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30"/>
  </p:notesMasterIdLst>
  <p:sldIdLst>
    <p:sldId id="307" r:id="rId3"/>
    <p:sldId id="309" r:id="rId4"/>
    <p:sldId id="316" r:id="rId5"/>
    <p:sldId id="315" r:id="rId6"/>
    <p:sldId id="257" r:id="rId7"/>
    <p:sldId id="318" r:id="rId8"/>
    <p:sldId id="258" r:id="rId9"/>
    <p:sldId id="319" r:id="rId10"/>
    <p:sldId id="325" r:id="rId11"/>
    <p:sldId id="329" r:id="rId12"/>
    <p:sldId id="265" r:id="rId13"/>
    <p:sldId id="260" r:id="rId14"/>
    <p:sldId id="326" r:id="rId15"/>
    <p:sldId id="320" r:id="rId16"/>
    <p:sldId id="264" r:id="rId17"/>
    <p:sldId id="267" r:id="rId18"/>
    <p:sldId id="327" r:id="rId19"/>
    <p:sldId id="330" r:id="rId20"/>
    <p:sldId id="262" r:id="rId21"/>
    <p:sldId id="331" r:id="rId22"/>
    <p:sldId id="281" r:id="rId23"/>
    <p:sldId id="328" r:id="rId24"/>
    <p:sldId id="304" r:id="rId25"/>
    <p:sldId id="288" r:id="rId26"/>
    <p:sldId id="279" r:id="rId27"/>
    <p:sldId id="324" r:id="rId28"/>
    <p:sldId id="332" r:id="rId2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67280"/>
    <a:srgbClr val="23B9D6"/>
    <a:srgbClr val="77D4E5"/>
    <a:srgbClr val="D7D7D7"/>
    <a:srgbClr val="BCEAF2"/>
    <a:srgbClr val="4DC6DE"/>
    <a:srgbClr val="CCEFF5"/>
    <a:srgbClr val="1D9AB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579" autoAdjust="0"/>
    <p:restoredTop sz="92915" autoAdjust="0"/>
  </p:normalViewPr>
  <p:slideViewPr>
    <p:cSldViewPr snapToGrid="0">
      <p:cViewPr>
        <p:scale>
          <a:sx n="33" d="100"/>
          <a:sy n="33" d="100"/>
        </p:scale>
        <p:origin x="-684" y="-19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23B9D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800" b="0" i="0" u="none" strike="noStrike" kern="1200" baseline="0">
                    <a:solidFill>
                      <a:sysClr val="windowText" lastClr="00000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rgbClr val="77D4E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800" b="0" i="0" u="none" strike="noStrike" kern="1200" baseline="0">
                    <a:solidFill>
                      <a:sysClr val="windowText" lastClr="00000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rgbClr val="4DC6DE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800" b="0" i="0" u="none" strike="noStrike" kern="1200" baseline="0">
                    <a:solidFill>
                      <a:sysClr val="windowText" lastClr="00000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Sheet1!$A$2:$A$4</c:f>
              <c:strCache>
                <c:ptCount val="3"/>
                <c:pt idx="0">
                  <c:v>标题 01</c:v>
                </c:pt>
                <c:pt idx="1">
                  <c:v>标题 02</c:v>
                </c:pt>
                <c:pt idx="2">
                  <c:v>标题 03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2"/>
        <c:axId val="171230720"/>
        <c:axId val="171232256"/>
      </c:barChart>
      <c:catAx>
        <c:axId val="17123072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800" b="0" i="0" u="none" strike="noStrike" kern="1200" baseline="0">
                <a:solidFill>
                  <a:sysClr val="windowText" lastClr="000000"/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171232256"/>
        <c:crosses val="autoZero"/>
        <c:auto val="1"/>
        <c:lblAlgn val="ctr"/>
        <c:lblOffset val="100"/>
        <c:noMultiLvlLbl val="0"/>
      </c:catAx>
      <c:valAx>
        <c:axId val="1712322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71230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800">
          <a:solidFill>
            <a:sysClr val="windowText" lastClr="000000"/>
          </a:solidFill>
          <a:latin typeface="+mn-ea"/>
          <a:ea typeface="+mn-ea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rgbClr val="23B9D6"/>
              </a:solidFill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txPr>
    <a:bodyPr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3E79D9-4245-43AF-B814-0F94C8CEF425}" type="doc">
      <dgm:prSet loTypeId="urn:microsoft.com/office/officeart/2005/8/layout/pyramid1#1" loCatId="pyramid" qsTypeId="urn:microsoft.com/office/officeart/2005/8/quickstyle/simple1#1" qsCatId="simple" csTypeId="urn:microsoft.com/office/officeart/2005/8/colors/accent1_2#1" csCatId="accent1" phldr="1"/>
      <dgm:spPr/>
    </dgm:pt>
    <dgm:pt modelId="{406E0277-7C1F-4E0F-B74F-1424948DDA69}">
      <dgm:prSet phldrT="[Text]" custT="1"/>
      <dgm:spPr>
        <a:solidFill>
          <a:srgbClr val="D7D7D7"/>
        </a:solidFill>
        <a:ln>
          <a:noFill/>
        </a:ln>
      </dgm:spPr>
      <dgm:t>
        <a:bodyPr/>
        <a:lstStyle/>
        <a:p>
          <a:r>
            <a:rPr lang="en-US" sz="1100" b="1" smtClean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Award</a:t>
          </a:r>
          <a:endParaRPr lang="en-US" sz="1100" b="1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49D1394B-C2BB-47D1-9235-7D05B576DE88}" type="parTrans" cxnId="{A770AAF9-7614-465A-AD40-89CC0A7B7CF4}">
      <dgm:prSet/>
      <dgm:spPr/>
      <dgm:t>
        <a:bodyPr/>
        <a:lstStyle/>
        <a:p>
          <a:endParaRPr lang="en-US" sz="1200" b="1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861F24C0-54DE-4123-893F-7BD9C56EB5BD}" type="sibTrans" cxnId="{A770AAF9-7614-465A-AD40-89CC0A7B7CF4}">
      <dgm:prSet/>
      <dgm:spPr/>
      <dgm:t>
        <a:bodyPr/>
        <a:lstStyle/>
        <a:p>
          <a:endParaRPr lang="en-US" sz="1200" b="1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C2324152-CDC3-46F4-B4A0-ED7BF429ECA2}">
      <dgm:prSet phldrT="[Text]" custT="1"/>
      <dgm:spPr>
        <a:solidFill>
          <a:srgbClr val="77D4E5"/>
        </a:solidFill>
        <a:ln>
          <a:noFill/>
        </a:ln>
      </dgm:spPr>
      <dgm:t>
        <a:bodyPr/>
        <a:lstStyle/>
        <a:p>
          <a:r>
            <a:rPr lang="en-US" sz="1200" b="1" smtClean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Best Place</a:t>
          </a:r>
          <a:endParaRPr lang="en-US" sz="1200" b="1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44A8B208-4DDC-493A-99EF-E101AC7ADAEA}" type="parTrans" cxnId="{347923D9-F0BD-4CFC-BDD6-22A94E6766C4}">
      <dgm:prSet/>
      <dgm:spPr/>
      <dgm:t>
        <a:bodyPr/>
        <a:lstStyle/>
        <a:p>
          <a:endParaRPr lang="en-US" sz="1200" b="1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28ECEC3A-8288-4FE2-8C9B-4276466E655B}" type="sibTrans" cxnId="{347923D9-F0BD-4CFC-BDD6-22A94E6766C4}">
      <dgm:prSet/>
      <dgm:spPr/>
      <dgm:t>
        <a:bodyPr/>
        <a:lstStyle/>
        <a:p>
          <a:endParaRPr lang="en-US" sz="1200" b="1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EF52F744-B66B-4375-857B-4E02A8BA3969}">
      <dgm:prSet phldrT="[Text]" custT="1"/>
      <dgm:spPr>
        <a:solidFill>
          <a:srgbClr val="23B9D6"/>
        </a:solidFill>
        <a:ln>
          <a:noFill/>
        </a:ln>
      </dgm:spPr>
      <dgm:t>
        <a:bodyPr/>
        <a:lstStyle/>
        <a:p>
          <a:r>
            <a:rPr lang="en-US" sz="1200" b="1" smtClean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Basic Resource</a:t>
          </a:r>
          <a:endParaRPr lang="en-US" sz="1200" b="1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FB2D82A0-9417-45CD-B750-9545EE6A2CF2}" type="parTrans" cxnId="{BA79C5F9-A288-45AE-B0FF-A029C4B651E8}">
      <dgm:prSet/>
      <dgm:spPr/>
      <dgm:t>
        <a:bodyPr/>
        <a:lstStyle/>
        <a:p>
          <a:endParaRPr lang="en-US" sz="1200" b="1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6C1A34CA-BF88-495C-B403-F0438BFDF1EF}" type="sibTrans" cxnId="{BA79C5F9-A288-45AE-B0FF-A029C4B651E8}">
      <dgm:prSet/>
      <dgm:spPr/>
      <dgm:t>
        <a:bodyPr/>
        <a:lstStyle/>
        <a:p>
          <a:endParaRPr lang="en-US" sz="1200" b="1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D2EA0DA8-E861-4F67-BA8E-C3FDF3246565}">
      <dgm:prSet phldrT="[Text]" custT="1"/>
      <dgm:spPr>
        <a:solidFill>
          <a:srgbClr val="4DC6DE"/>
        </a:solidFill>
        <a:ln>
          <a:noFill/>
        </a:ln>
      </dgm:spPr>
      <dgm:t>
        <a:bodyPr/>
        <a:lstStyle/>
        <a:p>
          <a:r>
            <a:rPr lang="en-US" sz="1200" b="1" smtClean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Good Worker</a:t>
          </a:r>
          <a:endParaRPr lang="en-US" sz="1200" b="1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gm:t>
    </dgm:pt>
    <dgm:pt modelId="{8B1F9992-8417-4576-BCF4-71CB0AE66845}" type="parTrans" cxnId="{4C211954-A8F0-4715-A8A2-7CCE2EA33D46}">
      <dgm:prSet/>
      <dgm:spPr/>
      <dgm:t>
        <a:bodyPr/>
        <a:lstStyle/>
        <a:p>
          <a:endParaRPr lang="en-US"/>
        </a:p>
      </dgm:t>
    </dgm:pt>
    <dgm:pt modelId="{DD3403F9-73FE-4FCF-A0F9-B3E3A973D5F7}" type="sibTrans" cxnId="{4C211954-A8F0-4715-A8A2-7CCE2EA33D46}">
      <dgm:prSet/>
      <dgm:spPr/>
      <dgm:t>
        <a:bodyPr/>
        <a:lstStyle/>
        <a:p>
          <a:endParaRPr lang="en-US"/>
        </a:p>
      </dgm:t>
    </dgm:pt>
    <dgm:pt modelId="{8CE022B5-95EC-43D5-8AB2-C6CF547DC907}" type="pres">
      <dgm:prSet presAssocID="{083E79D9-4245-43AF-B814-0F94C8CEF425}" presName="Name0" presStyleCnt="0">
        <dgm:presLayoutVars>
          <dgm:dir/>
          <dgm:animLvl val="lvl"/>
          <dgm:resizeHandles val="exact"/>
        </dgm:presLayoutVars>
      </dgm:prSet>
      <dgm:spPr/>
    </dgm:pt>
    <dgm:pt modelId="{FB6BCE7E-A41C-42DB-AF08-AC42C61BF1E3}" type="pres">
      <dgm:prSet presAssocID="{406E0277-7C1F-4E0F-B74F-1424948DDA69}" presName="Name8" presStyleCnt="0"/>
      <dgm:spPr/>
    </dgm:pt>
    <dgm:pt modelId="{8F9C377E-C7D7-41C7-AB7B-17FEE9DE2A63}" type="pres">
      <dgm:prSet presAssocID="{406E0277-7C1F-4E0F-B74F-1424948DDA69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AE8062-83C6-4839-8A05-9CD899F802AC}" type="pres">
      <dgm:prSet presAssocID="{406E0277-7C1F-4E0F-B74F-1424948DDA6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373CA3-CE02-4B9C-B4AA-F63653950AEE}" type="pres">
      <dgm:prSet presAssocID="{C2324152-CDC3-46F4-B4A0-ED7BF429ECA2}" presName="Name8" presStyleCnt="0"/>
      <dgm:spPr/>
    </dgm:pt>
    <dgm:pt modelId="{6805A852-822A-4D8F-80CF-373D974A3DB3}" type="pres">
      <dgm:prSet presAssocID="{C2324152-CDC3-46F4-B4A0-ED7BF429ECA2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2607F1-1A0B-456F-82C5-BAAB085C98F4}" type="pres">
      <dgm:prSet presAssocID="{C2324152-CDC3-46F4-B4A0-ED7BF429ECA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B31C9D-2454-43A2-8D06-EA2E085F4CC6}" type="pres">
      <dgm:prSet presAssocID="{D2EA0DA8-E861-4F67-BA8E-C3FDF3246565}" presName="Name8" presStyleCnt="0"/>
      <dgm:spPr/>
    </dgm:pt>
    <dgm:pt modelId="{F07DB1AA-DA07-4F49-966B-FC7576517271}" type="pres">
      <dgm:prSet presAssocID="{D2EA0DA8-E861-4F67-BA8E-C3FDF3246565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112F95-3FC3-4424-ABB6-80530BF135C2}" type="pres">
      <dgm:prSet presAssocID="{D2EA0DA8-E861-4F67-BA8E-C3FDF324656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650357-F437-4C12-A7A5-A1C18FE9D594}" type="pres">
      <dgm:prSet presAssocID="{EF52F744-B66B-4375-857B-4E02A8BA3969}" presName="Name8" presStyleCnt="0"/>
      <dgm:spPr/>
    </dgm:pt>
    <dgm:pt modelId="{F0086C54-1E93-420E-B67E-7518A0744D6F}" type="pres">
      <dgm:prSet presAssocID="{EF52F744-B66B-4375-857B-4E02A8BA3969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DA082C-9E30-4A87-862D-B63B6CDA506A}" type="pres">
      <dgm:prSet presAssocID="{EF52F744-B66B-4375-857B-4E02A8BA396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7923D9-F0BD-4CFC-BDD6-22A94E6766C4}" srcId="{083E79D9-4245-43AF-B814-0F94C8CEF425}" destId="{C2324152-CDC3-46F4-B4A0-ED7BF429ECA2}" srcOrd="1" destOrd="0" parTransId="{44A8B208-4DDC-493A-99EF-E101AC7ADAEA}" sibTransId="{28ECEC3A-8288-4FE2-8C9B-4276466E655B}"/>
    <dgm:cxn modelId="{59EEF3CF-8424-4AF9-B157-47067A52E2D2}" type="presOf" srcId="{EF52F744-B66B-4375-857B-4E02A8BA3969}" destId="{F0086C54-1E93-420E-B67E-7518A0744D6F}" srcOrd="0" destOrd="0" presId="urn:microsoft.com/office/officeart/2005/8/layout/pyramid1#1"/>
    <dgm:cxn modelId="{F2219A60-B2E1-4E66-B3C3-E84D6A3F207F}" type="presOf" srcId="{406E0277-7C1F-4E0F-B74F-1424948DDA69}" destId="{C0AE8062-83C6-4839-8A05-9CD899F802AC}" srcOrd="1" destOrd="0" presId="urn:microsoft.com/office/officeart/2005/8/layout/pyramid1#1"/>
    <dgm:cxn modelId="{A770AAF9-7614-465A-AD40-89CC0A7B7CF4}" srcId="{083E79D9-4245-43AF-B814-0F94C8CEF425}" destId="{406E0277-7C1F-4E0F-B74F-1424948DDA69}" srcOrd="0" destOrd="0" parTransId="{49D1394B-C2BB-47D1-9235-7D05B576DE88}" sibTransId="{861F24C0-54DE-4123-893F-7BD9C56EB5BD}"/>
    <dgm:cxn modelId="{4BF1BDF0-1F1E-420A-A4D9-27CCF26C8AAD}" type="presOf" srcId="{083E79D9-4245-43AF-B814-0F94C8CEF425}" destId="{8CE022B5-95EC-43D5-8AB2-C6CF547DC907}" srcOrd="0" destOrd="0" presId="urn:microsoft.com/office/officeart/2005/8/layout/pyramid1#1"/>
    <dgm:cxn modelId="{BA79C5F9-A288-45AE-B0FF-A029C4B651E8}" srcId="{083E79D9-4245-43AF-B814-0F94C8CEF425}" destId="{EF52F744-B66B-4375-857B-4E02A8BA3969}" srcOrd="3" destOrd="0" parTransId="{FB2D82A0-9417-45CD-B750-9545EE6A2CF2}" sibTransId="{6C1A34CA-BF88-495C-B403-F0438BFDF1EF}"/>
    <dgm:cxn modelId="{CD911985-7744-4827-A763-61811752CB4D}" type="presOf" srcId="{D2EA0DA8-E861-4F67-BA8E-C3FDF3246565}" destId="{A9112F95-3FC3-4424-ABB6-80530BF135C2}" srcOrd="1" destOrd="0" presId="urn:microsoft.com/office/officeart/2005/8/layout/pyramid1#1"/>
    <dgm:cxn modelId="{3F0E5F8D-CDAC-42FC-ADB0-3EF153CBEF41}" type="presOf" srcId="{EF52F744-B66B-4375-857B-4E02A8BA3969}" destId="{77DA082C-9E30-4A87-862D-B63B6CDA506A}" srcOrd="1" destOrd="0" presId="urn:microsoft.com/office/officeart/2005/8/layout/pyramid1#1"/>
    <dgm:cxn modelId="{05AD0BA9-D2C0-4AE4-B9F4-5DC191483420}" type="presOf" srcId="{406E0277-7C1F-4E0F-B74F-1424948DDA69}" destId="{8F9C377E-C7D7-41C7-AB7B-17FEE9DE2A63}" srcOrd="0" destOrd="0" presId="urn:microsoft.com/office/officeart/2005/8/layout/pyramid1#1"/>
    <dgm:cxn modelId="{A8111840-9C99-4802-865C-5C87DF6C930B}" type="presOf" srcId="{C2324152-CDC3-46F4-B4A0-ED7BF429ECA2}" destId="{EC2607F1-1A0B-456F-82C5-BAAB085C98F4}" srcOrd="1" destOrd="0" presId="urn:microsoft.com/office/officeart/2005/8/layout/pyramid1#1"/>
    <dgm:cxn modelId="{4C211954-A8F0-4715-A8A2-7CCE2EA33D46}" srcId="{083E79D9-4245-43AF-B814-0F94C8CEF425}" destId="{D2EA0DA8-E861-4F67-BA8E-C3FDF3246565}" srcOrd="2" destOrd="0" parTransId="{8B1F9992-8417-4576-BCF4-71CB0AE66845}" sibTransId="{DD3403F9-73FE-4FCF-A0F9-B3E3A973D5F7}"/>
    <dgm:cxn modelId="{3E175EF1-0E38-4DF5-94EF-BA82BF9913C0}" type="presOf" srcId="{C2324152-CDC3-46F4-B4A0-ED7BF429ECA2}" destId="{6805A852-822A-4D8F-80CF-373D974A3DB3}" srcOrd="0" destOrd="0" presId="urn:microsoft.com/office/officeart/2005/8/layout/pyramid1#1"/>
    <dgm:cxn modelId="{2BDF2FE6-85AB-488A-A6CD-E177BAFD7A30}" type="presOf" srcId="{D2EA0DA8-E861-4F67-BA8E-C3FDF3246565}" destId="{F07DB1AA-DA07-4F49-966B-FC7576517271}" srcOrd="0" destOrd="0" presId="urn:microsoft.com/office/officeart/2005/8/layout/pyramid1#1"/>
    <dgm:cxn modelId="{CDE2618C-4BAE-4699-82E5-D0A618F54357}" type="presParOf" srcId="{8CE022B5-95EC-43D5-8AB2-C6CF547DC907}" destId="{FB6BCE7E-A41C-42DB-AF08-AC42C61BF1E3}" srcOrd="0" destOrd="0" presId="urn:microsoft.com/office/officeart/2005/8/layout/pyramid1#1"/>
    <dgm:cxn modelId="{BDA82107-D2B2-46B6-AFF3-D37DFF894DF9}" type="presParOf" srcId="{FB6BCE7E-A41C-42DB-AF08-AC42C61BF1E3}" destId="{8F9C377E-C7D7-41C7-AB7B-17FEE9DE2A63}" srcOrd="0" destOrd="0" presId="urn:microsoft.com/office/officeart/2005/8/layout/pyramid1#1"/>
    <dgm:cxn modelId="{B77FA8A5-9DAB-4FE3-A27E-846CFD305F08}" type="presParOf" srcId="{FB6BCE7E-A41C-42DB-AF08-AC42C61BF1E3}" destId="{C0AE8062-83C6-4839-8A05-9CD899F802AC}" srcOrd="1" destOrd="0" presId="urn:microsoft.com/office/officeart/2005/8/layout/pyramid1#1"/>
    <dgm:cxn modelId="{E3B51CD8-CE3B-4C49-90D4-86F0C859FE8C}" type="presParOf" srcId="{8CE022B5-95EC-43D5-8AB2-C6CF547DC907}" destId="{9F373CA3-CE02-4B9C-B4AA-F63653950AEE}" srcOrd="1" destOrd="0" presId="urn:microsoft.com/office/officeart/2005/8/layout/pyramid1#1"/>
    <dgm:cxn modelId="{41CF4AD7-5AB9-4BDE-8A6A-CCC3248D4E1B}" type="presParOf" srcId="{9F373CA3-CE02-4B9C-B4AA-F63653950AEE}" destId="{6805A852-822A-4D8F-80CF-373D974A3DB3}" srcOrd="0" destOrd="0" presId="urn:microsoft.com/office/officeart/2005/8/layout/pyramid1#1"/>
    <dgm:cxn modelId="{535E8B1E-51E8-4EAA-8FD9-CA5551FB4570}" type="presParOf" srcId="{9F373CA3-CE02-4B9C-B4AA-F63653950AEE}" destId="{EC2607F1-1A0B-456F-82C5-BAAB085C98F4}" srcOrd="1" destOrd="0" presId="urn:microsoft.com/office/officeart/2005/8/layout/pyramid1#1"/>
    <dgm:cxn modelId="{385BF958-6F0D-4C90-8A15-FF1FF8CA0E53}" type="presParOf" srcId="{8CE022B5-95EC-43D5-8AB2-C6CF547DC907}" destId="{63B31C9D-2454-43A2-8D06-EA2E085F4CC6}" srcOrd="2" destOrd="0" presId="urn:microsoft.com/office/officeart/2005/8/layout/pyramid1#1"/>
    <dgm:cxn modelId="{8C47F988-2E15-43F5-AAFD-D67604BEF171}" type="presParOf" srcId="{63B31C9D-2454-43A2-8D06-EA2E085F4CC6}" destId="{F07DB1AA-DA07-4F49-966B-FC7576517271}" srcOrd="0" destOrd="0" presId="urn:microsoft.com/office/officeart/2005/8/layout/pyramid1#1"/>
    <dgm:cxn modelId="{9401C69E-BE38-45F4-B90C-A03322F59DA1}" type="presParOf" srcId="{63B31C9D-2454-43A2-8D06-EA2E085F4CC6}" destId="{A9112F95-3FC3-4424-ABB6-80530BF135C2}" srcOrd="1" destOrd="0" presId="urn:microsoft.com/office/officeart/2005/8/layout/pyramid1#1"/>
    <dgm:cxn modelId="{3470A554-E851-46F7-8D45-6DB2D7E5601C}" type="presParOf" srcId="{8CE022B5-95EC-43D5-8AB2-C6CF547DC907}" destId="{BF650357-F437-4C12-A7A5-A1C18FE9D594}" srcOrd="3" destOrd="0" presId="urn:microsoft.com/office/officeart/2005/8/layout/pyramid1#1"/>
    <dgm:cxn modelId="{BAC8BCE9-F8AF-4879-9062-A843CD5DAF2A}" type="presParOf" srcId="{BF650357-F437-4C12-A7A5-A1C18FE9D594}" destId="{F0086C54-1E93-420E-B67E-7518A0744D6F}" srcOrd="0" destOrd="0" presId="urn:microsoft.com/office/officeart/2005/8/layout/pyramid1#1"/>
    <dgm:cxn modelId="{A1BEA3E5-71BA-4ACD-AAAE-910433FB9A6A}" type="presParOf" srcId="{BF650357-F437-4C12-A7A5-A1C18FE9D594}" destId="{77DA082C-9E30-4A87-862D-B63B6CDA506A}" srcOrd="1" destOrd="0" presId="urn:microsoft.com/office/officeart/2005/8/layout/pyramid1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9C377E-C7D7-41C7-AB7B-17FEE9DE2A63}">
      <dsp:nvSpPr>
        <dsp:cNvPr id="0" name=""/>
        <dsp:cNvSpPr/>
      </dsp:nvSpPr>
      <dsp:spPr>
        <a:xfrm>
          <a:off x="1473989" y="0"/>
          <a:ext cx="982659" cy="655106"/>
        </a:xfrm>
        <a:prstGeom prst="trapezoid">
          <a:avLst>
            <a:gd name="adj" fmla="val 75000"/>
          </a:avLst>
        </a:prstGeom>
        <a:solidFill>
          <a:srgbClr val="D7D7D7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smtClean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Award</a:t>
          </a:r>
          <a:endParaRPr lang="en-US" sz="1100" b="1" kern="1200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sp:txBody>
      <dsp:txXfrm>
        <a:off x="1473989" y="0"/>
        <a:ext cx="982659" cy="655106"/>
      </dsp:txXfrm>
    </dsp:sp>
    <dsp:sp modelId="{6805A852-822A-4D8F-80CF-373D974A3DB3}">
      <dsp:nvSpPr>
        <dsp:cNvPr id="0" name=""/>
        <dsp:cNvSpPr/>
      </dsp:nvSpPr>
      <dsp:spPr>
        <a:xfrm>
          <a:off x="982659" y="655106"/>
          <a:ext cx="1965319" cy="655106"/>
        </a:xfrm>
        <a:prstGeom prst="trapezoid">
          <a:avLst>
            <a:gd name="adj" fmla="val 75000"/>
          </a:avLst>
        </a:prstGeom>
        <a:solidFill>
          <a:srgbClr val="77D4E5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Best Place</a:t>
          </a:r>
          <a:endParaRPr lang="en-US" sz="1200" b="1" kern="1200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sp:txBody>
      <dsp:txXfrm>
        <a:off x="1326590" y="655106"/>
        <a:ext cx="1277457" cy="655106"/>
      </dsp:txXfrm>
    </dsp:sp>
    <dsp:sp modelId="{F07DB1AA-DA07-4F49-966B-FC7576517271}">
      <dsp:nvSpPr>
        <dsp:cNvPr id="0" name=""/>
        <dsp:cNvSpPr/>
      </dsp:nvSpPr>
      <dsp:spPr>
        <a:xfrm>
          <a:off x="491329" y="1310212"/>
          <a:ext cx="2947979" cy="655106"/>
        </a:xfrm>
        <a:prstGeom prst="trapezoid">
          <a:avLst>
            <a:gd name="adj" fmla="val 75000"/>
          </a:avLst>
        </a:prstGeom>
        <a:solidFill>
          <a:srgbClr val="4DC6D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Good Worker</a:t>
          </a:r>
          <a:endParaRPr lang="en-US" sz="1200" b="1" kern="1200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sp:txBody>
      <dsp:txXfrm>
        <a:off x="1007226" y="1310212"/>
        <a:ext cx="1916186" cy="655106"/>
      </dsp:txXfrm>
    </dsp:sp>
    <dsp:sp modelId="{F0086C54-1E93-420E-B67E-7518A0744D6F}">
      <dsp:nvSpPr>
        <dsp:cNvPr id="0" name=""/>
        <dsp:cNvSpPr/>
      </dsp:nvSpPr>
      <dsp:spPr>
        <a:xfrm>
          <a:off x="0" y="1965318"/>
          <a:ext cx="3930638" cy="655106"/>
        </a:xfrm>
        <a:prstGeom prst="trapezoid">
          <a:avLst>
            <a:gd name="adj" fmla="val 75000"/>
          </a:avLst>
        </a:prstGeom>
        <a:solidFill>
          <a:srgbClr val="23B9D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>
              <a:solidFill>
                <a:schemeClr val="bg1"/>
              </a:solidFill>
              <a:latin typeface="Open Sans" pitchFamily="34" charset="0"/>
              <a:ea typeface="Open Sans" pitchFamily="34" charset="0"/>
              <a:cs typeface="Open Sans" pitchFamily="34" charset="0"/>
            </a:rPr>
            <a:t>Basic Resource</a:t>
          </a:r>
          <a:endParaRPr lang="en-US" sz="1200" b="1" kern="1200">
            <a:solidFill>
              <a:schemeClr val="bg1"/>
            </a:solidFill>
            <a:latin typeface="Open Sans" pitchFamily="34" charset="0"/>
            <a:ea typeface="Open Sans" pitchFamily="34" charset="0"/>
            <a:cs typeface="Open Sans" pitchFamily="34" charset="0"/>
          </a:endParaRPr>
        </a:p>
      </dsp:txBody>
      <dsp:txXfrm>
        <a:off x="687861" y="1965318"/>
        <a:ext cx="2554915" cy="655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#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aft"/>
          <dgm:param type="pyraAcctTxMar" val="step"/>
        </dgm:alg>
      </dgm:if>
      <dgm:else name="Name3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bef"/>
          <dgm:param type="pyraAcctTxMar" val="step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/>
            </a:lvl1pPr>
          </a:lstStyle>
          <a:p>
            <a:fld id="{B1219E7E-A2C2-4196-9306-0BFEA06D430C}" type="datetime1">
              <a:rPr lang="zh-CN" altLang="en-US"/>
              <a:t>2019/6/28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zh-CN" altLang="zh-CN"/>
              <a:t>单击此处编辑母版文本样式</a:t>
            </a:r>
          </a:p>
          <a:p>
            <a:pPr>
              <a:buFontTx/>
              <a:buNone/>
            </a:pPr>
            <a:r>
              <a:rPr lang="zh-CN" altLang="zh-CN"/>
              <a:t>第二级</a:t>
            </a:r>
          </a:p>
          <a:p>
            <a:pPr>
              <a:buFontTx/>
              <a:buNone/>
            </a:pPr>
            <a:r>
              <a:rPr lang="zh-CN" altLang="zh-CN"/>
              <a:t>第三级</a:t>
            </a:r>
          </a:p>
          <a:p>
            <a:pPr>
              <a:buFontTx/>
              <a:buNone/>
            </a:pPr>
            <a:r>
              <a:rPr lang="zh-CN" altLang="zh-CN"/>
              <a:t>第四级</a:t>
            </a:r>
          </a:p>
          <a:p>
            <a:pPr>
              <a:buFontTx/>
              <a:buNone/>
            </a:pPr>
            <a:r>
              <a:rPr lang="zh-CN" altLang="zh-CN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/>
            </a:lvl1pPr>
          </a:lstStyle>
          <a:p>
            <a:fld id="{03BFD535-B0C8-4E26-9AB8-0548817A0438}" type="slidenum">
              <a:rPr lang="zh-CN" altLang="en-US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29661654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1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10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11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12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13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14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15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16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17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18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19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2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20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21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22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23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24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25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26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3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4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5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6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7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8</a:t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t>2019/6/28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t>9</a:t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D4207-E852-4E96-902C-8F6A88BEE9F5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B88A2-1299-4600-86A4-D5AAFF0AA9B5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1DBF6-CCFA-4A6B-BD79-7BE5DAA8AEBD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AFA182AA-6955-4647-B134-B8C44E715F85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106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589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428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331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884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3422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25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3D238-032E-42D6-8B38-7C675A77FA6B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226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4298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9189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190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1ED40-68E3-4524-91F8-D5E88AC1B4DE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F3AC8-D05E-4801-9A7F-3962BC2A1E79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9932DC-6F4D-4E04-93A4-95F092092560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9039603" y="645970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1990D-47BD-4D1C-9C43-3FE858993F7E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84C5F-2AD6-4CB6-8724-A2A7C43161DA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9B09D-CEE2-4493-933B-C35299189AE6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46B13-B698-4C06-853E-36FA09D3579A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3431BBA-06B7-49EE-9491-95710E4E16CD}" type="datetime1">
              <a:rPr lang="zh-CN" altLang="en-US"/>
              <a:t>2019/6/28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319B1F9-5AC8-484F-92FD-E1E907BD65F5}" type="slidenum">
              <a:rPr lang="zh-CN" altLang="en-US"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  <p:hf sldNum="0" hdr="0" ftr="0"/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39147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2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矩形 91"/>
          <p:cNvSpPr/>
          <p:nvPr/>
        </p:nvSpPr>
        <p:spPr>
          <a:xfrm>
            <a:off x="6861498" y="2718853"/>
            <a:ext cx="4479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工作计划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指标汇报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总结汇报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年度总结</a:t>
            </a:r>
          </a:p>
        </p:txBody>
      </p:sp>
      <p:sp>
        <p:nvSpPr>
          <p:cNvPr id="93" name="Text Box 198"/>
          <p:cNvSpPr txBox="1">
            <a:spLocks noChangeArrowheads="1"/>
          </p:cNvSpPr>
          <p:nvPr/>
        </p:nvSpPr>
        <p:spPr bwMode="ltGray">
          <a:xfrm>
            <a:off x="5041692" y="1650652"/>
            <a:ext cx="6421468" cy="100579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81667" tIns="40833" rIns="81667" bIns="40833">
            <a:spAutoFit/>
          </a:bodyPr>
          <a:lstStyle>
            <a:lvl1pPr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0830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1597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25550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3385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0910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482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054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626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医疗报告</a:t>
            </a:r>
            <a:r>
              <a:rPr lang="en-US" altLang="zh-CN" sz="6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模板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01419"/>
            <a:ext cx="12192000" cy="3756581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8294413" y="4021701"/>
            <a:ext cx="3470238" cy="2657632"/>
            <a:chOff x="8567791" y="4349661"/>
            <a:chExt cx="2923136" cy="2238642"/>
          </a:xfrm>
        </p:grpSpPr>
        <p:sp>
          <p:nvSpPr>
            <p:cNvPr id="26" name="Freeform 6"/>
            <p:cNvSpPr/>
            <p:nvPr/>
          </p:nvSpPr>
          <p:spPr bwMode="auto">
            <a:xfrm>
              <a:off x="8936872" y="5210231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"/>
            <p:cNvSpPr/>
            <p:nvPr/>
          </p:nvSpPr>
          <p:spPr bwMode="auto">
            <a:xfrm>
              <a:off x="9548917" y="4511214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607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"/>
            <p:cNvSpPr/>
            <p:nvPr/>
          </p:nvSpPr>
          <p:spPr bwMode="auto">
            <a:xfrm>
              <a:off x="9771640" y="5518802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"/>
            <p:cNvSpPr/>
            <p:nvPr/>
          </p:nvSpPr>
          <p:spPr bwMode="auto">
            <a:xfrm>
              <a:off x="8753651" y="4633705"/>
              <a:ext cx="701471" cy="70069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"/>
            <p:cNvSpPr/>
            <p:nvPr/>
          </p:nvSpPr>
          <p:spPr bwMode="auto">
            <a:xfrm>
              <a:off x="10554314" y="5146385"/>
              <a:ext cx="648431" cy="64771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"/>
            <p:cNvSpPr/>
            <p:nvPr/>
          </p:nvSpPr>
          <p:spPr bwMode="auto">
            <a:xfrm>
              <a:off x="8567791" y="5964274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"/>
            <p:cNvSpPr/>
            <p:nvPr/>
          </p:nvSpPr>
          <p:spPr bwMode="auto">
            <a:xfrm>
              <a:off x="10693990" y="4513927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10473248" y="4349661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9214714" y="4751741"/>
              <a:ext cx="1574323" cy="1572578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"/>
            <p:cNvSpPr/>
            <p:nvPr/>
          </p:nvSpPr>
          <p:spPr bwMode="auto">
            <a:xfrm>
              <a:off x="11252849" y="5027478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6" name="Text Box 198"/>
          <p:cNvSpPr txBox="1">
            <a:spLocks noChangeArrowheads="1"/>
          </p:cNvSpPr>
          <p:nvPr/>
        </p:nvSpPr>
        <p:spPr bwMode="ltGray">
          <a:xfrm>
            <a:off x="7716400" y="278987"/>
            <a:ext cx="3624209" cy="45179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81667" tIns="40833" rIns="81667" bIns="40833">
            <a:spAutoFit/>
          </a:bodyPr>
          <a:lstStyle>
            <a:lvl1pPr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0830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1597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25550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633855" algn="l" defTabSz="815975" fontAlgn="base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0910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5482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0054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462655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Tx/>
              <a:buSzTx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医院或医疗名称在此输入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7598226" y="974057"/>
            <a:ext cx="3614811" cy="603335"/>
            <a:chOff x="7598226" y="974057"/>
            <a:chExt cx="3614811" cy="603335"/>
          </a:xfrm>
        </p:grpSpPr>
        <p:grpSp>
          <p:nvGrpSpPr>
            <p:cNvPr id="38" name="组合 37"/>
            <p:cNvGrpSpPr/>
            <p:nvPr/>
          </p:nvGrpSpPr>
          <p:grpSpPr>
            <a:xfrm>
              <a:off x="7598226" y="974057"/>
              <a:ext cx="602129" cy="602129"/>
              <a:chOff x="4092575" y="674688"/>
              <a:chExt cx="3171825" cy="3171825"/>
            </a:xfrm>
          </p:grpSpPr>
          <p:sp>
            <p:nvSpPr>
              <p:cNvPr id="22" name="Oval 10"/>
              <p:cNvSpPr>
                <a:spLocks noChangeArrowheads="1"/>
              </p:cNvSpPr>
              <p:nvPr/>
            </p:nvSpPr>
            <p:spPr bwMode="auto">
              <a:xfrm>
                <a:off x="4092575" y="674688"/>
                <a:ext cx="3171825" cy="31718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4727575" y="1306513"/>
                <a:ext cx="1900238" cy="1903413"/>
                <a:chOff x="4727575" y="1306513"/>
                <a:chExt cx="1900238" cy="1903413"/>
              </a:xfrm>
            </p:grpSpPr>
            <p:sp>
              <p:nvSpPr>
                <p:cNvPr id="23" name="Freeform 11"/>
                <p:cNvSpPr/>
                <p:nvPr/>
              </p:nvSpPr>
              <p:spPr bwMode="auto">
                <a:xfrm>
                  <a:off x="5246688" y="1306513"/>
                  <a:ext cx="865188" cy="1411288"/>
                </a:xfrm>
                <a:custGeom>
                  <a:avLst/>
                  <a:gdLst>
                    <a:gd name="T0" fmla="*/ 16 w 230"/>
                    <a:gd name="T1" fmla="*/ 185 h 375"/>
                    <a:gd name="T2" fmla="*/ 64 w 230"/>
                    <a:gd name="T3" fmla="*/ 254 h 375"/>
                    <a:gd name="T4" fmla="*/ 60 w 230"/>
                    <a:gd name="T5" fmla="*/ 285 h 375"/>
                    <a:gd name="T6" fmla="*/ 46 w 230"/>
                    <a:gd name="T7" fmla="*/ 290 h 375"/>
                    <a:gd name="T8" fmla="*/ 54 w 230"/>
                    <a:gd name="T9" fmla="*/ 321 h 375"/>
                    <a:gd name="T10" fmla="*/ 64 w 230"/>
                    <a:gd name="T11" fmla="*/ 347 h 375"/>
                    <a:gd name="T12" fmla="*/ 74 w 230"/>
                    <a:gd name="T13" fmla="*/ 366 h 375"/>
                    <a:gd name="T14" fmla="*/ 77 w 230"/>
                    <a:gd name="T15" fmla="*/ 369 h 375"/>
                    <a:gd name="T16" fmla="*/ 84 w 230"/>
                    <a:gd name="T17" fmla="*/ 372 h 375"/>
                    <a:gd name="T18" fmla="*/ 95 w 230"/>
                    <a:gd name="T19" fmla="*/ 373 h 375"/>
                    <a:gd name="T20" fmla="*/ 105 w 230"/>
                    <a:gd name="T21" fmla="*/ 374 h 375"/>
                    <a:gd name="T22" fmla="*/ 115 w 230"/>
                    <a:gd name="T23" fmla="*/ 375 h 375"/>
                    <a:gd name="T24" fmla="*/ 118 w 230"/>
                    <a:gd name="T25" fmla="*/ 375 h 375"/>
                    <a:gd name="T26" fmla="*/ 125 w 230"/>
                    <a:gd name="T27" fmla="*/ 374 h 375"/>
                    <a:gd name="T28" fmla="*/ 135 w 230"/>
                    <a:gd name="T29" fmla="*/ 374 h 375"/>
                    <a:gd name="T30" fmla="*/ 145 w 230"/>
                    <a:gd name="T31" fmla="*/ 373 h 375"/>
                    <a:gd name="T32" fmla="*/ 155 w 230"/>
                    <a:gd name="T33" fmla="*/ 371 h 375"/>
                    <a:gd name="T34" fmla="*/ 159 w 230"/>
                    <a:gd name="T35" fmla="*/ 369 h 375"/>
                    <a:gd name="T36" fmla="*/ 165 w 230"/>
                    <a:gd name="T37" fmla="*/ 357 h 375"/>
                    <a:gd name="T38" fmla="*/ 175 w 230"/>
                    <a:gd name="T39" fmla="*/ 327 h 375"/>
                    <a:gd name="T40" fmla="*/ 184 w 230"/>
                    <a:gd name="T41" fmla="*/ 290 h 375"/>
                    <a:gd name="T42" fmla="*/ 169 w 230"/>
                    <a:gd name="T43" fmla="*/ 285 h 375"/>
                    <a:gd name="T44" fmla="*/ 166 w 230"/>
                    <a:gd name="T45" fmla="*/ 255 h 375"/>
                    <a:gd name="T46" fmla="*/ 215 w 230"/>
                    <a:gd name="T47" fmla="*/ 184 h 375"/>
                    <a:gd name="T48" fmla="*/ 225 w 230"/>
                    <a:gd name="T49" fmla="*/ 178 h 375"/>
                    <a:gd name="T50" fmla="*/ 225 w 230"/>
                    <a:gd name="T51" fmla="*/ 126 h 375"/>
                    <a:gd name="T52" fmla="*/ 222 w 230"/>
                    <a:gd name="T53" fmla="*/ 123 h 375"/>
                    <a:gd name="T54" fmla="*/ 116 w 230"/>
                    <a:gd name="T55" fmla="*/ 0 h 375"/>
                    <a:gd name="T56" fmla="*/ 9 w 230"/>
                    <a:gd name="T57" fmla="*/ 123 h 375"/>
                    <a:gd name="T58" fmla="*/ 5 w 230"/>
                    <a:gd name="T59" fmla="*/ 126 h 375"/>
                    <a:gd name="T60" fmla="*/ 5 w 230"/>
                    <a:gd name="T61" fmla="*/ 178 h 375"/>
                    <a:gd name="T62" fmla="*/ 16 w 230"/>
                    <a:gd name="T63" fmla="*/ 185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30" h="375">
                      <a:moveTo>
                        <a:pt x="16" y="185"/>
                      </a:moveTo>
                      <a:cubicBezTo>
                        <a:pt x="25" y="214"/>
                        <a:pt x="42" y="238"/>
                        <a:pt x="64" y="254"/>
                      </a:cubicBezTo>
                      <a:cubicBezTo>
                        <a:pt x="60" y="285"/>
                        <a:pt x="60" y="285"/>
                        <a:pt x="60" y="285"/>
                      </a:cubicBezTo>
                      <a:cubicBezTo>
                        <a:pt x="46" y="290"/>
                        <a:pt x="46" y="290"/>
                        <a:pt x="46" y="290"/>
                      </a:cubicBezTo>
                      <a:cubicBezTo>
                        <a:pt x="47" y="299"/>
                        <a:pt x="50" y="310"/>
                        <a:pt x="54" y="321"/>
                      </a:cubicBezTo>
                      <a:cubicBezTo>
                        <a:pt x="57" y="330"/>
                        <a:pt x="61" y="339"/>
                        <a:pt x="64" y="347"/>
                      </a:cubicBezTo>
                      <a:cubicBezTo>
                        <a:pt x="68" y="355"/>
                        <a:pt x="72" y="363"/>
                        <a:pt x="74" y="366"/>
                      </a:cubicBezTo>
                      <a:cubicBezTo>
                        <a:pt x="75" y="368"/>
                        <a:pt x="76" y="369"/>
                        <a:pt x="77" y="369"/>
                      </a:cubicBezTo>
                      <a:cubicBezTo>
                        <a:pt x="79" y="370"/>
                        <a:pt x="81" y="371"/>
                        <a:pt x="84" y="372"/>
                      </a:cubicBezTo>
                      <a:cubicBezTo>
                        <a:pt x="88" y="372"/>
                        <a:pt x="91" y="373"/>
                        <a:pt x="95" y="373"/>
                      </a:cubicBezTo>
                      <a:cubicBezTo>
                        <a:pt x="98" y="374"/>
                        <a:pt x="101" y="374"/>
                        <a:pt x="105" y="374"/>
                      </a:cubicBezTo>
                      <a:cubicBezTo>
                        <a:pt x="108" y="374"/>
                        <a:pt x="112" y="374"/>
                        <a:pt x="115" y="375"/>
                      </a:cubicBezTo>
                      <a:cubicBezTo>
                        <a:pt x="116" y="375"/>
                        <a:pt x="117" y="375"/>
                        <a:pt x="118" y="375"/>
                      </a:cubicBezTo>
                      <a:cubicBezTo>
                        <a:pt x="120" y="375"/>
                        <a:pt x="122" y="375"/>
                        <a:pt x="125" y="374"/>
                      </a:cubicBezTo>
                      <a:cubicBezTo>
                        <a:pt x="128" y="374"/>
                        <a:pt x="131" y="374"/>
                        <a:pt x="135" y="374"/>
                      </a:cubicBezTo>
                      <a:cubicBezTo>
                        <a:pt x="138" y="374"/>
                        <a:pt x="142" y="373"/>
                        <a:pt x="145" y="373"/>
                      </a:cubicBezTo>
                      <a:cubicBezTo>
                        <a:pt x="149" y="372"/>
                        <a:pt x="152" y="371"/>
                        <a:pt x="155" y="371"/>
                      </a:cubicBezTo>
                      <a:cubicBezTo>
                        <a:pt x="156" y="370"/>
                        <a:pt x="158" y="370"/>
                        <a:pt x="159" y="369"/>
                      </a:cubicBezTo>
                      <a:cubicBezTo>
                        <a:pt x="160" y="368"/>
                        <a:pt x="163" y="364"/>
                        <a:pt x="165" y="357"/>
                      </a:cubicBezTo>
                      <a:cubicBezTo>
                        <a:pt x="169" y="349"/>
                        <a:pt x="172" y="338"/>
                        <a:pt x="175" y="327"/>
                      </a:cubicBezTo>
                      <a:cubicBezTo>
                        <a:pt x="179" y="314"/>
                        <a:pt x="182" y="300"/>
                        <a:pt x="184" y="290"/>
                      </a:cubicBezTo>
                      <a:cubicBezTo>
                        <a:pt x="169" y="285"/>
                        <a:pt x="169" y="285"/>
                        <a:pt x="169" y="285"/>
                      </a:cubicBezTo>
                      <a:cubicBezTo>
                        <a:pt x="166" y="255"/>
                        <a:pt x="166" y="255"/>
                        <a:pt x="166" y="255"/>
                      </a:cubicBezTo>
                      <a:cubicBezTo>
                        <a:pt x="188" y="239"/>
                        <a:pt x="206" y="214"/>
                        <a:pt x="215" y="184"/>
                      </a:cubicBezTo>
                      <a:cubicBezTo>
                        <a:pt x="219" y="183"/>
                        <a:pt x="223" y="181"/>
                        <a:pt x="225" y="178"/>
                      </a:cubicBezTo>
                      <a:cubicBezTo>
                        <a:pt x="229" y="173"/>
                        <a:pt x="230" y="133"/>
                        <a:pt x="225" y="126"/>
                      </a:cubicBezTo>
                      <a:cubicBezTo>
                        <a:pt x="225" y="124"/>
                        <a:pt x="223" y="123"/>
                        <a:pt x="222" y="123"/>
                      </a:cubicBezTo>
                      <a:cubicBezTo>
                        <a:pt x="217" y="54"/>
                        <a:pt x="171" y="0"/>
                        <a:pt x="116" y="0"/>
                      </a:cubicBezTo>
                      <a:cubicBezTo>
                        <a:pt x="60" y="0"/>
                        <a:pt x="14" y="54"/>
                        <a:pt x="9" y="123"/>
                      </a:cubicBezTo>
                      <a:cubicBezTo>
                        <a:pt x="7" y="123"/>
                        <a:pt x="6" y="124"/>
                        <a:pt x="5" y="126"/>
                      </a:cubicBezTo>
                      <a:cubicBezTo>
                        <a:pt x="0" y="133"/>
                        <a:pt x="1" y="173"/>
                        <a:pt x="5" y="178"/>
                      </a:cubicBezTo>
                      <a:cubicBezTo>
                        <a:pt x="7" y="181"/>
                        <a:pt x="12" y="183"/>
                        <a:pt x="16" y="185"/>
                      </a:cubicBezTo>
                      <a:close/>
                    </a:path>
                  </a:pathLst>
                </a:custGeom>
                <a:solidFill>
                  <a:srgbClr val="23B9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Freeform 12"/>
                <p:cNvSpPr>
                  <a:spLocks noEditPoints="1"/>
                </p:cNvSpPr>
                <p:nvPr/>
              </p:nvSpPr>
              <p:spPr bwMode="auto">
                <a:xfrm>
                  <a:off x="4727575" y="2413001"/>
                  <a:ext cx="1900238" cy="796925"/>
                </a:xfrm>
                <a:custGeom>
                  <a:avLst/>
                  <a:gdLst>
                    <a:gd name="T0" fmla="*/ 333 w 505"/>
                    <a:gd name="T1" fmla="*/ 0 h 212"/>
                    <a:gd name="T2" fmla="*/ 303 w 505"/>
                    <a:gd name="T3" fmla="*/ 85 h 212"/>
                    <a:gd name="T4" fmla="*/ 283 w 505"/>
                    <a:gd name="T5" fmla="*/ 90 h 212"/>
                    <a:gd name="T6" fmla="*/ 262 w 505"/>
                    <a:gd name="T7" fmla="*/ 92 h 212"/>
                    <a:gd name="T8" fmla="*/ 270 w 505"/>
                    <a:gd name="T9" fmla="*/ 160 h 212"/>
                    <a:gd name="T10" fmla="*/ 287 w 505"/>
                    <a:gd name="T11" fmla="*/ 163 h 212"/>
                    <a:gd name="T12" fmla="*/ 300 w 505"/>
                    <a:gd name="T13" fmla="*/ 164 h 212"/>
                    <a:gd name="T14" fmla="*/ 318 w 505"/>
                    <a:gd name="T15" fmla="*/ 163 h 212"/>
                    <a:gd name="T16" fmla="*/ 331 w 505"/>
                    <a:gd name="T17" fmla="*/ 157 h 212"/>
                    <a:gd name="T18" fmla="*/ 336 w 505"/>
                    <a:gd name="T19" fmla="*/ 96 h 212"/>
                    <a:gd name="T20" fmla="*/ 328 w 505"/>
                    <a:gd name="T21" fmla="*/ 90 h 212"/>
                    <a:gd name="T22" fmla="*/ 326 w 505"/>
                    <a:gd name="T23" fmla="*/ 67 h 212"/>
                    <a:gd name="T24" fmla="*/ 333 w 505"/>
                    <a:gd name="T25" fmla="*/ 60 h 212"/>
                    <a:gd name="T26" fmla="*/ 341 w 505"/>
                    <a:gd name="T27" fmla="*/ 57 h 212"/>
                    <a:gd name="T28" fmla="*/ 346 w 505"/>
                    <a:gd name="T29" fmla="*/ 57 h 212"/>
                    <a:gd name="T30" fmla="*/ 353 w 505"/>
                    <a:gd name="T31" fmla="*/ 60 h 212"/>
                    <a:gd name="T32" fmla="*/ 361 w 505"/>
                    <a:gd name="T33" fmla="*/ 67 h 212"/>
                    <a:gd name="T34" fmla="*/ 358 w 505"/>
                    <a:gd name="T35" fmla="*/ 90 h 212"/>
                    <a:gd name="T36" fmla="*/ 351 w 505"/>
                    <a:gd name="T37" fmla="*/ 96 h 212"/>
                    <a:gd name="T38" fmla="*/ 337 w 505"/>
                    <a:gd name="T39" fmla="*/ 169 h 212"/>
                    <a:gd name="T40" fmla="*/ 324 w 505"/>
                    <a:gd name="T41" fmla="*/ 173 h 212"/>
                    <a:gd name="T42" fmla="*/ 306 w 505"/>
                    <a:gd name="T43" fmla="*/ 175 h 212"/>
                    <a:gd name="T44" fmla="*/ 300 w 505"/>
                    <a:gd name="T45" fmla="*/ 175 h 212"/>
                    <a:gd name="T46" fmla="*/ 287 w 505"/>
                    <a:gd name="T47" fmla="*/ 175 h 212"/>
                    <a:gd name="T48" fmla="*/ 269 w 505"/>
                    <a:gd name="T49" fmla="*/ 172 h 212"/>
                    <a:gd name="T50" fmla="*/ 256 w 505"/>
                    <a:gd name="T51" fmla="*/ 154 h 212"/>
                    <a:gd name="T52" fmla="*/ 233 w 505"/>
                    <a:gd name="T53" fmla="*/ 91 h 212"/>
                    <a:gd name="T54" fmla="*/ 210 w 505"/>
                    <a:gd name="T55" fmla="*/ 86 h 212"/>
                    <a:gd name="T56" fmla="*/ 182 w 505"/>
                    <a:gd name="T57" fmla="*/ 33 h 212"/>
                    <a:gd name="T58" fmla="*/ 23 w 505"/>
                    <a:gd name="T59" fmla="*/ 62 h 212"/>
                    <a:gd name="T60" fmla="*/ 253 w 505"/>
                    <a:gd name="T61" fmla="*/ 212 h 212"/>
                    <a:gd name="T62" fmla="*/ 170 w 505"/>
                    <a:gd name="T63" fmla="*/ 128 h 212"/>
                    <a:gd name="T64" fmla="*/ 154 w 505"/>
                    <a:gd name="T65" fmla="*/ 128 h 212"/>
                    <a:gd name="T66" fmla="*/ 138 w 505"/>
                    <a:gd name="T67" fmla="*/ 128 h 212"/>
                    <a:gd name="T68" fmla="*/ 134 w 505"/>
                    <a:gd name="T69" fmla="*/ 163 h 212"/>
                    <a:gd name="T70" fmla="*/ 131 w 505"/>
                    <a:gd name="T71" fmla="*/ 163 h 212"/>
                    <a:gd name="T72" fmla="*/ 128 w 505"/>
                    <a:gd name="T73" fmla="*/ 163 h 212"/>
                    <a:gd name="T74" fmla="*/ 125 w 505"/>
                    <a:gd name="T75" fmla="*/ 163 h 212"/>
                    <a:gd name="T76" fmla="*/ 122 w 505"/>
                    <a:gd name="T77" fmla="*/ 163 h 212"/>
                    <a:gd name="T78" fmla="*/ 119 w 505"/>
                    <a:gd name="T79" fmla="*/ 163 h 212"/>
                    <a:gd name="T80" fmla="*/ 111 w 505"/>
                    <a:gd name="T81" fmla="*/ 128 h 212"/>
                    <a:gd name="T82" fmla="*/ 95 w 505"/>
                    <a:gd name="T83" fmla="*/ 128 h 212"/>
                    <a:gd name="T84" fmla="*/ 84 w 505"/>
                    <a:gd name="T85" fmla="*/ 113 h 212"/>
                    <a:gd name="T86" fmla="*/ 100 w 505"/>
                    <a:gd name="T87" fmla="*/ 113 h 212"/>
                    <a:gd name="T88" fmla="*/ 116 w 505"/>
                    <a:gd name="T89" fmla="*/ 113 h 212"/>
                    <a:gd name="T90" fmla="*/ 120 w 505"/>
                    <a:gd name="T91" fmla="*/ 78 h 212"/>
                    <a:gd name="T92" fmla="*/ 123 w 505"/>
                    <a:gd name="T93" fmla="*/ 78 h 212"/>
                    <a:gd name="T94" fmla="*/ 126 w 505"/>
                    <a:gd name="T95" fmla="*/ 78 h 212"/>
                    <a:gd name="T96" fmla="*/ 129 w 505"/>
                    <a:gd name="T97" fmla="*/ 78 h 212"/>
                    <a:gd name="T98" fmla="*/ 132 w 505"/>
                    <a:gd name="T99" fmla="*/ 78 h 212"/>
                    <a:gd name="T100" fmla="*/ 135 w 505"/>
                    <a:gd name="T101" fmla="*/ 78 h 212"/>
                    <a:gd name="T102" fmla="*/ 143 w 505"/>
                    <a:gd name="T103" fmla="*/ 113 h 212"/>
                    <a:gd name="T104" fmla="*/ 159 w 505"/>
                    <a:gd name="T105" fmla="*/ 113 h 212"/>
                    <a:gd name="T106" fmla="*/ 170 w 505"/>
                    <a:gd name="T107" fmla="*/ 128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05" h="212">
                      <a:moveTo>
                        <a:pt x="483" y="62"/>
                      </a:moveTo>
                      <a:cubicBezTo>
                        <a:pt x="474" y="51"/>
                        <a:pt x="443" y="41"/>
                        <a:pt x="443" y="41"/>
                      </a:cubicBezTo>
                      <a:cubicBezTo>
                        <a:pt x="333" y="0"/>
                        <a:pt x="333" y="0"/>
                        <a:pt x="333" y="0"/>
                      </a:cubicBezTo>
                      <a:cubicBezTo>
                        <a:pt x="331" y="10"/>
                        <a:pt x="328" y="25"/>
                        <a:pt x="324" y="40"/>
                      </a:cubicBezTo>
                      <a:cubicBezTo>
                        <a:pt x="321" y="50"/>
                        <a:pt x="317" y="61"/>
                        <a:pt x="313" y="69"/>
                      </a:cubicBezTo>
                      <a:cubicBezTo>
                        <a:pt x="310" y="76"/>
                        <a:pt x="307" y="82"/>
                        <a:pt x="303" y="85"/>
                      </a:cubicBezTo>
                      <a:cubicBezTo>
                        <a:pt x="303" y="85"/>
                        <a:pt x="302" y="85"/>
                        <a:pt x="302" y="86"/>
                      </a:cubicBezTo>
                      <a:cubicBezTo>
                        <a:pt x="299" y="87"/>
                        <a:pt x="296" y="88"/>
                        <a:pt x="293" y="89"/>
                      </a:cubicBezTo>
                      <a:cubicBezTo>
                        <a:pt x="290" y="89"/>
                        <a:pt x="287" y="90"/>
                        <a:pt x="283" y="90"/>
                      </a:cubicBezTo>
                      <a:cubicBezTo>
                        <a:pt x="280" y="91"/>
                        <a:pt x="276" y="91"/>
                        <a:pt x="273" y="91"/>
                      </a:cubicBezTo>
                      <a:cubicBezTo>
                        <a:pt x="269" y="92"/>
                        <a:pt x="266" y="92"/>
                        <a:pt x="263" y="92"/>
                      </a:cubicBezTo>
                      <a:cubicBezTo>
                        <a:pt x="262" y="92"/>
                        <a:pt x="262" y="92"/>
                        <a:pt x="262" y="92"/>
                      </a:cubicBezTo>
                      <a:cubicBezTo>
                        <a:pt x="262" y="96"/>
                        <a:pt x="262" y="101"/>
                        <a:pt x="262" y="105"/>
                      </a:cubicBezTo>
                      <a:cubicBezTo>
                        <a:pt x="264" y="127"/>
                        <a:pt x="266" y="148"/>
                        <a:pt x="269" y="157"/>
                      </a:cubicBezTo>
                      <a:cubicBezTo>
                        <a:pt x="269" y="158"/>
                        <a:pt x="269" y="159"/>
                        <a:pt x="270" y="160"/>
                      </a:cubicBezTo>
                      <a:cubicBezTo>
                        <a:pt x="271" y="161"/>
                        <a:pt x="273" y="161"/>
                        <a:pt x="275" y="162"/>
                      </a:cubicBezTo>
                      <a:cubicBezTo>
                        <a:pt x="277" y="162"/>
                        <a:pt x="279" y="162"/>
                        <a:pt x="281" y="163"/>
                      </a:cubicBezTo>
                      <a:cubicBezTo>
                        <a:pt x="283" y="163"/>
                        <a:pt x="285" y="163"/>
                        <a:pt x="287" y="163"/>
                      </a:cubicBezTo>
                      <a:cubicBezTo>
                        <a:pt x="289" y="163"/>
                        <a:pt x="291" y="164"/>
                        <a:pt x="293" y="164"/>
                      </a:cubicBezTo>
                      <a:cubicBezTo>
                        <a:pt x="296" y="164"/>
                        <a:pt x="298" y="164"/>
                        <a:pt x="300" y="164"/>
                      </a:cubicBezTo>
                      <a:cubicBezTo>
                        <a:pt x="300" y="164"/>
                        <a:pt x="300" y="164"/>
                        <a:pt x="300" y="164"/>
                      </a:cubicBezTo>
                      <a:cubicBezTo>
                        <a:pt x="301" y="164"/>
                        <a:pt x="303" y="164"/>
                        <a:pt x="306" y="164"/>
                      </a:cubicBezTo>
                      <a:cubicBezTo>
                        <a:pt x="308" y="164"/>
                        <a:pt x="310" y="163"/>
                        <a:pt x="312" y="163"/>
                      </a:cubicBezTo>
                      <a:cubicBezTo>
                        <a:pt x="314" y="163"/>
                        <a:pt x="316" y="163"/>
                        <a:pt x="318" y="163"/>
                      </a:cubicBezTo>
                      <a:cubicBezTo>
                        <a:pt x="320" y="162"/>
                        <a:pt x="322" y="162"/>
                        <a:pt x="324" y="162"/>
                      </a:cubicBezTo>
                      <a:cubicBezTo>
                        <a:pt x="326" y="161"/>
                        <a:pt x="328" y="161"/>
                        <a:pt x="329" y="160"/>
                      </a:cubicBezTo>
                      <a:cubicBezTo>
                        <a:pt x="330" y="159"/>
                        <a:pt x="330" y="158"/>
                        <a:pt x="331" y="157"/>
                      </a:cubicBezTo>
                      <a:cubicBezTo>
                        <a:pt x="333" y="149"/>
                        <a:pt x="336" y="127"/>
                        <a:pt x="337" y="105"/>
                      </a:cubicBezTo>
                      <a:cubicBezTo>
                        <a:pt x="337" y="102"/>
                        <a:pt x="337" y="99"/>
                        <a:pt x="337" y="96"/>
                      </a:cubicBezTo>
                      <a:cubicBezTo>
                        <a:pt x="337" y="96"/>
                        <a:pt x="336" y="96"/>
                        <a:pt x="336" y="96"/>
                      </a:cubicBezTo>
                      <a:cubicBezTo>
                        <a:pt x="335" y="95"/>
                        <a:pt x="334" y="95"/>
                        <a:pt x="333" y="95"/>
                      </a:cubicBezTo>
                      <a:cubicBezTo>
                        <a:pt x="332" y="94"/>
                        <a:pt x="332" y="93"/>
                        <a:pt x="331" y="93"/>
                      </a:cubicBezTo>
                      <a:cubicBezTo>
                        <a:pt x="330" y="92"/>
                        <a:pt x="329" y="91"/>
                        <a:pt x="328" y="90"/>
                      </a:cubicBezTo>
                      <a:cubicBezTo>
                        <a:pt x="327" y="89"/>
                        <a:pt x="326" y="88"/>
                        <a:pt x="326" y="87"/>
                      </a:cubicBezTo>
                      <a:cubicBezTo>
                        <a:pt x="324" y="84"/>
                        <a:pt x="323" y="81"/>
                        <a:pt x="323" y="77"/>
                      </a:cubicBezTo>
                      <a:cubicBezTo>
                        <a:pt x="323" y="74"/>
                        <a:pt x="324" y="70"/>
                        <a:pt x="326" y="67"/>
                      </a:cubicBezTo>
                      <a:cubicBezTo>
                        <a:pt x="326" y="66"/>
                        <a:pt x="327" y="65"/>
                        <a:pt x="328" y="64"/>
                      </a:cubicBezTo>
                      <a:cubicBezTo>
                        <a:pt x="329" y="63"/>
                        <a:pt x="330" y="62"/>
                        <a:pt x="331" y="62"/>
                      </a:cubicBezTo>
                      <a:cubicBezTo>
                        <a:pt x="332" y="61"/>
                        <a:pt x="332" y="60"/>
                        <a:pt x="333" y="60"/>
                      </a:cubicBezTo>
                      <a:cubicBezTo>
                        <a:pt x="334" y="59"/>
                        <a:pt x="335" y="59"/>
                        <a:pt x="336" y="59"/>
                      </a:cubicBezTo>
                      <a:cubicBezTo>
                        <a:pt x="337" y="58"/>
                        <a:pt x="337" y="58"/>
                        <a:pt x="338" y="58"/>
                      </a:cubicBezTo>
                      <a:cubicBezTo>
                        <a:pt x="339" y="58"/>
                        <a:pt x="340" y="57"/>
                        <a:pt x="341" y="57"/>
                      </a:cubicBezTo>
                      <a:cubicBezTo>
                        <a:pt x="342" y="57"/>
                        <a:pt x="342" y="57"/>
                        <a:pt x="343" y="57"/>
                      </a:cubicBezTo>
                      <a:cubicBezTo>
                        <a:pt x="343" y="57"/>
                        <a:pt x="343" y="57"/>
                        <a:pt x="343" y="57"/>
                      </a:cubicBezTo>
                      <a:cubicBezTo>
                        <a:pt x="344" y="57"/>
                        <a:pt x="345" y="57"/>
                        <a:pt x="346" y="57"/>
                      </a:cubicBezTo>
                      <a:cubicBezTo>
                        <a:pt x="347" y="57"/>
                        <a:pt x="348" y="58"/>
                        <a:pt x="348" y="58"/>
                      </a:cubicBezTo>
                      <a:cubicBezTo>
                        <a:pt x="349" y="58"/>
                        <a:pt x="350" y="58"/>
                        <a:pt x="351" y="59"/>
                      </a:cubicBezTo>
                      <a:cubicBezTo>
                        <a:pt x="352" y="59"/>
                        <a:pt x="353" y="59"/>
                        <a:pt x="353" y="60"/>
                      </a:cubicBezTo>
                      <a:cubicBezTo>
                        <a:pt x="354" y="60"/>
                        <a:pt x="355" y="61"/>
                        <a:pt x="356" y="61"/>
                      </a:cubicBezTo>
                      <a:cubicBezTo>
                        <a:pt x="357" y="62"/>
                        <a:pt x="358" y="63"/>
                        <a:pt x="358" y="64"/>
                      </a:cubicBezTo>
                      <a:cubicBezTo>
                        <a:pt x="359" y="65"/>
                        <a:pt x="360" y="66"/>
                        <a:pt x="361" y="67"/>
                      </a:cubicBezTo>
                      <a:cubicBezTo>
                        <a:pt x="363" y="70"/>
                        <a:pt x="363" y="74"/>
                        <a:pt x="363" y="77"/>
                      </a:cubicBezTo>
                      <a:cubicBezTo>
                        <a:pt x="363" y="81"/>
                        <a:pt x="363" y="84"/>
                        <a:pt x="361" y="87"/>
                      </a:cubicBezTo>
                      <a:cubicBezTo>
                        <a:pt x="360" y="88"/>
                        <a:pt x="359" y="89"/>
                        <a:pt x="358" y="90"/>
                      </a:cubicBezTo>
                      <a:cubicBezTo>
                        <a:pt x="358" y="91"/>
                        <a:pt x="357" y="92"/>
                        <a:pt x="356" y="93"/>
                      </a:cubicBezTo>
                      <a:cubicBezTo>
                        <a:pt x="355" y="93"/>
                        <a:pt x="354" y="94"/>
                        <a:pt x="353" y="95"/>
                      </a:cubicBezTo>
                      <a:cubicBezTo>
                        <a:pt x="353" y="95"/>
                        <a:pt x="352" y="95"/>
                        <a:pt x="351" y="96"/>
                      </a:cubicBezTo>
                      <a:cubicBezTo>
                        <a:pt x="350" y="96"/>
                        <a:pt x="350" y="96"/>
                        <a:pt x="349" y="96"/>
                      </a:cubicBezTo>
                      <a:cubicBezTo>
                        <a:pt x="348" y="123"/>
                        <a:pt x="346" y="142"/>
                        <a:pt x="343" y="154"/>
                      </a:cubicBezTo>
                      <a:cubicBezTo>
                        <a:pt x="341" y="162"/>
                        <a:pt x="339" y="166"/>
                        <a:pt x="337" y="169"/>
                      </a:cubicBezTo>
                      <a:cubicBezTo>
                        <a:pt x="336" y="169"/>
                        <a:pt x="336" y="170"/>
                        <a:pt x="335" y="170"/>
                      </a:cubicBezTo>
                      <a:cubicBezTo>
                        <a:pt x="334" y="171"/>
                        <a:pt x="332" y="171"/>
                        <a:pt x="331" y="172"/>
                      </a:cubicBezTo>
                      <a:cubicBezTo>
                        <a:pt x="329" y="172"/>
                        <a:pt x="327" y="173"/>
                        <a:pt x="324" y="173"/>
                      </a:cubicBezTo>
                      <a:cubicBezTo>
                        <a:pt x="322" y="174"/>
                        <a:pt x="320" y="174"/>
                        <a:pt x="318" y="174"/>
                      </a:cubicBezTo>
                      <a:cubicBezTo>
                        <a:pt x="316" y="175"/>
                        <a:pt x="314" y="175"/>
                        <a:pt x="312" y="175"/>
                      </a:cubicBezTo>
                      <a:cubicBezTo>
                        <a:pt x="310" y="175"/>
                        <a:pt x="308" y="175"/>
                        <a:pt x="306" y="175"/>
                      </a:cubicBezTo>
                      <a:cubicBezTo>
                        <a:pt x="303" y="175"/>
                        <a:pt x="301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299" y="175"/>
                        <a:pt x="299" y="175"/>
                        <a:pt x="299" y="175"/>
                      </a:cubicBezTo>
                      <a:cubicBezTo>
                        <a:pt x="298" y="175"/>
                        <a:pt x="296" y="175"/>
                        <a:pt x="293" y="175"/>
                      </a:cubicBezTo>
                      <a:cubicBezTo>
                        <a:pt x="291" y="175"/>
                        <a:pt x="289" y="175"/>
                        <a:pt x="287" y="175"/>
                      </a:cubicBezTo>
                      <a:cubicBezTo>
                        <a:pt x="285" y="175"/>
                        <a:pt x="283" y="175"/>
                        <a:pt x="281" y="174"/>
                      </a:cubicBezTo>
                      <a:cubicBezTo>
                        <a:pt x="279" y="174"/>
                        <a:pt x="277" y="174"/>
                        <a:pt x="275" y="173"/>
                      </a:cubicBezTo>
                      <a:cubicBezTo>
                        <a:pt x="273" y="173"/>
                        <a:pt x="270" y="172"/>
                        <a:pt x="269" y="172"/>
                      </a:cubicBezTo>
                      <a:cubicBezTo>
                        <a:pt x="267" y="171"/>
                        <a:pt x="265" y="171"/>
                        <a:pt x="264" y="170"/>
                      </a:cubicBezTo>
                      <a:cubicBezTo>
                        <a:pt x="263" y="170"/>
                        <a:pt x="263" y="169"/>
                        <a:pt x="262" y="169"/>
                      </a:cubicBezTo>
                      <a:cubicBezTo>
                        <a:pt x="260" y="166"/>
                        <a:pt x="258" y="162"/>
                        <a:pt x="256" y="154"/>
                      </a:cubicBezTo>
                      <a:cubicBezTo>
                        <a:pt x="253" y="141"/>
                        <a:pt x="251" y="120"/>
                        <a:pt x="250" y="92"/>
                      </a:cubicBezTo>
                      <a:cubicBezTo>
                        <a:pt x="248" y="92"/>
                        <a:pt x="245" y="92"/>
                        <a:pt x="243" y="92"/>
                      </a:cubicBezTo>
                      <a:cubicBezTo>
                        <a:pt x="240" y="92"/>
                        <a:pt x="236" y="91"/>
                        <a:pt x="233" y="91"/>
                      </a:cubicBezTo>
                      <a:cubicBezTo>
                        <a:pt x="229" y="91"/>
                        <a:pt x="226" y="90"/>
                        <a:pt x="222" y="89"/>
                      </a:cubicBezTo>
                      <a:cubicBezTo>
                        <a:pt x="219" y="89"/>
                        <a:pt x="215" y="88"/>
                        <a:pt x="212" y="87"/>
                      </a:cubicBezTo>
                      <a:cubicBezTo>
                        <a:pt x="211" y="86"/>
                        <a:pt x="211" y="86"/>
                        <a:pt x="210" y="86"/>
                      </a:cubicBezTo>
                      <a:cubicBezTo>
                        <a:pt x="208" y="85"/>
                        <a:pt x="205" y="82"/>
                        <a:pt x="202" y="78"/>
                      </a:cubicBezTo>
                      <a:cubicBezTo>
                        <a:pt x="199" y="73"/>
                        <a:pt x="196" y="66"/>
                        <a:pt x="192" y="59"/>
                      </a:cubicBezTo>
                      <a:cubicBezTo>
                        <a:pt x="189" y="51"/>
                        <a:pt x="185" y="42"/>
                        <a:pt x="182" y="33"/>
                      </a:cubicBezTo>
                      <a:cubicBezTo>
                        <a:pt x="178" y="21"/>
                        <a:pt x="174" y="9"/>
                        <a:pt x="173" y="0"/>
                      </a:cubicBezTo>
                      <a:cubicBezTo>
                        <a:pt x="63" y="41"/>
                        <a:pt x="63" y="41"/>
                        <a:pt x="63" y="41"/>
                      </a:cubicBezTo>
                      <a:cubicBezTo>
                        <a:pt x="63" y="41"/>
                        <a:pt x="31" y="51"/>
                        <a:pt x="23" y="62"/>
                      </a:cubicBezTo>
                      <a:cubicBezTo>
                        <a:pt x="15" y="73"/>
                        <a:pt x="0" y="212"/>
                        <a:pt x="11" y="212"/>
                      </a:cubicBezTo>
                      <a:cubicBezTo>
                        <a:pt x="23" y="212"/>
                        <a:pt x="234" y="212"/>
                        <a:pt x="252" y="212"/>
                      </a:cubicBezTo>
                      <a:cubicBezTo>
                        <a:pt x="253" y="212"/>
                        <a:pt x="253" y="212"/>
                        <a:pt x="253" y="212"/>
                      </a:cubicBezTo>
                      <a:cubicBezTo>
                        <a:pt x="271" y="212"/>
                        <a:pt x="483" y="212"/>
                        <a:pt x="495" y="212"/>
                      </a:cubicBezTo>
                      <a:cubicBezTo>
                        <a:pt x="505" y="212"/>
                        <a:pt x="491" y="73"/>
                        <a:pt x="483" y="62"/>
                      </a:cubicBezTo>
                      <a:close/>
                      <a:moveTo>
                        <a:pt x="170" y="128"/>
                      </a:moveTo>
                      <a:cubicBezTo>
                        <a:pt x="165" y="128"/>
                        <a:pt x="165" y="128"/>
                        <a:pt x="165" y="128"/>
                      </a:cubicBezTo>
                      <a:cubicBezTo>
                        <a:pt x="159" y="128"/>
                        <a:pt x="159" y="128"/>
                        <a:pt x="159" y="128"/>
                      </a:cubicBezTo>
                      <a:cubicBezTo>
                        <a:pt x="154" y="128"/>
                        <a:pt x="154" y="128"/>
                        <a:pt x="154" y="128"/>
                      </a:cubicBezTo>
                      <a:cubicBezTo>
                        <a:pt x="148" y="128"/>
                        <a:pt x="148" y="128"/>
                        <a:pt x="148" y="128"/>
                      </a:cubicBezTo>
                      <a:cubicBezTo>
                        <a:pt x="143" y="128"/>
                        <a:pt x="143" y="128"/>
                        <a:pt x="143" y="128"/>
                      </a:cubicBezTo>
                      <a:cubicBezTo>
                        <a:pt x="138" y="128"/>
                        <a:pt x="138" y="128"/>
                        <a:pt x="138" y="128"/>
                      </a:cubicBezTo>
                      <a:cubicBezTo>
                        <a:pt x="135" y="128"/>
                        <a:pt x="135" y="128"/>
                        <a:pt x="135" y="128"/>
                      </a:cubicBezTo>
                      <a:cubicBezTo>
                        <a:pt x="135" y="163"/>
                        <a:pt x="135" y="163"/>
                        <a:pt x="135" y="163"/>
                      </a:cubicBezTo>
                      <a:cubicBezTo>
                        <a:pt x="134" y="163"/>
                        <a:pt x="134" y="163"/>
                        <a:pt x="134" y="163"/>
                      </a:cubicBezTo>
                      <a:cubicBezTo>
                        <a:pt x="133" y="163"/>
                        <a:pt x="133" y="163"/>
                        <a:pt x="133" y="163"/>
                      </a:cubicBezTo>
                      <a:cubicBezTo>
                        <a:pt x="132" y="163"/>
                        <a:pt x="132" y="163"/>
                        <a:pt x="132" y="163"/>
                      </a:cubicBezTo>
                      <a:cubicBezTo>
                        <a:pt x="131" y="163"/>
                        <a:pt x="131" y="163"/>
                        <a:pt x="131" y="163"/>
                      </a:cubicBezTo>
                      <a:cubicBezTo>
                        <a:pt x="130" y="163"/>
                        <a:pt x="130" y="163"/>
                        <a:pt x="130" y="163"/>
                      </a:cubicBezTo>
                      <a:cubicBezTo>
                        <a:pt x="129" y="163"/>
                        <a:pt x="129" y="163"/>
                        <a:pt x="129" y="163"/>
                      </a:cubicBezTo>
                      <a:cubicBezTo>
                        <a:pt x="128" y="163"/>
                        <a:pt x="128" y="163"/>
                        <a:pt x="128" y="163"/>
                      </a:cubicBezTo>
                      <a:cubicBezTo>
                        <a:pt x="127" y="163"/>
                        <a:pt x="127" y="163"/>
                        <a:pt x="127" y="163"/>
                      </a:cubicBezTo>
                      <a:cubicBezTo>
                        <a:pt x="126" y="163"/>
                        <a:pt x="126" y="163"/>
                        <a:pt x="126" y="163"/>
                      </a:cubicBezTo>
                      <a:cubicBezTo>
                        <a:pt x="125" y="163"/>
                        <a:pt x="125" y="163"/>
                        <a:pt x="125" y="163"/>
                      </a:cubicBezTo>
                      <a:cubicBezTo>
                        <a:pt x="124" y="163"/>
                        <a:pt x="124" y="163"/>
                        <a:pt x="124" y="163"/>
                      </a:cubicBezTo>
                      <a:cubicBezTo>
                        <a:pt x="123" y="163"/>
                        <a:pt x="123" y="163"/>
                        <a:pt x="123" y="163"/>
                      </a:cubicBezTo>
                      <a:cubicBezTo>
                        <a:pt x="122" y="163"/>
                        <a:pt x="122" y="163"/>
                        <a:pt x="122" y="163"/>
                      </a:cubicBezTo>
                      <a:cubicBezTo>
                        <a:pt x="121" y="163"/>
                        <a:pt x="121" y="163"/>
                        <a:pt x="121" y="163"/>
                      </a:cubicBezTo>
                      <a:cubicBezTo>
                        <a:pt x="120" y="163"/>
                        <a:pt x="120" y="163"/>
                        <a:pt x="120" y="163"/>
                      </a:cubicBezTo>
                      <a:cubicBezTo>
                        <a:pt x="119" y="163"/>
                        <a:pt x="119" y="163"/>
                        <a:pt x="119" y="163"/>
                      </a:cubicBezTo>
                      <a:cubicBezTo>
                        <a:pt x="119" y="128"/>
                        <a:pt x="119" y="128"/>
                        <a:pt x="119" y="128"/>
                      </a:cubicBezTo>
                      <a:cubicBezTo>
                        <a:pt x="116" y="128"/>
                        <a:pt x="116" y="128"/>
                        <a:pt x="116" y="128"/>
                      </a:cubicBezTo>
                      <a:cubicBezTo>
                        <a:pt x="111" y="128"/>
                        <a:pt x="111" y="128"/>
                        <a:pt x="111" y="128"/>
                      </a:cubicBezTo>
                      <a:cubicBezTo>
                        <a:pt x="106" y="128"/>
                        <a:pt x="106" y="128"/>
                        <a:pt x="106" y="128"/>
                      </a:cubicBezTo>
                      <a:cubicBezTo>
                        <a:pt x="100" y="128"/>
                        <a:pt x="100" y="128"/>
                        <a:pt x="100" y="128"/>
                      </a:cubicBezTo>
                      <a:cubicBezTo>
                        <a:pt x="95" y="128"/>
                        <a:pt x="95" y="128"/>
                        <a:pt x="95" y="128"/>
                      </a:cubicBezTo>
                      <a:cubicBezTo>
                        <a:pt x="90" y="128"/>
                        <a:pt x="90" y="128"/>
                        <a:pt x="90" y="128"/>
                      </a:cubicBezTo>
                      <a:cubicBezTo>
                        <a:pt x="84" y="128"/>
                        <a:pt x="84" y="128"/>
                        <a:pt x="84" y="128"/>
                      </a:cubicBezTo>
                      <a:cubicBezTo>
                        <a:pt x="84" y="113"/>
                        <a:pt x="84" y="113"/>
                        <a:pt x="84" y="113"/>
                      </a:cubicBezTo>
                      <a:cubicBezTo>
                        <a:pt x="90" y="113"/>
                        <a:pt x="90" y="113"/>
                        <a:pt x="90" y="113"/>
                      </a:cubicBezTo>
                      <a:cubicBezTo>
                        <a:pt x="95" y="113"/>
                        <a:pt x="95" y="113"/>
                        <a:pt x="95" y="113"/>
                      </a:cubicBezTo>
                      <a:cubicBezTo>
                        <a:pt x="100" y="113"/>
                        <a:pt x="100" y="113"/>
                        <a:pt x="100" y="113"/>
                      </a:cubicBezTo>
                      <a:cubicBezTo>
                        <a:pt x="106" y="113"/>
                        <a:pt x="106" y="113"/>
                        <a:pt x="106" y="113"/>
                      </a:cubicBezTo>
                      <a:cubicBezTo>
                        <a:pt x="111" y="113"/>
                        <a:pt x="111" y="113"/>
                        <a:pt x="111" y="113"/>
                      </a:cubicBezTo>
                      <a:cubicBezTo>
                        <a:pt x="116" y="113"/>
                        <a:pt x="116" y="113"/>
                        <a:pt x="116" y="113"/>
                      </a:cubicBezTo>
                      <a:cubicBezTo>
                        <a:pt x="119" y="113"/>
                        <a:pt x="119" y="113"/>
                        <a:pt x="119" y="113"/>
                      </a:cubicBezTo>
                      <a:cubicBezTo>
                        <a:pt x="119" y="78"/>
                        <a:pt x="119" y="78"/>
                        <a:pt x="119" y="78"/>
                      </a:cubicBezTo>
                      <a:cubicBezTo>
                        <a:pt x="120" y="78"/>
                        <a:pt x="120" y="78"/>
                        <a:pt x="120" y="78"/>
                      </a:cubicBezTo>
                      <a:cubicBezTo>
                        <a:pt x="121" y="78"/>
                        <a:pt x="121" y="78"/>
                        <a:pt x="121" y="78"/>
                      </a:cubicBezTo>
                      <a:cubicBezTo>
                        <a:pt x="122" y="78"/>
                        <a:pt x="122" y="78"/>
                        <a:pt x="122" y="78"/>
                      </a:cubicBezTo>
                      <a:cubicBezTo>
                        <a:pt x="123" y="78"/>
                        <a:pt x="123" y="78"/>
                        <a:pt x="123" y="78"/>
                      </a:cubicBezTo>
                      <a:cubicBezTo>
                        <a:pt x="124" y="78"/>
                        <a:pt x="124" y="78"/>
                        <a:pt x="124" y="78"/>
                      </a:cubicBezTo>
                      <a:cubicBezTo>
                        <a:pt x="125" y="78"/>
                        <a:pt x="125" y="78"/>
                        <a:pt x="125" y="78"/>
                      </a:cubicBezTo>
                      <a:cubicBezTo>
                        <a:pt x="126" y="78"/>
                        <a:pt x="126" y="78"/>
                        <a:pt x="126" y="78"/>
                      </a:cubicBezTo>
                      <a:cubicBezTo>
                        <a:pt x="127" y="78"/>
                        <a:pt x="127" y="78"/>
                        <a:pt x="127" y="78"/>
                      </a:cubicBezTo>
                      <a:cubicBezTo>
                        <a:pt x="128" y="78"/>
                        <a:pt x="128" y="78"/>
                        <a:pt x="128" y="78"/>
                      </a:cubicBezTo>
                      <a:cubicBezTo>
                        <a:pt x="129" y="78"/>
                        <a:pt x="129" y="78"/>
                        <a:pt x="129" y="78"/>
                      </a:cubicBezTo>
                      <a:cubicBezTo>
                        <a:pt x="130" y="78"/>
                        <a:pt x="130" y="78"/>
                        <a:pt x="130" y="78"/>
                      </a:cubicBezTo>
                      <a:cubicBezTo>
                        <a:pt x="131" y="78"/>
                        <a:pt x="131" y="78"/>
                        <a:pt x="131" y="78"/>
                      </a:cubicBezTo>
                      <a:cubicBezTo>
                        <a:pt x="132" y="78"/>
                        <a:pt x="132" y="78"/>
                        <a:pt x="132" y="78"/>
                      </a:cubicBezTo>
                      <a:cubicBezTo>
                        <a:pt x="133" y="78"/>
                        <a:pt x="133" y="78"/>
                        <a:pt x="133" y="78"/>
                      </a:cubicBezTo>
                      <a:cubicBezTo>
                        <a:pt x="134" y="78"/>
                        <a:pt x="134" y="78"/>
                        <a:pt x="134" y="78"/>
                      </a:cubicBezTo>
                      <a:cubicBezTo>
                        <a:pt x="135" y="78"/>
                        <a:pt x="135" y="78"/>
                        <a:pt x="135" y="78"/>
                      </a:cubicBezTo>
                      <a:cubicBezTo>
                        <a:pt x="135" y="113"/>
                        <a:pt x="135" y="113"/>
                        <a:pt x="135" y="113"/>
                      </a:cubicBezTo>
                      <a:cubicBezTo>
                        <a:pt x="138" y="113"/>
                        <a:pt x="138" y="113"/>
                        <a:pt x="138" y="113"/>
                      </a:cubicBezTo>
                      <a:cubicBezTo>
                        <a:pt x="143" y="113"/>
                        <a:pt x="143" y="113"/>
                        <a:pt x="143" y="113"/>
                      </a:cubicBezTo>
                      <a:cubicBezTo>
                        <a:pt x="148" y="113"/>
                        <a:pt x="148" y="113"/>
                        <a:pt x="148" y="113"/>
                      </a:cubicBezTo>
                      <a:cubicBezTo>
                        <a:pt x="154" y="113"/>
                        <a:pt x="154" y="113"/>
                        <a:pt x="154" y="113"/>
                      </a:cubicBezTo>
                      <a:cubicBezTo>
                        <a:pt x="159" y="113"/>
                        <a:pt x="159" y="113"/>
                        <a:pt x="159" y="113"/>
                      </a:cubicBezTo>
                      <a:cubicBezTo>
                        <a:pt x="165" y="113"/>
                        <a:pt x="165" y="113"/>
                        <a:pt x="165" y="113"/>
                      </a:cubicBezTo>
                      <a:cubicBezTo>
                        <a:pt x="170" y="113"/>
                        <a:pt x="170" y="113"/>
                        <a:pt x="170" y="113"/>
                      </a:cubicBezTo>
                      <a:lnTo>
                        <a:pt x="170" y="128"/>
                      </a:lnTo>
                      <a:close/>
                    </a:path>
                  </a:pathLst>
                </a:custGeom>
                <a:solidFill>
                  <a:srgbClr val="23B9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grpSp>
          <p:nvGrpSpPr>
            <p:cNvPr id="54" name="组合 53"/>
            <p:cNvGrpSpPr/>
            <p:nvPr/>
          </p:nvGrpSpPr>
          <p:grpSpPr>
            <a:xfrm>
              <a:off x="9103964" y="974057"/>
              <a:ext cx="603033" cy="602430"/>
              <a:chOff x="4724400" y="4673600"/>
              <a:chExt cx="3176588" cy="3173413"/>
            </a:xfrm>
          </p:grpSpPr>
          <p:sp>
            <p:nvSpPr>
              <p:cNvPr id="51" name="Oval 22"/>
              <p:cNvSpPr>
                <a:spLocks noChangeArrowheads="1"/>
              </p:cNvSpPr>
              <p:nvPr/>
            </p:nvSpPr>
            <p:spPr bwMode="auto">
              <a:xfrm>
                <a:off x="4724400" y="4673600"/>
                <a:ext cx="3176588" cy="31734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Freeform 23"/>
              <p:cNvSpPr>
                <a:spLocks noEditPoints="1"/>
              </p:cNvSpPr>
              <p:nvPr/>
            </p:nvSpPr>
            <p:spPr bwMode="auto">
              <a:xfrm>
                <a:off x="5402263" y="5283200"/>
                <a:ext cx="1806575" cy="1957388"/>
              </a:xfrm>
              <a:custGeom>
                <a:avLst/>
                <a:gdLst>
                  <a:gd name="T0" fmla="*/ 480 w 480"/>
                  <a:gd name="T1" fmla="*/ 277 h 520"/>
                  <a:gd name="T2" fmla="*/ 429 w 480"/>
                  <a:gd name="T3" fmla="*/ 227 h 520"/>
                  <a:gd name="T4" fmla="*/ 379 w 480"/>
                  <a:gd name="T5" fmla="*/ 277 h 520"/>
                  <a:gd name="T6" fmla="*/ 416 w 480"/>
                  <a:gd name="T7" fmla="*/ 326 h 520"/>
                  <a:gd name="T8" fmla="*/ 396 w 480"/>
                  <a:gd name="T9" fmla="*/ 485 h 520"/>
                  <a:gd name="T10" fmla="*/ 320 w 480"/>
                  <a:gd name="T11" fmla="*/ 495 h 520"/>
                  <a:gd name="T12" fmla="*/ 245 w 480"/>
                  <a:gd name="T13" fmla="*/ 485 h 520"/>
                  <a:gd name="T14" fmla="*/ 224 w 480"/>
                  <a:gd name="T15" fmla="*/ 312 h 520"/>
                  <a:gd name="T16" fmla="*/ 325 w 480"/>
                  <a:gd name="T17" fmla="*/ 297 h 520"/>
                  <a:gd name="T18" fmla="*/ 391 w 480"/>
                  <a:gd name="T19" fmla="*/ 134 h 520"/>
                  <a:gd name="T20" fmla="*/ 399 w 480"/>
                  <a:gd name="T21" fmla="*/ 39 h 520"/>
                  <a:gd name="T22" fmla="*/ 271 w 480"/>
                  <a:gd name="T23" fmla="*/ 20 h 520"/>
                  <a:gd name="T24" fmla="*/ 242 w 480"/>
                  <a:gd name="T25" fmla="*/ 0 h 520"/>
                  <a:gd name="T26" fmla="*/ 209 w 480"/>
                  <a:gd name="T27" fmla="*/ 32 h 520"/>
                  <a:gd name="T28" fmla="*/ 242 w 480"/>
                  <a:gd name="T29" fmla="*/ 64 h 520"/>
                  <a:gd name="T30" fmla="*/ 272 w 480"/>
                  <a:gd name="T31" fmla="*/ 44 h 520"/>
                  <a:gd name="T32" fmla="*/ 379 w 480"/>
                  <a:gd name="T33" fmla="*/ 54 h 520"/>
                  <a:gd name="T34" fmla="*/ 357 w 480"/>
                  <a:gd name="T35" fmla="*/ 167 h 520"/>
                  <a:gd name="T36" fmla="*/ 314 w 480"/>
                  <a:gd name="T37" fmla="*/ 275 h 520"/>
                  <a:gd name="T38" fmla="*/ 211 w 480"/>
                  <a:gd name="T39" fmla="*/ 288 h 520"/>
                  <a:gd name="T40" fmla="*/ 109 w 480"/>
                  <a:gd name="T41" fmla="*/ 275 h 520"/>
                  <a:gd name="T42" fmla="*/ 56 w 480"/>
                  <a:gd name="T43" fmla="*/ 168 h 520"/>
                  <a:gd name="T44" fmla="*/ 30 w 480"/>
                  <a:gd name="T45" fmla="*/ 54 h 520"/>
                  <a:gd name="T46" fmla="*/ 132 w 480"/>
                  <a:gd name="T47" fmla="*/ 43 h 520"/>
                  <a:gd name="T48" fmla="*/ 162 w 480"/>
                  <a:gd name="T49" fmla="*/ 64 h 520"/>
                  <a:gd name="T50" fmla="*/ 195 w 480"/>
                  <a:gd name="T51" fmla="*/ 32 h 520"/>
                  <a:gd name="T52" fmla="*/ 162 w 480"/>
                  <a:gd name="T53" fmla="*/ 0 h 520"/>
                  <a:gd name="T54" fmla="*/ 133 w 480"/>
                  <a:gd name="T55" fmla="*/ 19 h 520"/>
                  <a:gd name="T56" fmla="*/ 10 w 480"/>
                  <a:gd name="T57" fmla="*/ 40 h 520"/>
                  <a:gd name="T58" fmla="*/ 13 w 480"/>
                  <a:gd name="T59" fmla="*/ 112 h 520"/>
                  <a:gd name="T60" fmla="*/ 98 w 480"/>
                  <a:gd name="T61" fmla="*/ 297 h 520"/>
                  <a:gd name="T62" fmla="*/ 199 w 480"/>
                  <a:gd name="T63" fmla="*/ 312 h 520"/>
                  <a:gd name="T64" fmla="*/ 204 w 480"/>
                  <a:gd name="T65" fmla="*/ 394 h 520"/>
                  <a:gd name="T66" fmla="*/ 233 w 480"/>
                  <a:gd name="T67" fmla="*/ 506 h 520"/>
                  <a:gd name="T68" fmla="*/ 319 w 480"/>
                  <a:gd name="T69" fmla="*/ 520 h 520"/>
                  <a:gd name="T70" fmla="*/ 322 w 480"/>
                  <a:gd name="T71" fmla="*/ 520 h 520"/>
                  <a:gd name="T72" fmla="*/ 322 w 480"/>
                  <a:gd name="T73" fmla="*/ 520 h 520"/>
                  <a:gd name="T74" fmla="*/ 408 w 480"/>
                  <a:gd name="T75" fmla="*/ 506 h 520"/>
                  <a:gd name="T76" fmla="*/ 436 w 480"/>
                  <a:gd name="T77" fmla="*/ 394 h 520"/>
                  <a:gd name="T78" fmla="*/ 441 w 480"/>
                  <a:gd name="T79" fmla="*/ 326 h 520"/>
                  <a:gd name="T80" fmla="*/ 480 w 480"/>
                  <a:gd name="T81" fmla="*/ 277 h 520"/>
                  <a:gd name="T82" fmla="*/ 242 w 480"/>
                  <a:gd name="T83" fmla="*/ 40 h 520"/>
                  <a:gd name="T84" fmla="*/ 234 w 480"/>
                  <a:gd name="T85" fmla="*/ 32 h 520"/>
                  <a:gd name="T86" fmla="*/ 242 w 480"/>
                  <a:gd name="T87" fmla="*/ 24 h 520"/>
                  <a:gd name="T88" fmla="*/ 249 w 480"/>
                  <a:gd name="T89" fmla="*/ 32 h 520"/>
                  <a:gd name="T90" fmla="*/ 242 w 480"/>
                  <a:gd name="T91" fmla="*/ 40 h 520"/>
                  <a:gd name="T92" fmla="*/ 162 w 480"/>
                  <a:gd name="T93" fmla="*/ 24 h 520"/>
                  <a:gd name="T94" fmla="*/ 170 w 480"/>
                  <a:gd name="T95" fmla="*/ 32 h 520"/>
                  <a:gd name="T96" fmla="*/ 162 w 480"/>
                  <a:gd name="T97" fmla="*/ 40 h 520"/>
                  <a:gd name="T98" fmla="*/ 154 w 480"/>
                  <a:gd name="T99" fmla="*/ 32 h 520"/>
                  <a:gd name="T100" fmla="*/ 162 w 480"/>
                  <a:gd name="T101" fmla="*/ 24 h 520"/>
                  <a:gd name="T102" fmla="*/ 429 w 480"/>
                  <a:gd name="T103" fmla="*/ 298 h 520"/>
                  <a:gd name="T104" fmla="*/ 408 w 480"/>
                  <a:gd name="T105" fmla="*/ 277 h 520"/>
                  <a:gd name="T106" fmla="*/ 429 w 480"/>
                  <a:gd name="T107" fmla="*/ 256 h 520"/>
                  <a:gd name="T108" fmla="*/ 450 w 480"/>
                  <a:gd name="T109" fmla="*/ 277 h 520"/>
                  <a:gd name="T110" fmla="*/ 429 w 480"/>
                  <a:gd name="T111" fmla="*/ 298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520">
                    <a:moveTo>
                      <a:pt x="480" y="277"/>
                    </a:moveTo>
                    <a:cubicBezTo>
                      <a:pt x="480" y="249"/>
                      <a:pt x="457" y="227"/>
                      <a:pt x="429" y="227"/>
                    </a:cubicBezTo>
                    <a:cubicBezTo>
                      <a:pt x="401" y="227"/>
                      <a:pt x="379" y="249"/>
                      <a:pt x="379" y="277"/>
                    </a:cubicBezTo>
                    <a:cubicBezTo>
                      <a:pt x="379" y="300"/>
                      <a:pt x="395" y="320"/>
                      <a:pt x="416" y="326"/>
                    </a:cubicBezTo>
                    <a:cubicBezTo>
                      <a:pt x="413" y="398"/>
                      <a:pt x="405" y="473"/>
                      <a:pt x="396" y="485"/>
                    </a:cubicBezTo>
                    <a:cubicBezTo>
                      <a:pt x="381" y="492"/>
                      <a:pt x="343" y="495"/>
                      <a:pt x="320" y="495"/>
                    </a:cubicBezTo>
                    <a:cubicBezTo>
                      <a:pt x="298" y="495"/>
                      <a:pt x="259" y="492"/>
                      <a:pt x="245" y="485"/>
                    </a:cubicBezTo>
                    <a:cubicBezTo>
                      <a:pt x="235" y="472"/>
                      <a:pt x="227" y="388"/>
                      <a:pt x="224" y="312"/>
                    </a:cubicBezTo>
                    <a:cubicBezTo>
                      <a:pt x="250" y="311"/>
                      <a:pt x="301" y="308"/>
                      <a:pt x="325" y="297"/>
                    </a:cubicBezTo>
                    <a:cubicBezTo>
                      <a:pt x="355" y="281"/>
                      <a:pt x="387" y="149"/>
                      <a:pt x="391" y="134"/>
                    </a:cubicBezTo>
                    <a:cubicBezTo>
                      <a:pt x="410" y="54"/>
                      <a:pt x="402" y="44"/>
                      <a:pt x="399" y="39"/>
                    </a:cubicBezTo>
                    <a:cubicBezTo>
                      <a:pt x="386" y="22"/>
                      <a:pt x="325" y="19"/>
                      <a:pt x="271" y="20"/>
                    </a:cubicBezTo>
                    <a:cubicBezTo>
                      <a:pt x="267" y="8"/>
                      <a:pt x="255" y="0"/>
                      <a:pt x="242" y="0"/>
                    </a:cubicBezTo>
                    <a:cubicBezTo>
                      <a:pt x="224" y="0"/>
                      <a:pt x="209" y="14"/>
                      <a:pt x="209" y="32"/>
                    </a:cubicBezTo>
                    <a:cubicBezTo>
                      <a:pt x="209" y="50"/>
                      <a:pt x="224" y="64"/>
                      <a:pt x="242" y="64"/>
                    </a:cubicBezTo>
                    <a:cubicBezTo>
                      <a:pt x="255" y="64"/>
                      <a:pt x="267" y="56"/>
                      <a:pt x="272" y="44"/>
                    </a:cubicBezTo>
                    <a:cubicBezTo>
                      <a:pt x="317" y="44"/>
                      <a:pt x="368" y="47"/>
                      <a:pt x="379" y="54"/>
                    </a:cubicBezTo>
                    <a:cubicBezTo>
                      <a:pt x="380" y="65"/>
                      <a:pt x="374" y="108"/>
                      <a:pt x="357" y="167"/>
                    </a:cubicBezTo>
                    <a:cubicBezTo>
                      <a:pt x="337" y="238"/>
                      <a:pt x="320" y="271"/>
                      <a:pt x="314" y="275"/>
                    </a:cubicBezTo>
                    <a:cubicBezTo>
                      <a:pt x="293" y="285"/>
                      <a:pt x="234" y="288"/>
                      <a:pt x="211" y="288"/>
                    </a:cubicBezTo>
                    <a:cubicBezTo>
                      <a:pt x="188" y="288"/>
                      <a:pt x="130" y="285"/>
                      <a:pt x="109" y="275"/>
                    </a:cubicBezTo>
                    <a:cubicBezTo>
                      <a:pt x="102" y="271"/>
                      <a:pt x="80" y="234"/>
                      <a:pt x="56" y="168"/>
                    </a:cubicBezTo>
                    <a:cubicBezTo>
                      <a:pt x="32" y="102"/>
                      <a:pt x="26" y="61"/>
                      <a:pt x="30" y="54"/>
                    </a:cubicBezTo>
                    <a:cubicBezTo>
                      <a:pt x="38" y="42"/>
                      <a:pt x="87" y="39"/>
                      <a:pt x="132" y="43"/>
                    </a:cubicBezTo>
                    <a:cubicBezTo>
                      <a:pt x="137" y="56"/>
                      <a:pt x="148" y="64"/>
                      <a:pt x="162" y="64"/>
                    </a:cubicBezTo>
                    <a:cubicBezTo>
                      <a:pt x="180" y="64"/>
                      <a:pt x="195" y="50"/>
                      <a:pt x="195" y="32"/>
                    </a:cubicBezTo>
                    <a:cubicBezTo>
                      <a:pt x="195" y="14"/>
                      <a:pt x="180" y="0"/>
                      <a:pt x="162" y="0"/>
                    </a:cubicBezTo>
                    <a:cubicBezTo>
                      <a:pt x="149" y="0"/>
                      <a:pt x="138" y="7"/>
                      <a:pt x="133" y="19"/>
                    </a:cubicBezTo>
                    <a:cubicBezTo>
                      <a:pt x="99" y="16"/>
                      <a:pt x="28" y="13"/>
                      <a:pt x="10" y="40"/>
                    </a:cubicBezTo>
                    <a:cubicBezTo>
                      <a:pt x="4" y="47"/>
                      <a:pt x="0" y="62"/>
                      <a:pt x="13" y="112"/>
                    </a:cubicBezTo>
                    <a:cubicBezTo>
                      <a:pt x="27" y="167"/>
                      <a:pt x="70" y="282"/>
                      <a:pt x="98" y="297"/>
                    </a:cubicBezTo>
                    <a:cubicBezTo>
                      <a:pt x="122" y="309"/>
                      <a:pt x="174" y="311"/>
                      <a:pt x="199" y="312"/>
                    </a:cubicBezTo>
                    <a:cubicBezTo>
                      <a:pt x="200" y="329"/>
                      <a:pt x="202" y="361"/>
                      <a:pt x="204" y="394"/>
                    </a:cubicBezTo>
                    <a:cubicBezTo>
                      <a:pt x="212" y="488"/>
                      <a:pt x="223" y="501"/>
                      <a:pt x="233" y="506"/>
                    </a:cubicBezTo>
                    <a:cubicBezTo>
                      <a:pt x="255" y="518"/>
                      <a:pt x="305" y="519"/>
                      <a:pt x="319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35" y="519"/>
                      <a:pt x="386" y="518"/>
                      <a:pt x="408" y="506"/>
                    </a:cubicBezTo>
                    <a:cubicBezTo>
                      <a:pt x="418" y="501"/>
                      <a:pt x="428" y="488"/>
                      <a:pt x="436" y="394"/>
                    </a:cubicBezTo>
                    <a:cubicBezTo>
                      <a:pt x="438" y="369"/>
                      <a:pt x="440" y="344"/>
                      <a:pt x="441" y="326"/>
                    </a:cubicBezTo>
                    <a:cubicBezTo>
                      <a:pt x="463" y="321"/>
                      <a:pt x="480" y="301"/>
                      <a:pt x="480" y="277"/>
                    </a:cubicBezTo>
                    <a:close/>
                    <a:moveTo>
                      <a:pt x="242" y="40"/>
                    </a:moveTo>
                    <a:cubicBezTo>
                      <a:pt x="237" y="40"/>
                      <a:pt x="234" y="36"/>
                      <a:pt x="234" y="32"/>
                    </a:cubicBezTo>
                    <a:cubicBezTo>
                      <a:pt x="234" y="28"/>
                      <a:pt x="237" y="24"/>
                      <a:pt x="242" y="24"/>
                    </a:cubicBezTo>
                    <a:cubicBezTo>
                      <a:pt x="246" y="24"/>
                      <a:pt x="249" y="28"/>
                      <a:pt x="249" y="32"/>
                    </a:cubicBezTo>
                    <a:cubicBezTo>
                      <a:pt x="249" y="36"/>
                      <a:pt x="246" y="40"/>
                      <a:pt x="242" y="40"/>
                    </a:cubicBezTo>
                    <a:close/>
                    <a:moveTo>
                      <a:pt x="162" y="24"/>
                    </a:moveTo>
                    <a:cubicBezTo>
                      <a:pt x="167" y="24"/>
                      <a:pt x="170" y="28"/>
                      <a:pt x="170" y="32"/>
                    </a:cubicBezTo>
                    <a:cubicBezTo>
                      <a:pt x="170" y="36"/>
                      <a:pt x="167" y="40"/>
                      <a:pt x="162" y="40"/>
                    </a:cubicBezTo>
                    <a:cubicBezTo>
                      <a:pt x="158" y="40"/>
                      <a:pt x="154" y="36"/>
                      <a:pt x="154" y="32"/>
                    </a:cubicBezTo>
                    <a:cubicBezTo>
                      <a:pt x="154" y="28"/>
                      <a:pt x="158" y="24"/>
                      <a:pt x="162" y="24"/>
                    </a:cubicBezTo>
                    <a:close/>
                    <a:moveTo>
                      <a:pt x="429" y="298"/>
                    </a:moveTo>
                    <a:cubicBezTo>
                      <a:pt x="418" y="298"/>
                      <a:pt x="408" y="289"/>
                      <a:pt x="408" y="277"/>
                    </a:cubicBezTo>
                    <a:cubicBezTo>
                      <a:pt x="408" y="266"/>
                      <a:pt x="418" y="256"/>
                      <a:pt x="429" y="256"/>
                    </a:cubicBezTo>
                    <a:cubicBezTo>
                      <a:pt x="441" y="256"/>
                      <a:pt x="450" y="266"/>
                      <a:pt x="450" y="277"/>
                    </a:cubicBezTo>
                    <a:cubicBezTo>
                      <a:pt x="450" y="289"/>
                      <a:pt x="441" y="298"/>
                      <a:pt x="429" y="298"/>
                    </a:cubicBez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10610305" y="974057"/>
              <a:ext cx="602732" cy="603335"/>
              <a:chOff x="5795963" y="3938588"/>
              <a:chExt cx="3175000" cy="3178175"/>
            </a:xfrm>
          </p:grpSpPr>
          <p:sp>
            <p:nvSpPr>
              <p:cNvPr id="57" name="Oval 27"/>
              <p:cNvSpPr>
                <a:spLocks noChangeArrowheads="1"/>
              </p:cNvSpPr>
              <p:nvPr/>
            </p:nvSpPr>
            <p:spPr bwMode="auto">
              <a:xfrm>
                <a:off x="5795963" y="3938588"/>
                <a:ext cx="3175000" cy="317817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Freeform 28"/>
              <p:cNvSpPr/>
              <p:nvPr/>
            </p:nvSpPr>
            <p:spPr bwMode="auto">
              <a:xfrm>
                <a:off x="6438901" y="5783263"/>
                <a:ext cx="685800" cy="674688"/>
              </a:xfrm>
              <a:custGeom>
                <a:avLst/>
                <a:gdLst>
                  <a:gd name="T0" fmla="*/ 84 w 182"/>
                  <a:gd name="T1" fmla="*/ 61 h 179"/>
                  <a:gd name="T2" fmla="*/ 60 w 182"/>
                  <a:gd name="T3" fmla="*/ 88 h 179"/>
                  <a:gd name="T4" fmla="*/ 69 w 182"/>
                  <a:gd name="T5" fmla="*/ 99 h 179"/>
                  <a:gd name="T6" fmla="*/ 0 w 182"/>
                  <a:gd name="T7" fmla="*/ 176 h 179"/>
                  <a:gd name="T8" fmla="*/ 4 w 182"/>
                  <a:gd name="T9" fmla="*/ 179 h 179"/>
                  <a:gd name="T10" fmla="*/ 83 w 182"/>
                  <a:gd name="T11" fmla="*/ 113 h 179"/>
                  <a:gd name="T12" fmla="*/ 95 w 182"/>
                  <a:gd name="T13" fmla="*/ 123 h 179"/>
                  <a:gd name="T14" fmla="*/ 121 w 182"/>
                  <a:gd name="T15" fmla="*/ 99 h 179"/>
                  <a:gd name="T16" fmla="*/ 182 w 182"/>
                  <a:gd name="T17" fmla="*/ 108 h 179"/>
                  <a:gd name="T18" fmla="*/ 76 w 182"/>
                  <a:gd name="T19" fmla="*/ 0 h 179"/>
                  <a:gd name="T20" fmla="*/ 84 w 182"/>
                  <a:gd name="T21" fmla="*/ 6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179">
                    <a:moveTo>
                      <a:pt x="84" y="61"/>
                    </a:moveTo>
                    <a:cubicBezTo>
                      <a:pt x="73" y="71"/>
                      <a:pt x="60" y="85"/>
                      <a:pt x="60" y="88"/>
                    </a:cubicBezTo>
                    <a:cubicBezTo>
                      <a:pt x="60" y="89"/>
                      <a:pt x="64" y="94"/>
                      <a:pt x="69" y="99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8" y="118"/>
                      <a:pt x="93" y="123"/>
                      <a:pt x="95" y="123"/>
                    </a:cubicBezTo>
                    <a:cubicBezTo>
                      <a:pt x="97" y="123"/>
                      <a:pt x="111" y="109"/>
                      <a:pt x="121" y="99"/>
                    </a:cubicBezTo>
                    <a:cubicBezTo>
                      <a:pt x="150" y="112"/>
                      <a:pt x="182" y="108"/>
                      <a:pt x="182" y="10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1" y="32"/>
                      <a:pt x="84" y="61"/>
                    </a:cubicBez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9" name="Freeform 29"/>
              <p:cNvSpPr>
                <a:spLocks noEditPoints="1"/>
              </p:cNvSpPr>
              <p:nvPr/>
            </p:nvSpPr>
            <p:spPr bwMode="auto">
              <a:xfrm>
                <a:off x="6740526" y="4597401"/>
                <a:ext cx="1587500" cy="1573213"/>
              </a:xfrm>
              <a:custGeom>
                <a:avLst/>
                <a:gdLst>
                  <a:gd name="T0" fmla="*/ 1000 w 1000"/>
                  <a:gd name="T1" fmla="*/ 256 h 991"/>
                  <a:gd name="T2" fmla="*/ 694 w 1000"/>
                  <a:gd name="T3" fmla="*/ 55 h 991"/>
                  <a:gd name="T4" fmla="*/ 694 w 1000"/>
                  <a:gd name="T5" fmla="*/ 216 h 991"/>
                  <a:gd name="T6" fmla="*/ 533 w 1000"/>
                  <a:gd name="T7" fmla="*/ 128 h 991"/>
                  <a:gd name="T8" fmla="*/ 0 w 1000"/>
                  <a:gd name="T9" fmla="*/ 738 h 991"/>
                  <a:gd name="T10" fmla="*/ 827 w 1000"/>
                  <a:gd name="T11" fmla="*/ 427 h 991"/>
                  <a:gd name="T12" fmla="*/ 908 w 1000"/>
                  <a:gd name="T13" fmla="*/ 434 h 991"/>
                  <a:gd name="T14" fmla="*/ 865 w 1000"/>
                  <a:gd name="T15" fmla="*/ 228 h 991"/>
                  <a:gd name="T16" fmla="*/ 780 w 1000"/>
                  <a:gd name="T17" fmla="*/ 420 h 991"/>
                  <a:gd name="T18" fmla="*/ 434 w 1000"/>
                  <a:gd name="T19" fmla="*/ 766 h 991"/>
                  <a:gd name="T20" fmla="*/ 434 w 1000"/>
                  <a:gd name="T21" fmla="*/ 766 h 991"/>
                  <a:gd name="T22" fmla="*/ 417 w 1000"/>
                  <a:gd name="T23" fmla="*/ 750 h 991"/>
                  <a:gd name="T24" fmla="*/ 400 w 1000"/>
                  <a:gd name="T25" fmla="*/ 735 h 991"/>
                  <a:gd name="T26" fmla="*/ 384 w 1000"/>
                  <a:gd name="T27" fmla="*/ 719 h 991"/>
                  <a:gd name="T28" fmla="*/ 367 w 1000"/>
                  <a:gd name="T29" fmla="*/ 702 h 991"/>
                  <a:gd name="T30" fmla="*/ 351 w 1000"/>
                  <a:gd name="T31" fmla="*/ 686 h 991"/>
                  <a:gd name="T32" fmla="*/ 334 w 1000"/>
                  <a:gd name="T33" fmla="*/ 669 h 991"/>
                  <a:gd name="T34" fmla="*/ 318 w 1000"/>
                  <a:gd name="T35" fmla="*/ 652 h 991"/>
                  <a:gd name="T36" fmla="*/ 301 w 1000"/>
                  <a:gd name="T37" fmla="*/ 636 h 991"/>
                  <a:gd name="T38" fmla="*/ 287 w 1000"/>
                  <a:gd name="T39" fmla="*/ 619 h 991"/>
                  <a:gd name="T40" fmla="*/ 270 w 1000"/>
                  <a:gd name="T41" fmla="*/ 603 h 991"/>
                  <a:gd name="T42" fmla="*/ 254 w 1000"/>
                  <a:gd name="T43" fmla="*/ 586 h 991"/>
                  <a:gd name="T44" fmla="*/ 237 w 1000"/>
                  <a:gd name="T45" fmla="*/ 572 h 991"/>
                  <a:gd name="T46" fmla="*/ 227 w 1000"/>
                  <a:gd name="T47" fmla="*/ 562 h 991"/>
                  <a:gd name="T48" fmla="*/ 353 w 1000"/>
                  <a:gd name="T49" fmla="*/ 439 h 991"/>
                  <a:gd name="T50" fmla="*/ 483 w 1000"/>
                  <a:gd name="T51" fmla="*/ 529 h 991"/>
                  <a:gd name="T52" fmla="*/ 417 w 1000"/>
                  <a:gd name="T53" fmla="*/ 375 h 991"/>
                  <a:gd name="T54" fmla="*/ 540 w 1000"/>
                  <a:gd name="T55" fmla="*/ 456 h 991"/>
                  <a:gd name="T56" fmla="*/ 476 w 1000"/>
                  <a:gd name="T57" fmla="*/ 313 h 991"/>
                  <a:gd name="T58" fmla="*/ 588 w 1000"/>
                  <a:gd name="T59" fmla="*/ 382 h 991"/>
                  <a:gd name="T60" fmla="*/ 576 w 1000"/>
                  <a:gd name="T61" fmla="*/ 216 h 991"/>
                  <a:gd name="T62" fmla="*/ 592 w 1000"/>
                  <a:gd name="T63" fmla="*/ 233 h 991"/>
                  <a:gd name="T64" fmla="*/ 607 w 1000"/>
                  <a:gd name="T65" fmla="*/ 249 h 991"/>
                  <a:gd name="T66" fmla="*/ 623 w 1000"/>
                  <a:gd name="T67" fmla="*/ 266 h 991"/>
                  <a:gd name="T68" fmla="*/ 640 w 1000"/>
                  <a:gd name="T69" fmla="*/ 280 h 991"/>
                  <a:gd name="T70" fmla="*/ 656 w 1000"/>
                  <a:gd name="T71" fmla="*/ 297 h 991"/>
                  <a:gd name="T72" fmla="*/ 673 w 1000"/>
                  <a:gd name="T73" fmla="*/ 313 h 991"/>
                  <a:gd name="T74" fmla="*/ 690 w 1000"/>
                  <a:gd name="T75" fmla="*/ 330 h 991"/>
                  <a:gd name="T76" fmla="*/ 706 w 1000"/>
                  <a:gd name="T77" fmla="*/ 347 h 991"/>
                  <a:gd name="T78" fmla="*/ 723 w 1000"/>
                  <a:gd name="T79" fmla="*/ 363 h 991"/>
                  <a:gd name="T80" fmla="*/ 739 w 1000"/>
                  <a:gd name="T81" fmla="*/ 380 h 991"/>
                  <a:gd name="T82" fmla="*/ 754 w 1000"/>
                  <a:gd name="T83" fmla="*/ 396 h 991"/>
                  <a:gd name="T84" fmla="*/ 770 w 1000"/>
                  <a:gd name="T85" fmla="*/ 413 h 991"/>
                  <a:gd name="T86" fmla="*/ 780 w 1000"/>
                  <a:gd name="T87" fmla="*/ 42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00" h="991">
                    <a:moveTo>
                      <a:pt x="946" y="309"/>
                    </a:moveTo>
                    <a:lnTo>
                      <a:pt x="1000" y="256"/>
                    </a:lnTo>
                    <a:lnTo>
                      <a:pt x="749" y="0"/>
                    </a:lnTo>
                    <a:lnTo>
                      <a:pt x="694" y="55"/>
                    </a:lnTo>
                    <a:lnTo>
                      <a:pt x="775" y="136"/>
                    </a:lnTo>
                    <a:lnTo>
                      <a:pt x="694" y="216"/>
                    </a:lnTo>
                    <a:lnTo>
                      <a:pt x="571" y="90"/>
                    </a:lnTo>
                    <a:lnTo>
                      <a:pt x="533" y="128"/>
                    </a:lnTo>
                    <a:lnTo>
                      <a:pt x="576" y="171"/>
                    </a:lnTo>
                    <a:lnTo>
                      <a:pt x="0" y="738"/>
                    </a:lnTo>
                    <a:lnTo>
                      <a:pt x="254" y="991"/>
                    </a:lnTo>
                    <a:lnTo>
                      <a:pt x="827" y="427"/>
                    </a:lnTo>
                    <a:lnTo>
                      <a:pt x="870" y="470"/>
                    </a:lnTo>
                    <a:lnTo>
                      <a:pt x="908" y="434"/>
                    </a:lnTo>
                    <a:lnTo>
                      <a:pt x="784" y="309"/>
                    </a:lnTo>
                    <a:lnTo>
                      <a:pt x="865" y="228"/>
                    </a:lnTo>
                    <a:lnTo>
                      <a:pt x="946" y="309"/>
                    </a:lnTo>
                    <a:close/>
                    <a:moveTo>
                      <a:pt x="780" y="420"/>
                    </a:moveTo>
                    <a:lnTo>
                      <a:pt x="780" y="420"/>
                    </a:lnTo>
                    <a:lnTo>
                      <a:pt x="434" y="766"/>
                    </a:lnTo>
                    <a:lnTo>
                      <a:pt x="780" y="420"/>
                    </a:lnTo>
                    <a:lnTo>
                      <a:pt x="434" y="766"/>
                    </a:lnTo>
                    <a:lnTo>
                      <a:pt x="424" y="759"/>
                    </a:lnTo>
                    <a:lnTo>
                      <a:pt x="417" y="750"/>
                    </a:lnTo>
                    <a:lnTo>
                      <a:pt x="408" y="742"/>
                    </a:lnTo>
                    <a:lnTo>
                      <a:pt x="400" y="735"/>
                    </a:lnTo>
                    <a:lnTo>
                      <a:pt x="391" y="726"/>
                    </a:lnTo>
                    <a:lnTo>
                      <a:pt x="384" y="719"/>
                    </a:lnTo>
                    <a:lnTo>
                      <a:pt x="374" y="709"/>
                    </a:lnTo>
                    <a:lnTo>
                      <a:pt x="367" y="702"/>
                    </a:lnTo>
                    <a:lnTo>
                      <a:pt x="360" y="693"/>
                    </a:lnTo>
                    <a:lnTo>
                      <a:pt x="351" y="686"/>
                    </a:lnTo>
                    <a:lnTo>
                      <a:pt x="344" y="676"/>
                    </a:lnTo>
                    <a:lnTo>
                      <a:pt x="334" y="669"/>
                    </a:lnTo>
                    <a:lnTo>
                      <a:pt x="327" y="662"/>
                    </a:lnTo>
                    <a:lnTo>
                      <a:pt x="318" y="652"/>
                    </a:lnTo>
                    <a:lnTo>
                      <a:pt x="310" y="645"/>
                    </a:lnTo>
                    <a:lnTo>
                      <a:pt x="301" y="636"/>
                    </a:lnTo>
                    <a:lnTo>
                      <a:pt x="294" y="629"/>
                    </a:lnTo>
                    <a:lnTo>
                      <a:pt x="287" y="619"/>
                    </a:lnTo>
                    <a:lnTo>
                      <a:pt x="277" y="612"/>
                    </a:lnTo>
                    <a:lnTo>
                      <a:pt x="270" y="603"/>
                    </a:lnTo>
                    <a:lnTo>
                      <a:pt x="261" y="595"/>
                    </a:lnTo>
                    <a:lnTo>
                      <a:pt x="254" y="586"/>
                    </a:lnTo>
                    <a:lnTo>
                      <a:pt x="244" y="579"/>
                    </a:lnTo>
                    <a:lnTo>
                      <a:pt x="237" y="572"/>
                    </a:lnTo>
                    <a:lnTo>
                      <a:pt x="227" y="562"/>
                    </a:lnTo>
                    <a:lnTo>
                      <a:pt x="227" y="562"/>
                    </a:lnTo>
                    <a:lnTo>
                      <a:pt x="282" y="508"/>
                    </a:lnTo>
                    <a:lnTo>
                      <a:pt x="353" y="439"/>
                    </a:lnTo>
                    <a:lnTo>
                      <a:pt x="464" y="548"/>
                    </a:lnTo>
                    <a:lnTo>
                      <a:pt x="483" y="529"/>
                    </a:lnTo>
                    <a:lnTo>
                      <a:pt x="372" y="418"/>
                    </a:lnTo>
                    <a:lnTo>
                      <a:pt x="417" y="375"/>
                    </a:lnTo>
                    <a:lnTo>
                      <a:pt x="519" y="477"/>
                    </a:lnTo>
                    <a:lnTo>
                      <a:pt x="540" y="456"/>
                    </a:lnTo>
                    <a:lnTo>
                      <a:pt x="436" y="354"/>
                    </a:lnTo>
                    <a:lnTo>
                      <a:pt x="476" y="313"/>
                    </a:lnTo>
                    <a:lnTo>
                      <a:pt x="566" y="403"/>
                    </a:lnTo>
                    <a:lnTo>
                      <a:pt x="588" y="382"/>
                    </a:lnTo>
                    <a:lnTo>
                      <a:pt x="498" y="294"/>
                    </a:lnTo>
                    <a:lnTo>
                      <a:pt x="576" y="216"/>
                    </a:lnTo>
                    <a:lnTo>
                      <a:pt x="583" y="223"/>
                    </a:lnTo>
                    <a:lnTo>
                      <a:pt x="592" y="233"/>
                    </a:lnTo>
                    <a:lnTo>
                      <a:pt x="600" y="240"/>
                    </a:lnTo>
                    <a:lnTo>
                      <a:pt x="607" y="249"/>
                    </a:lnTo>
                    <a:lnTo>
                      <a:pt x="616" y="256"/>
                    </a:lnTo>
                    <a:lnTo>
                      <a:pt x="623" y="266"/>
                    </a:lnTo>
                    <a:lnTo>
                      <a:pt x="633" y="273"/>
                    </a:lnTo>
                    <a:lnTo>
                      <a:pt x="640" y="280"/>
                    </a:lnTo>
                    <a:lnTo>
                      <a:pt x="649" y="290"/>
                    </a:lnTo>
                    <a:lnTo>
                      <a:pt x="656" y="297"/>
                    </a:lnTo>
                    <a:lnTo>
                      <a:pt x="666" y="306"/>
                    </a:lnTo>
                    <a:lnTo>
                      <a:pt x="673" y="313"/>
                    </a:lnTo>
                    <a:lnTo>
                      <a:pt x="680" y="323"/>
                    </a:lnTo>
                    <a:lnTo>
                      <a:pt x="690" y="330"/>
                    </a:lnTo>
                    <a:lnTo>
                      <a:pt x="697" y="339"/>
                    </a:lnTo>
                    <a:lnTo>
                      <a:pt x="706" y="347"/>
                    </a:lnTo>
                    <a:lnTo>
                      <a:pt x="713" y="354"/>
                    </a:lnTo>
                    <a:lnTo>
                      <a:pt x="723" y="363"/>
                    </a:lnTo>
                    <a:lnTo>
                      <a:pt x="730" y="370"/>
                    </a:lnTo>
                    <a:lnTo>
                      <a:pt x="739" y="380"/>
                    </a:lnTo>
                    <a:lnTo>
                      <a:pt x="747" y="387"/>
                    </a:lnTo>
                    <a:lnTo>
                      <a:pt x="754" y="396"/>
                    </a:lnTo>
                    <a:lnTo>
                      <a:pt x="763" y="403"/>
                    </a:lnTo>
                    <a:lnTo>
                      <a:pt x="770" y="413"/>
                    </a:lnTo>
                    <a:lnTo>
                      <a:pt x="780" y="420"/>
                    </a:lnTo>
                    <a:lnTo>
                      <a:pt x="780" y="420"/>
                    </a:ln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8350643" y="974057"/>
              <a:ext cx="603033" cy="602732"/>
              <a:chOff x="2185988" y="3163888"/>
              <a:chExt cx="3176587" cy="3175000"/>
            </a:xfrm>
          </p:grpSpPr>
          <p:sp>
            <p:nvSpPr>
              <p:cNvPr id="63" name="Oval 33"/>
              <p:cNvSpPr>
                <a:spLocks noChangeArrowheads="1"/>
              </p:cNvSpPr>
              <p:nvPr/>
            </p:nvSpPr>
            <p:spPr bwMode="auto">
              <a:xfrm>
                <a:off x="2185988" y="3163888"/>
                <a:ext cx="3176587" cy="3175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Freeform 34"/>
              <p:cNvSpPr/>
              <p:nvPr/>
            </p:nvSpPr>
            <p:spPr bwMode="auto">
              <a:xfrm>
                <a:off x="3379788" y="4443413"/>
                <a:ext cx="788987" cy="790575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Freeform 35"/>
              <p:cNvSpPr>
                <a:spLocks noEditPoints="1"/>
              </p:cNvSpPr>
              <p:nvPr/>
            </p:nvSpPr>
            <p:spPr bwMode="auto">
              <a:xfrm>
                <a:off x="2879725" y="3878263"/>
                <a:ext cx="1790700" cy="1746250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9857285" y="974057"/>
              <a:ext cx="602732" cy="602129"/>
              <a:chOff x="4470400" y="4495800"/>
              <a:chExt cx="3175000" cy="3171825"/>
            </a:xfrm>
          </p:grpSpPr>
          <p:sp>
            <p:nvSpPr>
              <p:cNvPr id="70" name="Oval 39"/>
              <p:cNvSpPr>
                <a:spLocks noChangeArrowheads="1"/>
              </p:cNvSpPr>
              <p:nvPr/>
            </p:nvSpPr>
            <p:spPr bwMode="auto">
              <a:xfrm>
                <a:off x="4470400" y="4495800"/>
                <a:ext cx="3175000" cy="31718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Oval 40"/>
              <p:cNvSpPr>
                <a:spLocks noChangeArrowheads="1"/>
              </p:cNvSpPr>
              <p:nvPr/>
            </p:nvSpPr>
            <p:spPr bwMode="auto">
              <a:xfrm>
                <a:off x="53578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Oval 41"/>
              <p:cNvSpPr>
                <a:spLocks noChangeArrowheads="1"/>
              </p:cNvSpPr>
              <p:nvPr/>
            </p:nvSpPr>
            <p:spPr bwMode="auto">
              <a:xfrm>
                <a:off x="64754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3" name="Freeform 42"/>
              <p:cNvSpPr>
                <a:spLocks noEditPoints="1"/>
              </p:cNvSpPr>
              <p:nvPr/>
            </p:nvSpPr>
            <p:spPr bwMode="auto">
              <a:xfrm>
                <a:off x="5000625" y="5457825"/>
                <a:ext cx="2117725" cy="1092200"/>
              </a:xfrm>
              <a:custGeom>
                <a:avLst/>
                <a:gdLst>
                  <a:gd name="T0" fmla="*/ 0 w 563"/>
                  <a:gd name="T1" fmla="*/ 169 h 290"/>
                  <a:gd name="T2" fmla="*/ 85 w 563"/>
                  <a:gd name="T3" fmla="*/ 290 h 290"/>
                  <a:gd name="T4" fmla="*/ 189 w 563"/>
                  <a:gd name="T5" fmla="*/ 290 h 290"/>
                  <a:gd name="T6" fmla="*/ 434 w 563"/>
                  <a:gd name="T7" fmla="*/ 238 h 290"/>
                  <a:gd name="T8" fmla="*/ 563 w 563"/>
                  <a:gd name="T9" fmla="*/ 290 h 290"/>
                  <a:gd name="T10" fmla="*/ 153 w 563"/>
                  <a:gd name="T11" fmla="*/ 0 h 290"/>
                  <a:gd name="T12" fmla="*/ 254 w 563"/>
                  <a:gd name="T13" fmla="*/ 169 h 290"/>
                  <a:gd name="T14" fmla="*/ 228 w 563"/>
                  <a:gd name="T15" fmla="*/ 169 h 290"/>
                  <a:gd name="T16" fmla="*/ 201 w 563"/>
                  <a:gd name="T17" fmla="*/ 169 h 290"/>
                  <a:gd name="T18" fmla="*/ 175 w 563"/>
                  <a:gd name="T19" fmla="*/ 169 h 290"/>
                  <a:gd name="T20" fmla="*/ 149 w 563"/>
                  <a:gd name="T21" fmla="*/ 169 h 290"/>
                  <a:gd name="T22" fmla="*/ 122 w 563"/>
                  <a:gd name="T23" fmla="*/ 169 h 290"/>
                  <a:gd name="T24" fmla="*/ 96 w 563"/>
                  <a:gd name="T25" fmla="*/ 169 h 290"/>
                  <a:gd name="T26" fmla="*/ 69 w 563"/>
                  <a:gd name="T27" fmla="*/ 169 h 290"/>
                  <a:gd name="T28" fmla="*/ 50 w 563"/>
                  <a:gd name="T29" fmla="*/ 169 h 290"/>
                  <a:gd name="T30" fmla="*/ 43 w 563"/>
                  <a:gd name="T31" fmla="*/ 169 h 290"/>
                  <a:gd name="T32" fmla="*/ 16 w 563"/>
                  <a:gd name="T33" fmla="*/ 169 h 290"/>
                  <a:gd name="T34" fmla="*/ 43 w 563"/>
                  <a:gd name="T35" fmla="*/ 139 h 290"/>
                  <a:gd name="T36" fmla="*/ 69 w 563"/>
                  <a:gd name="T37" fmla="*/ 109 h 290"/>
                  <a:gd name="T38" fmla="*/ 96 w 563"/>
                  <a:gd name="T39" fmla="*/ 80 h 290"/>
                  <a:gd name="T40" fmla="*/ 122 w 563"/>
                  <a:gd name="T41" fmla="*/ 50 h 290"/>
                  <a:gd name="T42" fmla="*/ 149 w 563"/>
                  <a:gd name="T43" fmla="*/ 20 h 290"/>
                  <a:gd name="T44" fmla="*/ 162 w 563"/>
                  <a:gd name="T45" fmla="*/ 11 h 290"/>
                  <a:gd name="T46" fmla="*/ 188 w 563"/>
                  <a:gd name="T47" fmla="*/ 11 h 290"/>
                  <a:gd name="T48" fmla="*/ 215 w 563"/>
                  <a:gd name="T49" fmla="*/ 11 h 290"/>
                  <a:gd name="T50" fmla="*/ 241 w 563"/>
                  <a:gd name="T51" fmla="*/ 11 h 290"/>
                  <a:gd name="T52" fmla="*/ 268 w 563"/>
                  <a:gd name="T53" fmla="*/ 11 h 290"/>
                  <a:gd name="T54" fmla="*/ 512 w 563"/>
                  <a:gd name="T55" fmla="*/ 104 h 290"/>
                  <a:gd name="T56" fmla="*/ 461 w 563"/>
                  <a:gd name="T57" fmla="*/ 155 h 290"/>
                  <a:gd name="T58" fmla="*/ 434 w 563"/>
                  <a:gd name="T59" fmla="*/ 104 h 290"/>
                  <a:gd name="T60" fmla="*/ 382 w 563"/>
                  <a:gd name="T61" fmla="*/ 77 h 290"/>
                  <a:gd name="T62" fmla="*/ 434 w 563"/>
                  <a:gd name="T63" fmla="*/ 25 h 290"/>
                  <a:gd name="T64" fmla="*/ 461 w 563"/>
                  <a:gd name="T65" fmla="*/ 77 h 290"/>
                  <a:gd name="T66" fmla="*/ 512 w 563"/>
                  <a:gd name="T67" fmla="*/ 10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3" h="290">
                    <a:moveTo>
                      <a:pt x="153" y="0"/>
                    </a:moveTo>
                    <a:cubicBezTo>
                      <a:pt x="0" y="169"/>
                      <a:pt x="0" y="169"/>
                      <a:pt x="0" y="169"/>
                    </a:cubicBezTo>
                    <a:cubicBezTo>
                      <a:pt x="0" y="290"/>
                      <a:pt x="0" y="290"/>
                      <a:pt x="0" y="290"/>
                    </a:cubicBezTo>
                    <a:cubicBezTo>
                      <a:pt x="85" y="290"/>
                      <a:pt x="85" y="290"/>
                      <a:pt x="85" y="290"/>
                    </a:cubicBezTo>
                    <a:cubicBezTo>
                      <a:pt x="86" y="261"/>
                      <a:pt x="109" y="238"/>
                      <a:pt x="137" y="238"/>
                    </a:cubicBezTo>
                    <a:cubicBezTo>
                      <a:pt x="166" y="238"/>
                      <a:pt x="189" y="261"/>
                      <a:pt x="189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83" y="261"/>
                      <a:pt x="406" y="238"/>
                      <a:pt x="434" y="238"/>
                    </a:cubicBezTo>
                    <a:cubicBezTo>
                      <a:pt x="463" y="238"/>
                      <a:pt x="486" y="261"/>
                      <a:pt x="487" y="290"/>
                    </a:cubicBezTo>
                    <a:cubicBezTo>
                      <a:pt x="563" y="290"/>
                      <a:pt x="563" y="290"/>
                      <a:pt x="563" y="290"/>
                    </a:cubicBezTo>
                    <a:cubicBezTo>
                      <a:pt x="563" y="0"/>
                      <a:pt x="563" y="0"/>
                      <a:pt x="563" y="0"/>
                    </a:cubicBezTo>
                    <a:lnTo>
                      <a:pt x="153" y="0"/>
                    </a:lnTo>
                    <a:close/>
                    <a:moveTo>
                      <a:pt x="268" y="169"/>
                    </a:move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41" y="169"/>
                      <a:pt x="241" y="169"/>
                      <a:pt x="241" y="169"/>
                    </a:cubicBezTo>
                    <a:cubicBezTo>
                      <a:pt x="228" y="169"/>
                      <a:pt x="228" y="169"/>
                      <a:pt x="228" y="169"/>
                    </a:cubicBezTo>
                    <a:cubicBezTo>
                      <a:pt x="215" y="169"/>
                      <a:pt x="215" y="169"/>
                      <a:pt x="215" y="169"/>
                    </a:cubicBezTo>
                    <a:cubicBezTo>
                      <a:pt x="201" y="169"/>
                      <a:pt x="201" y="169"/>
                      <a:pt x="201" y="169"/>
                    </a:cubicBezTo>
                    <a:cubicBezTo>
                      <a:pt x="188" y="169"/>
                      <a:pt x="188" y="169"/>
                      <a:pt x="188" y="169"/>
                    </a:cubicBezTo>
                    <a:cubicBezTo>
                      <a:pt x="175" y="169"/>
                      <a:pt x="175" y="169"/>
                      <a:pt x="175" y="169"/>
                    </a:cubicBezTo>
                    <a:cubicBezTo>
                      <a:pt x="162" y="169"/>
                      <a:pt x="162" y="169"/>
                      <a:pt x="162" y="169"/>
                    </a:cubicBezTo>
                    <a:cubicBezTo>
                      <a:pt x="149" y="169"/>
                      <a:pt x="149" y="169"/>
                      <a:pt x="149" y="169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22" y="169"/>
                      <a:pt x="122" y="169"/>
                      <a:pt x="122" y="169"/>
                    </a:cubicBezTo>
                    <a:cubicBezTo>
                      <a:pt x="109" y="169"/>
                      <a:pt x="109" y="169"/>
                      <a:pt x="109" y="169"/>
                    </a:cubicBezTo>
                    <a:cubicBezTo>
                      <a:pt x="96" y="169"/>
                      <a:pt x="96" y="169"/>
                      <a:pt x="96" y="169"/>
                    </a:cubicBezTo>
                    <a:cubicBezTo>
                      <a:pt x="82" y="169"/>
                      <a:pt x="82" y="169"/>
                      <a:pt x="82" y="169"/>
                    </a:cubicBezTo>
                    <a:cubicBezTo>
                      <a:pt x="69" y="169"/>
                      <a:pt x="69" y="169"/>
                      <a:pt x="69" y="169"/>
                    </a:cubicBezTo>
                    <a:cubicBezTo>
                      <a:pt x="56" y="169"/>
                      <a:pt x="56" y="169"/>
                      <a:pt x="56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43" y="169"/>
                      <a:pt x="43" y="169"/>
                      <a:pt x="43" y="169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6" y="169"/>
                      <a:pt x="16" y="169"/>
                      <a:pt x="16" y="169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35" y="35"/>
                      <a:pt x="135" y="35"/>
                      <a:pt x="135" y="35"/>
                    </a:cubicBezTo>
                    <a:cubicBezTo>
                      <a:pt x="149" y="20"/>
                      <a:pt x="149" y="20"/>
                      <a:pt x="149" y="20"/>
                    </a:cubicBezTo>
                    <a:cubicBezTo>
                      <a:pt x="156" y="11"/>
                      <a:pt x="156" y="11"/>
                      <a:pt x="156" y="11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75" y="11"/>
                      <a:pt x="175" y="11"/>
                      <a:pt x="175" y="11"/>
                    </a:cubicBezTo>
                    <a:cubicBezTo>
                      <a:pt x="188" y="11"/>
                      <a:pt x="188" y="11"/>
                      <a:pt x="188" y="11"/>
                    </a:cubicBezTo>
                    <a:cubicBezTo>
                      <a:pt x="201" y="11"/>
                      <a:pt x="201" y="11"/>
                      <a:pt x="201" y="11"/>
                    </a:cubicBezTo>
                    <a:cubicBezTo>
                      <a:pt x="215" y="11"/>
                      <a:pt x="215" y="11"/>
                      <a:pt x="215" y="11"/>
                    </a:cubicBezTo>
                    <a:cubicBezTo>
                      <a:pt x="228" y="11"/>
                      <a:pt x="228" y="11"/>
                      <a:pt x="228" y="11"/>
                    </a:cubicBezTo>
                    <a:cubicBezTo>
                      <a:pt x="241" y="11"/>
                      <a:pt x="241" y="11"/>
                      <a:pt x="241" y="11"/>
                    </a:cubicBezTo>
                    <a:cubicBezTo>
                      <a:pt x="254" y="11"/>
                      <a:pt x="254" y="11"/>
                      <a:pt x="254" y="11"/>
                    </a:cubicBezTo>
                    <a:cubicBezTo>
                      <a:pt x="268" y="11"/>
                      <a:pt x="268" y="11"/>
                      <a:pt x="268" y="11"/>
                    </a:cubicBezTo>
                    <a:lnTo>
                      <a:pt x="268" y="169"/>
                    </a:lnTo>
                    <a:close/>
                    <a:moveTo>
                      <a:pt x="512" y="104"/>
                    </a:moveTo>
                    <a:cubicBezTo>
                      <a:pt x="461" y="104"/>
                      <a:pt x="461" y="104"/>
                      <a:pt x="461" y="104"/>
                    </a:cubicBezTo>
                    <a:cubicBezTo>
                      <a:pt x="461" y="155"/>
                      <a:pt x="461" y="155"/>
                      <a:pt x="461" y="155"/>
                    </a:cubicBezTo>
                    <a:cubicBezTo>
                      <a:pt x="434" y="155"/>
                      <a:pt x="434" y="155"/>
                      <a:pt x="434" y="155"/>
                    </a:cubicBezTo>
                    <a:cubicBezTo>
                      <a:pt x="434" y="104"/>
                      <a:pt x="434" y="104"/>
                      <a:pt x="434" y="104"/>
                    </a:cubicBezTo>
                    <a:cubicBezTo>
                      <a:pt x="382" y="104"/>
                      <a:pt x="382" y="104"/>
                      <a:pt x="382" y="104"/>
                    </a:cubicBezTo>
                    <a:cubicBezTo>
                      <a:pt x="382" y="77"/>
                      <a:pt x="382" y="77"/>
                      <a:pt x="382" y="77"/>
                    </a:cubicBezTo>
                    <a:cubicBezTo>
                      <a:pt x="434" y="77"/>
                      <a:pt x="434" y="77"/>
                      <a:pt x="434" y="77"/>
                    </a:cubicBezTo>
                    <a:cubicBezTo>
                      <a:pt x="434" y="25"/>
                      <a:pt x="434" y="25"/>
                      <a:pt x="434" y="25"/>
                    </a:cubicBezTo>
                    <a:cubicBezTo>
                      <a:pt x="461" y="25"/>
                      <a:pt x="461" y="25"/>
                      <a:pt x="461" y="25"/>
                    </a:cubicBezTo>
                    <a:cubicBezTo>
                      <a:pt x="461" y="77"/>
                      <a:pt x="461" y="77"/>
                      <a:pt x="461" y="77"/>
                    </a:cubicBezTo>
                    <a:cubicBezTo>
                      <a:pt x="512" y="77"/>
                      <a:pt x="512" y="77"/>
                      <a:pt x="512" y="77"/>
                    </a:cubicBezTo>
                    <a:lnTo>
                      <a:pt x="512" y="104"/>
                    </a:ln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7949" y="0"/>
            <a:ext cx="5666402" cy="6858000"/>
          </a:xfrm>
          <a:prstGeom prst="rect">
            <a:avLst/>
          </a:prstGeom>
        </p:spPr>
      </p:pic>
    </p:spTree>
  </p:cSld>
  <p:clrMapOvr>
    <a:masterClrMapping/>
  </p:clrMapOvr>
  <p:transition spd="slow" advClick="0" advTm="441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8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" name="Rectangle 7"/>
          <p:cNvSpPr/>
          <p:nvPr/>
        </p:nvSpPr>
        <p:spPr bwMode="auto">
          <a:xfrm>
            <a:off x="1464233" y="3130774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19" name="Rectangle 5"/>
          <p:cNvSpPr/>
          <p:nvPr/>
        </p:nvSpPr>
        <p:spPr bwMode="auto">
          <a:xfrm>
            <a:off x="1464233" y="3790671"/>
            <a:ext cx="8835625" cy="195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2953859"/>
          </a:xfrm>
          <a:prstGeom prst="rect">
            <a:avLst/>
          </a:prstGeom>
        </p:spPr>
      </p:pic>
    </p:spTree>
  </p:cSld>
  <p:clrMapOvr>
    <a:masterClrMapping/>
  </p:clrMapOvr>
  <p:transition spd="slow" advClick="0" advTm="5804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4" name="矩形 43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" name="矩形 4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04628" y="2597624"/>
            <a:ext cx="3061661" cy="3044190"/>
            <a:chOff x="1004628" y="2597624"/>
            <a:chExt cx="3061661" cy="3044190"/>
          </a:xfrm>
        </p:grpSpPr>
        <p:sp>
          <p:nvSpPr>
            <p:cNvPr id="62" name="Oval 2"/>
            <p:cNvSpPr/>
            <p:nvPr/>
          </p:nvSpPr>
          <p:spPr>
            <a:xfrm rot="18199285">
              <a:off x="1013364" y="2588888"/>
              <a:ext cx="3044190" cy="3061661"/>
            </a:xfrm>
            <a:prstGeom prst="ellipse">
              <a:avLst/>
            </a:prstGeom>
            <a:solidFill>
              <a:srgbClr val="23B9D6"/>
            </a:solidFill>
            <a:ln w="53975" cmpd="dbl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976035" y="3068689"/>
              <a:ext cx="945174" cy="1446722"/>
              <a:chOff x="2225773" y="2979448"/>
              <a:chExt cx="609683" cy="933206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2225773" y="2979448"/>
                <a:ext cx="609683" cy="933206"/>
                <a:chOff x="1692275" y="2935288"/>
                <a:chExt cx="1062038" cy="1625601"/>
              </a:xfrm>
            </p:grpSpPr>
            <p:sp>
              <p:nvSpPr>
                <p:cNvPr id="94" name="Freeform 5"/>
                <p:cNvSpPr/>
                <p:nvPr/>
              </p:nvSpPr>
              <p:spPr bwMode="auto">
                <a:xfrm>
                  <a:off x="1708150" y="3148013"/>
                  <a:ext cx="1030288" cy="1076325"/>
                </a:xfrm>
                <a:custGeom>
                  <a:avLst/>
                  <a:gdLst>
                    <a:gd name="T0" fmla="*/ 136 w 272"/>
                    <a:gd name="T1" fmla="*/ 0 h 285"/>
                    <a:gd name="T2" fmla="*/ 0 w 272"/>
                    <a:gd name="T3" fmla="*/ 137 h 285"/>
                    <a:gd name="T4" fmla="*/ 0 w 272"/>
                    <a:gd name="T5" fmla="*/ 221 h 285"/>
                    <a:gd name="T6" fmla="*/ 136 w 272"/>
                    <a:gd name="T7" fmla="*/ 285 h 285"/>
                    <a:gd name="T8" fmla="*/ 272 w 272"/>
                    <a:gd name="T9" fmla="*/ 221 h 285"/>
                    <a:gd name="T10" fmla="*/ 272 w 272"/>
                    <a:gd name="T11" fmla="*/ 137 h 285"/>
                    <a:gd name="T12" fmla="*/ 136 w 272"/>
                    <a:gd name="T13" fmla="*/ 0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2" h="285">
                      <a:moveTo>
                        <a:pt x="136" y="0"/>
                      </a:moveTo>
                      <a:cubicBezTo>
                        <a:pt x="61" y="0"/>
                        <a:pt x="0" y="61"/>
                        <a:pt x="0" y="137"/>
                      </a:cubicBezTo>
                      <a:cubicBezTo>
                        <a:pt x="0" y="221"/>
                        <a:pt x="0" y="221"/>
                        <a:pt x="0" y="221"/>
                      </a:cubicBezTo>
                      <a:cubicBezTo>
                        <a:pt x="136" y="285"/>
                        <a:pt x="136" y="285"/>
                        <a:pt x="136" y="285"/>
                      </a:cubicBezTo>
                      <a:cubicBezTo>
                        <a:pt x="272" y="221"/>
                        <a:pt x="272" y="221"/>
                        <a:pt x="272" y="221"/>
                      </a:cubicBezTo>
                      <a:cubicBezTo>
                        <a:pt x="272" y="137"/>
                        <a:pt x="272" y="137"/>
                        <a:pt x="272" y="137"/>
                      </a:cubicBezTo>
                      <a:cubicBezTo>
                        <a:pt x="272" y="61"/>
                        <a:pt x="211" y="0"/>
                        <a:pt x="136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6"/>
                <p:cNvSpPr/>
                <p:nvPr/>
              </p:nvSpPr>
              <p:spPr bwMode="auto">
                <a:xfrm>
                  <a:off x="1692275" y="4129088"/>
                  <a:ext cx="1062038" cy="431800"/>
                </a:xfrm>
                <a:custGeom>
                  <a:avLst/>
                  <a:gdLst>
                    <a:gd name="T0" fmla="*/ 262 w 280"/>
                    <a:gd name="T1" fmla="*/ 18 h 114"/>
                    <a:gd name="T2" fmla="*/ 218 w 280"/>
                    <a:gd name="T3" fmla="*/ 0 h 114"/>
                    <a:gd name="T4" fmla="*/ 206 w 280"/>
                    <a:gd name="T5" fmla="*/ 0 h 114"/>
                    <a:gd name="T6" fmla="*/ 140 w 280"/>
                    <a:gd name="T7" fmla="*/ 0 h 114"/>
                    <a:gd name="T8" fmla="*/ 73 w 280"/>
                    <a:gd name="T9" fmla="*/ 0 h 114"/>
                    <a:gd name="T10" fmla="*/ 62 w 280"/>
                    <a:gd name="T11" fmla="*/ 0 h 114"/>
                    <a:gd name="T12" fmla="*/ 18 w 280"/>
                    <a:gd name="T13" fmla="*/ 18 h 114"/>
                    <a:gd name="T14" fmla="*/ 0 w 280"/>
                    <a:gd name="T15" fmla="*/ 62 h 114"/>
                    <a:gd name="T16" fmla="*/ 0 w 280"/>
                    <a:gd name="T17" fmla="*/ 110 h 114"/>
                    <a:gd name="T18" fmla="*/ 0 w 280"/>
                    <a:gd name="T19" fmla="*/ 114 h 114"/>
                    <a:gd name="T20" fmla="*/ 280 w 280"/>
                    <a:gd name="T21" fmla="*/ 114 h 114"/>
                    <a:gd name="T22" fmla="*/ 280 w 280"/>
                    <a:gd name="T23" fmla="*/ 110 h 114"/>
                    <a:gd name="T24" fmla="*/ 280 w 280"/>
                    <a:gd name="T25" fmla="*/ 62 h 114"/>
                    <a:gd name="T26" fmla="*/ 262 w 280"/>
                    <a:gd name="T27" fmla="*/ 18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0" h="114">
                      <a:moveTo>
                        <a:pt x="262" y="18"/>
                      </a:moveTo>
                      <a:cubicBezTo>
                        <a:pt x="251" y="7"/>
                        <a:pt x="235" y="0"/>
                        <a:pt x="218" y="0"/>
                      </a:cubicBezTo>
                      <a:cubicBezTo>
                        <a:pt x="206" y="0"/>
                        <a:pt x="206" y="0"/>
                        <a:pt x="206" y="0"/>
                      </a:cubicBezTo>
                      <a:cubicBezTo>
                        <a:pt x="140" y="0"/>
                        <a:pt x="140" y="0"/>
                        <a:pt x="140" y="0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44" y="0"/>
                        <a:pt x="29" y="7"/>
                        <a:pt x="18" y="18"/>
                      </a:cubicBezTo>
                      <a:cubicBezTo>
                        <a:pt x="6" y="30"/>
                        <a:pt x="0" y="45"/>
                        <a:pt x="0" y="62"/>
                      </a:cubicBezTo>
                      <a:cubicBezTo>
                        <a:pt x="0" y="110"/>
                        <a:pt x="0" y="110"/>
                        <a:pt x="0" y="110"/>
                      </a:cubicBezTo>
                      <a:cubicBezTo>
                        <a:pt x="0" y="114"/>
                        <a:pt x="0" y="114"/>
                        <a:pt x="0" y="114"/>
                      </a:cubicBezTo>
                      <a:cubicBezTo>
                        <a:pt x="280" y="114"/>
                        <a:pt x="280" y="114"/>
                        <a:pt x="280" y="114"/>
                      </a:cubicBezTo>
                      <a:cubicBezTo>
                        <a:pt x="280" y="110"/>
                        <a:pt x="280" y="110"/>
                        <a:pt x="280" y="110"/>
                      </a:cubicBezTo>
                      <a:cubicBezTo>
                        <a:pt x="280" y="62"/>
                        <a:pt x="280" y="62"/>
                        <a:pt x="280" y="62"/>
                      </a:cubicBezTo>
                      <a:cubicBezTo>
                        <a:pt x="280" y="45"/>
                        <a:pt x="273" y="30"/>
                        <a:pt x="262" y="18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" name="Rectangle 7"/>
                <p:cNvSpPr>
                  <a:spLocks noChangeArrowheads="1"/>
                </p:cNvSpPr>
                <p:nvPr/>
              </p:nvSpPr>
              <p:spPr bwMode="auto">
                <a:xfrm>
                  <a:off x="2124075" y="3959226"/>
                  <a:ext cx="198438" cy="268288"/>
                </a:xfrm>
                <a:prstGeom prst="rect">
                  <a:avLst/>
                </a:prstGeom>
                <a:solidFill>
                  <a:srgbClr val="23B9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Rectangle 8"/>
                <p:cNvSpPr>
                  <a:spLocks noChangeArrowheads="1"/>
                </p:cNvSpPr>
                <p:nvPr/>
              </p:nvSpPr>
              <p:spPr bwMode="auto">
                <a:xfrm>
                  <a:off x="2124075" y="3959226"/>
                  <a:ext cx="198438" cy="268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Oval 9"/>
                <p:cNvSpPr>
                  <a:spLocks noChangeArrowheads="1"/>
                </p:cNvSpPr>
                <p:nvPr/>
              </p:nvSpPr>
              <p:spPr bwMode="auto">
                <a:xfrm>
                  <a:off x="1779588" y="3630613"/>
                  <a:ext cx="141288" cy="144463"/>
                </a:xfrm>
                <a:prstGeom prst="ellipse">
                  <a:avLst/>
                </a:prstGeom>
                <a:solidFill>
                  <a:srgbClr val="23B9D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Oval 10"/>
                <p:cNvSpPr>
                  <a:spLocks noChangeArrowheads="1"/>
                </p:cNvSpPr>
                <p:nvPr/>
              </p:nvSpPr>
              <p:spPr bwMode="auto">
                <a:xfrm>
                  <a:off x="2522538" y="3630613"/>
                  <a:ext cx="144463" cy="1444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" name="Oval 11"/>
                <p:cNvSpPr>
                  <a:spLocks noChangeArrowheads="1"/>
                </p:cNvSpPr>
                <p:nvPr/>
              </p:nvSpPr>
              <p:spPr bwMode="auto">
                <a:xfrm>
                  <a:off x="1833563" y="3260727"/>
                  <a:ext cx="779462" cy="782639"/>
                </a:xfrm>
                <a:prstGeom prst="ellipse">
                  <a:avLst/>
                </a:prstGeom>
                <a:solidFill>
                  <a:srgbClr val="23B9D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13"/>
                <p:cNvSpPr/>
                <p:nvPr/>
              </p:nvSpPr>
              <p:spPr bwMode="auto">
                <a:xfrm>
                  <a:off x="1787525" y="2935288"/>
                  <a:ext cx="871538" cy="404813"/>
                </a:xfrm>
                <a:custGeom>
                  <a:avLst/>
                  <a:gdLst>
                    <a:gd name="T0" fmla="*/ 28 w 230"/>
                    <a:gd name="T1" fmla="*/ 107 h 107"/>
                    <a:gd name="T2" fmla="*/ 202 w 230"/>
                    <a:gd name="T3" fmla="*/ 107 h 107"/>
                    <a:gd name="T4" fmla="*/ 230 w 230"/>
                    <a:gd name="T5" fmla="*/ 18 h 107"/>
                    <a:gd name="T6" fmla="*/ 115 w 230"/>
                    <a:gd name="T7" fmla="*/ 0 h 107"/>
                    <a:gd name="T8" fmla="*/ 0 w 230"/>
                    <a:gd name="T9" fmla="*/ 18 h 107"/>
                    <a:gd name="T10" fmla="*/ 28 w 230"/>
                    <a:gd name="T11" fmla="*/ 107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0" h="107">
                      <a:moveTo>
                        <a:pt x="28" y="107"/>
                      </a:moveTo>
                      <a:cubicBezTo>
                        <a:pt x="202" y="107"/>
                        <a:pt x="202" y="107"/>
                        <a:pt x="202" y="107"/>
                      </a:cubicBezTo>
                      <a:cubicBezTo>
                        <a:pt x="230" y="18"/>
                        <a:pt x="230" y="18"/>
                        <a:pt x="230" y="18"/>
                      </a:cubicBezTo>
                      <a:cubicBezTo>
                        <a:pt x="198" y="7"/>
                        <a:pt x="158" y="0"/>
                        <a:pt x="115" y="0"/>
                      </a:cubicBezTo>
                      <a:cubicBezTo>
                        <a:pt x="72" y="0"/>
                        <a:pt x="32" y="7"/>
                        <a:pt x="0" y="18"/>
                      </a:cubicBezTo>
                      <a:cubicBezTo>
                        <a:pt x="28" y="107"/>
                        <a:pt x="28" y="107"/>
                        <a:pt x="28" y="107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Oval 14"/>
                <p:cNvSpPr>
                  <a:spLocks noChangeArrowheads="1"/>
                </p:cNvSpPr>
                <p:nvPr/>
              </p:nvSpPr>
              <p:spPr bwMode="auto">
                <a:xfrm>
                  <a:off x="2071688" y="2989263"/>
                  <a:ext cx="300038" cy="298450"/>
                </a:xfrm>
                <a:prstGeom prst="ellipse">
                  <a:avLst/>
                </a:prstGeom>
                <a:solidFill>
                  <a:srgbClr val="23B9D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15"/>
                <p:cNvSpPr/>
                <p:nvPr/>
              </p:nvSpPr>
              <p:spPr bwMode="auto">
                <a:xfrm>
                  <a:off x="2136775" y="3049588"/>
                  <a:ext cx="173038" cy="177800"/>
                </a:xfrm>
                <a:custGeom>
                  <a:avLst/>
                  <a:gdLst>
                    <a:gd name="T0" fmla="*/ 44 w 46"/>
                    <a:gd name="T1" fmla="*/ 16 h 47"/>
                    <a:gd name="T2" fmla="*/ 30 w 46"/>
                    <a:gd name="T3" fmla="*/ 16 h 47"/>
                    <a:gd name="T4" fmla="*/ 30 w 46"/>
                    <a:gd name="T5" fmla="*/ 2 h 47"/>
                    <a:gd name="T6" fmla="*/ 28 w 46"/>
                    <a:gd name="T7" fmla="*/ 0 h 47"/>
                    <a:gd name="T8" fmla="*/ 18 w 46"/>
                    <a:gd name="T9" fmla="*/ 0 h 47"/>
                    <a:gd name="T10" fmla="*/ 16 w 46"/>
                    <a:gd name="T11" fmla="*/ 2 h 47"/>
                    <a:gd name="T12" fmla="*/ 16 w 46"/>
                    <a:gd name="T13" fmla="*/ 16 h 47"/>
                    <a:gd name="T14" fmla="*/ 2 w 46"/>
                    <a:gd name="T15" fmla="*/ 16 h 47"/>
                    <a:gd name="T16" fmla="*/ 0 w 46"/>
                    <a:gd name="T17" fmla="*/ 18 h 47"/>
                    <a:gd name="T18" fmla="*/ 0 w 46"/>
                    <a:gd name="T19" fmla="*/ 29 h 47"/>
                    <a:gd name="T20" fmla="*/ 2 w 46"/>
                    <a:gd name="T21" fmla="*/ 31 h 47"/>
                    <a:gd name="T22" fmla="*/ 16 w 46"/>
                    <a:gd name="T23" fmla="*/ 31 h 47"/>
                    <a:gd name="T24" fmla="*/ 16 w 46"/>
                    <a:gd name="T25" fmla="*/ 45 h 47"/>
                    <a:gd name="T26" fmla="*/ 18 w 46"/>
                    <a:gd name="T27" fmla="*/ 47 h 47"/>
                    <a:gd name="T28" fmla="*/ 28 w 46"/>
                    <a:gd name="T29" fmla="*/ 47 h 47"/>
                    <a:gd name="T30" fmla="*/ 30 w 46"/>
                    <a:gd name="T31" fmla="*/ 45 h 47"/>
                    <a:gd name="T32" fmla="*/ 30 w 46"/>
                    <a:gd name="T33" fmla="*/ 31 h 47"/>
                    <a:gd name="T34" fmla="*/ 44 w 46"/>
                    <a:gd name="T35" fmla="*/ 31 h 47"/>
                    <a:gd name="T36" fmla="*/ 46 w 46"/>
                    <a:gd name="T37" fmla="*/ 29 h 47"/>
                    <a:gd name="T38" fmla="*/ 46 w 46"/>
                    <a:gd name="T39" fmla="*/ 18 h 47"/>
                    <a:gd name="T40" fmla="*/ 44 w 46"/>
                    <a:gd name="T41" fmla="*/ 1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6" h="47">
                      <a:moveTo>
                        <a:pt x="44" y="16"/>
                      </a:moveTo>
                      <a:cubicBezTo>
                        <a:pt x="30" y="16"/>
                        <a:pt x="30" y="16"/>
                        <a:pt x="30" y="16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30" y="1"/>
                        <a:pt x="29" y="0"/>
                        <a:pt x="28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7" y="0"/>
                        <a:pt x="16" y="1"/>
                        <a:pt x="16" y="2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7"/>
                        <a:pt x="0" y="18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30"/>
                        <a:pt x="1" y="31"/>
                        <a:pt x="2" y="31"/>
                      </a:cubicBezTo>
                      <a:cubicBezTo>
                        <a:pt x="16" y="31"/>
                        <a:pt x="16" y="31"/>
                        <a:pt x="16" y="31"/>
                      </a:cubicBezTo>
                      <a:cubicBezTo>
                        <a:pt x="16" y="45"/>
                        <a:pt x="16" y="45"/>
                        <a:pt x="16" y="45"/>
                      </a:cubicBezTo>
                      <a:cubicBezTo>
                        <a:pt x="16" y="46"/>
                        <a:pt x="17" y="47"/>
                        <a:pt x="18" y="47"/>
                      </a:cubicBezTo>
                      <a:cubicBezTo>
                        <a:pt x="28" y="47"/>
                        <a:pt x="28" y="47"/>
                        <a:pt x="28" y="47"/>
                      </a:cubicBezTo>
                      <a:cubicBezTo>
                        <a:pt x="29" y="47"/>
                        <a:pt x="30" y="46"/>
                        <a:pt x="30" y="45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44" y="31"/>
                        <a:pt x="44" y="31"/>
                        <a:pt x="44" y="31"/>
                      </a:cubicBezTo>
                      <a:cubicBezTo>
                        <a:pt x="45" y="31"/>
                        <a:pt x="46" y="30"/>
                        <a:pt x="46" y="29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6" y="17"/>
                        <a:pt x="45" y="16"/>
                        <a:pt x="44" y="16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16"/>
                <p:cNvSpPr/>
                <p:nvPr/>
              </p:nvSpPr>
              <p:spPr bwMode="auto">
                <a:xfrm>
                  <a:off x="2071688" y="4129088"/>
                  <a:ext cx="300038" cy="298450"/>
                </a:xfrm>
                <a:custGeom>
                  <a:avLst/>
                  <a:gdLst>
                    <a:gd name="T0" fmla="*/ 189 w 189"/>
                    <a:gd name="T1" fmla="*/ 0 h 188"/>
                    <a:gd name="T2" fmla="*/ 96 w 189"/>
                    <a:gd name="T3" fmla="*/ 188 h 188"/>
                    <a:gd name="T4" fmla="*/ 0 w 189"/>
                    <a:gd name="T5" fmla="*/ 0 h 188"/>
                    <a:gd name="T6" fmla="*/ 189 w 189"/>
                    <a:gd name="T7" fmla="*/ 0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9" h="188">
                      <a:moveTo>
                        <a:pt x="189" y="0"/>
                      </a:moveTo>
                      <a:lnTo>
                        <a:pt x="96" y="188"/>
                      </a:lnTo>
                      <a:lnTo>
                        <a:pt x="0" y="0"/>
                      </a:lnTo>
                      <a:lnTo>
                        <a:pt x="189" y="0"/>
                      </a:lnTo>
                      <a:close/>
                    </a:path>
                  </a:pathLst>
                </a:custGeom>
                <a:solidFill>
                  <a:srgbClr val="23B9D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17"/>
                <p:cNvSpPr/>
                <p:nvPr/>
              </p:nvSpPr>
              <p:spPr bwMode="auto">
                <a:xfrm>
                  <a:off x="2071688" y="4129088"/>
                  <a:ext cx="300038" cy="298450"/>
                </a:xfrm>
                <a:custGeom>
                  <a:avLst/>
                  <a:gdLst>
                    <a:gd name="T0" fmla="*/ 189 w 189"/>
                    <a:gd name="T1" fmla="*/ 0 h 188"/>
                    <a:gd name="T2" fmla="*/ 96 w 189"/>
                    <a:gd name="T3" fmla="*/ 188 h 188"/>
                    <a:gd name="T4" fmla="*/ 0 w 189"/>
                    <a:gd name="T5" fmla="*/ 0 h 188"/>
                    <a:gd name="T6" fmla="*/ 189 w 189"/>
                    <a:gd name="T7" fmla="*/ 0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9" h="188">
                      <a:moveTo>
                        <a:pt x="189" y="0"/>
                      </a:moveTo>
                      <a:lnTo>
                        <a:pt x="96" y="188"/>
                      </a:lnTo>
                      <a:lnTo>
                        <a:pt x="0" y="0"/>
                      </a:lnTo>
                      <a:lnTo>
                        <a:pt x="18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18"/>
                <p:cNvSpPr>
                  <a:spLocks noEditPoints="1"/>
                </p:cNvSpPr>
                <p:nvPr/>
              </p:nvSpPr>
              <p:spPr bwMode="auto">
                <a:xfrm>
                  <a:off x="2420938" y="3003551"/>
                  <a:ext cx="333375" cy="1557338"/>
                </a:xfrm>
                <a:custGeom>
                  <a:avLst/>
                  <a:gdLst>
                    <a:gd name="T0" fmla="*/ 0 w 88"/>
                    <a:gd name="T1" fmla="*/ 298 h 412"/>
                    <a:gd name="T2" fmla="*/ 26 w 88"/>
                    <a:gd name="T3" fmla="*/ 298 h 412"/>
                    <a:gd name="T4" fmla="*/ 88 w 88"/>
                    <a:gd name="T5" fmla="*/ 360 h 412"/>
                    <a:gd name="T6" fmla="*/ 88 w 88"/>
                    <a:gd name="T7" fmla="*/ 412 h 412"/>
                    <a:gd name="T8" fmla="*/ 88 w 88"/>
                    <a:gd name="T9" fmla="*/ 360 h 412"/>
                    <a:gd name="T10" fmla="*/ 26 w 88"/>
                    <a:gd name="T11" fmla="*/ 298 h 412"/>
                    <a:gd name="T12" fmla="*/ 0 w 88"/>
                    <a:gd name="T13" fmla="*/ 298 h 412"/>
                    <a:gd name="T14" fmla="*/ 84 w 88"/>
                    <a:gd name="T15" fmla="*/ 174 h 412"/>
                    <a:gd name="T16" fmla="*/ 84 w 88"/>
                    <a:gd name="T17" fmla="*/ 174 h 412"/>
                    <a:gd name="T18" fmla="*/ 84 w 88"/>
                    <a:gd name="T19" fmla="*/ 174 h 412"/>
                    <a:gd name="T20" fmla="*/ 84 w 88"/>
                    <a:gd name="T21" fmla="*/ 174 h 412"/>
                    <a:gd name="T22" fmla="*/ 84 w 88"/>
                    <a:gd name="T23" fmla="*/ 174 h 412"/>
                    <a:gd name="T24" fmla="*/ 84 w 88"/>
                    <a:gd name="T25" fmla="*/ 174 h 412"/>
                    <a:gd name="T26" fmla="*/ 84 w 88"/>
                    <a:gd name="T27" fmla="*/ 174 h 412"/>
                    <a:gd name="T28" fmla="*/ 84 w 88"/>
                    <a:gd name="T29" fmla="*/ 174 h 412"/>
                    <a:gd name="T30" fmla="*/ 84 w 88"/>
                    <a:gd name="T31" fmla="*/ 174 h 412"/>
                    <a:gd name="T32" fmla="*/ 84 w 88"/>
                    <a:gd name="T33" fmla="*/ 174 h 412"/>
                    <a:gd name="T34" fmla="*/ 84 w 88"/>
                    <a:gd name="T35" fmla="*/ 174 h 412"/>
                    <a:gd name="T36" fmla="*/ 84 w 88"/>
                    <a:gd name="T37" fmla="*/ 174 h 412"/>
                    <a:gd name="T38" fmla="*/ 84 w 88"/>
                    <a:gd name="T39" fmla="*/ 174 h 412"/>
                    <a:gd name="T40" fmla="*/ 84 w 88"/>
                    <a:gd name="T41" fmla="*/ 174 h 412"/>
                    <a:gd name="T42" fmla="*/ 84 w 88"/>
                    <a:gd name="T43" fmla="*/ 173 h 412"/>
                    <a:gd name="T44" fmla="*/ 84 w 88"/>
                    <a:gd name="T45" fmla="*/ 173 h 412"/>
                    <a:gd name="T46" fmla="*/ 84 w 88"/>
                    <a:gd name="T47" fmla="*/ 173 h 412"/>
                    <a:gd name="T48" fmla="*/ 84 w 88"/>
                    <a:gd name="T49" fmla="*/ 173 h 412"/>
                    <a:gd name="T50" fmla="*/ 84 w 88"/>
                    <a:gd name="T51" fmla="*/ 173 h 412"/>
                    <a:gd name="T52" fmla="*/ 84 w 88"/>
                    <a:gd name="T53" fmla="*/ 173 h 412"/>
                    <a:gd name="T54" fmla="*/ 84 w 88"/>
                    <a:gd name="T55" fmla="*/ 173 h 412"/>
                    <a:gd name="T56" fmla="*/ 84 w 88"/>
                    <a:gd name="T57" fmla="*/ 173 h 412"/>
                    <a:gd name="T58" fmla="*/ 84 w 88"/>
                    <a:gd name="T59" fmla="*/ 173 h 412"/>
                    <a:gd name="T60" fmla="*/ 84 w 88"/>
                    <a:gd name="T61" fmla="*/ 173 h 412"/>
                    <a:gd name="T62" fmla="*/ 84 w 88"/>
                    <a:gd name="T63" fmla="*/ 172 h 412"/>
                    <a:gd name="T64" fmla="*/ 84 w 88"/>
                    <a:gd name="T65" fmla="*/ 172 h 412"/>
                    <a:gd name="T66" fmla="*/ 84 w 88"/>
                    <a:gd name="T67" fmla="*/ 172 h 412"/>
                    <a:gd name="T68" fmla="*/ 84 w 88"/>
                    <a:gd name="T69" fmla="*/ 172 h 412"/>
                    <a:gd name="T70" fmla="*/ 84 w 88"/>
                    <a:gd name="T71" fmla="*/ 172 h 412"/>
                    <a:gd name="T72" fmla="*/ 84 w 88"/>
                    <a:gd name="T73" fmla="*/ 172 h 412"/>
                    <a:gd name="T74" fmla="*/ 84 w 88"/>
                    <a:gd name="T75" fmla="*/ 172 h 412"/>
                    <a:gd name="T76" fmla="*/ 84 w 88"/>
                    <a:gd name="T77" fmla="*/ 172 h 412"/>
                    <a:gd name="T78" fmla="*/ 84 w 88"/>
                    <a:gd name="T79" fmla="*/ 172 h 412"/>
                    <a:gd name="T80" fmla="*/ 84 w 88"/>
                    <a:gd name="T81" fmla="*/ 172 h 412"/>
                    <a:gd name="T82" fmla="*/ 84 w 88"/>
                    <a:gd name="T83" fmla="*/ 172 h 412"/>
                    <a:gd name="T84" fmla="*/ 84 w 88"/>
                    <a:gd name="T85" fmla="*/ 172 h 412"/>
                    <a:gd name="T86" fmla="*/ 84 w 88"/>
                    <a:gd name="T87" fmla="*/ 171 h 412"/>
                    <a:gd name="T88" fmla="*/ 84 w 88"/>
                    <a:gd name="T89" fmla="*/ 171 h 412"/>
                    <a:gd name="T90" fmla="*/ 84 w 88"/>
                    <a:gd name="T91" fmla="*/ 171 h 412"/>
                    <a:gd name="T92" fmla="*/ 63 w 88"/>
                    <a:gd name="T93" fmla="*/ 0 h 412"/>
                    <a:gd name="T94" fmla="*/ 39 w 88"/>
                    <a:gd name="T95" fmla="*/ 74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88" h="412">
                      <a:moveTo>
                        <a:pt x="84" y="259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14" y="298"/>
                        <a:pt x="14" y="298"/>
                        <a:pt x="14" y="298"/>
                      </a:cubicBezTo>
                      <a:cubicBezTo>
                        <a:pt x="26" y="298"/>
                        <a:pt x="26" y="298"/>
                        <a:pt x="26" y="298"/>
                      </a:cubicBezTo>
                      <a:cubicBezTo>
                        <a:pt x="43" y="298"/>
                        <a:pt x="59" y="305"/>
                        <a:pt x="70" y="316"/>
                      </a:cubicBezTo>
                      <a:cubicBezTo>
                        <a:pt x="81" y="328"/>
                        <a:pt x="88" y="343"/>
                        <a:pt x="88" y="360"/>
                      </a:cubicBezTo>
                      <a:cubicBezTo>
                        <a:pt x="88" y="408"/>
                        <a:pt x="88" y="408"/>
                        <a:pt x="88" y="408"/>
                      </a:cubicBezTo>
                      <a:cubicBezTo>
                        <a:pt x="88" y="412"/>
                        <a:pt x="88" y="412"/>
                        <a:pt x="88" y="412"/>
                      </a:cubicBezTo>
                      <a:cubicBezTo>
                        <a:pt x="88" y="408"/>
                        <a:pt x="88" y="408"/>
                        <a:pt x="88" y="408"/>
                      </a:cubicBezTo>
                      <a:cubicBezTo>
                        <a:pt x="88" y="360"/>
                        <a:pt x="88" y="360"/>
                        <a:pt x="88" y="360"/>
                      </a:cubicBezTo>
                      <a:cubicBezTo>
                        <a:pt x="88" y="343"/>
                        <a:pt x="81" y="328"/>
                        <a:pt x="70" y="316"/>
                      </a:cubicBezTo>
                      <a:cubicBezTo>
                        <a:pt x="59" y="305"/>
                        <a:pt x="43" y="298"/>
                        <a:pt x="26" y="298"/>
                      </a:cubicBezTo>
                      <a:cubicBezTo>
                        <a:pt x="14" y="298"/>
                        <a:pt x="14" y="298"/>
                        <a:pt x="14" y="298"/>
                      </a:cubicBez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84" y="259"/>
                        <a:pt x="84" y="259"/>
                        <a:pt x="84" y="259"/>
                      </a:cubicBezTo>
                      <a:moveTo>
                        <a:pt x="84" y="174"/>
                      </a:moveTo>
                      <a:cubicBezTo>
                        <a:pt x="84" y="174"/>
                        <a:pt x="84" y="174"/>
                        <a:pt x="84" y="174"/>
                      </a:cubicBezTo>
                      <a:cubicBezTo>
                        <a:pt x="84" y="174"/>
                        <a:pt x="84" y="174"/>
                        <a:pt x="84" y="174"/>
                      </a:cubicBezTo>
                      <a:moveTo>
                        <a:pt x="84" y="174"/>
                      </a:moveTo>
                      <a:cubicBezTo>
                        <a:pt x="84" y="174"/>
                        <a:pt x="84" y="174"/>
                        <a:pt x="84" y="174"/>
                      </a:cubicBezTo>
                      <a:cubicBezTo>
                        <a:pt x="84" y="174"/>
                        <a:pt x="84" y="174"/>
                        <a:pt x="84" y="174"/>
                      </a:cubicBezTo>
                      <a:moveTo>
                        <a:pt x="84" y="174"/>
                      </a:moveTo>
                      <a:cubicBezTo>
                        <a:pt x="84" y="174"/>
                        <a:pt x="84" y="174"/>
                        <a:pt x="84" y="174"/>
                      </a:cubicBezTo>
                      <a:cubicBezTo>
                        <a:pt x="84" y="174"/>
                        <a:pt x="84" y="174"/>
                        <a:pt x="84" y="174"/>
                      </a:cubicBezTo>
                      <a:moveTo>
                        <a:pt x="84" y="174"/>
                      </a:moveTo>
                      <a:cubicBezTo>
                        <a:pt x="84" y="174"/>
                        <a:pt x="84" y="174"/>
                        <a:pt x="84" y="174"/>
                      </a:cubicBezTo>
                      <a:cubicBezTo>
                        <a:pt x="84" y="174"/>
                        <a:pt x="84" y="174"/>
                        <a:pt x="84" y="174"/>
                      </a:cubicBezTo>
                      <a:moveTo>
                        <a:pt x="84" y="174"/>
                      </a:moveTo>
                      <a:cubicBezTo>
                        <a:pt x="84" y="174"/>
                        <a:pt x="84" y="174"/>
                        <a:pt x="84" y="174"/>
                      </a:cubicBezTo>
                      <a:cubicBezTo>
                        <a:pt x="84" y="174"/>
                        <a:pt x="84" y="174"/>
                        <a:pt x="84" y="174"/>
                      </a:cubicBezTo>
                      <a:moveTo>
                        <a:pt x="84" y="174"/>
                      </a:moveTo>
                      <a:cubicBezTo>
                        <a:pt x="84" y="174"/>
                        <a:pt x="84" y="174"/>
                        <a:pt x="84" y="174"/>
                      </a:cubicBezTo>
                      <a:cubicBezTo>
                        <a:pt x="84" y="174"/>
                        <a:pt x="84" y="174"/>
                        <a:pt x="84" y="174"/>
                      </a:cubicBezTo>
                      <a:moveTo>
                        <a:pt x="84" y="174"/>
                      </a:moveTo>
                      <a:cubicBezTo>
                        <a:pt x="84" y="174"/>
                        <a:pt x="84" y="174"/>
                        <a:pt x="84" y="174"/>
                      </a:cubicBezTo>
                      <a:cubicBezTo>
                        <a:pt x="84" y="174"/>
                        <a:pt x="84" y="174"/>
                        <a:pt x="84" y="174"/>
                      </a:cubicBezTo>
                      <a:moveTo>
                        <a:pt x="84" y="174"/>
                      </a:moveTo>
                      <a:cubicBezTo>
                        <a:pt x="84" y="174"/>
                        <a:pt x="84" y="174"/>
                        <a:pt x="84" y="174"/>
                      </a:cubicBezTo>
                      <a:cubicBezTo>
                        <a:pt x="84" y="174"/>
                        <a:pt x="84" y="174"/>
                        <a:pt x="84" y="174"/>
                      </a:cubicBezTo>
                      <a:moveTo>
                        <a:pt x="84" y="174"/>
                      </a:moveTo>
                      <a:cubicBezTo>
                        <a:pt x="84" y="174"/>
                        <a:pt x="84" y="174"/>
                        <a:pt x="84" y="174"/>
                      </a:cubicBezTo>
                      <a:cubicBezTo>
                        <a:pt x="84" y="174"/>
                        <a:pt x="84" y="174"/>
                        <a:pt x="84" y="174"/>
                      </a:cubicBezTo>
                      <a:moveTo>
                        <a:pt x="84" y="173"/>
                      </a:moveTo>
                      <a:cubicBezTo>
                        <a:pt x="84" y="173"/>
                        <a:pt x="84" y="173"/>
                        <a:pt x="84" y="173"/>
                      </a:cubicBezTo>
                      <a:cubicBezTo>
                        <a:pt x="84" y="173"/>
                        <a:pt x="84" y="173"/>
                        <a:pt x="84" y="173"/>
                      </a:cubicBezTo>
                      <a:moveTo>
                        <a:pt x="84" y="173"/>
                      </a:moveTo>
                      <a:cubicBezTo>
                        <a:pt x="84" y="173"/>
                        <a:pt x="84" y="173"/>
                        <a:pt x="84" y="173"/>
                      </a:cubicBezTo>
                      <a:cubicBezTo>
                        <a:pt x="84" y="173"/>
                        <a:pt x="84" y="173"/>
                        <a:pt x="84" y="173"/>
                      </a:cubicBezTo>
                      <a:moveTo>
                        <a:pt x="84" y="173"/>
                      </a:moveTo>
                      <a:cubicBezTo>
                        <a:pt x="84" y="173"/>
                        <a:pt x="84" y="173"/>
                        <a:pt x="84" y="173"/>
                      </a:cubicBezTo>
                      <a:cubicBezTo>
                        <a:pt x="84" y="173"/>
                        <a:pt x="84" y="173"/>
                        <a:pt x="84" y="173"/>
                      </a:cubicBezTo>
                      <a:moveTo>
                        <a:pt x="84" y="173"/>
                      </a:moveTo>
                      <a:cubicBezTo>
                        <a:pt x="84" y="173"/>
                        <a:pt x="84" y="173"/>
                        <a:pt x="84" y="173"/>
                      </a:cubicBezTo>
                      <a:cubicBezTo>
                        <a:pt x="84" y="173"/>
                        <a:pt x="84" y="173"/>
                        <a:pt x="84" y="173"/>
                      </a:cubicBezTo>
                      <a:moveTo>
                        <a:pt x="84" y="173"/>
                      </a:moveTo>
                      <a:cubicBezTo>
                        <a:pt x="84" y="173"/>
                        <a:pt x="84" y="173"/>
                        <a:pt x="84" y="173"/>
                      </a:cubicBezTo>
                      <a:cubicBezTo>
                        <a:pt x="84" y="173"/>
                        <a:pt x="84" y="173"/>
                        <a:pt x="84" y="173"/>
                      </a:cubicBezTo>
                      <a:moveTo>
                        <a:pt x="84" y="173"/>
                      </a:moveTo>
                      <a:cubicBezTo>
                        <a:pt x="84" y="173"/>
                        <a:pt x="84" y="173"/>
                        <a:pt x="84" y="173"/>
                      </a:cubicBezTo>
                      <a:cubicBezTo>
                        <a:pt x="84" y="173"/>
                        <a:pt x="84" y="173"/>
                        <a:pt x="84" y="173"/>
                      </a:cubicBezTo>
                      <a:moveTo>
                        <a:pt x="84" y="172"/>
                      </a:moveTo>
                      <a:cubicBezTo>
                        <a:pt x="84" y="172"/>
                        <a:pt x="84" y="172"/>
                        <a:pt x="84" y="173"/>
                      </a:cubicBezTo>
                      <a:cubicBezTo>
                        <a:pt x="84" y="172"/>
                        <a:pt x="84" y="172"/>
                        <a:pt x="84" y="172"/>
                      </a:cubicBezTo>
                      <a:moveTo>
                        <a:pt x="84" y="172"/>
                      </a:moveTo>
                      <a:cubicBezTo>
                        <a:pt x="84" y="172"/>
                        <a:pt x="84" y="172"/>
                        <a:pt x="84" y="172"/>
                      </a:cubicBezTo>
                      <a:cubicBezTo>
                        <a:pt x="84" y="172"/>
                        <a:pt x="84" y="172"/>
                        <a:pt x="84" y="172"/>
                      </a:cubicBezTo>
                      <a:moveTo>
                        <a:pt x="84" y="172"/>
                      </a:moveTo>
                      <a:cubicBezTo>
                        <a:pt x="84" y="172"/>
                        <a:pt x="84" y="172"/>
                        <a:pt x="84" y="172"/>
                      </a:cubicBezTo>
                      <a:cubicBezTo>
                        <a:pt x="84" y="172"/>
                        <a:pt x="84" y="172"/>
                        <a:pt x="84" y="172"/>
                      </a:cubicBezTo>
                      <a:moveTo>
                        <a:pt x="84" y="172"/>
                      </a:moveTo>
                      <a:cubicBezTo>
                        <a:pt x="84" y="172"/>
                        <a:pt x="84" y="172"/>
                        <a:pt x="84" y="172"/>
                      </a:cubicBezTo>
                      <a:cubicBezTo>
                        <a:pt x="84" y="172"/>
                        <a:pt x="84" y="172"/>
                        <a:pt x="84" y="172"/>
                      </a:cubicBezTo>
                      <a:moveTo>
                        <a:pt x="84" y="172"/>
                      </a:moveTo>
                      <a:cubicBezTo>
                        <a:pt x="84" y="172"/>
                        <a:pt x="84" y="172"/>
                        <a:pt x="84" y="172"/>
                      </a:cubicBezTo>
                      <a:cubicBezTo>
                        <a:pt x="84" y="172"/>
                        <a:pt x="84" y="172"/>
                        <a:pt x="84" y="172"/>
                      </a:cubicBezTo>
                      <a:moveTo>
                        <a:pt x="84" y="172"/>
                      </a:moveTo>
                      <a:cubicBezTo>
                        <a:pt x="84" y="172"/>
                        <a:pt x="84" y="172"/>
                        <a:pt x="84" y="172"/>
                      </a:cubicBezTo>
                      <a:cubicBezTo>
                        <a:pt x="84" y="172"/>
                        <a:pt x="84" y="172"/>
                        <a:pt x="84" y="172"/>
                      </a:cubicBezTo>
                      <a:moveTo>
                        <a:pt x="84" y="172"/>
                      </a:moveTo>
                      <a:cubicBezTo>
                        <a:pt x="84" y="172"/>
                        <a:pt x="84" y="172"/>
                        <a:pt x="84" y="172"/>
                      </a:cubicBezTo>
                      <a:cubicBezTo>
                        <a:pt x="84" y="172"/>
                        <a:pt x="84" y="172"/>
                        <a:pt x="84" y="172"/>
                      </a:cubicBezTo>
                      <a:moveTo>
                        <a:pt x="84" y="172"/>
                      </a:moveTo>
                      <a:cubicBezTo>
                        <a:pt x="84" y="172"/>
                        <a:pt x="84" y="172"/>
                        <a:pt x="84" y="172"/>
                      </a:cubicBezTo>
                      <a:cubicBezTo>
                        <a:pt x="84" y="172"/>
                        <a:pt x="84" y="172"/>
                        <a:pt x="84" y="172"/>
                      </a:cubicBezTo>
                      <a:moveTo>
                        <a:pt x="84" y="172"/>
                      </a:moveTo>
                      <a:cubicBezTo>
                        <a:pt x="84" y="172"/>
                        <a:pt x="84" y="172"/>
                        <a:pt x="84" y="172"/>
                      </a:cubicBezTo>
                      <a:cubicBezTo>
                        <a:pt x="84" y="172"/>
                        <a:pt x="84" y="172"/>
                        <a:pt x="84" y="172"/>
                      </a:cubicBezTo>
                      <a:moveTo>
                        <a:pt x="84" y="171"/>
                      </a:moveTo>
                      <a:cubicBezTo>
                        <a:pt x="84" y="171"/>
                        <a:pt x="84" y="171"/>
                        <a:pt x="84" y="171"/>
                      </a:cubicBezTo>
                      <a:cubicBezTo>
                        <a:pt x="84" y="171"/>
                        <a:pt x="84" y="171"/>
                        <a:pt x="84" y="171"/>
                      </a:cubicBezTo>
                      <a:moveTo>
                        <a:pt x="84" y="171"/>
                      </a:moveTo>
                      <a:cubicBezTo>
                        <a:pt x="84" y="171"/>
                        <a:pt x="84" y="171"/>
                        <a:pt x="84" y="171"/>
                      </a:cubicBezTo>
                      <a:cubicBezTo>
                        <a:pt x="84" y="171"/>
                        <a:pt x="84" y="171"/>
                        <a:pt x="84" y="171"/>
                      </a:cubicBezTo>
                      <a:moveTo>
                        <a:pt x="63" y="0"/>
                      </a:moveTo>
                      <a:cubicBezTo>
                        <a:pt x="39" y="74"/>
                        <a:pt x="39" y="74"/>
                        <a:pt x="39" y="74"/>
                      </a:cubicBezTo>
                      <a:cubicBezTo>
                        <a:pt x="39" y="74"/>
                        <a:pt x="39" y="74"/>
                        <a:pt x="39" y="74"/>
                      </a:cubicBezTo>
                      <a:cubicBezTo>
                        <a:pt x="63" y="0"/>
                        <a:pt x="63" y="0"/>
                        <a:pt x="63" y="0"/>
                      </a:cubicBezTo>
                    </a:path>
                  </a:pathLst>
                </a:custGeom>
                <a:solidFill>
                  <a:srgbClr val="D1D3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22"/>
                <p:cNvSpPr/>
                <p:nvPr/>
              </p:nvSpPr>
              <p:spPr bwMode="auto">
                <a:xfrm>
                  <a:off x="2593975" y="3630613"/>
                  <a:ext cx="73025" cy="144463"/>
                </a:xfrm>
                <a:custGeom>
                  <a:avLst/>
                  <a:gdLst>
                    <a:gd name="T0" fmla="*/ 5 w 19"/>
                    <a:gd name="T1" fmla="*/ 0 h 38"/>
                    <a:gd name="T2" fmla="*/ 5 w 19"/>
                    <a:gd name="T3" fmla="*/ 6 h 38"/>
                    <a:gd name="T4" fmla="*/ 0 w 19"/>
                    <a:gd name="T5" fmla="*/ 38 h 38"/>
                    <a:gd name="T6" fmla="*/ 0 w 19"/>
                    <a:gd name="T7" fmla="*/ 38 h 38"/>
                    <a:gd name="T8" fmla="*/ 19 w 19"/>
                    <a:gd name="T9" fmla="*/ 19 h 38"/>
                    <a:gd name="T10" fmla="*/ 5 w 19"/>
                    <a:gd name="T1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38">
                      <a:moveTo>
                        <a:pt x="5" y="0"/>
                      </a:moveTo>
                      <a:cubicBezTo>
                        <a:pt x="5" y="2"/>
                        <a:pt x="5" y="4"/>
                        <a:pt x="5" y="6"/>
                      </a:cubicBezTo>
                      <a:cubicBezTo>
                        <a:pt x="5" y="17"/>
                        <a:pt x="3" y="27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11" y="38"/>
                        <a:pt x="19" y="29"/>
                        <a:pt x="19" y="19"/>
                      </a:cubicBezTo>
                      <a:cubicBezTo>
                        <a:pt x="19" y="10"/>
                        <a:pt x="13" y="2"/>
                        <a:pt x="5" y="0"/>
                      </a:cubicBezTo>
                    </a:path>
                  </a:pathLst>
                </a:custGeom>
                <a:solidFill>
                  <a:srgbClr val="23B9D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29"/>
                <p:cNvSpPr/>
                <p:nvPr/>
              </p:nvSpPr>
              <p:spPr bwMode="auto">
                <a:xfrm>
                  <a:off x="2224088" y="4129088"/>
                  <a:ext cx="147638" cy="298450"/>
                </a:xfrm>
                <a:custGeom>
                  <a:avLst/>
                  <a:gdLst>
                    <a:gd name="T0" fmla="*/ 93 w 93"/>
                    <a:gd name="T1" fmla="*/ 0 h 188"/>
                    <a:gd name="T2" fmla="*/ 62 w 93"/>
                    <a:gd name="T3" fmla="*/ 0 h 188"/>
                    <a:gd name="T4" fmla="*/ 0 w 93"/>
                    <a:gd name="T5" fmla="*/ 0 h 188"/>
                    <a:gd name="T6" fmla="*/ 0 w 93"/>
                    <a:gd name="T7" fmla="*/ 188 h 188"/>
                    <a:gd name="T8" fmla="*/ 0 w 93"/>
                    <a:gd name="T9" fmla="*/ 188 h 188"/>
                    <a:gd name="T10" fmla="*/ 93 w 93"/>
                    <a:gd name="T11" fmla="*/ 0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3" h="188">
                      <a:moveTo>
                        <a:pt x="93" y="0"/>
                      </a:moveTo>
                      <a:lnTo>
                        <a:pt x="62" y="0"/>
                      </a:lnTo>
                      <a:lnTo>
                        <a:pt x="0" y="0"/>
                      </a:lnTo>
                      <a:lnTo>
                        <a:pt x="0" y="188"/>
                      </a:lnTo>
                      <a:lnTo>
                        <a:pt x="0" y="188"/>
                      </a:lnTo>
                      <a:lnTo>
                        <a:pt x="9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145" name="Freeform 12"/>
              <p:cNvSpPr/>
              <p:nvPr/>
            </p:nvSpPr>
            <p:spPr bwMode="auto">
              <a:xfrm>
                <a:off x="2307857" y="3152824"/>
                <a:ext cx="458456" cy="210451"/>
              </a:xfrm>
              <a:custGeom>
                <a:avLst/>
                <a:gdLst>
                  <a:gd name="T0" fmla="*/ 136 w 271"/>
                  <a:gd name="T1" fmla="*/ 0 h 125"/>
                  <a:gd name="T2" fmla="*/ 0 w 271"/>
                  <a:gd name="T3" fmla="*/ 125 h 125"/>
                  <a:gd name="T4" fmla="*/ 9 w 271"/>
                  <a:gd name="T5" fmla="*/ 125 h 125"/>
                  <a:gd name="T6" fmla="*/ 118 w 271"/>
                  <a:gd name="T7" fmla="*/ 71 h 125"/>
                  <a:gd name="T8" fmla="*/ 197 w 271"/>
                  <a:gd name="T9" fmla="*/ 105 h 125"/>
                  <a:gd name="T10" fmla="*/ 271 w 271"/>
                  <a:gd name="T11" fmla="*/ 120 h 125"/>
                  <a:gd name="T12" fmla="*/ 136 w 271"/>
                  <a:gd name="T1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1" h="125">
                    <a:moveTo>
                      <a:pt x="136" y="0"/>
                    </a:moveTo>
                    <a:cubicBezTo>
                      <a:pt x="64" y="0"/>
                      <a:pt x="6" y="55"/>
                      <a:pt x="0" y="125"/>
                    </a:cubicBezTo>
                    <a:cubicBezTo>
                      <a:pt x="4" y="125"/>
                      <a:pt x="7" y="125"/>
                      <a:pt x="9" y="125"/>
                    </a:cubicBezTo>
                    <a:cubicBezTo>
                      <a:pt x="56" y="117"/>
                      <a:pt x="96" y="96"/>
                      <a:pt x="118" y="71"/>
                    </a:cubicBezTo>
                    <a:cubicBezTo>
                      <a:pt x="139" y="86"/>
                      <a:pt x="167" y="98"/>
                      <a:pt x="197" y="105"/>
                    </a:cubicBezTo>
                    <a:cubicBezTo>
                      <a:pt x="221" y="110"/>
                      <a:pt x="249" y="120"/>
                      <a:pt x="271" y="120"/>
                    </a:cubicBezTo>
                    <a:cubicBezTo>
                      <a:pt x="263" y="52"/>
                      <a:pt x="205" y="0"/>
                      <a:pt x="13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1623906" y="4609710"/>
              <a:ext cx="16466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b="1" spc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51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46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7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8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2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91233" y="3353168"/>
            <a:ext cx="961094" cy="955609"/>
            <a:chOff x="3691233" y="3353168"/>
            <a:chExt cx="961094" cy="955609"/>
          </a:xfrm>
        </p:grpSpPr>
        <p:sp>
          <p:nvSpPr>
            <p:cNvPr id="64" name="Oval 4"/>
            <p:cNvSpPr/>
            <p:nvPr/>
          </p:nvSpPr>
          <p:spPr>
            <a:xfrm rot="18199285">
              <a:off x="3693975" y="3350426"/>
              <a:ext cx="955609" cy="961094"/>
            </a:xfrm>
            <a:prstGeom prst="ellipse">
              <a:avLst/>
            </a:prstGeom>
            <a:solidFill>
              <a:srgbClr val="77D4E5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sp>
          <p:nvSpPr>
            <p:cNvPr id="68" name="Freeform 63"/>
            <p:cNvSpPr>
              <a:spLocks noEditPoints="1"/>
            </p:cNvSpPr>
            <p:nvPr/>
          </p:nvSpPr>
          <p:spPr bwMode="auto">
            <a:xfrm>
              <a:off x="3958946" y="3570547"/>
              <a:ext cx="425668" cy="575904"/>
            </a:xfrm>
            <a:custGeom>
              <a:avLst/>
              <a:gdLst>
                <a:gd name="T0" fmla="*/ 92 w 102"/>
                <a:gd name="T1" fmla="*/ 0 h 138"/>
                <a:gd name="T2" fmla="*/ 10 w 102"/>
                <a:gd name="T3" fmla="*/ 0 h 138"/>
                <a:gd name="T4" fmla="*/ 0 w 102"/>
                <a:gd name="T5" fmla="*/ 10 h 138"/>
                <a:gd name="T6" fmla="*/ 0 w 102"/>
                <a:gd name="T7" fmla="*/ 129 h 138"/>
                <a:gd name="T8" fmla="*/ 10 w 102"/>
                <a:gd name="T9" fmla="*/ 138 h 138"/>
                <a:gd name="T10" fmla="*/ 92 w 102"/>
                <a:gd name="T11" fmla="*/ 138 h 138"/>
                <a:gd name="T12" fmla="*/ 102 w 102"/>
                <a:gd name="T13" fmla="*/ 129 h 138"/>
                <a:gd name="T14" fmla="*/ 102 w 102"/>
                <a:gd name="T15" fmla="*/ 10 h 138"/>
                <a:gd name="T16" fmla="*/ 92 w 102"/>
                <a:gd name="T17" fmla="*/ 0 h 138"/>
                <a:gd name="T18" fmla="*/ 51 w 102"/>
                <a:gd name="T19" fmla="*/ 135 h 138"/>
                <a:gd name="T20" fmla="*/ 45 w 102"/>
                <a:gd name="T21" fmla="*/ 129 h 138"/>
                <a:gd name="T22" fmla="*/ 51 w 102"/>
                <a:gd name="T23" fmla="*/ 124 h 138"/>
                <a:gd name="T24" fmla="*/ 57 w 102"/>
                <a:gd name="T25" fmla="*/ 129 h 138"/>
                <a:gd name="T26" fmla="*/ 51 w 102"/>
                <a:gd name="T27" fmla="*/ 135 h 138"/>
                <a:gd name="T28" fmla="*/ 92 w 102"/>
                <a:gd name="T29" fmla="*/ 119 h 138"/>
                <a:gd name="T30" fmla="*/ 10 w 102"/>
                <a:gd name="T31" fmla="*/ 119 h 138"/>
                <a:gd name="T32" fmla="*/ 10 w 102"/>
                <a:gd name="T33" fmla="*/ 11 h 138"/>
                <a:gd name="T34" fmla="*/ 92 w 102"/>
                <a:gd name="T35" fmla="*/ 11 h 138"/>
                <a:gd name="T36" fmla="*/ 92 w 102"/>
                <a:gd name="T37" fmla="*/ 11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2" h="138">
                  <a:moveTo>
                    <a:pt x="9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4"/>
                    <a:pt x="5" y="138"/>
                    <a:pt x="10" y="138"/>
                  </a:cubicBezTo>
                  <a:cubicBezTo>
                    <a:pt x="92" y="138"/>
                    <a:pt x="92" y="138"/>
                    <a:pt x="92" y="138"/>
                  </a:cubicBezTo>
                  <a:cubicBezTo>
                    <a:pt x="97" y="138"/>
                    <a:pt x="102" y="134"/>
                    <a:pt x="102" y="129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4"/>
                    <a:pt x="97" y="0"/>
                    <a:pt x="92" y="0"/>
                  </a:cubicBezTo>
                  <a:close/>
                  <a:moveTo>
                    <a:pt x="51" y="135"/>
                  </a:moveTo>
                  <a:cubicBezTo>
                    <a:pt x="48" y="135"/>
                    <a:pt x="45" y="132"/>
                    <a:pt x="45" y="129"/>
                  </a:cubicBezTo>
                  <a:cubicBezTo>
                    <a:pt x="45" y="126"/>
                    <a:pt x="48" y="124"/>
                    <a:pt x="51" y="124"/>
                  </a:cubicBezTo>
                  <a:cubicBezTo>
                    <a:pt x="54" y="124"/>
                    <a:pt x="57" y="126"/>
                    <a:pt x="57" y="129"/>
                  </a:cubicBezTo>
                  <a:cubicBezTo>
                    <a:pt x="57" y="132"/>
                    <a:pt x="54" y="135"/>
                    <a:pt x="51" y="135"/>
                  </a:cubicBezTo>
                  <a:close/>
                  <a:moveTo>
                    <a:pt x="92" y="119"/>
                  </a:moveTo>
                  <a:cubicBezTo>
                    <a:pt x="10" y="119"/>
                    <a:pt x="10" y="119"/>
                    <a:pt x="10" y="119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2" y="11"/>
                    <a:pt x="92" y="11"/>
                    <a:pt x="92" y="11"/>
                  </a:cubicBezTo>
                  <a:lnTo>
                    <a:pt x="92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47972" y="5243352"/>
            <a:ext cx="721745" cy="717626"/>
            <a:chOff x="2747972" y="5243352"/>
            <a:chExt cx="721745" cy="717626"/>
          </a:xfrm>
        </p:grpSpPr>
        <p:sp>
          <p:nvSpPr>
            <p:cNvPr id="66" name="Oval 6"/>
            <p:cNvSpPr/>
            <p:nvPr/>
          </p:nvSpPr>
          <p:spPr>
            <a:xfrm rot="18199285">
              <a:off x="2750032" y="5241292"/>
              <a:ext cx="717626" cy="721745"/>
            </a:xfrm>
            <a:prstGeom prst="ellipse">
              <a:avLst/>
            </a:prstGeom>
            <a:solidFill>
              <a:srgbClr val="77D4E5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grpSp>
          <p:nvGrpSpPr>
            <p:cNvPr id="70" name="Group 11"/>
            <p:cNvGrpSpPr/>
            <p:nvPr/>
          </p:nvGrpSpPr>
          <p:grpSpPr>
            <a:xfrm>
              <a:off x="2913075" y="5461202"/>
              <a:ext cx="386310" cy="286683"/>
              <a:chOff x="5129089" y="3156352"/>
              <a:chExt cx="474198" cy="351905"/>
            </a:xfrm>
            <a:solidFill>
              <a:schemeClr val="bg1"/>
            </a:solidFill>
          </p:grpSpPr>
          <p:sp>
            <p:nvSpPr>
              <p:cNvPr id="71" name="Freeform 66"/>
              <p:cNvSpPr>
                <a:spLocks noEditPoints="1"/>
              </p:cNvSpPr>
              <p:nvPr/>
            </p:nvSpPr>
            <p:spPr bwMode="auto">
              <a:xfrm>
                <a:off x="5139073" y="3156352"/>
                <a:ext cx="459224" cy="279527"/>
              </a:xfrm>
              <a:custGeom>
                <a:avLst/>
                <a:gdLst>
                  <a:gd name="T0" fmla="*/ 184 w 184"/>
                  <a:gd name="T1" fmla="*/ 0 h 112"/>
                  <a:gd name="T2" fmla="*/ 0 w 184"/>
                  <a:gd name="T3" fmla="*/ 0 h 112"/>
                  <a:gd name="T4" fmla="*/ 0 w 184"/>
                  <a:gd name="T5" fmla="*/ 112 h 112"/>
                  <a:gd name="T6" fmla="*/ 184 w 184"/>
                  <a:gd name="T7" fmla="*/ 112 h 112"/>
                  <a:gd name="T8" fmla="*/ 184 w 184"/>
                  <a:gd name="T9" fmla="*/ 0 h 112"/>
                  <a:gd name="T10" fmla="*/ 176 w 184"/>
                  <a:gd name="T11" fmla="*/ 102 h 112"/>
                  <a:gd name="T12" fmla="*/ 8 w 184"/>
                  <a:gd name="T13" fmla="*/ 102 h 112"/>
                  <a:gd name="T14" fmla="*/ 8 w 184"/>
                  <a:gd name="T15" fmla="*/ 8 h 112"/>
                  <a:gd name="T16" fmla="*/ 176 w 184"/>
                  <a:gd name="T17" fmla="*/ 8 h 112"/>
                  <a:gd name="T18" fmla="*/ 176 w 184"/>
                  <a:gd name="T19" fmla="*/ 10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2" name="Freeform 67"/>
              <p:cNvSpPr/>
              <p:nvPr/>
            </p:nvSpPr>
            <p:spPr bwMode="auto">
              <a:xfrm>
                <a:off x="5129089" y="3448358"/>
                <a:ext cx="474198" cy="59899"/>
              </a:xfrm>
              <a:custGeom>
                <a:avLst/>
                <a:gdLst>
                  <a:gd name="T0" fmla="*/ 190 w 190"/>
                  <a:gd name="T1" fmla="*/ 16 h 24"/>
                  <a:gd name="T2" fmla="*/ 188 w 190"/>
                  <a:gd name="T3" fmla="*/ 0 h 24"/>
                  <a:gd name="T4" fmla="*/ 3 w 190"/>
                  <a:gd name="T5" fmla="*/ 0 h 24"/>
                  <a:gd name="T6" fmla="*/ 0 w 190"/>
                  <a:gd name="T7" fmla="*/ 16 h 24"/>
                  <a:gd name="T8" fmla="*/ 0 w 190"/>
                  <a:gd name="T9" fmla="*/ 16 h 24"/>
                  <a:gd name="T10" fmla="*/ 0 w 190"/>
                  <a:gd name="T11" fmla="*/ 24 h 24"/>
                  <a:gd name="T12" fmla="*/ 190 w 190"/>
                  <a:gd name="T13" fmla="*/ 24 h 24"/>
                  <a:gd name="T14" fmla="*/ 190 w 190"/>
                  <a:gd name="T15" fmla="*/ 16 h 24"/>
                  <a:gd name="T16" fmla="*/ 190 w 190"/>
                  <a:gd name="T17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lnTo>
                      <a:pt x="19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3507170" y="4576682"/>
            <a:ext cx="863761" cy="858832"/>
            <a:chOff x="3507170" y="4576682"/>
            <a:chExt cx="863761" cy="858832"/>
          </a:xfrm>
        </p:grpSpPr>
        <p:sp>
          <p:nvSpPr>
            <p:cNvPr id="65" name="Oval 5"/>
            <p:cNvSpPr/>
            <p:nvPr/>
          </p:nvSpPr>
          <p:spPr>
            <a:xfrm rot="18199285">
              <a:off x="3509635" y="4574217"/>
              <a:ext cx="858832" cy="863761"/>
            </a:xfrm>
            <a:prstGeom prst="ellipse">
              <a:avLst/>
            </a:prstGeom>
            <a:solidFill>
              <a:srgbClr val="77D4E5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grpSp>
          <p:nvGrpSpPr>
            <p:cNvPr id="73" name="Group 14"/>
            <p:cNvGrpSpPr/>
            <p:nvPr/>
          </p:nvGrpSpPr>
          <p:grpSpPr>
            <a:xfrm>
              <a:off x="3700768" y="4737335"/>
              <a:ext cx="476566" cy="537524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74" name="Freeform 147"/>
              <p:cNvSpPr/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5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6" name="Freeform 149"/>
              <p:cNvSpPr/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078897" y="2210888"/>
            <a:ext cx="1057203" cy="1051170"/>
            <a:chOff x="3078897" y="2210888"/>
            <a:chExt cx="1057203" cy="1051170"/>
          </a:xfrm>
        </p:grpSpPr>
        <p:sp>
          <p:nvSpPr>
            <p:cNvPr id="63" name="Oval 3"/>
            <p:cNvSpPr/>
            <p:nvPr/>
          </p:nvSpPr>
          <p:spPr>
            <a:xfrm rot="18199285">
              <a:off x="3081914" y="2207871"/>
              <a:ext cx="1051170" cy="1057203"/>
            </a:xfrm>
            <a:prstGeom prst="ellipse">
              <a:avLst/>
            </a:prstGeom>
            <a:solidFill>
              <a:srgbClr val="77D4E5"/>
            </a:solidFill>
            <a:ln w="28575"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3323049" y="2390091"/>
              <a:ext cx="587375" cy="588963"/>
              <a:chOff x="-2031232" y="6174580"/>
              <a:chExt cx="587375" cy="588963"/>
            </a:xfrm>
          </p:grpSpPr>
          <p:sp>
            <p:nvSpPr>
              <p:cNvPr id="88" name="Freeform 56"/>
              <p:cNvSpPr/>
              <p:nvPr/>
            </p:nvSpPr>
            <p:spPr bwMode="auto">
              <a:xfrm>
                <a:off x="-1870894" y="6174580"/>
                <a:ext cx="266700" cy="436563"/>
              </a:xfrm>
              <a:custGeom>
                <a:avLst/>
                <a:gdLst>
                  <a:gd name="T0" fmla="*/ 16 w 230"/>
                  <a:gd name="T1" fmla="*/ 185 h 375"/>
                  <a:gd name="T2" fmla="*/ 64 w 230"/>
                  <a:gd name="T3" fmla="*/ 254 h 375"/>
                  <a:gd name="T4" fmla="*/ 61 w 230"/>
                  <a:gd name="T5" fmla="*/ 285 h 375"/>
                  <a:gd name="T6" fmla="*/ 46 w 230"/>
                  <a:gd name="T7" fmla="*/ 290 h 375"/>
                  <a:gd name="T8" fmla="*/ 54 w 230"/>
                  <a:gd name="T9" fmla="*/ 321 h 375"/>
                  <a:gd name="T10" fmla="*/ 65 w 230"/>
                  <a:gd name="T11" fmla="*/ 347 h 375"/>
                  <a:gd name="T12" fmla="*/ 75 w 230"/>
                  <a:gd name="T13" fmla="*/ 367 h 375"/>
                  <a:gd name="T14" fmla="*/ 77 w 230"/>
                  <a:gd name="T15" fmla="*/ 370 h 375"/>
                  <a:gd name="T16" fmla="*/ 85 w 230"/>
                  <a:gd name="T17" fmla="*/ 372 h 375"/>
                  <a:gd name="T18" fmla="*/ 95 w 230"/>
                  <a:gd name="T19" fmla="*/ 373 h 375"/>
                  <a:gd name="T20" fmla="*/ 105 w 230"/>
                  <a:gd name="T21" fmla="*/ 374 h 375"/>
                  <a:gd name="T22" fmla="*/ 115 w 230"/>
                  <a:gd name="T23" fmla="*/ 375 h 375"/>
                  <a:gd name="T24" fmla="*/ 118 w 230"/>
                  <a:gd name="T25" fmla="*/ 375 h 375"/>
                  <a:gd name="T26" fmla="*/ 125 w 230"/>
                  <a:gd name="T27" fmla="*/ 375 h 375"/>
                  <a:gd name="T28" fmla="*/ 135 w 230"/>
                  <a:gd name="T29" fmla="*/ 374 h 375"/>
                  <a:gd name="T30" fmla="*/ 145 w 230"/>
                  <a:gd name="T31" fmla="*/ 373 h 375"/>
                  <a:gd name="T32" fmla="*/ 156 w 230"/>
                  <a:gd name="T33" fmla="*/ 371 h 375"/>
                  <a:gd name="T34" fmla="*/ 159 w 230"/>
                  <a:gd name="T35" fmla="*/ 369 h 375"/>
                  <a:gd name="T36" fmla="*/ 166 w 230"/>
                  <a:gd name="T37" fmla="*/ 357 h 375"/>
                  <a:gd name="T38" fmla="*/ 176 w 230"/>
                  <a:gd name="T39" fmla="*/ 327 h 375"/>
                  <a:gd name="T40" fmla="*/ 184 w 230"/>
                  <a:gd name="T41" fmla="*/ 290 h 375"/>
                  <a:gd name="T42" fmla="*/ 169 w 230"/>
                  <a:gd name="T43" fmla="*/ 285 h 375"/>
                  <a:gd name="T44" fmla="*/ 166 w 230"/>
                  <a:gd name="T45" fmla="*/ 255 h 375"/>
                  <a:gd name="T46" fmla="*/ 216 w 230"/>
                  <a:gd name="T47" fmla="*/ 184 h 375"/>
                  <a:gd name="T48" fmla="*/ 226 w 230"/>
                  <a:gd name="T49" fmla="*/ 178 h 375"/>
                  <a:gd name="T50" fmla="*/ 226 w 230"/>
                  <a:gd name="T51" fmla="*/ 126 h 375"/>
                  <a:gd name="T52" fmla="*/ 222 w 230"/>
                  <a:gd name="T53" fmla="*/ 123 h 375"/>
                  <a:gd name="T54" fmla="*/ 116 w 230"/>
                  <a:gd name="T55" fmla="*/ 0 h 375"/>
                  <a:gd name="T56" fmla="*/ 9 w 230"/>
                  <a:gd name="T57" fmla="*/ 123 h 375"/>
                  <a:gd name="T58" fmla="*/ 5 w 230"/>
                  <a:gd name="T59" fmla="*/ 126 h 375"/>
                  <a:gd name="T60" fmla="*/ 5 w 230"/>
                  <a:gd name="T61" fmla="*/ 178 h 375"/>
                  <a:gd name="T62" fmla="*/ 16 w 230"/>
                  <a:gd name="T63" fmla="*/ 18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0" h="375">
                    <a:moveTo>
                      <a:pt x="16" y="185"/>
                    </a:moveTo>
                    <a:cubicBezTo>
                      <a:pt x="25" y="214"/>
                      <a:pt x="42" y="238"/>
                      <a:pt x="64" y="254"/>
                    </a:cubicBezTo>
                    <a:cubicBezTo>
                      <a:pt x="61" y="285"/>
                      <a:pt x="61" y="285"/>
                      <a:pt x="61" y="285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47" y="299"/>
                      <a:pt x="51" y="310"/>
                      <a:pt x="54" y="321"/>
                    </a:cubicBezTo>
                    <a:cubicBezTo>
                      <a:pt x="58" y="330"/>
                      <a:pt x="61" y="339"/>
                      <a:pt x="65" y="347"/>
                    </a:cubicBezTo>
                    <a:cubicBezTo>
                      <a:pt x="68" y="356"/>
                      <a:pt x="72" y="363"/>
                      <a:pt x="75" y="367"/>
                    </a:cubicBezTo>
                    <a:cubicBezTo>
                      <a:pt x="76" y="368"/>
                      <a:pt x="77" y="369"/>
                      <a:pt x="77" y="370"/>
                    </a:cubicBezTo>
                    <a:cubicBezTo>
                      <a:pt x="79" y="370"/>
                      <a:pt x="82" y="371"/>
                      <a:pt x="85" y="372"/>
                    </a:cubicBezTo>
                    <a:cubicBezTo>
                      <a:pt x="88" y="372"/>
                      <a:pt x="91" y="373"/>
                      <a:pt x="95" y="373"/>
                    </a:cubicBezTo>
                    <a:cubicBezTo>
                      <a:pt x="98" y="374"/>
                      <a:pt x="102" y="374"/>
                      <a:pt x="105" y="374"/>
                    </a:cubicBezTo>
                    <a:cubicBezTo>
                      <a:pt x="109" y="374"/>
                      <a:pt x="112" y="375"/>
                      <a:pt x="115" y="375"/>
                    </a:cubicBezTo>
                    <a:cubicBezTo>
                      <a:pt x="116" y="375"/>
                      <a:pt x="117" y="375"/>
                      <a:pt x="118" y="375"/>
                    </a:cubicBezTo>
                    <a:cubicBezTo>
                      <a:pt x="120" y="375"/>
                      <a:pt x="122" y="375"/>
                      <a:pt x="125" y="375"/>
                    </a:cubicBezTo>
                    <a:cubicBezTo>
                      <a:pt x="128" y="374"/>
                      <a:pt x="132" y="374"/>
                      <a:pt x="135" y="374"/>
                    </a:cubicBezTo>
                    <a:cubicBezTo>
                      <a:pt x="139" y="374"/>
                      <a:pt x="142" y="373"/>
                      <a:pt x="145" y="373"/>
                    </a:cubicBezTo>
                    <a:cubicBezTo>
                      <a:pt x="149" y="372"/>
                      <a:pt x="153" y="372"/>
                      <a:pt x="156" y="371"/>
                    </a:cubicBezTo>
                    <a:cubicBezTo>
                      <a:pt x="157" y="370"/>
                      <a:pt x="158" y="370"/>
                      <a:pt x="159" y="369"/>
                    </a:cubicBezTo>
                    <a:cubicBezTo>
                      <a:pt x="161" y="368"/>
                      <a:pt x="163" y="364"/>
                      <a:pt x="166" y="357"/>
                    </a:cubicBezTo>
                    <a:cubicBezTo>
                      <a:pt x="169" y="349"/>
                      <a:pt x="173" y="338"/>
                      <a:pt x="176" y="327"/>
                    </a:cubicBezTo>
                    <a:cubicBezTo>
                      <a:pt x="179" y="314"/>
                      <a:pt x="183" y="300"/>
                      <a:pt x="184" y="290"/>
                    </a:cubicBezTo>
                    <a:cubicBezTo>
                      <a:pt x="169" y="285"/>
                      <a:pt x="169" y="285"/>
                      <a:pt x="169" y="285"/>
                    </a:cubicBezTo>
                    <a:cubicBezTo>
                      <a:pt x="166" y="255"/>
                      <a:pt x="166" y="255"/>
                      <a:pt x="166" y="255"/>
                    </a:cubicBezTo>
                    <a:cubicBezTo>
                      <a:pt x="189" y="240"/>
                      <a:pt x="206" y="215"/>
                      <a:pt x="216" y="184"/>
                    </a:cubicBezTo>
                    <a:cubicBezTo>
                      <a:pt x="219" y="183"/>
                      <a:pt x="224" y="181"/>
                      <a:pt x="226" y="178"/>
                    </a:cubicBezTo>
                    <a:cubicBezTo>
                      <a:pt x="229" y="173"/>
                      <a:pt x="230" y="133"/>
                      <a:pt x="226" y="126"/>
                    </a:cubicBezTo>
                    <a:cubicBezTo>
                      <a:pt x="225" y="124"/>
                      <a:pt x="224" y="124"/>
                      <a:pt x="222" y="123"/>
                    </a:cubicBezTo>
                    <a:cubicBezTo>
                      <a:pt x="218" y="54"/>
                      <a:pt x="172" y="0"/>
                      <a:pt x="116" y="0"/>
                    </a:cubicBezTo>
                    <a:cubicBezTo>
                      <a:pt x="60" y="0"/>
                      <a:pt x="14" y="54"/>
                      <a:pt x="9" y="123"/>
                    </a:cubicBezTo>
                    <a:cubicBezTo>
                      <a:pt x="7" y="123"/>
                      <a:pt x="6" y="124"/>
                      <a:pt x="5" y="126"/>
                    </a:cubicBezTo>
                    <a:cubicBezTo>
                      <a:pt x="0" y="133"/>
                      <a:pt x="1" y="173"/>
                      <a:pt x="5" y="178"/>
                    </a:cubicBezTo>
                    <a:cubicBezTo>
                      <a:pt x="7" y="181"/>
                      <a:pt x="12" y="183"/>
                      <a:pt x="16" y="1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57"/>
              <p:cNvSpPr>
                <a:spLocks noEditPoints="1"/>
              </p:cNvSpPr>
              <p:nvPr/>
            </p:nvSpPr>
            <p:spPr bwMode="auto">
              <a:xfrm>
                <a:off x="-2031232" y="6515893"/>
                <a:ext cx="587375" cy="247650"/>
              </a:xfrm>
              <a:custGeom>
                <a:avLst/>
                <a:gdLst>
                  <a:gd name="T0" fmla="*/ 332 w 504"/>
                  <a:gd name="T1" fmla="*/ 0 h 212"/>
                  <a:gd name="T2" fmla="*/ 303 w 504"/>
                  <a:gd name="T3" fmla="*/ 85 h 212"/>
                  <a:gd name="T4" fmla="*/ 282 w 504"/>
                  <a:gd name="T5" fmla="*/ 91 h 212"/>
                  <a:gd name="T6" fmla="*/ 261 w 504"/>
                  <a:gd name="T7" fmla="*/ 92 h 212"/>
                  <a:gd name="T8" fmla="*/ 269 w 504"/>
                  <a:gd name="T9" fmla="*/ 160 h 212"/>
                  <a:gd name="T10" fmla="*/ 286 w 504"/>
                  <a:gd name="T11" fmla="*/ 163 h 212"/>
                  <a:gd name="T12" fmla="*/ 299 w 504"/>
                  <a:gd name="T13" fmla="*/ 164 h 212"/>
                  <a:gd name="T14" fmla="*/ 317 w 504"/>
                  <a:gd name="T15" fmla="*/ 163 h 212"/>
                  <a:gd name="T16" fmla="*/ 330 w 504"/>
                  <a:gd name="T17" fmla="*/ 157 h 212"/>
                  <a:gd name="T18" fmla="*/ 335 w 504"/>
                  <a:gd name="T19" fmla="*/ 96 h 212"/>
                  <a:gd name="T20" fmla="*/ 328 w 504"/>
                  <a:gd name="T21" fmla="*/ 91 h 212"/>
                  <a:gd name="T22" fmla="*/ 325 w 504"/>
                  <a:gd name="T23" fmla="*/ 68 h 212"/>
                  <a:gd name="T24" fmla="*/ 333 w 504"/>
                  <a:gd name="T25" fmla="*/ 60 h 212"/>
                  <a:gd name="T26" fmla="*/ 340 w 504"/>
                  <a:gd name="T27" fmla="*/ 57 h 212"/>
                  <a:gd name="T28" fmla="*/ 345 w 504"/>
                  <a:gd name="T29" fmla="*/ 57 h 212"/>
                  <a:gd name="T30" fmla="*/ 353 w 504"/>
                  <a:gd name="T31" fmla="*/ 60 h 212"/>
                  <a:gd name="T32" fmla="*/ 360 w 504"/>
                  <a:gd name="T33" fmla="*/ 68 h 212"/>
                  <a:gd name="T34" fmla="*/ 358 w 504"/>
                  <a:gd name="T35" fmla="*/ 91 h 212"/>
                  <a:gd name="T36" fmla="*/ 350 w 504"/>
                  <a:gd name="T37" fmla="*/ 96 h 212"/>
                  <a:gd name="T38" fmla="*/ 336 w 504"/>
                  <a:gd name="T39" fmla="*/ 169 h 212"/>
                  <a:gd name="T40" fmla="*/ 324 w 504"/>
                  <a:gd name="T41" fmla="*/ 174 h 212"/>
                  <a:gd name="T42" fmla="*/ 305 w 504"/>
                  <a:gd name="T43" fmla="*/ 175 h 212"/>
                  <a:gd name="T44" fmla="*/ 299 w 504"/>
                  <a:gd name="T45" fmla="*/ 176 h 212"/>
                  <a:gd name="T46" fmla="*/ 286 w 504"/>
                  <a:gd name="T47" fmla="*/ 175 h 212"/>
                  <a:gd name="T48" fmla="*/ 268 w 504"/>
                  <a:gd name="T49" fmla="*/ 172 h 212"/>
                  <a:gd name="T50" fmla="*/ 255 w 504"/>
                  <a:gd name="T51" fmla="*/ 154 h 212"/>
                  <a:gd name="T52" fmla="*/ 232 w 504"/>
                  <a:gd name="T53" fmla="*/ 91 h 212"/>
                  <a:gd name="T54" fmla="*/ 209 w 504"/>
                  <a:gd name="T55" fmla="*/ 86 h 212"/>
                  <a:gd name="T56" fmla="*/ 181 w 504"/>
                  <a:gd name="T57" fmla="*/ 34 h 212"/>
                  <a:gd name="T58" fmla="*/ 22 w 504"/>
                  <a:gd name="T59" fmla="*/ 62 h 212"/>
                  <a:gd name="T60" fmla="*/ 253 w 504"/>
                  <a:gd name="T61" fmla="*/ 212 h 212"/>
                  <a:gd name="T62" fmla="*/ 169 w 504"/>
                  <a:gd name="T63" fmla="*/ 128 h 212"/>
                  <a:gd name="T64" fmla="*/ 153 w 504"/>
                  <a:gd name="T65" fmla="*/ 128 h 212"/>
                  <a:gd name="T66" fmla="*/ 137 w 504"/>
                  <a:gd name="T67" fmla="*/ 128 h 212"/>
                  <a:gd name="T68" fmla="*/ 133 w 504"/>
                  <a:gd name="T69" fmla="*/ 164 h 212"/>
                  <a:gd name="T70" fmla="*/ 130 w 504"/>
                  <a:gd name="T71" fmla="*/ 164 h 212"/>
                  <a:gd name="T72" fmla="*/ 127 w 504"/>
                  <a:gd name="T73" fmla="*/ 164 h 212"/>
                  <a:gd name="T74" fmla="*/ 124 w 504"/>
                  <a:gd name="T75" fmla="*/ 164 h 212"/>
                  <a:gd name="T76" fmla="*/ 122 w 504"/>
                  <a:gd name="T77" fmla="*/ 164 h 212"/>
                  <a:gd name="T78" fmla="*/ 119 w 504"/>
                  <a:gd name="T79" fmla="*/ 164 h 212"/>
                  <a:gd name="T80" fmla="*/ 110 w 504"/>
                  <a:gd name="T81" fmla="*/ 128 h 212"/>
                  <a:gd name="T82" fmla="*/ 94 w 504"/>
                  <a:gd name="T83" fmla="*/ 128 h 212"/>
                  <a:gd name="T84" fmla="*/ 84 w 504"/>
                  <a:gd name="T85" fmla="*/ 113 h 212"/>
                  <a:gd name="T86" fmla="*/ 100 w 504"/>
                  <a:gd name="T87" fmla="*/ 113 h 212"/>
                  <a:gd name="T88" fmla="*/ 116 w 504"/>
                  <a:gd name="T89" fmla="*/ 113 h 212"/>
                  <a:gd name="T90" fmla="*/ 120 w 504"/>
                  <a:gd name="T91" fmla="*/ 78 h 212"/>
                  <a:gd name="T92" fmla="*/ 122 w 504"/>
                  <a:gd name="T93" fmla="*/ 78 h 212"/>
                  <a:gd name="T94" fmla="*/ 125 w 504"/>
                  <a:gd name="T95" fmla="*/ 78 h 212"/>
                  <a:gd name="T96" fmla="*/ 128 w 504"/>
                  <a:gd name="T97" fmla="*/ 78 h 212"/>
                  <a:gd name="T98" fmla="*/ 131 w 504"/>
                  <a:gd name="T99" fmla="*/ 78 h 212"/>
                  <a:gd name="T100" fmla="*/ 134 w 504"/>
                  <a:gd name="T101" fmla="*/ 78 h 212"/>
                  <a:gd name="T102" fmla="*/ 142 w 504"/>
                  <a:gd name="T103" fmla="*/ 113 h 212"/>
                  <a:gd name="T104" fmla="*/ 158 w 504"/>
                  <a:gd name="T105" fmla="*/ 113 h 212"/>
                  <a:gd name="T106" fmla="*/ 169 w 504"/>
                  <a:gd name="T107" fmla="*/ 12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4" h="212">
                    <a:moveTo>
                      <a:pt x="482" y="62"/>
                    </a:moveTo>
                    <a:cubicBezTo>
                      <a:pt x="474" y="51"/>
                      <a:pt x="442" y="41"/>
                      <a:pt x="442" y="41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30" y="10"/>
                      <a:pt x="327" y="25"/>
                      <a:pt x="323" y="40"/>
                    </a:cubicBezTo>
                    <a:cubicBezTo>
                      <a:pt x="320" y="50"/>
                      <a:pt x="316" y="61"/>
                      <a:pt x="313" y="69"/>
                    </a:cubicBezTo>
                    <a:cubicBezTo>
                      <a:pt x="309" y="76"/>
                      <a:pt x="306" y="82"/>
                      <a:pt x="303" y="85"/>
                    </a:cubicBezTo>
                    <a:cubicBezTo>
                      <a:pt x="302" y="85"/>
                      <a:pt x="302" y="86"/>
                      <a:pt x="301" y="86"/>
                    </a:cubicBezTo>
                    <a:cubicBezTo>
                      <a:pt x="299" y="87"/>
                      <a:pt x="296" y="88"/>
                      <a:pt x="293" y="89"/>
                    </a:cubicBezTo>
                    <a:cubicBezTo>
                      <a:pt x="289" y="89"/>
                      <a:pt x="286" y="90"/>
                      <a:pt x="282" y="91"/>
                    </a:cubicBezTo>
                    <a:cubicBezTo>
                      <a:pt x="279" y="91"/>
                      <a:pt x="276" y="91"/>
                      <a:pt x="272" y="92"/>
                    </a:cubicBezTo>
                    <a:cubicBezTo>
                      <a:pt x="269" y="92"/>
                      <a:pt x="265" y="92"/>
                      <a:pt x="262" y="92"/>
                    </a:cubicBezTo>
                    <a:cubicBezTo>
                      <a:pt x="262" y="92"/>
                      <a:pt x="261" y="92"/>
                      <a:pt x="261" y="92"/>
                    </a:cubicBezTo>
                    <a:cubicBezTo>
                      <a:pt x="261" y="97"/>
                      <a:pt x="261" y="101"/>
                      <a:pt x="262" y="105"/>
                    </a:cubicBezTo>
                    <a:cubicBezTo>
                      <a:pt x="263" y="127"/>
                      <a:pt x="265" y="149"/>
                      <a:pt x="268" y="157"/>
                    </a:cubicBezTo>
                    <a:cubicBezTo>
                      <a:pt x="268" y="158"/>
                      <a:pt x="269" y="160"/>
                      <a:pt x="269" y="160"/>
                    </a:cubicBezTo>
                    <a:cubicBezTo>
                      <a:pt x="270" y="161"/>
                      <a:pt x="272" y="161"/>
                      <a:pt x="274" y="162"/>
                    </a:cubicBezTo>
                    <a:cubicBezTo>
                      <a:pt x="276" y="162"/>
                      <a:pt x="278" y="162"/>
                      <a:pt x="280" y="163"/>
                    </a:cubicBezTo>
                    <a:cubicBezTo>
                      <a:pt x="282" y="163"/>
                      <a:pt x="284" y="163"/>
                      <a:pt x="286" y="163"/>
                    </a:cubicBezTo>
                    <a:cubicBezTo>
                      <a:pt x="289" y="164"/>
                      <a:pt x="291" y="164"/>
                      <a:pt x="293" y="164"/>
                    </a:cubicBezTo>
                    <a:cubicBezTo>
                      <a:pt x="295" y="164"/>
                      <a:pt x="297" y="164"/>
                      <a:pt x="299" y="164"/>
                    </a:cubicBezTo>
                    <a:cubicBezTo>
                      <a:pt x="299" y="164"/>
                      <a:pt x="299" y="164"/>
                      <a:pt x="299" y="164"/>
                    </a:cubicBezTo>
                    <a:cubicBezTo>
                      <a:pt x="301" y="164"/>
                      <a:pt x="303" y="164"/>
                      <a:pt x="305" y="164"/>
                    </a:cubicBezTo>
                    <a:cubicBezTo>
                      <a:pt x="307" y="164"/>
                      <a:pt x="309" y="164"/>
                      <a:pt x="311" y="163"/>
                    </a:cubicBezTo>
                    <a:cubicBezTo>
                      <a:pt x="313" y="163"/>
                      <a:pt x="315" y="163"/>
                      <a:pt x="317" y="163"/>
                    </a:cubicBezTo>
                    <a:cubicBezTo>
                      <a:pt x="320" y="162"/>
                      <a:pt x="322" y="162"/>
                      <a:pt x="324" y="162"/>
                    </a:cubicBezTo>
                    <a:cubicBezTo>
                      <a:pt x="326" y="161"/>
                      <a:pt x="327" y="161"/>
                      <a:pt x="329" y="160"/>
                    </a:cubicBezTo>
                    <a:cubicBezTo>
                      <a:pt x="329" y="160"/>
                      <a:pt x="329" y="158"/>
                      <a:pt x="330" y="157"/>
                    </a:cubicBezTo>
                    <a:cubicBezTo>
                      <a:pt x="333" y="149"/>
                      <a:pt x="335" y="127"/>
                      <a:pt x="336" y="105"/>
                    </a:cubicBezTo>
                    <a:cubicBezTo>
                      <a:pt x="336" y="102"/>
                      <a:pt x="336" y="99"/>
                      <a:pt x="336" y="96"/>
                    </a:cubicBezTo>
                    <a:cubicBezTo>
                      <a:pt x="336" y="96"/>
                      <a:pt x="336" y="96"/>
                      <a:pt x="335" y="96"/>
                    </a:cubicBezTo>
                    <a:cubicBezTo>
                      <a:pt x="334" y="96"/>
                      <a:pt x="333" y="95"/>
                      <a:pt x="333" y="95"/>
                    </a:cubicBezTo>
                    <a:cubicBezTo>
                      <a:pt x="332" y="94"/>
                      <a:pt x="331" y="94"/>
                      <a:pt x="330" y="93"/>
                    </a:cubicBezTo>
                    <a:cubicBezTo>
                      <a:pt x="329" y="92"/>
                      <a:pt x="328" y="91"/>
                      <a:pt x="328" y="91"/>
                    </a:cubicBezTo>
                    <a:cubicBezTo>
                      <a:pt x="327" y="89"/>
                      <a:pt x="326" y="88"/>
                      <a:pt x="325" y="87"/>
                    </a:cubicBezTo>
                    <a:cubicBezTo>
                      <a:pt x="323" y="84"/>
                      <a:pt x="323" y="81"/>
                      <a:pt x="323" y="77"/>
                    </a:cubicBezTo>
                    <a:cubicBezTo>
                      <a:pt x="323" y="74"/>
                      <a:pt x="323" y="70"/>
                      <a:pt x="325" y="68"/>
                    </a:cubicBezTo>
                    <a:cubicBezTo>
                      <a:pt x="326" y="66"/>
                      <a:pt x="327" y="65"/>
                      <a:pt x="328" y="64"/>
                    </a:cubicBezTo>
                    <a:cubicBezTo>
                      <a:pt x="328" y="63"/>
                      <a:pt x="329" y="62"/>
                      <a:pt x="330" y="62"/>
                    </a:cubicBezTo>
                    <a:cubicBezTo>
                      <a:pt x="331" y="61"/>
                      <a:pt x="332" y="60"/>
                      <a:pt x="333" y="60"/>
                    </a:cubicBezTo>
                    <a:cubicBezTo>
                      <a:pt x="333" y="59"/>
                      <a:pt x="334" y="59"/>
                      <a:pt x="335" y="59"/>
                    </a:cubicBezTo>
                    <a:cubicBezTo>
                      <a:pt x="336" y="58"/>
                      <a:pt x="337" y="58"/>
                      <a:pt x="338" y="58"/>
                    </a:cubicBezTo>
                    <a:cubicBezTo>
                      <a:pt x="338" y="58"/>
                      <a:pt x="339" y="58"/>
                      <a:pt x="340" y="57"/>
                    </a:cubicBezTo>
                    <a:cubicBezTo>
                      <a:pt x="341" y="57"/>
                      <a:pt x="342" y="57"/>
                      <a:pt x="343" y="57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3" y="57"/>
                      <a:pt x="344" y="57"/>
                      <a:pt x="345" y="57"/>
                    </a:cubicBezTo>
                    <a:cubicBezTo>
                      <a:pt x="346" y="57"/>
                      <a:pt x="347" y="58"/>
                      <a:pt x="348" y="58"/>
                    </a:cubicBezTo>
                    <a:cubicBezTo>
                      <a:pt x="349" y="58"/>
                      <a:pt x="349" y="58"/>
                      <a:pt x="350" y="59"/>
                    </a:cubicBezTo>
                    <a:cubicBezTo>
                      <a:pt x="351" y="59"/>
                      <a:pt x="352" y="59"/>
                      <a:pt x="353" y="60"/>
                    </a:cubicBezTo>
                    <a:cubicBezTo>
                      <a:pt x="354" y="60"/>
                      <a:pt x="354" y="61"/>
                      <a:pt x="355" y="62"/>
                    </a:cubicBezTo>
                    <a:cubicBezTo>
                      <a:pt x="356" y="62"/>
                      <a:pt x="357" y="63"/>
                      <a:pt x="358" y="64"/>
                    </a:cubicBezTo>
                    <a:cubicBezTo>
                      <a:pt x="359" y="65"/>
                      <a:pt x="360" y="66"/>
                      <a:pt x="360" y="68"/>
                    </a:cubicBezTo>
                    <a:cubicBezTo>
                      <a:pt x="362" y="70"/>
                      <a:pt x="363" y="74"/>
                      <a:pt x="363" y="77"/>
                    </a:cubicBezTo>
                    <a:cubicBezTo>
                      <a:pt x="363" y="81"/>
                      <a:pt x="362" y="84"/>
                      <a:pt x="360" y="87"/>
                    </a:cubicBezTo>
                    <a:cubicBezTo>
                      <a:pt x="360" y="88"/>
                      <a:pt x="359" y="89"/>
                      <a:pt x="358" y="91"/>
                    </a:cubicBezTo>
                    <a:cubicBezTo>
                      <a:pt x="357" y="91"/>
                      <a:pt x="356" y="92"/>
                      <a:pt x="355" y="93"/>
                    </a:cubicBezTo>
                    <a:cubicBezTo>
                      <a:pt x="354" y="94"/>
                      <a:pt x="354" y="94"/>
                      <a:pt x="353" y="95"/>
                    </a:cubicBezTo>
                    <a:cubicBezTo>
                      <a:pt x="352" y="95"/>
                      <a:pt x="351" y="96"/>
                      <a:pt x="350" y="96"/>
                    </a:cubicBezTo>
                    <a:cubicBezTo>
                      <a:pt x="349" y="96"/>
                      <a:pt x="349" y="96"/>
                      <a:pt x="348" y="97"/>
                    </a:cubicBezTo>
                    <a:cubicBezTo>
                      <a:pt x="347" y="123"/>
                      <a:pt x="345" y="142"/>
                      <a:pt x="342" y="154"/>
                    </a:cubicBezTo>
                    <a:cubicBezTo>
                      <a:pt x="340" y="162"/>
                      <a:pt x="338" y="167"/>
                      <a:pt x="336" y="169"/>
                    </a:cubicBezTo>
                    <a:cubicBezTo>
                      <a:pt x="336" y="169"/>
                      <a:pt x="335" y="170"/>
                      <a:pt x="335" y="170"/>
                    </a:cubicBezTo>
                    <a:cubicBezTo>
                      <a:pt x="333" y="171"/>
                      <a:pt x="332" y="171"/>
                      <a:pt x="330" y="172"/>
                    </a:cubicBezTo>
                    <a:cubicBezTo>
                      <a:pt x="328" y="173"/>
                      <a:pt x="326" y="173"/>
                      <a:pt x="324" y="174"/>
                    </a:cubicBezTo>
                    <a:cubicBezTo>
                      <a:pt x="322" y="174"/>
                      <a:pt x="320" y="174"/>
                      <a:pt x="317" y="174"/>
                    </a:cubicBezTo>
                    <a:cubicBezTo>
                      <a:pt x="315" y="175"/>
                      <a:pt x="313" y="175"/>
                      <a:pt x="311" y="175"/>
                    </a:cubicBezTo>
                    <a:cubicBezTo>
                      <a:pt x="309" y="175"/>
                      <a:pt x="307" y="175"/>
                      <a:pt x="305" y="175"/>
                    </a:cubicBezTo>
                    <a:cubicBezTo>
                      <a:pt x="303" y="176"/>
                      <a:pt x="301" y="176"/>
                      <a:pt x="299" y="176"/>
                    </a:cubicBezTo>
                    <a:cubicBezTo>
                      <a:pt x="299" y="176"/>
                      <a:pt x="299" y="176"/>
                      <a:pt x="299" y="176"/>
                    </a:cubicBezTo>
                    <a:cubicBezTo>
                      <a:pt x="299" y="176"/>
                      <a:pt x="299" y="176"/>
                      <a:pt x="299" y="176"/>
                    </a:cubicBezTo>
                    <a:cubicBezTo>
                      <a:pt x="298" y="176"/>
                      <a:pt x="298" y="176"/>
                      <a:pt x="298" y="176"/>
                    </a:cubicBezTo>
                    <a:cubicBezTo>
                      <a:pt x="297" y="176"/>
                      <a:pt x="295" y="176"/>
                      <a:pt x="293" y="175"/>
                    </a:cubicBezTo>
                    <a:cubicBezTo>
                      <a:pt x="291" y="175"/>
                      <a:pt x="289" y="175"/>
                      <a:pt x="286" y="175"/>
                    </a:cubicBezTo>
                    <a:cubicBezTo>
                      <a:pt x="284" y="175"/>
                      <a:pt x="282" y="175"/>
                      <a:pt x="280" y="174"/>
                    </a:cubicBezTo>
                    <a:cubicBezTo>
                      <a:pt x="278" y="174"/>
                      <a:pt x="276" y="174"/>
                      <a:pt x="274" y="174"/>
                    </a:cubicBezTo>
                    <a:cubicBezTo>
                      <a:pt x="272" y="173"/>
                      <a:pt x="270" y="173"/>
                      <a:pt x="268" y="172"/>
                    </a:cubicBezTo>
                    <a:cubicBezTo>
                      <a:pt x="266" y="171"/>
                      <a:pt x="264" y="171"/>
                      <a:pt x="263" y="170"/>
                    </a:cubicBezTo>
                    <a:cubicBezTo>
                      <a:pt x="263" y="170"/>
                      <a:pt x="262" y="169"/>
                      <a:pt x="262" y="169"/>
                    </a:cubicBezTo>
                    <a:cubicBezTo>
                      <a:pt x="259" y="167"/>
                      <a:pt x="257" y="162"/>
                      <a:pt x="255" y="154"/>
                    </a:cubicBezTo>
                    <a:cubicBezTo>
                      <a:pt x="252" y="141"/>
                      <a:pt x="250" y="121"/>
                      <a:pt x="249" y="92"/>
                    </a:cubicBezTo>
                    <a:cubicBezTo>
                      <a:pt x="247" y="92"/>
                      <a:pt x="245" y="92"/>
                      <a:pt x="242" y="92"/>
                    </a:cubicBezTo>
                    <a:cubicBezTo>
                      <a:pt x="239" y="92"/>
                      <a:pt x="235" y="91"/>
                      <a:pt x="232" y="91"/>
                    </a:cubicBezTo>
                    <a:cubicBezTo>
                      <a:pt x="228" y="91"/>
                      <a:pt x="225" y="90"/>
                      <a:pt x="222" y="90"/>
                    </a:cubicBezTo>
                    <a:cubicBezTo>
                      <a:pt x="218" y="89"/>
                      <a:pt x="215" y="88"/>
                      <a:pt x="212" y="87"/>
                    </a:cubicBezTo>
                    <a:cubicBezTo>
                      <a:pt x="211" y="87"/>
                      <a:pt x="210" y="86"/>
                      <a:pt x="209" y="86"/>
                    </a:cubicBezTo>
                    <a:cubicBezTo>
                      <a:pt x="207" y="85"/>
                      <a:pt x="204" y="82"/>
                      <a:pt x="202" y="78"/>
                    </a:cubicBezTo>
                    <a:cubicBezTo>
                      <a:pt x="198" y="73"/>
                      <a:pt x="195" y="67"/>
                      <a:pt x="191" y="59"/>
                    </a:cubicBezTo>
                    <a:cubicBezTo>
                      <a:pt x="188" y="51"/>
                      <a:pt x="184" y="42"/>
                      <a:pt x="181" y="34"/>
                    </a:cubicBezTo>
                    <a:cubicBezTo>
                      <a:pt x="177" y="21"/>
                      <a:pt x="174" y="9"/>
                      <a:pt x="172" y="0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2" y="41"/>
                      <a:pt x="30" y="51"/>
                      <a:pt x="22" y="62"/>
                    </a:cubicBezTo>
                    <a:cubicBezTo>
                      <a:pt x="14" y="73"/>
                      <a:pt x="0" y="212"/>
                      <a:pt x="10" y="212"/>
                    </a:cubicBezTo>
                    <a:cubicBezTo>
                      <a:pt x="22" y="212"/>
                      <a:pt x="234" y="212"/>
                      <a:pt x="251" y="212"/>
                    </a:cubicBezTo>
                    <a:cubicBezTo>
                      <a:pt x="252" y="212"/>
                      <a:pt x="253" y="212"/>
                      <a:pt x="253" y="212"/>
                    </a:cubicBezTo>
                    <a:cubicBezTo>
                      <a:pt x="270" y="212"/>
                      <a:pt x="482" y="212"/>
                      <a:pt x="494" y="212"/>
                    </a:cubicBezTo>
                    <a:cubicBezTo>
                      <a:pt x="504" y="212"/>
                      <a:pt x="490" y="73"/>
                      <a:pt x="482" y="62"/>
                    </a:cubicBezTo>
                    <a:close/>
                    <a:moveTo>
                      <a:pt x="169" y="128"/>
                    </a:moveTo>
                    <a:cubicBezTo>
                      <a:pt x="164" y="128"/>
                      <a:pt x="164" y="128"/>
                      <a:pt x="164" y="128"/>
                    </a:cubicBezTo>
                    <a:cubicBezTo>
                      <a:pt x="158" y="128"/>
                      <a:pt x="158" y="128"/>
                      <a:pt x="158" y="128"/>
                    </a:cubicBezTo>
                    <a:cubicBezTo>
                      <a:pt x="153" y="128"/>
                      <a:pt x="153" y="128"/>
                      <a:pt x="153" y="128"/>
                    </a:cubicBezTo>
                    <a:cubicBezTo>
                      <a:pt x="148" y="128"/>
                      <a:pt x="148" y="128"/>
                      <a:pt x="148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37" y="128"/>
                      <a:pt x="137" y="128"/>
                      <a:pt x="137" y="128"/>
                    </a:cubicBezTo>
                    <a:cubicBezTo>
                      <a:pt x="134" y="128"/>
                      <a:pt x="134" y="128"/>
                      <a:pt x="134" y="128"/>
                    </a:cubicBezTo>
                    <a:cubicBezTo>
                      <a:pt x="134" y="164"/>
                      <a:pt x="134" y="164"/>
                      <a:pt x="134" y="164"/>
                    </a:cubicBezTo>
                    <a:cubicBezTo>
                      <a:pt x="133" y="164"/>
                      <a:pt x="133" y="164"/>
                      <a:pt x="133" y="164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31" y="164"/>
                      <a:pt x="131" y="164"/>
                      <a:pt x="131" y="164"/>
                    </a:cubicBezTo>
                    <a:cubicBezTo>
                      <a:pt x="130" y="164"/>
                      <a:pt x="130" y="164"/>
                      <a:pt x="130" y="164"/>
                    </a:cubicBezTo>
                    <a:cubicBezTo>
                      <a:pt x="129" y="164"/>
                      <a:pt x="129" y="164"/>
                      <a:pt x="129" y="164"/>
                    </a:cubicBez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7" y="164"/>
                      <a:pt x="127" y="164"/>
                      <a:pt x="127" y="164"/>
                    </a:cubicBezTo>
                    <a:cubicBezTo>
                      <a:pt x="126" y="164"/>
                      <a:pt x="126" y="164"/>
                      <a:pt x="126" y="164"/>
                    </a:cubicBezTo>
                    <a:cubicBezTo>
                      <a:pt x="125" y="164"/>
                      <a:pt x="125" y="164"/>
                      <a:pt x="125" y="164"/>
                    </a:cubicBezTo>
                    <a:cubicBezTo>
                      <a:pt x="124" y="164"/>
                      <a:pt x="124" y="164"/>
                      <a:pt x="124" y="164"/>
                    </a:cubicBezTo>
                    <a:cubicBezTo>
                      <a:pt x="123" y="164"/>
                      <a:pt x="123" y="164"/>
                      <a:pt x="123" y="164"/>
                    </a:cubicBezTo>
                    <a:cubicBezTo>
                      <a:pt x="122" y="164"/>
                      <a:pt x="122" y="164"/>
                      <a:pt x="122" y="164"/>
                    </a:cubicBezTo>
                    <a:cubicBezTo>
                      <a:pt x="122" y="164"/>
                      <a:pt x="122" y="164"/>
                      <a:pt x="122" y="164"/>
                    </a:cubicBezTo>
                    <a:cubicBezTo>
                      <a:pt x="121" y="164"/>
                      <a:pt x="121" y="164"/>
                      <a:pt x="121" y="164"/>
                    </a:cubicBezTo>
                    <a:cubicBezTo>
                      <a:pt x="120" y="164"/>
                      <a:pt x="120" y="164"/>
                      <a:pt x="120" y="164"/>
                    </a:cubicBezTo>
                    <a:cubicBezTo>
                      <a:pt x="119" y="164"/>
                      <a:pt x="119" y="164"/>
                      <a:pt x="119" y="164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6" y="128"/>
                      <a:pt x="116" y="128"/>
                      <a:pt x="116" y="128"/>
                    </a:cubicBezTo>
                    <a:cubicBezTo>
                      <a:pt x="110" y="128"/>
                      <a:pt x="110" y="128"/>
                      <a:pt x="110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0" y="128"/>
                      <a:pt x="100" y="128"/>
                      <a:pt x="100" y="128"/>
                    </a:cubicBezTo>
                    <a:cubicBezTo>
                      <a:pt x="94" y="128"/>
                      <a:pt x="94" y="128"/>
                      <a:pt x="94" y="128"/>
                    </a:cubicBezTo>
                    <a:cubicBezTo>
                      <a:pt x="89" y="128"/>
                      <a:pt x="89" y="128"/>
                      <a:pt x="89" y="128"/>
                    </a:cubicBezTo>
                    <a:cubicBezTo>
                      <a:pt x="84" y="128"/>
                      <a:pt x="84" y="128"/>
                      <a:pt x="84" y="128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9" y="113"/>
                      <a:pt x="89" y="113"/>
                      <a:pt x="89" y="113"/>
                    </a:cubicBezTo>
                    <a:cubicBezTo>
                      <a:pt x="94" y="113"/>
                      <a:pt x="94" y="113"/>
                      <a:pt x="94" y="113"/>
                    </a:cubicBez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5" y="113"/>
                      <a:pt x="105" y="113"/>
                      <a:pt x="105" y="113"/>
                    </a:cubicBezTo>
                    <a:cubicBezTo>
                      <a:pt x="110" y="113"/>
                      <a:pt x="110" y="113"/>
                      <a:pt x="110" y="113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26" y="78"/>
                      <a:pt x="126" y="78"/>
                      <a:pt x="126" y="78"/>
                    </a:cubicBezTo>
                    <a:cubicBezTo>
                      <a:pt x="127" y="78"/>
                      <a:pt x="127" y="78"/>
                      <a:pt x="127" y="78"/>
                    </a:cubicBezTo>
                    <a:cubicBezTo>
                      <a:pt x="128" y="78"/>
                      <a:pt x="128" y="78"/>
                      <a:pt x="128" y="78"/>
                    </a:cubicBezTo>
                    <a:cubicBezTo>
                      <a:pt x="129" y="78"/>
                      <a:pt x="129" y="78"/>
                      <a:pt x="129" y="78"/>
                    </a:cubicBezTo>
                    <a:cubicBezTo>
                      <a:pt x="130" y="78"/>
                      <a:pt x="130" y="78"/>
                      <a:pt x="130" y="78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3" y="78"/>
                      <a:pt x="133" y="78"/>
                      <a:pt x="133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4" y="113"/>
                      <a:pt x="134" y="113"/>
                      <a:pt x="134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42" y="113"/>
                      <a:pt x="142" y="113"/>
                      <a:pt x="142" y="113"/>
                    </a:cubicBezTo>
                    <a:cubicBezTo>
                      <a:pt x="148" y="113"/>
                      <a:pt x="148" y="113"/>
                      <a:pt x="148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58" y="113"/>
                      <a:pt x="158" y="113"/>
                      <a:pt x="158" y="113"/>
                    </a:cubicBezTo>
                    <a:cubicBezTo>
                      <a:pt x="164" y="113"/>
                      <a:pt x="164" y="113"/>
                      <a:pt x="164" y="113"/>
                    </a:cubicBezTo>
                    <a:cubicBezTo>
                      <a:pt x="169" y="113"/>
                      <a:pt x="169" y="113"/>
                      <a:pt x="169" y="113"/>
                    </a:cubicBezTo>
                    <a:lnTo>
                      <a:pt x="169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90" name="Text Box 10"/>
          <p:cNvSpPr txBox="1">
            <a:spLocks noChangeArrowheads="1"/>
          </p:cNvSpPr>
          <p:nvPr/>
        </p:nvSpPr>
        <p:spPr bwMode="auto">
          <a:xfrm>
            <a:off x="5123047" y="5295247"/>
            <a:ext cx="6005463" cy="9694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defTabSz="1087755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</a:t>
            </a:r>
            <a:endParaRPr lang="en-US" altLang="zh-CN" sz="1200" i="1" dirty="0">
              <a:solidFill>
                <a:schemeClr val="bg1">
                  <a:lumMod val="6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087755"/>
            <a:endParaRPr lang="en-US" sz="1200" i="1" dirty="0" smtClean="0">
              <a:solidFill>
                <a:schemeClr val="bg1">
                  <a:lumMod val="6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9293987" y="2027842"/>
            <a:ext cx="1911219" cy="2972855"/>
            <a:chOff x="9293987" y="2027842"/>
            <a:chExt cx="1911219" cy="2972855"/>
          </a:xfrm>
        </p:grpSpPr>
        <p:sp>
          <p:nvSpPr>
            <p:cNvPr id="83" name="Rounded Rectangle 26"/>
            <p:cNvSpPr/>
            <p:nvPr/>
          </p:nvSpPr>
          <p:spPr>
            <a:xfrm>
              <a:off x="9293987" y="2027842"/>
              <a:ext cx="1911219" cy="2972855"/>
            </a:xfrm>
            <a:prstGeom prst="roundRect">
              <a:avLst>
                <a:gd name="adj" fmla="val 5186"/>
              </a:avLst>
            </a:prstGeom>
            <a:noFill/>
            <a:ln w="19050">
              <a:solidFill>
                <a:srgbClr val="23B9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28"/>
            <p:cNvSpPr/>
            <p:nvPr/>
          </p:nvSpPr>
          <p:spPr>
            <a:xfrm>
              <a:off x="9794884" y="2222595"/>
              <a:ext cx="909424" cy="909424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smtClean="0">
                  <a:latin typeface="Open Sans" pitchFamily="34" charset="0"/>
                  <a:ea typeface="Open Sans" pitchFamily="34" charset="0"/>
                  <a:cs typeface="Open Sans" pitchFamily="34" charset="0"/>
                </a:rPr>
                <a:t>80%</a:t>
              </a:r>
              <a:endParaRPr lang="en-US" sz="2000" b="1"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9528203" y="3426569"/>
              <a:ext cx="1600308" cy="1304477"/>
              <a:chOff x="9528203" y="3426569"/>
              <a:chExt cx="1600308" cy="1304477"/>
            </a:xfrm>
          </p:grpSpPr>
          <p:sp>
            <p:nvSpPr>
              <p:cNvPr id="92" name="Rectangle 20"/>
              <p:cNvSpPr/>
              <p:nvPr/>
            </p:nvSpPr>
            <p:spPr bwMode="auto">
              <a:xfrm>
                <a:off x="9528203" y="3728665"/>
                <a:ext cx="1437170" cy="1002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Lato Light" charset="0"/>
                    <a:sym typeface="Lato Light" charset="0"/>
                  </a:rPr>
                  <a:t>此处添加详细文本描述，建议与标题相关并符合整体语言风格，语言描述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101" name="Rectangle 21"/>
              <p:cNvSpPr/>
              <p:nvPr/>
            </p:nvSpPr>
            <p:spPr bwMode="auto">
              <a:xfrm>
                <a:off x="9543740" y="3426569"/>
                <a:ext cx="1584771" cy="333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>
                    <a:solidFill>
                      <a:srgbClr val="23B9D6"/>
                    </a:solidFill>
                    <a:latin typeface="微软雅黑" panose="020B0503020204020204" charset="-122"/>
                    <a:ea typeface="微软雅黑" panose="020B0503020204020204" charset="-122"/>
                    <a:cs typeface="Bebas Neue" charset="0"/>
                    <a:sym typeface="Bebas Neue" charset="0"/>
                  </a:rPr>
                  <a:t>添加标题</a:t>
                </a:r>
                <a:endParaRPr lang="en-US" altLang="zh-CN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7204980" y="2027842"/>
            <a:ext cx="1911219" cy="2972855"/>
            <a:chOff x="7204980" y="2027842"/>
            <a:chExt cx="1911219" cy="2972855"/>
          </a:xfrm>
        </p:grpSpPr>
        <p:sp>
          <p:nvSpPr>
            <p:cNvPr id="80" name="Rounded Rectangle 23"/>
            <p:cNvSpPr/>
            <p:nvPr/>
          </p:nvSpPr>
          <p:spPr>
            <a:xfrm>
              <a:off x="7204980" y="2027842"/>
              <a:ext cx="1911219" cy="2972855"/>
            </a:xfrm>
            <a:prstGeom prst="roundRect">
              <a:avLst>
                <a:gd name="adj" fmla="val 5186"/>
              </a:avLst>
            </a:prstGeom>
            <a:noFill/>
            <a:ln w="19050">
              <a:solidFill>
                <a:srgbClr val="23B9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25"/>
            <p:cNvSpPr/>
            <p:nvPr/>
          </p:nvSpPr>
          <p:spPr>
            <a:xfrm>
              <a:off x="7705877" y="2222595"/>
              <a:ext cx="909424" cy="909424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latin typeface="Open Sans" pitchFamily="34" charset="0"/>
                  <a:ea typeface="Open Sans" pitchFamily="34" charset="0"/>
                  <a:cs typeface="Open Sans" pitchFamily="34" charset="0"/>
                </a:rPr>
                <a:t>30%</a:t>
              </a:r>
              <a:endParaRPr lang="en-US" sz="2000" b="1" dirty="0"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7502701" y="3404500"/>
              <a:ext cx="1600308" cy="1304477"/>
              <a:chOff x="9528203" y="3426569"/>
              <a:chExt cx="1600308" cy="1304477"/>
            </a:xfrm>
          </p:grpSpPr>
          <p:sp>
            <p:nvSpPr>
              <p:cNvPr id="109" name="Rectangle 20"/>
              <p:cNvSpPr/>
              <p:nvPr/>
            </p:nvSpPr>
            <p:spPr bwMode="auto">
              <a:xfrm>
                <a:off x="9528203" y="3728665"/>
                <a:ext cx="1437170" cy="1002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Lato Light" charset="0"/>
                    <a:sym typeface="Lato Light" charset="0"/>
                  </a:rPr>
                  <a:t>此处添加详细文本描述，建议与标题相关并符合整体语言风格，语言描述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110" name="Rectangle 21"/>
              <p:cNvSpPr/>
              <p:nvPr/>
            </p:nvSpPr>
            <p:spPr bwMode="auto">
              <a:xfrm>
                <a:off x="9543740" y="3426569"/>
                <a:ext cx="1584771" cy="333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>
                    <a:solidFill>
                      <a:srgbClr val="23B9D6"/>
                    </a:solidFill>
                    <a:latin typeface="微软雅黑" panose="020B0503020204020204" charset="-122"/>
                    <a:ea typeface="微软雅黑" panose="020B0503020204020204" charset="-122"/>
                    <a:cs typeface="Bebas Neue" charset="0"/>
                    <a:sym typeface="Bebas Neue" charset="0"/>
                  </a:rPr>
                  <a:t>添加标题</a:t>
                </a:r>
                <a:endParaRPr lang="en-US" altLang="zh-CN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102639" y="2027842"/>
            <a:ext cx="1911219" cy="2972855"/>
            <a:chOff x="5102639" y="2027842"/>
            <a:chExt cx="1911219" cy="2972855"/>
          </a:xfrm>
        </p:grpSpPr>
        <p:sp>
          <p:nvSpPr>
            <p:cNvPr id="77" name="Rounded Rectangle 18"/>
            <p:cNvSpPr/>
            <p:nvPr/>
          </p:nvSpPr>
          <p:spPr>
            <a:xfrm>
              <a:off x="5102639" y="2027842"/>
              <a:ext cx="1911219" cy="2972855"/>
            </a:xfrm>
            <a:prstGeom prst="roundRect">
              <a:avLst>
                <a:gd name="adj" fmla="val 5186"/>
              </a:avLst>
            </a:prstGeom>
            <a:noFill/>
            <a:ln w="19050">
              <a:solidFill>
                <a:srgbClr val="23B9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22"/>
            <p:cNvSpPr/>
            <p:nvPr/>
          </p:nvSpPr>
          <p:spPr>
            <a:xfrm>
              <a:off x="5603536" y="2222595"/>
              <a:ext cx="909424" cy="909424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>
                  <a:latin typeface="Open Sans" pitchFamily="34" charset="0"/>
                  <a:ea typeface="Open Sans" pitchFamily="34" charset="0"/>
                  <a:cs typeface="Open Sans" pitchFamily="34" charset="0"/>
                </a:rPr>
                <a:t>56%</a:t>
              </a:r>
              <a:endParaRPr lang="en-US" sz="2000" b="1" dirty="0"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112" name="组合 111"/>
            <p:cNvGrpSpPr/>
            <p:nvPr/>
          </p:nvGrpSpPr>
          <p:grpSpPr>
            <a:xfrm>
              <a:off x="5392481" y="3411154"/>
              <a:ext cx="1600308" cy="1304477"/>
              <a:chOff x="9528203" y="3426569"/>
              <a:chExt cx="1600308" cy="1304477"/>
            </a:xfrm>
          </p:grpSpPr>
          <p:sp>
            <p:nvSpPr>
              <p:cNvPr id="113" name="Rectangle 20"/>
              <p:cNvSpPr/>
              <p:nvPr/>
            </p:nvSpPr>
            <p:spPr bwMode="auto">
              <a:xfrm>
                <a:off x="9528203" y="3728665"/>
                <a:ext cx="1437170" cy="1002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  <a:cs typeface="Lato Light" charset="0"/>
                    <a:sym typeface="Lato Light" charset="0"/>
                  </a:rPr>
                  <a:t>此处添加详细文本描述，建议与标题相关并符合整体语言风格，语言描述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114" name="Rectangle 21"/>
              <p:cNvSpPr/>
              <p:nvPr/>
            </p:nvSpPr>
            <p:spPr bwMode="auto">
              <a:xfrm>
                <a:off x="9543740" y="3426569"/>
                <a:ext cx="1584771" cy="3337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>
                    <a:solidFill>
                      <a:srgbClr val="23B9D6"/>
                    </a:solidFill>
                    <a:latin typeface="微软雅黑" panose="020B0503020204020204" charset="-122"/>
                    <a:ea typeface="微软雅黑" panose="020B0503020204020204" charset="-122"/>
                    <a:cs typeface="Bebas Neue" charset="0"/>
                    <a:sym typeface="Bebas Neue" charset="0"/>
                  </a:rPr>
                  <a:t>添加标题</a:t>
                </a:r>
                <a:endParaRPr lang="en-US" altLang="zh-CN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endParaRPr>
              </a:p>
            </p:txBody>
          </p:sp>
        </p:grpSp>
      </p:grpSp>
      <p:sp>
        <p:nvSpPr>
          <p:cNvPr id="115" name="Rectangle 45"/>
          <p:cNvSpPr/>
          <p:nvPr/>
        </p:nvSpPr>
        <p:spPr bwMode="auto">
          <a:xfrm>
            <a:off x="1986714" y="949015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zh-CN" altLang="en-US" sz="20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添加标题</a:t>
            </a:r>
            <a:endParaRPr lang="en-US" altLang="zh-CN" sz="2000" b="1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Bebas Neue" charset="0"/>
              <a:sym typeface="Bebas Neue" charset="0"/>
            </a:endParaRPr>
          </a:p>
        </p:txBody>
      </p:sp>
      <p:sp>
        <p:nvSpPr>
          <p:cNvPr id="116" name="Rectangle 14"/>
          <p:cNvSpPr/>
          <p:nvPr/>
        </p:nvSpPr>
        <p:spPr bwMode="auto">
          <a:xfrm>
            <a:off x="0" y="1503521"/>
            <a:ext cx="12191999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200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字以内。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Click="0" advTm="9625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5" name="矩形 2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2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00632" y="1411288"/>
            <a:ext cx="2298672" cy="2253020"/>
            <a:chOff x="2100632" y="1411288"/>
            <a:chExt cx="2298672" cy="2253020"/>
          </a:xfrm>
        </p:grpSpPr>
        <p:sp>
          <p:nvSpPr>
            <p:cNvPr id="11273" name="任意多边形 27"/>
            <p:cNvSpPr>
              <a:spLocks noChangeArrowheads="1"/>
            </p:cNvSpPr>
            <p:nvPr/>
          </p:nvSpPr>
          <p:spPr bwMode="auto">
            <a:xfrm>
              <a:off x="2100632" y="1411288"/>
              <a:ext cx="2298672" cy="2253020"/>
            </a:xfrm>
            <a:custGeom>
              <a:avLst/>
              <a:gdLst>
                <a:gd name="T0" fmla="*/ 1332628 w 2969116"/>
                <a:gd name="T1" fmla="*/ 2207871 h 2910073"/>
                <a:gd name="T2" fmla="*/ 1315965 w 2969116"/>
                <a:gd name="T3" fmla="*/ 2224739 h 2910073"/>
                <a:gd name="T4" fmla="*/ 1299463 w 2969116"/>
                <a:gd name="T5" fmla="*/ 2197576 h 2910073"/>
                <a:gd name="T6" fmla="*/ 2969116 w 2969116"/>
                <a:gd name="T7" fmla="*/ 1484558 h 2910073"/>
                <a:gd name="T8" fmla="*/ 2277174 w 2969116"/>
                <a:gd name="T9" fmla="*/ 2740043 h 2910073"/>
                <a:gd name="T10" fmla="*/ 2271609 w 2969116"/>
                <a:gd name="T11" fmla="*/ 2743220 h 2910073"/>
                <a:gd name="T12" fmla="*/ 2438462 w 2969116"/>
                <a:gd name="T13" fmla="*/ 2910073 h 2910073"/>
                <a:gd name="T14" fmla="*/ 1518424 w 2969116"/>
                <a:gd name="T15" fmla="*/ 2910073 h 2910073"/>
                <a:gd name="T16" fmla="*/ 1518424 w 2969116"/>
                <a:gd name="T17" fmla="*/ 1990035 h 2910073"/>
                <a:gd name="T18" fmla="*/ 1712626 w 2969116"/>
                <a:gd name="T19" fmla="*/ 2184237 h 2910073"/>
                <a:gd name="T20" fmla="*/ 1772305 w 2969116"/>
                <a:gd name="T21" fmla="*/ 2165711 h 2910073"/>
                <a:gd name="T22" fmla="*/ 2223804 w 2969116"/>
                <a:gd name="T23" fmla="*/ 1484558 h 2910073"/>
                <a:gd name="T24" fmla="*/ 1484558 w 2969116"/>
                <a:gd name="T25" fmla="*/ 745312 h 2910073"/>
                <a:gd name="T26" fmla="*/ 745312 w 2969116"/>
                <a:gd name="T27" fmla="*/ 1484558 h 2910073"/>
                <a:gd name="T28" fmla="*/ 760331 w 2969116"/>
                <a:gd name="T29" fmla="*/ 1633542 h 2910073"/>
                <a:gd name="T30" fmla="*/ 776482 w 2969116"/>
                <a:gd name="T31" fmla="*/ 1685572 h 2910073"/>
                <a:gd name="T32" fmla="*/ 740539 w 2969116"/>
                <a:gd name="T33" fmla="*/ 1663736 h 2910073"/>
                <a:gd name="T34" fmla="*/ 32911 w 2969116"/>
                <a:gd name="T35" fmla="*/ 1484558 h 2910073"/>
                <a:gd name="T36" fmla="*/ 83 w 2969116"/>
                <a:gd name="T37" fmla="*/ 1486216 h 2910073"/>
                <a:gd name="T38" fmla="*/ 0 w 2969116"/>
                <a:gd name="T39" fmla="*/ 1484558 h 2910073"/>
                <a:gd name="T40" fmla="*/ 1484558 w 2969116"/>
                <a:gd name="T41" fmla="*/ 0 h 2910073"/>
                <a:gd name="T42" fmla="*/ 2969116 w 2969116"/>
                <a:gd name="T43" fmla="*/ 1484558 h 291007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969116"/>
                <a:gd name="T67" fmla="*/ 0 h 2910073"/>
                <a:gd name="T68" fmla="*/ 2969116 w 2969116"/>
                <a:gd name="T69" fmla="*/ 2910073 h 291007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969116" h="2910073">
                  <a:moveTo>
                    <a:pt x="1332628" y="2207871"/>
                  </a:moveTo>
                  <a:lnTo>
                    <a:pt x="1315965" y="2224739"/>
                  </a:lnTo>
                  <a:lnTo>
                    <a:pt x="1299463" y="2197576"/>
                  </a:lnTo>
                  <a:close/>
                  <a:moveTo>
                    <a:pt x="2969116" y="1484558"/>
                  </a:moveTo>
                  <a:cubicBezTo>
                    <a:pt x="2969116" y="2013009"/>
                    <a:pt x="2693003" y="2476970"/>
                    <a:pt x="2277174" y="2740043"/>
                  </a:cubicBezTo>
                  <a:lnTo>
                    <a:pt x="2271609" y="2743220"/>
                  </a:lnTo>
                  <a:lnTo>
                    <a:pt x="2438462" y="2910073"/>
                  </a:lnTo>
                  <a:lnTo>
                    <a:pt x="1518424" y="2910073"/>
                  </a:lnTo>
                  <a:lnTo>
                    <a:pt x="1518424" y="1990035"/>
                  </a:lnTo>
                  <a:lnTo>
                    <a:pt x="1712626" y="2184237"/>
                  </a:lnTo>
                  <a:lnTo>
                    <a:pt x="1772305" y="2165711"/>
                  </a:lnTo>
                  <a:cubicBezTo>
                    <a:pt x="2037632" y="2053487"/>
                    <a:pt x="2223804" y="1790764"/>
                    <a:pt x="2223804" y="1484558"/>
                  </a:cubicBezTo>
                  <a:cubicBezTo>
                    <a:pt x="2223804" y="1076284"/>
                    <a:pt x="1892832" y="745312"/>
                    <a:pt x="1484558" y="745312"/>
                  </a:cubicBezTo>
                  <a:cubicBezTo>
                    <a:pt x="1076284" y="745312"/>
                    <a:pt x="745312" y="1076284"/>
                    <a:pt x="745312" y="1484558"/>
                  </a:cubicBezTo>
                  <a:cubicBezTo>
                    <a:pt x="745312" y="1535593"/>
                    <a:pt x="750483" y="1585419"/>
                    <a:pt x="760331" y="1633542"/>
                  </a:cubicBezTo>
                  <a:lnTo>
                    <a:pt x="776482" y="1685572"/>
                  </a:lnTo>
                  <a:lnTo>
                    <a:pt x="740539" y="1663736"/>
                  </a:lnTo>
                  <a:cubicBezTo>
                    <a:pt x="530187" y="1549466"/>
                    <a:pt x="289129" y="1484558"/>
                    <a:pt x="32911" y="1484558"/>
                  </a:cubicBezTo>
                  <a:lnTo>
                    <a:pt x="83" y="1486216"/>
                  </a:lnTo>
                  <a:lnTo>
                    <a:pt x="0" y="1484558"/>
                  </a:lnTo>
                  <a:cubicBezTo>
                    <a:pt x="0" y="664659"/>
                    <a:pt x="664659" y="0"/>
                    <a:pt x="1484558" y="0"/>
                  </a:cubicBezTo>
                  <a:cubicBezTo>
                    <a:pt x="2304457" y="0"/>
                    <a:pt x="2969116" y="664659"/>
                    <a:pt x="2969116" y="1484558"/>
                  </a:cubicBezTo>
                  <a:close/>
                </a:path>
              </a:pathLst>
            </a:custGeom>
            <a:solidFill>
              <a:srgbClr val="BCE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6" name="文本框 38"/>
            <p:cNvSpPr>
              <a:spLocks noChangeArrowheads="1"/>
            </p:cNvSpPr>
            <p:nvPr/>
          </p:nvSpPr>
          <p:spPr bwMode="auto">
            <a:xfrm>
              <a:off x="2886303" y="2170113"/>
              <a:ext cx="75565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01</a:t>
              </a:r>
              <a:endParaRPr lang="zh-CN" altLang="en-US" sz="36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13742" y="3771548"/>
            <a:ext cx="2298672" cy="2262540"/>
            <a:chOff x="2113742" y="3771548"/>
            <a:chExt cx="2298672" cy="2262540"/>
          </a:xfrm>
        </p:grpSpPr>
        <p:sp>
          <p:nvSpPr>
            <p:cNvPr id="11272" name="任意多边形 29"/>
            <p:cNvSpPr>
              <a:spLocks noChangeArrowheads="1"/>
            </p:cNvSpPr>
            <p:nvPr/>
          </p:nvSpPr>
          <p:spPr bwMode="auto">
            <a:xfrm flipH="1" flipV="1">
              <a:off x="2113742" y="3771548"/>
              <a:ext cx="2298672" cy="2262540"/>
            </a:xfrm>
            <a:custGeom>
              <a:avLst/>
              <a:gdLst>
                <a:gd name="T0" fmla="*/ 1299463 w 2969116"/>
                <a:gd name="T1" fmla="*/ 2197576 h 2922369"/>
                <a:gd name="T2" fmla="*/ 1332628 w 2969116"/>
                <a:gd name="T3" fmla="*/ 2207871 h 2922369"/>
                <a:gd name="T4" fmla="*/ 1315965 w 2969116"/>
                <a:gd name="T5" fmla="*/ 2224739 h 2922369"/>
                <a:gd name="T6" fmla="*/ 0 w 2969116"/>
                <a:gd name="T7" fmla="*/ 1484558 h 2922369"/>
                <a:gd name="T8" fmla="*/ 1484558 w 2969116"/>
                <a:gd name="T9" fmla="*/ 0 h 2922369"/>
                <a:gd name="T10" fmla="*/ 2969116 w 2969116"/>
                <a:gd name="T11" fmla="*/ 1484558 h 2922369"/>
                <a:gd name="T12" fmla="*/ 2426295 w 2969116"/>
                <a:gd name="T13" fmla="*/ 2632241 h 2922369"/>
                <a:gd name="T14" fmla="*/ 2291178 w 2969116"/>
                <a:gd name="T15" fmla="*/ 2729920 h 2922369"/>
                <a:gd name="T16" fmla="*/ 2483627 w 2969116"/>
                <a:gd name="T17" fmla="*/ 2922369 h 2922369"/>
                <a:gd name="T18" fmla="*/ 1563589 w 2969116"/>
                <a:gd name="T19" fmla="*/ 2922369 h 2922369"/>
                <a:gd name="T20" fmla="*/ 1563589 w 2969116"/>
                <a:gd name="T21" fmla="*/ 2002331 h 2922369"/>
                <a:gd name="T22" fmla="*/ 1737709 w 2969116"/>
                <a:gd name="T23" fmla="*/ 2176450 h 2922369"/>
                <a:gd name="T24" fmla="*/ 1772305 w 2969116"/>
                <a:gd name="T25" fmla="*/ 2165711 h 2922369"/>
                <a:gd name="T26" fmla="*/ 2223804 w 2969116"/>
                <a:gd name="T27" fmla="*/ 1484558 h 2922369"/>
                <a:gd name="T28" fmla="*/ 1484558 w 2969116"/>
                <a:gd name="T29" fmla="*/ 745312 h 2922369"/>
                <a:gd name="T30" fmla="*/ 745312 w 2969116"/>
                <a:gd name="T31" fmla="*/ 1484558 h 2922369"/>
                <a:gd name="T32" fmla="*/ 760331 w 2969116"/>
                <a:gd name="T33" fmla="*/ 1633542 h 2922369"/>
                <a:gd name="T34" fmla="*/ 776482 w 2969116"/>
                <a:gd name="T35" fmla="*/ 1685572 h 2922369"/>
                <a:gd name="T36" fmla="*/ 740539 w 2969116"/>
                <a:gd name="T37" fmla="*/ 1663736 h 2922369"/>
                <a:gd name="T38" fmla="*/ 32911 w 2969116"/>
                <a:gd name="T39" fmla="*/ 1484558 h 2922369"/>
                <a:gd name="T40" fmla="*/ 83 w 2969116"/>
                <a:gd name="T41" fmla="*/ 1486216 h 292236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69116"/>
                <a:gd name="T64" fmla="*/ 0 h 2922369"/>
                <a:gd name="T65" fmla="*/ 2969116 w 2969116"/>
                <a:gd name="T66" fmla="*/ 2922369 h 292236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69116" h="2922369">
                  <a:moveTo>
                    <a:pt x="1299463" y="2197576"/>
                  </a:moveTo>
                  <a:lnTo>
                    <a:pt x="1332628" y="2207871"/>
                  </a:lnTo>
                  <a:lnTo>
                    <a:pt x="1315965" y="2224739"/>
                  </a:lnTo>
                  <a:close/>
                  <a:moveTo>
                    <a:pt x="0" y="1484558"/>
                  </a:moveTo>
                  <a:cubicBezTo>
                    <a:pt x="0" y="664659"/>
                    <a:pt x="664659" y="0"/>
                    <a:pt x="1484558" y="0"/>
                  </a:cubicBezTo>
                  <a:cubicBezTo>
                    <a:pt x="2304457" y="0"/>
                    <a:pt x="2969116" y="664659"/>
                    <a:pt x="2969116" y="1484558"/>
                  </a:cubicBezTo>
                  <a:cubicBezTo>
                    <a:pt x="2969116" y="1946953"/>
                    <a:pt x="2757717" y="2359972"/>
                    <a:pt x="2426295" y="2632241"/>
                  </a:cubicBezTo>
                  <a:lnTo>
                    <a:pt x="2291178" y="2729920"/>
                  </a:lnTo>
                  <a:lnTo>
                    <a:pt x="2483627" y="2922369"/>
                  </a:lnTo>
                  <a:lnTo>
                    <a:pt x="1563589" y="2922369"/>
                  </a:lnTo>
                  <a:lnTo>
                    <a:pt x="1563589" y="2002331"/>
                  </a:lnTo>
                  <a:lnTo>
                    <a:pt x="1737709" y="2176450"/>
                  </a:lnTo>
                  <a:lnTo>
                    <a:pt x="1772305" y="2165711"/>
                  </a:lnTo>
                  <a:cubicBezTo>
                    <a:pt x="2037632" y="2053487"/>
                    <a:pt x="2223804" y="1790764"/>
                    <a:pt x="2223804" y="1484558"/>
                  </a:cubicBezTo>
                  <a:cubicBezTo>
                    <a:pt x="2223804" y="1076284"/>
                    <a:pt x="1892832" y="745312"/>
                    <a:pt x="1484558" y="745312"/>
                  </a:cubicBezTo>
                  <a:cubicBezTo>
                    <a:pt x="1076284" y="745312"/>
                    <a:pt x="745312" y="1076284"/>
                    <a:pt x="745312" y="1484558"/>
                  </a:cubicBezTo>
                  <a:cubicBezTo>
                    <a:pt x="745312" y="1535593"/>
                    <a:pt x="750483" y="1585419"/>
                    <a:pt x="760331" y="1633542"/>
                  </a:cubicBezTo>
                  <a:lnTo>
                    <a:pt x="776482" y="1685572"/>
                  </a:lnTo>
                  <a:lnTo>
                    <a:pt x="740539" y="1663736"/>
                  </a:lnTo>
                  <a:cubicBezTo>
                    <a:pt x="530187" y="1549466"/>
                    <a:pt x="289129" y="1484558"/>
                    <a:pt x="32911" y="1484558"/>
                  </a:cubicBezTo>
                  <a:lnTo>
                    <a:pt x="83" y="1486216"/>
                  </a:lnTo>
                  <a:close/>
                </a:path>
              </a:pathLst>
            </a:custGeom>
            <a:solidFill>
              <a:srgbClr val="BCEA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8" name="文本框 40"/>
            <p:cNvSpPr>
              <a:spLocks noChangeArrowheads="1"/>
            </p:cNvSpPr>
            <p:nvPr/>
          </p:nvSpPr>
          <p:spPr bwMode="auto">
            <a:xfrm>
              <a:off x="2873603" y="4616450"/>
              <a:ext cx="75565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03</a:t>
              </a:r>
              <a:endParaRPr lang="zh-CN" altLang="en-US" sz="36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027341" y="2564464"/>
            <a:ext cx="2167942" cy="2296998"/>
            <a:chOff x="1027341" y="2564464"/>
            <a:chExt cx="2167942" cy="2296998"/>
          </a:xfrm>
        </p:grpSpPr>
        <p:sp>
          <p:nvSpPr>
            <p:cNvPr id="11275" name="任意多边形 30"/>
            <p:cNvSpPr>
              <a:spLocks noChangeArrowheads="1"/>
            </p:cNvSpPr>
            <p:nvPr/>
          </p:nvSpPr>
          <p:spPr bwMode="auto">
            <a:xfrm rot="10800000" flipV="1">
              <a:off x="1027341" y="2564464"/>
              <a:ext cx="2167942" cy="2296998"/>
            </a:xfrm>
            <a:custGeom>
              <a:avLst/>
              <a:gdLst>
                <a:gd name="T0" fmla="*/ 585976 w 2800257"/>
                <a:gd name="T1" fmla="*/ 1694015 h 2966877"/>
                <a:gd name="T2" fmla="*/ 614014 w 2800257"/>
                <a:gd name="T3" fmla="*/ 1708984 h 2966877"/>
                <a:gd name="T4" fmla="*/ 601894 w 2800257"/>
                <a:gd name="T5" fmla="*/ 1676442 h 2966877"/>
                <a:gd name="T6" fmla="*/ 0 w 2800257"/>
                <a:gd name="T7" fmla="*/ 517489 h 2966877"/>
                <a:gd name="T8" fmla="*/ 0 w 2800257"/>
                <a:gd name="T9" fmla="*/ 1437527 h 2966877"/>
                <a:gd name="T10" fmla="*/ 920038 w 2800257"/>
                <a:gd name="T11" fmla="*/ 1437527 h 2966877"/>
                <a:gd name="T12" fmla="*/ 649713 w 2800257"/>
                <a:gd name="T13" fmla="*/ 1167202 h 2966877"/>
                <a:gd name="T14" fmla="*/ 663134 w 2800257"/>
                <a:gd name="T15" fmla="*/ 1136956 h 2966877"/>
                <a:gd name="T16" fmla="*/ 1274627 w 2800257"/>
                <a:gd name="T17" fmla="*/ 746492 h 2966877"/>
                <a:gd name="T18" fmla="*/ 2053765 w 2800257"/>
                <a:gd name="T19" fmla="*/ 1443567 h 2966877"/>
                <a:gd name="T20" fmla="*/ 1356690 w 2800257"/>
                <a:gd name="T21" fmla="*/ 2222705 h 2966877"/>
                <a:gd name="T22" fmla="*/ 1207102 w 2800257"/>
                <a:gd name="T23" fmla="*/ 2215978 h 2966877"/>
                <a:gd name="T24" fmla="*/ 1154256 w 2800257"/>
                <a:gd name="T25" fmla="*/ 2202740 h 2966877"/>
                <a:gd name="T26" fmla="*/ 1178053 w 2800257"/>
                <a:gd name="T27" fmla="*/ 2237416 h 2966877"/>
                <a:gd name="T28" fmla="*/ 1396232 w 2800257"/>
                <a:gd name="T29" fmla="*/ 2934008 h 2966877"/>
                <a:gd name="T30" fmla="*/ 1396399 w 2800257"/>
                <a:gd name="T31" fmla="*/ 2966877 h 2966877"/>
                <a:gd name="T32" fmla="*/ 1398059 w 2800257"/>
                <a:gd name="T33" fmla="*/ 2966868 h 2966877"/>
                <a:gd name="T34" fmla="*/ 2797928 w 2800257"/>
                <a:gd name="T35" fmla="*/ 1402199 h 2966877"/>
                <a:gd name="T36" fmla="*/ 1233259 w 2800257"/>
                <a:gd name="T37" fmla="*/ 2329 h 2966877"/>
                <a:gd name="T38" fmla="*/ 117475 w 2800257"/>
                <a:gd name="T39" fmla="*/ 608016 h 2966877"/>
                <a:gd name="T40" fmla="*/ 106943 w 2800257"/>
                <a:gd name="T41" fmla="*/ 624432 h 296687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800257"/>
                <a:gd name="T64" fmla="*/ 0 h 2966877"/>
                <a:gd name="T65" fmla="*/ 2800257 w 2800257"/>
                <a:gd name="T66" fmla="*/ 2966877 h 296687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800257" h="2966877">
                  <a:moveTo>
                    <a:pt x="585976" y="1694015"/>
                  </a:moveTo>
                  <a:lnTo>
                    <a:pt x="614014" y="1708984"/>
                  </a:lnTo>
                  <a:lnTo>
                    <a:pt x="601894" y="1676442"/>
                  </a:lnTo>
                  <a:close/>
                  <a:moveTo>
                    <a:pt x="0" y="517489"/>
                  </a:moveTo>
                  <a:lnTo>
                    <a:pt x="0" y="1437527"/>
                  </a:lnTo>
                  <a:lnTo>
                    <a:pt x="920038" y="1437527"/>
                  </a:lnTo>
                  <a:lnTo>
                    <a:pt x="649713" y="1167202"/>
                  </a:lnTo>
                  <a:lnTo>
                    <a:pt x="663134" y="1136956"/>
                  </a:lnTo>
                  <a:cubicBezTo>
                    <a:pt x="780745" y="916705"/>
                    <a:pt x="1007110" y="761364"/>
                    <a:pt x="1274627" y="746492"/>
                  </a:cubicBezTo>
                  <a:cubicBezTo>
                    <a:pt x="1682272" y="723831"/>
                    <a:pt x="2031104" y="1035922"/>
                    <a:pt x="2053765" y="1443567"/>
                  </a:cubicBezTo>
                  <a:cubicBezTo>
                    <a:pt x="2076426" y="1851212"/>
                    <a:pt x="1764335" y="2200044"/>
                    <a:pt x="1356690" y="2222705"/>
                  </a:cubicBezTo>
                  <a:cubicBezTo>
                    <a:pt x="1305734" y="2225537"/>
                    <a:pt x="1255698" y="2223140"/>
                    <a:pt x="1207102" y="2215978"/>
                  </a:cubicBezTo>
                  <a:lnTo>
                    <a:pt x="1154256" y="2202740"/>
                  </a:lnTo>
                  <a:lnTo>
                    <a:pt x="1178053" y="2237416"/>
                  </a:lnTo>
                  <a:cubicBezTo>
                    <a:pt x="1303823" y="2441101"/>
                    <a:pt x="1382011" y="2678185"/>
                    <a:pt x="1396232" y="2934008"/>
                  </a:cubicBezTo>
                  <a:lnTo>
                    <a:pt x="1396399" y="2966877"/>
                  </a:lnTo>
                  <a:lnTo>
                    <a:pt x="1398059" y="2966868"/>
                  </a:lnTo>
                  <a:cubicBezTo>
                    <a:pt x="2216694" y="2921360"/>
                    <a:pt x="2843436" y="2220834"/>
                    <a:pt x="2797928" y="1402199"/>
                  </a:cubicBezTo>
                  <a:cubicBezTo>
                    <a:pt x="2752420" y="583564"/>
                    <a:pt x="2051894" y="-43179"/>
                    <a:pt x="1233259" y="2329"/>
                  </a:cubicBezTo>
                  <a:cubicBezTo>
                    <a:pt x="771577" y="27994"/>
                    <a:pt x="370928" y="261992"/>
                    <a:pt x="117475" y="608016"/>
                  </a:cubicBezTo>
                  <a:lnTo>
                    <a:pt x="106943" y="624432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9" name="文本框 41"/>
            <p:cNvSpPr>
              <a:spLocks noChangeArrowheads="1"/>
            </p:cNvSpPr>
            <p:nvPr/>
          </p:nvSpPr>
          <p:spPr bwMode="auto">
            <a:xfrm>
              <a:off x="1744890" y="3367088"/>
              <a:ext cx="75565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04</a:t>
              </a:r>
              <a:endParaRPr lang="zh-CN" altLang="en-US" sz="36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350000" y="1587231"/>
            <a:ext cx="4532748" cy="1008032"/>
            <a:chOff x="6350000" y="1587231"/>
            <a:chExt cx="4532748" cy="1008032"/>
          </a:xfrm>
        </p:grpSpPr>
        <p:sp>
          <p:nvSpPr>
            <p:cNvPr id="11280" name="椭圆 42"/>
            <p:cNvSpPr>
              <a:spLocks noChangeArrowheads="1"/>
            </p:cNvSpPr>
            <p:nvPr/>
          </p:nvSpPr>
          <p:spPr bwMode="auto">
            <a:xfrm>
              <a:off x="6350000" y="1722438"/>
              <a:ext cx="447675" cy="447675"/>
            </a:xfrm>
            <a:prstGeom prst="ellipse">
              <a:avLst/>
            </a:prstGeom>
            <a:solidFill>
              <a:srgbClr val="BCEAF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43" name="Group 19"/>
            <p:cNvGrpSpPr/>
            <p:nvPr/>
          </p:nvGrpSpPr>
          <p:grpSpPr bwMode="auto">
            <a:xfrm>
              <a:off x="7316964" y="1587231"/>
              <a:ext cx="3565784" cy="1008032"/>
              <a:chOff x="0" y="287"/>
              <a:chExt cx="1854" cy="1344"/>
            </a:xfrm>
          </p:grpSpPr>
          <p:sp>
            <p:nvSpPr>
              <p:cNvPr id="44" name="Rectangle 20"/>
              <p:cNvSpPr/>
              <p:nvPr/>
            </p:nvSpPr>
            <p:spPr bwMode="auto">
              <a:xfrm>
                <a:off x="0" y="776"/>
                <a:ext cx="1854" cy="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dirty="0">
                    <a:solidFill>
                      <a:srgbClr val="23B9D6"/>
                    </a:solidFill>
                    <a:latin typeface="微软雅黑" panose="020B0503020204020204" charset="-122"/>
                    <a:ea typeface="微软雅黑" panose="020B0503020204020204" charset="-122"/>
                    <a:cs typeface="Lato Light" charset="0"/>
                    <a:sym typeface="Lato Light" charset="0"/>
                  </a:rPr>
                  <a:t>此处添加详细文本描述，建议与标题相关并符合整体语言风格，语言描述</a:t>
                </a:r>
                <a:endParaRPr lang="en-US" sz="12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45" name="Rectangle 21"/>
              <p:cNvSpPr/>
              <p:nvPr/>
            </p:nvSpPr>
            <p:spPr bwMode="auto">
              <a:xfrm>
                <a:off x="8" y="287"/>
                <a:ext cx="1846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>
                    <a:solidFill>
                      <a:srgbClr val="23B9D6"/>
                    </a:solidFill>
                    <a:latin typeface="微软雅黑" panose="020B0503020204020204" charset="-122"/>
                    <a:ea typeface="微软雅黑" panose="020B0503020204020204" charset="-122"/>
                    <a:cs typeface="Bebas Neue" charset="0"/>
                    <a:sym typeface="Bebas Neue" charset="0"/>
                  </a:rPr>
                  <a:t>添加标题</a:t>
                </a:r>
                <a:endParaRPr lang="en-US" altLang="zh-CN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350000" y="2827980"/>
            <a:ext cx="4527888" cy="1008032"/>
            <a:chOff x="6350000" y="2827980"/>
            <a:chExt cx="4527888" cy="1008032"/>
          </a:xfrm>
        </p:grpSpPr>
        <p:sp>
          <p:nvSpPr>
            <p:cNvPr id="11281" name="椭圆 43"/>
            <p:cNvSpPr>
              <a:spLocks noChangeArrowheads="1"/>
            </p:cNvSpPr>
            <p:nvPr/>
          </p:nvSpPr>
          <p:spPr bwMode="auto">
            <a:xfrm>
              <a:off x="6350000" y="2919413"/>
              <a:ext cx="447675" cy="447675"/>
            </a:xfrm>
            <a:prstGeom prst="ellipse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46" name="Group 19"/>
            <p:cNvGrpSpPr/>
            <p:nvPr/>
          </p:nvGrpSpPr>
          <p:grpSpPr bwMode="auto">
            <a:xfrm>
              <a:off x="7312104" y="2827980"/>
              <a:ext cx="3565784" cy="1008032"/>
              <a:chOff x="0" y="287"/>
              <a:chExt cx="1854" cy="1344"/>
            </a:xfrm>
          </p:grpSpPr>
          <p:sp>
            <p:nvSpPr>
              <p:cNvPr id="47" name="Rectangle 20"/>
              <p:cNvSpPr/>
              <p:nvPr/>
            </p:nvSpPr>
            <p:spPr bwMode="auto">
              <a:xfrm>
                <a:off x="0" y="776"/>
                <a:ext cx="1854" cy="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dirty="0">
                    <a:solidFill>
                      <a:srgbClr val="23B9D6"/>
                    </a:solidFill>
                    <a:latin typeface="微软雅黑" panose="020B0503020204020204" charset="-122"/>
                    <a:ea typeface="微软雅黑" panose="020B0503020204020204" charset="-122"/>
                    <a:cs typeface="Lato Light" charset="0"/>
                    <a:sym typeface="Lato Light" charset="0"/>
                  </a:rPr>
                  <a:t>此处添加详细文本描述，建议与标题相关并符合整体语言风格，语言描述</a:t>
                </a:r>
                <a:endParaRPr lang="en-US" sz="12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48" name="Rectangle 21"/>
              <p:cNvSpPr/>
              <p:nvPr/>
            </p:nvSpPr>
            <p:spPr bwMode="auto">
              <a:xfrm>
                <a:off x="8" y="287"/>
                <a:ext cx="1846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>
                    <a:solidFill>
                      <a:srgbClr val="23B9D6"/>
                    </a:solidFill>
                    <a:latin typeface="微软雅黑" panose="020B0503020204020204" charset="-122"/>
                    <a:ea typeface="微软雅黑" panose="020B0503020204020204" charset="-122"/>
                    <a:cs typeface="Bebas Neue" charset="0"/>
                    <a:sym typeface="Bebas Neue" charset="0"/>
                  </a:rPr>
                  <a:t>添加标题</a:t>
                </a:r>
                <a:endParaRPr lang="en-US" altLang="zh-CN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350000" y="4068729"/>
            <a:ext cx="4543274" cy="1008032"/>
            <a:chOff x="6350000" y="4068729"/>
            <a:chExt cx="4543274" cy="1008032"/>
          </a:xfrm>
        </p:grpSpPr>
        <p:sp>
          <p:nvSpPr>
            <p:cNvPr id="11282" name="椭圆 44"/>
            <p:cNvSpPr>
              <a:spLocks noChangeArrowheads="1"/>
            </p:cNvSpPr>
            <p:nvPr/>
          </p:nvSpPr>
          <p:spPr bwMode="auto">
            <a:xfrm>
              <a:off x="6350000" y="4116388"/>
              <a:ext cx="447675" cy="447675"/>
            </a:xfrm>
            <a:prstGeom prst="ellipse">
              <a:avLst/>
            </a:prstGeom>
            <a:solidFill>
              <a:srgbClr val="BCEAF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49" name="Group 19"/>
            <p:cNvGrpSpPr/>
            <p:nvPr/>
          </p:nvGrpSpPr>
          <p:grpSpPr bwMode="auto">
            <a:xfrm>
              <a:off x="7327490" y="4068729"/>
              <a:ext cx="3565784" cy="1008032"/>
              <a:chOff x="0" y="287"/>
              <a:chExt cx="1854" cy="1344"/>
            </a:xfrm>
          </p:grpSpPr>
          <p:sp>
            <p:nvSpPr>
              <p:cNvPr id="50" name="Rectangle 20"/>
              <p:cNvSpPr/>
              <p:nvPr/>
            </p:nvSpPr>
            <p:spPr bwMode="auto">
              <a:xfrm>
                <a:off x="0" y="776"/>
                <a:ext cx="1854" cy="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dirty="0">
                    <a:solidFill>
                      <a:srgbClr val="23B9D6"/>
                    </a:solidFill>
                    <a:latin typeface="微软雅黑" panose="020B0503020204020204" charset="-122"/>
                    <a:ea typeface="微软雅黑" panose="020B0503020204020204" charset="-122"/>
                    <a:cs typeface="Lato Light" charset="0"/>
                    <a:sym typeface="Lato Light" charset="0"/>
                  </a:rPr>
                  <a:t>此处添加详细文本描述，建议与标题相关并符合整体语言风格，语言描述</a:t>
                </a:r>
                <a:endParaRPr lang="en-US" sz="12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51" name="Rectangle 21"/>
              <p:cNvSpPr/>
              <p:nvPr/>
            </p:nvSpPr>
            <p:spPr bwMode="auto">
              <a:xfrm>
                <a:off x="8" y="287"/>
                <a:ext cx="1846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>
                    <a:solidFill>
                      <a:srgbClr val="23B9D6"/>
                    </a:solidFill>
                    <a:latin typeface="微软雅黑" panose="020B0503020204020204" charset="-122"/>
                    <a:ea typeface="微软雅黑" panose="020B0503020204020204" charset="-122"/>
                    <a:cs typeface="Bebas Neue" charset="0"/>
                    <a:sym typeface="Bebas Neue" charset="0"/>
                  </a:rPr>
                  <a:t>添加标题</a:t>
                </a:r>
                <a:endParaRPr lang="en-US" altLang="zh-CN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6350000" y="5309477"/>
            <a:ext cx="4550967" cy="1008032"/>
            <a:chOff x="6350000" y="5309477"/>
            <a:chExt cx="4550967" cy="1008032"/>
          </a:xfrm>
        </p:grpSpPr>
        <p:sp>
          <p:nvSpPr>
            <p:cNvPr id="11283" name="椭圆 45"/>
            <p:cNvSpPr>
              <a:spLocks noChangeArrowheads="1"/>
            </p:cNvSpPr>
            <p:nvPr/>
          </p:nvSpPr>
          <p:spPr bwMode="auto">
            <a:xfrm>
              <a:off x="6350000" y="5313363"/>
              <a:ext cx="447675" cy="447675"/>
            </a:xfrm>
            <a:prstGeom prst="ellipse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2" name="Group 19"/>
            <p:cNvGrpSpPr/>
            <p:nvPr/>
          </p:nvGrpSpPr>
          <p:grpSpPr bwMode="auto">
            <a:xfrm>
              <a:off x="7335183" y="5309477"/>
              <a:ext cx="3565784" cy="1008032"/>
              <a:chOff x="0" y="287"/>
              <a:chExt cx="1854" cy="1344"/>
            </a:xfrm>
          </p:grpSpPr>
          <p:sp>
            <p:nvSpPr>
              <p:cNvPr id="53" name="Rectangle 20"/>
              <p:cNvSpPr/>
              <p:nvPr/>
            </p:nvSpPr>
            <p:spPr bwMode="auto">
              <a:xfrm>
                <a:off x="0" y="776"/>
                <a:ext cx="1854" cy="8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25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dirty="0">
                    <a:solidFill>
                      <a:srgbClr val="23B9D6"/>
                    </a:solidFill>
                    <a:latin typeface="微软雅黑" panose="020B0503020204020204" charset="-122"/>
                    <a:ea typeface="微软雅黑" panose="020B0503020204020204" charset="-122"/>
                    <a:cs typeface="Lato Light" charset="0"/>
                    <a:sym typeface="Lato Light" charset="0"/>
                  </a:rPr>
                  <a:t>此处添加详细文本描述，建议与标题相关并符合整体语言风格，语言描述</a:t>
                </a:r>
                <a:endParaRPr lang="en-US" sz="12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endParaRPr>
              </a:p>
            </p:txBody>
          </p:sp>
          <p:sp>
            <p:nvSpPr>
              <p:cNvPr id="54" name="Rectangle 21"/>
              <p:cNvSpPr/>
              <p:nvPr/>
            </p:nvSpPr>
            <p:spPr bwMode="auto">
              <a:xfrm>
                <a:off x="8" y="287"/>
                <a:ext cx="1846" cy="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b="1" dirty="0">
                    <a:solidFill>
                      <a:srgbClr val="23B9D6"/>
                    </a:solidFill>
                    <a:latin typeface="微软雅黑" panose="020B0503020204020204" charset="-122"/>
                    <a:ea typeface="微软雅黑" panose="020B0503020204020204" charset="-122"/>
                    <a:cs typeface="Bebas Neue" charset="0"/>
                    <a:sym typeface="Bebas Neue" charset="0"/>
                  </a:rPr>
                  <a:t>添加标题</a:t>
                </a:r>
                <a:endParaRPr lang="en-US" altLang="zh-CN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grpSp>
          <p:nvGrpSpPr>
            <p:cNvPr id="56" name="组合 55"/>
            <p:cNvGrpSpPr/>
            <p:nvPr/>
          </p:nvGrpSpPr>
          <p:grpSpPr>
            <a:xfrm>
              <a:off x="0" y="0"/>
              <a:ext cx="12192000" cy="584200"/>
              <a:chOff x="0" y="0"/>
              <a:chExt cx="12192000" cy="584200"/>
            </a:xfrm>
          </p:grpSpPr>
          <p:sp>
            <p:nvSpPr>
              <p:cNvPr id="58" name="矩形 1"/>
              <p:cNvSpPr>
                <a:spLocks noChangeArrowheads="1"/>
              </p:cNvSpPr>
              <p:nvPr/>
            </p:nvSpPr>
            <p:spPr bwMode="auto">
              <a:xfrm>
                <a:off x="6621463" y="0"/>
                <a:ext cx="5570537" cy="584200"/>
              </a:xfrm>
              <a:prstGeom prst="rect">
                <a:avLst/>
              </a:prstGeom>
              <a:solidFill>
                <a:srgbClr val="CCEFF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59" name="矩形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584200"/>
              </a:xfrm>
              <a:prstGeom prst="rect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0" name="矩形 3"/>
              <p:cNvSpPr>
                <a:spLocks noChangeArrowheads="1"/>
              </p:cNvSpPr>
              <p:nvPr/>
            </p:nvSpPr>
            <p:spPr bwMode="auto">
              <a:xfrm>
                <a:off x="962025" y="0"/>
                <a:ext cx="376238" cy="584200"/>
              </a:xfrm>
              <a:prstGeom prst="rect">
                <a:avLst/>
              </a:prstGeom>
              <a:solidFill>
                <a:srgbClr val="4DC6DE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" name="矩形 4"/>
              <p:cNvSpPr>
                <a:spLocks noChangeArrowheads="1"/>
              </p:cNvSpPr>
              <p:nvPr/>
            </p:nvSpPr>
            <p:spPr bwMode="auto">
              <a:xfrm>
                <a:off x="1384300" y="0"/>
                <a:ext cx="146050" cy="584200"/>
              </a:xfrm>
              <a:prstGeom prst="rect">
                <a:avLst/>
              </a:prstGeom>
              <a:solidFill>
                <a:srgbClr val="77D4E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57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2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86317" y="2615415"/>
            <a:ext cx="2170150" cy="2295690"/>
            <a:chOff x="3286317" y="2615415"/>
            <a:chExt cx="2170150" cy="2295690"/>
          </a:xfrm>
        </p:grpSpPr>
        <p:sp>
          <p:nvSpPr>
            <p:cNvPr id="11274" name="任意多边形 28"/>
            <p:cNvSpPr>
              <a:spLocks noChangeArrowheads="1"/>
            </p:cNvSpPr>
            <p:nvPr/>
          </p:nvSpPr>
          <p:spPr bwMode="auto">
            <a:xfrm rot="10800000" flipH="1">
              <a:off x="3286317" y="2615415"/>
              <a:ext cx="2170150" cy="2295690"/>
            </a:xfrm>
            <a:custGeom>
              <a:avLst/>
              <a:gdLst>
                <a:gd name="T0" fmla="*/ 621042 w 2803108"/>
                <a:gd name="T1" fmla="*/ 1721756 h 2965187"/>
                <a:gd name="T2" fmla="*/ 608331 w 2803108"/>
                <a:gd name="T3" fmla="*/ 1689440 h 2965187"/>
                <a:gd name="T4" fmla="*/ 592737 w 2803108"/>
                <a:gd name="T5" fmla="*/ 1707301 h 2965187"/>
                <a:gd name="T6" fmla="*/ 2802546 w 2803108"/>
                <a:gd name="T7" fmla="*/ 1527174 h 2965187"/>
                <a:gd name="T8" fmla="*/ 2799005 w 2803108"/>
                <a:gd name="T9" fmla="*/ 1375234 h 2965187"/>
                <a:gd name="T10" fmla="*/ 1209092 w 2803108"/>
                <a:gd name="T11" fmla="*/ 4103 h 2965187"/>
                <a:gd name="T12" fmla="*/ 104528 w 2803108"/>
                <a:gd name="T13" fmla="*/ 630017 h 2965187"/>
                <a:gd name="T14" fmla="*/ 95946 w 2803108"/>
                <a:gd name="T15" fmla="*/ 643946 h 2965187"/>
                <a:gd name="T16" fmla="*/ 3849 w 2803108"/>
                <a:gd name="T17" fmla="*/ 551849 h 2965187"/>
                <a:gd name="T18" fmla="*/ 3849 w 2803108"/>
                <a:gd name="T19" fmla="*/ 795393 h 2965187"/>
                <a:gd name="T20" fmla="*/ 0 w 2803108"/>
                <a:gd name="T21" fmla="*/ 803463 h 2965187"/>
                <a:gd name="T22" fmla="*/ 3849 w 2803108"/>
                <a:gd name="T23" fmla="*/ 806823 h 2965187"/>
                <a:gd name="T24" fmla="*/ 3849 w 2803108"/>
                <a:gd name="T25" fmla="*/ 1471887 h 2965187"/>
                <a:gd name="T26" fmla="*/ 923887 w 2803108"/>
                <a:gd name="T27" fmla="*/ 1471887 h 2965187"/>
                <a:gd name="T28" fmla="*/ 642279 w 2803108"/>
                <a:gd name="T29" fmla="*/ 1190279 h 2965187"/>
                <a:gd name="T30" fmla="*/ 659733 w 2803108"/>
                <a:gd name="T31" fmla="*/ 1148928 h 2965187"/>
                <a:gd name="T32" fmla="*/ 1264011 w 2803108"/>
                <a:gd name="T33" fmla="*/ 747389 h 2965187"/>
                <a:gd name="T34" fmla="*/ 2055719 w 2803108"/>
                <a:gd name="T35" fmla="*/ 1430153 h 2965187"/>
                <a:gd name="T36" fmla="*/ 1372955 w 2803108"/>
                <a:gd name="T37" fmla="*/ 2221862 h 2965187"/>
                <a:gd name="T38" fmla="*/ 1223269 w 2803108"/>
                <a:gd name="T39" fmla="*/ 2217861 h 2965187"/>
                <a:gd name="T40" fmla="*/ 1170191 w 2803108"/>
                <a:gd name="T41" fmla="*/ 2205588 h 2965187"/>
                <a:gd name="T42" fmla="*/ 1194616 w 2803108"/>
                <a:gd name="T43" fmla="*/ 2239825 h 2965187"/>
                <a:gd name="T44" fmla="*/ 1425449 w 2803108"/>
                <a:gd name="T45" fmla="*/ 2932326 h 2965187"/>
                <a:gd name="T46" fmla="*/ 1426214 w 2803108"/>
                <a:gd name="T47" fmla="*/ 2965187 h 2965187"/>
                <a:gd name="T48" fmla="*/ 1427874 w 2803108"/>
                <a:gd name="T49" fmla="*/ 2965147 h 2965187"/>
                <a:gd name="T50" fmla="*/ 2802546 w 2803108"/>
                <a:gd name="T51" fmla="*/ 1527174 h 29651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03108"/>
                <a:gd name="T79" fmla="*/ 0 h 2965187"/>
                <a:gd name="T80" fmla="*/ 2803108 w 2803108"/>
                <a:gd name="T81" fmla="*/ 2965187 h 296518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03108" h="2965187">
                  <a:moveTo>
                    <a:pt x="621042" y="1721756"/>
                  </a:moveTo>
                  <a:lnTo>
                    <a:pt x="608331" y="1689440"/>
                  </a:lnTo>
                  <a:lnTo>
                    <a:pt x="592737" y="1707301"/>
                  </a:lnTo>
                  <a:close/>
                  <a:moveTo>
                    <a:pt x="2802546" y="1527174"/>
                  </a:moveTo>
                  <a:cubicBezTo>
                    <a:pt x="2803923" y="1477030"/>
                    <a:pt x="2802781" y="1426339"/>
                    <a:pt x="2799005" y="1375234"/>
                  </a:cubicBezTo>
                  <a:cubicBezTo>
                    <a:pt x="2738590" y="557564"/>
                    <a:pt x="2026762" y="-56312"/>
                    <a:pt x="1209092" y="4103"/>
                  </a:cubicBezTo>
                  <a:cubicBezTo>
                    <a:pt x="747954" y="38175"/>
                    <a:pt x="351635" y="279433"/>
                    <a:pt x="104528" y="630017"/>
                  </a:cubicBezTo>
                  <a:lnTo>
                    <a:pt x="95946" y="643946"/>
                  </a:lnTo>
                  <a:lnTo>
                    <a:pt x="3849" y="551849"/>
                  </a:lnTo>
                  <a:lnTo>
                    <a:pt x="3849" y="795393"/>
                  </a:lnTo>
                  <a:lnTo>
                    <a:pt x="0" y="803463"/>
                  </a:lnTo>
                  <a:lnTo>
                    <a:pt x="3849" y="806823"/>
                  </a:lnTo>
                  <a:lnTo>
                    <a:pt x="3849" y="1471887"/>
                  </a:lnTo>
                  <a:lnTo>
                    <a:pt x="923887" y="1471887"/>
                  </a:lnTo>
                  <a:lnTo>
                    <a:pt x="642279" y="1190279"/>
                  </a:lnTo>
                  <a:lnTo>
                    <a:pt x="659733" y="1148928"/>
                  </a:lnTo>
                  <a:cubicBezTo>
                    <a:pt x="773311" y="926572"/>
                    <a:pt x="996809" y="767132"/>
                    <a:pt x="1264011" y="747389"/>
                  </a:cubicBezTo>
                  <a:cubicBezTo>
                    <a:pt x="1671175" y="717305"/>
                    <a:pt x="2025635" y="1022989"/>
                    <a:pt x="2055719" y="1430153"/>
                  </a:cubicBezTo>
                  <a:cubicBezTo>
                    <a:pt x="2085803" y="1837317"/>
                    <a:pt x="1780119" y="2191778"/>
                    <a:pt x="1372955" y="2221862"/>
                  </a:cubicBezTo>
                  <a:cubicBezTo>
                    <a:pt x="1322059" y="2225622"/>
                    <a:pt x="1271987" y="2224137"/>
                    <a:pt x="1223269" y="2217861"/>
                  </a:cubicBezTo>
                  <a:lnTo>
                    <a:pt x="1170191" y="2205588"/>
                  </a:lnTo>
                  <a:lnTo>
                    <a:pt x="1194616" y="2239825"/>
                  </a:lnTo>
                  <a:cubicBezTo>
                    <a:pt x="1324075" y="2441185"/>
                    <a:pt x="1406569" y="2676804"/>
                    <a:pt x="1425449" y="2932326"/>
                  </a:cubicBezTo>
                  <a:lnTo>
                    <a:pt x="1426214" y="2965187"/>
                  </a:lnTo>
                  <a:lnTo>
                    <a:pt x="1427874" y="2965147"/>
                  </a:lnTo>
                  <a:cubicBezTo>
                    <a:pt x="2194439" y="2908509"/>
                    <a:pt x="2781890" y="2279338"/>
                    <a:pt x="2802546" y="1527174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7" name="文本框 39"/>
            <p:cNvSpPr>
              <a:spLocks noChangeArrowheads="1"/>
            </p:cNvSpPr>
            <p:nvPr/>
          </p:nvSpPr>
          <p:spPr bwMode="auto">
            <a:xfrm>
              <a:off x="4035653" y="3421063"/>
              <a:ext cx="75565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02</a:t>
              </a:r>
              <a:endParaRPr lang="zh-CN" altLang="en-US" sz="36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 advClick="0" advTm="1131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" y="2116310"/>
            <a:ext cx="4770024" cy="221360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867617" y="765563"/>
            <a:ext cx="1204578" cy="1189640"/>
            <a:chOff x="6894239" y="2430339"/>
            <a:chExt cx="1204578" cy="1189640"/>
          </a:xfrm>
        </p:grpSpPr>
        <p:sp>
          <p:nvSpPr>
            <p:cNvPr id="8" name="Oval 71"/>
            <p:cNvSpPr/>
            <p:nvPr/>
          </p:nvSpPr>
          <p:spPr bwMode="auto">
            <a:xfrm rot="10800000">
              <a:off x="6894239" y="2430339"/>
              <a:ext cx="1204578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grpSp>
          <p:nvGrpSpPr>
            <p:cNvPr id="9" name="Group 2"/>
            <p:cNvGrpSpPr/>
            <p:nvPr/>
          </p:nvGrpSpPr>
          <p:grpSpPr>
            <a:xfrm>
              <a:off x="7065720" y="2597034"/>
              <a:ext cx="861616" cy="851615"/>
              <a:chOff x="3291510" y="2125758"/>
              <a:chExt cx="675409" cy="675951"/>
            </a:xfrm>
          </p:grpSpPr>
          <p:sp>
            <p:nvSpPr>
              <p:cNvPr id="10" name="Oval 7"/>
              <p:cNvSpPr/>
              <p:nvPr/>
            </p:nvSpPr>
            <p:spPr bwMode="auto">
              <a:xfrm>
                <a:off x="3291510" y="2125758"/>
                <a:ext cx="675409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11" name="Freeform 6"/>
              <p:cNvSpPr>
                <a:spLocks noEditPoints="1"/>
              </p:cNvSpPr>
              <p:nvPr/>
            </p:nvSpPr>
            <p:spPr bwMode="auto">
              <a:xfrm>
                <a:off x="3437830" y="2341712"/>
                <a:ext cx="385407" cy="256486"/>
              </a:xfrm>
              <a:custGeom>
                <a:avLst/>
                <a:gdLst>
                  <a:gd name="T0" fmla="*/ 176 w 176"/>
                  <a:gd name="T1" fmla="*/ 99 h 117"/>
                  <a:gd name="T2" fmla="*/ 176 w 176"/>
                  <a:gd name="T3" fmla="*/ 108 h 117"/>
                  <a:gd name="T4" fmla="*/ 161 w 176"/>
                  <a:gd name="T5" fmla="*/ 117 h 117"/>
                  <a:gd name="T6" fmla="*/ 15 w 176"/>
                  <a:gd name="T7" fmla="*/ 117 h 117"/>
                  <a:gd name="T8" fmla="*/ 0 w 176"/>
                  <a:gd name="T9" fmla="*/ 108 h 117"/>
                  <a:gd name="T10" fmla="*/ 0 w 176"/>
                  <a:gd name="T11" fmla="*/ 99 h 117"/>
                  <a:gd name="T12" fmla="*/ 15 w 176"/>
                  <a:gd name="T13" fmla="*/ 99 h 117"/>
                  <a:gd name="T14" fmla="*/ 161 w 176"/>
                  <a:gd name="T15" fmla="*/ 99 h 117"/>
                  <a:gd name="T16" fmla="*/ 176 w 176"/>
                  <a:gd name="T17" fmla="*/ 99 h 117"/>
                  <a:gd name="T18" fmla="*/ 24 w 176"/>
                  <a:gd name="T19" fmla="*/ 79 h 117"/>
                  <a:gd name="T20" fmla="*/ 24 w 176"/>
                  <a:gd name="T21" fmla="*/ 14 h 117"/>
                  <a:gd name="T22" fmla="*/ 38 w 176"/>
                  <a:gd name="T23" fmla="*/ 0 h 117"/>
                  <a:gd name="T24" fmla="*/ 138 w 176"/>
                  <a:gd name="T25" fmla="*/ 0 h 117"/>
                  <a:gd name="T26" fmla="*/ 152 w 176"/>
                  <a:gd name="T27" fmla="*/ 14 h 117"/>
                  <a:gd name="T28" fmla="*/ 152 w 176"/>
                  <a:gd name="T29" fmla="*/ 79 h 117"/>
                  <a:gd name="T30" fmla="*/ 138 w 176"/>
                  <a:gd name="T31" fmla="*/ 93 h 117"/>
                  <a:gd name="T32" fmla="*/ 38 w 176"/>
                  <a:gd name="T33" fmla="*/ 93 h 117"/>
                  <a:gd name="T34" fmla="*/ 24 w 176"/>
                  <a:gd name="T35" fmla="*/ 79 h 117"/>
                  <a:gd name="T36" fmla="*/ 35 w 176"/>
                  <a:gd name="T37" fmla="*/ 79 h 117"/>
                  <a:gd name="T38" fmla="*/ 38 w 176"/>
                  <a:gd name="T39" fmla="*/ 82 h 117"/>
                  <a:gd name="T40" fmla="*/ 138 w 176"/>
                  <a:gd name="T41" fmla="*/ 82 h 117"/>
                  <a:gd name="T42" fmla="*/ 141 w 176"/>
                  <a:gd name="T43" fmla="*/ 79 h 117"/>
                  <a:gd name="T44" fmla="*/ 141 w 176"/>
                  <a:gd name="T45" fmla="*/ 14 h 117"/>
                  <a:gd name="T46" fmla="*/ 138 w 176"/>
                  <a:gd name="T47" fmla="*/ 11 h 117"/>
                  <a:gd name="T48" fmla="*/ 38 w 176"/>
                  <a:gd name="T49" fmla="*/ 11 h 117"/>
                  <a:gd name="T50" fmla="*/ 35 w 176"/>
                  <a:gd name="T51" fmla="*/ 14 h 117"/>
                  <a:gd name="T52" fmla="*/ 35 w 176"/>
                  <a:gd name="T53" fmla="*/ 79 h 117"/>
                  <a:gd name="T54" fmla="*/ 97 w 176"/>
                  <a:gd name="T55" fmla="*/ 107 h 117"/>
                  <a:gd name="T56" fmla="*/ 95 w 176"/>
                  <a:gd name="T57" fmla="*/ 105 h 117"/>
                  <a:gd name="T58" fmla="*/ 81 w 176"/>
                  <a:gd name="T59" fmla="*/ 105 h 117"/>
                  <a:gd name="T60" fmla="*/ 79 w 176"/>
                  <a:gd name="T61" fmla="*/ 107 h 117"/>
                  <a:gd name="T62" fmla="*/ 81 w 176"/>
                  <a:gd name="T63" fmla="*/ 108 h 117"/>
                  <a:gd name="T64" fmla="*/ 95 w 176"/>
                  <a:gd name="T65" fmla="*/ 108 h 117"/>
                  <a:gd name="T66" fmla="*/ 97 w 176"/>
                  <a:gd name="T67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17">
                    <a:moveTo>
                      <a:pt x="176" y="99"/>
                    </a:moveTo>
                    <a:cubicBezTo>
                      <a:pt x="176" y="108"/>
                      <a:pt x="176" y="108"/>
                      <a:pt x="176" y="108"/>
                    </a:cubicBezTo>
                    <a:cubicBezTo>
                      <a:pt x="176" y="113"/>
                      <a:pt x="169" y="117"/>
                      <a:pt x="161" y="117"/>
                    </a:cubicBez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3"/>
                      <a:pt x="0" y="10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5" y="99"/>
                      <a:pt x="15" y="99"/>
                      <a:pt x="15" y="99"/>
                    </a:cubicBezTo>
                    <a:cubicBezTo>
                      <a:pt x="161" y="99"/>
                      <a:pt x="161" y="99"/>
                      <a:pt x="161" y="99"/>
                    </a:cubicBezTo>
                    <a:lnTo>
                      <a:pt x="176" y="99"/>
                    </a:lnTo>
                    <a:close/>
                    <a:moveTo>
                      <a:pt x="24" y="79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6"/>
                      <a:pt x="30" y="0"/>
                      <a:pt x="38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6" y="0"/>
                      <a:pt x="152" y="6"/>
                      <a:pt x="152" y="14"/>
                    </a:cubicBezTo>
                    <a:cubicBezTo>
                      <a:pt x="152" y="79"/>
                      <a:pt x="152" y="79"/>
                      <a:pt x="152" y="79"/>
                    </a:cubicBezTo>
                    <a:cubicBezTo>
                      <a:pt x="152" y="87"/>
                      <a:pt x="146" y="93"/>
                      <a:pt x="138" y="93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0" y="93"/>
                      <a:pt x="24" y="87"/>
                      <a:pt x="24" y="79"/>
                    </a:cubicBezTo>
                    <a:close/>
                    <a:moveTo>
                      <a:pt x="35" y="79"/>
                    </a:moveTo>
                    <a:cubicBezTo>
                      <a:pt x="35" y="80"/>
                      <a:pt x="37" y="82"/>
                      <a:pt x="38" y="82"/>
                    </a:cubicBezTo>
                    <a:cubicBezTo>
                      <a:pt x="138" y="82"/>
                      <a:pt x="138" y="82"/>
                      <a:pt x="138" y="82"/>
                    </a:cubicBezTo>
                    <a:cubicBezTo>
                      <a:pt x="139" y="82"/>
                      <a:pt x="141" y="80"/>
                      <a:pt x="141" y="79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41" y="13"/>
                      <a:pt x="139" y="11"/>
                      <a:pt x="1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11"/>
                      <a:pt x="35" y="13"/>
                      <a:pt x="35" y="14"/>
                    </a:cubicBezTo>
                    <a:lnTo>
                      <a:pt x="35" y="79"/>
                    </a:lnTo>
                    <a:close/>
                    <a:moveTo>
                      <a:pt x="97" y="107"/>
                    </a:moveTo>
                    <a:cubicBezTo>
                      <a:pt x="97" y="106"/>
                      <a:pt x="96" y="105"/>
                      <a:pt x="95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0" y="105"/>
                      <a:pt x="79" y="106"/>
                      <a:pt x="79" y="107"/>
                    </a:cubicBezTo>
                    <a:cubicBezTo>
                      <a:pt x="79" y="107"/>
                      <a:pt x="80" y="108"/>
                      <a:pt x="81" y="108"/>
                    </a:cubicBezTo>
                    <a:cubicBezTo>
                      <a:pt x="95" y="108"/>
                      <a:pt x="95" y="108"/>
                      <a:pt x="95" y="108"/>
                    </a:cubicBezTo>
                    <a:cubicBezTo>
                      <a:pt x="96" y="108"/>
                      <a:pt x="97" y="107"/>
                      <a:pt x="9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3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" name="Rectangle 7"/>
          <p:cNvSpPr/>
          <p:nvPr/>
        </p:nvSpPr>
        <p:spPr bwMode="auto">
          <a:xfrm>
            <a:off x="4997651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76966" y="2116309"/>
            <a:ext cx="6373256" cy="450436"/>
            <a:chOff x="2506663" y="0"/>
            <a:chExt cx="6373256" cy="1287463"/>
          </a:xfrm>
        </p:grpSpPr>
        <p:sp>
          <p:nvSpPr>
            <p:cNvPr id="25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9" name="Rectangle 5"/>
          <p:cNvSpPr/>
          <p:nvPr/>
        </p:nvSpPr>
        <p:spPr bwMode="auto">
          <a:xfrm>
            <a:off x="4997650" y="3444534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Click="0" advTm="6021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1" name="矩形 50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" name="矩形 51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58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53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5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6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8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2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9" name="Right Brace 7"/>
          <p:cNvSpPr/>
          <p:nvPr/>
        </p:nvSpPr>
        <p:spPr>
          <a:xfrm>
            <a:off x="7809823" y="1716315"/>
            <a:ext cx="202774" cy="4725550"/>
          </a:xfrm>
          <a:prstGeom prst="rightBrace">
            <a:avLst/>
          </a:prstGeom>
          <a:ln w="19050">
            <a:solidFill>
              <a:srgbClr val="23B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627189" y="2093686"/>
            <a:ext cx="6894316" cy="1741713"/>
            <a:chOff x="627189" y="2093686"/>
            <a:chExt cx="6894316" cy="1741713"/>
          </a:xfrm>
        </p:grpSpPr>
        <p:sp>
          <p:nvSpPr>
            <p:cNvPr id="5" name="Freeform 2"/>
            <p:cNvSpPr/>
            <p:nvPr/>
          </p:nvSpPr>
          <p:spPr bwMode="auto">
            <a:xfrm>
              <a:off x="627189" y="2093686"/>
              <a:ext cx="2238041" cy="1320800"/>
            </a:xfrm>
            <a:custGeom>
              <a:avLst/>
              <a:gdLst>
                <a:gd name="T0" fmla="*/ 541 w 1081"/>
                <a:gd name="T1" fmla="*/ 0 h 536"/>
                <a:gd name="T2" fmla="*/ 1081 w 1081"/>
                <a:gd name="T3" fmla="*/ 536 h 536"/>
                <a:gd name="T4" fmla="*/ 0 w 1081"/>
                <a:gd name="T5" fmla="*/ 536 h 536"/>
                <a:gd name="T6" fmla="*/ 541 w 1081"/>
                <a:gd name="T7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1" h="536">
                  <a:moveTo>
                    <a:pt x="541" y="0"/>
                  </a:moveTo>
                  <a:cubicBezTo>
                    <a:pt x="838" y="0"/>
                    <a:pt x="1079" y="240"/>
                    <a:pt x="1081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3" y="240"/>
                    <a:pt x="244" y="0"/>
                    <a:pt x="541" y="0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" name="Freeform 3"/>
            <p:cNvSpPr/>
            <p:nvPr/>
          </p:nvSpPr>
          <p:spPr bwMode="auto">
            <a:xfrm>
              <a:off x="2865230" y="2547070"/>
              <a:ext cx="1469799" cy="867415"/>
            </a:xfrm>
            <a:custGeom>
              <a:avLst/>
              <a:gdLst>
                <a:gd name="T0" fmla="*/ 541 w 1081"/>
                <a:gd name="T1" fmla="*/ 0 h 536"/>
                <a:gd name="T2" fmla="*/ 1081 w 1081"/>
                <a:gd name="T3" fmla="*/ 536 h 536"/>
                <a:gd name="T4" fmla="*/ 0 w 1081"/>
                <a:gd name="T5" fmla="*/ 536 h 536"/>
                <a:gd name="T6" fmla="*/ 541 w 1081"/>
                <a:gd name="T7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1" h="536">
                  <a:moveTo>
                    <a:pt x="541" y="0"/>
                  </a:moveTo>
                  <a:cubicBezTo>
                    <a:pt x="838" y="0"/>
                    <a:pt x="1079" y="240"/>
                    <a:pt x="1081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3" y="240"/>
                    <a:pt x="244" y="0"/>
                    <a:pt x="541" y="0"/>
                  </a:cubicBezTo>
                  <a:close/>
                </a:path>
              </a:pathLst>
            </a:custGeom>
            <a:solidFill>
              <a:srgbClr val="77D4E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" name="Freeform 4"/>
            <p:cNvSpPr/>
            <p:nvPr/>
          </p:nvSpPr>
          <p:spPr bwMode="auto">
            <a:xfrm>
              <a:off x="4335029" y="2754083"/>
              <a:ext cx="1119023" cy="660401"/>
            </a:xfrm>
            <a:custGeom>
              <a:avLst/>
              <a:gdLst>
                <a:gd name="T0" fmla="*/ 541 w 1081"/>
                <a:gd name="T1" fmla="*/ 0 h 536"/>
                <a:gd name="T2" fmla="*/ 1081 w 1081"/>
                <a:gd name="T3" fmla="*/ 536 h 536"/>
                <a:gd name="T4" fmla="*/ 0 w 1081"/>
                <a:gd name="T5" fmla="*/ 536 h 536"/>
                <a:gd name="T6" fmla="*/ 541 w 1081"/>
                <a:gd name="T7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1" h="536">
                  <a:moveTo>
                    <a:pt x="541" y="0"/>
                  </a:moveTo>
                  <a:cubicBezTo>
                    <a:pt x="838" y="0"/>
                    <a:pt x="1079" y="240"/>
                    <a:pt x="1081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3" y="240"/>
                    <a:pt x="244" y="0"/>
                    <a:pt x="541" y="0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5454052" y="2398484"/>
              <a:ext cx="2067453" cy="1016000"/>
            </a:xfrm>
            <a:custGeom>
              <a:avLst/>
              <a:gdLst>
                <a:gd name="T0" fmla="*/ 541 w 1081"/>
                <a:gd name="T1" fmla="*/ 0 h 536"/>
                <a:gd name="T2" fmla="*/ 1081 w 1081"/>
                <a:gd name="T3" fmla="*/ 536 h 536"/>
                <a:gd name="T4" fmla="*/ 0 w 1081"/>
                <a:gd name="T5" fmla="*/ 536 h 536"/>
                <a:gd name="T6" fmla="*/ 541 w 1081"/>
                <a:gd name="T7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1" h="536">
                  <a:moveTo>
                    <a:pt x="541" y="0"/>
                  </a:moveTo>
                  <a:cubicBezTo>
                    <a:pt x="838" y="0"/>
                    <a:pt x="1079" y="240"/>
                    <a:pt x="1081" y="536"/>
                  </a:cubicBezTo>
                  <a:cubicBezTo>
                    <a:pt x="0" y="536"/>
                    <a:pt x="0" y="536"/>
                    <a:pt x="0" y="536"/>
                  </a:cubicBezTo>
                  <a:cubicBezTo>
                    <a:pt x="3" y="240"/>
                    <a:pt x="244" y="0"/>
                    <a:pt x="541" y="0"/>
                  </a:cubicBezTo>
                  <a:close/>
                </a:path>
              </a:pathLst>
            </a:custGeom>
            <a:solidFill>
              <a:srgbClr val="77D4E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963710" y="3570484"/>
              <a:ext cx="1564998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050" b="1" dirty="0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Factory</a:t>
              </a:r>
              <a:endParaRPr lang="en-US" sz="800" b="1" dirty="0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2817630" y="3570484"/>
              <a:ext cx="1564998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050" b="1" dirty="0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Environment</a:t>
              </a:r>
              <a:endParaRPr lang="en-US" sz="800" b="1" dirty="0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4253141" y="3570484"/>
              <a:ext cx="1342010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050" b="1" dirty="0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Shop</a:t>
              </a:r>
              <a:endParaRPr lang="en-US" sz="800" b="1" dirty="0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5705279" y="3570484"/>
              <a:ext cx="1564998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050" b="1" dirty="0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Market</a:t>
              </a:r>
              <a:endParaRPr lang="en-US" sz="800" b="1" dirty="0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cxnSp>
          <p:nvCxnSpPr>
            <p:cNvPr id="14" name="Straight Connector 14"/>
            <p:cNvCxnSpPr/>
            <p:nvPr/>
          </p:nvCxnSpPr>
          <p:spPr>
            <a:xfrm>
              <a:off x="627189" y="3835399"/>
              <a:ext cx="6894316" cy="0"/>
            </a:xfrm>
            <a:prstGeom prst="line">
              <a:avLst/>
            </a:prstGeom>
            <a:ln w="19050">
              <a:solidFill>
                <a:srgbClr val="23B9D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 Box 10"/>
            <p:cNvSpPr txBox="1">
              <a:spLocks noChangeArrowheads="1"/>
            </p:cNvSpPr>
            <p:nvPr/>
          </p:nvSpPr>
          <p:spPr bwMode="auto">
            <a:xfrm>
              <a:off x="1415457" y="2964071"/>
              <a:ext cx="661505" cy="34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400" b="1" dirty="0" smtClean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35%</a:t>
              </a:r>
              <a:endParaRPr lang="en-US" sz="105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3" name="Text Box 10"/>
            <p:cNvSpPr txBox="1">
              <a:spLocks noChangeArrowheads="1"/>
            </p:cNvSpPr>
            <p:nvPr/>
          </p:nvSpPr>
          <p:spPr bwMode="auto">
            <a:xfrm>
              <a:off x="3269376" y="2964071"/>
              <a:ext cx="661505" cy="34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400" b="1" smtClean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20%</a:t>
              </a:r>
              <a:endParaRPr lang="en-US" sz="1050" b="1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4" name="Text Box 10"/>
            <p:cNvSpPr txBox="1">
              <a:spLocks noChangeArrowheads="1"/>
            </p:cNvSpPr>
            <p:nvPr/>
          </p:nvSpPr>
          <p:spPr bwMode="auto">
            <a:xfrm>
              <a:off x="4563787" y="2964071"/>
              <a:ext cx="661505" cy="34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400" b="1" smtClean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15%</a:t>
              </a:r>
              <a:endParaRPr lang="en-US" sz="1050" b="1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5" name="Text Box 10"/>
            <p:cNvSpPr txBox="1">
              <a:spLocks noChangeArrowheads="1"/>
            </p:cNvSpPr>
            <p:nvPr/>
          </p:nvSpPr>
          <p:spPr bwMode="auto">
            <a:xfrm>
              <a:off x="6157024" y="2964071"/>
              <a:ext cx="661505" cy="3488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400" b="1" smtClean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30%</a:t>
              </a:r>
              <a:endParaRPr lang="en-US" sz="1050" b="1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sp>
        <p:nvSpPr>
          <p:cNvPr id="69" name="Rectangle 7"/>
          <p:cNvSpPr/>
          <p:nvPr/>
        </p:nvSpPr>
        <p:spPr bwMode="auto">
          <a:xfrm>
            <a:off x="926450" y="5575579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70" name="Rectangle 5"/>
          <p:cNvSpPr/>
          <p:nvPr/>
        </p:nvSpPr>
        <p:spPr bwMode="auto">
          <a:xfrm>
            <a:off x="911121" y="3980066"/>
            <a:ext cx="6283259" cy="1430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71" name="Rectangle 7"/>
          <p:cNvSpPr/>
          <p:nvPr/>
        </p:nvSpPr>
        <p:spPr bwMode="auto">
          <a:xfrm>
            <a:off x="8418145" y="5041778"/>
            <a:ext cx="3049307" cy="1456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418145" y="3240315"/>
            <a:ext cx="1424396" cy="1422399"/>
            <a:chOff x="8418145" y="3240315"/>
            <a:chExt cx="1424396" cy="1422399"/>
          </a:xfrm>
        </p:grpSpPr>
        <p:sp>
          <p:nvSpPr>
            <p:cNvPr id="19" name="Rounded Rectangle 20"/>
            <p:cNvSpPr/>
            <p:nvPr/>
          </p:nvSpPr>
          <p:spPr>
            <a:xfrm>
              <a:off x="8418145" y="3240315"/>
              <a:ext cx="1419417" cy="1422399"/>
            </a:xfrm>
            <a:prstGeom prst="roundRect">
              <a:avLst>
                <a:gd name="adj" fmla="val 10417"/>
              </a:avLst>
            </a:prstGeom>
            <a:solidFill>
              <a:srgbClr val="77D4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 Box 10"/>
            <p:cNvSpPr txBox="1">
              <a:spLocks noChangeArrowheads="1"/>
            </p:cNvSpPr>
            <p:nvPr/>
          </p:nvSpPr>
          <p:spPr bwMode="auto">
            <a:xfrm>
              <a:off x="8423125" y="4182515"/>
              <a:ext cx="141941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050" b="1" smtClean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Signal</a:t>
              </a:r>
              <a:endParaRPr lang="en-US" sz="800" b="1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74" name="Freeform 6"/>
            <p:cNvSpPr>
              <a:spLocks noEditPoints="1"/>
            </p:cNvSpPr>
            <p:nvPr/>
          </p:nvSpPr>
          <p:spPr bwMode="auto">
            <a:xfrm>
              <a:off x="8833854" y="3571038"/>
              <a:ext cx="542925" cy="460375"/>
            </a:xfrm>
            <a:custGeom>
              <a:avLst/>
              <a:gdLst>
                <a:gd name="T0" fmla="*/ 442 w 466"/>
                <a:gd name="T1" fmla="*/ 0 h 395"/>
                <a:gd name="T2" fmla="*/ 25 w 466"/>
                <a:gd name="T3" fmla="*/ 0 h 395"/>
                <a:gd name="T4" fmla="*/ 0 w 466"/>
                <a:gd name="T5" fmla="*/ 24 h 395"/>
                <a:gd name="T6" fmla="*/ 0 w 466"/>
                <a:gd name="T7" fmla="*/ 347 h 395"/>
                <a:gd name="T8" fmla="*/ 25 w 466"/>
                <a:gd name="T9" fmla="*/ 371 h 395"/>
                <a:gd name="T10" fmla="*/ 52 w 466"/>
                <a:gd name="T11" fmla="*/ 371 h 395"/>
                <a:gd name="T12" fmla="*/ 52 w 466"/>
                <a:gd name="T13" fmla="*/ 395 h 395"/>
                <a:gd name="T14" fmla="*/ 117 w 466"/>
                <a:gd name="T15" fmla="*/ 395 h 395"/>
                <a:gd name="T16" fmla="*/ 117 w 466"/>
                <a:gd name="T17" fmla="*/ 371 h 395"/>
                <a:gd name="T18" fmla="*/ 348 w 466"/>
                <a:gd name="T19" fmla="*/ 371 h 395"/>
                <a:gd name="T20" fmla="*/ 348 w 466"/>
                <a:gd name="T21" fmla="*/ 395 h 395"/>
                <a:gd name="T22" fmla="*/ 412 w 466"/>
                <a:gd name="T23" fmla="*/ 395 h 395"/>
                <a:gd name="T24" fmla="*/ 412 w 466"/>
                <a:gd name="T25" fmla="*/ 371 h 395"/>
                <a:gd name="T26" fmla="*/ 442 w 466"/>
                <a:gd name="T27" fmla="*/ 371 h 395"/>
                <a:gd name="T28" fmla="*/ 466 w 466"/>
                <a:gd name="T29" fmla="*/ 347 h 395"/>
                <a:gd name="T30" fmla="*/ 466 w 466"/>
                <a:gd name="T31" fmla="*/ 24 h 395"/>
                <a:gd name="T32" fmla="*/ 442 w 466"/>
                <a:gd name="T33" fmla="*/ 0 h 395"/>
                <a:gd name="T34" fmla="*/ 36 w 466"/>
                <a:gd name="T35" fmla="*/ 25 h 395"/>
                <a:gd name="T36" fmla="*/ 431 w 466"/>
                <a:gd name="T37" fmla="*/ 25 h 395"/>
                <a:gd name="T38" fmla="*/ 435 w 466"/>
                <a:gd name="T39" fmla="*/ 30 h 395"/>
                <a:gd name="T40" fmla="*/ 435 w 466"/>
                <a:gd name="T41" fmla="*/ 204 h 395"/>
                <a:gd name="T42" fmla="*/ 320 w 466"/>
                <a:gd name="T43" fmla="*/ 204 h 395"/>
                <a:gd name="T44" fmla="*/ 276 w 466"/>
                <a:gd name="T45" fmla="*/ 149 h 395"/>
                <a:gd name="T46" fmla="*/ 248 w 466"/>
                <a:gd name="T47" fmla="*/ 211 h 395"/>
                <a:gd name="T48" fmla="*/ 209 w 466"/>
                <a:gd name="T49" fmla="*/ 95 h 395"/>
                <a:gd name="T50" fmla="*/ 176 w 466"/>
                <a:gd name="T51" fmla="*/ 211 h 395"/>
                <a:gd name="T52" fmla="*/ 173 w 466"/>
                <a:gd name="T53" fmla="*/ 204 h 395"/>
                <a:gd name="T54" fmla="*/ 32 w 466"/>
                <a:gd name="T55" fmla="*/ 204 h 395"/>
                <a:gd name="T56" fmla="*/ 32 w 466"/>
                <a:gd name="T57" fmla="*/ 30 h 395"/>
                <a:gd name="T58" fmla="*/ 36 w 466"/>
                <a:gd name="T59" fmla="*/ 25 h 395"/>
                <a:gd name="T60" fmla="*/ 431 w 466"/>
                <a:gd name="T61" fmla="*/ 343 h 395"/>
                <a:gd name="T62" fmla="*/ 36 w 466"/>
                <a:gd name="T63" fmla="*/ 343 h 395"/>
                <a:gd name="T64" fmla="*/ 32 w 466"/>
                <a:gd name="T65" fmla="*/ 338 h 395"/>
                <a:gd name="T66" fmla="*/ 32 w 466"/>
                <a:gd name="T67" fmla="*/ 217 h 395"/>
                <a:gd name="T68" fmla="*/ 165 w 466"/>
                <a:gd name="T69" fmla="*/ 217 h 395"/>
                <a:gd name="T70" fmla="*/ 180 w 466"/>
                <a:gd name="T71" fmla="*/ 246 h 395"/>
                <a:gd name="T72" fmla="*/ 210 w 466"/>
                <a:gd name="T73" fmla="*/ 139 h 395"/>
                <a:gd name="T74" fmla="*/ 247 w 466"/>
                <a:gd name="T75" fmla="*/ 246 h 395"/>
                <a:gd name="T76" fmla="*/ 279 w 466"/>
                <a:gd name="T77" fmla="*/ 174 h 395"/>
                <a:gd name="T78" fmla="*/ 314 w 466"/>
                <a:gd name="T79" fmla="*/ 217 h 395"/>
                <a:gd name="T80" fmla="*/ 435 w 466"/>
                <a:gd name="T81" fmla="*/ 217 h 395"/>
                <a:gd name="T82" fmla="*/ 435 w 466"/>
                <a:gd name="T83" fmla="*/ 338 h 395"/>
                <a:gd name="T84" fmla="*/ 431 w 466"/>
                <a:gd name="T85" fmla="*/ 343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66" h="395">
                  <a:moveTo>
                    <a:pt x="442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360"/>
                    <a:pt x="11" y="371"/>
                    <a:pt x="25" y="371"/>
                  </a:cubicBezTo>
                  <a:cubicBezTo>
                    <a:pt x="52" y="371"/>
                    <a:pt x="52" y="371"/>
                    <a:pt x="52" y="371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117" y="395"/>
                    <a:pt x="117" y="395"/>
                    <a:pt x="117" y="395"/>
                  </a:cubicBezTo>
                  <a:cubicBezTo>
                    <a:pt x="117" y="371"/>
                    <a:pt x="117" y="371"/>
                    <a:pt x="117" y="371"/>
                  </a:cubicBezTo>
                  <a:cubicBezTo>
                    <a:pt x="348" y="371"/>
                    <a:pt x="348" y="371"/>
                    <a:pt x="348" y="371"/>
                  </a:cubicBezTo>
                  <a:cubicBezTo>
                    <a:pt x="348" y="395"/>
                    <a:pt x="348" y="395"/>
                    <a:pt x="348" y="395"/>
                  </a:cubicBezTo>
                  <a:cubicBezTo>
                    <a:pt x="412" y="395"/>
                    <a:pt x="412" y="395"/>
                    <a:pt x="412" y="395"/>
                  </a:cubicBezTo>
                  <a:cubicBezTo>
                    <a:pt x="412" y="371"/>
                    <a:pt x="412" y="371"/>
                    <a:pt x="412" y="371"/>
                  </a:cubicBezTo>
                  <a:cubicBezTo>
                    <a:pt x="442" y="371"/>
                    <a:pt x="442" y="371"/>
                    <a:pt x="442" y="371"/>
                  </a:cubicBezTo>
                  <a:cubicBezTo>
                    <a:pt x="455" y="371"/>
                    <a:pt x="466" y="360"/>
                    <a:pt x="466" y="347"/>
                  </a:cubicBezTo>
                  <a:cubicBezTo>
                    <a:pt x="466" y="24"/>
                    <a:pt x="466" y="24"/>
                    <a:pt x="466" y="24"/>
                  </a:cubicBezTo>
                  <a:cubicBezTo>
                    <a:pt x="466" y="10"/>
                    <a:pt x="455" y="0"/>
                    <a:pt x="442" y="0"/>
                  </a:cubicBezTo>
                  <a:close/>
                  <a:moveTo>
                    <a:pt x="36" y="25"/>
                  </a:moveTo>
                  <a:cubicBezTo>
                    <a:pt x="431" y="25"/>
                    <a:pt x="431" y="25"/>
                    <a:pt x="431" y="25"/>
                  </a:cubicBezTo>
                  <a:cubicBezTo>
                    <a:pt x="433" y="25"/>
                    <a:pt x="435" y="27"/>
                    <a:pt x="435" y="30"/>
                  </a:cubicBezTo>
                  <a:cubicBezTo>
                    <a:pt x="435" y="204"/>
                    <a:pt x="435" y="204"/>
                    <a:pt x="435" y="204"/>
                  </a:cubicBezTo>
                  <a:cubicBezTo>
                    <a:pt x="320" y="204"/>
                    <a:pt x="320" y="204"/>
                    <a:pt x="320" y="204"/>
                  </a:cubicBezTo>
                  <a:cubicBezTo>
                    <a:pt x="276" y="149"/>
                    <a:pt x="276" y="149"/>
                    <a:pt x="276" y="149"/>
                  </a:cubicBezTo>
                  <a:cubicBezTo>
                    <a:pt x="248" y="211"/>
                    <a:pt x="248" y="211"/>
                    <a:pt x="248" y="211"/>
                  </a:cubicBezTo>
                  <a:cubicBezTo>
                    <a:pt x="209" y="95"/>
                    <a:pt x="209" y="95"/>
                    <a:pt x="209" y="95"/>
                  </a:cubicBezTo>
                  <a:cubicBezTo>
                    <a:pt x="176" y="211"/>
                    <a:pt x="176" y="211"/>
                    <a:pt x="176" y="211"/>
                  </a:cubicBezTo>
                  <a:cubicBezTo>
                    <a:pt x="173" y="204"/>
                    <a:pt x="173" y="204"/>
                    <a:pt x="173" y="204"/>
                  </a:cubicBezTo>
                  <a:cubicBezTo>
                    <a:pt x="32" y="204"/>
                    <a:pt x="32" y="204"/>
                    <a:pt x="32" y="204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2" y="27"/>
                    <a:pt x="34" y="25"/>
                    <a:pt x="36" y="25"/>
                  </a:cubicBezTo>
                  <a:close/>
                  <a:moveTo>
                    <a:pt x="431" y="343"/>
                  </a:moveTo>
                  <a:cubicBezTo>
                    <a:pt x="36" y="343"/>
                    <a:pt x="36" y="343"/>
                    <a:pt x="36" y="343"/>
                  </a:cubicBezTo>
                  <a:cubicBezTo>
                    <a:pt x="34" y="343"/>
                    <a:pt x="32" y="340"/>
                    <a:pt x="32" y="338"/>
                  </a:cubicBezTo>
                  <a:cubicBezTo>
                    <a:pt x="32" y="217"/>
                    <a:pt x="32" y="217"/>
                    <a:pt x="32" y="217"/>
                  </a:cubicBezTo>
                  <a:cubicBezTo>
                    <a:pt x="165" y="217"/>
                    <a:pt x="165" y="217"/>
                    <a:pt x="165" y="217"/>
                  </a:cubicBezTo>
                  <a:cubicBezTo>
                    <a:pt x="180" y="246"/>
                    <a:pt x="180" y="246"/>
                    <a:pt x="180" y="246"/>
                  </a:cubicBezTo>
                  <a:cubicBezTo>
                    <a:pt x="210" y="139"/>
                    <a:pt x="210" y="139"/>
                    <a:pt x="210" y="139"/>
                  </a:cubicBezTo>
                  <a:cubicBezTo>
                    <a:pt x="247" y="246"/>
                    <a:pt x="247" y="246"/>
                    <a:pt x="247" y="246"/>
                  </a:cubicBezTo>
                  <a:cubicBezTo>
                    <a:pt x="279" y="174"/>
                    <a:pt x="279" y="174"/>
                    <a:pt x="279" y="174"/>
                  </a:cubicBezTo>
                  <a:cubicBezTo>
                    <a:pt x="314" y="217"/>
                    <a:pt x="314" y="217"/>
                    <a:pt x="314" y="217"/>
                  </a:cubicBezTo>
                  <a:cubicBezTo>
                    <a:pt x="435" y="217"/>
                    <a:pt x="435" y="217"/>
                    <a:pt x="435" y="217"/>
                  </a:cubicBezTo>
                  <a:cubicBezTo>
                    <a:pt x="435" y="338"/>
                    <a:pt x="435" y="338"/>
                    <a:pt x="435" y="338"/>
                  </a:cubicBezTo>
                  <a:cubicBezTo>
                    <a:pt x="435" y="340"/>
                    <a:pt x="433" y="343"/>
                    <a:pt x="431" y="3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938950" y="3236500"/>
            <a:ext cx="1424396" cy="1422399"/>
            <a:chOff x="9938950" y="3236500"/>
            <a:chExt cx="1424396" cy="1422399"/>
          </a:xfrm>
        </p:grpSpPr>
        <p:sp>
          <p:nvSpPr>
            <p:cNvPr id="20" name="Rounded Rectangle 21"/>
            <p:cNvSpPr/>
            <p:nvPr/>
          </p:nvSpPr>
          <p:spPr>
            <a:xfrm>
              <a:off x="9938950" y="3236500"/>
              <a:ext cx="1419417" cy="1422399"/>
            </a:xfrm>
            <a:prstGeom prst="roundRect">
              <a:avLst>
                <a:gd name="adj" fmla="val 10417"/>
              </a:avLst>
            </a:prstGeom>
            <a:solidFill>
              <a:srgbClr val="23B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 Box 10"/>
            <p:cNvSpPr txBox="1">
              <a:spLocks noChangeArrowheads="1"/>
            </p:cNvSpPr>
            <p:nvPr/>
          </p:nvSpPr>
          <p:spPr bwMode="auto">
            <a:xfrm>
              <a:off x="9943930" y="4182515"/>
              <a:ext cx="141941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050" b="1" dirty="0" smtClean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Data</a:t>
              </a:r>
              <a:endParaRPr lang="en-US" sz="800" b="1" dirty="0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83" name="Freeform 17"/>
            <p:cNvSpPr>
              <a:spLocks noEditPoints="1"/>
            </p:cNvSpPr>
            <p:nvPr/>
          </p:nvSpPr>
          <p:spPr bwMode="auto">
            <a:xfrm>
              <a:off x="10410416" y="3479168"/>
              <a:ext cx="441325" cy="592138"/>
            </a:xfrm>
            <a:custGeom>
              <a:avLst/>
              <a:gdLst>
                <a:gd name="T0" fmla="*/ 203 w 378"/>
                <a:gd name="T1" fmla="*/ 43 h 509"/>
                <a:gd name="T2" fmla="*/ 177 w 378"/>
                <a:gd name="T3" fmla="*/ 0 h 509"/>
                <a:gd name="T4" fmla="*/ 97 w 378"/>
                <a:gd name="T5" fmla="*/ 43 h 509"/>
                <a:gd name="T6" fmla="*/ 0 w 378"/>
                <a:gd name="T7" fmla="*/ 386 h 509"/>
                <a:gd name="T8" fmla="*/ 168 w 378"/>
                <a:gd name="T9" fmla="*/ 483 h 509"/>
                <a:gd name="T10" fmla="*/ 210 w 378"/>
                <a:gd name="T11" fmla="*/ 509 h 509"/>
                <a:gd name="T12" fmla="*/ 281 w 378"/>
                <a:gd name="T13" fmla="*/ 483 h 509"/>
                <a:gd name="T14" fmla="*/ 378 w 378"/>
                <a:gd name="T15" fmla="*/ 141 h 509"/>
                <a:gd name="T16" fmla="*/ 354 w 378"/>
                <a:gd name="T17" fmla="*/ 181 h 509"/>
                <a:gd name="T18" fmla="*/ 281 w 378"/>
                <a:gd name="T19" fmla="*/ 196 h 509"/>
                <a:gd name="T20" fmla="*/ 354 w 378"/>
                <a:gd name="T21" fmla="*/ 223 h 509"/>
                <a:gd name="T22" fmla="*/ 281 w 378"/>
                <a:gd name="T23" fmla="*/ 238 h 509"/>
                <a:gd name="T24" fmla="*/ 354 w 378"/>
                <a:gd name="T25" fmla="*/ 269 h 509"/>
                <a:gd name="T26" fmla="*/ 281 w 378"/>
                <a:gd name="T27" fmla="*/ 283 h 509"/>
                <a:gd name="T28" fmla="*/ 354 w 378"/>
                <a:gd name="T29" fmla="*/ 312 h 509"/>
                <a:gd name="T30" fmla="*/ 281 w 378"/>
                <a:gd name="T31" fmla="*/ 327 h 509"/>
                <a:gd name="T32" fmla="*/ 354 w 378"/>
                <a:gd name="T33" fmla="*/ 355 h 509"/>
                <a:gd name="T34" fmla="*/ 281 w 378"/>
                <a:gd name="T35" fmla="*/ 370 h 509"/>
                <a:gd name="T36" fmla="*/ 354 w 378"/>
                <a:gd name="T37" fmla="*/ 386 h 509"/>
                <a:gd name="T38" fmla="*/ 281 w 378"/>
                <a:gd name="T39" fmla="*/ 398 h 509"/>
                <a:gd name="T40" fmla="*/ 348 w 378"/>
                <a:gd name="T41" fmla="*/ 413 h 509"/>
                <a:gd name="T42" fmla="*/ 243 w 378"/>
                <a:gd name="T43" fmla="*/ 459 h 509"/>
                <a:gd name="T44" fmla="*/ 135 w 378"/>
                <a:gd name="T45" fmla="*/ 421 h 509"/>
                <a:gd name="T46" fmla="*/ 97 w 378"/>
                <a:gd name="T47" fmla="*/ 459 h 509"/>
                <a:gd name="T48" fmla="*/ 24 w 378"/>
                <a:gd name="T49" fmla="*/ 165 h 509"/>
                <a:gd name="T50" fmla="*/ 354 w 378"/>
                <a:gd name="T51" fmla="*/ 181 h 509"/>
                <a:gd name="T52" fmla="*/ 24 w 378"/>
                <a:gd name="T53" fmla="*/ 145 h 509"/>
                <a:gd name="T54" fmla="*/ 97 w 378"/>
                <a:gd name="T55" fmla="*/ 68 h 509"/>
                <a:gd name="T56" fmla="*/ 177 w 378"/>
                <a:gd name="T57" fmla="*/ 92 h 509"/>
                <a:gd name="T58" fmla="*/ 191 w 378"/>
                <a:gd name="T59" fmla="*/ 137 h 509"/>
                <a:gd name="T60" fmla="*/ 203 w 378"/>
                <a:gd name="T61" fmla="*/ 91 h 509"/>
                <a:gd name="T62" fmla="*/ 281 w 378"/>
                <a:gd name="T63" fmla="*/ 68 h 509"/>
                <a:gd name="T64" fmla="*/ 354 w 378"/>
                <a:gd name="T65" fmla="*/ 145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8" h="509">
                  <a:moveTo>
                    <a:pt x="281" y="43"/>
                  </a:moveTo>
                  <a:cubicBezTo>
                    <a:pt x="203" y="43"/>
                    <a:pt x="203" y="43"/>
                    <a:pt x="203" y="43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44" y="43"/>
                    <a:pt x="0" y="87"/>
                    <a:pt x="0" y="141"/>
                  </a:cubicBezTo>
                  <a:cubicBezTo>
                    <a:pt x="0" y="386"/>
                    <a:pt x="0" y="386"/>
                    <a:pt x="0" y="386"/>
                  </a:cubicBezTo>
                  <a:cubicBezTo>
                    <a:pt x="0" y="439"/>
                    <a:pt x="44" y="483"/>
                    <a:pt x="97" y="483"/>
                  </a:cubicBezTo>
                  <a:cubicBezTo>
                    <a:pt x="168" y="483"/>
                    <a:pt x="168" y="483"/>
                    <a:pt x="168" y="483"/>
                  </a:cubicBezTo>
                  <a:cubicBezTo>
                    <a:pt x="168" y="509"/>
                    <a:pt x="168" y="509"/>
                    <a:pt x="168" y="509"/>
                  </a:cubicBezTo>
                  <a:cubicBezTo>
                    <a:pt x="210" y="509"/>
                    <a:pt x="210" y="509"/>
                    <a:pt x="210" y="509"/>
                  </a:cubicBezTo>
                  <a:cubicBezTo>
                    <a:pt x="210" y="483"/>
                    <a:pt x="210" y="483"/>
                    <a:pt x="210" y="483"/>
                  </a:cubicBezTo>
                  <a:cubicBezTo>
                    <a:pt x="281" y="483"/>
                    <a:pt x="281" y="483"/>
                    <a:pt x="281" y="483"/>
                  </a:cubicBezTo>
                  <a:cubicBezTo>
                    <a:pt x="334" y="483"/>
                    <a:pt x="378" y="439"/>
                    <a:pt x="378" y="386"/>
                  </a:cubicBezTo>
                  <a:cubicBezTo>
                    <a:pt x="378" y="141"/>
                    <a:pt x="378" y="141"/>
                    <a:pt x="378" y="141"/>
                  </a:cubicBezTo>
                  <a:cubicBezTo>
                    <a:pt x="378" y="87"/>
                    <a:pt x="334" y="43"/>
                    <a:pt x="281" y="43"/>
                  </a:cubicBezTo>
                  <a:close/>
                  <a:moveTo>
                    <a:pt x="354" y="181"/>
                  </a:moveTo>
                  <a:cubicBezTo>
                    <a:pt x="281" y="181"/>
                    <a:pt x="281" y="181"/>
                    <a:pt x="281" y="181"/>
                  </a:cubicBezTo>
                  <a:cubicBezTo>
                    <a:pt x="281" y="196"/>
                    <a:pt x="281" y="196"/>
                    <a:pt x="281" y="196"/>
                  </a:cubicBezTo>
                  <a:cubicBezTo>
                    <a:pt x="354" y="196"/>
                    <a:pt x="354" y="196"/>
                    <a:pt x="354" y="196"/>
                  </a:cubicBezTo>
                  <a:cubicBezTo>
                    <a:pt x="354" y="223"/>
                    <a:pt x="354" y="223"/>
                    <a:pt x="354" y="223"/>
                  </a:cubicBezTo>
                  <a:cubicBezTo>
                    <a:pt x="281" y="223"/>
                    <a:pt x="281" y="223"/>
                    <a:pt x="281" y="223"/>
                  </a:cubicBezTo>
                  <a:cubicBezTo>
                    <a:pt x="281" y="238"/>
                    <a:pt x="281" y="238"/>
                    <a:pt x="281" y="238"/>
                  </a:cubicBezTo>
                  <a:cubicBezTo>
                    <a:pt x="354" y="238"/>
                    <a:pt x="354" y="238"/>
                    <a:pt x="354" y="238"/>
                  </a:cubicBezTo>
                  <a:cubicBezTo>
                    <a:pt x="354" y="269"/>
                    <a:pt x="354" y="269"/>
                    <a:pt x="354" y="269"/>
                  </a:cubicBezTo>
                  <a:cubicBezTo>
                    <a:pt x="281" y="269"/>
                    <a:pt x="281" y="269"/>
                    <a:pt x="281" y="269"/>
                  </a:cubicBezTo>
                  <a:cubicBezTo>
                    <a:pt x="281" y="283"/>
                    <a:pt x="281" y="283"/>
                    <a:pt x="281" y="283"/>
                  </a:cubicBezTo>
                  <a:cubicBezTo>
                    <a:pt x="354" y="283"/>
                    <a:pt x="354" y="283"/>
                    <a:pt x="354" y="283"/>
                  </a:cubicBezTo>
                  <a:cubicBezTo>
                    <a:pt x="354" y="312"/>
                    <a:pt x="354" y="312"/>
                    <a:pt x="354" y="312"/>
                  </a:cubicBezTo>
                  <a:cubicBezTo>
                    <a:pt x="281" y="312"/>
                    <a:pt x="281" y="312"/>
                    <a:pt x="281" y="312"/>
                  </a:cubicBezTo>
                  <a:cubicBezTo>
                    <a:pt x="281" y="327"/>
                    <a:pt x="281" y="327"/>
                    <a:pt x="281" y="327"/>
                  </a:cubicBezTo>
                  <a:cubicBezTo>
                    <a:pt x="354" y="327"/>
                    <a:pt x="354" y="327"/>
                    <a:pt x="354" y="327"/>
                  </a:cubicBezTo>
                  <a:cubicBezTo>
                    <a:pt x="354" y="355"/>
                    <a:pt x="354" y="355"/>
                    <a:pt x="354" y="355"/>
                  </a:cubicBezTo>
                  <a:cubicBezTo>
                    <a:pt x="281" y="355"/>
                    <a:pt x="281" y="355"/>
                    <a:pt x="281" y="355"/>
                  </a:cubicBezTo>
                  <a:cubicBezTo>
                    <a:pt x="281" y="370"/>
                    <a:pt x="281" y="370"/>
                    <a:pt x="281" y="370"/>
                  </a:cubicBezTo>
                  <a:cubicBezTo>
                    <a:pt x="354" y="370"/>
                    <a:pt x="354" y="370"/>
                    <a:pt x="354" y="370"/>
                  </a:cubicBezTo>
                  <a:cubicBezTo>
                    <a:pt x="354" y="386"/>
                    <a:pt x="354" y="386"/>
                    <a:pt x="354" y="386"/>
                  </a:cubicBezTo>
                  <a:cubicBezTo>
                    <a:pt x="354" y="390"/>
                    <a:pt x="353" y="394"/>
                    <a:pt x="353" y="398"/>
                  </a:cubicBezTo>
                  <a:cubicBezTo>
                    <a:pt x="281" y="398"/>
                    <a:pt x="281" y="398"/>
                    <a:pt x="281" y="398"/>
                  </a:cubicBezTo>
                  <a:cubicBezTo>
                    <a:pt x="281" y="413"/>
                    <a:pt x="281" y="413"/>
                    <a:pt x="281" y="413"/>
                  </a:cubicBezTo>
                  <a:cubicBezTo>
                    <a:pt x="348" y="413"/>
                    <a:pt x="348" y="413"/>
                    <a:pt x="348" y="413"/>
                  </a:cubicBezTo>
                  <a:cubicBezTo>
                    <a:pt x="337" y="440"/>
                    <a:pt x="311" y="459"/>
                    <a:pt x="281" y="459"/>
                  </a:cubicBezTo>
                  <a:cubicBezTo>
                    <a:pt x="243" y="459"/>
                    <a:pt x="243" y="459"/>
                    <a:pt x="243" y="459"/>
                  </a:cubicBezTo>
                  <a:cubicBezTo>
                    <a:pt x="243" y="421"/>
                    <a:pt x="243" y="421"/>
                    <a:pt x="243" y="421"/>
                  </a:cubicBezTo>
                  <a:cubicBezTo>
                    <a:pt x="135" y="421"/>
                    <a:pt x="135" y="421"/>
                    <a:pt x="135" y="421"/>
                  </a:cubicBezTo>
                  <a:cubicBezTo>
                    <a:pt x="135" y="459"/>
                    <a:pt x="135" y="459"/>
                    <a:pt x="135" y="459"/>
                  </a:cubicBezTo>
                  <a:cubicBezTo>
                    <a:pt x="97" y="459"/>
                    <a:pt x="97" y="459"/>
                    <a:pt x="97" y="459"/>
                  </a:cubicBezTo>
                  <a:cubicBezTo>
                    <a:pt x="57" y="459"/>
                    <a:pt x="24" y="426"/>
                    <a:pt x="24" y="386"/>
                  </a:cubicBezTo>
                  <a:cubicBezTo>
                    <a:pt x="24" y="165"/>
                    <a:pt x="24" y="165"/>
                    <a:pt x="24" y="165"/>
                  </a:cubicBezTo>
                  <a:cubicBezTo>
                    <a:pt x="354" y="165"/>
                    <a:pt x="354" y="165"/>
                    <a:pt x="354" y="165"/>
                  </a:cubicBezTo>
                  <a:lnTo>
                    <a:pt x="354" y="181"/>
                  </a:lnTo>
                  <a:close/>
                  <a:moveTo>
                    <a:pt x="354" y="145"/>
                  </a:moveTo>
                  <a:cubicBezTo>
                    <a:pt x="24" y="145"/>
                    <a:pt x="24" y="145"/>
                    <a:pt x="24" y="145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4" y="100"/>
                    <a:pt x="57" y="68"/>
                    <a:pt x="97" y="68"/>
                  </a:cubicBezTo>
                  <a:cubicBezTo>
                    <a:pt x="177" y="68"/>
                    <a:pt x="177" y="68"/>
                    <a:pt x="177" y="68"/>
                  </a:cubicBezTo>
                  <a:cubicBezTo>
                    <a:pt x="177" y="92"/>
                    <a:pt x="177" y="92"/>
                    <a:pt x="177" y="92"/>
                  </a:cubicBezTo>
                  <a:cubicBezTo>
                    <a:pt x="170" y="96"/>
                    <a:pt x="166" y="103"/>
                    <a:pt x="166" y="112"/>
                  </a:cubicBezTo>
                  <a:cubicBezTo>
                    <a:pt x="166" y="126"/>
                    <a:pt x="177" y="137"/>
                    <a:pt x="191" y="137"/>
                  </a:cubicBezTo>
                  <a:cubicBezTo>
                    <a:pt x="204" y="137"/>
                    <a:pt x="215" y="126"/>
                    <a:pt x="215" y="112"/>
                  </a:cubicBezTo>
                  <a:cubicBezTo>
                    <a:pt x="215" y="103"/>
                    <a:pt x="210" y="95"/>
                    <a:pt x="203" y="91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281" y="68"/>
                    <a:pt x="281" y="68"/>
                    <a:pt x="281" y="68"/>
                  </a:cubicBezTo>
                  <a:cubicBezTo>
                    <a:pt x="321" y="68"/>
                    <a:pt x="354" y="100"/>
                    <a:pt x="354" y="141"/>
                  </a:cubicBezTo>
                  <a:lnTo>
                    <a:pt x="354" y="1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418146" y="1716315"/>
            <a:ext cx="1419417" cy="1422399"/>
            <a:chOff x="8418146" y="1716315"/>
            <a:chExt cx="1419417" cy="1422399"/>
          </a:xfrm>
        </p:grpSpPr>
        <p:sp>
          <p:nvSpPr>
            <p:cNvPr id="17" name="Rounded Rectangle 18"/>
            <p:cNvSpPr/>
            <p:nvPr/>
          </p:nvSpPr>
          <p:spPr>
            <a:xfrm>
              <a:off x="8418146" y="1716315"/>
              <a:ext cx="1419417" cy="1422399"/>
            </a:xfrm>
            <a:prstGeom prst="roundRect">
              <a:avLst>
                <a:gd name="adj" fmla="val 10417"/>
              </a:avLst>
            </a:prstGeom>
            <a:solidFill>
              <a:srgbClr val="23B9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8418146" y="2670012"/>
              <a:ext cx="141941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050" b="1" smtClean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Technology</a:t>
              </a:r>
              <a:endParaRPr lang="en-US" sz="800" b="1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8792223" y="2148639"/>
              <a:ext cx="655637" cy="387350"/>
              <a:chOff x="-2064569" y="3947318"/>
              <a:chExt cx="655637" cy="387350"/>
            </a:xfrm>
          </p:grpSpPr>
          <p:sp>
            <p:nvSpPr>
              <p:cNvPr id="85" name="Oval 19"/>
              <p:cNvSpPr>
                <a:spLocks noChangeArrowheads="1"/>
              </p:cNvSpPr>
              <p:nvPr/>
            </p:nvSpPr>
            <p:spPr bwMode="auto">
              <a:xfrm>
                <a:off x="-1955032" y="4236243"/>
                <a:ext cx="98425" cy="984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Oval 20"/>
              <p:cNvSpPr>
                <a:spLocks noChangeArrowheads="1"/>
              </p:cNvSpPr>
              <p:nvPr/>
            </p:nvSpPr>
            <p:spPr bwMode="auto">
              <a:xfrm>
                <a:off x="-1607369" y="4236243"/>
                <a:ext cx="96837" cy="984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21"/>
              <p:cNvSpPr>
                <a:spLocks noEditPoints="1"/>
              </p:cNvSpPr>
              <p:nvPr/>
            </p:nvSpPr>
            <p:spPr bwMode="auto">
              <a:xfrm>
                <a:off x="-2064569" y="3947318"/>
                <a:ext cx="655637" cy="338138"/>
              </a:xfrm>
              <a:custGeom>
                <a:avLst/>
                <a:gdLst>
                  <a:gd name="T0" fmla="*/ 0 w 563"/>
                  <a:gd name="T1" fmla="*/ 169 h 290"/>
                  <a:gd name="T2" fmla="*/ 85 w 563"/>
                  <a:gd name="T3" fmla="*/ 290 h 290"/>
                  <a:gd name="T4" fmla="*/ 189 w 563"/>
                  <a:gd name="T5" fmla="*/ 290 h 290"/>
                  <a:gd name="T6" fmla="*/ 434 w 563"/>
                  <a:gd name="T7" fmla="*/ 238 h 290"/>
                  <a:gd name="T8" fmla="*/ 563 w 563"/>
                  <a:gd name="T9" fmla="*/ 290 h 290"/>
                  <a:gd name="T10" fmla="*/ 153 w 563"/>
                  <a:gd name="T11" fmla="*/ 0 h 290"/>
                  <a:gd name="T12" fmla="*/ 254 w 563"/>
                  <a:gd name="T13" fmla="*/ 169 h 290"/>
                  <a:gd name="T14" fmla="*/ 228 w 563"/>
                  <a:gd name="T15" fmla="*/ 169 h 290"/>
                  <a:gd name="T16" fmla="*/ 201 w 563"/>
                  <a:gd name="T17" fmla="*/ 169 h 290"/>
                  <a:gd name="T18" fmla="*/ 175 w 563"/>
                  <a:gd name="T19" fmla="*/ 169 h 290"/>
                  <a:gd name="T20" fmla="*/ 149 w 563"/>
                  <a:gd name="T21" fmla="*/ 169 h 290"/>
                  <a:gd name="T22" fmla="*/ 122 w 563"/>
                  <a:gd name="T23" fmla="*/ 169 h 290"/>
                  <a:gd name="T24" fmla="*/ 96 w 563"/>
                  <a:gd name="T25" fmla="*/ 169 h 290"/>
                  <a:gd name="T26" fmla="*/ 69 w 563"/>
                  <a:gd name="T27" fmla="*/ 169 h 290"/>
                  <a:gd name="T28" fmla="*/ 50 w 563"/>
                  <a:gd name="T29" fmla="*/ 169 h 290"/>
                  <a:gd name="T30" fmla="*/ 43 w 563"/>
                  <a:gd name="T31" fmla="*/ 169 h 290"/>
                  <a:gd name="T32" fmla="*/ 16 w 563"/>
                  <a:gd name="T33" fmla="*/ 169 h 290"/>
                  <a:gd name="T34" fmla="*/ 43 w 563"/>
                  <a:gd name="T35" fmla="*/ 139 h 290"/>
                  <a:gd name="T36" fmla="*/ 69 w 563"/>
                  <a:gd name="T37" fmla="*/ 109 h 290"/>
                  <a:gd name="T38" fmla="*/ 96 w 563"/>
                  <a:gd name="T39" fmla="*/ 80 h 290"/>
                  <a:gd name="T40" fmla="*/ 122 w 563"/>
                  <a:gd name="T41" fmla="*/ 50 h 290"/>
                  <a:gd name="T42" fmla="*/ 149 w 563"/>
                  <a:gd name="T43" fmla="*/ 20 h 290"/>
                  <a:gd name="T44" fmla="*/ 162 w 563"/>
                  <a:gd name="T45" fmla="*/ 11 h 290"/>
                  <a:gd name="T46" fmla="*/ 188 w 563"/>
                  <a:gd name="T47" fmla="*/ 11 h 290"/>
                  <a:gd name="T48" fmla="*/ 215 w 563"/>
                  <a:gd name="T49" fmla="*/ 11 h 290"/>
                  <a:gd name="T50" fmla="*/ 241 w 563"/>
                  <a:gd name="T51" fmla="*/ 11 h 290"/>
                  <a:gd name="T52" fmla="*/ 268 w 563"/>
                  <a:gd name="T53" fmla="*/ 11 h 290"/>
                  <a:gd name="T54" fmla="*/ 512 w 563"/>
                  <a:gd name="T55" fmla="*/ 104 h 290"/>
                  <a:gd name="T56" fmla="*/ 461 w 563"/>
                  <a:gd name="T57" fmla="*/ 155 h 290"/>
                  <a:gd name="T58" fmla="*/ 434 w 563"/>
                  <a:gd name="T59" fmla="*/ 104 h 290"/>
                  <a:gd name="T60" fmla="*/ 382 w 563"/>
                  <a:gd name="T61" fmla="*/ 77 h 290"/>
                  <a:gd name="T62" fmla="*/ 434 w 563"/>
                  <a:gd name="T63" fmla="*/ 25 h 290"/>
                  <a:gd name="T64" fmla="*/ 461 w 563"/>
                  <a:gd name="T65" fmla="*/ 77 h 290"/>
                  <a:gd name="T66" fmla="*/ 512 w 563"/>
                  <a:gd name="T67" fmla="*/ 10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3" h="290">
                    <a:moveTo>
                      <a:pt x="153" y="0"/>
                    </a:moveTo>
                    <a:cubicBezTo>
                      <a:pt x="0" y="169"/>
                      <a:pt x="0" y="169"/>
                      <a:pt x="0" y="169"/>
                    </a:cubicBezTo>
                    <a:cubicBezTo>
                      <a:pt x="0" y="290"/>
                      <a:pt x="0" y="290"/>
                      <a:pt x="0" y="290"/>
                    </a:cubicBezTo>
                    <a:cubicBezTo>
                      <a:pt x="85" y="290"/>
                      <a:pt x="85" y="290"/>
                      <a:pt x="85" y="290"/>
                    </a:cubicBezTo>
                    <a:cubicBezTo>
                      <a:pt x="86" y="261"/>
                      <a:pt x="109" y="238"/>
                      <a:pt x="137" y="238"/>
                    </a:cubicBezTo>
                    <a:cubicBezTo>
                      <a:pt x="166" y="238"/>
                      <a:pt x="189" y="261"/>
                      <a:pt x="189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83" y="261"/>
                      <a:pt x="406" y="238"/>
                      <a:pt x="434" y="238"/>
                    </a:cubicBezTo>
                    <a:cubicBezTo>
                      <a:pt x="463" y="238"/>
                      <a:pt x="486" y="261"/>
                      <a:pt x="487" y="290"/>
                    </a:cubicBezTo>
                    <a:cubicBezTo>
                      <a:pt x="563" y="290"/>
                      <a:pt x="563" y="290"/>
                      <a:pt x="563" y="290"/>
                    </a:cubicBezTo>
                    <a:cubicBezTo>
                      <a:pt x="563" y="0"/>
                      <a:pt x="563" y="0"/>
                      <a:pt x="563" y="0"/>
                    </a:cubicBezTo>
                    <a:lnTo>
                      <a:pt x="153" y="0"/>
                    </a:lnTo>
                    <a:close/>
                    <a:moveTo>
                      <a:pt x="268" y="169"/>
                    </a:move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41" y="169"/>
                      <a:pt x="241" y="169"/>
                      <a:pt x="241" y="169"/>
                    </a:cubicBezTo>
                    <a:cubicBezTo>
                      <a:pt x="228" y="169"/>
                      <a:pt x="228" y="169"/>
                      <a:pt x="228" y="169"/>
                    </a:cubicBezTo>
                    <a:cubicBezTo>
                      <a:pt x="215" y="169"/>
                      <a:pt x="215" y="169"/>
                      <a:pt x="215" y="169"/>
                    </a:cubicBezTo>
                    <a:cubicBezTo>
                      <a:pt x="201" y="169"/>
                      <a:pt x="201" y="169"/>
                      <a:pt x="201" y="169"/>
                    </a:cubicBezTo>
                    <a:cubicBezTo>
                      <a:pt x="188" y="169"/>
                      <a:pt x="188" y="169"/>
                      <a:pt x="188" y="169"/>
                    </a:cubicBezTo>
                    <a:cubicBezTo>
                      <a:pt x="175" y="169"/>
                      <a:pt x="175" y="169"/>
                      <a:pt x="175" y="169"/>
                    </a:cubicBezTo>
                    <a:cubicBezTo>
                      <a:pt x="162" y="169"/>
                      <a:pt x="162" y="169"/>
                      <a:pt x="162" y="169"/>
                    </a:cubicBezTo>
                    <a:cubicBezTo>
                      <a:pt x="149" y="169"/>
                      <a:pt x="149" y="169"/>
                      <a:pt x="149" y="169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22" y="169"/>
                      <a:pt x="122" y="169"/>
                      <a:pt x="122" y="169"/>
                    </a:cubicBezTo>
                    <a:cubicBezTo>
                      <a:pt x="109" y="169"/>
                      <a:pt x="109" y="169"/>
                      <a:pt x="109" y="169"/>
                    </a:cubicBezTo>
                    <a:cubicBezTo>
                      <a:pt x="96" y="169"/>
                      <a:pt x="96" y="169"/>
                      <a:pt x="96" y="169"/>
                    </a:cubicBezTo>
                    <a:cubicBezTo>
                      <a:pt x="82" y="169"/>
                      <a:pt x="82" y="169"/>
                      <a:pt x="82" y="169"/>
                    </a:cubicBezTo>
                    <a:cubicBezTo>
                      <a:pt x="69" y="169"/>
                      <a:pt x="69" y="169"/>
                      <a:pt x="69" y="169"/>
                    </a:cubicBezTo>
                    <a:cubicBezTo>
                      <a:pt x="56" y="169"/>
                      <a:pt x="56" y="169"/>
                      <a:pt x="56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43" y="169"/>
                      <a:pt x="43" y="169"/>
                      <a:pt x="43" y="169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6" y="169"/>
                      <a:pt x="16" y="169"/>
                      <a:pt x="16" y="169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35" y="35"/>
                      <a:pt x="135" y="35"/>
                      <a:pt x="135" y="35"/>
                    </a:cubicBezTo>
                    <a:cubicBezTo>
                      <a:pt x="149" y="20"/>
                      <a:pt x="149" y="20"/>
                      <a:pt x="149" y="20"/>
                    </a:cubicBezTo>
                    <a:cubicBezTo>
                      <a:pt x="156" y="11"/>
                      <a:pt x="156" y="11"/>
                      <a:pt x="156" y="11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75" y="11"/>
                      <a:pt x="175" y="11"/>
                      <a:pt x="175" y="11"/>
                    </a:cubicBezTo>
                    <a:cubicBezTo>
                      <a:pt x="188" y="11"/>
                      <a:pt x="188" y="11"/>
                      <a:pt x="188" y="11"/>
                    </a:cubicBezTo>
                    <a:cubicBezTo>
                      <a:pt x="201" y="11"/>
                      <a:pt x="201" y="11"/>
                      <a:pt x="201" y="11"/>
                    </a:cubicBezTo>
                    <a:cubicBezTo>
                      <a:pt x="215" y="11"/>
                      <a:pt x="215" y="11"/>
                      <a:pt x="215" y="11"/>
                    </a:cubicBezTo>
                    <a:cubicBezTo>
                      <a:pt x="228" y="11"/>
                      <a:pt x="228" y="11"/>
                      <a:pt x="228" y="11"/>
                    </a:cubicBezTo>
                    <a:cubicBezTo>
                      <a:pt x="241" y="11"/>
                      <a:pt x="241" y="11"/>
                      <a:pt x="241" y="11"/>
                    </a:cubicBezTo>
                    <a:cubicBezTo>
                      <a:pt x="254" y="11"/>
                      <a:pt x="254" y="11"/>
                      <a:pt x="254" y="11"/>
                    </a:cubicBezTo>
                    <a:cubicBezTo>
                      <a:pt x="268" y="11"/>
                      <a:pt x="268" y="11"/>
                      <a:pt x="268" y="11"/>
                    </a:cubicBezTo>
                    <a:lnTo>
                      <a:pt x="268" y="169"/>
                    </a:lnTo>
                    <a:close/>
                    <a:moveTo>
                      <a:pt x="512" y="104"/>
                    </a:moveTo>
                    <a:cubicBezTo>
                      <a:pt x="461" y="104"/>
                      <a:pt x="461" y="104"/>
                      <a:pt x="461" y="104"/>
                    </a:cubicBezTo>
                    <a:cubicBezTo>
                      <a:pt x="461" y="155"/>
                      <a:pt x="461" y="155"/>
                      <a:pt x="461" y="155"/>
                    </a:cubicBezTo>
                    <a:cubicBezTo>
                      <a:pt x="434" y="155"/>
                      <a:pt x="434" y="155"/>
                      <a:pt x="434" y="155"/>
                    </a:cubicBezTo>
                    <a:cubicBezTo>
                      <a:pt x="434" y="104"/>
                      <a:pt x="434" y="104"/>
                      <a:pt x="434" y="104"/>
                    </a:cubicBezTo>
                    <a:cubicBezTo>
                      <a:pt x="382" y="104"/>
                      <a:pt x="382" y="104"/>
                      <a:pt x="382" y="104"/>
                    </a:cubicBezTo>
                    <a:cubicBezTo>
                      <a:pt x="382" y="77"/>
                      <a:pt x="382" y="77"/>
                      <a:pt x="382" y="77"/>
                    </a:cubicBezTo>
                    <a:cubicBezTo>
                      <a:pt x="434" y="77"/>
                      <a:pt x="434" y="77"/>
                      <a:pt x="434" y="77"/>
                    </a:cubicBezTo>
                    <a:cubicBezTo>
                      <a:pt x="434" y="25"/>
                      <a:pt x="434" y="25"/>
                      <a:pt x="434" y="25"/>
                    </a:cubicBezTo>
                    <a:cubicBezTo>
                      <a:pt x="461" y="25"/>
                      <a:pt x="461" y="25"/>
                      <a:pt x="461" y="25"/>
                    </a:cubicBezTo>
                    <a:cubicBezTo>
                      <a:pt x="461" y="77"/>
                      <a:pt x="461" y="77"/>
                      <a:pt x="461" y="77"/>
                    </a:cubicBezTo>
                    <a:cubicBezTo>
                      <a:pt x="512" y="77"/>
                      <a:pt x="512" y="77"/>
                      <a:pt x="512" y="77"/>
                    </a:cubicBezTo>
                    <a:lnTo>
                      <a:pt x="512" y="10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9938952" y="1712500"/>
            <a:ext cx="1419417" cy="1422399"/>
            <a:chOff x="9938952" y="1712500"/>
            <a:chExt cx="1419417" cy="1422399"/>
          </a:xfrm>
        </p:grpSpPr>
        <p:sp>
          <p:nvSpPr>
            <p:cNvPr id="18" name="Rounded Rectangle 19"/>
            <p:cNvSpPr/>
            <p:nvPr/>
          </p:nvSpPr>
          <p:spPr>
            <a:xfrm>
              <a:off x="9938952" y="1712500"/>
              <a:ext cx="1419417" cy="1422399"/>
            </a:xfrm>
            <a:prstGeom prst="roundRect">
              <a:avLst>
                <a:gd name="adj" fmla="val 10417"/>
              </a:avLst>
            </a:prstGeom>
            <a:solidFill>
              <a:srgbClr val="77D4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 Box 10"/>
            <p:cNvSpPr txBox="1">
              <a:spLocks noChangeArrowheads="1"/>
            </p:cNvSpPr>
            <p:nvPr/>
          </p:nvSpPr>
          <p:spPr bwMode="auto">
            <a:xfrm>
              <a:off x="9938952" y="2670012"/>
              <a:ext cx="1419416" cy="27699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050" b="1" smtClean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Idea</a:t>
              </a:r>
              <a:endParaRPr lang="en-US" sz="800" b="1" smtClean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10423038" y="1993403"/>
              <a:ext cx="555625" cy="539750"/>
              <a:chOff x="-3180582" y="7363618"/>
              <a:chExt cx="555625" cy="539750"/>
            </a:xfrm>
          </p:grpSpPr>
          <p:sp>
            <p:nvSpPr>
              <p:cNvPr id="111" name="Freeform 59"/>
              <p:cNvSpPr/>
              <p:nvPr/>
            </p:nvSpPr>
            <p:spPr bwMode="auto">
              <a:xfrm>
                <a:off x="-3025007" y="7538243"/>
                <a:ext cx="244475" cy="244475"/>
              </a:xfrm>
              <a:custGeom>
                <a:avLst/>
                <a:gdLst>
                  <a:gd name="T0" fmla="*/ 95 w 154"/>
                  <a:gd name="T1" fmla="*/ 0 h 154"/>
                  <a:gd name="T2" fmla="*/ 59 w 154"/>
                  <a:gd name="T3" fmla="*/ 0 h 154"/>
                  <a:gd name="T4" fmla="*/ 59 w 154"/>
                  <a:gd name="T5" fmla="*/ 59 h 154"/>
                  <a:gd name="T6" fmla="*/ 0 w 154"/>
                  <a:gd name="T7" fmla="*/ 59 h 154"/>
                  <a:gd name="T8" fmla="*/ 0 w 154"/>
                  <a:gd name="T9" fmla="*/ 94 h 154"/>
                  <a:gd name="T10" fmla="*/ 59 w 154"/>
                  <a:gd name="T11" fmla="*/ 94 h 154"/>
                  <a:gd name="T12" fmla="*/ 59 w 154"/>
                  <a:gd name="T13" fmla="*/ 154 h 154"/>
                  <a:gd name="T14" fmla="*/ 95 w 154"/>
                  <a:gd name="T15" fmla="*/ 154 h 154"/>
                  <a:gd name="T16" fmla="*/ 95 w 154"/>
                  <a:gd name="T17" fmla="*/ 94 h 154"/>
                  <a:gd name="T18" fmla="*/ 154 w 154"/>
                  <a:gd name="T19" fmla="*/ 94 h 154"/>
                  <a:gd name="T20" fmla="*/ 154 w 154"/>
                  <a:gd name="T21" fmla="*/ 59 h 154"/>
                  <a:gd name="T22" fmla="*/ 95 w 154"/>
                  <a:gd name="T23" fmla="*/ 59 h 154"/>
                  <a:gd name="T24" fmla="*/ 95 w 154"/>
                  <a:gd name="T25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4" h="154">
                    <a:moveTo>
                      <a:pt x="95" y="0"/>
                    </a:moveTo>
                    <a:lnTo>
                      <a:pt x="59" y="0"/>
                    </a:lnTo>
                    <a:lnTo>
                      <a:pt x="59" y="59"/>
                    </a:lnTo>
                    <a:lnTo>
                      <a:pt x="0" y="59"/>
                    </a:lnTo>
                    <a:lnTo>
                      <a:pt x="0" y="94"/>
                    </a:lnTo>
                    <a:lnTo>
                      <a:pt x="59" y="94"/>
                    </a:lnTo>
                    <a:lnTo>
                      <a:pt x="59" y="154"/>
                    </a:lnTo>
                    <a:lnTo>
                      <a:pt x="95" y="154"/>
                    </a:lnTo>
                    <a:lnTo>
                      <a:pt x="95" y="94"/>
                    </a:lnTo>
                    <a:lnTo>
                      <a:pt x="154" y="94"/>
                    </a:lnTo>
                    <a:lnTo>
                      <a:pt x="154" y="59"/>
                    </a:lnTo>
                    <a:lnTo>
                      <a:pt x="95" y="59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60"/>
              <p:cNvSpPr>
                <a:spLocks noEditPoints="1"/>
              </p:cNvSpPr>
              <p:nvPr/>
            </p:nvSpPr>
            <p:spPr bwMode="auto">
              <a:xfrm>
                <a:off x="-3180582" y="7363618"/>
                <a:ext cx="555625" cy="539750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13" name="Rectangle 7"/>
          <p:cNvSpPr/>
          <p:nvPr/>
        </p:nvSpPr>
        <p:spPr bwMode="auto">
          <a:xfrm>
            <a:off x="880855" y="1406923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Click="0" advTm="9361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2" name="矩形 21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29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24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9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2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40" name="Freeform 6"/>
          <p:cNvSpPr/>
          <p:nvPr/>
        </p:nvSpPr>
        <p:spPr bwMode="auto">
          <a:xfrm>
            <a:off x="5800142" y="5432668"/>
            <a:ext cx="4050" cy="2001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41" name="Freeform 46"/>
          <p:cNvSpPr/>
          <p:nvPr/>
        </p:nvSpPr>
        <p:spPr bwMode="auto">
          <a:xfrm flipH="1">
            <a:off x="7139852" y="2385280"/>
            <a:ext cx="3352704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charset="-122"/>
              <a:ea typeface="微软雅黑" panose="020B050302020402020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2" name="Freeform 46"/>
          <p:cNvSpPr/>
          <p:nvPr/>
        </p:nvSpPr>
        <p:spPr bwMode="auto">
          <a:xfrm flipH="1">
            <a:off x="7438563" y="3750799"/>
            <a:ext cx="3053993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charset="-122"/>
              <a:ea typeface="微软雅黑" panose="020B050302020402020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3" name="Freeform 46"/>
          <p:cNvSpPr/>
          <p:nvPr/>
        </p:nvSpPr>
        <p:spPr bwMode="auto">
          <a:xfrm flipH="1">
            <a:off x="6622422" y="4755870"/>
            <a:ext cx="3870135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charset="-122"/>
              <a:ea typeface="微软雅黑" panose="020B050302020402020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4" name="Freeform 46"/>
          <p:cNvSpPr/>
          <p:nvPr/>
        </p:nvSpPr>
        <p:spPr bwMode="auto">
          <a:xfrm>
            <a:off x="1239466" y="2843398"/>
            <a:ext cx="344284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charset="-122"/>
              <a:ea typeface="微软雅黑" panose="020B050302020402020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5" name="Rectangle 37"/>
          <p:cNvSpPr/>
          <p:nvPr/>
        </p:nvSpPr>
        <p:spPr bwMode="auto">
          <a:xfrm>
            <a:off x="1882487" y="3044043"/>
            <a:ext cx="2296505" cy="66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46" name="Freeform 46"/>
          <p:cNvSpPr/>
          <p:nvPr/>
        </p:nvSpPr>
        <p:spPr bwMode="auto">
          <a:xfrm>
            <a:off x="1239466" y="3826158"/>
            <a:ext cx="422556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charset="-122"/>
              <a:ea typeface="微软雅黑" panose="020B050302020402020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7" name="Rectangle 37"/>
          <p:cNvSpPr/>
          <p:nvPr/>
        </p:nvSpPr>
        <p:spPr bwMode="auto">
          <a:xfrm>
            <a:off x="1882487" y="4026802"/>
            <a:ext cx="2296505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48" name="Freeform 46"/>
          <p:cNvSpPr/>
          <p:nvPr/>
        </p:nvSpPr>
        <p:spPr bwMode="auto">
          <a:xfrm flipV="1">
            <a:off x="1239465" y="5495268"/>
            <a:ext cx="3674408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charset="-122"/>
              <a:ea typeface="微软雅黑" panose="020B050302020402020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49" name="Rectangle 37"/>
          <p:cNvSpPr/>
          <p:nvPr/>
        </p:nvSpPr>
        <p:spPr bwMode="auto">
          <a:xfrm>
            <a:off x="1882487" y="4891418"/>
            <a:ext cx="2296505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50" name="Group 5"/>
          <p:cNvGrpSpPr/>
          <p:nvPr/>
        </p:nvGrpSpPr>
        <p:grpSpPr>
          <a:xfrm>
            <a:off x="1376898" y="3095193"/>
            <a:ext cx="381100" cy="332708"/>
            <a:chOff x="1079332" y="2203296"/>
            <a:chExt cx="298739" cy="264080"/>
          </a:xfrm>
        </p:grpSpPr>
        <p:sp>
          <p:nvSpPr>
            <p:cNvPr id="51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sp>
          <p:nvSpPr>
            <p:cNvPr id="52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1</a:t>
              </a:r>
            </a:p>
          </p:txBody>
        </p:sp>
      </p:grpSp>
      <p:grpSp>
        <p:nvGrpSpPr>
          <p:cNvPr id="53" name="Group 235"/>
          <p:cNvGrpSpPr/>
          <p:nvPr/>
        </p:nvGrpSpPr>
        <p:grpSpPr>
          <a:xfrm>
            <a:off x="1376898" y="4048866"/>
            <a:ext cx="381100" cy="332708"/>
            <a:chOff x="1079332" y="2203296"/>
            <a:chExt cx="298739" cy="264080"/>
          </a:xfrm>
        </p:grpSpPr>
        <p:sp>
          <p:nvSpPr>
            <p:cNvPr id="54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sp>
          <p:nvSpPr>
            <p:cNvPr id="55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2</a:t>
              </a:r>
            </a:p>
          </p:txBody>
        </p:sp>
      </p:grpSp>
      <p:grpSp>
        <p:nvGrpSpPr>
          <p:cNvPr id="56" name="Group 238"/>
          <p:cNvGrpSpPr/>
          <p:nvPr/>
        </p:nvGrpSpPr>
        <p:grpSpPr>
          <a:xfrm>
            <a:off x="1376898" y="4910490"/>
            <a:ext cx="381100" cy="332708"/>
            <a:chOff x="1079332" y="2203296"/>
            <a:chExt cx="298739" cy="264080"/>
          </a:xfrm>
        </p:grpSpPr>
        <p:sp>
          <p:nvSpPr>
            <p:cNvPr id="57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sp>
          <p:nvSpPr>
            <p:cNvPr id="58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3</a:t>
              </a:r>
            </a:p>
          </p:txBody>
        </p:sp>
      </p:grpSp>
      <p:sp>
        <p:nvSpPr>
          <p:cNvPr id="59" name="Rectangle 37"/>
          <p:cNvSpPr/>
          <p:nvPr/>
        </p:nvSpPr>
        <p:spPr bwMode="auto">
          <a:xfrm>
            <a:off x="7882562" y="2532185"/>
            <a:ext cx="1992260" cy="55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60" name="Rectangle 37"/>
          <p:cNvSpPr/>
          <p:nvPr/>
        </p:nvSpPr>
        <p:spPr bwMode="auto">
          <a:xfrm>
            <a:off x="7882562" y="3930801"/>
            <a:ext cx="1992260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61" name="Rectangle 37"/>
          <p:cNvSpPr/>
          <p:nvPr/>
        </p:nvSpPr>
        <p:spPr bwMode="auto">
          <a:xfrm>
            <a:off x="7882562" y="4975416"/>
            <a:ext cx="1992260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 </a:t>
            </a:r>
            <a:endParaRPr lang="en-US" sz="1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62" name="Group 244"/>
          <p:cNvGrpSpPr/>
          <p:nvPr/>
        </p:nvGrpSpPr>
        <p:grpSpPr>
          <a:xfrm>
            <a:off x="9956899" y="2583336"/>
            <a:ext cx="381100" cy="332708"/>
            <a:chOff x="1079332" y="2203296"/>
            <a:chExt cx="298739" cy="264080"/>
          </a:xfrm>
        </p:grpSpPr>
        <p:sp>
          <p:nvSpPr>
            <p:cNvPr id="63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sp>
          <p:nvSpPr>
            <p:cNvPr id="64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4</a:t>
              </a:r>
            </a:p>
          </p:txBody>
        </p:sp>
      </p:grpSp>
      <p:grpSp>
        <p:nvGrpSpPr>
          <p:cNvPr id="65" name="Group 247"/>
          <p:cNvGrpSpPr/>
          <p:nvPr/>
        </p:nvGrpSpPr>
        <p:grpSpPr>
          <a:xfrm>
            <a:off x="9956899" y="3952864"/>
            <a:ext cx="381100" cy="332708"/>
            <a:chOff x="1079332" y="2203296"/>
            <a:chExt cx="298739" cy="264080"/>
          </a:xfrm>
        </p:grpSpPr>
        <p:sp>
          <p:nvSpPr>
            <p:cNvPr id="66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sp>
          <p:nvSpPr>
            <p:cNvPr id="67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5</a:t>
              </a:r>
            </a:p>
          </p:txBody>
        </p:sp>
      </p:grpSp>
      <p:grpSp>
        <p:nvGrpSpPr>
          <p:cNvPr id="68" name="Group 250"/>
          <p:cNvGrpSpPr/>
          <p:nvPr/>
        </p:nvGrpSpPr>
        <p:grpSpPr>
          <a:xfrm>
            <a:off x="9956899" y="4994488"/>
            <a:ext cx="381100" cy="332708"/>
            <a:chOff x="1079332" y="2203296"/>
            <a:chExt cx="298739" cy="264080"/>
          </a:xfrm>
        </p:grpSpPr>
        <p:sp>
          <p:nvSpPr>
            <p:cNvPr id="69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rgbClr val="23B9D6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sp>
          <p:nvSpPr>
            <p:cNvPr id="70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6</a:t>
              </a:r>
            </a:p>
          </p:txBody>
        </p:sp>
      </p:grpSp>
      <p:grpSp>
        <p:nvGrpSpPr>
          <p:cNvPr id="71" name="Group 6"/>
          <p:cNvGrpSpPr/>
          <p:nvPr/>
        </p:nvGrpSpPr>
        <p:grpSpPr>
          <a:xfrm>
            <a:off x="5518815" y="3139031"/>
            <a:ext cx="1050218" cy="895468"/>
            <a:chOff x="4326126" y="2238091"/>
            <a:chExt cx="823252" cy="710758"/>
          </a:xfrm>
        </p:grpSpPr>
        <p:grpSp>
          <p:nvGrpSpPr>
            <p:cNvPr id="72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</p:grpSpPr>
          <p:sp>
            <p:nvSpPr>
              <p:cNvPr id="74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75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  <p:sp>
          <p:nvSpPr>
            <p:cNvPr id="73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76" name="Group 13"/>
          <p:cNvGrpSpPr/>
          <p:nvPr/>
        </p:nvGrpSpPr>
        <p:grpSpPr>
          <a:xfrm>
            <a:off x="5515290" y="4062365"/>
            <a:ext cx="1050218" cy="895468"/>
            <a:chOff x="4323363" y="2970968"/>
            <a:chExt cx="823252" cy="710758"/>
          </a:xfrm>
        </p:grpSpPr>
        <p:grpSp>
          <p:nvGrpSpPr>
            <p:cNvPr id="77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79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80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  <p:sp>
          <p:nvSpPr>
            <p:cNvPr id="78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81" name="Group 7"/>
          <p:cNvGrpSpPr/>
          <p:nvPr/>
        </p:nvGrpSpPr>
        <p:grpSpPr>
          <a:xfrm>
            <a:off x="6333080" y="3598114"/>
            <a:ext cx="1050218" cy="895468"/>
            <a:chOff x="4964418" y="2602479"/>
            <a:chExt cx="823252" cy="710758"/>
          </a:xfrm>
        </p:grpSpPr>
        <p:grpSp>
          <p:nvGrpSpPr>
            <p:cNvPr id="82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84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85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  <p:sp>
          <p:nvSpPr>
            <p:cNvPr id="83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86" name="Group 4"/>
          <p:cNvGrpSpPr/>
          <p:nvPr/>
        </p:nvGrpSpPr>
        <p:grpSpPr>
          <a:xfrm>
            <a:off x="6054217" y="2209055"/>
            <a:ext cx="1050218" cy="895468"/>
            <a:chOff x="4745821" y="1499943"/>
            <a:chExt cx="823252" cy="710758"/>
          </a:xfrm>
        </p:grpSpPr>
        <p:grpSp>
          <p:nvGrpSpPr>
            <p:cNvPr id="87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89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90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  <p:sp>
          <p:nvSpPr>
            <p:cNvPr id="88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91" name="Group 14"/>
          <p:cNvGrpSpPr/>
          <p:nvPr/>
        </p:nvGrpSpPr>
        <p:grpSpPr>
          <a:xfrm>
            <a:off x="4972365" y="4979816"/>
            <a:ext cx="1050218" cy="895468"/>
            <a:chOff x="3897771" y="3699175"/>
            <a:chExt cx="823252" cy="710758"/>
          </a:xfrm>
        </p:grpSpPr>
        <p:grpSp>
          <p:nvGrpSpPr>
            <p:cNvPr id="92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94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95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  <p:sp>
          <p:nvSpPr>
            <p:cNvPr id="93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grpSp>
        <p:nvGrpSpPr>
          <p:cNvPr id="96" name="Group 3"/>
          <p:cNvGrpSpPr/>
          <p:nvPr/>
        </p:nvGrpSpPr>
        <p:grpSpPr>
          <a:xfrm>
            <a:off x="4699949" y="2674873"/>
            <a:ext cx="1050218" cy="895468"/>
            <a:chOff x="3684228" y="1869676"/>
            <a:chExt cx="823252" cy="710758"/>
          </a:xfrm>
        </p:grpSpPr>
        <p:grpSp>
          <p:nvGrpSpPr>
            <p:cNvPr id="97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99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23B9D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100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  <p:sp>
          <p:nvSpPr>
            <p:cNvPr id="98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</p:grpSp>
      <p:sp>
        <p:nvSpPr>
          <p:cNvPr id="101" name="Rectangle 45"/>
          <p:cNvSpPr/>
          <p:nvPr/>
        </p:nvSpPr>
        <p:spPr bwMode="auto">
          <a:xfrm>
            <a:off x="1986714" y="949015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zh-CN" altLang="en-US" sz="20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添加标题</a:t>
            </a:r>
            <a:endParaRPr lang="en-US" altLang="zh-CN" sz="2000" b="1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Bebas Neue" charset="0"/>
              <a:sym typeface="Bebas Neue" charset="0"/>
            </a:endParaRPr>
          </a:p>
        </p:txBody>
      </p:sp>
      <p:sp>
        <p:nvSpPr>
          <p:cNvPr id="102" name="Rectangle 14"/>
          <p:cNvSpPr/>
          <p:nvPr/>
        </p:nvSpPr>
        <p:spPr bwMode="auto">
          <a:xfrm>
            <a:off x="1296541" y="1503521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Click="0" advTm="12371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4" name="矩形 23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1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26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9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2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14346" name="直接连接符 18"/>
          <p:cNvSpPr>
            <a:spLocks noChangeShapeType="1"/>
          </p:cNvSpPr>
          <p:nvPr/>
        </p:nvSpPr>
        <p:spPr bwMode="auto">
          <a:xfrm>
            <a:off x="1038225" y="3657600"/>
            <a:ext cx="10115550" cy="0"/>
          </a:xfrm>
          <a:prstGeom prst="line">
            <a:avLst/>
          </a:prstGeom>
          <a:noFill/>
          <a:ln w="28575" cap="flat" cmpd="sng">
            <a:solidFill>
              <a:srgbClr val="23B9D6"/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430338" y="2473093"/>
            <a:ext cx="2117725" cy="3155359"/>
            <a:chOff x="1430338" y="2473093"/>
            <a:chExt cx="2117725" cy="3155359"/>
          </a:xfrm>
        </p:grpSpPr>
        <p:sp>
          <p:nvSpPr>
            <p:cNvPr id="14347" name="矩形 23"/>
            <p:cNvSpPr>
              <a:spLocks noChangeArrowheads="1"/>
            </p:cNvSpPr>
            <p:nvPr/>
          </p:nvSpPr>
          <p:spPr bwMode="auto">
            <a:xfrm>
              <a:off x="1446213" y="4000500"/>
              <a:ext cx="2101850" cy="598488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48" name="文本框 24"/>
            <p:cNvSpPr>
              <a:spLocks noChangeArrowheads="1"/>
            </p:cNvSpPr>
            <p:nvPr/>
          </p:nvSpPr>
          <p:spPr bwMode="auto">
            <a:xfrm>
              <a:off x="1657166" y="4129509"/>
              <a:ext cx="16466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spc="1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b="1" spc="1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14359" name="椭圆 39"/>
            <p:cNvSpPr>
              <a:spLocks noChangeArrowheads="1"/>
            </p:cNvSpPr>
            <p:nvPr/>
          </p:nvSpPr>
          <p:spPr bwMode="auto">
            <a:xfrm flipV="1">
              <a:off x="2339975" y="3487738"/>
              <a:ext cx="280988" cy="280987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rgbClr val="23B9D6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2" name="Rectangle 7"/>
            <p:cNvSpPr/>
            <p:nvPr/>
          </p:nvSpPr>
          <p:spPr bwMode="auto">
            <a:xfrm>
              <a:off x="1430338" y="4764356"/>
              <a:ext cx="2101850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200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50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。</a:t>
              </a:r>
              <a:endParaRPr 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124967" y="2473093"/>
              <a:ext cx="761199" cy="762471"/>
              <a:chOff x="2342812" y="2464377"/>
              <a:chExt cx="360735" cy="361338"/>
            </a:xfrm>
          </p:grpSpPr>
          <p:sp>
            <p:nvSpPr>
              <p:cNvPr id="46" name="Freeform 11"/>
              <p:cNvSpPr/>
              <p:nvPr/>
            </p:nvSpPr>
            <p:spPr bwMode="auto">
              <a:xfrm>
                <a:off x="2441359" y="2464377"/>
                <a:ext cx="164244" cy="267915"/>
              </a:xfrm>
              <a:custGeom>
                <a:avLst/>
                <a:gdLst>
                  <a:gd name="T0" fmla="*/ 16 w 230"/>
                  <a:gd name="T1" fmla="*/ 185 h 375"/>
                  <a:gd name="T2" fmla="*/ 64 w 230"/>
                  <a:gd name="T3" fmla="*/ 254 h 375"/>
                  <a:gd name="T4" fmla="*/ 60 w 230"/>
                  <a:gd name="T5" fmla="*/ 285 h 375"/>
                  <a:gd name="T6" fmla="*/ 46 w 230"/>
                  <a:gd name="T7" fmla="*/ 290 h 375"/>
                  <a:gd name="T8" fmla="*/ 54 w 230"/>
                  <a:gd name="T9" fmla="*/ 321 h 375"/>
                  <a:gd name="T10" fmla="*/ 64 w 230"/>
                  <a:gd name="T11" fmla="*/ 347 h 375"/>
                  <a:gd name="T12" fmla="*/ 74 w 230"/>
                  <a:gd name="T13" fmla="*/ 366 h 375"/>
                  <a:gd name="T14" fmla="*/ 77 w 230"/>
                  <a:gd name="T15" fmla="*/ 369 h 375"/>
                  <a:gd name="T16" fmla="*/ 84 w 230"/>
                  <a:gd name="T17" fmla="*/ 372 h 375"/>
                  <a:gd name="T18" fmla="*/ 95 w 230"/>
                  <a:gd name="T19" fmla="*/ 373 h 375"/>
                  <a:gd name="T20" fmla="*/ 105 w 230"/>
                  <a:gd name="T21" fmla="*/ 374 h 375"/>
                  <a:gd name="T22" fmla="*/ 115 w 230"/>
                  <a:gd name="T23" fmla="*/ 375 h 375"/>
                  <a:gd name="T24" fmla="*/ 118 w 230"/>
                  <a:gd name="T25" fmla="*/ 375 h 375"/>
                  <a:gd name="T26" fmla="*/ 125 w 230"/>
                  <a:gd name="T27" fmla="*/ 374 h 375"/>
                  <a:gd name="T28" fmla="*/ 135 w 230"/>
                  <a:gd name="T29" fmla="*/ 374 h 375"/>
                  <a:gd name="T30" fmla="*/ 145 w 230"/>
                  <a:gd name="T31" fmla="*/ 373 h 375"/>
                  <a:gd name="T32" fmla="*/ 155 w 230"/>
                  <a:gd name="T33" fmla="*/ 371 h 375"/>
                  <a:gd name="T34" fmla="*/ 159 w 230"/>
                  <a:gd name="T35" fmla="*/ 369 h 375"/>
                  <a:gd name="T36" fmla="*/ 165 w 230"/>
                  <a:gd name="T37" fmla="*/ 357 h 375"/>
                  <a:gd name="T38" fmla="*/ 175 w 230"/>
                  <a:gd name="T39" fmla="*/ 327 h 375"/>
                  <a:gd name="T40" fmla="*/ 184 w 230"/>
                  <a:gd name="T41" fmla="*/ 290 h 375"/>
                  <a:gd name="T42" fmla="*/ 169 w 230"/>
                  <a:gd name="T43" fmla="*/ 285 h 375"/>
                  <a:gd name="T44" fmla="*/ 166 w 230"/>
                  <a:gd name="T45" fmla="*/ 255 h 375"/>
                  <a:gd name="T46" fmla="*/ 215 w 230"/>
                  <a:gd name="T47" fmla="*/ 184 h 375"/>
                  <a:gd name="T48" fmla="*/ 225 w 230"/>
                  <a:gd name="T49" fmla="*/ 178 h 375"/>
                  <a:gd name="T50" fmla="*/ 225 w 230"/>
                  <a:gd name="T51" fmla="*/ 126 h 375"/>
                  <a:gd name="T52" fmla="*/ 222 w 230"/>
                  <a:gd name="T53" fmla="*/ 123 h 375"/>
                  <a:gd name="T54" fmla="*/ 116 w 230"/>
                  <a:gd name="T55" fmla="*/ 0 h 375"/>
                  <a:gd name="T56" fmla="*/ 9 w 230"/>
                  <a:gd name="T57" fmla="*/ 123 h 375"/>
                  <a:gd name="T58" fmla="*/ 5 w 230"/>
                  <a:gd name="T59" fmla="*/ 126 h 375"/>
                  <a:gd name="T60" fmla="*/ 5 w 230"/>
                  <a:gd name="T61" fmla="*/ 178 h 375"/>
                  <a:gd name="T62" fmla="*/ 16 w 230"/>
                  <a:gd name="T63" fmla="*/ 18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0" h="375">
                    <a:moveTo>
                      <a:pt x="16" y="185"/>
                    </a:moveTo>
                    <a:cubicBezTo>
                      <a:pt x="25" y="214"/>
                      <a:pt x="42" y="238"/>
                      <a:pt x="64" y="254"/>
                    </a:cubicBezTo>
                    <a:cubicBezTo>
                      <a:pt x="60" y="285"/>
                      <a:pt x="60" y="285"/>
                      <a:pt x="60" y="285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47" y="299"/>
                      <a:pt x="50" y="310"/>
                      <a:pt x="54" y="321"/>
                    </a:cubicBezTo>
                    <a:cubicBezTo>
                      <a:pt x="57" y="330"/>
                      <a:pt x="61" y="339"/>
                      <a:pt x="64" y="347"/>
                    </a:cubicBezTo>
                    <a:cubicBezTo>
                      <a:pt x="68" y="355"/>
                      <a:pt x="72" y="363"/>
                      <a:pt x="74" y="366"/>
                    </a:cubicBezTo>
                    <a:cubicBezTo>
                      <a:pt x="75" y="368"/>
                      <a:pt x="76" y="369"/>
                      <a:pt x="77" y="369"/>
                    </a:cubicBezTo>
                    <a:cubicBezTo>
                      <a:pt x="79" y="370"/>
                      <a:pt x="81" y="371"/>
                      <a:pt x="84" y="372"/>
                    </a:cubicBezTo>
                    <a:cubicBezTo>
                      <a:pt x="88" y="372"/>
                      <a:pt x="91" y="373"/>
                      <a:pt x="95" y="373"/>
                    </a:cubicBezTo>
                    <a:cubicBezTo>
                      <a:pt x="98" y="374"/>
                      <a:pt x="101" y="374"/>
                      <a:pt x="105" y="374"/>
                    </a:cubicBezTo>
                    <a:cubicBezTo>
                      <a:pt x="108" y="374"/>
                      <a:pt x="112" y="374"/>
                      <a:pt x="115" y="375"/>
                    </a:cubicBezTo>
                    <a:cubicBezTo>
                      <a:pt x="116" y="375"/>
                      <a:pt x="117" y="375"/>
                      <a:pt x="118" y="375"/>
                    </a:cubicBezTo>
                    <a:cubicBezTo>
                      <a:pt x="120" y="375"/>
                      <a:pt x="122" y="375"/>
                      <a:pt x="125" y="374"/>
                    </a:cubicBezTo>
                    <a:cubicBezTo>
                      <a:pt x="128" y="374"/>
                      <a:pt x="131" y="374"/>
                      <a:pt x="135" y="374"/>
                    </a:cubicBezTo>
                    <a:cubicBezTo>
                      <a:pt x="138" y="374"/>
                      <a:pt x="142" y="373"/>
                      <a:pt x="145" y="373"/>
                    </a:cubicBezTo>
                    <a:cubicBezTo>
                      <a:pt x="149" y="372"/>
                      <a:pt x="152" y="371"/>
                      <a:pt x="155" y="371"/>
                    </a:cubicBezTo>
                    <a:cubicBezTo>
                      <a:pt x="156" y="370"/>
                      <a:pt x="158" y="370"/>
                      <a:pt x="159" y="369"/>
                    </a:cubicBezTo>
                    <a:cubicBezTo>
                      <a:pt x="160" y="368"/>
                      <a:pt x="163" y="364"/>
                      <a:pt x="165" y="357"/>
                    </a:cubicBezTo>
                    <a:cubicBezTo>
                      <a:pt x="169" y="349"/>
                      <a:pt x="172" y="338"/>
                      <a:pt x="175" y="327"/>
                    </a:cubicBezTo>
                    <a:cubicBezTo>
                      <a:pt x="179" y="314"/>
                      <a:pt x="182" y="300"/>
                      <a:pt x="184" y="290"/>
                    </a:cubicBezTo>
                    <a:cubicBezTo>
                      <a:pt x="169" y="285"/>
                      <a:pt x="169" y="285"/>
                      <a:pt x="169" y="285"/>
                    </a:cubicBezTo>
                    <a:cubicBezTo>
                      <a:pt x="166" y="255"/>
                      <a:pt x="166" y="255"/>
                      <a:pt x="166" y="255"/>
                    </a:cubicBezTo>
                    <a:cubicBezTo>
                      <a:pt x="188" y="239"/>
                      <a:pt x="206" y="214"/>
                      <a:pt x="215" y="184"/>
                    </a:cubicBezTo>
                    <a:cubicBezTo>
                      <a:pt x="219" y="183"/>
                      <a:pt x="223" y="181"/>
                      <a:pt x="225" y="178"/>
                    </a:cubicBezTo>
                    <a:cubicBezTo>
                      <a:pt x="229" y="173"/>
                      <a:pt x="230" y="133"/>
                      <a:pt x="225" y="126"/>
                    </a:cubicBezTo>
                    <a:cubicBezTo>
                      <a:pt x="225" y="124"/>
                      <a:pt x="223" y="123"/>
                      <a:pt x="222" y="123"/>
                    </a:cubicBezTo>
                    <a:cubicBezTo>
                      <a:pt x="217" y="54"/>
                      <a:pt x="171" y="0"/>
                      <a:pt x="116" y="0"/>
                    </a:cubicBezTo>
                    <a:cubicBezTo>
                      <a:pt x="60" y="0"/>
                      <a:pt x="14" y="54"/>
                      <a:pt x="9" y="123"/>
                    </a:cubicBezTo>
                    <a:cubicBezTo>
                      <a:pt x="7" y="123"/>
                      <a:pt x="6" y="124"/>
                      <a:pt x="5" y="126"/>
                    </a:cubicBezTo>
                    <a:cubicBezTo>
                      <a:pt x="0" y="133"/>
                      <a:pt x="1" y="173"/>
                      <a:pt x="5" y="178"/>
                    </a:cubicBezTo>
                    <a:cubicBezTo>
                      <a:pt x="7" y="181"/>
                      <a:pt x="12" y="183"/>
                      <a:pt x="16" y="185"/>
                    </a:cubicBez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" name="Freeform 12"/>
              <p:cNvSpPr>
                <a:spLocks noEditPoints="1"/>
              </p:cNvSpPr>
              <p:nvPr/>
            </p:nvSpPr>
            <p:spPr bwMode="auto">
              <a:xfrm>
                <a:off x="2342812" y="2674429"/>
                <a:ext cx="360735" cy="151286"/>
              </a:xfrm>
              <a:custGeom>
                <a:avLst/>
                <a:gdLst>
                  <a:gd name="T0" fmla="*/ 333 w 505"/>
                  <a:gd name="T1" fmla="*/ 0 h 212"/>
                  <a:gd name="T2" fmla="*/ 303 w 505"/>
                  <a:gd name="T3" fmla="*/ 85 h 212"/>
                  <a:gd name="T4" fmla="*/ 283 w 505"/>
                  <a:gd name="T5" fmla="*/ 90 h 212"/>
                  <a:gd name="T6" fmla="*/ 262 w 505"/>
                  <a:gd name="T7" fmla="*/ 92 h 212"/>
                  <a:gd name="T8" fmla="*/ 270 w 505"/>
                  <a:gd name="T9" fmla="*/ 160 h 212"/>
                  <a:gd name="T10" fmla="*/ 287 w 505"/>
                  <a:gd name="T11" fmla="*/ 163 h 212"/>
                  <a:gd name="T12" fmla="*/ 300 w 505"/>
                  <a:gd name="T13" fmla="*/ 164 h 212"/>
                  <a:gd name="T14" fmla="*/ 318 w 505"/>
                  <a:gd name="T15" fmla="*/ 163 h 212"/>
                  <a:gd name="T16" fmla="*/ 331 w 505"/>
                  <a:gd name="T17" fmla="*/ 157 h 212"/>
                  <a:gd name="T18" fmla="*/ 336 w 505"/>
                  <a:gd name="T19" fmla="*/ 96 h 212"/>
                  <a:gd name="T20" fmla="*/ 328 w 505"/>
                  <a:gd name="T21" fmla="*/ 90 h 212"/>
                  <a:gd name="T22" fmla="*/ 326 w 505"/>
                  <a:gd name="T23" fmla="*/ 67 h 212"/>
                  <a:gd name="T24" fmla="*/ 333 w 505"/>
                  <a:gd name="T25" fmla="*/ 60 h 212"/>
                  <a:gd name="T26" fmla="*/ 341 w 505"/>
                  <a:gd name="T27" fmla="*/ 57 h 212"/>
                  <a:gd name="T28" fmla="*/ 346 w 505"/>
                  <a:gd name="T29" fmla="*/ 57 h 212"/>
                  <a:gd name="T30" fmla="*/ 353 w 505"/>
                  <a:gd name="T31" fmla="*/ 60 h 212"/>
                  <a:gd name="T32" fmla="*/ 361 w 505"/>
                  <a:gd name="T33" fmla="*/ 67 h 212"/>
                  <a:gd name="T34" fmla="*/ 358 w 505"/>
                  <a:gd name="T35" fmla="*/ 90 h 212"/>
                  <a:gd name="T36" fmla="*/ 351 w 505"/>
                  <a:gd name="T37" fmla="*/ 96 h 212"/>
                  <a:gd name="T38" fmla="*/ 337 w 505"/>
                  <a:gd name="T39" fmla="*/ 169 h 212"/>
                  <a:gd name="T40" fmla="*/ 324 w 505"/>
                  <a:gd name="T41" fmla="*/ 173 h 212"/>
                  <a:gd name="T42" fmla="*/ 306 w 505"/>
                  <a:gd name="T43" fmla="*/ 175 h 212"/>
                  <a:gd name="T44" fmla="*/ 300 w 505"/>
                  <a:gd name="T45" fmla="*/ 175 h 212"/>
                  <a:gd name="T46" fmla="*/ 287 w 505"/>
                  <a:gd name="T47" fmla="*/ 175 h 212"/>
                  <a:gd name="T48" fmla="*/ 269 w 505"/>
                  <a:gd name="T49" fmla="*/ 172 h 212"/>
                  <a:gd name="T50" fmla="*/ 256 w 505"/>
                  <a:gd name="T51" fmla="*/ 154 h 212"/>
                  <a:gd name="T52" fmla="*/ 233 w 505"/>
                  <a:gd name="T53" fmla="*/ 91 h 212"/>
                  <a:gd name="T54" fmla="*/ 210 w 505"/>
                  <a:gd name="T55" fmla="*/ 86 h 212"/>
                  <a:gd name="T56" fmla="*/ 182 w 505"/>
                  <a:gd name="T57" fmla="*/ 33 h 212"/>
                  <a:gd name="T58" fmla="*/ 23 w 505"/>
                  <a:gd name="T59" fmla="*/ 62 h 212"/>
                  <a:gd name="T60" fmla="*/ 253 w 505"/>
                  <a:gd name="T61" fmla="*/ 212 h 212"/>
                  <a:gd name="T62" fmla="*/ 170 w 505"/>
                  <a:gd name="T63" fmla="*/ 128 h 212"/>
                  <a:gd name="T64" fmla="*/ 154 w 505"/>
                  <a:gd name="T65" fmla="*/ 128 h 212"/>
                  <a:gd name="T66" fmla="*/ 138 w 505"/>
                  <a:gd name="T67" fmla="*/ 128 h 212"/>
                  <a:gd name="T68" fmla="*/ 134 w 505"/>
                  <a:gd name="T69" fmla="*/ 163 h 212"/>
                  <a:gd name="T70" fmla="*/ 131 w 505"/>
                  <a:gd name="T71" fmla="*/ 163 h 212"/>
                  <a:gd name="T72" fmla="*/ 128 w 505"/>
                  <a:gd name="T73" fmla="*/ 163 h 212"/>
                  <a:gd name="T74" fmla="*/ 125 w 505"/>
                  <a:gd name="T75" fmla="*/ 163 h 212"/>
                  <a:gd name="T76" fmla="*/ 122 w 505"/>
                  <a:gd name="T77" fmla="*/ 163 h 212"/>
                  <a:gd name="T78" fmla="*/ 119 w 505"/>
                  <a:gd name="T79" fmla="*/ 163 h 212"/>
                  <a:gd name="T80" fmla="*/ 111 w 505"/>
                  <a:gd name="T81" fmla="*/ 128 h 212"/>
                  <a:gd name="T82" fmla="*/ 95 w 505"/>
                  <a:gd name="T83" fmla="*/ 128 h 212"/>
                  <a:gd name="T84" fmla="*/ 84 w 505"/>
                  <a:gd name="T85" fmla="*/ 113 h 212"/>
                  <a:gd name="T86" fmla="*/ 100 w 505"/>
                  <a:gd name="T87" fmla="*/ 113 h 212"/>
                  <a:gd name="T88" fmla="*/ 116 w 505"/>
                  <a:gd name="T89" fmla="*/ 113 h 212"/>
                  <a:gd name="T90" fmla="*/ 120 w 505"/>
                  <a:gd name="T91" fmla="*/ 78 h 212"/>
                  <a:gd name="T92" fmla="*/ 123 w 505"/>
                  <a:gd name="T93" fmla="*/ 78 h 212"/>
                  <a:gd name="T94" fmla="*/ 126 w 505"/>
                  <a:gd name="T95" fmla="*/ 78 h 212"/>
                  <a:gd name="T96" fmla="*/ 129 w 505"/>
                  <a:gd name="T97" fmla="*/ 78 h 212"/>
                  <a:gd name="T98" fmla="*/ 132 w 505"/>
                  <a:gd name="T99" fmla="*/ 78 h 212"/>
                  <a:gd name="T100" fmla="*/ 135 w 505"/>
                  <a:gd name="T101" fmla="*/ 78 h 212"/>
                  <a:gd name="T102" fmla="*/ 143 w 505"/>
                  <a:gd name="T103" fmla="*/ 113 h 212"/>
                  <a:gd name="T104" fmla="*/ 159 w 505"/>
                  <a:gd name="T105" fmla="*/ 113 h 212"/>
                  <a:gd name="T106" fmla="*/ 170 w 505"/>
                  <a:gd name="T107" fmla="*/ 12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5" h="212">
                    <a:moveTo>
                      <a:pt x="483" y="62"/>
                    </a:moveTo>
                    <a:cubicBezTo>
                      <a:pt x="474" y="51"/>
                      <a:pt x="443" y="41"/>
                      <a:pt x="443" y="41"/>
                    </a:cubicBezTo>
                    <a:cubicBezTo>
                      <a:pt x="333" y="0"/>
                      <a:pt x="333" y="0"/>
                      <a:pt x="333" y="0"/>
                    </a:cubicBezTo>
                    <a:cubicBezTo>
                      <a:pt x="331" y="10"/>
                      <a:pt x="328" y="25"/>
                      <a:pt x="324" y="40"/>
                    </a:cubicBezTo>
                    <a:cubicBezTo>
                      <a:pt x="321" y="50"/>
                      <a:pt x="317" y="61"/>
                      <a:pt x="313" y="69"/>
                    </a:cubicBezTo>
                    <a:cubicBezTo>
                      <a:pt x="310" y="76"/>
                      <a:pt x="307" y="82"/>
                      <a:pt x="303" y="85"/>
                    </a:cubicBezTo>
                    <a:cubicBezTo>
                      <a:pt x="303" y="85"/>
                      <a:pt x="302" y="85"/>
                      <a:pt x="302" y="86"/>
                    </a:cubicBezTo>
                    <a:cubicBezTo>
                      <a:pt x="299" y="87"/>
                      <a:pt x="296" y="88"/>
                      <a:pt x="293" y="89"/>
                    </a:cubicBezTo>
                    <a:cubicBezTo>
                      <a:pt x="290" y="89"/>
                      <a:pt x="287" y="90"/>
                      <a:pt x="283" y="90"/>
                    </a:cubicBezTo>
                    <a:cubicBezTo>
                      <a:pt x="280" y="91"/>
                      <a:pt x="276" y="91"/>
                      <a:pt x="273" y="91"/>
                    </a:cubicBezTo>
                    <a:cubicBezTo>
                      <a:pt x="269" y="92"/>
                      <a:pt x="266" y="92"/>
                      <a:pt x="263" y="92"/>
                    </a:cubicBezTo>
                    <a:cubicBezTo>
                      <a:pt x="262" y="92"/>
                      <a:pt x="262" y="92"/>
                      <a:pt x="262" y="92"/>
                    </a:cubicBezTo>
                    <a:cubicBezTo>
                      <a:pt x="262" y="96"/>
                      <a:pt x="262" y="101"/>
                      <a:pt x="262" y="105"/>
                    </a:cubicBezTo>
                    <a:cubicBezTo>
                      <a:pt x="264" y="127"/>
                      <a:pt x="266" y="148"/>
                      <a:pt x="269" y="157"/>
                    </a:cubicBezTo>
                    <a:cubicBezTo>
                      <a:pt x="269" y="158"/>
                      <a:pt x="269" y="159"/>
                      <a:pt x="270" y="160"/>
                    </a:cubicBezTo>
                    <a:cubicBezTo>
                      <a:pt x="271" y="161"/>
                      <a:pt x="273" y="161"/>
                      <a:pt x="275" y="162"/>
                    </a:cubicBezTo>
                    <a:cubicBezTo>
                      <a:pt x="277" y="162"/>
                      <a:pt x="279" y="162"/>
                      <a:pt x="281" y="163"/>
                    </a:cubicBezTo>
                    <a:cubicBezTo>
                      <a:pt x="283" y="163"/>
                      <a:pt x="285" y="163"/>
                      <a:pt x="287" y="163"/>
                    </a:cubicBezTo>
                    <a:cubicBezTo>
                      <a:pt x="289" y="163"/>
                      <a:pt x="291" y="164"/>
                      <a:pt x="293" y="164"/>
                    </a:cubicBezTo>
                    <a:cubicBezTo>
                      <a:pt x="296" y="164"/>
                      <a:pt x="298" y="164"/>
                      <a:pt x="300" y="164"/>
                    </a:cubicBezTo>
                    <a:cubicBezTo>
                      <a:pt x="300" y="164"/>
                      <a:pt x="300" y="164"/>
                      <a:pt x="300" y="164"/>
                    </a:cubicBezTo>
                    <a:cubicBezTo>
                      <a:pt x="301" y="164"/>
                      <a:pt x="303" y="164"/>
                      <a:pt x="306" y="164"/>
                    </a:cubicBezTo>
                    <a:cubicBezTo>
                      <a:pt x="308" y="164"/>
                      <a:pt x="310" y="163"/>
                      <a:pt x="312" y="163"/>
                    </a:cubicBezTo>
                    <a:cubicBezTo>
                      <a:pt x="314" y="163"/>
                      <a:pt x="316" y="163"/>
                      <a:pt x="318" y="163"/>
                    </a:cubicBezTo>
                    <a:cubicBezTo>
                      <a:pt x="320" y="162"/>
                      <a:pt x="322" y="162"/>
                      <a:pt x="324" y="162"/>
                    </a:cubicBezTo>
                    <a:cubicBezTo>
                      <a:pt x="326" y="161"/>
                      <a:pt x="328" y="161"/>
                      <a:pt x="329" y="160"/>
                    </a:cubicBezTo>
                    <a:cubicBezTo>
                      <a:pt x="330" y="159"/>
                      <a:pt x="330" y="158"/>
                      <a:pt x="331" y="157"/>
                    </a:cubicBezTo>
                    <a:cubicBezTo>
                      <a:pt x="333" y="149"/>
                      <a:pt x="336" y="127"/>
                      <a:pt x="337" y="105"/>
                    </a:cubicBezTo>
                    <a:cubicBezTo>
                      <a:pt x="337" y="102"/>
                      <a:pt x="337" y="99"/>
                      <a:pt x="337" y="96"/>
                    </a:cubicBezTo>
                    <a:cubicBezTo>
                      <a:pt x="337" y="96"/>
                      <a:pt x="336" y="96"/>
                      <a:pt x="336" y="96"/>
                    </a:cubicBezTo>
                    <a:cubicBezTo>
                      <a:pt x="335" y="95"/>
                      <a:pt x="334" y="95"/>
                      <a:pt x="333" y="95"/>
                    </a:cubicBezTo>
                    <a:cubicBezTo>
                      <a:pt x="332" y="94"/>
                      <a:pt x="332" y="93"/>
                      <a:pt x="331" y="93"/>
                    </a:cubicBezTo>
                    <a:cubicBezTo>
                      <a:pt x="330" y="92"/>
                      <a:pt x="329" y="91"/>
                      <a:pt x="328" y="90"/>
                    </a:cubicBezTo>
                    <a:cubicBezTo>
                      <a:pt x="327" y="89"/>
                      <a:pt x="326" y="88"/>
                      <a:pt x="326" y="87"/>
                    </a:cubicBezTo>
                    <a:cubicBezTo>
                      <a:pt x="324" y="84"/>
                      <a:pt x="323" y="81"/>
                      <a:pt x="323" y="77"/>
                    </a:cubicBezTo>
                    <a:cubicBezTo>
                      <a:pt x="323" y="74"/>
                      <a:pt x="324" y="70"/>
                      <a:pt x="326" y="67"/>
                    </a:cubicBezTo>
                    <a:cubicBezTo>
                      <a:pt x="326" y="66"/>
                      <a:pt x="327" y="65"/>
                      <a:pt x="328" y="64"/>
                    </a:cubicBezTo>
                    <a:cubicBezTo>
                      <a:pt x="329" y="63"/>
                      <a:pt x="330" y="62"/>
                      <a:pt x="331" y="62"/>
                    </a:cubicBezTo>
                    <a:cubicBezTo>
                      <a:pt x="332" y="61"/>
                      <a:pt x="332" y="60"/>
                      <a:pt x="333" y="60"/>
                    </a:cubicBezTo>
                    <a:cubicBezTo>
                      <a:pt x="334" y="59"/>
                      <a:pt x="335" y="59"/>
                      <a:pt x="336" y="59"/>
                    </a:cubicBezTo>
                    <a:cubicBezTo>
                      <a:pt x="337" y="58"/>
                      <a:pt x="337" y="58"/>
                      <a:pt x="338" y="58"/>
                    </a:cubicBezTo>
                    <a:cubicBezTo>
                      <a:pt x="339" y="58"/>
                      <a:pt x="340" y="57"/>
                      <a:pt x="341" y="57"/>
                    </a:cubicBezTo>
                    <a:cubicBezTo>
                      <a:pt x="342" y="57"/>
                      <a:pt x="342" y="57"/>
                      <a:pt x="343" y="57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4" y="57"/>
                      <a:pt x="345" y="57"/>
                      <a:pt x="346" y="57"/>
                    </a:cubicBezTo>
                    <a:cubicBezTo>
                      <a:pt x="347" y="57"/>
                      <a:pt x="348" y="58"/>
                      <a:pt x="348" y="58"/>
                    </a:cubicBezTo>
                    <a:cubicBezTo>
                      <a:pt x="349" y="58"/>
                      <a:pt x="350" y="58"/>
                      <a:pt x="351" y="59"/>
                    </a:cubicBezTo>
                    <a:cubicBezTo>
                      <a:pt x="352" y="59"/>
                      <a:pt x="353" y="59"/>
                      <a:pt x="353" y="60"/>
                    </a:cubicBezTo>
                    <a:cubicBezTo>
                      <a:pt x="354" y="60"/>
                      <a:pt x="355" y="61"/>
                      <a:pt x="356" y="61"/>
                    </a:cubicBezTo>
                    <a:cubicBezTo>
                      <a:pt x="357" y="62"/>
                      <a:pt x="358" y="63"/>
                      <a:pt x="358" y="64"/>
                    </a:cubicBezTo>
                    <a:cubicBezTo>
                      <a:pt x="359" y="65"/>
                      <a:pt x="360" y="66"/>
                      <a:pt x="361" y="67"/>
                    </a:cubicBezTo>
                    <a:cubicBezTo>
                      <a:pt x="363" y="70"/>
                      <a:pt x="363" y="74"/>
                      <a:pt x="363" y="77"/>
                    </a:cubicBezTo>
                    <a:cubicBezTo>
                      <a:pt x="363" y="81"/>
                      <a:pt x="363" y="84"/>
                      <a:pt x="361" y="87"/>
                    </a:cubicBezTo>
                    <a:cubicBezTo>
                      <a:pt x="360" y="88"/>
                      <a:pt x="359" y="89"/>
                      <a:pt x="358" y="90"/>
                    </a:cubicBezTo>
                    <a:cubicBezTo>
                      <a:pt x="358" y="91"/>
                      <a:pt x="357" y="92"/>
                      <a:pt x="356" y="93"/>
                    </a:cubicBezTo>
                    <a:cubicBezTo>
                      <a:pt x="355" y="93"/>
                      <a:pt x="354" y="94"/>
                      <a:pt x="353" y="95"/>
                    </a:cubicBezTo>
                    <a:cubicBezTo>
                      <a:pt x="353" y="95"/>
                      <a:pt x="352" y="95"/>
                      <a:pt x="351" y="96"/>
                    </a:cubicBezTo>
                    <a:cubicBezTo>
                      <a:pt x="350" y="96"/>
                      <a:pt x="350" y="96"/>
                      <a:pt x="349" y="96"/>
                    </a:cubicBezTo>
                    <a:cubicBezTo>
                      <a:pt x="348" y="123"/>
                      <a:pt x="346" y="142"/>
                      <a:pt x="343" y="154"/>
                    </a:cubicBezTo>
                    <a:cubicBezTo>
                      <a:pt x="341" y="162"/>
                      <a:pt x="339" y="166"/>
                      <a:pt x="337" y="169"/>
                    </a:cubicBezTo>
                    <a:cubicBezTo>
                      <a:pt x="336" y="169"/>
                      <a:pt x="336" y="170"/>
                      <a:pt x="335" y="170"/>
                    </a:cubicBezTo>
                    <a:cubicBezTo>
                      <a:pt x="334" y="171"/>
                      <a:pt x="332" y="171"/>
                      <a:pt x="331" y="172"/>
                    </a:cubicBezTo>
                    <a:cubicBezTo>
                      <a:pt x="329" y="172"/>
                      <a:pt x="327" y="173"/>
                      <a:pt x="324" y="173"/>
                    </a:cubicBezTo>
                    <a:cubicBezTo>
                      <a:pt x="322" y="174"/>
                      <a:pt x="320" y="174"/>
                      <a:pt x="318" y="174"/>
                    </a:cubicBezTo>
                    <a:cubicBezTo>
                      <a:pt x="316" y="175"/>
                      <a:pt x="314" y="175"/>
                      <a:pt x="312" y="175"/>
                    </a:cubicBezTo>
                    <a:cubicBezTo>
                      <a:pt x="310" y="175"/>
                      <a:pt x="308" y="175"/>
                      <a:pt x="306" y="175"/>
                    </a:cubicBezTo>
                    <a:cubicBezTo>
                      <a:pt x="303" y="175"/>
                      <a:pt x="301" y="175"/>
                      <a:pt x="300" y="175"/>
                    </a:cubicBezTo>
                    <a:cubicBezTo>
                      <a:pt x="300" y="175"/>
                      <a:pt x="300" y="175"/>
                      <a:pt x="300" y="175"/>
                    </a:cubicBezTo>
                    <a:cubicBezTo>
                      <a:pt x="300" y="175"/>
                      <a:pt x="300" y="175"/>
                      <a:pt x="300" y="175"/>
                    </a:cubicBezTo>
                    <a:cubicBezTo>
                      <a:pt x="299" y="175"/>
                      <a:pt x="299" y="175"/>
                      <a:pt x="299" y="175"/>
                    </a:cubicBezTo>
                    <a:cubicBezTo>
                      <a:pt x="298" y="175"/>
                      <a:pt x="296" y="175"/>
                      <a:pt x="293" y="175"/>
                    </a:cubicBezTo>
                    <a:cubicBezTo>
                      <a:pt x="291" y="175"/>
                      <a:pt x="289" y="175"/>
                      <a:pt x="287" y="175"/>
                    </a:cubicBezTo>
                    <a:cubicBezTo>
                      <a:pt x="285" y="175"/>
                      <a:pt x="283" y="175"/>
                      <a:pt x="281" y="174"/>
                    </a:cubicBezTo>
                    <a:cubicBezTo>
                      <a:pt x="279" y="174"/>
                      <a:pt x="277" y="174"/>
                      <a:pt x="275" y="173"/>
                    </a:cubicBezTo>
                    <a:cubicBezTo>
                      <a:pt x="273" y="173"/>
                      <a:pt x="270" y="172"/>
                      <a:pt x="269" y="172"/>
                    </a:cubicBezTo>
                    <a:cubicBezTo>
                      <a:pt x="267" y="171"/>
                      <a:pt x="265" y="171"/>
                      <a:pt x="264" y="170"/>
                    </a:cubicBezTo>
                    <a:cubicBezTo>
                      <a:pt x="263" y="170"/>
                      <a:pt x="263" y="169"/>
                      <a:pt x="262" y="169"/>
                    </a:cubicBezTo>
                    <a:cubicBezTo>
                      <a:pt x="260" y="166"/>
                      <a:pt x="258" y="162"/>
                      <a:pt x="256" y="154"/>
                    </a:cubicBezTo>
                    <a:cubicBezTo>
                      <a:pt x="253" y="141"/>
                      <a:pt x="251" y="120"/>
                      <a:pt x="250" y="92"/>
                    </a:cubicBezTo>
                    <a:cubicBezTo>
                      <a:pt x="248" y="92"/>
                      <a:pt x="245" y="92"/>
                      <a:pt x="243" y="92"/>
                    </a:cubicBezTo>
                    <a:cubicBezTo>
                      <a:pt x="240" y="92"/>
                      <a:pt x="236" y="91"/>
                      <a:pt x="233" y="91"/>
                    </a:cubicBezTo>
                    <a:cubicBezTo>
                      <a:pt x="229" y="91"/>
                      <a:pt x="226" y="90"/>
                      <a:pt x="222" y="89"/>
                    </a:cubicBezTo>
                    <a:cubicBezTo>
                      <a:pt x="219" y="89"/>
                      <a:pt x="215" y="88"/>
                      <a:pt x="212" y="87"/>
                    </a:cubicBezTo>
                    <a:cubicBezTo>
                      <a:pt x="211" y="86"/>
                      <a:pt x="211" y="86"/>
                      <a:pt x="210" y="86"/>
                    </a:cubicBezTo>
                    <a:cubicBezTo>
                      <a:pt x="208" y="85"/>
                      <a:pt x="205" y="82"/>
                      <a:pt x="202" y="78"/>
                    </a:cubicBezTo>
                    <a:cubicBezTo>
                      <a:pt x="199" y="73"/>
                      <a:pt x="196" y="66"/>
                      <a:pt x="192" y="59"/>
                    </a:cubicBezTo>
                    <a:cubicBezTo>
                      <a:pt x="189" y="51"/>
                      <a:pt x="185" y="42"/>
                      <a:pt x="182" y="33"/>
                    </a:cubicBezTo>
                    <a:cubicBezTo>
                      <a:pt x="178" y="21"/>
                      <a:pt x="174" y="9"/>
                      <a:pt x="173" y="0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3" y="41"/>
                      <a:pt x="31" y="51"/>
                      <a:pt x="23" y="62"/>
                    </a:cubicBezTo>
                    <a:cubicBezTo>
                      <a:pt x="15" y="73"/>
                      <a:pt x="0" y="212"/>
                      <a:pt x="11" y="212"/>
                    </a:cubicBezTo>
                    <a:cubicBezTo>
                      <a:pt x="23" y="212"/>
                      <a:pt x="234" y="212"/>
                      <a:pt x="252" y="212"/>
                    </a:cubicBezTo>
                    <a:cubicBezTo>
                      <a:pt x="253" y="212"/>
                      <a:pt x="253" y="212"/>
                      <a:pt x="253" y="212"/>
                    </a:cubicBezTo>
                    <a:cubicBezTo>
                      <a:pt x="271" y="212"/>
                      <a:pt x="483" y="212"/>
                      <a:pt x="495" y="212"/>
                    </a:cubicBezTo>
                    <a:cubicBezTo>
                      <a:pt x="505" y="212"/>
                      <a:pt x="491" y="73"/>
                      <a:pt x="483" y="62"/>
                    </a:cubicBezTo>
                    <a:close/>
                    <a:moveTo>
                      <a:pt x="170" y="128"/>
                    </a:moveTo>
                    <a:cubicBezTo>
                      <a:pt x="165" y="128"/>
                      <a:pt x="165" y="128"/>
                      <a:pt x="165" y="128"/>
                    </a:cubicBezTo>
                    <a:cubicBezTo>
                      <a:pt x="159" y="128"/>
                      <a:pt x="159" y="128"/>
                      <a:pt x="159" y="128"/>
                    </a:cubicBezTo>
                    <a:cubicBezTo>
                      <a:pt x="154" y="128"/>
                      <a:pt x="154" y="128"/>
                      <a:pt x="154" y="128"/>
                    </a:cubicBezTo>
                    <a:cubicBezTo>
                      <a:pt x="148" y="128"/>
                      <a:pt x="148" y="128"/>
                      <a:pt x="148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38" y="128"/>
                      <a:pt x="138" y="128"/>
                      <a:pt x="138" y="128"/>
                    </a:cubicBezTo>
                    <a:cubicBezTo>
                      <a:pt x="135" y="128"/>
                      <a:pt x="135" y="128"/>
                      <a:pt x="135" y="128"/>
                    </a:cubicBezTo>
                    <a:cubicBezTo>
                      <a:pt x="135" y="163"/>
                      <a:pt x="135" y="163"/>
                      <a:pt x="135" y="163"/>
                    </a:cubicBezTo>
                    <a:cubicBezTo>
                      <a:pt x="134" y="163"/>
                      <a:pt x="134" y="163"/>
                      <a:pt x="134" y="163"/>
                    </a:cubicBezTo>
                    <a:cubicBezTo>
                      <a:pt x="133" y="163"/>
                      <a:pt x="133" y="163"/>
                      <a:pt x="133" y="163"/>
                    </a:cubicBezTo>
                    <a:cubicBezTo>
                      <a:pt x="132" y="163"/>
                      <a:pt x="132" y="163"/>
                      <a:pt x="132" y="163"/>
                    </a:cubicBezTo>
                    <a:cubicBezTo>
                      <a:pt x="131" y="163"/>
                      <a:pt x="131" y="163"/>
                      <a:pt x="131" y="163"/>
                    </a:cubicBezTo>
                    <a:cubicBezTo>
                      <a:pt x="130" y="163"/>
                      <a:pt x="130" y="163"/>
                      <a:pt x="130" y="163"/>
                    </a:cubicBezTo>
                    <a:cubicBezTo>
                      <a:pt x="129" y="163"/>
                      <a:pt x="129" y="163"/>
                      <a:pt x="129" y="163"/>
                    </a:cubicBezTo>
                    <a:cubicBezTo>
                      <a:pt x="128" y="163"/>
                      <a:pt x="128" y="163"/>
                      <a:pt x="128" y="163"/>
                    </a:cubicBezTo>
                    <a:cubicBezTo>
                      <a:pt x="127" y="163"/>
                      <a:pt x="127" y="163"/>
                      <a:pt x="127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5" y="163"/>
                      <a:pt x="125" y="163"/>
                      <a:pt x="125" y="163"/>
                    </a:cubicBezTo>
                    <a:cubicBezTo>
                      <a:pt x="124" y="163"/>
                      <a:pt x="124" y="163"/>
                      <a:pt x="124" y="163"/>
                    </a:cubicBezTo>
                    <a:cubicBezTo>
                      <a:pt x="123" y="163"/>
                      <a:pt x="123" y="163"/>
                      <a:pt x="123" y="163"/>
                    </a:cubicBezTo>
                    <a:cubicBezTo>
                      <a:pt x="122" y="163"/>
                      <a:pt x="122" y="163"/>
                      <a:pt x="122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0" y="163"/>
                      <a:pt x="120" y="163"/>
                      <a:pt x="120" y="163"/>
                    </a:cubicBezTo>
                    <a:cubicBezTo>
                      <a:pt x="119" y="163"/>
                      <a:pt x="119" y="163"/>
                      <a:pt x="119" y="163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6" y="128"/>
                      <a:pt x="116" y="128"/>
                      <a:pt x="116" y="128"/>
                    </a:cubicBezTo>
                    <a:cubicBezTo>
                      <a:pt x="111" y="128"/>
                      <a:pt x="111" y="128"/>
                      <a:pt x="111" y="128"/>
                    </a:cubicBezTo>
                    <a:cubicBezTo>
                      <a:pt x="106" y="128"/>
                      <a:pt x="106" y="128"/>
                      <a:pt x="106" y="128"/>
                    </a:cubicBezTo>
                    <a:cubicBezTo>
                      <a:pt x="100" y="128"/>
                      <a:pt x="100" y="128"/>
                      <a:pt x="100" y="128"/>
                    </a:cubicBezTo>
                    <a:cubicBezTo>
                      <a:pt x="95" y="128"/>
                      <a:pt x="95" y="128"/>
                      <a:pt x="95" y="128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84" y="128"/>
                      <a:pt x="84" y="128"/>
                      <a:pt x="84" y="128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5" y="113"/>
                      <a:pt x="95" y="113"/>
                      <a:pt x="95" y="113"/>
                    </a:cubicBez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6" y="113"/>
                      <a:pt x="106" y="113"/>
                      <a:pt x="106" y="113"/>
                    </a:cubicBezTo>
                    <a:cubicBezTo>
                      <a:pt x="111" y="113"/>
                      <a:pt x="111" y="113"/>
                      <a:pt x="111" y="113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26" y="78"/>
                      <a:pt x="126" y="78"/>
                      <a:pt x="126" y="78"/>
                    </a:cubicBezTo>
                    <a:cubicBezTo>
                      <a:pt x="127" y="78"/>
                      <a:pt x="127" y="78"/>
                      <a:pt x="127" y="78"/>
                    </a:cubicBezTo>
                    <a:cubicBezTo>
                      <a:pt x="128" y="78"/>
                      <a:pt x="128" y="78"/>
                      <a:pt x="128" y="78"/>
                    </a:cubicBezTo>
                    <a:cubicBezTo>
                      <a:pt x="129" y="78"/>
                      <a:pt x="129" y="78"/>
                      <a:pt x="129" y="78"/>
                    </a:cubicBezTo>
                    <a:cubicBezTo>
                      <a:pt x="130" y="78"/>
                      <a:pt x="130" y="78"/>
                      <a:pt x="130" y="78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3" y="78"/>
                      <a:pt x="133" y="78"/>
                      <a:pt x="133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5" y="78"/>
                      <a:pt x="135" y="78"/>
                      <a:pt x="135" y="78"/>
                    </a:cubicBezTo>
                    <a:cubicBezTo>
                      <a:pt x="135" y="113"/>
                      <a:pt x="135" y="113"/>
                      <a:pt x="135" y="113"/>
                    </a:cubicBezTo>
                    <a:cubicBezTo>
                      <a:pt x="138" y="113"/>
                      <a:pt x="138" y="113"/>
                      <a:pt x="138" y="113"/>
                    </a:cubicBezTo>
                    <a:cubicBezTo>
                      <a:pt x="143" y="113"/>
                      <a:pt x="143" y="113"/>
                      <a:pt x="143" y="113"/>
                    </a:cubicBezTo>
                    <a:cubicBezTo>
                      <a:pt x="148" y="113"/>
                      <a:pt x="148" y="113"/>
                      <a:pt x="148" y="113"/>
                    </a:cubicBezTo>
                    <a:cubicBezTo>
                      <a:pt x="154" y="113"/>
                      <a:pt x="154" y="113"/>
                      <a:pt x="154" y="113"/>
                    </a:cubicBezTo>
                    <a:cubicBezTo>
                      <a:pt x="159" y="113"/>
                      <a:pt x="159" y="113"/>
                      <a:pt x="159" y="113"/>
                    </a:cubicBezTo>
                    <a:cubicBezTo>
                      <a:pt x="165" y="113"/>
                      <a:pt x="165" y="113"/>
                      <a:pt x="165" y="113"/>
                    </a:cubicBezTo>
                    <a:cubicBezTo>
                      <a:pt x="170" y="113"/>
                      <a:pt x="170" y="113"/>
                      <a:pt x="170" y="113"/>
                    </a:cubicBezTo>
                    <a:lnTo>
                      <a:pt x="170" y="128"/>
                    </a:ln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5117556" y="2549850"/>
            <a:ext cx="2102394" cy="3078602"/>
            <a:chOff x="5117556" y="2549850"/>
            <a:chExt cx="2102394" cy="3078602"/>
          </a:xfrm>
        </p:grpSpPr>
        <p:sp>
          <p:nvSpPr>
            <p:cNvPr id="14349" name="矩形 25"/>
            <p:cNvSpPr>
              <a:spLocks noChangeArrowheads="1"/>
            </p:cNvSpPr>
            <p:nvPr/>
          </p:nvSpPr>
          <p:spPr bwMode="auto">
            <a:xfrm>
              <a:off x="5118100" y="4000500"/>
              <a:ext cx="2101850" cy="598488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60" name="椭圆 40"/>
            <p:cNvSpPr>
              <a:spLocks noChangeArrowheads="1"/>
            </p:cNvSpPr>
            <p:nvPr/>
          </p:nvSpPr>
          <p:spPr bwMode="auto">
            <a:xfrm flipV="1">
              <a:off x="5961063" y="3513138"/>
              <a:ext cx="280987" cy="280987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rgbClr val="23B9D6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737340" y="2549850"/>
              <a:ext cx="717320" cy="699515"/>
              <a:chOff x="5964172" y="2706147"/>
              <a:chExt cx="339941" cy="331503"/>
            </a:xfrm>
          </p:grpSpPr>
          <p:sp>
            <p:nvSpPr>
              <p:cNvPr id="57" name="Freeform 34"/>
              <p:cNvSpPr/>
              <p:nvPr/>
            </p:nvSpPr>
            <p:spPr bwMode="auto">
              <a:xfrm>
                <a:off x="6059102" y="2813433"/>
                <a:ext cx="149779" cy="150080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35"/>
              <p:cNvSpPr>
                <a:spLocks noEditPoints="1"/>
              </p:cNvSpPr>
              <p:nvPr/>
            </p:nvSpPr>
            <p:spPr bwMode="auto">
              <a:xfrm>
                <a:off x="5964172" y="2706147"/>
                <a:ext cx="339941" cy="331503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4" name="文本框 24"/>
            <p:cNvSpPr>
              <a:spLocks noChangeArrowheads="1"/>
            </p:cNvSpPr>
            <p:nvPr/>
          </p:nvSpPr>
          <p:spPr bwMode="auto">
            <a:xfrm>
              <a:off x="5344384" y="4129509"/>
              <a:ext cx="16466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spc="1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b="1" spc="1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65" name="Rectangle 7"/>
            <p:cNvSpPr/>
            <p:nvPr/>
          </p:nvSpPr>
          <p:spPr bwMode="auto">
            <a:xfrm>
              <a:off x="5117556" y="4764356"/>
              <a:ext cx="2101850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200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50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。</a:t>
              </a:r>
              <a:endParaRPr 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775700" y="2687819"/>
            <a:ext cx="2110854" cy="2950121"/>
            <a:chOff x="8775700" y="2687819"/>
            <a:chExt cx="2110854" cy="2950121"/>
          </a:xfrm>
        </p:grpSpPr>
        <p:sp>
          <p:nvSpPr>
            <p:cNvPr id="14351" name="矩形 27"/>
            <p:cNvSpPr>
              <a:spLocks noChangeArrowheads="1"/>
            </p:cNvSpPr>
            <p:nvPr/>
          </p:nvSpPr>
          <p:spPr bwMode="auto">
            <a:xfrm>
              <a:off x="8775700" y="4000500"/>
              <a:ext cx="2101850" cy="598488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61" name="椭圆 41"/>
            <p:cNvSpPr>
              <a:spLocks noChangeArrowheads="1"/>
            </p:cNvSpPr>
            <p:nvPr/>
          </p:nvSpPr>
          <p:spPr bwMode="auto">
            <a:xfrm flipV="1">
              <a:off x="9564688" y="3511550"/>
              <a:ext cx="280987" cy="28257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rgbClr val="23B9D6"/>
              </a:solidFill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9232647" y="2687819"/>
              <a:ext cx="848320" cy="500471"/>
              <a:chOff x="9451040" y="2488437"/>
              <a:chExt cx="402022" cy="237175"/>
            </a:xfrm>
          </p:grpSpPr>
          <p:sp>
            <p:nvSpPr>
              <p:cNvPr id="61" name="Oval 40"/>
              <p:cNvSpPr>
                <a:spLocks noChangeArrowheads="1"/>
              </p:cNvSpPr>
              <p:nvPr/>
            </p:nvSpPr>
            <p:spPr bwMode="auto">
              <a:xfrm>
                <a:off x="9518848" y="2665640"/>
                <a:ext cx="59972" cy="59972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2" name="Oval 41"/>
              <p:cNvSpPr>
                <a:spLocks noChangeArrowheads="1"/>
              </p:cNvSpPr>
              <p:nvPr/>
            </p:nvSpPr>
            <p:spPr bwMode="auto">
              <a:xfrm>
                <a:off x="9731009" y="2665640"/>
                <a:ext cx="59972" cy="59972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42"/>
              <p:cNvSpPr>
                <a:spLocks noEditPoints="1"/>
              </p:cNvSpPr>
              <p:nvPr/>
            </p:nvSpPr>
            <p:spPr bwMode="auto">
              <a:xfrm>
                <a:off x="9451040" y="2488437"/>
                <a:ext cx="402022" cy="207340"/>
              </a:xfrm>
              <a:custGeom>
                <a:avLst/>
                <a:gdLst>
                  <a:gd name="T0" fmla="*/ 0 w 563"/>
                  <a:gd name="T1" fmla="*/ 169 h 290"/>
                  <a:gd name="T2" fmla="*/ 85 w 563"/>
                  <a:gd name="T3" fmla="*/ 290 h 290"/>
                  <a:gd name="T4" fmla="*/ 189 w 563"/>
                  <a:gd name="T5" fmla="*/ 290 h 290"/>
                  <a:gd name="T6" fmla="*/ 434 w 563"/>
                  <a:gd name="T7" fmla="*/ 238 h 290"/>
                  <a:gd name="T8" fmla="*/ 563 w 563"/>
                  <a:gd name="T9" fmla="*/ 290 h 290"/>
                  <a:gd name="T10" fmla="*/ 153 w 563"/>
                  <a:gd name="T11" fmla="*/ 0 h 290"/>
                  <a:gd name="T12" fmla="*/ 254 w 563"/>
                  <a:gd name="T13" fmla="*/ 169 h 290"/>
                  <a:gd name="T14" fmla="*/ 228 w 563"/>
                  <a:gd name="T15" fmla="*/ 169 h 290"/>
                  <a:gd name="T16" fmla="*/ 201 w 563"/>
                  <a:gd name="T17" fmla="*/ 169 h 290"/>
                  <a:gd name="T18" fmla="*/ 175 w 563"/>
                  <a:gd name="T19" fmla="*/ 169 h 290"/>
                  <a:gd name="T20" fmla="*/ 149 w 563"/>
                  <a:gd name="T21" fmla="*/ 169 h 290"/>
                  <a:gd name="T22" fmla="*/ 122 w 563"/>
                  <a:gd name="T23" fmla="*/ 169 h 290"/>
                  <a:gd name="T24" fmla="*/ 96 w 563"/>
                  <a:gd name="T25" fmla="*/ 169 h 290"/>
                  <a:gd name="T26" fmla="*/ 69 w 563"/>
                  <a:gd name="T27" fmla="*/ 169 h 290"/>
                  <a:gd name="T28" fmla="*/ 50 w 563"/>
                  <a:gd name="T29" fmla="*/ 169 h 290"/>
                  <a:gd name="T30" fmla="*/ 43 w 563"/>
                  <a:gd name="T31" fmla="*/ 169 h 290"/>
                  <a:gd name="T32" fmla="*/ 16 w 563"/>
                  <a:gd name="T33" fmla="*/ 169 h 290"/>
                  <a:gd name="T34" fmla="*/ 43 w 563"/>
                  <a:gd name="T35" fmla="*/ 139 h 290"/>
                  <a:gd name="T36" fmla="*/ 69 w 563"/>
                  <a:gd name="T37" fmla="*/ 109 h 290"/>
                  <a:gd name="T38" fmla="*/ 96 w 563"/>
                  <a:gd name="T39" fmla="*/ 80 h 290"/>
                  <a:gd name="T40" fmla="*/ 122 w 563"/>
                  <a:gd name="T41" fmla="*/ 50 h 290"/>
                  <a:gd name="T42" fmla="*/ 149 w 563"/>
                  <a:gd name="T43" fmla="*/ 20 h 290"/>
                  <a:gd name="T44" fmla="*/ 162 w 563"/>
                  <a:gd name="T45" fmla="*/ 11 h 290"/>
                  <a:gd name="T46" fmla="*/ 188 w 563"/>
                  <a:gd name="T47" fmla="*/ 11 h 290"/>
                  <a:gd name="T48" fmla="*/ 215 w 563"/>
                  <a:gd name="T49" fmla="*/ 11 h 290"/>
                  <a:gd name="T50" fmla="*/ 241 w 563"/>
                  <a:gd name="T51" fmla="*/ 11 h 290"/>
                  <a:gd name="T52" fmla="*/ 268 w 563"/>
                  <a:gd name="T53" fmla="*/ 11 h 290"/>
                  <a:gd name="T54" fmla="*/ 512 w 563"/>
                  <a:gd name="T55" fmla="*/ 104 h 290"/>
                  <a:gd name="T56" fmla="*/ 461 w 563"/>
                  <a:gd name="T57" fmla="*/ 155 h 290"/>
                  <a:gd name="T58" fmla="*/ 434 w 563"/>
                  <a:gd name="T59" fmla="*/ 104 h 290"/>
                  <a:gd name="T60" fmla="*/ 382 w 563"/>
                  <a:gd name="T61" fmla="*/ 77 h 290"/>
                  <a:gd name="T62" fmla="*/ 434 w 563"/>
                  <a:gd name="T63" fmla="*/ 25 h 290"/>
                  <a:gd name="T64" fmla="*/ 461 w 563"/>
                  <a:gd name="T65" fmla="*/ 77 h 290"/>
                  <a:gd name="T66" fmla="*/ 512 w 563"/>
                  <a:gd name="T67" fmla="*/ 10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3" h="290">
                    <a:moveTo>
                      <a:pt x="153" y="0"/>
                    </a:moveTo>
                    <a:cubicBezTo>
                      <a:pt x="0" y="169"/>
                      <a:pt x="0" y="169"/>
                      <a:pt x="0" y="169"/>
                    </a:cubicBezTo>
                    <a:cubicBezTo>
                      <a:pt x="0" y="290"/>
                      <a:pt x="0" y="290"/>
                      <a:pt x="0" y="290"/>
                    </a:cubicBezTo>
                    <a:cubicBezTo>
                      <a:pt x="85" y="290"/>
                      <a:pt x="85" y="290"/>
                      <a:pt x="85" y="290"/>
                    </a:cubicBezTo>
                    <a:cubicBezTo>
                      <a:pt x="86" y="261"/>
                      <a:pt x="109" y="238"/>
                      <a:pt x="137" y="238"/>
                    </a:cubicBezTo>
                    <a:cubicBezTo>
                      <a:pt x="166" y="238"/>
                      <a:pt x="189" y="261"/>
                      <a:pt x="189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83" y="261"/>
                      <a:pt x="406" y="238"/>
                      <a:pt x="434" y="238"/>
                    </a:cubicBezTo>
                    <a:cubicBezTo>
                      <a:pt x="463" y="238"/>
                      <a:pt x="486" y="261"/>
                      <a:pt x="487" y="290"/>
                    </a:cubicBezTo>
                    <a:cubicBezTo>
                      <a:pt x="563" y="290"/>
                      <a:pt x="563" y="290"/>
                      <a:pt x="563" y="290"/>
                    </a:cubicBezTo>
                    <a:cubicBezTo>
                      <a:pt x="563" y="0"/>
                      <a:pt x="563" y="0"/>
                      <a:pt x="563" y="0"/>
                    </a:cubicBezTo>
                    <a:lnTo>
                      <a:pt x="153" y="0"/>
                    </a:lnTo>
                    <a:close/>
                    <a:moveTo>
                      <a:pt x="268" y="169"/>
                    </a:move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41" y="169"/>
                      <a:pt x="241" y="169"/>
                      <a:pt x="241" y="169"/>
                    </a:cubicBezTo>
                    <a:cubicBezTo>
                      <a:pt x="228" y="169"/>
                      <a:pt x="228" y="169"/>
                      <a:pt x="228" y="169"/>
                    </a:cubicBezTo>
                    <a:cubicBezTo>
                      <a:pt x="215" y="169"/>
                      <a:pt x="215" y="169"/>
                      <a:pt x="215" y="169"/>
                    </a:cubicBezTo>
                    <a:cubicBezTo>
                      <a:pt x="201" y="169"/>
                      <a:pt x="201" y="169"/>
                      <a:pt x="201" y="169"/>
                    </a:cubicBezTo>
                    <a:cubicBezTo>
                      <a:pt x="188" y="169"/>
                      <a:pt x="188" y="169"/>
                      <a:pt x="188" y="169"/>
                    </a:cubicBezTo>
                    <a:cubicBezTo>
                      <a:pt x="175" y="169"/>
                      <a:pt x="175" y="169"/>
                      <a:pt x="175" y="169"/>
                    </a:cubicBezTo>
                    <a:cubicBezTo>
                      <a:pt x="162" y="169"/>
                      <a:pt x="162" y="169"/>
                      <a:pt x="162" y="169"/>
                    </a:cubicBezTo>
                    <a:cubicBezTo>
                      <a:pt x="149" y="169"/>
                      <a:pt x="149" y="169"/>
                      <a:pt x="149" y="169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22" y="169"/>
                      <a:pt x="122" y="169"/>
                      <a:pt x="122" y="169"/>
                    </a:cubicBezTo>
                    <a:cubicBezTo>
                      <a:pt x="109" y="169"/>
                      <a:pt x="109" y="169"/>
                      <a:pt x="109" y="169"/>
                    </a:cubicBezTo>
                    <a:cubicBezTo>
                      <a:pt x="96" y="169"/>
                      <a:pt x="96" y="169"/>
                      <a:pt x="96" y="169"/>
                    </a:cubicBezTo>
                    <a:cubicBezTo>
                      <a:pt x="82" y="169"/>
                      <a:pt x="82" y="169"/>
                      <a:pt x="82" y="169"/>
                    </a:cubicBezTo>
                    <a:cubicBezTo>
                      <a:pt x="69" y="169"/>
                      <a:pt x="69" y="169"/>
                      <a:pt x="69" y="169"/>
                    </a:cubicBezTo>
                    <a:cubicBezTo>
                      <a:pt x="56" y="169"/>
                      <a:pt x="56" y="169"/>
                      <a:pt x="56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43" y="169"/>
                      <a:pt x="43" y="169"/>
                      <a:pt x="43" y="169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6" y="169"/>
                      <a:pt x="16" y="169"/>
                      <a:pt x="16" y="169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35" y="35"/>
                      <a:pt x="135" y="35"/>
                      <a:pt x="135" y="35"/>
                    </a:cubicBezTo>
                    <a:cubicBezTo>
                      <a:pt x="149" y="20"/>
                      <a:pt x="149" y="20"/>
                      <a:pt x="149" y="20"/>
                    </a:cubicBezTo>
                    <a:cubicBezTo>
                      <a:pt x="156" y="11"/>
                      <a:pt x="156" y="11"/>
                      <a:pt x="156" y="11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75" y="11"/>
                      <a:pt x="175" y="11"/>
                      <a:pt x="175" y="11"/>
                    </a:cubicBezTo>
                    <a:cubicBezTo>
                      <a:pt x="188" y="11"/>
                      <a:pt x="188" y="11"/>
                      <a:pt x="188" y="11"/>
                    </a:cubicBezTo>
                    <a:cubicBezTo>
                      <a:pt x="201" y="11"/>
                      <a:pt x="201" y="11"/>
                      <a:pt x="201" y="11"/>
                    </a:cubicBezTo>
                    <a:cubicBezTo>
                      <a:pt x="215" y="11"/>
                      <a:pt x="215" y="11"/>
                      <a:pt x="215" y="11"/>
                    </a:cubicBezTo>
                    <a:cubicBezTo>
                      <a:pt x="228" y="11"/>
                      <a:pt x="228" y="11"/>
                      <a:pt x="228" y="11"/>
                    </a:cubicBezTo>
                    <a:cubicBezTo>
                      <a:pt x="241" y="11"/>
                      <a:pt x="241" y="11"/>
                      <a:pt x="241" y="11"/>
                    </a:cubicBezTo>
                    <a:cubicBezTo>
                      <a:pt x="254" y="11"/>
                      <a:pt x="254" y="11"/>
                      <a:pt x="254" y="11"/>
                    </a:cubicBezTo>
                    <a:cubicBezTo>
                      <a:pt x="268" y="11"/>
                      <a:pt x="268" y="11"/>
                      <a:pt x="268" y="11"/>
                    </a:cubicBezTo>
                    <a:lnTo>
                      <a:pt x="268" y="169"/>
                    </a:lnTo>
                    <a:close/>
                    <a:moveTo>
                      <a:pt x="512" y="104"/>
                    </a:moveTo>
                    <a:cubicBezTo>
                      <a:pt x="461" y="104"/>
                      <a:pt x="461" y="104"/>
                      <a:pt x="461" y="104"/>
                    </a:cubicBezTo>
                    <a:cubicBezTo>
                      <a:pt x="461" y="155"/>
                      <a:pt x="461" y="155"/>
                      <a:pt x="461" y="155"/>
                    </a:cubicBezTo>
                    <a:cubicBezTo>
                      <a:pt x="434" y="155"/>
                      <a:pt x="434" y="155"/>
                      <a:pt x="434" y="155"/>
                    </a:cubicBezTo>
                    <a:cubicBezTo>
                      <a:pt x="434" y="104"/>
                      <a:pt x="434" y="104"/>
                      <a:pt x="434" y="104"/>
                    </a:cubicBezTo>
                    <a:cubicBezTo>
                      <a:pt x="382" y="104"/>
                      <a:pt x="382" y="104"/>
                      <a:pt x="382" y="104"/>
                    </a:cubicBezTo>
                    <a:cubicBezTo>
                      <a:pt x="382" y="77"/>
                      <a:pt x="382" y="77"/>
                      <a:pt x="382" y="77"/>
                    </a:cubicBezTo>
                    <a:cubicBezTo>
                      <a:pt x="434" y="77"/>
                      <a:pt x="434" y="77"/>
                      <a:pt x="434" y="77"/>
                    </a:cubicBezTo>
                    <a:cubicBezTo>
                      <a:pt x="434" y="25"/>
                      <a:pt x="434" y="25"/>
                      <a:pt x="434" y="25"/>
                    </a:cubicBezTo>
                    <a:cubicBezTo>
                      <a:pt x="461" y="25"/>
                      <a:pt x="461" y="25"/>
                      <a:pt x="461" y="25"/>
                    </a:cubicBezTo>
                    <a:cubicBezTo>
                      <a:pt x="461" y="77"/>
                      <a:pt x="461" y="77"/>
                      <a:pt x="461" y="77"/>
                    </a:cubicBezTo>
                    <a:cubicBezTo>
                      <a:pt x="512" y="77"/>
                      <a:pt x="512" y="77"/>
                      <a:pt x="512" y="77"/>
                    </a:cubicBezTo>
                    <a:lnTo>
                      <a:pt x="512" y="104"/>
                    </a:ln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6" name="文本框 24"/>
            <p:cNvSpPr>
              <a:spLocks noChangeArrowheads="1"/>
            </p:cNvSpPr>
            <p:nvPr/>
          </p:nvSpPr>
          <p:spPr bwMode="auto">
            <a:xfrm>
              <a:off x="9011532" y="4138997"/>
              <a:ext cx="164660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spc="1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b="1" spc="1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67" name="Rectangle 7"/>
            <p:cNvSpPr/>
            <p:nvPr/>
          </p:nvSpPr>
          <p:spPr bwMode="auto">
            <a:xfrm>
              <a:off x="8784704" y="4773844"/>
              <a:ext cx="2101850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200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50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。</a:t>
              </a:r>
              <a:endParaRPr 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71" name="Rectangle 7"/>
          <p:cNvSpPr/>
          <p:nvPr/>
        </p:nvSpPr>
        <p:spPr bwMode="auto">
          <a:xfrm>
            <a:off x="1384300" y="1334746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Click="0" advTm="5414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" y="2116309"/>
            <a:ext cx="4704614" cy="220652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867617" y="765563"/>
            <a:ext cx="1204577" cy="1189640"/>
            <a:chOff x="6105728" y="4285031"/>
            <a:chExt cx="1204577" cy="1189640"/>
          </a:xfrm>
        </p:grpSpPr>
        <p:sp>
          <p:nvSpPr>
            <p:cNvPr id="8" name="Oval 69"/>
            <p:cNvSpPr/>
            <p:nvPr/>
          </p:nvSpPr>
          <p:spPr bwMode="auto">
            <a:xfrm rot="10800000">
              <a:off x="6105728" y="428503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273137" y="4435725"/>
              <a:ext cx="861616" cy="851616"/>
              <a:chOff x="6273137" y="4435725"/>
              <a:chExt cx="861616" cy="851616"/>
            </a:xfrm>
          </p:grpSpPr>
          <p:sp>
            <p:nvSpPr>
              <p:cNvPr id="10" name="Oval 7"/>
              <p:cNvSpPr/>
              <p:nvPr/>
            </p:nvSpPr>
            <p:spPr bwMode="auto">
              <a:xfrm>
                <a:off x="6273137" y="4435725"/>
                <a:ext cx="861616" cy="851616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6498296" y="4671829"/>
                <a:ext cx="394276" cy="360102"/>
              </a:xfrm>
              <a:custGeom>
                <a:avLst/>
                <a:gdLst>
                  <a:gd name="T0" fmla="*/ 152 w 152"/>
                  <a:gd name="T1" fmla="*/ 114 h 140"/>
                  <a:gd name="T2" fmla="*/ 149 w 152"/>
                  <a:gd name="T3" fmla="*/ 117 h 140"/>
                  <a:gd name="T4" fmla="*/ 129 w 152"/>
                  <a:gd name="T5" fmla="*/ 117 h 140"/>
                  <a:gd name="T6" fmla="*/ 129 w 152"/>
                  <a:gd name="T7" fmla="*/ 131 h 140"/>
                  <a:gd name="T8" fmla="*/ 120 w 152"/>
                  <a:gd name="T9" fmla="*/ 140 h 140"/>
                  <a:gd name="T10" fmla="*/ 32 w 152"/>
                  <a:gd name="T11" fmla="*/ 140 h 140"/>
                  <a:gd name="T12" fmla="*/ 23 w 152"/>
                  <a:gd name="T13" fmla="*/ 131 h 140"/>
                  <a:gd name="T14" fmla="*/ 23 w 152"/>
                  <a:gd name="T15" fmla="*/ 117 h 140"/>
                  <a:gd name="T16" fmla="*/ 3 w 152"/>
                  <a:gd name="T17" fmla="*/ 117 h 140"/>
                  <a:gd name="T18" fmla="*/ 0 w 152"/>
                  <a:gd name="T19" fmla="*/ 114 h 140"/>
                  <a:gd name="T20" fmla="*/ 0 w 152"/>
                  <a:gd name="T21" fmla="*/ 76 h 140"/>
                  <a:gd name="T22" fmla="*/ 17 w 152"/>
                  <a:gd name="T23" fmla="*/ 58 h 140"/>
                  <a:gd name="T24" fmla="*/ 23 w 152"/>
                  <a:gd name="T25" fmla="*/ 58 h 140"/>
                  <a:gd name="T26" fmla="*/ 23 w 152"/>
                  <a:gd name="T27" fmla="*/ 8 h 140"/>
                  <a:gd name="T28" fmla="*/ 32 w 152"/>
                  <a:gd name="T29" fmla="*/ 0 h 140"/>
                  <a:gd name="T30" fmla="*/ 94 w 152"/>
                  <a:gd name="T31" fmla="*/ 0 h 140"/>
                  <a:gd name="T32" fmla="*/ 109 w 152"/>
                  <a:gd name="T33" fmla="*/ 6 h 140"/>
                  <a:gd name="T34" fmla="*/ 123 w 152"/>
                  <a:gd name="T35" fmla="*/ 20 h 140"/>
                  <a:gd name="T36" fmla="*/ 129 w 152"/>
                  <a:gd name="T37" fmla="*/ 35 h 140"/>
                  <a:gd name="T38" fmla="*/ 129 w 152"/>
                  <a:gd name="T39" fmla="*/ 58 h 140"/>
                  <a:gd name="T40" fmla="*/ 135 w 152"/>
                  <a:gd name="T41" fmla="*/ 58 h 140"/>
                  <a:gd name="T42" fmla="*/ 152 w 152"/>
                  <a:gd name="T43" fmla="*/ 76 h 140"/>
                  <a:gd name="T44" fmla="*/ 152 w 152"/>
                  <a:gd name="T45" fmla="*/ 114 h 140"/>
                  <a:gd name="T46" fmla="*/ 117 w 152"/>
                  <a:gd name="T47" fmla="*/ 70 h 140"/>
                  <a:gd name="T48" fmla="*/ 117 w 152"/>
                  <a:gd name="T49" fmla="*/ 35 h 140"/>
                  <a:gd name="T50" fmla="*/ 102 w 152"/>
                  <a:gd name="T51" fmla="*/ 35 h 140"/>
                  <a:gd name="T52" fmla="*/ 94 w 152"/>
                  <a:gd name="T53" fmla="*/ 26 h 140"/>
                  <a:gd name="T54" fmla="*/ 94 w 152"/>
                  <a:gd name="T55" fmla="*/ 11 h 140"/>
                  <a:gd name="T56" fmla="*/ 35 w 152"/>
                  <a:gd name="T57" fmla="*/ 11 h 140"/>
                  <a:gd name="T58" fmla="*/ 35 w 152"/>
                  <a:gd name="T59" fmla="*/ 70 h 140"/>
                  <a:gd name="T60" fmla="*/ 117 w 152"/>
                  <a:gd name="T61" fmla="*/ 70 h 140"/>
                  <a:gd name="T62" fmla="*/ 117 w 152"/>
                  <a:gd name="T63" fmla="*/ 129 h 140"/>
                  <a:gd name="T64" fmla="*/ 117 w 152"/>
                  <a:gd name="T65" fmla="*/ 105 h 140"/>
                  <a:gd name="T66" fmla="*/ 35 w 152"/>
                  <a:gd name="T67" fmla="*/ 105 h 140"/>
                  <a:gd name="T68" fmla="*/ 35 w 152"/>
                  <a:gd name="T69" fmla="*/ 129 h 140"/>
                  <a:gd name="T70" fmla="*/ 117 w 152"/>
                  <a:gd name="T71" fmla="*/ 129 h 140"/>
                  <a:gd name="T72" fmla="*/ 135 w 152"/>
                  <a:gd name="T73" fmla="*/ 70 h 140"/>
                  <a:gd name="T74" fmla="*/ 129 w 152"/>
                  <a:gd name="T75" fmla="*/ 76 h 140"/>
                  <a:gd name="T76" fmla="*/ 135 w 152"/>
                  <a:gd name="T77" fmla="*/ 82 h 140"/>
                  <a:gd name="T78" fmla="*/ 140 w 152"/>
                  <a:gd name="T79" fmla="*/ 76 h 140"/>
                  <a:gd name="T80" fmla="*/ 135 w 152"/>
                  <a:gd name="T81" fmla="*/ 7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2" h="140">
                    <a:moveTo>
                      <a:pt x="152" y="114"/>
                    </a:moveTo>
                    <a:cubicBezTo>
                      <a:pt x="152" y="115"/>
                      <a:pt x="151" y="117"/>
                      <a:pt x="149" y="117"/>
                    </a:cubicBezTo>
                    <a:cubicBezTo>
                      <a:pt x="129" y="117"/>
                      <a:pt x="129" y="117"/>
                      <a:pt x="129" y="117"/>
                    </a:cubicBezTo>
                    <a:cubicBezTo>
                      <a:pt x="129" y="131"/>
                      <a:pt x="129" y="131"/>
                      <a:pt x="129" y="131"/>
                    </a:cubicBezTo>
                    <a:cubicBezTo>
                      <a:pt x="129" y="136"/>
                      <a:pt x="125" y="140"/>
                      <a:pt x="120" y="140"/>
                    </a:cubicBezTo>
                    <a:cubicBezTo>
                      <a:pt x="32" y="140"/>
                      <a:pt x="32" y="140"/>
                      <a:pt x="32" y="140"/>
                    </a:cubicBezTo>
                    <a:cubicBezTo>
                      <a:pt x="27" y="140"/>
                      <a:pt x="23" y="136"/>
                      <a:pt x="23" y="131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1" y="117"/>
                      <a:pt x="0" y="115"/>
                      <a:pt x="0" y="11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6"/>
                      <a:pt x="8" y="58"/>
                      <a:pt x="17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4"/>
                      <a:pt x="27" y="0"/>
                      <a:pt x="32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8" y="0"/>
                      <a:pt x="105" y="2"/>
                      <a:pt x="109" y="6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6" y="23"/>
                      <a:pt x="129" y="30"/>
                      <a:pt x="129" y="35"/>
                    </a:cubicBezTo>
                    <a:cubicBezTo>
                      <a:pt x="129" y="58"/>
                      <a:pt x="129" y="58"/>
                      <a:pt x="129" y="58"/>
                    </a:cubicBezTo>
                    <a:cubicBezTo>
                      <a:pt x="135" y="58"/>
                      <a:pt x="135" y="58"/>
                      <a:pt x="135" y="58"/>
                    </a:cubicBezTo>
                    <a:cubicBezTo>
                      <a:pt x="144" y="58"/>
                      <a:pt x="152" y="66"/>
                      <a:pt x="152" y="76"/>
                    </a:cubicBezTo>
                    <a:lnTo>
                      <a:pt x="152" y="114"/>
                    </a:lnTo>
                    <a:close/>
                    <a:moveTo>
                      <a:pt x="117" y="70"/>
                    </a:moveTo>
                    <a:cubicBezTo>
                      <a:pt x="117" y="35"/>
                      <a:pt x="117" y="35"/>
                      <a:pt x="117" y="35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98" y="35"/>
                      <a:pt x="94" y="31"/>
                      <a:pt x="94" y="26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70"/>
                      <a:pt x="35" y="70"/>
                      <a:pt x="35" y="70"/>
                    </a:cubicBezTo>
                    <a:lnTo>
                      <a:pt x="117" y="70"/>
                    </a:lnTo>
                    <a:close/>
                    <a:moveTo>
                      <a:pt x="117" y="129"/>
                    </a:moveTo>
                    <a:cubicBezTo>
                      <a:pt x="117" y="105"/>
                      <a:pt x="117" y="105"/>
                      <a:pt x="117" y="105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35" y="129"/>
                      <a:pt x="35" y="129"/>
                      <a:pt x="35" y="129"/>
                    </a:cubicBezTo>
                    <a:lnTo>
                      <a:pt x="117" y="129"/>
                    </a:lnTo>
                    <a:close/>
                    <a:moveTo>
                      <a:pt x="135" y="70"/>
                    </a:moveTo>
                    <a:cubicBezTo>
                      <a:pt x="131" y="70"/>
                      <a:pt x="129" y="73"/>
                      <a:pt x="129" y="76"/>
                    </a:cubicBezTo>
                    <a:cubicBezTo>
                      <a:pt x="129" y="79"/>
                      <a:pt x="131" y="82"/>
                      <a:pt x="135" y="82"/>
                    </a:cubicBezTo>
                    <a:cubicBezTo>
                      <a:pt x="138" y="82"/>
                      <a:pt x="140" y="79"/>
                      <a:pt x="140" y="76"/>
                    </a:cubicBezTo>
                    <a:cubicBezTo>
                      <a:pt x="140" y="73"/>
                      <a:pt x="138" y="70"/>
                      <a:pt x="135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3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" name="Rectangle 7"/>
          <p:cNvSpPr/>
          <p:nvPr/>
        </p:nvSpPr>
        <p:spPr bwMode="auto">
          <a:xfrm>
            <a:off x="4997651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76966" y="2116309"/>
            <a:ext cx="6373256" cy="450436"/>
            <a:chOff x="2506663" y="0"/>
            <a:chExt cx="6373256" cy="1287463"/>
          </a:xfrm>
        </p:grpSpPr>
        <p:sp>
          <p:nvSpPr>
            <p:cNvPr id="25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9" name="Rectangle 5"/>
          <p:cNvSpPr/>
          <p:nvPr/>
        </p:nvSpPr>
        <p:spPr bwMode="auto">
          <a:xfrm>
            <a:off x="4997650" y="3444534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Click="0" advTm="3525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" name="Rectangle 7"/>
          <p:cNvSpPr/>
          <p:nvPr/>
        </p:nvSpPr>
        <p:spPr bwMode="auto">
          <a:xfrm>
            <a:off x="1464233" y="1437037"/>
            <a:ext cx="4004339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8" name="Rectangle 5"/>
          <p:cNvSpPr/>
          <p:nvPr/>
        </p:nvSpPr>
        <p:spPr bwMode="auto">
          <a:xfrm>
            <a:off x="1464234" y="2329161"/>
            <a:ext cx="4004338" cy="40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64100" y="0"/>
            <a:ext cx="61279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1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3416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组合 14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1" name="矩形 150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2" name="矩形 151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58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153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4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5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6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8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3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84457" y="1560908"/>
            <a:ext cx="1355833" cy="4429459"/>
            <a:chOff x="1084457" y="1560908"/>
            <a:chExt cx="1355833" cy="4429459"/>
          </a:xfrm>
        </p:grpSpPr>
        <p:sp>
          <p:nvSpPr>
            <p:cNvPr id="19" name="Freeform 5"/>
            <p:cNvSpPr/>
            <p:nvPr/>
          </p:nvSpPr>
          <p:spPr bwMode="auto">
            <a:xfrm>
              <a:off x="1407102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8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1805876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7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Freeform 7"/>
            <p:cNvSpPr>
              <a:spLocks noEditPoints="1"/>
            </p:cNvSpPr>
            <p:nvPr/>
          </p:nvSpPr>
          <p:spPr bwMode="auto">
            <a:xfrm>
              <a:off x="1407102" y="3716104"/>
              <a:ext cx="714169" cy="614477"/>
            </a:xfrm>
            <a:custGeom>
              <a:avLst/>
              <a:gdLst>
                <a:gd name="T0" fmla="*/ 394 w 394"/>
                <a:gd name="T1" fmla="*/ 0 h 339"/>
                <a:gd name="T2" fmla="*/ 394 w 394"/>
                <a:gd name="T3" fmla="*/ 339 h 339"/>
                <a:gd name="T4" fmla="*/ 220 w 394"/>
                <a:gd name="T5" fmla="*/ 339 h 339"/>
                <a:gd name="T6" fmla="*/ 220 w 394"/>
                <a:gd name="T7" fmla="*/ 0 h 339"/>
                <a:gd name="T8" fmla="*/ 394 w 394"/>
                <a:gd name="T9" fmla="*/ 0 h 339"/>
                <a:gd name="T10" fmla="*/ 174 w 394"/>
                <a:gd name="T11" fmla="*/ 0 h 339"/>
                <a:gd name="T12" fmla="*/ 174 w 394"/>
                <a:gd name="T13" fmla="*/ 339 h 339"/>
                <a:gd name="T14" fmla="*/ 0 w 394"/>
                <a:gd name="T15" fmla="*/ 339 h 339"/>
                <a:gd name="T16" fmla="*/ 0 w 394"/>
                <a:gd name="T17" fmla="*/ 0 h 339"/>
                <a:gd name="T18" fmla="*/ 174 w 394"/>
                <a:gd name="T19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4" h="339">
                  <a:moveTo>
                    <a:pt x="394" y="0"/>
                  </a:moveTo>
                  <a:lnTo>
                    <a:pt x="394" y="339"/>
                  </a:lnTo>
                  <a:lnTo>
                    <a:pt x="220" y="339"/>
                  </a:lnTo>
                  <a:lnTo>
                    <a:pt x="220" y="0"/>
                  </a:lnTo>
                  <a:lnTo>
                    <a:pt x="394" y="0"/>
                  </a:lnTo>
                  <a:close/>
                  <a:moveTo>
                    <a:pt x="174" y="0"/>
                  </a:moveTo>
                  <a:lnTo>
                    <a:pt x="174" y="339"/>
                  </a:lnTo>
                  <a:lnTo>
                    <a:pt x="0" y="339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Freeform 8"/>
            <p:cNvSpPr>
              <a:spLocks noEditPoints="1"/>
            </p:cNvSpPr>
            <p:nvPr/>
          </p:nvSpPr>
          <p:spPr bwMode="auto">
            <a:xfrm>
              <a:off x="1084457" y="3085315"/>
              <a:ext cx="1355833" cy="630789"/>
            </a:xfrm>
            <a:custGeom>
              <a:avLst/>
              <a:gdLst>
                <a:gd name="T0" fmla="*/ 459 w 459"/>
                <a:gd name="T1" fmla="*/ 166 h 214"/>
                <a:gd name="T2" fmla="*/ 431 w 459"/>
                <a:gd name="T3" fmla="*/ 214 h 214"/>
                <a:gd name="T4" fmla="*/ 400 w 459"/>
                <a:gd name="T5" fmla="*/ 214 h 214"/>
                <a:gd name="T6" fmla="*/ 372 w 459"/>
                <a:gd name="T7" fmla="*/ 166 h 214"/>
                <a:gd name="T8" fmla="*/ 372 w 459"/>
                <a:gd name="T9" fmla="*/ 0 h 214"/>
                <a:gd name="T10" fmla="*/ 459 w 459"/>
                <a:gd name="T11" fmla="*/ 0 h 214"/>
                <a:gd name="T12" fmla="*/ 459 w 459"/>
                <a:gd name="T13" fmla="*/ 166 h 214"/>
                <a:gd name="T14" fmla="*/ 351 w 459"/>
                <a:gd name="T15" fmla="*/ 0 h 214"/>
                <a:gd name="T16" fmla="*/ 351 w 459"/>
                <a:gd name="T17" fmla="*/ 214 h 214"/>
                <a:gd name="T18" fmla="*/ 244 w 459"/>
                <a:gd name="T19" fmla="*/ 214 h 214"/>
                <a:gd name="T20" fmla="*/ 244 w 459"/>
                <a:gd name="T21" fmla="*/ 161 h 214"/>
                <a:gd name="T22" fmla="*/ 215 w 459"/>
                <a:gd name="T23" fmla="*/ 161 h 214"/>
                <a:gd name="T24" fmla="*/ 215 w 459"/>
                <a:gd name="T25" fmla="*/ 214 h 214"/>
                <a:gd name="T26" fmla="*/ 109 w 459"/>
                <a:gd name="T27" fmla="*/ 214 h 214"/>
                <a:gd name="T28" fmla="*/ 109 w 459"/>
                <a:gd name="T29" fmla="*/ 0 h 214"/>
                <a:gd name="T30" fmla="*/ 351 w 459"/>
                <a:gd name="T31" fmla="*/ 0 h 214"/>
                <a:gd name="T32" fmla="*/ 87 w 459"/>
                <a:gd name="T33" fmla="*/ 0 h 214"/>
                <a:gd name="T34" fmla="*/ 87 w 459"/>
                <a:gd name="T35" fmla="*/ 166 h 214"/>
                <a:gd name="T36" fmla="*/ 59 w 459"/>
                <a:gd name="T37" fmla="*/ 214 h 214"/>
                <a:gd name="T38" fmla="*/ 28 w 459"/>
                <a:gd name="T39" fmla="*/ 214 h 214"/>
                <a:gd name="T40" fmla="*/ 0 w 459"/>
                <a:gd name="T41" fmla="*/ 166 h 214"/>
                <a:gd name="T42" fmla="*/ 0 w 459"/>
                <a:gd name="T43" fmla="*/ 0 h 214"/>
                <a:gd name="T44" fmla="*/ 87 w 459"/>
                <a:gd name="T4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9" h="214">
                  <a:moveTo>
                    <a:pt x="459" y="166"/>
                  </a:moveTo>
                  <a:cubicBezTo>
                    <a:pt x="459" y="193"/>
                    <a:pt x="450" y="208"/>
                    <a:pt x="431" y="214"/>
                  </a:cubicBezTo>
                  <a:cubicBezTo>
                    <a:pt x="400" y="214"/>
                    <a:pt x="400" y="214"/>
                    <a:pt x="400" y="214"/>
                  </a:cubicBezTo>
                  <a:cubicBezTo>
                    <a:pt x="381" y="208"/>
                    <a:pt x="372" y="193"/>
                    <a:pt x="372" y="166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459" y="0"/>
                    <a:pt x="459" y="0"/>
                    <a:pt x="459" y="0"/>
                  </a:cubicBezTo>
                  <a:lnTo>
                    <a:pt x="459" y="166"/>
                  </a:lnTo>
                  <a:close/>
                  <a:moveTo>
                    <a:pt x="351" y="0"/>
                  </a:moveTo>
                  <a:cubicBezTo>
                    <a:pt x="351" y="214"/>
                    <a:pt x="351" y="214"/>
                    <a:pt x="351" y="214"/>
                  </a:cubicBezTo>
                  <a:cubicBezTo>
                    <a:pt x="244" y="214"/>
                    <a:pt x="244" y="214"/>
                    <a:pt x="244" y="214"/>
                  </a:cubicBezTo>
                  <a:cubicBezTo>
                    <a:pt x="244" y="161"/>
                    <a:pt x="244" y="161"/>
                    <a:pt x="244" y="161"/>
                  </a:cubicBezTo>
                  <a:cubicBezTo>
                    <a:pt x="215" y="161"/>
                    <a:pt x="215" y="161"/>
                    <a:pt x="215" y="161"/>
                  </a:cubicBezTo>
                  <a:cubicBezTo>
                    <a:pt x="215" y="214"/>
                    <a:pt x="215" y="214"/>
                    <a:pt x="215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09" y="0"/>
                    <a:pt x="109" y="0"/>
                    <a:pt x="109" y="0"/>
                  </a:cubicBezTo>
                  <a:lnTo>
                    <a:pt x="351" y="0"/>
                  </a:lnTo>
                  <a:close/>
                  <a:moveTo>
                    <a:pt x="87" y="0"/>
                  </a:moveTo>
                  <a:cubicBezTo>
                    <a:pt x="87" y="166"/>
                    <a:pt x="87" y="166"/>
                    <a:pt x="87" y="166"/>
                  </a:cubicBezTo>
                  <a:cubicBezTo>
                    <a:pt x="87" y="193"/>
                    <a:pt x="78" y="208"/>
                    <a:pt x="59" y="214"/>
                  </a:cubicBezTo>
                  <a:cubicBezTo>
                    <a:pt x="28" y="214"/>
                    <a:pt x="28" y="214"/>
                    <a:pt x="28" y="214"/>
                  </a:cubicBezTo>
                  <a:cubicBezTo>
                    <a:pt x="9" y="208"/>
                    <a:pt x="0" y="193"/>
                    <a:pt x="0" y="16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" name="Freeform 9"/>
            <p:cNvSpPr>
              <a:spLocks noEditPoints="1"/>
            </p:cNvSpPr>
            <p:nvPr/>
          </p:nvSpPr>
          <p:spPr bwMode="auto">
            <a:xfrm>
              <a:off x="1084457" y="2657539"/>
              <a:ext cx="1355833" cy="427776"/>
            </a:xfrm>
            <a:custGeom>
              <a:avLst/>
              <a:gdLst>
                <a:gd name="T0" fmla="*/ 606 w 748"/>
                <a:gd name="T1" fmla="*/ 236 h 236"/>
                <a:gd name="T2" fmla="*/ 606 w 748"/>
                <a:gd name="T3" fmla="*/ 0 h 236"/>
                <a:gd name="T4" fmla="*/ 748 w 748"/>
                <a:gd name="T5" fmla="*/ 0 h 236"/>
                <a:gd name="T6" fmla="*/ 748 w 748"/>
                <a:gd name="T7" fmla="*/ 236 h 236"/>
                <a:gd name="T8" fmla="*/ 606 w 748"/>
                <a:gd name="T9" fmla="*/ 236 h 236"/>
                <a:gd name="T10" fmla="*/ 572 w 748"/>
                <a:gd name="T11" fmla="*/ 0 h 236"/>
                <a:gd name="T12" fmla="*/ 572 w 748"/>
                <a:gd name="T13" fmla="*/ 236 h 236"/>
                <a:gd name="T14" fmla="*/ 178 w 748"/>
                <a:gd name="T15" fmla="*/ 236 h 236"/>
                <a:gd name="T16" fmla="*/ 178 w 748"/>
                <a:gd name="T17" fmla="*/ 0 h 236"/>
                <a:gd name="T18" fmla="*/ 572 w 748"/>
                <a:gd name="T19" fmla="*/ 0 h 236"/>
                <a:gd name="T20" fmla="*/ 142 w 748"/>
                <a:gd name="T21" fmla="*/ 0 h 236"/>
                <a:gd name="T22" fmla="*/ 142 w 748"/>
                <a:gd name="T23" fmla="*/ 236 h 236"/>
                <a:gd name="T24" fmla="*/ 0 w 748"/>
                <a:gd name="T25" fmla="*/ 236 h 236"/>
                <a:gd name="T26" fmla="*/ 0 w 748"/>
                <a:gd name="T27" fmla="*/ 0 h 236"/>
                <a:gd name="T28" fmla="*/ 142 w 748"/>
                <a:gd name="T2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8" h="236">
                  <a:moveTo>
                    <a:pt x="606" y="236"/>
                  </a:moveTo>
                  <a:lnTo>
                    <a:pt x="606" y="0"/>
                  </a:lnTo>
                  <a:lnTo>
                    <a:pt x="748" y="0"/>
                  </a:lnTo>
                  <a:lnTo>
                    <a:pt x="748" y="236"/>
                  </a:lnTo>
                  <a:lnTo>
                    <a:pt x="606" y="236"/>
                  </a:lnTo>
                  <a:close/>
                  <a:moveTo>
                    <a:pt x="572" y="0"/>
                  </a:moveTo>
                  <a:lnTo>
                    <a:pt x="572" y="236"/>
                  </a:lnTo>
                  <a:lnTo>
                    <a:pt x="178" y="236"/>
                  </a:lnTo>
                  <a:lnTo>
                    <a:pt x="178" y="0"/>
                  </a:lnTo>
                  <a:lnTo>
                    <a:pt x="572" y="0"/>
                  </a:lnTo>
                  <a:close/>
                  <a:moveTo>
                    <a:pt x="142" y="0"/>
                  </a:moveTo>
                  <a:lnTo>
                    <a:pt x="142" y="236"/>
                  </a:lnTo>
                  <a:lnTo>
                    <a:pt x="0" y="236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4" name="Freeform 10"/>
            <p:cNvSpPr/>
            <p:nvPr/>
          </p:nvSpPr>
          <p:spPr bwMode="auto">
            <a:xfrm>
              <a:off x="1084457" y="2189885"/>
              <a:ext cx="1355833" cy="467654"/>
            </a:xfrm>
            <a:custGeom>
              <a:avLst/>
              <a:gdLst>
                <a:gd name="T0" fmla="*/ 372 w 459"/>
                <a:gd name="T1" fmla="*/ 159 h 159"/>
                <a:gd name="T2" fmla="*/ 372 w 459"/>
                <a:gd name="T3" fmla="*/ 140 h 159"/>
                <a:gd name="T4" fmla="*/ 351 w 459"/>
                <a:gd name="T5" fmla="*/ 140 h 159"/>
                <a:gd name="T6" fmla="*/ 351 w 459"/>
                <a:gd name="T7" fmla="*/ 159 h 159"/>
                <a:gd name="T8" fmla="*/ 109 w 459"/>
                <a:gd name="T9" fmla="*/ 159 h 159"/>
                <a:gd name="T10" fmla="*/ 109 w 459"/>
                <a:gd name="T11" fmla="*/ 140 h 159"/>
                <a:gd name="T12" fmla="*/ 87 w 459"/>
                <a:gd name="T13" fmla="*/ 140 h 159"/>
                <a:gd name="T14" fmla="*/ 87 w 459"/>
                <a:gd name="T15" fmla="*/ 159 h 159"/>
                <a:gd name="T16" fmla="*/ 0 w 459"/>
                <a:gd name="T17" fmla="*/ 159 h 159"/>
                <a:gd name="T18" fmla="*/ 0 w 459"/>
                <a:gd name="T19" fmla="*/ 92 h 159"/>
                <a:gd name="T20" fmla="*/ 119 w 459"/>
                <a:gd name="T21" fmla="*/ 0 h 159"/>
                <a:gd name="T22" fmla="*/ 341 w 459"/>
                <a:gd name="T23" fmla="*/ 0 h 159"/>
                <a:gd name="T24" fmla="*/ 459 w 459"/>
                <a:gd name="T25" fmla="*/ 92 h 159"/>
                <a:gd name="T26" fmla="*/ 459 w 459"/>
                <a:gd name="T27" fmla="*/ 159 h 159"/>
                <a:gd name="T28" fmla="*/ 372 w 459"/>
                <a:gd name="T2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159">
                  <a:moveTo>
                    <a:pt x="372" y="159"/>
                  </a:moveTo>
                  <a:cubicBezTo>
                    <a:pt x="372" y="140"/>
                    <a:pt x="372" y="140"/>
                    <a:pt x="372" y="140"/>
                  </a:cubicBezTo>
                  <a:cubicBezTo>
                    <a:pt x="351" y="140"/>
                    <a:pt x="351" y="140"/>
                    <a:pt x="351" y="140"/>
                  </a:cubicBezTo>
                  <a:cubicBezTo>
                    <a:pt x="351" y="159"/>
                    <a:pt x="351" y="159"/>
                    <a:pt x="351" y="159"/>
                  </a:cubicBezTo>
                  <a:cubicBezTo>
                    <a:pt x="109" y="159"/>
                    <a:pt x="109" y="159"/>
                    <a:pt x="109" y="159"/>
                  </a:cubicBezTo>
                  <a:cubicBezTo>
                    <a:pt x="109" y="140"/>
                    <a:pt x="109" y="140"/>
                    <a:pt x="109" y="140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7" y="159"/>
                    <a:pt x="87" y="159"/>
                    <a:pt x="87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31"/>
                    <a:pt x="40" y="0"/>
                    <a:pt x="119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420" y="0"/>
                    <a:pt x="459" y="31"/>
                    <a:pt x="459" y="92"/>
                  </a:cubicBezTo>
                  <a:cubicBezTo>
                    <a:pt x="459" y="159"/>
                    <a:pt x="459" y="159"/>
                    <a:pt x="459" y="159"/>
                  </a:cubicBezTo>
                  <a:lnTo>
                    <a:pt x="37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Freeform 11"/>
            <p:cNvSpPr/>
            <p:nvPr/>
          </p:nvSpPr>
          <p:spPr bwMode="auto">
            <a:xfrm>
              <a:off x="1474170" y="1560908"/>
              <a:ext cx="558285" cy="599976"/>
            </a:xfrm>
            <a:custGeom>
              <a:avLst/>
              <a:gdLst>
                <a:gd name="T0" fmla="*/ 189 w 189"/>
                <a:gd name="T1" fmla="*/ 98 h 204"/>
                <a:gd name="T2" fmla="*/ 161 w 189"/>
                <a:gd name="T3" fmla="*/ 171 h 204"/>
                <a:gd name="T4" fmla="*/ 95 w 189"/>
                <a:gd name="T5" fmla="*/ 204 h 204"/>
                <a:gd name="T6" fmla="*/ 28 w 189"/>
                <a:gd name="T7" fmla="*/ 171 h 204"/>
                <a:gd name="T8" fmla="*/ 0 w 189"/>
                <a:gd name="T9" fmla="*/ 98 h 204"/>
                <a:gd name="T10" fmla="*/ 28 w 189"/>
                <a:gd name="T11" fmla="*/ 28 h 204"/>
                <a:gd name="T12" fmla="*/ 95 w 189"/>
                <a:gd name="T13" fmla="*/ 0 h 204"/>
                <a:gd name="T14" fmla="*/ 161 w 189"/>
                <a:gd name="T15" fmla="*/ 28 h 204"/>
                <a:gd name="T16" fmla="*/ 189 w 189"/>
                <a:gd name="T17" fmla="*/ 9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204">
                  <a:moveTo>
                    <a:pt x="189" y="98"/>
                  </a:moveTo>
                  <a:cubicBezTo>
                    <a:pt x="189" y="125"/>
                    <a:pt x="180" y="150"/>
                    <a:pt x="161" y="171"/>
                  </a:cubicBezTo>
                  <a:cubicBezTo>
                    <a:pt x="143" y="193"/>
                    <a:pt x="121" y="204"/>
                    <a:pt x="95" y="204"/>
                  </a:cubicBezTo>
                  <a:cubicBezTo>
                    <a:pt x="69" y="204"/>
                    <a:pt x="47" y="193"/>
                    <a:pt x="28" y="171"/>
                  </a:cubicBezTo>
                  <a:cubicBezTo>
                    <a:pt x="9" y="150"/>
                    <a:pt x="0" y="125"/>
                    <a:pt x="0" y="98"/>
                  </a:cubicBezTo>
                  <a:cubicBezTo>
                    <a:pt x="0" y="71"/>
                    <a:pt x="9" y="48"/>
                    <a:pt x="28" y="28"/>
                  </a:cubicBezTo>
                  <a:cubicBezTo>
                    <a:pt x="46" y="9"/>
                    <a:pt x="68" y="0"/>
                    <a:pt x="95" y="0"/>
                  </a:cubicBezTo>
                  <a:cubicBezTo>
                    <a:pt x="121" y="0"/>
                    <a:pt x="143" y="9"/>
                    <a:pt x="161" y="28"/>
                  </a:cubicBezTo>
                  <a:cubicBezTo>
                    <a:pt x="180" y="48"/>
                    <a:pt x="189" y="71"/>
                    <a:pt x="189" y="9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auto">
            <a:xfrm>
              <a:off x="1116702" y="5186794"/>
              <a:ext cx="1230617" cy="5386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3200" b="1" dirty="0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80%</a:t>
              </a:r>
              <a:endParaRPr lang="en-US" sz="2000" b="1" dirty="0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1116702" y="5759535"/>
              <a:ext cx="1230617" cy="2308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20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Teenager</a:t>
              </a:r>
              <a:endParaRPr lang="en-US" sz="10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626233" y="1560908"/>
            <a:ext cx="1355833" cy="4429459"/>
            <a:chOff x="2626233" y="1560908"/>
            <a:chExt cx="1355833" cy="4429459"/>
          </a:xfrm>
        </p:grpSpPr>
        <p:sp>
          <p:nvSpPr>
            <p:cNvPr id="28" name="Freeform 17"/>
            <p:cNvSpPr/>
            <p:nvPr/>
          </p:nvSpPr>
          <p:spPr bwMode="auto">
            <a:xfrm>
              <a:off x="2948878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8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Freeform 18"/>
            <p:cNvSpPr/>
            <p:nvPr/>
          </p:nvSpPr>
          <p:spPr bwMode="auto">
            <a:xfrm>
              <a:off x="3347653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7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Freeform 19"/>
            <p:cNvSpPr>
              <a:spLocks noEditPoints="1"/>
            </p:cNvSpPr>
            <p:nvPr/>
          </p:nvSpPr>
          <p:spPr bwMode="auto">
            <a:xfrm>
              <a:off x="2948878" y="3716104"/>
              <a:ext cx="714169" cy="614477"/>
            </a:xfrm>
            <a:custGeom>
              <a:avLst/>
              <a:gdLst>
                <a:gd name="T0" fmla="*/ 394 w 394"/>
                <a:gd name="T1" fmla="*/ 0 h 339"/>
                <a:gd name="T2" fmla="*/ 394 w 394"/>
                <a:gd name="T3" fmla="*/ 339 h 339"/>
                <a:gd name="T4" fmla="*/ 220 w 394"/>
                <a:gd name="T5" fmla="*/ 339 h 339"/>
                <a:gd name="T6" fmla="*/ 220 w 394"/>
                <a:gd name="T7" fmla="*/ 0 h 339"/>
                <a:gd name="T8" fmla="*/ 394 w 394"/>
                <a:gd name="T9" fmla="*/ 0 h 339"/>
                <a:gd name="T10" fmla="*/ 174 w 394"/>
                <a:gd name="T11" fmla="*/ 0 h 339"/>
                <a:gd name="T12" fmla="*/ 174 w 394"/>
                <a:gd name="T13" fmla="*/ 339 h 339"/>
                <a:gd name="T14" fmla="*/ 0 w 394"/>
                <a:gd name="T15" fmla="*/ 339 h 339"/>
                <a:gd name="T16" fmla="*/ 0 w 394"/>
                <a:gd name="T17" fmla="*/ 0 h 339"/>
                <a:gd name="T18" fmla="*/ 174 w 394"/>
                <a:gd name="T19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4" h="339">
                  <a:moveTo>
                    <a:pt x="394" y="0"/>
                  </a:moveTo>
                  <a:lnTo>
                    <a:pt x="394" y="339"/>
                  </a:lnTo>
                  <a:lnTo>
                    <a:pt x="220" y="339"/>
                  </a:lnTo>
                  <a:lnTo>
                    <a:pt x="220" y="0"/>
                  </a:lnTo>
                  <a:lnTo>
                    <a:pt x="394" y="0"/>
                  </a:lnTo>
                  <a:close/>
                  <a:moveTo>
                    <a:pt x="174" y="0"/>
                  </a:moveTo>
                  <a:lnTo>
                    <a:pt x="174" y="339"/>
                  </a:lnTo>
                  <a:lnTo>
                    <a:pt x="0" y="339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Freeform 20"/>
            <p:cNvSpPr>
              <a:spLocks noEditPoints="1"/>
            </p:cNvSpPr>
            <p:nvPr/>
          </p:nvSpPr>
          <p:spPr bwMode="auto">
            <a:xfrm>
              <a:off x="2626233" y="3085315"/>
              <a:ext cx="1355833" cy="630789"/>
            </a:xfrm>
            <a:custGeom>
              <a:avLst/>
              <a:gdLst>
                <a:gd name="T0" fmla="*/ 459 w 459"/>
                <a:gd name="T1" fmla="*/ 166 h 214"/>
                <a:gd name="T2" fmla="*/ 431 w 459"/>
                <a:gd name="T3" fmla="*/ 214 h 214"/>
                <a:gd name="T4" fmla="*/ 400 w 459"/>
                <a:gd name="T5" fmla="*/ 214 h 214"/>
                <a:gd name="T6" fmla="*/ 372 w 459"/>
                <a:gd name="T7" fmla="*/ 166 h 214"/>
                <a:gd name="T8" fmla="*/ 372 w 459"/>
                <a:gd name="T9" fmla="*/ 0 h 214"/>
                <a:gd name="T10" fmla="*/ 459 w 459"/>
                <a:gd name="T11" fmla="*/ 0 h 214"/>
                <a:gd name="T12" fmla="*/ 459 w 459"/>
                <a:gd name="T13" fmla="*/ 166 h 214"/>
                <a:gd name="T14" fmla="*/ 351 w 459"/>
                <a:gd name="T15" fmla="*/ 0 h 214"/>
                <a:gd name="T16" fmla="*/ 351 w 459"/>
                <a:gd name="T17" fmla="*/ 214 h 214"/>
                <a:gd name="T18" fmla="*/ 244 w 459"/>
                <a:gd name="T19" fmla="*/ 214 h 214"/>
                <a:gd name="T20" fmla="*/ 244 w 459"/>
                <a:gd name="T21" fmla="*/ 161 h 214"/>
                <a:gd name="T22" fmla="*/ 215 w 459"/>
                <a:gd name="T23" fmla="*/ 161 h 214"/>
                <a:gd name="T24" fmla="*/ 215 w 459"/>
                <a:gd name="T25" fmla="*/ 214 h 214"/>
                <a:gd name="T26" fmla="*/ 109 w 459"/>
                <a:gd name="T27" fmla="*/ 214 h 214"/>
                <a:gd name="T28" fmla="*/ 109 w 459"/>
                <a:gd name="T29" fmla="*/ 0 h 214"/>
                <a:gd name="T30" fmla="*/ 351 w 459"/>
                <a:gd name="T31" fmla="*/ 0 h 214"/>
                <a:gd name="T32" fmla="*/ 87 w 459"/>
                <a:gd name="T33" fmla="*/ 0 h 214"/>
                <a:gd name="T34" fmla="*/ 87 w 459"/>
                <a:gd name="T35" fmla="*/ 166 h 214"/>
                <a:gd name="T36" fmla="*/ 59 w 459"/>
                <a:gd name="T37" fmla="*/ 214 h 214"/>
                <a:gd name="T38" fmla="*/ 28 w 459"/>
                <a:gd name="T39" fmla="*/ 214 h 214"/>
                <a:gd name="T40" fmla="*/ 0 w 459"/>
                <a:gd name="T41" fmla="*/ 166 h 214"/>
                <a:gd name="T42" fmla="*/ 0 w 459"/>
                <a:gd name="T43" fmla="*/ 0 h 214"/>
                <a:gd name="T44" fmla="*/ 87 w 459"/>
                <a:gd name="T4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9" h="214">
                  <a:moveTo>
                    <a:pt x="459" y="166"/>
                  </a:moveTo>
                  <a:cubicBezTo>
                    <a:pt x="459" y="193"/>
                    <a:pt x="450" y="208"/>
                    <a:pt x="431" y="214"/>
                  </a:cubicBezTo>
                  <a:cubicBezTo>
                    <a:pt x="400" y="214"/>
                    <a:pt x="400" y="214"/>
                    <a:pt x="400" y="214"/>
                  </a:cubicBezTo>
                  <a:cubicBezTo>
                    <a:pt x="381" y="208"/>
                    <a:pt x="372" y="193"/>
                    <a:pt x="372" y="166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459" y="0"/>
                    <a:pt x="459" y="0"/>
                    <a:pt x="459" y="0"/>
                  </a:cubicBezTo>
                  <a:lnTo>
                    <a:pt x="459" y="166"/>
                  </a:lnTo>
                  <a:close/>
                  <a:moveTo>
                    <a:pt x="351" y="0"/>
                  </a:moveTo>
                  <a:cubicBezTo>
                    <a:pt x="351" y="214"/>
                    <a:pt x="351" y="214"/>
                    <a:pt x="351" y="214"/>
                  </a:cubicBezTo>
                  <a:cubicBezTo>
                    <a:pt x="244" y="214"/>
                    <a:pt x="244" y="214"/>
                    <a:pt x="244" y="214"/>
                  </a:cubicBezTo>
                  <a:cubicBezTo>
                    <a:pt x="244" y="161"/>
                    <a:pt x="244" y="161"/>
                    <a:pt x="244" y="161"/>
                  </a:cubicBezTo>
                  <a:cubicBezTo>
                    <a:pt x="215" y="161"/>
                    <a:pt x="215" y="161"/>
                    <a:pt x="215" y="161"/>
                  </a:cubicBezTo>
                  <a:cubicBezTo>
                    <a:pt x="215" y="214"/>
                    <a:pt x="215" y="214"/>
                    <a:pt x="215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09" y="0"/>
                    <a:pt x="109" y="0"/>
                    <a:pt x="109" y="0"/>
                  </a:cubicBezTo>
                  <a:lnTo>
                    <a:pt x="351" y="0"/>
                  </a:lnTo>
                  <a:close/>
                  <a:moveTo>
                    <a:pt x="87" y="0"/>
                  </a:moveTo>
                  <a:cubicBezTo>
                    <a:pt x="87" y="166"/>
                    <a:pt x="87" y="166"/>
                    <a:pt x="87" y="166"/>
                  </a:cubicBezTo>
                  <a:cubicBezTo>
                    <a:pt x="87" y="193"/>
                    <a:pt x="78" y="208"/>
                    <a:pt x="59" y="214"/>
                  </a:cubicBezTo>
                  <a:cubicBezTo>
                    <a:pt x="28" y="214"/>
                    <a:pt x="28" y="214"/>
                    <a:pt x="28" y="214"/>
                  </a:cubicBezTo>
                  <a:cubicBezTo>
                    <a:pt x="9" y="208"/>
                    <a:pt x="0" y="193"/>
                    <a:pt x="0" y="16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Freeform 21"/>
            <p:cNvSpPr>
              <a:spLocks noEditPoints="1"/>
            </p:cNvSpPr>
            <p:nvPr/>
          </p:nvSpPr>
          <p:spPr bwMode="auto">
            <a:xfrm>
              <a:off x="2626233" y="2657539"/>
              <a:ext cx="1355833" cy="427776"/>
            </a:xfrm>
            <a:custGeom>
              <a:avLst/>
              <a:gdLst>
                <a:gd name="T0" fmla="*/ 606 w 748"/>
                <a:gd name="T1" fmla="*/ 236 h 236"/>
                <a:gd name="T2" fmla="*/ 606 w 748"/>
                <a:gd name="T3" fmla="*/ 0 h 236"/>
                <a:gd name="T4" fmla="*/ 748 w 748"/>
                <a:gd name="T5" fmla="*/ 0 h 236"/>
                <a:gd name="T6" fmla="*/ 748 w 748"/>
                <a:gd name="T7" fmla="*/ 236 h 236"/>
                <a:gd name="T8" fmla="*/ 606 w 748"/>
                <a:gd name="T9" fmla="*/ 236 h 236"/>
                <a:gd name="T10" fmla="*/ 572 w 748"/>
                <a:gd name="T11" fmla="*/ 0 h 236"/>
                <a:gd name="T12" fmla="*/ 572 w 748"/>
                <a:gd name="T13" fmla="*/ 236 h 236"/>
                <a:gd name="T14" fmla="*/ 178 w 748"/>
                <a:gd name="T15" fmla="*/ 236 h 236"/>
                <a:gd name="T16" fmla="*/ 178 w 748"/>
                <a:gd name="T17" fmla="*/ 0 h 236"/>
                <a:gd name="T18" fmla="*/ 572 w 748"/>
                <a:gd name="T19" fmla="*/ 0 h 236"/>
                <a:gd name="T20" fmla="*/ 142 w 748"/>
                <a:gd name="T21" fmla="*/ 0 h 236"/>
                <a:gd name="T22" fmla="*/ 142 w 748"/>
                <a:gd name="T23" fmla="*/ 236 h 236"/>
                <a:gd name="T24" fmla="*/ 0 w 748"/>
                <a:gd name="T25" fmla="*/ 236 h 236"/>
                <a:gd name="T26" fmla="*/ 0 w 748"/>
                <a:gd name="T27" fmla="*/ 0 h 236"/>
                <a:gd name="T28" fmla="*/ 142 w 748"/>
                <a:gd name="T2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8" h="236">
                  <a:moveTo>
                    <a:pt x="606" y="236"/>
                  </a:moveTo>
                  <a:lnTo>
                    <a:pt x="606" y="0"/>
                  </a:lnTo>
                  <a:lnTo>
                    <a:pt x="748" y="0"/>
                  </a:lnTo>
                  <a:lnTo>
                    <a:pt x="748" y="236"/>
                  </a:lnTo>
                  <a:lnTo>
                    <a:pt x="606" y="236"/>
                  </a:lnTo>
                  <a:close/>
                  <a:moveTo>
                    <a:pt x="572" y="0"/>
                  </a:moveTo>
                  <a:lnTo>
                    <a:pt x="572" y="236"/>
                  </a:lnTo>
                  <a:lnTo>
                    <a:pt x="178" y="236"/>
                  </a:lnTo>
                  <a:lnTo>
                    <a:pt x="178" y="0"/>
                  </a:lnTo>
                  <a:lnTo>
                    <a:pt x="572" y="0"/>
                  </a:lnTo>
                  <a:close/>
                  <a:moveTo>
                    <a:pt x="142" y="0"/>
                  </a:moveTo>
                  <a:lnTo>
                    <a:pt x="142" y="236"/>
                  </a:lnTo>
                  <a:lnTo>
                    <a:pt x="0" y="236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Freeform 22"/>
            <p:cNvSpPr/>
            <p:nvPr/>
          </p:nvSpPr>
          <p:spPr bwMode="auto">
            <a:xfrm>
              <a:off x="2626233" y="2189885"/>
              <a:ext cx="1355833" cy="467654"/>
            </a:xfrm>
            <a:custGeom>
              <a:avLst/>
              <a:gdLst>
                <a:gd name="T0" fmla="*/ 372 w 459"/>
                <a:gd name="T1" fmla="*/ 159 h 159"/>
                <a:gd name="T2" fmla="*/ 372 w 459"/>
                <a:gd name="T3" fmla="*/ 140 h 159"/>
                <a:gd name="T4" fmla="*/ 351 w 459"/>
                <a:gd name="T5" fmla="*/ 140 h 159"/>
                <a:gd name="T6" fmla="*/ 351 w 459"/>
                <a:gd name="T7" fmla="*/ 159 h 159"/>
                <a:gd name="T8" fmla="*/ 109 w 459"/>
                <a:gd name="T9" fmla="*/ 159 h 159"/>
                <a:gd name="T10" fmla="*/ 109 w 459"/>
                <a:gd name="T11" fmla="*/ 140 h 159"/>
                <a:gd name="T12" fmla="*/ 87 w 459"/>
                <a:gd name="T13" fmla="*/ 140 h 159"/>
                <a:gd name="T14" fmla="*/ 87 w 459"/>
                <a:gd name="T15" fmla="*/ 159 h 159"/>
                <a:gd name="T16" fmla="*/ 0 w 459"/>
                <a:gd name="T17" fmla="*/ 159 h 159"/>
                <a:gd name="T18" fmla="*/ 0 w 459"/>
                <a:gd name="T19" fmla="*/ 92 h 159"/>
                <a:gd name="T20" fmla="*/ 119 w 459"/>
                <a:gd name="T21" fmla="*/ 0 h 159"/>
                <a:gd name="T22" fmla="*/ 341 w 459"/>
                <a:gd name="T23" fmla="*/ 0 h 159"/>
                <a:gd name="T24" fmla="*/ 459 w 459"/>
                <a:gd name="T25" fmla="*/ 92 h 159"/>
                <a:gd name="T26" fmla="*/ 459 w 459"/>
                <a:gd name="T27" fmla="*/ 159 h 159"/>
                <a:gd name="T28" fmla="*/ 372 w 459"/>
                <a:gd name="T2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159">
                  <a:moveTo>
                    <a:pt x="372" y="159"/>
                  </a:moveTo>
                  <a:cubicBezTo>
                    <a:pt x="372" y="140"/>
                    <a:pt x="372" y="140"/>
                    <a:pt x="372" y="140"/>
                  </a:cubicBezTo>
                  <a:cubicBezTo>
                    <a:pt x="351" y="140"/>
                    <a:pt x="351" y="140"/>
                    <a:pt x="351" y="140"/>
                  </a:cubicBezTo>
                  <a:cubicBezTo>
                    <a:pt x="351" y="159"/>
                    <a:pt x="351" y="159"/>
                    <a:pt x="351" y="159"/>
                  </a:cubicBezTo>
                  <a:cubicBezTo>
                    <a:pt x="109" y="159"/>
                    <a:pt x="109" y="159"/>
                    <a:pt x="109" y="159"/>
                  </a:cubicBezTo>
                  <a:cubicBezTo>
                    <a:pt x="109" y="140"/>
                    <a:pt x="109" y="140"/>
                    <a:pt x="109" y="140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7" y="159"/>
                    <a:pt x="87" y="159"/>
                    <a:pt x="87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31"/>
                    <a:pt x="40" y="0"/>
                    <a:pt x="119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420" y="0"/>
                    <a:pt x="459" y="31"/>
                    <a:pt x="459" y="92"/>
                  </a:cubicBezTo>
                  <a:cubicBezTo>
                    <a:pt x="459" y="159"/>
                    <a:pt x="459" y="159"/>
                    <a:pt x="459" y="159"/>
                  </a:cubicBezTo>
                  <a:lnTo>
                    <a:pt x="37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23"/>
            <p:cNvSpPr/>
            <p:nvPr/>
          </p:nvSpPr>
          <p:spPr bwMode="auto">
            <a:xfrm>
              <a:off x="3015946" y="1560908"/>
              <a:ext cx="558285" cy="599976"/>
            </a:xfrm>
            <a:custGeom>
              <a:avLst/>
              <a:gdLst>
                <a:gd name="T0" fmla="*/ 189 w 189"/>
                <a:gd name="T1" fmla="*/ 98 h 204"/>
                <a:gd name="T2" fmla="*/ 161 w 189"/>
                <a:gd name="T3" fmla="*/ 171 h 204"/>
                <a:gd name="T4" fmla="*/ 95 w 189"/>
                <a:gd name="T5" fmla="*/ 204 h 204"/>
                <a:gd name="T6" fmla="*/ 28 w 189"/>
                <a:gd name="T7" fmla="*/ 171 h 204"/>
                <a:gd name="T8" fmla="*/ 0 w 189"/>
                <a:gd name="T9" fmla="*/ 98 h 204"/>
                <a:gd name="T10" fmla="*/ 28 w 189"/>
                <a:gd name="T11" fmla="*/ 28 h 204"/>
                <a:gd name="T12" fmla="*/ 95 w 189"/>
                <a:gd name="T13" fmla="*/ 0 h 204"/>
                <a:gd name="T14" fmla="*/ 161 w 189"/>
                <a:gd name="T15" fmla="*/ 28 h 204"/>
                <a:gd name="T16" fmla="*/ 189 w 189"/>
                <a:gd name="T17" fmla="*/ 9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204">
                  <a:moveTo>
                    <a:pt x="189" y="98"/>
                  </a:moveTo>
                  <a:cubicBezTo>
                    <a:pt x="189" y="125"/>
                    <a:pt x="180" y="150"/>
                    <a:pt x="161" y="171"/>
                  </a:cubicBezTo>
                  <a:cubicBezTo>
                    <a:pt x="143" y="193"/>
                    <a:pt x="121" y="204"/>
                    <a:pt x="95" y="204"/>
                  </a:cubicBezTo>
                  <a:cubicBezTo>
                    <a:pt x="69" y="204"/>
                    <a:pt x="47" y="193"/>
                    <a:pt x="28" y="171"/>
                  </a:cubicBezTo>
                  <a:cubicBezTo>
                    <a:pt x="9" y="150"/>
                    <a:pt x="0" y="125"/>
                    <a:pt x="0" y="98"/>
                  </a:cubicBezTo>
                  <a:cubicBezTo>
                    <a:pt x="0" y="71"/>
                    <a:pt x="9" y="48"/>
                    <a:pt x="28" y="28"/>
                  </a:cubicBezTo>
                  <a:cubicBezTo>
                    <a:pt x="46" y="9"/>
                    <a:pt x="68" y="0"/>
                    <a:pt x="95" y="0"/>
                  </a:cubicBezTo>
                  <a:cubicBezTo>
                    <a:pt x="121" y="0"/>
                    <a:pt x="143" y="9"/>
                    <a:pt x="161" y="28"/>
                  </a:cubicBezTo>
                  <a:cubicBezTo>
                    <a:pt x="180" y="48"/>
                    <a:pt x="189" y="71"/>
                    <a:pt x="189" y="9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Text Box 10"/>
            <p:cNvSpPr txBox="1">
              <a:spLocks noChangeArrowheads="1"/>
            </p:cNvSpPr>
            <p:nvPr/>
          </p:nvSpPr>
          <p:spPr bwMode="auto">
            <a:xfrm>
              <a:off x="2658478" y="5186794"/>
              <a:ext cx="1230617" cy="5386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320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60%</a:t>
              </a:r>
              <a:endParaRPr lang="en-US" sz="20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2658478" y="5759535"/>
              <a:ext cx="1230617" cy="2308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20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Children</a:t>
              </a:r>
              <a:endParaRPr lang="en-US" sz="10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52514" y="1560908"/>
            <a:ext cx="1355833" cy="4429459"/>
            <a:chOff x="4152514" y="1560908"/>
            <a:chExt cx="1355833" cy="4429459"/>
          </a:xfrm>
        </p:grpSpPr>
        <p:sp>
          <p:nvSpPr>
            <p:cNvPr id="37" name="Freeform 27"/>
            <p:cNvSpPr/>
            <p:nvPr/>
          </p:nvSpPr>
          <p:spPr bwMode="auto">
            <a:xfrm>
              <a:off x="4475159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8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Freeform 28"/>
            <p:cNvSpPr/>
            <p:nvPr/>
          </p:nvSpPr>
          <p:spPr bwMode="auto">
            <a:xfrm>
              <a:off x="4873934" y="4330578"/>
              <a:ext cx="315394" cy="755860"/>
            </a:xfrm>
            <a:custGeom>
              <a:avLst/>
              <a:gdLst>
                <a:gd name="T0" fmla="*/ 107 w 107"/>
                <a:gd name="T1" fmla="*/ 0 h 257"/>
                <a:gd name="T2" fmla="*/ 107 w 107"/>
                <a:gd name="T3" fmla="*/ 208 h 257"/>
                <a:gd name="T4" fmla="*/ 53 w 107"/>
                <a:gd name="T5" fmla="*/ 257 h 257"/>
                <a:gd name="T6" fmla="*/ 0 w 107"/>
                <a:gd name="T7" fmla="*/ 208 h 257"/>
                <a:gd name="T8" fmla="*/ 0 w 107"/>
                <a:gd name="T9" fmla="*/ 0 h 257"/>
                <a:gd name="T10" fmla="*/ 107 w 107"/>
                <a:gd name="T11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7" h="257">
                  <a:moveTo>
                    <a:pt x="107" y="0"/>
                  </a:moveTo>
                  <a:cubicBezTo>
                    <a:pt x="107" y="208"/>
                    <a:pt x="107" y="208"/>
                    <a:pt x="107" y="208"/>
                  </a:cubicBezTo>
                  <a:cubicBezTo>
                    <a:pt x="107" y="241"/>
                    <a:pt x="89" y="257"/>
                    <a:pt x="53" y="257"/>
                  </a:cubicBezTo>
                  <a:cubicBezTo>
                    <a:pt x="17" y="257"/>
                    <a:pt x="0" y="241"/>
                    <a:pt x="0" y="20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29"/>
            <p:cNvSpPr>
              <a:spLocks noEditPoints="1"/>
            </p:cNvSpPr>
            <p:nvPr/>
          </p:nvSpPr>
          <p:spPr bwMode="auto">
            <a:xfrm>
              <a:off x="4475159" y="3716104"/>
              <a:ext cx="714169" cy="614477"/>
            </a:xfrm>
            <a:custGeom>
              <a:avLst/>
              <a:gdLst>
                <a:gd name="T0" fmla="*/ 394 w 394"/>
                <a:gd name="T1" fmla="*/ 0 h 339"/>
                <a:gd name="T2" fmla="*/ 394 w 394"/>
                <a:gd name="T3" fmla="*/ 339 h 339"/>
                <a:gd name="T4" fmla="*/ 220 w 394"/>
                <a:gd name="T5" fmla="*/ 339 h 339"/>
                <a:gd name="T6" fmla="*/ 220 w 394"/>
                <a:gd name="T7" fmla="*/ 0 h 339"/>
                <a:gd name="T8" fmla="*/ 394 w 394"/>
                <a:gd name="T9" fmla="*/ 0 h 339"/>
                <a:gd name="T10" fmla="*/ 174 w 394"/>
                <a:gd name="T11" fmla="*/ 0 h 339"/>
                <a:gd name="T12" fmla="*/ 174 w 394"/>
                <a:gd name="T13" fmla="*/ 339 h 339"/>
                <a:gd name="T14" fmla="*/ 0 w 394"/>
                <a:gd name="T15" fmla="*/ 339 h 339"/>
                <a:gd name="T16" fmla="*/ 0 w 394"/>
                <a:gd name="T17" fmla="*/ 0 h 339"/>
                <a:gd name="T18" fmla="*/ 174 w 394"/>
                <a:gd name="T19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4" h="339">
                  <a:moveTo>
                    <a:pt x="394" y="0"/>
                  </a:moveTo>
                  <a:lnTo>
                    <a:pt x="394" y="339"/>
                  </a:lnTo>
                  <a:lnTo>
                    <a:pt x="220" y="339"/>
                  </a:lnTo>
                  <a:lnTo>
                    <a:pt x="220" y="0"/>
                  </a:lnTo>
                  <a:lnTo>
                    <a:pt x="394" y="0"/>
                  </a:lnTo>
                  <a:close/>
                  <a:moveTo>
                    <a:pt x="174" y="0"/>
                  </a:moveTo>
                  <a:lnTo>
                    <a:pt x="174" y="339"/>
                  </a:lnTo>
                  <a:lnTo>
                    <a:pt x="0" y="339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Freeform 30"/>
            <p:cNvSpPr>
              <a:spLocks noEditPoints="1"/>
            </p:cNvSpPr>
            <p:nvPr/>
          </p:nvSpPr>
          <p:spPr bwMode="auto">
            <a:xfrm>
              <a:off x="4152514" y="3085315"/>
              <a:ext cx="1355833" cy="630789"/>
            </a:xfrm>
            <a:custGeom>
              <a:avLst/>
              <a:gdLst>
                <a:gd name="T0" fmla="*/ 459 w 459"/>
                <a:gd name="T1" fmla="*/ 166 h 214"/>
                <a:gd name="T2" fmla="*/ 431 w 459"/>
                <a:gd name="T3" fmla="*/ 214 h 214"/>
                <a:gd name="T4" fmla="*/ 400 w 459"/>
                <a:gd name="T5" fmla="*/ 214 h 214"/>
                <a:gd name="T6" fmla="*/ 372 w 459"/>
                <a:gd name="T7" fmla="*/ 166 h 214"/>
                <a:gd name="T8" fmla="*/ 372 w 459"/>
                <a:gd name="T9" fmla="*/ 0 h 214"/>
                <a:gd name="T10" fmla="*/ 459 w 459"/>
                <a:gd name="T11" fmla="*/ 0 h 214"/>
                <a:gd name="T12" fmla="*/ 459 w 459"/>
                <a:gd name="T13" fmla="*/ 166 h 214"/>
                <a:gd name="T14" fmla="*/ 351 w 459"/>
                <a:gd name="T15" fmla="*/ 0 h 214"/>
                <a:gd name="T16" fmla="*/ 351 w 459"/>
                <a:gd name="T17" fmla="*/ 214 h 214"/>
                <a:gd name="T18" fmla="*/ 244 w 459"/>
                <a:gd name="T19" fmla="*/ 214 h 214"/>
                <a:gd name="T20" fmla="*/ 244 w 459"/>
                <a:gd name="T21" fmla="*/ 161 h 214"/>
                <a:gd name="T22" fmla="*/ 215 w 459"/>
                <a:gd name="T23" fmla="*/ 161 h 214"/>
                <a:gd name="T24" fmla="*/ 215 w 459"/>
                <a:gd name="T25" fmla="*/ 214 h 214"/>
                <a:gd name="T26" fmla="*/ 109 w 459"/>
                <a:gd name="T27" fmla="*/ 214 h 214"/>
                <a:gd name="T28" fmla="*/ 109 w 459"/>
                <a:gd name="T29" fmla="*/ 0 h 214"/>
                <a:gd name="T30" fmla="*/ 351 w 459"/>
                <a:gd name="T31" fmla="*/ 0 h 214"/>
                <a:gd name="T32" fmla="*/ 87 w 459"/>
                <a:gd name="T33" fmla="*/ 0 h 214"/>
                <a:gd name="T34" fmla="*/ 87 w 459"/>
                <a:gd name="T35" fmla="*/ 166 h 214"/>
                <a:gd name="T36" fmla="*/ 59 w 459"/>
                <a:gd name="T37" fmla="*/ 214 h 214"/>
                <a:gd name="T38" fmla="*/ 28 w 459"/>
                <a:gd name="T39" fmla="*/ 214 h 214"/>
                <a:gd name="T40" fmla="*/ 0 w 459"/>
                <a:gd name="T41" fmla="*/ 166 h 214"/>
                <a:gd name="T42" fmla="*/ 0 w 459"/>
                <a:gd name="T43" fmla="*/ 0 h 214"/>
                <a:gd name="T44" fmla="*/ 87 w 459"/>
                <a:gd name="T4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9" h="214">
                  <a:moveTo>
                    <a:pt x="459" y="166"/>
                  </a:moveTo>
                  <a:cubicBezTo>
                    <a:pt x="459" y="193"/>
                    <a:pt x="450" y="208"/>
                    <a:pt x="431" y="214"/>
                  </a:cubicBezTo>
                  <a:cubicBezTo>
                    <a:pt x="400" y="214"/>
                    <a:pt x="400" y="214"/>
                    <a:pt x="400" y="214"/>
                  </a:cubicBezTo>
                  <a:cubicBezTo>
                    <a:pt x="381" y="208"/>
                    <a:pt x="372" y="193"/>
                    <a:pt x="372" y="166"/>
                  </a:cubicBezTo>
                  <a:cubicBezTo>
                    <a:pt x="372" y="0"/>
                    <a:pt x="372" y="0"/>
                    <a:pt x="372" y="0"/>
                  </a:cubicBezTo>
                  <a:cubicBezTo>
                    <a:pt x="459" y="0"/>
                    <a:pt x="459" y="0"/>
                    <a:pt x="459" y="0"/>
                  </a:cubicBezTo>
                  <a:lnTo>
                    <a:pt x="459" y="166"/>
                  </a:lnTo>
                  <a:close/>
                  <a:moveTo>
                    <a:pt x="351" y="0"/>
                  </a:moveTo>
                  <a:cubicBezTo>
                    <a:pt x="351" y="214"/>
                    <a:pt x="351" y="214"/>
                    <a:pt x="351" y="214"/>
                  </a:cubicBezTo>
                  <a:cubicBezTo>
                    <a:pt x="244" y="214"/>
                    <a:pt x="244" y="214"/>
                    <a:pt x="244" y="214"/>
                  </a:cubicBezTo>
                  <a:cubicBezTo>
                    <a:pt x="244" y="161"/>
                    <a:pt x="244" y="161"/>
                    <a:pt x="244" y="161"/>
                  </a:cubicBezTo>
                  <a:cubicBezTo>
                    <a:pt x="215" y="161"/>
                    <a:pt x="215" y="161"/>
                    <a:pt x="215" y="161"/>
                  </a:cubicBezTo>
                  <a:cubicBezTo>
                    <a:pt x="215" y="214"/>
                    <a:pt x="215" y="214"/>
                    <a:pt x="215" y="214"/>
                  </a:cubicBezTo>
                  <a:cubicBezTo>
                    <a:pt x="109" y="214"/>
                    <a:pt x="109" y="214"/>
                    <a:pt x="109" y="214"/>
                  </a:cubicBezTo>
                  <a:cubicBezTo>
                    <a:pt x="109" y="0"/>
                    <a:pt x="109" y="0"/>
                    <a:pt x="109" y="0"/>
                  </a:cubicBezTo>
                  <a:lnTo>
                    <a:pt x="351" y="0"/>
                  </a:lnTo>
                  <a:close/>
                  <a:moveTo>
                    <a:pt x="87" y="0"/>
                  </a:moveTo>
                  <a:cubicBezTo>
                    <a:pt x="87" y="166"/>
                    <a:pt x="87" y="166"/>
                    <a:pt x="87" y="166"/>
                  </a:cubicBezTo>
                  <a:cubicBezTo>
                    <a:pt x="87" y="193"/>
                    <a:pt x="78" y="208"/>
                    <a:pt x="59" y="214"/>
                  </a:cubicBezTo>
                  <a:cubicBezTo>
                    <a:pt x="28" y="214"/>
                    <a:pt x="28" y="214"/>
                    <a:pt x="28" y="214"/>
                  </a:cubicBezTo>
                  <a:cubicBezTo>
                    <a:pt x="9" y="208"/>
                    <a:pt x="0" y="193"/>
                    <a:pt x="0" y="16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Freeform 31"/>
            <p:cNvSpPr>
              <a:spLocks noEditPoints="1"/>
            </p:cNvSpPr>
            <p:nvPr/>
          </p:nvSpPr>
          <p:spPr bwMode="auto">
            <a:xfrm>
              <a:off x="4152514" y="2657539"/>
              <a:ext cx="1355833" cy="427776"/>
            </a:xfrm>
            <a:custGeom>
              <a:avLst/>
              <a:gdLst>
                <a:gd name="T0" fmla="*/ 606 w 748"/>
                <a:gd name="T1" fmla="*/ 236 h 236"/>
                <a:gd name="T2" fmla="*/ 606 w 748"/>
                <a:gd name="T3" fmla="*/ 0 h 236"/>
                <a:gd name="T4" fmla="*/ 748 w 748"/>
                <a:gd name="T5" fmla="*/ 0 h 236"/>
                <a:gd name="T6" fmla="*/ 748 w 748"/>
                <a:gd name="T7" fmla="*/ 236 h 236"/>
                <a:gd name="T8" fmla="*/ 606 w 748"/>
                <a:gd name="T9" fmla="*/ 236 h 236"/>
                <a:gd name="T10" fmla="*/ 572 w 748"/>
                <a:gd name="T11" fmla="*/ 0 h 236"/>
                <a:gd name="T12" fmla="*/ 572 w 748"/>
                <a:gd name="T13" fmla="*/ 236 h 236"/>
                <a:gd name="T14" fmla="*/ 178 w 748"/>
                <a:gd name="T15" fmla="*/ 236 h 236"/>
                <a:gd name="T16" fmla="*/ 178 w 748"/>
                <a:gd name="T17" fmla="*/ 0 h 236"/>
                <a:gd name="T18" fmla="*/ 572 w 748"/>
                <a:gd name="T19" fmla="*/ 0 h 236"/>
                <a:gd name="T20" fmla="*/ 142 w 748"/>
                <a:gd name="T21" fmla="*/ 0 h 236"/>
                <a:gd name="T22" fmla="*/ 142 w 748"/>
                <a:gd name="T23" fmla="*/ 236 h 236"/>
                <a:gd name="T24" fmla="*/ 0 w 748"/>
                <a:gd name="T25" fmla="*/ 236 h 236"/>
                <a:gd name="T26" fmla="*/ 0 w 748"/>
                <a:gd name="T27" fmla="*/ 0 h 236"/>
                <a:gd name="T28" fmla="*/ 142 w 748"/>
                <a:gd name="T2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8" h="236">
                  <a:moveTo>
                    <a:pt x="606" y="236"/>
                  </a:moveTo>
                  <a:lnTo>
                    <a:pt x="606" y="0"/>
                  </a:lnTo>
                  <a:lnTo>
                    <a:pt x="748" y="0"/>
                  </a:lnTo>
                  <a:lnTo>
                    <a:pt x="748" y="236"/>
                  </a:lnTo>
                  <a:lnTo>
                    <a:pt x="606" y="236"/>
                  </a:lnTo>
                  <a:close/>
                  <a:moveTo>
                    <a:pt x="572" y="0"/>
                  </a:moveTo>
                  <a:lnTo>
                    <a:pt x="572" y="236"/>
                  </a:lnTo>
                  <a:lnTo>
                    <a:pt x="178" y="236"/>
                  </a:lnTo>
                  <a:lnTo>
                    <a:pt x="178" y="0"/>
                  </a:lnTo>
                  <a:lnTo>
                    <a:pt x="572" y="0"/>
                  </a:lnTo>
                  <a:close/>
                  <a:moveTo>
                    <a:pt x="142" y="0"/>
                  </a:moveTo>
                  <a:lnTo>
                    <a:pt x="142" y="236"/>
                  </a:lnTo>
                  <a:lnTo>
                    <a:pt x="0" y="236"/>
                  </a:lnTo>
                  <a:lnTo>
                    <a:pt x="0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Freeform 32"/>
            <p:cNvSpPr/>
            <p:nvPr/>
          </p:nvSpPr>
          <p:spPr bwMode="auto">
            <a:xfrm>
              <a:off x="4152514" y="2189885"/>
              <a:ext cx="1355833" cy="467654"/>
            </a:xfrm>
            <a:custGeom>
              <a:avLst/>
              <a:gdLst>
                <a:gd name="T0" fmla="*/ 372 w 459"/>
                <a:gd name="T1" fmla="*/ 159 h 159"/>
                <a:gd name="T2" fmla="*/ 372 w 459"/>
                <a:gd name="T3" fmla="*/ 140 h 159"/>
                <a:gd name="T4" fmla="*/ 351 w 459"/>
                <a:gd name="T5" fmla="*/ 140 h 159"/>
                <a:gd name="T6" fmla="*/ 351 w 459"/>
                <a:gd name="T7" fmla="*/ 159 h 159"/>
                <a:gd name="T8" fmla="*/ 109 w 459"/>
                <a:gd name="T9" fmla="*/ 159 h 159"/>
                <a:gd name="T10" fmla="*/ 109 w 459"/>
                <a:gd name="T11" fmla="*/ 140 h 159"/>
                <a:gd name="T12" fmla="*/ 87 w 459"/>
                <a:gd name="T13" fmla="*/ 140 h 159"/>
                <a:gd name="T14" fmla="*/ 87 w 459"/>
                <a:gd name="T15" fmla="*/ 159 h 159"/>
                <a:gd name="T16" fmla="*/ 0 w 459"/>
                <a:gd name="T17" fmla="*/ 159 h 159"/>
                <a:gd name="T18" fmla="*/ 0 w 459"/>
                <a:gd name="T19" fmla="*/ 92 h 159"/>
                <a:gd name="T20" fmla="*/ 119 w 459"/>
                <a:gd name="T21" fmla="*/ 0 h 159"/>
                <a:gd name="T22" fmla="*/ 341 w 459"/>
                <a:gd name="T23" fmla="*/ 0 h 159"/>
                <a:gd name="T24" fmla="*/ 459 w 459"/>
                <a:gd name="T25" fmla="*/ 92 h 159"/>
                <a:gd name="T26" fmla="*/ 459 w 459"/>
                <a:gd name="T27" fmla="*/ 159 h 159"/>
                <a:gd name="T28" fmla="*/ 372 w 459"/>
                <a:gd name="T2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9" h="159">
                  <a:moveTo>
                    <a:pt x="372" y="159"/>
                  </a:moveTo>
                  <a:cubicBezTo>
                    <a:pt x="372" y="140"/>
                    <a:pt x="372" y="140"/>
                    <a:pt x="372" y="140"/>
                  </a:cubicBezTo>
                  <a:cubicBezTo>
                    <a:pt x="351" y="140"/>
                    <a:pt x="351" y="140"/>
                    <a:pt x="351" y="140"/>
                  </a:cubicBezTo>
                  <a:cubicBezTo>
                    <a:pt x="351" y="159"/>
                    <a:pt x="351" y="159"/>
                    <a:pt x="351" y="159"/>
                  </a:cubicBezTo>
                  <a:cubicBezTo>
                    <a:pt x="109" y="159"/>
                    <a:pt x="109" y="159"/>
                    <a:pt x="109" y="159"/>
                  </a:cubicBezTo>
                  <a:cubicBezTo>
                    <a:pt x="109" y="140"/>
                    <a:pt x="109" y="140"/>
                    <a:pt x="109" y="140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87" y="159"/>
                    <a:pt x="87" y="159"/>
                    <a:pt x="87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31"/>
                    <a:pt x="40" y="0"/>
                    <a:pt x="119" y="0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420" y="0"/>
                    <a:pt x="459" y="31"/>
                    <a:pt x="459" y="92"/>
                  </a:cubicBezTo>
                  <a:cubicBezTo>
                    <a:pt x="459" y="159"/>
                    <a:pt x="459" y="159"/>
                    <a:pt x="459" y="159"/>
                  </a:cubicBezTo>
                  <a:lnTo>
                    <a:pt x="37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Freeform 33"/>
            <p:cNvSpPr/>
            <p:nvPr/>
          </p:nvSpPr>
          <p:spPr bwMode="auto">
            <a:xfrm>
              <a:off x="4542227" y="1560908"/>
              <a:ext cx="558285" cy="599976"/>
            </a:xfrm>
            <a:custGeom>
              <a:avLst/>
              <a:gdLst>
                <a:gd name="T0" fmla="*/ 189 w 189"/>
                <a:gd name="T1" fmla="*/ 98 h 204"/>
                <a:gd name="T2" fmla="*/ 161 w 189"/>
                <a:gd name="T3" fmla="*/ 171 h 204"/>
                <a:gd name="T4" fmla="*/ 95 w 189"/>
                <a:gd name="T5" fmla="*/ 204 h 204"/>
                <a:gd name="T6" fmla="*/ 28 w 189"/>
                <a:gd name="T7" fmla="*/ 171 h 204"/>
                <a:gd name="T8" fmla="*/ 0 w 189"/>
                <a:gd name="T9" fmla="*/ 98 h 204"/>
                <a:gd name="T10" fmla="*/ 28 w 189"/>
                <a:gd name="T11" fmla="*/ 28 h 204"/>
                <a:gd name="T12" fmla="*/ 95 w 189"/>
                <a:gd name="T13" fmla="*/ 0 h 204"/>
                <a:gd name="T14" fmla="*/ 161 w 189"/>
                <a:gd name="T15" fmla="*/ 28 h 204"/>
                <a:gd name="T16" fmla="*/ 189 w 189"/>
                <a:gd name="T17" fmla="*/ 9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" h="204">
                  <a:moveTo>
                    <a:pt x="189" y="98"/>
                  </a:moveTo>
                  <a:cubicBezTo>
                    <a:pt x="189" y="125"/>
                    <a:pt x="180" y="150"/>
                    <a:pt x="161" y="171"/>
                  </a:cubicBezTo>
                  <a:cubicBezTo>
                    <a:pt x="143" y="193"/>
                    <a:pt x="121" y="204"/>
                    <a:pt x="95" y="204"/>
                  </a:cubicBezTo>
                  <a:cubicBezTo>
                    <a:pt x="69" y="204"/>
                    <a:pt x="47" y="193"/>
                    <a:pt x="28" y="171"/>
                  </a:cubicBezTo>
                  <a:cubicBezTo>
                    <a:pt x="9" y="150"/>
                    <a:pt x="0" y="125"/>
                    <a:pt x="0" y="98"/>
                  </a:cubicBezTo>
                  <a:cubicBezTo>
                    <a:pt x="0" y="71"/>
                    <a:pt x="9" y="48"/>
                    <a:pt x="28" y="28"/>
                  </a:cubicBezTo>
                  <a:cubicBezTo>
                    <a:pt x="46" y="9"/>
                    <a:pt x="68" y="0"/>
                    <a:pt x="95" y="0"/>
                  </a:cubicBezTo>
                  <a:cubicBezTo>
                    <a:pt x="121" y="0"/>
                    <a:pt x="143" y="9"/>
                    <a:pt x="161" y="28"/>
                  </a:cubicBezTo>
                  <a:cubicBezTo>
                    <a:pt x="180" y="48"/>
                    <a:pt x="189" y="71"/>
                    <a:pt x="189" y="9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Text Box 10"/>
            <p:cNvSpPr txBox="1">
              <a:spLocks noChangeArrowheads="1"/>
            </p:cNvSpPr>
            <p:nvPr/>
          </p:nvSpPr>
          <p:spPr bwMode="auto">
            <a:xfrm>
              <a:off x="4184759" y="5186794"/>
              <a:ext cx="1230617" cy="53860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3200" b="1" dirty="0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20%</a:t>
              </a:r>
              <a:endParaRPr lang="en-US" sz="2000" b="1" dirty="0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45" name="Text Box 10"/>
            <p:cNvSpPr txBox="1">
              <a:spLocks noChangeArrowheads="1"/>
            </p:cNvSpPr>
            <p:nvPr/>
          </p:nvSpPr>
          <p:spPr bwMode="auto">
            <a:xfrm>
              <a:off x="4184759" y="5759535"/>
              <a:ext cx="1230617" cy="23083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45720" tIns="22860" rIns="45720" bIns="22860">
              <a:spAutoFit/>
            </a:bodyPr>
            <a:lstStyle/>
            <a:p>
              <a:pPr algn="ctr" defTabSz="1087755"/>
              <a:r>
                <a:rPr lang="en-US" sz="1200" b="1" smtClean="0">
                  <a:solidFill>
                    <a:srgbClr val="23B9D6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Elder</a:t>
              </a:r>
              <a:endParaRPr lang="en-US" sz="1000" b="1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53034" y="1567258"/>
            <a:ext cx="3112412" cy="931816"/>
            <a:chOff x="5953034" y="1567258"/>
            <a:chExt cx="3112412" cy="931816"/>
          </a:xfrm>
        </p:grpSpPr>
        <p:grpSp>
          <p:nvGrpSpPr>
            <p:cNvPr id="169" name="组合 168"/>
            <p:cNvGrpSpPr/>
            <p:nvPr/>
          </p:nvGrpSpPr>
          <p:grpSpPr>
            <a:xfrm>
              <a:off x="5953034" y="1567258"/>
              <a:ext cx="911906" cy="911906"/>
              <a:chOff x="4092575" y="674688"/>
              <a:chExt cx="3171825" cy="3171825"/>
            </a:xfrm>
          </p:grpSpPr>
          <p:sp>
            <p:nvSpPr>
              <p:cNvPr id="170" name="Oval 10"/>
              <p:cNvSpPr>
                <a:spLocks noChangeArrowheads="1"/>
              </p:cNvSpPr>
              <p:nvPr/>
            </p:nvSpPr>
            <p:spPr bwMode="auto">
              <a:xfrm>
                <a:off x="4092575" y="674688"/>
                <a:ext cx="3171825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71" name="组合 170"/>
              <p:cNvGrpSpPr/>
              <p:nvPr/>
            </p:nvGrpSpPr>
            <p:grpSpPr>
              <a:xfrm>
                <a:off x="4727575" y="1306513"/>
                <a:ext cx="1900238" cy="1903413"/>
                <a:chOff x="4727575" y="1306513"/>
                <a:chExt cx="1900238" cy="1903413"/>
              </a:xfrm>
            </p:grpSpPr>
            <p:sp>
              <p:nvSpPr>
                <p:cNvPr id="172" name="Freeform 11"/>
                <p:cNvSpPr/>
                <p:nvPr/>
              </p:nvSpPr>
              <p:spPr bwMode="auto">
                <a:xfrm>
                  <a:off x="5246688" y="1306513"/>
                  <a:ext cx="865188" cy="1411288"/>
                </a:xfrm>
                <a:custGeom>
                  <a:avLst/>
                  <a:gdLst>
                    <a:gd name="T0" fmla="*/ 16 w 230"/>
                    <a:gd name="T1" fmla="*/ 185 h 375"/>
                    <a:gd name="T2" fmla="*/ 64 w 230"/>
                    <a:gd name="T3" fmla="*/ 254 h 375"/>
                    <a:gd name="T4" fmla="*/ 60 w 230"/>
                    <a:gd name="T5" fmla="*/ 285 h 375"/>
                    <a:gd name="T6" fmla="*/ 46 w 230"/>
                    <a:gd name="T7" fmla="*/ 290 h 375"/>
                    <a:gd name="T8" fmla="*/ 54 w 230"/>
                    <a:gd name="T9" fmla="*/ 321 h 375"/>
                    <a:gd name="T10" fmla="*/ 64 w 230"/>
                    <a:gd name="T11" fmla="*/ 347 h 375"/>
                    <a:gd name="T12" fmla="*/ 74 w 230"/>
                    <a:gd name="T13" fmla="*/ 366 h 375"/>
                    <a:gd name="T14" fmla="*/ 77 w 230"/>
                    <a:gd name="T15" fmla="*/ 369 h 375"/>
                    <a:gd name="T16" fmla="*/ 84 w 230"/>
                    <a:gd name="T17" fmla="*/ 372 h 375"/>
                    <a:gd name="T18" fmla="*/ 95 w 230"/>
                    <a:gd name="T19" fmla="*/ 373 h 375"/>
                    <a:gd name="T20" fmla="*/ 105 w 230"/>
                    <a:gd name="T21" fmla="*/ 374 h 375"/>
                    <a:gd name="T22" fmla="*/ 115 w 230"/>
                    <a:gd name="T23" fmla="*/ 375 h 375"/>
                    <a:gd name="T24" fmla="*/ 118 w 230"/>
                    <a:gd name="T25" fmla="*/ 375 h 375"/>
                    <a:gd name="T26" fmla="*/ 125 w 230"/>
                    <a:gd name="T27" fmla="*/ 374 h 375"/>
                    <a:gd name="T28" fmla="*/ 135 w 230"/>
                    <a:gd name="T29" fmla="*/ 374 h 375"/>
                    <a:gd name="T30" fmla="*/ 145 w 230"/>
                    <a:gd name="T31" fmla="*/ 373 h 375"/>
                    <a:gd name="T32" fmla="*/ 155 w 230"/>
                    <a:gd name="T33" fmla="*/ 371 h 375"/>
                    <a:gd name="T34" fmla="*/ 159 w 230"/>
                    <a:gd name="T35" fmla="*/ 369 h 375"/>
                    <a:gd name="T36" fmla="*/ 165 w 230"/>
                    <a:gd name="T37" fmla="*/ 357 h 375"/>
                    <a:gd name="T38" fmla="*/ 175 w 230"/>
                    <a:gd name="T39" fmla="*/ 327 h 375"/>
                    <a:gd name="T40" fmla="*/ 184 w 230"/>
                    <a:gd name="T41" fmla="*/ 290 h 375"/>
                    <a:gd name="T42" fmla="*/ 169 w 230"/>
                    <a:gd name="T43" fmla="*/ 285 h 375"/>
                    <a:gd name="T44" fmla="*/ 166 w 230"/>
                    <a:gd name="T45" fmla="*/ 255 h 375"/>
                    <a:gd name="T46" fmla="*/ 215 w 230"/>
                    <a:gd name="T47" fmla="*/ 184 h 375"/>
                    <a:gd name="T48" fmla="*/ 225 w 230"/>
                    <a:gd name="T49" fmla="*/ 178 h 375"/>
                    <a:gd name="T50" fmla="*/ 225 w 230"/>
                    <a:gd name="T51" fmla="*/ 126 h 375"/>
                    <a:gd name="T52" fmla="*/ 222 w 230"/>
                    <a:gd name="T53" fmla="*/ 123 h 375"/>
                    <a:gd name="T54" fmla="*/ 116 w 230"/>
                    <a:gd name="T55" fmla="*/ 0 h 375"/>
                    <a:gd name="T56" fmla="*/ 9 w 230"/>
                    <a:gd name="T57" fmla="*/ 123 h 375"/>
                    <a:gd name="T58" fmla="*/ 5 w 230"/>
                    <a:gd name="T59" fmla="*/ 126 h 375"/>
                    <a:gd name="T60" fmla="*/ 5 w 230"/>
                    <a:gd name="T61" fmla="*/ 178 h 375"/>
                    <a:gd name="T62" fmla="*/ 16 w 230"/>
                    <a:gd name="T63" fmla="*/ 185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30" h="375">
                      <a:moveTo>
                        <a:pt x="16" y="185"/>
                      </a:moveTo>
                      <a:cubicBezTo>
                        <a:pt x="25" y="214"/>
                        <a:pt x="42" y="238"/>
                        <a:pt x="64" y="254"/>
                      </a:cubicBezTo>
                      <a:cubicBezTo>
                        <a:pt x="60" y="285"/>
                        <a:pt x="60" y="285"/>
                        <a:pt x="60" y="285"/>
                      </a:cubicBezTo>
                      <a:cubicBezTo>
                        <a:pt x="46" y="290"/>
                        <a:pt x="46" y="290"/>
                        <a:pt x="46" y="290"/>
                      </a:cubicBezTo>
                      <a:cubicBezTo>
                        <a:pt x="47" y="299"/>
                        <a:pt x="50" y="310"/>
                        <a:pt x="54" y="321"/>
                      </a:cubicBezTo>
                      <a:cubicBezTo>
                        <a:pt x="57" y="330"/>
                        <a:pt x="61" y="339"/>
                        <a:pt x="64" y="347"/>
                      </a:cubicBezTo>
                      <a:cubicBezTo>
                        <a:pt x="68" y="355"/>
                        <a:pt x="72" y="363"/>
                        <a:pt x="74" y="366"/>
                      </a:cubicBezTo>
                      <a:cubicBezTo>
                        <a:pt x="75" y="368"/>
                        <a:pt x="76" y="369"/>
                        <a:pt x="77" y="369"/>
                      </a:cubicBezTo>
                      <a:cubicBezTo>
                        <a:pt x="79" y="370"/>
                        <a:pt x="81" y="371"/>
                        <a:pt x="84" y="372"/>
                      </a:cubicBezTo>
                      <a:cubicBezTo>
                        <a:pt x="88" y="372"/>
                        <a:pt x="91" y="373"/>
                        <a:pt x="95" y="373"/>
                      </a:cubicBezTo>
                      <a:cubicBezTo>
                        <a:pt x="98" y="374"/>
                        <a:pt x="101" y="374"/>
                        <a:pt x="105" y="374"/>
                      </a:cubicBezTo>
                      <a:cubicBezTo>
                        <a:pt x="108" y="374"/>
                        <a:pt x="112" y="374"/>
                        <a:pt x="115" y="375"/>
                      </a:cubicBezTo>
                      <a:cubicBezTo>
                        <a:pt x="116" y="375"/>
                        <a:pt x="117" y="375"/>
                        <a:pt x="118" y="375"/>
                      </a:cubicBezTo>
                      <a:cubicBezTo>
                        <a:pt x="120" y="375"/>
                        <a:pt x="122" y="375"/>
                        <a:pt x="125" y="374"/>
                      </a:cubicBezTo>
                      <a:cubicBezTo>
                        <a:pt x="128" y="374"/>
                        <a:pt x="131" y="374"/>
                        <a:pt x="135" y="374"/>
                      </a:cubicBezTo>
                      <a:cubicBezTo>
                        <a:pt x="138" y="374"/>
                        <a:pt x="142" y="373"/>
                        <a:pt x="145" y="373"/>
                      </a:cubicBezTo>
                      <a:cubicBezTo>
                        <a:pt x="149" y="372"/>
                        <a:pt x="152" y="371"/>
                        <a:pt x="155" y="371"/>
                      </a:cubicBezTo>
                      <a:cubicBezTo>
                        <a:pt x="156" y="370"/>
                        <a:pt x="158" y="370"/>
                        <a:pt x="159" y="369"/>
                      </a:cubicBezTo>
                      <a:cubicBezTo>
                        <a:pt x="160" y="368"/>
                        <a:pt x="163" y="364"/>
                        <a:pt x="165" y="357"/>
                      </a:cubicBezTo>
                      <a:cubicBezTo>
                        <a:pt x="169" y="349"/>
                        <a:pt x="172" y="338"/>
                        <a:pt x="175" y="327"/>
                      </a:cubicBezTo>
                      <a:cubicBezTo>
                        <a:pt x="179" y="314"/>
                        <a:pt x="182" y="300"/>
                        <a:pt x="184" y="290"/>
                      </a:cubicBezTo>
                      <a:cubicBezTo>
                        <a:pt x="169" y="285"/>
                        <a:pt x="169" y="285"/>
                        <a:pt x="169" y="285"/>
                      </a:cubicBezTo>
                      <a:cubicBezTo>
                        <a:pt x="166" y="255"/>
                        <a:pt x="166" y="255"/>
                        <a:pt x="166" y="255"/>
                      </a:cubicBezTo>
                      <a:cubicBezTo>
                        <a:pt x="188" y="239"/>
                        <a:pt x="206" y="214"/>
                        <a:pt x="215" y="184"/>
                      </a:cubicBezTo>
                      <a:cubicBezTo>
                        <a:pt x="219" y="183"/>
                        <a:pt x="223" y="181"/>
                        <a:pt x="225" y="178"/>
                      </a:cubicBezTo>
                      <a:cubicBezTo>
                        <a:pt x="229" y="173"/>
                        <a:pt x="230" y="133"/>
                        <a:pt x="225" y="126"/>
                      </a:cubicBezTo>
                      <a:cubicBezTo>
                        <a:pt x="225" y="124"/>
                        <a:pt x="223" y="123"/>
                        <a:pt x="222" y="123"/>
                      </a:cubicBezTo>
                      <a:cubicBezTo>
                        <a:pt x="217" y="54"/>
                        <a:pt x="171" y="0"/>
                        <a:pt x="116" y="0"/>
                      </a:cubicBezTo>
                      <a:cubicBezTo>
                        <a:pt x="60" y="0"/>
                        <a:pt x="14" y="54"/>
                        <a:pt x="9" y="123"/>
                      </a:cubicBezTo>
                      <a:cubicBezTo>
                        <a:pt x="7" y="123"/>
                        <a:pt x="6" y="124"/>
                        <a:pt x="5" y="126"/>
                      </a:cubicBezTo>
                      <a:cubicBezTo>
                        <a:pt x="0" y="133"/>
                        <a:pt x="1" y="173"/>
                        <a:pt x="5" y="178"/>
                      </a:cubicBezTo>
                      <a:cubicBezTo>
                        <a:pt x="7" y="181"/>
                        <a:pt x="12" y="183"/>
                        <a:pt x="16" y="18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3" name="Freeform 12"/>
                <p:cNvSpPr>
                  <a:spLocks noEditPoints="1"/>
                </p:cNvSpPr>
                <p:nvPr/>
              </p:nvSpPr>
              <p:spPr bwMode="auto">
                <a:xfrm>
                  <a:off x="4727575" y="2413001"/>
                  <a:ext cx="1900238" cy="796925"/>
                </a:xfrm>
                <a:custGeom>
                  <a:avLst/>
                  <a:gdLst>
                    <a:gd name="T0" fmla="*/ 333 w 505"/>
                    <a:gd name="T1" fmla="*/ 0 h 212"/>
                    <a:gd name="T2" fmla="*/ 303 w 505"/>
                    <a:gd name="T3" fmla="*/ 85 h 212"/>
                    <a:gd name="T4" fmla="*/ 283 w 505"/>
                    <a:gd name="T5" fmla="*/ 90 h 212"/>
                    <a:gd name="T6" fmla="*/ 262 w 505"/>
                    <a:gd name="T7" fmla="*/ 92 h 212"/>
                    <a:gd name="T8" fmla="*/ 270 w 505"/>
                    <a:gd name="T9" fmla="*/ 160 h 212"/>
                    <a:gd name="T10" fmla="*/ 287 w 505"/>
                    <a:gd name="T11" fmla="*/ 163 h 212"/>
                    <a:gd name="T12" fmla="*/ 300 w 505"/>
                    <a:gd name="T13" fmla="*/ 164 h 212"/>
                    <a:gd name="T14" fmla="*/ 318 w 505"/>
                    <a:gd name="T15" fmla="*/ 163 h 212"/>
                    <a:gd name="T16" fmla="*/ 331 w 505"/>
                    <a:gd name="T17" fmla="*/ 157 h 212"/>
                    <a:gd name="T18" fmla="*/ 336 w 505"/>
                    <a:gd name="T19" fmla="*/ 96 h 212"/>
                    <a:gd name="T20" fmla="*/ 328 w 505"/>
                    <a:gd name="T21" fmla="*/ 90 h 212"/>
                    <a:gd name="T22" fmla="*/ 326 w 505"/>
                    <a:gd name="T23" fmla="*/ 67 h 212"/>
                    <a:gd name="T24" fmla="*/ 333 w 505"/>
                    <a:gd name="T25" fmla="*/ 60 h 212"/>
                    <a:gd name="T26" fmla="*/ 341 w 505"/>
                    <a:gd name="T27" fmla="*/ 57 h 212"/>
                    <a:gd name="T28" fmla="*/ 346 w 505"/>
                    <a:gd name="T29" fmla="*/ 57 h 212"/>
                    <a:gd name="T30" fmla="*/ 353 w 505"/>
                    <a:gd name="T31" fmla="*/ 60 h 212"/>
                    <a:gd name="T32" fmla="*/ 361 w 505"/>
                    <a:gd name="T33" fmla="*/ 67 h 212"/>
                    <a:gd name="T34" fmla="*/ 358 w 505"/>
                    <a:gd name="T35" fmla="*/ 90 h 212"/>
                    <a:gd name="T36" fmla="*/ 351 w 505"/>
                    <a:gd name="T37" fmla="*/ 96 h 212"/>
                    <a:gd name="T38" fmla="*/ 337 w 505"/>
                    <a:gd name="T39" fmla="*/ 169 h 212"/>
                    <a:gd name="T40" fmla="*/ 324 w 505"/>
                    <a:gd name="T41" fmla="*/ 173 h 212"/>
                    <a:gd name="T42" fmla="*/ 306 w 505"/>
                    <a:gd name="T43" fmla="*/ 175 h 212"/>
                    <a:gd name="T44" fmla="*/ 300 w 505"/>
                    <a:gd name="T45" fmla="*/ 175 h 212"/>
                    <a:gd name="T46" fmla="*/ 287 w 505"/>
                    <a:gd name="T47" fmla="*/ 175 h 212"/>
                    <a:gd name="T48" fmla="*/ 269 w 505"/>
                    <a:gd name="T49" fmla="*/ 172 h 212"/>
                    <a:gd name="T50" fmla="*/ 256 w 505"/>
                    <a:gd name="T51" fmla="*/ 154 h 212"/>
                    <a:gd name="T52" fmla="*/ 233 w 505"/>
                    <a:gd name="T53" fmla="*/ 91 h 212"/>
                    <a:gd name="T54" fmla="*/ 210 w 505"/>
                    <a:gd name="T55" fmla="*/ 86 h 212"/>
                    <a:gd name="T56" fmla="*/ 182 w 505"/>
                    <a:gd name="T57" fmla="*/ 33 h 212"/>
                    <a:gd name="T58" fmla="*/ 23 w 505"/>
                    <a:gd name="T59" fmla="*/ 62 h 212"/>
                    <a:gd name="T60" fmla="*/ 253 w 505"/>
                    <a:gd name="T61" fmla="*/ 212 h 212"/>
                    <a:gd name="T62" fmla="*/ 170 w 505"/>
                    <a:gd name="T63" fmla="*/ 128 h 212"/>
                    <a:gd name="T64" fmla="*/ 154 w 505"/>
                    <a:gd name="T65" fmla="*/ 128 h 212"/>
                    <a:gd name="T66" fmla="*/ 138 w 505"/>
                    <a:gd name="T67" fmla="*/ 128 h 212"/>
                    <a:gd name="T68" fmla="*/ 134 w 505"/>
                    <a:gd name="T69" fmla="*/ 163 h 212"/>
                    <a:gd name="T70" fmla="*/ 131 w 505"/>
                    <a:gd name="T71" fmla="*/ 163 h 212"/>
                    <a:gd name="T72" fmla="*/ 128 w 505"/>
                    <a:gd name="T73" fmla="*/ 163 h 212"/>
                    <a:gd name="T74" fmla="*/ 125 w 505"/>
                    <a:gd name="T75" fmla="*/ 163 h 212"/>
                    <a:gd name="T76" fmla="*/ 122 w 505"/>
                    <a:gd name="T77" fmla="*/ 163 h 212"/>
                    <a:gd name="T78" fmla="*/ 119 w 505"/>
                    <a:gd name="T79" fmla="*/ 163 h 212"/>
                    <a:gd name="T80" fmla="*/ 111 w 505"/>
                    <a:gd name="T81" fmla="*/ 128 h 212"/>
                    <a:gd name="T82" fmla="*/ 95 w 505"/>
                    <a:gd name="T83" fmla="*/ 128 h 212"/>
                    <a:gd name="T84" fmla="*/ 84 w 505"/>
                    <a:gd name="T85" fmla="*/ 113 h 212"/>
                    <a:gd name="T86" fmla="*/ 100 w 505"/>
                    <a:gd name="T87" fmla="*/ 113 h 212"/>
                    <a:gd name="T88" fmla="*/ 116 w 505"/>
                    <a:gd name="T89" fmla="*/ 113 h 212"/>
                    <a:gd name="T90" fmla="*/ 120 w 505"/>
                    <a:gd name="T91" fmla="*/ 78 h 212"/>
                    <a:gd name="T92" fmla="*/ 123 w 505"/>
                    <a:gd name="T93" fmla="*/ 78 h 212"/>
                    <a:gd name="T94" fmla="*/ 126 w 505"/>
                    <a:gd name="T95" fmla="*/ 78 h 212"/>
                    <a:gd name="T96" fmla="*/ 129 w 505"/>
                    <a:gd name="T97" fmla="*/ 78 h 212"/>
                    <a:gd name="T98" fmla="*/ 132 w 505"/>
                    <a:gd name="T99" fmla="*/ 78 h 212"/>
                    <a:gd name="T100" fmla="*/ 135 w 505"/>
                    <a:gd name="T101" fmla="*/ 78 h 212"/>
                    <a:gd name="T102" fmla="*/ 143 w 505"/>
                    <a:gd name="T103" fmla="*/ 113 h 212"/>
                    <a:gd name="T104" fmla="*/ 159 w 505"/>
                    <a:gd name="T105" fmla="*/ 113 h 212"/>
                    <a:gd name="T106" fmla="*/ 170 w 505"/>
                    <a:gd name="T107" fmla="*/ 128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05" h="212">
                      <a:moveTo>
                        <a:pt x="483" y="62"/>
                      </a:moveTo>
                      <a:cubicBezTo>
                        <a:pt x="474" y="51"/>
                        <a:pt x="443" y="41"/>
                        <a:pt x="443" y="41"/>
                      </a:cubicBezTo>
                      <a:cubicBezTo>
                        <a:pt x="333" y="0"/>
                        <a:pt x="333" y="0"/>
                        <a:pt x="333" y="0"/>
                      </a:cubicBezTo>
                      <a:cubicBezTo>
                        <a:pt x="331" y="10"/>
                        <a:pt x="328" y="25"/>
                        <a:pt x="324" y="40"/>
                      </a:cubicBezTo>
                      <a:cubicBezTo>
                        <a:pt x="321" y="50"/>
                        <a:pt x="317" y="61"/>
                        <a:pt x="313" y="69"/>
                      </a:cubicBezTo>
                      <a:cubicBezTo>
                        <a:pt x="310" y="76"/>
                        <a:pt x="307" y="82"/>
                        <a:pt x="303" y="85"/>
                      </a:cubicBezTo>
                      <a:cubicBezTo>
                        <a:pt x="303" y="85"/>
                        <a:pt x="302" y="85"/>
                        <a:pt x="302" y="86"/>
                      </a:cubicBezTo>
                      <a:cubicBezTo>
                        <a:pt x="299" y="87"/>
                        <a:pt x="296" y="88"/>
                        <a:pt x="293" y="89"/>
                      </a:cubicBezTo>
                      <a:cubicBezTo>
                        <a:pt x="290" y="89"/>
                        <a:pt x="287" y="90"/>
                        <a:pt x="283" y="90"/>
                      </a:cubicBezTo>
                      <a:cubicBezTo>
                        <a:pt x="280" y="91"/>
                        <a:pt x="276" y="91"/>
                        <a:pt x="273" y="91"/>
                      </a:cubicBezTo>
                      <a:cubicBezTo>
                        <a:pt x="269" y="92"/>
                        <a:pt x="266" y="92"/>
                        <a:pt x="263" y="92"/>
                      </a:cubicBezTo>
                      <a:cubicBezTo>
                        <a:pt x="262" y="92"/>
                        <a:pt x="262" y="92"/>
                        <a:pt x="262" y="92"/>
                      </a:cubicBezTo>
                      <a:cubicBezTo>
                        <a:pt x="262" y="96"/>
                        <a:pt x="262" y="101"/>
                        <a:pt x="262" y="105"/>
                      </a:cubicBezTo>
                      <a:cubicBezTo>
                        <a:pt x="264" y="127"/>
                        <a:pt x="266" y="148"/>
                        <a:pt x="269" y="157"/>
                      </a:cubicBezTo>
                      <a:cubicBezTo>
                        <a:pt x="269" y="158"/>
                        <a:pt x="269" y="159"/>
                        <a:pt x="270" y="160"/>
                      </a:cubicBezTo>
                      <a:cubicBezTo>
                        <a:pt x="271" y="161"/>
                        <a:pt x="273" y="161"/>
                        <a:pt x="275" y="162"/>
                      </a:cubicBezTo>
                      <a:cubicBezTo>
                        <a:pt x="277" y="162"/>
                        <a:pt x="279" y="162"/>
                        <a:pt x="281" y="163"/>
                      </a:cubicBezTo>
                      <a:cubicBezTo>
                        <a:pt x="283" y="163"/>
                        <a:pt x="285" y="163"/>
                        <a:pt x="287" y="163"/>
                      </a:cubicBezTo>
                      <a:cubicBezTo>
                        <a:pt x="289" y="163"/>
                        <a:pt x="291" y="164"/>
                        <a:pt x="293" y="164"/>
                      </a:cubicBezTo>
                      <a:cubicBezTo>
                        <a:pt x="296" y="164"/>
                        <a:pt x="298" y="164"/>
                        <a:pt x="300" y="164"/>
                      </a:cubicBezTo>
                      <a:cubicBezTo>
                        <a:pt x="300" y="164"/>
                        <a:pt x="300" y="164"/>
                        <a:pt x="300" y="164"/>
                      </a:cubicBezTo>
                      <a:cubicBezTo>
                        <a:pt x="301" y="164"/>
                        <a:pt x="303" y="164"/>
                        <a:pt x="306" y="164"/>
                      </a:cubicBezTo>
                      <a:cubicBezTo>
                        <a:pt x="308" y="164"/>
                        <a:pt x="310" y="163"/>
                        <a:pt x="312" y="163"/>
                      </a:cubicBezTo>
                      <a:cubicBezTo>
                        <a:pt x="314" y="163"/>
                        <a:pt x="316" y="163"/>
                        <a:pt x="318" y="163"/>
                      </a:cubicBezTo>
                      <a:cubicBezTo>
                        <a:pt x="320" y="162"/>
                        <a:pt x="322" y="162"/>
                        <a:pt x="324" y="162"/>
                      </a:cubicBezTo>
                      <a:cubicBezTo>
                        <a:pt x="326" y="161"/>
                        <a:pt x="328" y="161"/>
                        <a:pt x="329" y="160"/>
                      </a:cubicBezTo>
                      <a:cubicBezTo>
                        <a:pt x="330" y="159"/>
                        <a:pt x="330" y="158"/>
                        <a:pt x="331" y="157"/>
                      </a:cubicBezTo>
                      <a:cubicBezTo>
                        <a:pt x="333" y="149"/>
                        <a:pt x="336" y="127"/>
                        <a:pt x="337" y="105"/>
                      </a:cubicBezTo>
                      <a:cubicBezTo>
                        <a:pt x="337" y="102"/>
                        <a:pt x="337" y="99"/>
                        <a:pt x="337" y="96"/>
                      </a:cubicBezTo>
                      <a:cubicBezTo>
                        <a:pt x="337" y="96"/>
                        <a:pt x="336" y="96"/>
                        <a:pt x="336" y="96"/>
                      </a:cubicBezTo>
                      <a:cubicBezTo>
                        <a:pt x="335" y="95"/>
                        <a:pt x="334" y="95"/>
                        <a:pt x="333" y="95"/>
                      </a:cubicBezTo>
                      <a:cubicBezTo>
                        <a:pt x="332" y="94"/>
                        <a:pt x="332" y="93"/>
                        <a:pt x="331" y="93"/>
                      </a:cubicBezTo>
                      <a:cubicBezTo>
                        <a:pt x="330" y="92"/>
                        <a:pt x="329" y="91"/>
                        <a:pt x="328" y="90"/>
                      </a:cubicBezTo>
                      <a:cubicBezTo>
                        <a:pt x="327" y="89"/>
                        <a:pt x="326" y="88"/>
                        <a:pt x="326" y="87"/>
                      </a:cubicBezTo>
                      <a:cubicBezTo>
                        <a:pt x="324" y="84"/>
                        <a:pt x="323" y="81"/>
                        <a:pt x="323" y="77"/>
                      </a:cubicBezTo>
                      <a:cubicBezTo>
                        <a:pt x="323" y="74"/>
                        <a:pt x="324" y="70"/>
                        <a:pt x="326" y="67"/>
                      </a:cubicBezTo>
                      <a:cubicBezTo>
                        <a:pt x="326" y="66"/>
                        <a:pt x="327" y="65"/>
                        <a:pt x="328" y="64"/>
                      </a:cubicBezTo>
                      <a:cubicBezTo>
                        <a:pt x="329" y="63"/>
                        <a:pt x="330" y="62"/>
                        <a:pt x="331" y="62"/>
                      </a:cubicBezTo>
                      <a:cubicBezTo>
                        <a:pt x="332" y="61"/>
                        <a:pt x="332" y="60"/>
                        <a:pt x="333" y="60"/>
                      </a:cubicBezTo>
                      <a:cubicBezTo>
                        <a:pt x="334" y="59"/>
                        <a:pt x="335" y="59"/>
                        <a:pt x="336" y="59"/>
                      </a:cubicBezTo>
                      <a:cubicBezTo>
                        <a:pt x="337" y="58"/>
                        <a:pt x="337" y="58"/>
                        <a:pt x="338" y="58"/>
                      </a:cubicBezTo>
                      <a:cubicBezTo>
                        <a:pt x="339" y="58"/>
                        <a:pt x="340" y="57"/>
                        <a:pt x="341" y="57"/>
                      </a:cubicBezTo>
                      <a:cubicBezTo>
                        <a:pt x="342" y="57"/>
                        <a:pt x="342" y="57"/>
                        <a:pt x="343" y="57"/>
                      </a:cubicBezTo>
                      <a:cubicBezTo>
                        <a:pt x="343" y="57"/>
                        <a:pt x="343" y="57"/>
                        <a:pt x="343" y="57"/>
                      </a:cubicBezTo>
                      <a:cubicBezTo>
                        <a:pt x="344" y="57"/>
                        <a:pt x="345" y="57"/>
                        <a:pt x="346" y="57"/>
                      </a:cubicBezTo>
                      <a:cubicBezTo>
                        <a:pt x="347" y="57"/>
                        <a:pt x="348" y="58"/>
                        <a:pt x="348" y="58"/>
                      </a:cubicBezTo>
                      <a:cubicBezTo>
                        <a:pt x="349" y="58"/>
                        <a:pt x="350" y="58"/>
                        <a:pt x="351" y="59"/>
                      </a:cubicBezTo>
                      <a:cubicBezTo>
                        <a:pt x="352" y="59"/>
                        <a:pt x="353" y="59"/>
                        <a:pt x="353" y="60"/>
                      </a:cubicBezTo>
                      <a:cubicBezTo>
                        <a:pt x="354" y="60"/>
                        <a:pt x="355" y="61"/>
                        <a:pt x="356" y="61"/>
                      </a:cubicBezTo>
                      <a:cubicBezTo>
                        <a:pt x="357" y="62"/>
                        <a:pt x="358" y="63"/>
                        <a:pt x="358" y="64"/>
                      </a:cubicBezTo>
                      <a:cubicBezTo>
                        <a:pt x="359" y="65"/>
                        <a:pt x="360" y="66"/>
                        <a:pt x="361" y="67"/>
                      </a:cubicBezTo>
                      <a:cubicBezTo>
                        <a:pt x="363" y="70"/>
                        <a:pt x="363" y="74"/>
                        <a:pt x="363" y="77"/>
                      </a:cubicBezTo>
                      <a:cubicBezTo>
                        <a:pt x="363" y="81"/>
                        <a:pt x="363" y="84"/>
                        <a:pt x="361" y="87"/>
                      </a:cubicBezTo>
                      <a:cubicBezTo>
                        <a:pt x="360" y="88"/>
                        <a:pt x="359" y="89"/>
                        <a:pt x="358" y="90"/>
                      </a:cubicBezTo>
                      <a:cubicBezTo>
                        <a:pt x="358" y="91"/>
                        <a:pt x="357" y="92"/>
                        <a:pt x="356" y="93"/>
                      </a:cubicBezTo>
                      <a:cubicBezTo>
                        <a:pt x="355" y="93"/>
                        <a:pt x="354" y="94"/>
                        <a:pt x="353" y="95"/>
                      </a:cubicBezTo>
                      <a:cubicBezTo>
                        <a:pt x="353" y="95"/>
                        <a:pt x="352" y="95"/>
                        <a:pt x="351" y="96"/>
                      </a:cubicBezTo>
                      <a:cubicBezTo>
                        <a:pt x="350" y="96"/>
                        <a:pt x="350" y="96"/>
                        <a:pt x="349" y="96"/>
                      </a:cubicBezTo>
                      <a:cubicBezTo>
                        <a:pt x="348" y="123"/>
                        <a:pt x="346" y="142"/>
                        <a:pt x="343" y="154"/>
                      </a:cubicBezTo>
                      <a:cubicBezTo>
                        <a:pt x="341" y="162"/>
                        <a:pt x="339" y="166"/>
                        <a:pt x="337" y="169"/>
                      </a:cubicBezTo>
                      <a:cubicBezTo>
                        <a:pt x="336" y="169"/>
                        <a:pt x="336" y="170"/>
                        <a:pt x="335" y="170"/>
                      </a:cubicBezTo>
                      <a:cubicBezTo>
                        <a:pt x="334" y="171"/>
                        <a:pt x="332" y="171"/>
                        <a:pt x="331" y="172"/>
                      </a:cubicBezTo>
                      <a:cubicBezTo>
                        <a:pt x="329" y="172"/>
                        <a:pt x="327" y="173"/>
                        <a:pt x="324" y="173"/>
                      </a:cubicBezTo>
                      <a:cubicBezTo>
                        <a:pt x="322" y="174"/>
                        <a:pt x="320" y="174"/>
                        <a:pt x="318" y="174"/>
                      </a:cubicBezTo>
                      <a:cubicBezTo>
                        <a:pt x="316" y="175"/>
                        <a:pt x="314" y="175"/>
                        <a:pt x="312" y="175"/>
                      </a:cubicBezTo>
                      <a:cubicBezTo>
                        <a:pt x="310" y="175"/>
                        <a:pt x="308" y="175"/>
                        <a:pt x="306" y="175"/>
                      </a:cubicBezTo>
                      <a:cubicBezTo>
                        <a:pt x="303" y="175"/>
                        <a:pt x="301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299" y="175"/>
                        <a:pt x="299" y="175"/>
                        <a:pt x="299" y="175"/>
                      </a:cubicBezTo>
                      <a:cubicBezTo>
                        <a:pt x="298" y="175"/>
                        <a:pt x="296" y="175"/>
                        <a:pt x="293" y="175"/>
                      </a:cubicBezTo>
                      <a:cubicBezTo>
                        <a:pt x="291" y="175"/>
                        <a:pt x="289" y="175"/>
                        <a:pt x="287" y="175"/>
                      </a:cubicBezTo>
                      <a:cubicBezTo>
                        <a:pt x="285" y="175"/>
                        <a:pt x="283" y="175"/>
                        <a:pt x="281" y="174"/>
                      </a:cubicBezTo>
                      <a:cubicBezTo>
                        <a:pt x="279" y="174"/>
                        <a:pt x="277" y="174"/>
                        <a:pt x="275" y="173"/>
                      </a:cubicBezTo>
                      <a:cubicBezTo>
                        <a:pt x="273" y="173"/>
                        <a:pt x="270" y="172"/>
                        <a:pt x="269" y="172"/>
                      </a:cubicBezTo>
                      <a:cubicBezTo>
                        <a:pt x="267" y="171"/>
                        <a:pt x="265" y="171"/>
                        <a:pt x="264" y="170"/>
                      </a:cubicBezTo>
                      <a:cubicBezTo>
                        <a:pt x="263" y="170"/>
                        <a:pt x="263" y="169"/>
                        <a:pt x="262" y="169"/>
                      </a:cubicBezTo>
                      <a:cubicBezTo>
                        <a:pt x="260" y="166"/>
                        <a:pt x="258" y="162"/>
                        <a:pt x="256" y="154"/>
                      </a:cubicBezTo>
                      <a:cubicBezTo>
                        <a:pt x="253" y="141"/>
                        <a:pt x="251" y="120"/>
                        <a:pt x="250" y="92"/>
                      </a:cubicBezTo>
                      <a:cubicBezTo>
                        <a:pt x="248" y="92"/>
                        <a:pt x="245" y="92"/>
                        <a:pt x="243" y="92"/>
                      </a:cubicBezTo>
                      <a:cubicBezTo>
                        <a:pt x="240" y="92"/>
                        <a:pt x="236" y="91"/>
                        <a:pt x="233" y="91"/>
                      </a:cubicBezTo>
                      <a:cubicBezTo>
                        <a:pt x="229" y="91"/>
                        <a:pt x="226" y="90"/>
                        <a:pt x="222" y="89"/>
                      </a:cubicBezTo>
                      <a:cubicBezTo>
                        <a:pt x="219" y="89"/>
                        <a:pt x="215" y="88"/>
                        <a:pt x="212" y="87"/>
                      </a:cubicBezTo>
                      <a:cubicBezTo>
                        <a:pt x="211" y="86"/>
                        <a:pt x="211" y="86"/>
                        <a:pt x="210" y="86"/>
                      </a:cubicBezTo>
                      <a:cubicBezTo>
                        <a:pt x="208" y="85"/>
                        <a:pt x="205" y="82"/>
                        <a:pt x="202" y="78"/>
                      </a:cubicBezTo>
                      <a:cubicBezTo>
                        <a:pt x="199" y="73"/>
                        <a:pt x="196" y="66"/>
                        <a:pt x="192" y="59"/>
                      </a:cubicBezTo>
                      <a:cubicBezTo>
                        <a:pt x="189" y="51"/>
                        <a:pt x="185" y="42"/>
                        <a:pt x="182" y="33"/>
                      </a:cubicBezTo>
                      <a:cubicBezTo>
                        <a:pt x="178" y="21"/>
                        <a:pt x="174" y="9"/>
                        <a:pt x="173" y="0"/>
                      </a:cubicBezTo>
                      <a:cubicBezTo>
                        <a:pt x="63" y="41"/>
                        <a:pt x="63" y="41"/>
                        <a:pt x="63" y="41"/>
                      </a:cubicBezTo>
                      <a:cubicBezTo>
                        <a:pt x="63" y="41"/>
                        <a:pt x="31" y="51"/>
                        <a:pt x="23" y="62"/>
                      </a:cubicBezTo>
                      <a:cubicBezTo>
                        <a:pt x="15" y="73"/>
                        <a:pt x="0" y="212"/>
                        <a:pt x="11" y="212"/>
                      </a:cubicBezTo>
                      <a:cubicBezTo>
                        <a:pt x="23" y="212"/>
                        <a:pt x="234" y="212"/>
                        <a:pt x="252" y="212"/>
                      </a:cubicBezTo>
                      <a:cubicBezTo>
                        <a:pt x="253" y="212"/>
                        <a:pt x="253" y="212"/>
                        <a:pt x="253" y="212"/>
                      </a:cubicBezTo>
                      <a:cubicBezTo>
                        <a:pt x="271" y="212"/>
                        <a:pt x="483" y="212"/>
                        <a:pt x="495" y="212"/>
                      </a:cubicBezTo>
                      <a:cubicBezTo>
                        <a:pt x="505" y="212"/>
                        <a:pt x="491" y="73"/>
                        <a:pt x="483" y="62"/>
                      </a:cubicBezTo>
                      <a:close/>
                      <a:moveTo>
                        <a:pt x="170" y="128"/>
                      </a:moveTo>
                      <a:cubicBezTo>
                        <a:pt x="165" y="128"/>
                        <a:pt x="165" y="128"/>
                        <a:pt x="165" y="128"/>
                      </a:cubicBezTo>
                      <a:cubicBezTo>
                        <a:pt x="159" y="128"/>
                        <a:pt x="159" y="128"/>
                        <a:pt x="159" y="128"/>
                      </a:cubicBezTo>
                      <a:cubicBezTo>
                        <a:pt x="154" y="128"/>
                        <a:pt x="154" y="128"/>
                        <a:pt x="154" y="128"/>
                      </a:cubicBezTo>
                      <a:cubicBezTo>
                        <a:pt x="148" y="128"/>
                        <a:pt x="148" y="128"/>
                        <a:pt x="148" y="128"/>
                      </a:cubicBezTo>
                      <a:cubicBezTo>
                        <a:pt x="143" y="128"/>
                        <a:pt x="143" y="128"/>
                        <a:pt x="143" y="128"/>
                      </a:cubicBezTo>
                      <a:cubicBezTo>
                        <a:pt x="138" y="128"/>
                        <a:pt x="138" y="128"/>
                        <a:pt x="138" y="128"/>
                      </a:cubicBezTo>
                      <a:cubicBezTo>
                        <a:pt x="135" y="128"/>
                        <a:pt x="135" y="128"/>
                        <a:pt x="135" y="128"/>
                      </a:cubicBezTo>
                      <a:cubicBezTo>
                        <a:pt x="135" y="163"/>
                        <a:pt x="135" y="163"/>
                        <a:pt x="135" y="163"/>
                      </a:cubicBezTo>
                      <a:cubicBezTo>
                        <a:pt x="134" y="163"/>
                        <a:pt x="134" y="163"/>
                        <a:pt x="134" y="163"/>
                      </a:cubicBezTo>
                      <a:cubicBezTo>
                        <a:pt x="133" y="163"/>
                        <a:pt x="133" y="163"/>
                        <a:pt x="133" y="163"/>
                      </a:cubicBezTo>
                      <a:cubicBezTo>
                        <a:pt x="132" y="163"/>
                        <a:pt x="132" y="163"/>
                        <a:pt x="132" y="163"/>
                      </a:cubicBezTo>
                      <a:cubicBezTo>
                        <a:pt x="131" y="163"/>
                        <a:pt x="131" y="163"/>
                        <a:pt x="131" y="163"/>
                      </a:cubicBezTo>
                      <a:cubicBezTo>
                        <a:pt x="130" y="163"/>
                        <a:pt x="130" y="163"/>
                        <a:pt x="130" y="163"/>
                      </a:cubicBezTo>
                      <a:cubicBezTo>
                        <a:pt x="129" y="163"/>
                        <a:pt x="129" y="163"/>
                        <a:pt x="129" y="163"/>
                      </a:cubicBezTo>
                      <a:cubicBezTo>
                        <a:pt x="128" y="163"/>
                        <a:pt x="128" y="163"/>
                        <a:pt x="128" y="163"/>
                      </a:cubicBezTo>
                      <a:cubicBezTo>
                        <a:pt x="127" y="163"/>
                        <a:pt x="127" y="163"/>
                        <a:pt x="127" y="163"/>
                      </a:cubicBezTo>
                      <a:cubicBezTo>
                        <a:pt x="126" y="163"/>
                        <a:pt x="126" y="163"/>
                        <a:pt x="126" y="163"/>
                      </a:cubicBezTo>
                      <a:cubicBezTo>
                        <a:pt x="125" y="163"/>
                        <a:pt x="125" y="163"/>
                        <a:pt x="125" y="163"/>
                      </a:cubicBezTo>
                      <a:cubicBezTo>
                        <a:pt x="124" y="163"/>
                        <a:pt x="124" y="163"/>
                        <a:pt x="124" y="163"/>
                      </a:cubicBezTo>
                      <a:cubicBezTo>
                        <a:pt x="123" y="163"/>
                        <a:pt x="123" y="163"/>
                        <a:pt x="123" y="163"/>
                      </a:cubicBezTo>
                      <a:cubicBezTo>
                        <a:pt x="122" y="163"/>
                        <a:pt x="122" y="163"/>
                        <a:pt x="122" y="163"/>
                      </a:cubicBezTo>
                      <a:cubicBezTo>
                        <a:pt x="121" y="163"/>
                        <a:pt x="121" y="163"/>
                        <a:pt x="121" y="163"/>
                      </a:cubicBezTo>
                      <a:cubicBezTo>
                        <a:pt x="120" y="163"/>
                        <a:pt x="120" y="163"/>
                        <a:pt x="120" y="163"/>
                      </a:cubicBezTo>
                      <a:cubicBezTo>
                        <a:pt x="119" y="163"/>
                        <a:pt x="119" y="163"/>
                        <a:pt x="119" y="163"/>
                      </a:cubicBezTo>
                      <a:cubicBezTo>
                        <a:pt x="119" y="128"/>
                        <a:pt x="119" y="128"/>
                        <a:pt x="119" y="128"/>
                      </a:cubicBezTo>
                      <a:cubicBezTo>
                        <a:pt x="116" y="128"/>
                        <a:pt x="116" y="128"/>
                        <a:pt x="116" y="128"/>
                      </a:cubicBezTo>
                      <a:cubicBezTo>
                        <a:pt x="111" y="128"/>
                        <a:pt x="111" y="128"/>
                        <a:pt x="111" y="128"/>
                      </a:cubicBezTo>
                      <a:cubicBezTo>
                        <a:pt x="106" y="128"/>
                        <a:pt x="106" y="128"/>
                        <a:pt x="106" y="128"/>
                      </a:cubicBezTo>
                      <a:cubicBezTo>
                        <a:pt x="100" y="128"/>
                        <a:pt x="100" y="128"/>
                        <a:pt x="100" y="128"/>
                      </a:cubicBezTo>
                      <a:cubicBezTo>
                        <a:pt x="95" y="128"/>
                        <a:pt x="95" y="128"/>
                        <a:pt x="95" y="128"/>
                      </a:cubicBezTo>
                      <a:cubicBezTo>
                        <a:pt x="90" y="128"/>
                        <a:pt x="90" y="128"/>
                        <a:pt x="90" y="128"/>
                      </a:cubicBezTo>
                      <a:cubicBezTo>
                        <a:pt x="84" y="128"/>
                        <a:pt x="84" y="128"/>
                        <a:pt x="84" y="128"/>
                      </a:cubicBezTo>
                      <a:cubicBezTo>
                        <a:pt x="84" y="113"/>
                        <a:pt x="84" y="113"/>
                        <a:pt x="84" y="113"/>
                      </a:cubicBezTo>
                      <a:cubicBezTo>
                        <a:pt x="90" y="113"/>
                        <a:pt x="90" y="113"/>
                        <a:pt x="90" y="113"/>
                      </a:cubicBezTo>
                      <a:cubicBezTo>
                        <a:pt x="95" y="113"/>
                        <a:pt x="95" y="113"/>
                        <a:pt x="95" y="113"/>
                      </a:cubicBezTo>
                      <a:cubicBezTo>
                        <a:pt x="100" y="113"/>
                        <a:pt x="100" y="113"/>
                        <a:pt x="100" y="113"/>
                      </a:cubicBezTo>
                      <a:cubicBezTo>
                        <a:pt x="106" y="113"/>
                        <a:pt x="106" y="113"/>
                        <a:pt x="106" y="113"/>
                      </a:cubicBezTo>
                      <a:cubicBezTo>
                        <a:pt x="111" y="113"/>
                        <a:pt x="111" y="113"/>
                        <a:pt x="111" y="113"/>
                      </a:cubicBezTo>
                      <a:cubicBezTo>
                        <a:pt x="116" y="113"/>
                        <a:pt x="116" y="113"/>
                        <a:pt x="116" y="113"/>
                      </a:cubicBezTo>
                      <a:cubicBezTo>
                        <a:pt x="119" y="113"/>
                        <a:pt x="119" y="113"/>
                        <a:pt x="119" y="113"/>
                      </a:cubicBezTo>
                      <a:cubicBezTo>
                        <a:pt x="119" y="78"/>
                        <a:pt x="119" y="78"/>
                        <a:pt x="119" y="78"/>
                      </a:cubicBezTo>
                      <a:cubicBezTo>
                        <a:pt x="120" y="78"/>
                        <a:pt x="120" y="78"/>
                        <a:pt x="120" y="78"/>
                      </a:cubicBezTo>
                      <a:cubicBezTo>
                        <a:pt x="121" y="78"/>
                        <a:pt x="121" y="78"/>
                        <a:pt x="121" y="78"/>
                      </a:cubicBezTo>
                      <a:cubicBezTo>
                        <a:pt x="122" y="78"/>
                        <a:pt x="122" y="78"/>
                        <a:pt x="122" y="78"/>
                      </a:cubicBezTo>
                      <a:cubicBezTo>
                        <a:pt x="123" y="78"/>
                        <a:pt x="123" y="78"/>
                        <a:pt x="123" y="78"/>
                      </a:cubicBezTo>
                      <a:cubicBezTo>
                        <a:pt x="124" y="78"/>
                        <a:pt x="124" y="78"/>
                        <a:pt x="124" y="78"/>
                      </a:cubicBezTo>
                      <a:cubicBezTo>
                        <a:pt x="125" y="78"/>
                        <a:pt x="125" y="78"/>
                        <a:pt x="125" y="78"/>
                      </a:cubicBezTo>
                      <a:cubicBezTo>
                        <a:pt x="126" y="78"/>
                        <a:pt x="126" y="78"/>
                        <a:pt x="126" y="78"/>
                      </a:cubicBezTo>
                      <a:cubicBezTo>
                        <a:pt x="127" y="78"/>
                        <a:pt x="127" y="78"/>
                        <a:pt x="127" y="78"/>
                      </a:cubicBezTo>
                      <a:cubicBezTo>
                        <a:pt x="128" y="78"/>
                        <a:pt x="128" y="78"/>
                        <a:pt x="128" y="78"/>
                      </a:cubicBezTo>
                      <a:cubicBezTo>
                        <a:pt x="129" y="78"/>
                        <a:pt x="129" y="78"/>
                        <a:pt x="129" y="78"/>
                      </a:cubicBezTo>
                      <a:cubicBezTo>
                        <a:pt x="130" y="78"/>
                        <a:pt x="130" y="78"/>
                        <a:pt x="130" y="78"/>
                      </a:cubicBezTo>
                      <a:cubicBezTo>
                        <a:pt x="131" y="78"/>
                        <a:pt x="131" y="78"/>
                        <a:pt x="131" y="78"/>
                      </a:cubicBezTo>
                      <a:cubicBezTo>
                        <a:pt x="132" y="78"/>
                        <a:pt x="132" y="78"/>
                        <a:pt x="132" y="78"/>
                      </a:cubicBezTo>
                      <a:cubicBezTo>
                        <a:pt x="133" y="78"/>
                        <a:pt x="133" y="78"/>
                        <a:pt x="133" y="78"/>
                      </a:cubicBezTo>
                      <a:cubicBezTo>
                        <a:pt x="134" y="78"/>
                        <a:pt x="134" y="78"/>
                        <a:pt x="134" y="78"/>
                      </a:cubicBezTo>
                      <a:cubicBezTo>
                        <a:pt x="135" y="78"/>
                        <a:pt x="135" y="78"/>
                        <a:pt x="135" y="78"/>
                      </a:cubicBezTo>
                      <a:cubicBezTo>
                        <a:pt x="135" y="113"/>
                        <a:pt x="135" y="113"/>
                        <a:pt x="135" y="113"/>
                      </a:cubicBezTo>
                      <a:cubicBezTo>
                        <a:pt x="138" y="113"/>
                        <a:pt x="138" y="113"/>
                        <a:pt x="138" y="113"/>
                      </a:cubicBezTo>
                      <a:cubicBezTo>
                        <a:pt x="143" y="113"/>
                        <a:pt x="143" y="113"/>
                        <a:pt x="143" y="113"/>
                      </a:cubicBezTo>
                      <a:cubicBezTo>
                        <a:pt x="148" y="113"/>
                        <a:pt x="148" y="113"/>
                        <a:pt x="148" y="113"/>
                      </a:cubicBezTo>
                      <a:cubicBezTo>
                        <a:pt x="154" y="113"/>
                        <a:pt x="154" y="113"/>
                        <a:pt x="154" y="113"/>
                      </a:cubicBezTo>
                      <a:cubicBezTo>
                        <a:pt x="159" y="113"/>
                        <a:pt x="159" y="113"/>
                        <a:pt x="159" y="113"/>
                      </a:cubicBezTo>
                      <a:cubicBezTo>
                        <a:pt x="165" y="113"/>
                        <a:pt x="165" y="113"/>
                        <a:pt x="165" y="113"/>
                      </a:cubicBezTo>
                      <a:cubicBezTo>
                        <a:pt x="170" y="113"/>
                        <a:pt x="170" y="113"/>
                        <a:pt x="170" y="113"/>
                      </a:cubicBezTo>
                      <a:lnTo>
                        <a:pt x="170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91" name="Rectangle 7"/>
            <p:cNvSpPr/>
            <p:nvPr/>
          </p:nvSpPr>
          <p:spPr bwMode="auto">
            <a:xfrm>
              <a:off x="7071480" y="1634978"/>
              <a:ext cx="199396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添加详细文本描述，建议与标题相关并符合整体语言风格，语言描述尽量简活生活。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52350" y="2752034"/>
            <a:ext cx="3106692" cy="950280"/>
            <a:chOff x="5952350" y="2752034"/>
            <a:chExt cx="3106692" cy="950280"/>
          </a:xfrm>
        </p:grpSpPr>
        <p:grpSp>
          <p:nvGrpSpPr>
            <p:cNvPr id="181" name="组合 180"/>
            <p:cNvGrpSpPr/>
            <p:nvPr/>
          </p:nvGrpSpPr>
          <p:grpSpPr>
            <a:xfrm>
              <a:off x="5952350" y="2752034"/>
              <a:ext cx="913275" cy="912819"/>
              <a:chOff x="2185988" y="3163888"/>
              <a:chExt cx="3176587" cy="3175000"/>
            </a:xfrm>
          </p:grpSpPr>
          <p:sp>
            <p:nvSpPr>
              <p:cNvPr id="182" name="Oval 33"/>
              <p:cNvSpPr>
                <a:spLocks noChangeArrowheads="1"/>
              </p:cNvSpPr>
              <p:nvPr/>
            </p:nvSpPr>
            <p:spPr bwMode="auto">
              <a:xfrm>
                <a:off x="2185988" y="3163888"/>
                <a:ext cx="3176587" cy="3175000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3" name="Freeform 34"/>
              <p:cNvSpPr/>
              <p:nvPr/>
            </p:nvSpPr>
            <p:spPr bwMode="auto">
              <a:xfrm>
                <a:off x="3379788" y="4443413"/>
                <a:ext cx="788987" cy="790575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4" name="Freeform 35"/>
              <p:cNvSpPr>
                <a:spLocks noEditPoints="1"/>
              </p:cNvSpPr>
              <p:nvPr/>
            </p:nvSpPr>
            <p:spPr bwMode="auto">
              <a:xfrm>
                <a:off x="2879725" y="3878263"/>
                <a:ext cx="1790700" cy="1746250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2" name="Rectangle 7"/>
            <p:cNvSpPr/>
            <p:nvPr/>
          </p:nvSpPr>
          <p:spPr bwMode="auto">
            <a:xfrm>
              <a:off x="7065076" y="2838218"/>
              <a:ext cx="199396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添加详细文本描述，建议与标题相关并符合整体语言风格，语言描述尽量简活生活。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952350" y="3937723"/>
            <a:ext cx="3096342" cy="943596"/>
            <a:chOff x="5952350" y="3937723"/>
            <a:chExt cx="3096342" cy="943596"/>
          </a:xfrm>
        </p:grpSpPr>
        <p:grpSp>
          <p:nvGrpSpPr>
            <p:cNvPr id="174" name="组合 173"/>
            <p:cNvGrpSpPr/>
            <p:nvPr/>
          </p:nvGrpSpPr>
          <p:grpSpPr>
            <a:xfrm>
              <a:off x="5952350" y="3937723"/>
              <a:ext cx="913275" cy="912362"/>
              <a:chOff x="4724400" y="4673600"/>
              <a:chExt cx="3176588" cy="3173413"/>
            </a:xfrm>
          </p:grpSpPr>
          <p:sp>
            <p:nvSpPr>
              <p:cNvPr id="175" name="Oval 22"/>
              <p:cNvSpPr>
                <a:spLocks noChangeArrowheads="1"/>
              </p:cNvSpPr>
              <p:nvPr/>
            </p:nvSpPr>
            <p:spPr bwMode="auto">
              <a:xfrm>
                <a:off x="4724400" y="4673600"/>
                <a:ext cx="3176588" cy="3173413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6" name="Freeform 23"/>
              <p:cNvSpPr>
                <a:spLocks noEditPoints="1"/>
              </p:cNvSpPr>
              <p:nvPr/>
            </p:nvSpPr>
            <p:spPr bwMode="auto">
              <a:xfrm>
                <a:off x="5402263" y="5283200"/>
                <a:ext cx="1806575" cy="1957388"/>
              </a:xfrm>
              <a:custGeom>
                <a:avLst/>
                <a:gdLst>
                  <a:gd name="T0" fmla="*/ 480 w 480"/>
                  <a:gd name="T1" fmla="*/ 277 h 520"/>
                  <a:gd name="T2" fmla="*/ 429 w 480"/>
                  <a:gd name="T3" fmla="*/ 227 h 520"/>
                  <a:gd name="T4" fmla="*/ 379 w 480"/>
                  <a:gd name="T5" fmla="*/ 277 h 520"/>
                  <a:gd name="T6" fmla="*/ 416 w 480"/>
                  <a:gd name="T7" fmla="*/ 326 h 520"/>
                  <a:gd name="T8" fmla="*/ 396 w 480"/>
                  <a:gd name="T9" fmla="*/ 485 h 520"/>
                  <a:gd name="T10" fmla="*/ 320 w 480"/>
                  <a:gd name="T11" fmla="*/ 495 h 520"/>
                  <a:gd name="T12" fmla="*/ 245 w 480"/>
                  <a:gd name="T13" fmla="*/ 485 h 520"/>
                  <a:gd name="T14" fmla="*/ 224 w 480"/>
                  <a:gd name="T15" fmla="*/ 312 h 520"/>
                  <a:gd name="T16" fmla="*/ 325 w 480"/>
                  <a:gd name="T17" fmla="*/ 297 h 520"/>
                  <a:gd name="T18" fmla="*/ 391 w 480"/>
                  <a:gd name="T19" fmla="*/ 134 h 520"/>
                  <a:gd name="T20" fmla="*/ 399 w 480"/>
                  <a:gd name="T21" fmla="*/ 39 h 520"/>
                  <a:gd name="T22" fmla="*/ 271 w 480"/>
                  <a:gd name="T23" fmla="*/ 20 h 520"/>
                  <a:gd name="T24" fmla="*/ 242 w 480"/>
                  <a:gd name="T25" fmla="*/ 0 h 520"/>
                  <a:gd name="T26" fmla="*/ 209 w 480"/>
                  <a:gd name="T27" fmla="*/ 32 h 520"/>
                  <a:gd name="T28" fmla="*/ 242 w 480"/>
                  <a:gd name="T29" fmla="*/ 64 h 520"/>
                  <a:gd name="T30" fmla="*/ 272 w 480"/>
                  <a:gd name="T31" fmla="*/ 44 h 520"/>
                  <a:gd name="T32" fmla="*/ 379 w 480"/>
                  <a:gd name="T33" fmla="*/ 54 h 520"/>
                  <a:gd name="T34" fmla="*/ 357 w 480"/>
                  <a:gd name="T35" fmla="*/ 167 h 520"/>
                  <a:gd name="T36" fmla="*/ 314 w 480"/>
                  <a:gd name="T37" fmla="*/ 275 h 520"/>
                  <a:gd name="T38" fmla="*/ 211 w 480"/>
                  <a:gd name="T39" fmla="*/ 288 h 520"/>
                  <a:gd name="T40" fmla="*/ 109 w 480"/>
                  <a:gd name="T41" fmla="*/ 275 h 520"/>
                  <a:gd name="T42" fmla="*/ 56 w 480"/>
                  <a:gd name="T43" fmla="*/ 168 h 520"/>
                  <a:gd name="T44" fmla="*/ 30 w 480"/>
                  <a:gd name="T45" fmla="*/ 54 h 520"/>
                  <a:gd name="T46" fmla="*/ 132 w 480"/>
                  <a:gd name="T47" fmla="*/ 43 h 520"/>
                  <a:gd name="T48" fmla="*/ 162 w 480"/>
                  <a:gd name="T49" fmla="*/ 64 h 520"/>
                  <a:gd name="T50" fmla="*/ 195 w 480"/>
                  <a:gd name="T51" fmla="*/ 32 h 520"/>
                  <a:gd name="T52" fmla="*/ 162 w 480"/>
                  <a:gd name="T53" fmla="*/ 0 h 520"/>
                  <a:gd name="T54" fmla="*/ 133 w 480"/>
                  <a:gd name="T55" fmla="*/ 19 h 520"/>
                  <a:gd name="T56" fmla="*/ 10 w 480"/>
                  <a:gd name="T57" fmla="*/ 40 h 520"/>
                  <a:gd name="T58" fmla="*/ 13 w 480"/>
                  <a:gd name="T59" fmla="*/ 112 h 520"/>
                  <a:gd name="T60" fmla="*/ 98 w 480"/>
                  <a:gd name="T61" fmla="*/ 297 h 520"/>
                  <a:gd name="T62" fmla="*/ 199 w 480"/>
                  <a:gd name="T63" fmla="*/ 312 h 520"/>
                  <a:gd name="T64" fmla="*/ 204 w 480"/>
                  <a:gd name="T65" fmla="*/ 394 h 520"/>
                  <a:gd name="T66" fmla="*/ 233 w 480"/>
                  <a:gd name="T67" fmla="*/ 506 h 520"/>
                  <a:gd name="T68" fmla="*/ 319 w 480"/>
                  <a:gd name="T69" fmla="*/ 520 h 520"/>
                  <a:gd name="T70" fmla="*/ 322 w 480"/>
                  <a:gd name="T71" fmla="*/ 520 h 520"/>
                  <a:gd name="T72" fmla="*/ 322 w 480"/>
                  <a:gd name="T73" fmla="*/ 520 h 520"/>
                  <a:gd name="T74" fmla="*/ 408 w 480"/>
                  <a:gd name="T75" fmla="*/ 506 h 520"/>
                  <a:gd name="T76" fmla="*/ 436 w 480"/>
                  <a:gd name="T77" fmla="*/ 394 h 520"/>
                  <a:gd name="T78" fmla="*/ 441 w 480"/>
                  <a:gd name="T79" fmla="*/ 326 h 520"/>
                  <a:gd name="T80" fmla="*/ 480 w 480"/>
                  <a:gd name="T81" fmla="*/ 277 h 520"/>
                  <a:gd name="T82" fmla="*/ 242 w 480"/>
                  <a:gd name="T83" fmla="*/ 40 h 520"/>
                  <a:gd name="T84" fmla="*/ 234 w 480"/>
                  <a:gd name="T85" fmla="*/ 32 h 520"/>
                  <a:gd name="T86" fmla="*/ 242 w 480"/>
                  <a:gd name="T87" fmla="*/ 24 h 520"/>
                  <a:gd name="T88" fmla="*/ 249 w 480"/>
                  <a:gd name="T89" fmla="*/ 32 h 520"/>
                  <a:gd name="T90" fmla="*/ 242 w 480"/>
                  <a:gd name="T91" fmla="*/ 40 h 520"/>
                  <a:gd name="T92" fmla="*/ 162 w 480"/>
                  <a:gd name="T93" fmla="*/ 24 h 520"/>
                  <a:gd name="T94" fmla="*/ 170 w 480"/>
                  <a:gd name="T95" fmla="*/ 32 h 520"/>
                  <a:gd name="T96" fmla="*/ 162 w 480"/>
                  <a:gd name="T97" fmla="*/ 40 h 520"/>
                  <a:gd name="T98" fmla="*/ 154 w 480"/>
                  <a:gd name="T99" fmla="*/ 32 h 520"/>
                  <a:gd name="T100" fmla="*/ 162 w 480"/>
                  <a:gd name="T101" fmla="*/ 24 h 520"/>
                  <a:gd name="T102" fmla="*/ 429 w 480"/>
                  <a:gd name="T103" fmla="*/ 298 h 520"/>
                  <a:gd name="T104" fmla="*/ 408 w 480"/>
                  <a:gd name="T105" fmla="*/ 277 h 520"/>
                  <a:gd name="T106" fmla="*/ 429 w 480"/>
                  <a:gd name="T107" fmla="*/ 256 h 520"/>
                  <a:gd name="T108" fmla="*/ 450 w 480"/>
                  <a:gd name="T109" fmla="*/ 277 h 520"/>
                  <a:gd name="T110" fmla="*/ 429 w 480"/>
                  <a:gd name="T111" fmla="*/ 298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520">
                    <a:moveTo>
                      <a:pt x="480" y="277"/>
                    </a:moveTo>
                    <a:cubicBezTo>
                      <a:pt x="480" y="249"/>
                      <a:pt x="457" y="227"/>
                      <a:pt x="429" y="227"/>
                    </a:cubicBezTo>
                    <a:cubicBezTo>
                      <a:pt x="401" y="227"/>
                      <a:pt x="379" y="249"/>
                      <a:pt x="379" y="277"/>
                    </a:cubicBezTo>
                    <a:cubicBezTo>
                      <a:pt x="379" y="300"/>
                      <a:pt x="395" y="320"/>
                      <a:pt x="416" y="326"/>
                    </a:cubicBezTo>
                    <a:cubicBezTo>
                      <a:pt x="413" y="398"/>
                      <a:pt x="405" y="473"/>
                      <a:pt x="396" y="485"/>
                    </a:cubicBezTo>
                    <a:cubicBezTo>
                      <a:pt x="381" y="492"/>
                      <a:pt x="343" y="495"/>
                      <a:pt x="320" y="495"/>
                    </a:cubicBezTo>
                    <a:cubicBezTo>
                      <a:pt x="298" y="495"/>
                      <a:pt x="259" y="492"/>
                      <a:pt x="245" y="485"/>
                    </a:cubicBezTo>
                    <a:cubicBezTo>
                      <a:pt x="235" y="472"/>
                      <a:pt x="227" y="388"/>
                      <a:pt x="224" y="312"/>
                    </a:cubicBezTo>
                    <a:cubicBezTo>
                      <a:pt x="250" y="311"/>
                      <a:pt x="301" y="308"/>
                      <a:pt x="325" y="297"/>
                    </a:cubicBezTo>
                    <a:cubicBezTo>
                      <a:pt x="355" y="281"/>
                      <a:pt x="387" y="149"/>
                      <a:pt x="391" y="134"/>
                    </a:cubicBezTo>
                    <a:cubicBezTo>
                      <a:pt x="410" y="54"/>
                      <a:pt x="402" y="44"/>
                      <a:pt x="399" y="39"/>
                    </a:cubicBezTo>
                    <a:cubicBezTo>
                      <a:pt x="386" y="22"/>
                      <a:pt x="325" y="19"/>
                      <a:pt x="271" y="20"/>
                    </a:cubicBezTo>
                    <a:cubicBezTo>
                      <a:pt x="267" y="8"/>
                      <a:pt x="255" y="0"/>
                      <a:pt x="242" y="0"/>
                    </a:cubicBezTo>
                    <a:cubicBezTo>
                      <a:pt x="224" y="0"/>
                      <a:pt x="209" y="14"/>
                      <a:pt x="209" y="32"/>
                    </a:cubicBezTo>
                    <a:cubicBezTo>
                      <a:pt x="209" y="50"/>
                      <a:pt x="224" y="64"/>
                      <a:pt x="242" y="64"/>
                    </a:cubicBezTo>
                    <a:cubicBezTo>
                      <a:pt x="255" y="64"/>
                      <a:pt x="267" y="56"/>
                      <a:pt x="272" y="44"/>
                    </a:cubicBezTo>
                    <a:cubicBezTo>
                      <a:pt x="317" y="44"/>
                      <a:pt x="368" y="47"/>
                      <a:pt x="379" y="54"/>
                    </a:cubicBezTo>
                    <a:cubicBezTo>
                      <a:pt x="380" y="65"/>
                      <a:pt x="374" y="108"/>
                      <a:pt x="357" y="167"/>
                    </a:cubicBezTo>
                    <a:cubicBezTo>
                      <a:pt x="337" y="238"/>
                      <a:pt x="320" y="271"/>
                      <a:pt x="314" y="275"/>
                    </a:cubicBezTo>
                    <a:cubicBezTo>
                      <a:pt x="293" y="285"/>
                      <a:pt x="234" y="288"/>
                      <a:pt x="211" y="288"/>
                    </a:cubicBezTo>
                    <a:cubicBezTo>
                      <a:pt x="188" y="288"/>
                      <a:pt x="130" y="285"/>
                      <a:pt x="109" y="275"/>
                    </a:cubicBezTo>
                    <a:cubicBezTo>
                      <a:pt x="102" y="271"/>
                      <a:pt x="80" y="234"/>
                      <a:pt x="56" y="168"/>
                    </a:cubicBezTo>
                    <a:cubicBezTo>
                      <a:pt x="32" y="102"/>
                      <a:pt x="26" y="61"/>
                      <a:pt x="30" y="54"/>
                    </a:cubicBezTo>
                    <a:cubicBezTo>
                      <a:pt x="38" y="42"/>
                      <a:pt x="87" y="39"/>
                      <a:pt x="132" y="43"/>
                    </a:cubicBezTo>
                    <a:cubicBezTo>
                      <a:pt x="137" y="56"/>
                      <a:pt x="148" y="64"/>
                      <a:pt x="162" y="64"/>
                    </a:cubicBezTo>
                    <a:cubicBezTo>
                      <a:pt x="180" y="64"/>
                      <a:pt x="195" y="50"/>
                      <a:pt x="195" y="32"/>
                    </a:cubicBezTo>
                    <a:cubicBezTo>
                      <a:pt x="195" y="14"/>
                      <a:pt x="180" y="0"/>
                      <a:pt x="162" y="0"/>
                    </a:cubicBezTo>
                    <a:cubicBezTo>
                      <a:pt x="149" y="0"/>
                      <a:pt x="138" y="7"/>
                      <a:pt x="133" y="19"/>
                    </a:cubicBezTo>
                    <a:cubicBezTo>
                      <a:pt x="99" y="16"/>
                      <a:pt x="28" y="13"/>
                      <a:pt x="10" y="40"/>
                    </a:cubicBezTo>
                    <a:cubicBezTo>
                      <a:pt x="4" y="47"/>
                      <a:pt x="0" y="62"/>
                      <a:pt x="13" y="112"/>
                    </a:cubicBezTo>
                    <a:cubicBezTo>
                      <a:pt x="27" y="167"/>
                      <a:pt x="70" y="282"/>
                      <a:pt x="98" y="297"/>
                    </a:cubicBezTo>
                    <a:cubicBezTo>
                      <a:pt x="122" y="309"/>
                      <a:pt x="174" y="311"/>
                      <a:pt x="199" y="312"/>
                    </a:cubicBezTo>
                    <a:cubicBezTo>
                      <a:pt x="200" y="329"/>
                      <a:pt x="202" y="361"/>
                      <a:pt x="204" y="394"/>
                    </a:cubicBezTo>
                    <a:cubicBezTo>
                      <a:pt x="212" y="488"/>
                      <a:pt x="223" y="501"/>
                      <a:pt x="233" y="506"/>
                    </a:cubicBezTo>
                    <a:cubicBezTo>
                      <a:pt x="255" y="518"/>
                      <a:pt x="305" y="519"/>
                      <a:pt x="319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35" y="519"/>
                      <a:pt x="386" y="518"/>
                      <a:pt x="408" y="506"/>
                    </a:cubicBezTo>
                    <a:cubicBezTo>
                      <a:pt x="418" y="501"/>
                      <a:pt x="428" y="488"/>
                      <a:pt x="436" y="394"/>
                    </a:cubicBezTo>
                    <a:cubicBezTo>
                      <a:pt x="438" y="369"/>
                      <a:pt x="440" y="344"/>
                      <a:pt x="441" y="326"/>
                    </a:cubicBezTo>
                    <a:cubicBezTo>
                      <a:pt x="463" y="321"/>
                      <a:pt x="480" y="301"/>
                      <a:pt x="480" y="277"/>
                    </a:cubicBezTo>
                    <a:close/>
                    <a:moveTo>
                      <a:pt x="242" y="40"/>
                    </a:moveTo>
                    <a:cubicBezTo>
                      <a:pt x="237" y="40"/>
                      <a:pt x="234" y="36"/>
                      <a:pt x="234" y="32"/>
                    </a:cubicBezTo>
                    <a:cubicBezTo>
                      <a:pt x="234" y="28"/>
                      <a:pt x="237" y="24"/>
                      <a:pt x="242" y="24"/>
                    </a:cubicBezTo>
                    <a:cubicBezTo>
                      <a:pt x="246" y="24"/>
                      <a:pt x="249" y="28"/>
                      <a:pt x="249" y="32"/>
                    </a:cubicBezTo>
                    <a:cubicBezTo>
                      <a:pt x="249" y="36"/>
                      <a:pt x="246" y="40"/>
                      <a:pt x="242" y="40"/>
                    </a:cubicBezTo>
                    <a:close/>
                    <a:moveTo>
                      <a:pt x="162" y="24"/>
                    </a:moveTo>
                    <a:cubicBezTo>
                      <a:pt x="167" y="24"/>
                      <a:pt x="170" y="28"/>
                      <a:pt x="170" y="32"/>
                    </a:cubicBezTo>
                    <a:cubicBezTo>
                      <a:pt x="170" y="36"/>
                      <a:pt x="167" y="40"/>
                      <a:pt x="162" y="40"/>
                    </a:cubicBezTo>
                    <a:cubicBezTo>
                      <a:pt x="158" y="40"/>
                      <a:pt x="154" y="36"/>
                      <a:pt x="154" y="32"/>
                    </a:cubicBezTo>
                    <a:cubicBezTo>
                      <a:pt x="154" y="28"/>
                      <a:pt x="158" y="24"/>
                      <a:pt x="162" y="24"/>
                    </a:cubicBezTo>
                    <a:close/>
                    <a:moveTo>
                      <a:pt x="429" y="298"/>
                    </a:moveTo>
                    <a:cubicBezTo>
                      <a:pt x="418" y="298"/>
                      <a:pt x="408" y="289"/>
                      <a:pt x="408" y="277"/>
                    </a:cubicBezTo>
                    <a:cubicBezTo>
                      <a:pt x="408" y="266"/>
                      <a:pt x="418" y="256"/>
                      <a:pt x="429" y="256"/>
                    </a:cubicBezTo>
                    <a:cubicBezTo>
                      <a:pt x="441" y="256"/>
                      <a:pt x="450" y="266"/>
                      <a:pt x="450" y="277"/>
                    </a:cubicBezTo>
                    <a:cubicBezTo>
                      <a:pt x="450" y="289"/>
                      <a:pt x="441" y="298"/>
                      <a:pt x="429" y="2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3" name="Rectangle 7"/>
            <p:cNvSpPr/>
            <p:nvPr/>
          </p:nvSpPr>
          <p:spPr bwMode="auto">
            <a:xfrm>
              <a:off x="7054726" y="4017223"/>
              <a:ext cx="199396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添加详细文本描述，建议与标题相关并符合整体语言风格，语言描述尽量简活生活。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952578" y="5122954"/>
            <a:ext cx="3091871" cy="913732"/>
            <a:chOff x="5952578" y="5122954"/>
            <a:chExt cx="3091871" cy="913732"/>
          </a:xfrm>
        </p:grpSpPr>
        <p:grpSp>
          <p:nvGrpSpPr>
            <p:cNvPr id="177" name="组合 176"/>
            <p:cNvGrpSpPr/>
            <p:nvPr/>
          </p:nvGrpSpPr>
          <p:grpSpPr>
            <a:xfrm>
              <a:off x="5952578" y="5122954"/>
              <a:ext cx="912819" cy="913732"/>
              <a:chOff x="5795963" y="3938588"/>
              <a:chExt cx="3175000" cy="3178175"/>
            </a:xfrm>
          </p:grpSpPr>
          <p:sp>
            <p:nvSpPr>
              <p:cNvPr id="178" name="Oval 27"/>
              <p:cNvSpPr>
                <a:spLocks noChangeArrowheads="1"/>
              </p:cNvSpPr>
              <p:nvPr/>
            </p:nvSpPr>
            <p:spPr bwMode="auto">
              <a:xfrm>
                <a:off x="5795963" y="3938588"/>
                <a:ext cx="3175000" cy="317817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9" name="Freeform 28"/>
              <p:cNvSpPr/>
              <p:nvPr/>
            </p:nvSpPr>
            <p:spPr bwMode="auto">
              <a:xfrm>
                <a:off x="6438901" y="5783263"/>
                <a:ext cx="685800" cy="674688"/>
              </a:xfrm>
              <a:custGeom>
                <a:avLst/>
                <a:gdLst>
                  <a:gd name="T0" fmla="*/ 84 w 182"/>
                  <a:gd name="T1" fmla="*/ 61 h 179"/>
                  <a:gd name="T2" fmla="*/ 60 w 182"/>
                  <a:gd name="T3" fmla="*/ 88 h 179"/>
                  <a:gd name="T4" fmla="*/ 69 w 182"/>
                  <a:gd name="T5" fmla="*/ 99 h 179"/>
                  <a:gd name="T6" fmla="*/ 0 w 182"/>
                  <a:gd name="T7" fmla="*/ 176 h 179"/>
                  <a:gd name="T8" fmla="*/ 4 w 182"/>
                  <a:gd name="T9" fmla="*/ 179 h 179"/>
                  <a:gd name="T10" fmla="*/ 83 w 182"/>
                  <a:gd name="T11" fmla="*/ 113 h 179"/>
                  <a:gd name="T12" fmla="*/ 95 w 182"/>
                  <a:gd name="T13" fmla="*/ 123 h 179"/>
                  <a:gd name="T14" fmla="*/ 121 w 182"/>
                  <a:gd name="T15" fmla="*/ 99 h 179"/>
                  <a:gd name="T16" fmla="*/ 182 w 182"/>
                  <a:gd name="T17" fmla="*/ 108 h 179"/>
                  <a:gd name="T18" fmla="*/ 76 w 182"/>
                  <a:gd name="T19" fmla="*/ 0 h 179"/>
                  <a:gd name="T20" fmla="*/ 84 w 182"/>
                  <a:gd name="T21" fmla="*/ 6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179">
                    <a:moveTo>
                      <a:pt x="84" y="61"/>
                    </a:moveTo>
                    <a:cubicBezTo>
                      <a:pt x="73" y="71"/>
                      <a:pt x="60" y="85"/>
                      <a:pt x="60" y="88"/>
                    </a:cubicBezTo>
                    <a:cubicBezTo>
                      <a:pt x="60" y="89"/>
                      <a:pt x="64" y="94"/>
                      <a:pt x="69" y="99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8" y="118"/>
                      <a:pt x="93" y="123"/>
                      <a:pt x="95" y="123"/>
                    </a:cubicBezTo>
                    <a:cubicBezTo>
                      <a:pt x="97" y="123"/>
                      <a:pt x="111" y="109"/>
                      <a:pt x="121" y="99"/>
                    </a:cubicBezTo>
                    <a:cubicBezTo>
                      <a:pt x="150" y="112"/>
                      <a:pt x="182" y="108"/>
                      <a:pt x="182" y="10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1" y="32"/>
                      <a:pt x="8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0" name="Freeform 29"/>
              <p:cNvSpPr>
                <a:spLocks noEditPoints="1"/>
              </p:cNvSpPr>
              <p:nvPr/>
            </p:nvSpPr>
            <p:spPr bwMode="auto">
              <a:xfrm>
                <a:off x="6740526" y="4597401"/>
                <a:ext cx="1587500" cy="1573213"/>
              </a:xfrm>
              <a:custGeom>
                <a:avLst/>
                <a:gdLst>
                  <a:gd name="T0" fmla="*/ 1000 w 1000"/>
                  <a:gd name="T1" fmla="*/ 256 h 991"/>
                  <a:gd name="T2" fmla="*/ 694 w 1000"/>
                  <a:gd name="T3" fmla="*/ 55 h 991"/>
                  <a:gd name="T4" fmla="*/ 694 w 1000"/>
                  <a:gd name="T5" fmla="*/ 216 h 991"/>
                  <a:gd name="T6" fmla="*/ 533 w 1000"/>
                  <a:gd name="T7" fmla="*/ 128 h 991"/>
                  <a:gd name="T8" fmla="*/ 0 w 1000"/>
                  <a:gd name="T9" fmla="*/ 738 h 991"/>
                  <a:gd name="T10" fmla="*/ 827 w 1000"/>
                  <a:gd name="T11" fmla="*/ 427 h 991"/>
                  <a:gd name="T12" fmla="*/ 908 w 1000"/>
                  <a:gd name="T13" fmla="*/ 434 h 991"/>
                  <a:gd name="T14" fmla="*/ 865 w 1000"/>
                  <a:gd name="T15" fmla="*/ 228 h 991"/>
                  <a:gd name="T16" fmla="*/ 780 w 1000"/>
                  <a:gd name="T17" fmla="*/ 420 h 991"/>
                  <a:gd name="T18" fmla="*/ 434 w 1000"/>
                  <a:gd name="T19" fmla="*/ 766 h 991"/>
                  <a:gd name="T20" fmla="*/ 434 w 1000"/>
                  <a:gd name="T21" fmla="*/ 766 h 991"/>
                  <a:gd name="T22" fmla="*/ 417 w 1000"/>
                  <a:gd name="T23" fmla="*/ 750 h 991"/>
                  <a:gd name="T24" fmla="*/ 400 w 1000"/>
                  <a:gd name="T25" fmla="*/ 735 h 991"/>
                  <a:gd name="T26" fmla="*/ 384 w 1000"/>
                  <a:gd name="T27" fmla="*/ 719 h 991"/>
                  <a:gd name="T28" fmla="*/ 367 w 1000"/>
                  <a:gd name="T29" fmla="*/ 702 h 991"/>
                  <a:gd name="T30" fmla="*/ 351 w 1000"/>
                  <a:gd name="T31" fmla="*/ 686 h 991"/>
                  <a:gd name="T32" fmla="*/ 334 w 1000"/>
                  <a:gd name="T33" fmla="*/ 669 h 991"/>
                  <a:gd name="T34" fmla="*/ 318 w 1000"/>
                  <a:gd name="T35" fmla="*/ 652 h 991"/>
                  <a:gd name="T36" fmla="*/ 301 w 1000"/>
                  <a:gd name="T37" fmla="*/ 636 h 991"/>
                  <a:gd name="T38" fmla="*/ 287 w 1000"/>
                  <a:gd name="T39" fmla="*/ 619 h 991"/>
                  <a:gd name="T40" fmla="*/ 270 w 1000"/>
                  <a:gd name="T41" fmla="*/ 603 h 991"/>
                  <a:gd name="T42" fmla="*/ 254 w 1000"/>
                  <a:gd name="T43" fmla="*/ 586 h 991"/>
                  <a:gd name="T44" fmla="*/ 237 w 1000"/>
                  <a:gd name="T45" fmla="*/ 572 h 991"/>
                  <a:gd name="T46" fmla="*/ 227 w 1000"/>
                  <a:gd name="T47" fmla="*/ 562 h 991"/>
                  <a:gd name="T48" fmla="*/ 353 w 1000"/>
                  <a:gd name="T49" fmla="*/ 439 h 991"/>
                  <a:gd name="T50" fmla="*/ 483 w 1000"/>
                  <a:gd name="T51" fmla="*/ 529 h 991"/>
                  <a:gd name="T52" fmla="*/ 417 w 1000"/>
                  <a:gd name="T53" fmla="*/ 375 h 991"/>
                  <a:gd name="T54" fmla="*/ 540 w 1000"/>
                  <a:gd name="T55" fmla="*/ 456 h 991"/>
                  <a:gd name="T56" fmla="*/ 476 w 1000"/>
                  <a:gd name="T57" fmla="*/ 313 h 991"/>
                  <a:gd name="T58" fmla="*/ 588 w 1000"/>
                  <a:gd name="T59" fmla="*/ 382 h 991"/>
                  <a:gd name="T60" fmla="*/ 576 w 1000"/>
                  <a:gd name="T61" fmla="*/ 216 h 991"/>
                  <a:gd name="T62" fmla="*/ 592 w 1000"/>
                  <a:gd name="T63" fmla="*/ 233 h 991"/>
                  <a:gd name="T64" fmla="*/ 607 w 1000"/>
                  <a:gd name="T65" fmla="*/ 249 h 991"/>
                  <a:gd name="T66" fmla="*/ 623 w 1000"/>
                  <a:gd name="T67" fmla="*/ 266 h 991"/>
                  <a:gd name="T68" fmla="*/ 640 w 1000"/>
                  <a:gd name="T69" fmla="*/ 280 h 991"/>
                  <a:gd name="T70" fmla="*/ 656 w 1000"/>
                  <a:gd name="T71" fmla="*/ 297 h 991"/>
                  <a:gd name="T72" fmla="*/ 673 w 1000"/>
                  <a:gd name="T73" fmla="*/ 313 h 991"/>
                  <a:gd name="T74" fmla="*/ 690 w 1000"/>
                  <a:gd name="T75" fmla="*/ 330 h 991"/>
                  <a:gd name="T76" fmla="*/ 706 w 1000"/>
                  <a:gd name="T77" fmla="*/ 347 h 991"/>
                  <a:gd name="T78" fmla="*/ 723 w 1000"/>
                  <a:gd name="T79" fmla="*/ 363 h 991"/>
                  <a:gd name="T80" fmla="*/ 739 w 1000"/>
                  <a:gd name="T81" fmla="*/ 380 h 991"/>
                  <a:gd name="T82" fmla="*/ 754 w 1000"/>
                  <a:gd name="T83" fmla="*/ 396 h 991"/>
                  <a:gd name="T84" fmla="*/ 770 w 1000"/>
                  <a:gd name="T85" fmla="*/ 413 h 991"/>
                  <a:gd name="T86" fmla="*/ 780 w 1000"/>
                  <a:gd name="T87" fmla="*/ 42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00" h="991">
                    <a:moveTo>
                      <a:pt x="946" y="309"/>
                    </a:moveTo>
                    <a:lnTo>
                      <a:pt x="1000" y="256"/>
                    </a:lnTo>
                    <a:lnTo>
                      <a:pt x="749" y="0"/>
                    </a:lnTo>
                    <a:lnTo>
                      <a:pt x="694" y="55"/>
                    </a:lnTo>
                    <a:lnTo>
                      <a:pt x="775" y="136"/>
                    </a:lnTo>
                    <a:lnTo>
                      <a:pt x="694" y="216"/>
                    </a:lnTo>
                    <a:lnTo>
                      <a:pt x="571" y="90"/>
                    </a:lnTo>
                    <a:lnTo>
                      <a:pt x="533" y="128"/>
                    </a:lnTo>
                    <a:lnTo>
                      <a:pt x="576" y="171"/>
                    </a:lnTo>
                    <a:lnTo>
                      <a:pt x="0" y="738"/>
                    </a:lnTo>
                    <a:lnTo>
                      <a:pt x="254" y="991"/>
                    </a:lnTo>
                    <a:lnTo>
                      <a:pt x="827" y="427"/>
                    </a:lnTo>
                    <a:lnTo>
                      <a:pt x="870" y="470"/>
                    </a:lnTo>
                    <a:lnTo>
                      <a:pt x="908" y="434"/>
                    </a:lnTo>
                    <a:lnTo>
                      <a:pt x="784" y="309"/>
                    </a:lnTo>
                    <a:lnTo>
                      <a:pt x="865" y="228"/>
                    </a:lnTo>
                    <a:lnTo>
                      <a:pt x="946" y="309"/>
                    </a:lnTo>
                    <a:close/>
                    <a:moveTo>
                      <a:pt x="780" y="420"/>
                    </a:moveTo>
                    <a:lnTo>
                      <a:pt x="780" y="420"/>
                    </a:lnTo>
                    <a:lnTo>
                      <a:pt x="434" y="766"/>
                    </a:lnTo>
                    <a:lnTo>
                      <a:pt x="780" y="420"/>
                    </a:lnTo>
                    <a:lnTo>
                      <a:pt x="434" y="766"/>
                    </a:lnTo>
                    <a:lnTo>
                      <a:pt x="424" y="759"/>
                    </a:lnTo>
                    <a:lnTo>
                      <a:pt x="417" y="750"/>
                    </a:lnTo>
                    <a:lnTo>
                      <a:pt x="408" y="742"/>
                    </a:lnTo>
                    <a:lnTo>
                      <a:pt x="400" y="735"/>
                    </a:lnTo>
                    <a:lnTo>
                      <a:pt x="391" y="726"/>
                    </a:lnTo>
                    <a:lnTo>
                      <a:pt x="384" y="719"/>
                    </a:lnTo>
                    <a:lnTo>
                      <a:pt x="374" y="709"/>
                    </a:lnTo>
                    <a:lnTo>
                      <a:pt x="367" y="702"/>
                    </a:lnTo>
                    <a:lnTo>
                      <a:pt x="360" y="693"/>
                    </a:lnTo>
                    <a:lnTo>
                      <a:pt x="351" y="686"/>
                    </a:lnTo>
                    <a:lnTo>
                      <a:pt x="344" y="676"/>
                    </a:lnTo>
                    <a:lnTo>
                      <a:pt x="334" y="669"/>
                    </a:lnTo>
                    <a:lnTo>
                      <a:pt x="327" y="662"/>
                    </a:lnTo>
                    <a:lnTo>
                      <a:pt x="318" y="652"/>
                    </a:lnTo>
                    <a:lnTo>
                      <a:pt x="310" y="645"/>
                    </a:lnTo>
                    <a:lnTo>
                      <a:pt x="301" y="636"/>
                    </a:lnTo>
                    <a:lnTo>
                      <a:pt x="294" y="629"/>
                    </a:lnTo>
                    <a:lnTo>
                      <a:pt x="287" y="619"/>
                    </a:lnTo>
                    <a:lnTo>
                      <a:pt x="277" y="612"/>
                    </a:lnTo>
                    <a:lnTo>
                      <a:pt x="270" y="603"/>
                    </a:lnTo>
                    <a:lnTo>
                      <a:pt x="261" y="595"/>
                    </a:lnTo>
                    <a:lnTo>
                      <a:pt x="254" y="586"/>
                    </a:lnTo>
                    <a:lnTo>
                      <a:pt x="244" y="579"/>
                    </a:lnTo>
                    <a:lnTo>
                      <a:pt x="237" y="572"/>
                    </a:lnTo>
                    <a:lnTo>
                      <a:pt x="227" y="562"/>
                    </a:lnTo>
                    <a:lnTo>
                      <a:pt x="227" y="562"/>
                    </a:lnTo>
                    <a:lnTo>
                      <a:pt x="282" y="508"/>
                    </a:lnTo>
                    <a:lnTo>
                      <a:pt x="353" y="439"/>
                    </a:lnTo>
                    <a:lnTo>
                      <a:pt x="464" y="548"/>
                    </a:lnTo>
                    <a:lnTo>
                      <a:pt x="483" y="529"/>
                    </a:lnTo>
                    <a:lnTo>
                      <a:pt x="372" y="418"/>
                    </a:lnTo>
                    <a:lnTo>
                      <a:pt x="417" y="375"/>
                    </a:lnTo>
                    <a:lnTo>
                      <a:pt x="519" y="477"/>
                    </a:lnTo>
                    <a:lnTo>
                      <a:pt x="540" y="456"/>
                    </a:lnTo>
                    <a:lnTo>
                      <a:pt x="436" y="354"/>
                    </a:lnTo>
                    <a:lnTo>
                      <a:pt x="476" y="313"/>
                    </a:lnTo>
                    <a:lnTo>
                      <a:pt x="566" y="403"/>
                    </a:lnTo>
                    <a:lnTo>
                      <a:pt x="588" y="382"/>
                    </a:lnTo>
                    <a:lnTo>
                      <a:pt x="498" y="294"/>
                    </a:lnTo>
                    <a:lnTo>
                      <a:pt x="576" y="216"/>
                    </a:lnTo>
                    <a:lnTo>
                      <a:pt x="583" y="223"/>
                    </a:lnTo>
                    <a:lnTo>
                      <a:pt x="592" y="233"/>
                    </a:lnTo>
                    <a:lnTo>
                      <a:pt x="600" y="240"/>
                    </a:lnTo>
                    <a:lnTo>
                      <a:pt x="607" y="249"/>
                    </a:lnTo>
                    <a:lnTo>
                      <a:pt x="616" y="256"/>
                    </a:lnTo>
                    <a:lnTo>
                      <a:pt x="623" y="266"/>
                    </a:lnTo>
                    <a:lnTo>
                      <a:pt x="633" y="273"/>
                    </a:lnTo>
                    <a:lnTo>
                      <a:pt x="640" y="280"/>
                    </a:lnTo>
                    <a:lnTo>
                      <a:pt x="649" y="290"/>
                    </a:lnTo>
                    <a:lnTo>
                      <a:pt x="656" y="297"/>
                    </a:lnTo>
                    <a:lnTo>
                      <a:pt x="666" y="306"/>
                    </a:lnTo>
                    <a:lnTo>
                      <a:pt x="673" y="313"/>
                    </a:lnTo>
                    <a:lnTo>
                      <a:pt x="680" y="323"/>
                    </a:lnTo>
                    <a:lnTo>
                      <a:pt x="690" y="330"/>
                    </a:lnTo>
                    <a:lnTo>
                      <a:pt x="697" y="339"/>
                    </a:lnTo>
                    <a:lnTo>
                      <a:pt x="706" y="347"/>
                    </a:lnTo>
                    <a:lnTo>
                      <a:pt x="713" y="354"/>
                    </a:lnTo>
                    <a:lnTo>
                      <a:pt x="723" y="363"/>
                    </a:lnTo>
                    <a:lnTo>
                      <a:pt x="730" y="370"/>
                    </a:lnTo>
                    <a:lnTo>
                      <a:pt x="739" y="380"/>
                    </a:lnTo>
                    <a:lnTo>
                      <a:pt x="747" y="387"/>
                    </a:lnTo>
                    <a:lnTo>
                      <a:pt x="754" y="396"/>
                    </a:lnTo>
                    <a:lnTo>
                      <a:pt x="763" y="403"/>
                    </a:lnTo>
                    <a:lnTo>
                      <a:pt x="770" y="413"/>
                    </a:lnTo>
                    <a:lnTo>
                      <a:pt x="780" y="420"/>
                    </a:lnTo>
                    <a:lnTo>
                      <a:pt x="780" y="4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4" name="Rectangle 7"/>
            <p:cNvSpPr/>
            <p:nvPr/>
          </p:nvSpPr>
          <p:spPr bwMode="auto">
            <a:xfrm>
              <a:off x="7050483" y="5166471"/>
              <a:ext cx="199396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添加详细文本描述，建议与标题相关并符合整体语言风格，语言描述尽量简活生活。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314365" y="1578544"/>
            <a:ext cx="1859429" cy="2229563"/>
            <a:chOff x="9314365" y="1578544"/>
            <a:chExt cx="1859429" cy="2229563"/>
          </a:xfrm>
        </p:grpSpPr>
        <p:sp>
          <p:nvSpPr>
            <p:cNvPr id="75" name="Rounded Rectangle 66"/>
            <p:cNvSpPr/>
            <p:nvPr/>
          </p:nvSpPr>
          <p:spPr>
            <a:xfrm>
              <a:off x="9314365" y="1578544"/>
              <a:ext cx="1859429" cy="2138342"/>
            </a:xfrm>
            <a:prstGeom prst="roundRect">
              <a:avLst>
                <a:gd name="adj" fmla="val 5186"/>
              </a:avLst>
            </a:prstGeom>
            <a:noFill/>
            <a:ln w="19050">
              <a:solidFill>
                <a:srgbClr val="23B9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Rectangle 7"/>
            <p:cNvSpPr/>
            <p:nvPr/>
          </p:nvSpPr>
          <p:spPr bwMode="auto">
            <a:xfrm>
              <a:off x="9541679" y="1856095"/>
              <a:ext cx="1427479" cy="195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>
                <a:lnSpc>
                  <a:spcPts val="1300"/>
                </a:lnSpc>
              </a:pP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此处添加详细文本描述，建议与标题相关并符合整体语言风格，语言描述尽量简活生活</a:t>
              </a: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。</a:t>
              </a:r>
              <a:endParaRPr lang="en-US" altLang="zh-CN" sz="1000" spc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>
                <a:lnSpc>
                  <a:spcPts val="1300"/>
                </a:lnSpc>
              </a:pP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此处添加详细文本描述，建议与标题相关并符合整体语言风格，语言描述尽量简活生活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314365" y="3902831"/>
            <a:ext cx="1859429" cy="2174975"/>
            <a:chOff x="9314365" y="3902831"/>
            <a:chExt cx="1859429" cy="2174975"/>
          </a:xfrm>
        </p:grpSpPr>
        <p:sp>
          <p:nvSpPr>
            <p:cNvPr id="77" name="Rounded Rectangle 69"/>
            <p:cNvSpPr/>
            <p:nvPr/>
          </p:nvSpPr>
          <p:spPr>
            <a:xfrm>
              <a:off x="9314365" y="3902831"/>
              <a:ext cx="1859429" cy="2022128"/>
            </a:xfrm>
            <a:prstGeom prst="roundRect">
              <a:avLst>
                <a:gd name="adj" fmla="val 5186"/>
              </a:avLst>
            </a:prstGeom>
            <a:noFill/>
            <a:ln w="19050">
              <a:solidFill>
                <a:srgbClr val="23B9D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Rectangle 7"/>
            <p:cNvSpPr/>
            <p:nvPr/>
          </p:nvSpPr>
          <p:spPr bwMode="auto">
            <a:xfrm>
              <a:off x="9562591" y="4125794"/>
              <a:ext cx="1427479" cy="195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>
                <a:lnSpc>
                  <a:spcPts val="1300"/>
                </a:lnSpc>
              </a:pP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此处添加详细文本描述，建议与标题相关并符合整体语言风格，语言描述尽量简活生活</a:t>
              </a: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。</a:t>
              </a:r>
              <a:endParaRPr lang="en-US" altLang="zh-CN" sz="1000" spc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>
                <a:lnSpc>
                  <a:spcPts val="1300"/>
                </a:lnSpc>
              </a:pP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此处添加详细文本描述，建议与标题相关并符合整体语言风格，语言描述尽量简活生活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</p:spTree>
  </p:cSld>
  <p:clrMapOvr>
    <a:masterClrMapping/>
  </p:clrMapOvr>
  <p:transition spd="slow" advClick="0" advTm="7379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23B9D6">
              <a:alpha val="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8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2" name="Rectangle 5"/>
          <p:cNvSpPr/>
          <p:nvPr/>
        </p:nvSpPr>
        <p:spPr bwMode="auto">
          <a:xfrm>
            <a:off x="4415210" y="2964088"/>
            <a:ext cx="7028929" cy="2802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描述</a:t>
            </a:r>
            <a:r>
              <a:rPr lang="en-US" altLang="zh-CN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生动。</a:t>
            </a:r>
            <a:endParaRPr lang="en-US" altLang="zh-CN" sz="12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。</a:t>
            </a:r>
            <a:endParaRPr lang="en-US" altLang="zh-CN" sz="12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，建议与标题相关并符合整体语言风格，语言描述尽量简洁生动。</a:t>
            </a:r>
            <a:endParaRPr lang="en-US" altLang="zh-CN" sz="12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sz="12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580331" y="2164233"/>
            <a:ext cx="4464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176655"/>
            <a:r>
              <a:rPr lang="zh-CN" altLang="en-US" sz="4000" b="1" spc="100" dirty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关于</a:t>
            </a:r>
            <a:r>
              <a:rPr lang="zh-CN" altLang="en-US" sz="4000" b="1" spc="1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我们 </a:t>
            </a:r>
            <a:r>
              <a:rPr lang="en-US" altLang="zh-CN" sz="4000" b="1" spc="1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· </a:t>
            </a:r>
            <a:r>
              <a:rPr lang="zh-CN" altLang="en-US" sz="4000" b="1" spc="1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欢迎页</a:t>
            </a:r>
            <a:endParaRPr lang="en-US" altLang="zh-CN" sz="4000" b="1" spc="100" dirty="0">
              <a:solidFill>
                <a:schemeClr val="bg1">
                  <a:lumMod val="6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Bebas Neue" charset="0"/>
              <a:sym typeface="Bebas Neue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293448"/>
            <a:ext cx="4326903" cy="3171946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506663" y="1"/>
            <a:ext cx="7162800" cy="908154"/>
            <a:chOff x="2506663" y="1"/>
            <a:chExt cx="7162800" cy="908154"/>
          </a:xfrm>
        </p:grpSpPr>
        <p:grpSp>
          <p:nvGrpSpPr>
            <p:cNvPr id="76" name="组合 75"/>
            <p:cNvGrpSpPr/>
            <p:nvPr/>
          </p:nvGrpSpPr>
          <p:grpSpPr>
            <a:xfrm>
              <a:off x="8280400" y="1"/>
              <a:ext cx="1389063" cy="908154"/>
              <a:chOff x="8280400" y="0"/>
              <a:chExt cx="1389063" cy="1287463"/>
            </a:xfrm>
          </p:grpSpPr>
          <p:sp>
            <p:nvSpPr>
              <p:cNvPr id="77" name="矩形 122"/>
              <p:cNvSpPr>
                <a:spLocks noChangeArrowheads="1"/>
              </p:cNvSpPr>
              <p:nvPr/>
            </p:nvSpPr>
            <p:spPr bwMode="auto">
              <a:xfrm>
                <a:off x="8280400" y="0"/>
                <a:ext cx="187711" cy="1287463"/>
              </a:xfrm>
              <a:prstGeom prst="rect">
                <a:avLst/>
              </a:prstGeom>
              <a:solidFill>
                <a:srgbClr val="23B9D6">
                  <a:alpha val="2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8" name="矩形 123"/>
              <p:cNvSpPr>
                <a:spLocks noChangeArrowheads="1"/>
              </p:cNvSpPr>
              <p:nvPr/>
            </p:nvSpPr>
            <p:spPr bwMode="auto">
              <a:xfrm>
                <a:off x="8510007" y="0"/>
                <a:ext cx="297616" cy="1287463"/>
              </a:xfrm>
              <a:prstGeom prst="rect">
                <a:avLst/>
              </a:prstGeom>
              <a:solidFill>
                <a:srgbClr val="23B9D6">
                  <a:alpha val="6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9" name="矩形 124"/>
              <p:cNvSpPr>
                <a:spLocks noChangeArrowheads="1"/>
              </p:cNvSpPr>
              <p:nvPr/>
            </p:nvSpPr>
            <p:spPr bwMode="auto">
              <a:xfrm>
                <a:off x="8849520" y="0"/>
                <a:ext cx="349849" cy="1287463"/>
              </a:xfrm>
              <a:prstGeom prst="rect">
                <a:avLst/>
              </a:prstGeom>
              <a:solidFill>
                <a:srgbClr val="23B9D6">
                  <a:alpha val="8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0" name="矩形 125"/>
              <p:cNvSpPr>
                <a:spLocks noChangeArrowheads="1"/>
              </p:cNvSpPr>
              <p:nvPr/>
            </p:nvSpPr>
            <p:spPr bwMode="auto">
              <a:xfrm>
                <a:off x="9241266" y="0"/>
                <a:ext cx="428197" cy="1287463"/>
              </a:xfrm>
              <a:prstGeom prst="rect">
                <a:avLst/>
              </a:prstGeom>
              <a:solidFill>
                <a:srgbClr val="23B9D6"/>
              </a:solidFill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2506663" y="1"/>
              <a:ext cx="1389062" cy="908154"/>
              <a:chOff x="2506663" y="0"/>
              <a:chExt cx="1389062" cy="1287463"/>
            </a:xfrm>
          </p:grpSpPr>
          <p:sp>
            <p:nvSpPr>
              <p:cNvPr id="82" name="矩形 127"/>
              <p:cNvSpPr>
                <a:spLocks noChangeArrowheads="1"/>
              </p:cNvSpPr>
              <p:nvPr/>
            </p:nvSpPr>
            <p:spPr bwMode="auto">
              <a:xfrm flipH="1">
                <a:off x="3708015" y="0"/>
                <a:ext cx="187710" cy="1287463"/>
              </a:xfrm>
              <a:prstGeom prst="rect">
                <a:avLst/>
              </a:prstGeom>
              <a:solidFill>
                <a:srgbClr val="23B9D6">
                  <a:alpha val="2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3" name="矩形 128"/>
              <p:cNvSpPr>
                <a:spLocks noChangeArrowheads="1"/>
              </p:cNvSpPr>
              <p:nvPr/>
            </p:nvSpPr>
            <p:spPr bwMode="auto">
              <a:xfrm flipH="1">
                <a:off x="3368502" y="0"/>
                <a:ext cx="297616" cy="1287463"/>
              </a:xfrm>
              <a:prstGeom prst="rect">
                <a:avLst/>
              </a:prstGeom>
              <a:solidFill>
                <a:srgbClr val="23B9D6">
                  <a:alpha val="6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4" name="矩形 129"/>
              <p:cNvSpPr>
                <a:spLocks noChangeArrowheads="1"/>
              </p:cNvSpPr>
              <p:nvPr/>
            </p:nvSpPr>
            <p:spPr bwMode="auto">
              <a:xfrm flipH="1">
                <a:off x="2976757" y="0"/>
                <a:ext cx="349849" cy="1287463"/>
              </a:xfrm>
              <a:prstGeom prst="rect">
                <a:avLst/>
              </a:prstGeom>
              <a:solidFill>
                <a:srgbClr val="23B9D6">
                  <a:alpha val="8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85" name="矩形 130"/>
              <p:cNvSpPr>
                <a:spLocks noChangeArrowheads="1"/>
              </p:cNvSpPr>
              <p:nvPr/>
            </p:nvSpPr>
            <p:spPr bwMode="auto">
              <a:xfrm flipH="1">
                <a:off x="2506663" y="0"/>
                <a:ext cx="428197" cy="1287463"/>
              </a:xfrm>
              <a:prstGeom prst="rect">
                <a:avLst/>
              </a:prstGeom>
              <a:solidFill>
                <a:srgbClr val="23B9D6"/>
              </a:solidFill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86" name="文本框 131"/>
          <p:cNvSpPr>
            <a:spLocks noChangeArrowheads="1"/>
          </p:cNvSpPr>
          <p:nvPr/>
        </p:nvSpPr>
        <p:spPr bwMode="auto">
          <a:xfrm>
            <a:off x="5410491" y="138822"/>
            <a:ext cx="136287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前 言</a:t>
            </a:r>
            <a:endParaRPr lang="zh-CN" altLang="en-US" sz="4000" b="1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7721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187" y="0"/>
            <a:ext cx="8445813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1464233" y="1437037"/>
            <a:ext cx="4004339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9" name="Rectangle 5"/>
          <p:cNvSpPr/>
          <p:nvPr/>
        </p:nvSpPr>
        <p:spPr bwMode="auto">
          <a:xfrm>
            <a:off x="1464234" y="2329161"/>
            <a:ext cx="4004338" cy="4067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      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1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2262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4" name="矩形 23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1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26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9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4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2530" name="直接连接符 24"/>
          <p:cNvSpPr>
            <a:spLocks noChangeShapeType="1"/>
          </p:cNvSpPr>
          <p:nvPr/>
        </p:nvSpPr>
        <p:spPr bwMode="auto">
          <a:xfrm>
            <a:off x="1122363" y="2911475"/>
            <a:ext cx="10117137" cy="1588"/>
          </a:xfrm>
          <a:prstGeom prst="line">
            <a:avLst/>
          </a:prstGeom>
          <a:noFill/>
          <a:ln w="28575" cap="flat" cmpd="sng">
            <a:solidFill>
              <a:srgbClr val="23B9D6"/>
            </a:solidFill>
            <a:prstDash val="sys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Rectangle 7"/>
          <p:cNvSpPr/>
          <p:nvPr/>
        </p:nvSpPr>
        <p:spPr bwMode="auto">
          <a:xfrm>
            <a:off x="3105325" y="4230736"/>
            <a:ext cx="1445611" cy="1660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</a:t>
            </a:r>
            <a:r>
              <a:rPr lang="zh-CN" altLang="en-US" sz="1600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名称</a:t>
            </a:r>
            <a:endParaRPr lang="en-US" altLang="zh-CN" sz="1600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endParaRPr lang="en-US" altLang="zh-CN" sz="16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43" name="Rectangle 7"/>
          <p:cNvSpPr/>
          <p:nvPr/>
        </p:nvSpPr>
        <p:spPr bwMode="auto">
          <a:xfrm>
            <a:off x="1023295" y="4230736"/>
            <a:ext cx="1431296" cy="1375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</a:t>
            </a:r>
            <a:r>
              <a:rPr lang="zh-CN" altLang="en-US" sz="1600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名称</a:t>
            </a:r>
            <a:endParaRPr lang="en-US" altLang="zh-CN" sz="1600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endParaRPr lang="en-US" altLang="zh-CN" sz="16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44" name="Rectangle 7"/>
          <p:cNvSpPr/>
          <p:nvPr/>
        </p:nvSpPr>
        <p:spPr bwMode="auto">
          <a:xfrm>
            <a:off x="7547513" y="4230736"/>
            <a:ext cx="1555613" cy="135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</a:t>
            </a:r>
            <a:r>
              <a:rPr lang="zh-CN" altLang="en-US" sz="1600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名称</a:t>
            </a:r>
            <a:endParaRPr lang="en-US" altLang="zh-CN" sz="1600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endParaRPr lang="en-US" altLang="zh-CN" sz="16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45" name="Rectangle 7"/>
          <p:cNvSpPr/>
          <p:nvPr/>
        </p:nvSpPr>
        <p:spPr bwMode="auto">
          <a:xfrm>
            <a:off x="9674694" y="4230736"/>
            <a:ext cx="1454701" cy="144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</a:t>
            </a:r>
            <a:r>
              <a:rPr lang="zh-CN" altLang="en-US" sz="1600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名称</a:t>
            </a:r>
            <a:endParaRPr lang="en-US" altLang="zh-CN" sz="1600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endParaRPr lang="en-US" altLang="zh-CN" sz="16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46" name="Rectangle 7"/>
          <p:cNvSpPr/>
          <p:nvPr/>
        </p:nvSpPr>
        <p:spPr bwMode="auto">
          <a:xfrm>
            <a:off x="5258470" y="4230736"/>
            <a:ext cx="1718024" cy="1964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20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</a:t>
            </a:r>
            <a:r>
              <a:rPr lang="zh-CN" altLang="en-US" sz="2000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名称</a:t>
            </a:r>
            <a:endParaRPr lang="en-US" altLang="zh-CN" sz="2000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endParaRPr lang="en-US" altLang="zh-CN" sz="20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添加详细文本描述，建议与标题相关并符合整体语言风格，语言描述尽量简活生活。</a:t>
            </a:r>
            <a:endParaRPr lang="en-US" sz="1200" spc="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059363" y="1841500"/>
            <a:ext cx="2052637" cy="2052638"/>
            <a:chOff x="5059363" y="1841500"/>
            <a:chExt cx="2052637" cy="2052638"/>
          </a:xfrm>
        </p:grpSpPr>
        <p:sp>
          <p:nvSpPr>
            <p:cNvPr id="22531" name="椭圆 2"/>
            <p:cNvSpPr>
              <a:spLocks noChangeArrowheads="1"/>
            </p:cNvSpPr>
            <p:nvPr/>
          </p:nvSpPr>
          <p:spPr bwMode="auto">
            <a:xfrm>
              <a:off x="5059363" y="1841500"/>
              <a:ext cx="2052637" cy="2052638"/>
            </a:xfrm>
            <a:prstGeom prst="ellipse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5548023" y="2212975"/>
              <a:ext cx="1095953" cy="1097785"/>
              <a:chOff x="4727575" y="1306513"/>
              <a:chExt cx="1900238" cy="1903413"/>
            </a:xfrm>
          </p:grpSpPr>
          <p:sp>
            <p:nvSpPr>
              <p:cNvPr id="62" name="Freeform 11"/>
              <p:cNvSpPr/>
              <p:nvPr/>
            </p:nvSpPr>
            <p:spPr bwMode="auto">
              <a:xfrm>
                <a:off x="5246688" y="1306513"/>
                <a:ext cx="865187" cy="1411288"/>
              </a:xfrm>
              <a:custGeom>
                <a:avLst/>
                <a:gdLst>
                  <a:gd name="T0" fmla="*/ 16 w 230"/>
                  <a:gd name="T1" fmla="*/ 185 h 375"/>
                  <a:gd name="T2" fmla="*/ 64 w 230"/>
                  <a:gd name="T3" fmla="*/ 254 h 375"/>
                  <a:gd name="T4" fmla="*/ 60 w 230"/>
                  <a:gd name="T5" fmla="*/ 285 h 375"/>
                  <a:gd name="T6" fmla="*/ 46 w 230"/>
                  <a:gd name="T7" fmla="*/ 290 h 375"/>
                  <a:gd name="T8" fmla="*/ 54 w 230"/>
                  <a:gd name="T9" fmla="*/ 321 h 375"/>
                  <a:gd name="T10" fmla="*/ 64 w 230"/>
                  <a:gd name="T11" fmla="*/ 347 h 375"/>
                  <a:gd name="T12" fmla="*/ 74 w 230"/>
                  <a:gd name="T13" fmla="*/ 366 h 375"/>
                  <a:gd name="T14" fmla="*/ 77 w 230"/>
                  <a:gd name="T15" fmla="*/ 369 h 375"/>
                  <a:gd name="T16" fmla="*/ 84 w 230"/>
                  <a:gd name="T17" fmla="*/ 372 h 375"/>
                  <a:gd name="T18" fmla="*/ 95 w 230"/>
                  <a:gd name="T19" fmla="*/ 373 h 375"/>
                  <a:gd name="T20" fmla="*/ 105 w 230"/>
                  <a:gd name="T21" fmla="*/ 374 h 375"/>
                  <a:gd name="T22" fmla="*/ 115 w 230"/>
                  <a:gd name="T23" fmla="*/ 375 h 375"/>
                  <a:gd name="T24" fmla="*/ 118 w 230"/>
                  <a:gd name="T25" fmla="*/ 375 h 375"/>
                  <a:gd name="T26" fmla="*/ 125 w 230"/>
                  <a:gd name="T27" fmla="*/ 374 h 375"/>
                  <a:gd name="T28" fmla="*/ 135 w 230"/>
                  <a:gd name="T29" fmla="*/ 374 h 375"/>
                  <a:gd name="T30" fmla="*/ 145 w 230"/>
                  <a:gd name="T31" fmla="*/ 373 h 375"/>
                  <a:gd name="T32" fmla="*/ 155 w 230"/>
                  <a:gd name="T33" fmla="*/ 371 h 375"/>
                  <a:gd name="T34" fmla="*/ 159 w 230"/>
                  <a:gd name="T35" fmla="*/ 369 h 375"/>
                  <a:gd name="T36" fmla="*/ 165 w 230"/>
                  <a:gd name="T37" fmla="*/ 357 h 375"/>
                  <a:gd name="T38" fmla="*/ 175 w 230"/>
                  <a:gd name="T39" fmla="*/ 327 h 375"/>
                  <a:gd name="T40" fmla="*/ 184 w 230"/>
                  <a:gd name="T41" fmla="*/ 290 h 375"/>
                  <a:gd name="T42" fmla="*/ 169 w 230"/>
                  <a:gd name="T43" fmla="*/ 285 h 375"/>
                  <a:gd name="T44" fmla="*/ 166 w 230"/>
                  <a:gd name="T45" fmla="*/ 255 h 375"/>
                  <a:gd name="T46" fmla="*/ 215 w 230"/>
                  <a:gd name="T47" fmla="*/ 184 h 375"/>
                  <a:gd name="T48" fmla="*/ 225 w 230"/>
                  <a:gd name="T49" fmla="*/ 178 h 375"/>
                  <a:gd name="T50" fmla="*/ 225 w 230"/>
                  <a:gd name="T51" fmla="*/ 126 h 375"/>
                  <a:gd name="T52" fmla="*/ 222 w 230"/>
                  <a:gd name="T53" fmla="*/ 123 h 375"/>
                  <a:gd name="T54" fmla="*/ 116 w 230"/>
                  <a:gd name="T55" fmla="*/ 0 h 375"/>
                  <a:gd name="T56" fmla="*/ 9 w 230"/>
                  <a:gd name="T57" fmla="*/ 123 h 375"/>
                  <a:gd name="T58" fmla="*/ 5 w 230"/>
                  <a:gd name="T59" fmla="*/ 126 h 375"/>
                  <a:gd name="T60" fmla="*/ 5 w 230"/>
                  <a:gd name="T61" fmla="*/ 178 h 375"/>
                  <a:gd name="T62" fmla="*/ 16 w 230"/>
                  <a:gd name="T63" fmla="*/ 18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0" h="375">
                    <a:moveTo>
                      <a:pt x="16" y="185"/>
                    </a:moveTo>
                    <a:cubicBezTo>
                      <a:pt x="25" y="214"/>
                      <a:pt x="42" y="238"/>
                      <a:pt x="64" y="254"/>
                    </a:cubicBezTo>
                    <a:cubicBezTo>
                      <a:pt x="60" y="285"/>
                      <a:pt x="60" y="285"/>
                      <a:pt x="60" y="285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47" y="299"/>
                      <a:pt x="50" y="310"/>
                      <a:pt x="54" y="321"/>
                    </a:cubicBezTo>
                    <a:cubicBezTo>
                      <a:pt x="57" y="330"/>
                      <a:pt x="61" y="339"/>
                      <a:pt x="64" y="347"/>
                    </a:cubicBezTo>
                    <a:cubicBezTo>
                      <a:pt x="68" y="355"/>
                      <a:pt x="72" y="363"/>
                      <a:pt x="74" y="366"/>
                    </a:cubicBezTo>
                    <a:cubicBezTo>
                      <a:pt x="75" y="368"/>
                      <a:pt x="76" y="369"/>
                      <a:pt x="77" y="369"/>
                    </a:cubicBezTo>
                    <a:cubicBezTo>
                      <a:pt x="79" y="370"/>
                      <a:pt x="81" y="371"/>
                      <a:pt x="84" y="372"/>
                    </a:cubicBezTo>
                    <a:cubicBezTo>
                      <a:pt x="88" y="372"/>
                      <a:pt x="91" y="373"/>
                      <a:pt x="95" y="373"/>
                    </a:cubicBezTo>
                    <a:cubicBezTo>
                      <a:pt x="98" y="374"/>
                      <a:pt x="101" y="374"/>
                      <a:pt x="105" y="374"/>
                    </a:cubicBezTo>
                    <a:cubicBezTo>
                      <a:pt x="108" y="374"/>
                      <a:pt x="112" y="374"/>
                      <a:pt x="115" y="375"/>
                    </a:cubicBezTo>
                    <a:cubicBezTo>
                      <a:pt x="116" y="375"/>
                      <a:pt x="117" y="375"/>
                      <a:pt x="118" y="375"/>
                    </a:cubicBezTo>
                    <a:cubicBezTo>
                      <a:pt x="120" y="375"/>
                      <a:pt x="122" y="375"/>
                      <a:pt x="125" y="374"/>
                    </a:cubicBezTo>
                    <a:cubicBezTo>
                      <a:pt x="128" y="374"/>
                      <a:pt x="131" y="374"/>
                      <a:pt x="135" y="374"/>
                    </a:cubicBezTo>
                    <a:cubicBezTo>
                      <a:pt x="138" y="374"/>
                      <a:pt x="142" y="373"/>
                      <a:pt x="145" y="373"/>
                    </a:cubicBezTo>
                    <a:cubicBezTo>
                      <a:pt x="149" y="372"/>
                      <a:pt x="152" y="371"/>
                      <a:pt x="155" y="371"/>
                    </a:cubicBezTo>
                    <a:cubicBezTo>
                      <a:pt x="156" y="370"/>
                      <a:pt x="158" y="370"/>
                      <a:pt x="159" y="369"/>
                    </a:cubicBezTo>
                    <a:cubicBezTo>
                      <a:pt x="160" y="368"/>
                      <a:pt x="163" y="364"/>
                      <a:pt x="165" y="357"/>
                    </a:cubicBezTo>
                    <a:cubicBezTo>
                      <a:pt x="169" y="349"/>
                      <a:pt x="172" y="338"/>
                      <a:pt x="175" y="327"/>
                    </a:cubicBezTo>
                    <a:cubicBezTo>
                      <a:pt x="179" y="314"/>
                      <a:pt x="182" y="300"/>
                      <a:pt x="184" y="290"/>
                    </a:cubicBezTo>
                    <a:cubicBezTo>
                      <a:pt x="169" y="285"/>
                      <a:pt x="169" y="285"/>
                      <a:pt x="169" y="285"/>
                    </a:cubicBezTo>
                    <a:cubicBezTo>
                      <a:pt x="166" y="255"/>
                      <a:pt x="166" y="255"/>
                      <a:pt x="166" y="255"/>
                    </a:cubicBezTo>
                    <a:cubicBezTo>
                      <a:pt x="188" y="239"/>
                      <a:pt x="206" y="214"/>
                      <a:pt x="215" y="184"/>
                    </a:cubicBezTo>
                    <a:cubicBezTo>
                      <a:pt x="219" y="183"/>
                      <a:pt x="223" y="181"/>
                      <a:pt x="225" y="178"/>
                    </a:cubicBezTo>
                    <a:cubicBezTo>
                      <a:pt x="229" y="173"/>
                      <a:pt x="230" y="133"/>
                      <a:pt x="225" y="126"/>
                    </a:cubicBezTo>
                    <a:cubicBezTo>
                      <a:pt x="225" y="124"/>
                      <a:pt x="223" y="123"/>
                      <a:pt x="222" y="123"/>
                    </a:cubicBezTo>
                    <a:cubicBezTo>
                      <a:pt x="217" y="54"/>
                      <a:pt x="171" y="0"/>
                      <a:pt x="116" y="0"/>
                    </a:cubicBezTo>
                    <a:cubicBezTo>
                      <a:pt x="60" y="0"/>
                      <a:pt x="14" y="54"/>
                      <a:pt x="9" y="123"/>
                    </a:cubicBezTo>
                    <a:cubicBezTo>
                      <a:pt x="7" y="123"/>
                      <a:pt x="6" y="124"/>
                      <a:pt x="5" y="126"/>
                    </a:cubicBezTo>
                    <a:cubicBezTo>
                      <a:pt x="0" y="133"/>
                      <a:pt x="1" y="173"/>
                      <a:pt x="5" y="178"/>
                    </a:cubicBezTo>
                    <a:cubicBezTo>
                      <a:pt x="7" y="181"/>
                      <a:pt x="12" y="183"/>
                      <a:pt x="16" y="1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12"/>
              <p:cNvSpPr>
                <a:spLocks noEditPoints="1"/>
              </p:cNvSpPr>
              <p:nvPr/>
            </p:nvSpPr>
            <p:spPr bwMode="auto">
              <a:xfrm>
                <a:off x="4727575" y="2413001"/>
                <a:ext cx="1900238" cy="796925"/>
              </a:xfrm>
              <a:custGeom>
                <a:avLst/>
                <a:gdLst>
                  <a:gd name="T0" fmla="*/ 333 w 505"/>
                  <a:gd name="T1" fmla="*/ 0 h 212"/>
                  <a:gd name="T2" fmla="*/ 303 w 505"/>
                  <a:gd name="T3" fmla="*/ 85 h 212"/>
                  <a:gd name="T4" fmla="*/ 283 w 505"/>
                  <a:gd name="T5" fmla="*/ 90 h 212"/>
                  <a:gd name="T6" fmla="*/ 262 w 505"/>
                  <a:gd name="T7" fmla="*/ 92 h 212"/>
                  <a:gd name="T8" fmla="*/ 270 w 505"/>
                  <a:gd name="T9" fmla="*/ 160 h 212"/>
                  <a:gd name="T10" fmla="*/ 287 w 505"/>
                  <a:gd name="T11" fmla="*/ 163 h 212"/>
                  <a:gd name="T12" fmla="*/ 300 w 505"/>
                  <a:gd name="T13" fmla="*/ 164 h 212"/>
                  <a:gd name="T14" fmla="*/ 318 w 505"/>
                  <a:gd name="T15" fmla="*/ 163 h 212"/>
                  <a:gd name="T16" fmla="*/ 331 w 505"/>
                  <a:gd name="T17" fmla="*/ 157 h 212"/>
                  <a:gd name="T18" fmla="*/ 336 w 505"/>
                  <a:gd name="T19" fmla="*/ 96 h 212"/>
                  <a:gd name="T20" fmla="*/ 328 w 505"/>
                  <a:gd name="T21" fmla="*/ 90 h 212"/>
                  <a:gd name="T22" fmla="*/ 326 w 505"/>
                  <a:gd name="T23" fmla="*/ 67 h 212"/>
                  <a:gd name="T24" fmla="*/ 333 w 505"/>
                  <a:gd name="T25" fmla="*/ 60 h 212"/>
                  <a:gd name="T26" fmla="*/ 341 w 505"/>
                  <a:gd name="T27" fmla="*/ 57 h 212"/>
                  <a:gd name="T28" fmla="*/ 346 w 505"/>
                  <a:gd name="T29" fmla="*/ 57 h 212"/>
                  <a:gd name="T30" fmla="*/ 353 w 505"/>
                  <a:gd name="T31" fmla="*/ 60 h 212"/>
                  <a:gd name="T32" fmla="*/ 361 w 505"/>
                  <a:gd name="T33" fmla="*/ 67 h 212"/>
                  <a:gd name="T34" fmla="*/ 358 w 505"/>
                  <a:gd name="T35" fmla="*/ 90 h 212"/>
                  <a:gd name="T36" fmla="*/ 351 w 505"/>
                  <a:gd name="T37" fmla="*/ 96 h 212"/>
                  <a:gd name="T38" fmla="*/ 337 w 505"/>
                  <a:gd name="T39" fmla="*/ 169 h 212"/>
                  <a:gd name="T40" fmla="*/ 324 w 505"/>
                  <a:gd name="T41" fmla="*/ 173 h 212"/>
                  <a:gd name="T42" fmla="*/ 306 w 505"/>
                  <a:gd name="T43" fmla="*/ 175 h 212"/>
                  <a:gd name="T44" fmla="*/ 300 w 505"/>
                  <a:gd name="T45" fmla="*/ 175 h 212"/>
                  <a:gd name="T46" fmla="*/ 287 w 505"/>
                  <a:gd name="T47" fmla="*/ 175 h 212"/>
                  <a:gd name="T48" fmla="*/ 269 w 505"/>
                  <a:gd name="T49" fmla="*/ 172 h 212"/>
                  <a:gd name="T50" fmla="*/ 256 w 505"/>
                  <a:gd name="T51" fmla="*/ 154 h 212"/>
                  <a:gd name="T52" fmla="*/ 233 w 505"/>
                  <a:gd name="T53" fmla="*/ 91 h 212"/>
                  <a:gd name="T54" fmla="*/ 210 w 505"/>
                  <a:gd name="T55" fmla="*/ 86 h 212"/>
                  <a:gd name="T56" fmla="*/ 182 w 505"/>
                  <a:gd name="T57" fmla="*/ 33 h 212"/>
                  <a:gd name="T58" fmla="*/ 23 w 505"/>
                  <a:gd name="T59" fmla="*/ 62 h 212"/>
                  <a:gd name="T60" fmla="*/ 253 w 505"/>
                  <a:gd name="T61" fmla="*/ 212 h 212"/>
                  <a:gd name="T62" fmla="*/ 170 w 505"/>
                  <a:gd name="T63" fmla="*/ 128 h 212"/>
                  <a:gd name="T64" fmla="*/ 154 w 505"/>
                  <a:gd name="T65" fmla="*/ 128 h 212"/>
                  <a:gd name="T66" fmla="*/ 138 w 505"/>
                  <a:gd name="T67" fmla="*/ 128 h 212"/>
                  <a:gd name="T68" fmla="*/ 134 w 505"/>
                  <a:gd name="T69" fmla="*/ 163 h 212"/>
                  <a:gd name="T70" fmla="*/ 131 w 505"/>
                  <a:gd name="T71" fmla="*/ 163 h 212"/>
                  <a:gd name="T72" fmla="*/ 128 w 505"/>
                  <a:gd name="T73" fmla="*/ 163 h 212"/>
                  <a:gd name="T74" fmla="*/ 125 w 505"/>
                  <a:gd name="T75" fmla="*/ 163 h 212"/>
                  <a:gd name="T76" fmla="*/ 122 w 505"/>
                  <a:gd name="T77" fmla="*/ 163 h 212"/>
                  <a:gd name="T78" fmla="*/ 119 w 505"/>
                  <a:gd name="T79" fmla="*/ 163 h 212"/>
                  <a:gd name="T80" fmla="*/ 111 w 505"/>
                  <a:gd name="T81" fmla="*/ 128 h 212"/>
                  <a:gd name="T82" fmla="*/ 95 w 505"/>
                  <a:gd name="T83" fmla="*/ 128 h 212"/>
                  <a:gd name="T84" fmla="*/ 84 w 505"/>
                  <a:gd name="T85" fmla="*/ 113 h 212"/>
                  <a:gd name="T86" fmla="*/ 100 w 505"/>
                  <a:gd name="T87" fmla="*/ 113 h 212"/>
                  <a:gd name="T88" fmla="*/ 116 w 505"/>
                  <a:gd name="T89" fmla="*/ 113 h 212"/>
                  <a:gd name="T90" fmla="*/ 120 w 505"/>
                  <a:gd name="T91" fmla="*/ 78 h 212"/>
                  <a:gd name="T92" fmla="*/ 123 w 505"/>
                  <a:gd name="T93" fmla="*/ 78 h 212"/>
                  <a:gd name="T94" fmla="*/ 126 w 505"/>
                  <a:gd name="T95" fmla="*/ 78 h 212"/>
                  <a:gd name="T96" fmla="*/ 129 w 505"/>
                  <a:gd name="T97" fmla="*/ 78 h 212"/>
                  <a:gd name="T98" fmla="*/ 132 w 505"/>
                  <a:gd name="T99" fmla="*/ 78 h 212"/>
                  <a:gd name="T100" fmla="*/ 135 w 505"/>
                  <a:gd name="T101" fmla="*/ 78 h 212"/>
                  <a:gd name="T102" fmla="*/ 143 w 505"/>
                  <a:gd name="T103" fmla="*/ 113 h 212"/>
                  <a:gd name="T104" fmla="*/ 159 w 505"/>
                  <a:gd name="T105" fmla="*/ 113 h 212"/>
                  <a:gd name="T106" fmla="*/ 170 w 505"/>
                  <a:gd name="T107" fmla="*/ 12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5" h="212">
                    <a:moveTo>
                      <a:pt x="483" y="62"/>
                    </a:moveTo>
                    <a:cubicBezTo>
                      <a:pt x="474" y="51"/>
                      <a:pt x="443" y="41"/>
                      <a:pt x="443" y="41"/>
                    </a:cubicBezTo>
                    <a:cubicBezTo>
                      <a:pt x="333" y="0"/>
                      <a:pt x="333" y="0"/>
                      <a:pt x="333" y="0"/>
                    </a:cubicBezTo>
                    <a:cubicBezTo>
                      <a:pt x="331" y="10"/>
                      <a:pt x="328" y="25"/>
                      <a:pt x="324" y="40"/>
                    </a:cubicBezTo>
                    <a:cubicBezTo>
                      <a:pt x="321" y="50"/>
                      <a:pt x="317" y="61"/>
                      <a:pt x="313" y="69"/>
                    </a:cubicBezTo>
                    <a:cubicBezTo>
                      <a:pt x="310" y="76"/>
                      <a:pt x="307" y="82"/>
                      <a:pt x="303" y="85"/>
                    </a:cubicBezTo>
                    <a:cubicBezTo>
                      <a:pt x="303" y="85"/>
                      <a:pt x="302" y="85"/>
                      <a:pt x="302" y="86"/>
                    </a:cubicBezTo>
                    <a:cubicBezTo>
                      <a:pt x="299" y="87"/>
                      <a:pt x="296" y="88"/>
                      <a:pt x="293" y="89"/>
                    </a:cubicBezTo>
                    <a:cubicBezTo>
                      <a:pt x="290" y="89"/>
                      <a:pt x="287" y="90"/>
                      <a:pt x="283" y="90"/>
                    </a:cubicBezTo>
                    <a:cubicBezTo>
                      <a:pt x="280" y="91"/>
                      <a:pt x="276" y="91"/>
                      <a:pt x="273" y="91"/>
                    </a:cubicBezTo>
                    <a:cubicBezTo>
                      <a:pt x="269" y="92"/>
                      <a:pt x="266" y="92"/>
                      <a:pt x="263" y="92"/>
                    </a:cubicBezTo>
                    <a:cubicBezTo>
                      <a:pt x="262" y="92"/>
                      <a:pt x="262" y="92"/>
                      <a:pt x="262" y="92"/>
                    </a:cubicBezTo>
                    <a:cubicBezTo>
                      <a:pt x="262" y="96"/>
                      <a:pt x="262" y="101"/>
                      <a:pt x="262" y="105"/>
                    </a:cubicBezTo>
                    <a:cubicBezTo>
                      <a:pt x="264" y="127"/>
                      <a:pt x="266" y="148"/>
                      <a:pt x="269" y="157"/>
                    </a:cubicBezTo>
                    <a:cubicBezTo>
                      <a:pt x="269" y="158"/>
                      <a:pt x="269" y="159"/>
                      <a:pt x="270" y="160"/>
                    </a:cubicBezTo>
                    <a:cubicBezTo>
                      <a:pt x="271" y="161"/>
                      <a:pt x="273" y="161"/>
                      <a:pt x="275" y="162"/>
                    </a:cubicBezTo>
                    <a:cubicBezTo>
                      <a:pt x="277" y="162"/>
                      <a:pt x="279" y="162"/>
                      <a:pt x="281" y="163"/>
                    </a:cubicBezTo>
                    <a:cubicBezTo>
                      <a:pt x="283" y="163"/>
                      <a:pt x="285" y="163"/>
                      <a:pt x="287" y="163"/>
                    </a:cubicBezTo>
                    <a:cubicBezTo>
                      <a:pt x="289" y="163"/>
                      <a:pt x="291" y="164"/>
                      <a:pt x="293" y="164"/>
                    </a:cubicBezTo>
                    <a:cubicBezTo>
                      <a:pt x="296" y="164"/>
                      <a:pt x="298" y="164"/>
                      <a:pt x="300" y="164"/>
                    </a:cubicBezTo>
                    <a:cubicBezTo>
                      <a:pt x="300" y="164"/>
                      <a:pt x="300" y="164"/>
                      <a:pt x="300" y="164"/>
                    </a:cubicBezTo>
                    <a:cubicBezTo>
                      <a:pt x="301" y="164"/>
                      <a:pt x="303" y="164"/>
                      <a:pt x="306" y="164"/>
                    </a:cubicBezTo>
                    <a:cubicBezTo>
                      <a:pt x="308" y="164"/>
                      <a:pt x="310" y="163"/>
                      <a:pt x="312" y="163"/>
                    </a:cubicBezTo>
                    <a:cubicBezTo>
                      <a:pt x="314" y="163"/>
                      <a:pt x="316" y="163"/>
                      <a:pt x="318" y="163"/>
                    </a:cubicBezTo>
                    <a:cubicBezTo>
                      <a:pt x="320" y="162"/>
                      <a:pt x="322" y="162"/>
                      <a:pt x="324" y="162"/>
                    </a:cubicBezTo>
                    <a:cubicBezTo>
                      <a:pt x="326" y="161"/>
                      <a:pt x="328" y="161"/>
                      <a:pt x="329" y="160"/>
                    </a:cubicBezTo>
                    <a:cubicBezTo>
                      <a:pt x="330" y="159"/>
                      <a:pt x="330" y="158"/>
                      <a:pt x="331" y="157"/>
                    </a:cubicBezTo>
                    <a:cubicBezTo>
                      <a:pt x="333" y="149"/>
                      <a:pt x="336" y="127"/>
                      <a:pt x="337" y="105"/>
                    </a:cubicBezTo>
                    <a:cubicBezTo>
                      <a:pt x="337" y="102"/>
                      <a:pt x="337" y="99"/>
                      <a:pt x="337" y="96"/>
                    </a:cubicBezTo>
                    <a:cubicBezTo>
                      <a:pt x="337" y="96"/>
                      <a:pt x="336" y="96"/>
                      <a:pt x="336" y="96"/>
                    </a:cubicBezTo>
                    <a:cubicBezTo>
                      <a:pt x="335" y="95"/>
                      <a:pt x="334" y="95"/>
                      <a:pt x="333" y="95"/>
                    </a:cubicBezTo>
                    <a:cubicBezTo>
                      <a:pt x="332" y="94"/>
                      <a:pt x="332" y="93"/>
                      <a:pt x="331" y="93"/>
                    </a:cubicBezTo>
                    <a:cubicBezTo>
                      <a:pt x="330" y="92"/>
                      <a:pt x="329" y="91"/>
                      <a:pt x="328" y="90"/>
                    </a:cubicBezTo>
                    <a:cubicBezTo>
                      <a:pt x="327" y="89"/>
                      <a:pt x="326" y="88"/>
                      <a:pt x="326" y="87"/>
                    </a:cubicBezTo>
                    <a:cubicBezTo>
                      <a:pt x="324" y="84"/>
                      <a:pt x="323" y="81"/>
                      <a:pt x="323" y="77"/>
                    </a:cubicBezTo>
                    <a:cubicBezTo>
                      <a:pt x="323" y="74"/>
                      <a:pt x="324" y="70"/>
                      <a:pt x="326" y="67"/>
                    </a:cubicBezTo>
                    <a:cubicBezTo>
                      <a:pt x="326" y="66"/>
                      <a:pt x="327" y="65"/>
                      <a:pt x="328" y="64"/>
                    </a:cubicBezTo>
                    <a:cubicBezTo>
                      <a:pt x="329" y="63"/>
                      <a:pt x="330" y="62"/>
                      <a:pt x="331" y="62"/>
                    </a:cubicBezTo>
                    <a:cubicBezTo>
                      <a:pt x="332" y="61"/>
                      <a:pt x="332" y="60"/>
                      <a:pt x="333" y="60"/>
                    </a:cubicBezTo>
                    <a:cubicBezTo>
                      <a:pt x="334" y="59"/>
                      <a:pt x="335" y="59"/>
                      <a:pt x="336" y="59"/>
                    </a:cubicBezTo>
                    <a:cubicBezTo>
                      <a:pt x="337" y="58"/>
                      <a:pt x="337" y="58"/>
                      <a:pt x="338" y="58"/>
                    </a:cubicBezTo>
                    <a:cubicBezTo>
                      <a:pt x="339" y="58"/>
                      <a:pt x="340" y="57"/>
                      <a:pt x="341" y="57"/>
                    </a:cubicBezTo>
                    <a:cubicBezTo>
                      <a:pt x="342" y="57"/>
                      <a:pt x="342" y="57"/>
                      <a:pt x="343" y="57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4" y="57"/>
                      <a:pt x="345" y="57"/>
                      <a:pt x="346" y="57"/>
                    </a:cubicBezTo>
                    <a:cubicBezTo>
                      <a:pt x="347" y="57"/>
                      <a:pt x="348" y="58"/>
                      <a:pt x="348" y="58"/>
                    </a:cubicBezTo>
                    <a:cubicBezTo>
                      <a:pt x="349" y="58"/>
                      <a:pt x="350" y="58"/>
                      <a:pt x="351" y="59"/>
                    </a:cubicBezTo>
                    <a:cubicBezTo>
                      <a:pt x="352" y="59"/>
                      <a:pt x="353" y="59"/>
                      <a:pt x="353" y="60"/>
                    </a:cubicBezTo>
                    <a:cubicBezTo>
                      <a:pt x="354" y="60"/>
                      <a:pt x="355" y="61"/>
                      <a:pt x="356" y="61"/>
                    </a:cubicBezTo>
                    <a:cubicBezTo>
                      <a:pt x="357" y="62"/>
                      <a:pt x="358" y="63"/>
                      <a:pt x="358" y="64"/>
                    </a:cubicBezTo>
                    <a:cubicBezTo>
                      <a:pt x="359" y="65"/>
                      <a:pt x="360" y="66"/>
                      <a:pt x="361" y="67"/>
                    </a:cubicBezTo>
                    <a:cubicBezTo>
                      <a:pt x="363" y="70"/>
                      <a:pt x="363" y="74"/>
                      <a:pt x="363" y="77"/>
                    </a:cubicBezTo>
                    <a:cubicBezTo>
                      <a:pt x="363" y="81"/>
                      <a:pt x="363" y="84"/>
                      <a:pt x="361" y="87"/>
                    </a:cubicBezTo>
                    <a:cubicBezTo>
                      <a:pt x="360" y="88"/>
                      <a:pt x="359" y="89"/>
                      <a:pt x="358" y="90"/>
                    </a:cubicBezTo>
                    <a:cubicBezTo>
                      <a:pt x="358" y="91"/>
                      <a:pt x="357" y="92"/>
                      <a:pt x="356" y="93"/>
                    </a:cubicBezTo>
                    <a:cubicBezTo>
                      <a:pt x="355" y="93"/>
                      <a:pt x="354" y="94"/>
                      <a:pt x="353" y="95"/>
                    </a:cubicBezTo>
                    <a:cubicBezTo>
                      <a:pt x="353" y="95"/>
                      <a:pt x="352" y="95"/>
                      <a:pt x="351" y="96"/>
                    </a:cubicBezTo>
                    <a:cubicBezTo>
                      <a:pt x="350" y="96"/>
                      <a:pt x="350" y="96"/>
                      <a:pt x="349" y="96"/>
                    </a:cubicBezTo>
                    <a:cubicBezTo>
                      <a:pt x="348" y="123"/>
                      <a:pt x="346" y="142"/>
                      <a:pt x="343" y="154"/>
                    </a:cubicBezTo>
                    <a:cubicBezTo>
                      <a:pt x="341" y="162"/>
                      <a:pt x="339" y="166"/>
                      <a:pt x="337" y="169"/>
                    </a:cubicBezTo>
                    <a:cubicBezTo>
                      <a:pt x="336" y="169"/>
                      <a:pt x="336" y="170"/>
                      <a:pt x="335" y="170"/>
                    </a:cubicBezTo>
                    <a:cubicBezTo>
                      <a:pt x="334" y="171"/>
                      <a:pt x="332" y="171"/>
                      <a:pt x="331" y="172"/>
                    </a:cubicBezTo>
                    <a:cubicBezTo>
                      <a:pt x="329" y="172"/>
                      <a:pt x="327" y="173"/>
                      <a:pt x="324" y="173"/>
                    </a:cubicBezTo>
                    <a:cubicBezTo>
                      <a:pt x="322" y="174"/>
                      <a:pt x="320" y="174"/>
                      <a:pt x="318" y="174"/>
                    </a:cubicBezTo>
                    <a:cubicBezTo>
                      <a:pt x="316" y="175"/>
                      <a:pt x="314" y="175"/>
                      <a:pt x="312" y="175"/>
                    </a:cubicBezTo>
                    <a:cubicBezTo>
                      <a:pt x="310" y="175"/>
                      <a:pt x="308" y="175"/>
                      <a:pt x="306" y="175"/>
                    </a:cubicBezTo>
                    <a:cubicBezTo>
                      <a:pt x="303" y="175"/>
                      <a:pt x="301" y="175"/>
                      <a:pt x="300" y="175"/>
                    </a:cubicBezTo>
                    <a:cubicBezTo>
                      <a:pt x="300" y="175"/>
                      <a:pt x="300" y="175"/>
                      <a:pt x="300" y="175"/>
                    </a:cubicBezTo>
                    <a:cubicBezTo>
                      <a:pt x="300" y="175"/>
                      <a:pt x="300" y="175"/>
                      <a:pt x="300" y="175"/>
                    </a:cubicBezTo>
                    <a:cubicBezTo>
                      <a:pt x="299" y="175"/>
                      <a:pt x="299" y="175"/>
                      <a:pt x="299" y="175"/>
                    </a:cubicBezTo>
                    <a:cubicBezTo>
                      <a:pt x="298" y="175"/>
                      <a:pt x="296" y="175"/>
                      <a:pt x="293" y="175"/>
                    </a:cubicBezTo>
                    <a:cubicBezTo>
                      <a:pt x="291" y="175"/>
                      <a:pt x="289" y="175"/>
                      <a:pt x="287" y="175"/>
                    </a:cubicBezTo>
                    <a:cubicBezTo>
                      <a:pt x="285" y="175"/>
                      <a:pt x="283" y="175"/>
                      <a:pt x="281" y="174"/>
                    </a:cubicBezTo>
                    <a:cubicBezTo>
                      <a:pt x="279" y="174"/>
                      <a:pt x="277" y="174"/>
                      <a:pt x="275" y="173"/>
                    </a:cubicBezTo>
                    <a:cubicBezTo>
                      <a:pt x="273" y="173"/>
                      <a:pt x="270" y="172"/>
                      <a:pt x="269" y="172"/>
                    </a:cubicBezTo>
                    <a:cubicBezTo>
                      <a:pt x="267" y="171"/>
                      <a:pt x="265" y="171"/>
                      <a:pt x="264" y="170"/>
                    </a:cubicBezTo>
                    <a:cubicBezTo>
                      <a:pt x="263" y="170"/>
                      <a:pt x="263" y="169"/>
                      <a:pt x="262" y="169"/>
                    </a:cubicBezTo>
                    <a:cubicBezTo>
                      <a:pt x="260" y="166"/>
                      <a:pt x="258" y="162"/>
                      <a:pt x="256" y="154"/>
                    </a:cubicBezTo>
                    <a:cubicBezTo>
                      <a:pt x="253" y="141"/>
                      <a:pt x="251" y="120"/>
                      <a:pt x="250" y="92"/>
                    </a:cubicBezTo>
                    <a:cubicBezTo>
                      <a:pt x="248" y="92"/>
                      <a:pt x="245" y="92"/>
                      <a:pt x="243" y="92"/>
                    </a:cubicBezTo>
                    <a:cubicBezTo>
                      <a:pt x="240" y="92"/>
                      <a:pt x="236" y="91"/>
                      <a:pt x="233" y="91"/>
                    </a:cubicBezTo>
                    <a:cubicBezTo>
                      <a:pt x="229" y="91"/>
                      <a:pt x="226" y="90"/>
                      <a:pt x="222" y="89"/>
                    </a:cubicBezTo>
                    <a:cubicBezTo>
                      <a:pt x="219" y="89"/>
                      <a:pt x="215" y="88"/>
                      <a:pt x="212" y="87"/>
                    </a:cubicBezTo>
                    <a:cubicBezTo>
                      <a:pt x="211" y="86"/>
                      <a:pt x="211" y="86"/>
                      <a:pt x="210" y="86"/>
                    </a:cubicBezTo>
                    <a:cubicBezTo>
                      <a:pt x="208" y="85"/>
                      <a:pt x="205" y="82"/>
                      <a:pt x="202" y="78"/>
                    </a:cubicBezTo>
                    <a:cubicBezTo>
                      <a:pt x="199" y="73"/>
                      <a:pt x="196" y="66"/>
                      <a:pt x="192" y="59"/>
                    </a:cubicBezTo>
                    <a:cubicBezTo>
                      <a:pt x="189" y="51"/>
                      <a:pt x="185" y="42"/>
                      <a:pt x="182" y="33"/>
                    </a:cubicBezTo>
                    <a:cubicBezTo>
                      <a:pt x="178" y="21"/>
                      <a:pt x="174" y="9"/>
                      <a:pt x="173" y="0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3" y="41"/>
                      <a:pt x="31" y="51"/>
                      <a:pt x="23" y="62"/>
                    </a:cubicBezTo>
                    <a:cubicBezTo>
                      <a:pt x="15" y="73"/>
                      <a:pt x="0" y="212"/>
                      <a:pt x="11" y="212"/>
                    </a:cubicBezTo>
                    <a:cubicBezTo>
                      <a:pt x="23" y="212"/>
                      <a:pt x="234" y="212"/>
                      <a:pt x="252" y="212"/>
                    </a:cubicBezTo>
                    <a:cubicBezTo>
                      <a:pt x="253" y="212"/>
                      <a:pt x="253" y="212"/>
                      <a:pt x="253" y="212"/>
                    </a:cubicBezTo>
                    <a:cubicBezTo>
                      <a:pt x="271" y="212"/>
                      <a:pt x="483" y="212"/>
                      <a:pt x="495" y="212"/>
                    </a:cubicBezTo>
                    <a:cubicBezTo>
                      <a:pt x="505" y="212"/>
                      <a:pt x="491" y="73"/>
                      <a:pt x="483" y="62"/>
                    </a:cubicBezTo>
                    <a:close/>
                    <a:moveTo>
                      <a:pt x="170" y="128"/>
                    </a:moveTo>
                    <a:cubicBezTo>
                      <a:pt x="165" y="128"/>
                      <a:pt x="165" y="128"/>
                      <a:pt x="165" y="128"/>
                    </a:cubicBezTo>
                    <a:cubicBezTo>
                      <a:pt x="159" y="128"/>
                      <a:pt x="159" y="128"/>
                      <a:pt x="159" y="128"/>
                    </a:cubicBezTo>
                    <a:cubicBezTo>
                      <a:pt x="154" y="128"/>
                      <a:pt x="154" y="128"/>
                      <a:pt x="154" y="128"/>
                    </a:cubicBezTo>
                    <a:cubicBezTo>
                      <a:pt x="148" y="128"/>
                      <a:pt x="148" y="128"/>
                      <a:pt x="148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38" y="128"/>
                      <a:pt x="138" y="128"/>
                      <a:pt x="138" y="128"/>
                    </a:cubicBezTo>
                    <a:cubicBezTo>
                      <a:pt x="135" y="128"/>
                      <a:pt x="135" y="128"/>
                      <a:pt x="135" y="128"/>
                    </a:cubicBezTo>
                    <a:cubicBezTo>
                      <a:pt x="135" y="163"/>
                      <a:pt x="135" y="163"/>
                      <a:pt x="135" y="163"/>
                    </a:cubicBezTo>
                    <a:cubicBezTo>
                      <a:pt x="134" y="163"/>
                      <a:pt x="134" y="163"/>
                      <a:pt x="134" y="163"/>
                    </a:cubicBezTo>
                    <a:cubicBezTo>
                      <a:pt x="133" y="163"/>
                      <a:pt x="133" y="163"/>
                      <a:pt x="133" y="163"/>
                    </a:cubicBezTo>
                    <a:cubicBezTo>
                      <a:pt x="132" y="163"/>
                      <a:pt x="132" y="163"/>
                      <a:pt x="132" y="163"/>
                    </a:cubicBezTo>
                    <a:cubicBezTo>
                      <a:pt x="131" y="163"/>
                      <a:pt x="131" y="163"/>
                      <a:pt x="131" y="163"/>
                    </a:cubicBezTo>
                    <a:cubicBezTo>
                      <a:pt x="130" y="163"/>
                      <a:pt x="130" y="163"/>
                      <a:pt x="130" y="163"/>
                    </a:cubicBezTo>
                    <a:cubicBezTo>
                      <a:pt x="129" y="163"/>
                      <a:pt x="129" y="163"/>
                      <a:pt x="129" y="163"/>
                    </a:cubicBezTo>
                    <a:cubicBezTo>
                      <a:pt x="128" y="163"/>
                      <a:pt x="128" y="163"/>
                      <a:pt x="128" y="163"/>
                    </a:cubicBezTo>
                    <a:cubicBezTo>
                      <a:pt x="127" y="163"/>
                      <a:pt x="127" y="163"/>
                      <a:pt x="127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cubicBezTo>
                      <a:pt x="125" y="163"/>
                      <a:pt x="125" y="163"/>
                      <a:pt x="125" y="163"/>
                    </a:cubicBezTo>
                    <a:cubicBezTo>
                      <a:pt x="124" y="163"/>
                      <a:pt x="124" y="163"/>
                      <a:pt x="124" y="163"/>
                    </a:cubicBezTo>
                    <a:cubicBezTo>
                      <a:pt x="123" y="163"/>
                      <a:pt x="123" y="163"/>
                      <a:pt x="123" y="163"/>
                    </a:cubicBezTo>
                    <a:cubicBezTo>
                      <a:pt x="122" y="163"/>
                      <a:pt x="122" y="163"/>
                      <a:pt x="122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0" y="163"/>
                      <a:pt x="120" y="163"/>
                      <a:pt x="120" y="163"/>
                    </a:cubicBezTo>
                    <a:cubicBezTo>
                      <a:pt x="119" y="163"/>
                      <a:pt x="119" y="163"/>
                      <a:pt x="119" y="163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6" y="128"/>
                      <a:pt x="116" y="128"/>
                      <a:pt x="116" y="128"/>
                    </a:cubicBezTo>
                    <a:cubicBezTo>
                      <a:pt x="111" y="128"/>
                      <a:pt x="111" y="128"/>
                      <a:pt x="111" y="128"/>
                    </a:cubicBezTo>
                    <a:cubicBezTo>
                      <a:pt x="106" y="128"/>
                      <a:pt x="106" y="128"/>
                      <a:pt x="106" y="128"/>
                    </a:cubicBezTo>
                    <a:cubicBezTo>
                      <a:pt x="100" y="128"/>
                      <a:pt x="100" y="128"/>
                      <a:pt x="100" y="128"/>
                    </a:cubicBezTo>
                    <a:cubicBezTo>
                      <a:pt x="95" y="128"/>
                      <a:pt x="95" y="128"/>
                      <a:pt x="95" y="128"/>
                    </a:cubicBezTo>
                    <a:cubicBezTo>
                      <a:pt x="90" y="128"/>
                      <a:pt x="90" y="128"/>
                      <a:pt x="90" y="128"/>
                    </a:cubicBezTo>
                    <a:cubicBezTo>
                      <a:pt x="84" y="128"/>
                      <a:pt x="84" y="128"/>
                      <a:pt x="84" y="128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5" y="113"/>
                      <a:pt x="95" y="113"/>
                      <a:pt x="95" y="113"/>
                    </a:cubicBez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6" y="113"/>
                      <a:pt x="106" y="113"/>
                      <a:pt x="106" y="113"/>
                    </a:cubicBezTo>
                    <a:cubicBezTo>
                      <a:pt x="111" y="113"/>
                      <a:pt x="111" y="113"/>
                      <a:pt x="111" y="113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26" y="78"/>
                      <a:pt x="126" y="78"/>
                      <a:pt x="126" y="78"/>
                    </a:cubicBezTo>
                    <a:cubicBezTo>
                      <a:pt x="127" y="78"/>
                      <a:pt x="127" y="78"/>
                      <a:pt x="127" y="78"/>
                    </a:cubicBezTo>
                    <a:cubicBezTo>
                      <a:pt x="128" y="78"/>
                      <a:pt x="128" y="78"/>
                      <a:pt x="128" y="78"/>
                    </a:cubicBezTo>
                    <a:cubicBezTo>
                      <a:pt x="129" y="78"/>
                      <a:pt x="129" y="78"/>
                      <a:pt x="129" y="78"/>
                    </a:cubicBezTo>
                    <a:cubicBezTo>
                      <a:pt x="130" y="78"/>
                      <a:pt x="130" y="78"/>
                      <a:pt x="130" y="78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3" y="78"/>
                      <a:pt x="133" y="78"/>
                      <a:pt x="133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5" y="78"/>
                      <a:pt x="135" y="78"/>
                      <a:pt x="135" y="78"/>
                    </a:cubicBezTo>
                    <a:cubicBezTo>
                      <a:pt x="135" y="113"/>
                      <a:pt x="135" y="113"/>
                      <a:pt x="135" y="113"/>
                    </a:cubicBezTo>
                    <a:cubicBezTo>
                      <a:pt x="138" y="113"/>
                      <a:pt x="138" y="113"/>
                      <a:pt x="138" y="113"/>
                    </a:cubicBezTo>
                    <a:cubicBezTo>
                      <a:pt x="143" y="113"/>
                      <a:pt x="143" y="113"/>
                      <a:pt x="143" y="113"/>
                    </a:cubicBezTo>
                    <a:cubicBezTo>
                      <a:pt x="148" y="113"/>
                      <a:pt x="148" y="113"/>
                      <a:pt x="148" y="113"/>
                    </a:cubicBezTo>
                    <a:cubicBezTo>
                      <a:pt x="154" y="113"/>
                      <a:pt x="154" y="113"/>
                      <a:pt x="154" y="113"/>
                    </a:cubicBezTo>
                    <a:cubicBezTo>
                      <a:pt x="159" y="113"/>
                      <a:pt x="159" y="113"/>
                      <a:pt x="159" y="113"/>
                    </a:cubicBezTo>
                    <a:cubicBezTo>
                      <a:pt x="165" y="113"/>
                      <a:pt x="165" y="113"/>
                      <a:pt x="165" y="113"/>
                    </a:cubicBezTo>
                    <a:cubicBezTo>
                      <a:pt x="170" y="113"/>
                      <a:pt x="170" y="113"/>
                      <a:pt x="170" y="113"/>
                    </a:cubicBezTo>
                    <a:lnTo>
                      <a:pt x="170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9494835" y="2214563"/>
            <a:ext cx="1308100" cy="1308100"/>
            <a:chOff x="9494835" y="2214563"/>
            <a:chExt cx="1308100" cy="1308100"/>
          </a:xfrm>
        </p:grpSpPr>
        <p:sp>
          <p:nvSpPr>
            <p:cNvPr id="22535" name="椭圆 6"/>
            <p:cNvSpPr>
              <a:spLocks noChangeArrowheads="1"/>
            </p:cNvSpPr>
            <p:nvPr/>
          </p:nvSpPr>
          <p:spPr bwMode="auto">
            <a:xfrm>
              <a:off x="9494835" y="2214563"/>
              <a:ext cx="1308100" cy="1308100"/>
            </a:xfrm>
            <a:prstGeom prst="ellipse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9" name="Freeform 23"/>
            <p:cNvSpPr>
              <a:spLocks noEditPoints="1"/>
            </p:cNvSpPr>
            <p:nvPr/>
          </p:nvSpPr>
          <p:spPr bwMode="auto">
            <a:xfrm>
              <a:off x="9857315" y="2534491"/>
              <a:ext cx="519394" cy="562753"/>
            </a:xfrm>
            <a:custGeom>
              <a:avLst/>
              <a:gdLst>
                <a:gd name="T0" fmla="*/ 480 w 480"/>
                <a:gd name="T1" fmla="*/ 277 h 520"/>
                <a:gd name="T2" fmla="*/ 429 w 480"/>
                <a:gd name="T3" fmla="*/ 227 h 520"/>
                <a:gd name="T4" fmla="*/ 379 w 480"/>
                <a:gd name="T5" fmla="*/ 277 h 520"/>
                <a:gd name="T6" fmla="*/ 416 w 480"/>
                <a:gd name="T7" fmla="*/ 326 h 520"/>
                <a:gd name="T8" fmla="*/ 396 w 480"/>
                <a:gd name="T9" fmla="*/ 485 h 520"/>
                <a:gd name="T10" fmla="*/ 320 w 480"/>
                <a:gd name="T11" fmla="*/ 495 h 520"/>
                <a:gd name="T12" fmla="*/ 245 w 480"/>
                <a:gd name="T13" fmla="*/ 485 h 520"/>
                <a:gd name="T14" fmla="*/ 224 w 480"/>
                <a:gd name="T15" fmla="*/ 312 h 520"/>
                <a:gd name="T16" fmla="*/ 325 w 480"/>
                <a:gd name="T17" fmla="*/ 297 h 520"/>
                <a:gd name="T18" fmla="*/ 391 w 480"/>
                <a:gd name="T19" fmla="*/ 134 h 520"/>
                <a:gd name="T20" fmla="*/ 399 w 480"/>
                <a:gd name="T21" fmla="*/ 39 h 520"/>
                <a:gd name="T22" fmla="*/ 271 w 480"/>
                <a:gd name="T23" fmla="*/ 20 h 520"/>
                <a:gd name="T24" fmla="*/ 242 w 480"/>
                <a:gd name="T25" fmla="*/ 0 h 520"/>
                <a:gd name="T26" fmla="*/ 209 w 480"/>
                <a:gd name="T27" fmla="*/ 32 h 520"/>
                <a:gd name="T28" fmla="*/ 242 w 480"/>
                <a:gd name="T29" fmla="*/ 64 h 520"/>
                <a:gd name="T30" fmla="*/ 272 w 480"/>
                <a:gd name="T31" fmla="*/ 44 h 520"/>
                <a:gd name="T32" fmla="*/ 379 w 480"/>
                <a:gd name="T33" fmla="*/ 54 h 520"/>
                <a:gd name="T34" fmla="*/ 357 w 480"/>
                <a:gd name="T35" fmla="*/ 167 h 520"/>
                <a:gd name="T36" fmla="*/ 314 w 480"/>
                <a:gd name="T37" fmla="*/ 275 h 520"/>
                <a:gd name="T38" fmla="*/ 211 w 480"/>
                <a:gd name="T39" fmla="*/ 288 h 520"/>
                <a:gd name="T40" fmla="*/ 109 w 480"/>
                <a:gd name="T41" fmla="*/ 275 h 520"/>
                <a:gd name="T42" fmla="*/ 56 w 480"/>
                <a:gd name="T43" fmla="*/ 168 h 520"/>
                <a:gd name="T44" fmla="*/ 30 w 480"/>
                <a:gd name="T45" fmla="*/ 54 h 520"/>
                <a:gd name="T46" fmla="*/ 132 w 480"/>
                <a:gd name="T47" fmla="*/ 43 h 520"/>
                <a:gd name="T48" fmla="*/ 162 w 480"/>
                <a:gd name="T49" fmla="*/ 64 h 520"/>
                <a:gd name="T50" fmla="*/ 195 w 480"/>
                <a:gd name="T51" fmla="*/ 32 h 520"/>
                <a:gd name="T52" fmla="*/ 162 w 480"/>
                <a:gd name="T53" fmla="*/ 0 h 520"/>
                <a:gd name="T54" fmla="*/ 133 w 480"/>
                <a:gd name="T55" fmla="*/ 19 h 520"/>
                <a:gd name="T56" fmla="*/ 10 w 480"/>
                <a:gd name="T57" fmla="*/ 40 h 520"/>
                <a:gd name="T58" fmla="*/ 13 w 480"/>
                <a:gd name="T59" fmla="*/ 112 h 520"/>
                <a:gd name="T60" fmla="*/ 98 w 480"/>
                <a:gd name="T61" fmla="*/ 297 h 520"/>
                <a:gd name="T62" fmla="*/ 199 w 480"/>
                <a:gd name="T63" fmla="*/ 312 h 520"/>
                <a:gd name="T64" fmla="*/ 204 w 480"/>
                <a:gd name="T65" fmla="*/ 394 h 520"/>
                <a:gd name="T66" fmla="*/ 233 w 480"/>
                <a:gd name="T67" fmla="*/ 506 h 520"/>
                <a:gd name="T68" fmla="*/ 319 w 480"/>
                <a:gd name="T69" fmla="*/ 520 h 520"/>
                <a:gd name="T70" fmla="*/ 322 w 480"/>
                <a:gd name="T71" fmla="*/ 520 h 520"/>
                <a:gd name="T72" fmla="*/ 322 w 480"/>
                <a:gd name="T73" fmla="*/ 520 h 520"/>
                <a:gd name="T74" fmla="*/ 408 w 480"/>
                <a:gd name="T75" fmla="*/ 506 h 520"/>
                <a:gd name="T76" fmla="*/ 436 w 480"/>
                <a:gd name="T77" fmla="*/ 394 h 520"/>
                <a:gd name="T78" fmla="*/ 441 w 480"/>
                <a:gd name="T79" fmla="*/ 326 h 520"/>
                <a:gd name="T80" fmla="*/ 480 w 480"/>
                <a:gd name="T81" fmla="*/ 277 h 520"/>
                <a:gd name="T82" fmla="*/ 242 w 480"/>
                <a:gd name="T83" fmla="*/ 40 h 520"/>
                <a:gd name="T84" fmla="*/ 234 w 480"/>
                <a:gd name="T85" fmla="*/ 32 h 520"/>
                <a:gd name="T86" fmla="*/ 242 w 480"/>
                <a:gd name="T87" fmla="*/ 24 h 520"/>
                <a:gd name="T88" fmla="*/ 249 w 480"/>
                <a:gd name="T89" fmla="*/ 32 h 520"/>
                <a:gd name="T90" fmla="*/ 242 w 480"/>
                <a:gd name="T91" fmla="*/ 40 h 520"/>
                <a:gd name="T92" fmla="*/ 162 w 480"/>
                <a:gd name="T93" fmla="*/ 24 h 520"/>
                <a:gd name="T94" fmla="*/ 170 w 480"/>
                <a:gd name="T95" fmla="*/ 32 h 520"/>
                <a:gd name="T96" fmla="*/ 162 w 480"/>
                <a:gd name="T97" fmla="*/ 40 h 520"/>
                <a:gd name="T98" fmla="*/ 154 w 480"/>
                <a:gd name="T99" fmla="*/ 32 h 520"/>
                <a:gd name="T100" fmla="*/ 162 w 480"/>
                <a:gd name="T101" fmla="*/ 24 h 520"/>
                <a:gd name="T102" fmla="*/ 429 w 480"/>
                <a:gd name="T103" fmla="*/ 298 h 520"/>
                <a:gd name="T104" fmla="*/ 408 w 480"/>
                <a:gd name="T105" fmla="*/ 277 h 520"/>
                <a:gd name="T106" fmla="*/ 429 w 480"/>
                <a:gd name="T107" fmla="*/ 256 h 520"/>
                <a:gd name="T108" fmla="*/ 450 w 480"/>
                <a:gd name="T109" fmla="*/ 277 h 520"/>
                <a:gd name="T110" fmla="*/ 429 w 480"/>
                <a:gd name="T111" fmla="*/ 29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0" h="520">
                  <a:moveTo>
                    <a:pt x="480" y="277"/>
                  </a:moveTo>
                  <a:cubicBezTo>
                    <a:pt x="480" y="249"/>
                    <a:pt x="457" y="227"/>
                    <a:pt x="429" y="227"/>
                  </a:cubicBezTo>
                  <a:cubicBezTo>
                    <a:pt x="401" y="227"/>
                    <a:pt x="379" y="249"/>
                    <a:pt x="379" y="277"/>
                  </a:cubicBezTo>
                  <a:cubicBezTo>
                    <a:pt x="379" y="300"/>
                    <a:pt x="395" y="320"/>
                    <a:pt x="416" y="326"/>
                  </a:cubicBezTo>
                  <a:cubicBezTo>
                    <a:pt x="413" y="398"/>
                    <a:pt x="405" y="473"/>
                    <a:pt x="396" y="485"/>
                  </a:cubicBezTo>
                  <a:cubicBezTo>
                    <a:pt x="381" y="492"/>
                    <a:pt x="343" y="495"/>
                    <a:pt x="320" y="495"/>
                  </a:cubicBezTo>
                  <a:cubicBezTo>
                    <a:pt x="298" y="495"/>
                    <a:pt x="259" y="492"/>
                    <a:pt x="245" y="485"/>
                  </a:cubicBezTo>
                  <a:cubicBezTo>
                    <a:pt x="235" y="472"/>
                    <a:pt x="227" y="388"/>
                    <a:pt x="224" y="312"/>
                  </a:cubicBezTo>
                  <a:cubicBezTo>
                    <a:pt x="250" y="311"/>
                    <a:pt x="301" y="308"/>
                    <a:pt x="325" y="297"/>
                  </a:cubicBezTo>
                  <a:cubicBezTo>
                    <a:pt x="355" y="281"/>
                    <a:pt x="387" y="149"/>
                    <a:pt x="391" y="134"/>
                  </a:cubicBezTo>
                  <a:cubicBezTo>
                    <a:pt x="410" y="54"/>
                    <a:pt x="402" y="44"/>
                    <a:pt x="399" y="39"/>
                  </a:cubicBezTo>
                  <a:cubicBezTo>
                    <a:pt x="386" y="22"/>
                    <a:pt x="325" y="19"/>
                    <a:pt x="271" y="20"/>
                  </a:cubicBezTo>
                  <a:cubicBezTo>
                    <a:pt x="267" y="8"/>
                    <a:pt x="255" y="0"/>
                    <a:pt x="242" y="0"/>
                  </a:cubicBezTo>
                  <a:cubicBezTo>
                    <a:pt x="224" y="0"/>
                    <a:pt x="209" y="14"/>
                    <a:pt x="209" y="32"/>
                  </a:cubicBezTo>
                  <a:cubicBezTo>
                    <a:pt x="209" y="50"/>
                    <a:pt x="224" y="64"/>
                    <a:pt x="242" y="64"/>
                  </a:cubicBezTo>
                  <a:cubicBezTo>
                    <a:pt x="255" y="64"/>
                    <a:pt x="267" y="56"/>
                    <a:pt x="272" y="44"/>
                  </a:cubicBezTo>
                  <a:cubicBezTo>
                    <a:pt x="317" y="44"/>
                    <a:pt x="368" y="47"/>
                    <a:pt x="379" y="54"/>
                  </a:cubicBezTo>
                  <a:cubicBezTo>
                    <a:pt x="380" y="65"/>
                    <a:pt x="374" y="108"/>
                    <a:pt x="357" y="167"/>
                  </a:cubicBezTo>
                  <a:cubicBezTo>
                    <a:pt x="337" y="238"/>
                    <a:pt x="320" y="271"/>
                    <a:pt x="314" y="275"/>
                  </a:cubicBezTo>
                  <a:cubicBezTo>
                    <a:pt x="293" y="285"/>
                    <a:pt x="234" y="288"/>
                    <a:pt x="211" y="288"/>
                  </a:cubicBezTo>
                  <a:cubicBezTo>
                    <a:pt x="188" y="288"/>
                    <a:pt x="130" y="285"/>
                    <a:pt x="109" y="275"/>
                  </a:cubicBezTo>
                  <a:cubicBezTo>
                    <a:pt x="102" y="271"/>
                    <a:pt x="80" y="234"/>
                    <a:pt x="56" y="168"/>
                  </a:cubicBezTo>
                  <a:cubicBezTo>
                    <a:pt x="32" y="102"/>
                    <a:pt x="26" y="61"/>
                    <a:pt x="30" y="54"/>
                  </a:cubicBezTo>
                  <a:cubicBezTo>
                    <a:pt x="38" y="42"/>
                    <a:pt x="87" y="39"/>
                    <a:pt x="132" y="43"/>
                  </a:cubicBezTo>
                  <a:cubicBezTo>
                    <a:pt x="137" y="56"/>
                    <a:pt x="148" y="64"/>
                    <a:pt x="162" y="64"/>
                  </a:cubicBezTo>
                  <a:cubicBezTo>
                    <a:pt x="180" y="64"/>
                    <a:pt x="195" y="50"/>
                    <a:pt x="195" y="32"/>
                  </a:cubicBezTo>
                  <a:cubicBezTo>
                    <a:pt x="195" y="14"/>
                    <a:pt x="180" y="0"/>
                    <a:pt x="162" y="0"/>
                  </a:cubicBezTo>
                  <a:cubicBezTo>
                    <a:pt x="149" y="0"/>
                    <a:pt x="138" y="7"/>
                    <a:pt x="133" y="19"/>
                  </a:cubicBezTo>
                  <a:cubicBezTo>
                    <a:pt x="99" y="16"/>
                    <a:pt x="28" y="13"/>
                    <a:pt x="10" y="40"/>
                  </a:cubicBezTo>
                  <a:cubicBezTo>
                    <a:pt x="4" y="47"/>
                    <a:pt x="0" y="62"/>
                    <a:pt x="13" y="112"/>
                  </a:cubicBezTo>
                  <a:cubicBezTo>
                    <a:pt x="27" y="167"/>
                    <a:pt x="70" y="282"/>
                    <a:pt x="98" y="297"/>
                  </a:cubicBezTo>
                  <a:cubicBezTo>
                    <a:pt x="122" y="309"/>
                    <a:pt x="174" y="311"/>
                    <a:pt x="199" y="312"/>
                  </a:cubicBezTo>
                  <a:cubicBezTo>
                    <a:pt x="200" y="329"/>
                    <a:pt x="202" y="361"/>
                    <a:pt x="204" y="394"/>
                  </a:cubicBezTo>
                  <a:cubicBezTo>
                    <a:pt x="212" y="488"/>
                    <a:pt x="223" y="501"/>
                    <a:pt x="233" y="506"/>
                  </a:cubicBezTo>
                  <a:cubicBezTo>
                    <a:pt x="255" y="518"/>
                    <a:pt x="305" y="519"/>
                    <a:pt x="319" y="520"/>
                  </a:cubicBezTo>
                  <a:cubicBezTo>
                    <a:pt x="322" y="520"/>
                    <a:pt x="322" y="520"/>
                    <a:pt x="322" y="520"/>
                  </a:cubicBezTo>
                  <a:cubicBezTo>
                    <a:pt x="322" y="520"/>
                    <a:pt x="322" y="520"/>
                    <a:pt x="322" y="520"/>
                  </a:cubicBezTo>
                  <a:cubicBezTo>
                    <a:pt x="335" y="519"/>
                    <a:pt x="386" y="518"/>
                    <a:pt x="408" y="506"/>
                  </a:cubicBezTo>
                  <a:cubicBezTo>
                    <a:pt x="418" y="501"/>
                    <a:pt x="428" y="488"/>
                    <a:pt x="436" y="394"/>
                  </a:cubicBezTo>
                  <a:cubicBezTo>
                    <a:pt x="438" y="369"/>
                    <a:pt x="440" y="344"/>
                    <a:pt x="441" y="326"/>
                  </a:cubicBezTo>
                  <a:cubicBezTo>
                    <a:pt x="463" y="321"/>
                    <a:pt x="480" y="301"/>
                    <a:pt x="480" y="277"/>
                  </a:cubicBezTo>
                  <a:close/>
                  <a:moveTo>
                    <a:pt x="242" y="40"/>
                  </a:moveTo>
                  <a:cubicBezTo>
                    <a:pt x="237" y="40"/>
                    <a:pt x="234" y="36"/>
                    <a:pt x="234" y="32"/>
                  </a:cubicBezTo>
                  <a:cubicBezTo>
                    <a:pt x="234" y="28"/>
                    <a:pt x="237" y="24"/>
                    <a:pt x="242" y="24"/>
                  </a:cubicBezTo>
                  <a:cubicBezTo>
                    <a:pt x="246" y="24"/>
                    <a:pt x="249" y="28"/>
                    <a:pt x="249" y="32"/>
                  </a:cubicBezTo>
                  <a:cubicBezTo>
                    <a:pt x="249" y="36"/>
                    <a:pt x="246" y="40"/>
                    <a:pt x="242" y="40"/>
                  </a:cubicBezTo>
                  <a:close/>
                  <a:moveTo>
                    <a:pt x="162" y="24"/>
                  </a:moveTo>
                  <a:cubicBezTo>
                    <a:pt x="167" y="24"/>
                    <a:pt x="170" y="28"/>
                    <a:pt x="170" y="32"/>
                  </a:cubicBezTo>
                  <a:cubicBezTo>
                    <a:pt x="170" y="36"/>
                    <a:pt x="167" y="40"/>
                    <a:pt x="162" y="40"/>
                  </a:cubicBezTo>
                  <a:cubicBezTo>
                    <a:pt x="158" y="40"/>
                    <a:pt x="154" y="36"/>
                    <a:pt x="154" y="32"/>
                  </a:cubicBezTo>
                  <a:cubicBezTo>
                    <a:pt x="154" y="28"/>
                    <a:pt x="158" y="24"/>
                    <a:pt x="162" y="24"/>
                  </a:cubicBezTo>
                  <a:close/>
                  <a:moveTo>
                    <a:pt x="429" y="298"/>
                  </a:moveTo>
                  <a:cubicBezTo>
                    <a:pt x="418" y="298"/>
                    <a:pt x="408" y="289"/>
                    <a:pt x="408" y="277"/>
                  </a:cubicBezTo>
                  <a:cubicBezTo>
                    <a:pt x="408" y="266"/>
                    <a:pt x="418" y="256"/>
                    <a:pt x="429" y="256"/>
                  </a:cubicBezTo>
                  <a:cubicBezTo>
                    <a:pt x="441" y="256"/>
                    <a:pt x="450" y="266"/>
                    <a:pt x="450" y="277"/>
                  </a:cubicBezTo>
                  <a:cubicBezTo>
                    <a:pt x="450" y="289"/>
                    <a:pt x="441" y="298"/>
                    <a:pt x="429" y="2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84893" y="2214563"/>
            <a:ext cx="1308100" cy="1308100"/>
            <a:chOff x="1084893" y="2214563"/>
            <a:chExt cx="1308100" cy="1308100"/>
          </a:xfrm>
        </p:grpSpPr>
        <p:sp>
          <p:nvSpPr>
            <p:cNvPr id="22533" name="椭圆 4"/>
            <p:cNvSpPr>
              <a:spLocks noChangeArrowheads="1"/>
            </p:cNvSpPr>
            <p:nvPr/>
          </p:nvSpPr>
          <p:spPr bwMode="auto">
            <a:xfrm>
              <a:off x="1084893" y="2214563"/>
              <a:ext cx="1308100" cy="1308100"/>
            </a:xfrm>
            <a:prstGeom prst="ellipse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436586" y="2548411"/>
              <a:ext cx="543128" cy="534912"/>
              <a:chOff x="-2974909" y="6117349"/>
              <a:chExt cx="543128" cy="534912"/>
            </a:xfrm>
          </p:grpSpPr>
          <p:sp>
            <p:nvSpPr>
              <p:cNvPr id="56" name="Freeform 28"/>
              <p:cNvSpPr/>
              <p:nvPr/>
            </p:nvSpPr>
            <p:spPr bwMode="auto">
              <a:xfrm>
                <a:off x="-2974909" y="6458287"/>
                <a:ext cx="197169" cy="193974"/>
              </a:xfrm>
              <a:custGeom>
                <a:avLst/>
                <a:gdLst>
                  <a:gd name="T0" fmla="*/ 84 w 182"/>
                  <a:gd name="T1" fmla="*/ 61 h 179"/>
                  <a:gd name="T2" fmla="*/ 60 w 182"/>
                  <a:gd name="T3" fmla="*/ 88 h 179"/>
                  <a:gd name="T4" fmla="*/ 69 w 182"/>
                  <a:gd name="T5" fmla="*/ 99 h 179"/>
                  <a:gd name="T6" fmla="*/ 0 w 182"/>
                  <a:gd name="T7" fmla="*/ 176 h 179"/>
                  <a:gd name="T8" fmla="*/ 4 w 182"/>
                  <a:gd name="T9" fmla="*/ 179 h 179"/>
                  <a:gd name="T10" fmla="*/ 83 w 182"/>
                  <a:gd name="T11" fmla="*/ 113 h 179"/>
                  <a:gd name="T12" fmla="*/ 95 w 182"/>
                  <a:gd name="T13" fmla="*/ 123 h 179"/>
                  <a:gd name="T14" fmla="*/ 121 w 182"/>
                  <a:gd name="T15" fmla="*/ 99 h 179"/>
                  <a:gd name="T16" fmla="*/ 182 w 182"/>
                  <a:gd name="T17" fmla="*/ 108 h 179"/>
                  <a:gd name="T18" fmla="*/ 76 w 182"/>
                  <a:gd name="T19" fmla="*/ 0 h 179"/>
                  <a:gd name="T20" fmla="*/ 84 w 182"/>
                  <a:gd name="T21" fmla="*/ 6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179">
                    <a:moveTo>
                      <a:pt x="84" y="61"/>
                    </a:moveTo>
                    <a:cubicBezTo>
                      <a:pt x="73" y="71"/>
                      <a:pt x="60" y="85"/>
                      <a:pt x="60" y="88"/>
                    </a:cubicBezTo>
                    <a:cubicBezTo>
                      <a:pt x="60" y="89"/>
                      <a:pt x="64" y="94"/>
                      <a:pt x="69" y="99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8" y="118"/>
                      <a:pt x="93" y="123"/>
                      <a:pt x="95" y="123"/>
                    </a:cubicBezTo>
                    <a:cubicBezTo>
                      <a:pt x="97" y="123"/>
                      <a:pt x="111" y="109"/>
                      <a:pt x="121" y="99"/>
                    </a:cubicBezTo>
                    <a:cubicBezTo>
                      <a:pt x="150" y="112"/>
                      <a:pt x="182" y="108"/>
                      <a:pt x="182" y="10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1" y="32"/>
                      <a:pt x="8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29"/>
              <p:cNvSpPr>
                <a:spLocks noEditPoints="1"/>
              </p:cNvSpPr>
              <p:nvPr/>
            </p:nvSpPr>
            <p:spPr bwMode="auto">
              <a:xfrm>
                <a:off x="-2888191" y="6117349"/>
                <a:ext cx="456410" cy="452302"/>
              </a:xfrm>
              <a:custGeom>
                <a:avLst/>
                <a:gdLst>
                  <a:gd name="T0" fmla="*/ 1000 w 1000"/>
                  <a:gd name="T1" fmla="*/ 256 h 991"/>
                  <a:gd name="T2" fmla="*/ 694 w 1000"/>
                  <a:gd name="T3" fmla="*/ 55 h 991"/>
                  <a:gd name="T4" fmla="*/ 694 w 1000"/>
                  <a:gd name="T5" fmla="*/ 216 h 991"/>
                  <a:gd name="T6" fmla="*/ 533 w 1000"/>
                  <a:gd name="T7" fmla="*/ 128 h 991"/>
                  <a:gd name="T8" fmla="*/ 0 w 1000"/>
                  <a:gd name="T9" fmla="*/ 738 h 991"/>
                  <a:gd name="T10" fmla="*/ 827 w 1000"/>
                  <a:gd name="T11" fmla="*/ 427 h 991"/>
                  <a:gd name="T12" fmla="*/ 908 w 1000"/>
                  <a:gd name="T13" fmla="*/ 434 h 991"/>
                  <a:gd name="T14" fmla="*/ 865 w 1000"/>
                  <a:gd name="T15" fmla="*/ 228 h 991"/>
                  <a:gd name="T16" fmla="*/ 780 w 1000"/>
                  <a:gd name="T17" fmla="*/ 420 h 991"/>
                  <a:gd name="T18" fmla="*/ 434 w 1000"/>
                  <a:gd name="T19" fmla="*/ 766 h 991"/>
                  <a:gd name="T20" fmla="*/ 434 w 1000"/>
                  <a:gd name="T21" fmla="*/ 766 h 991"/>
                  <a:gd name="T22" fmla="*/ 417 w 1000"/>
                  <a:gd name="T23" fmla="*/ 750 h 991"/>
                  <a:gd name="T24" fmla="*/ 400 w 1000"/>
                  <a:gd name="T25" fmla="*/ 735 h 991"/>
                  <a:gd name="T26" fmla="*/ 384 w 1000"/>
                  <a:gd name="T27" fmla="*/ 719 h 991"/>
                  <a:gd name="T28" fmla="*/ 367 w 1000"/>
                  <a:gd name="T29" fmla="*/ 702 h 991"/>
                  <a:gd name="T30" fmla="*/ 351 w 1000"/>
                  <a:gd name="T31" fmla="*/ 686 h 991"/>
                  <a:gd name="T32" fmla="*/ 334 w 1000"/>
                  <a:gd name="T33" fmla="*/ 669 h 991"/>
                  <a:gd name="T34" fmla="*/ 318 w 1000"/>
                  <a:gd name="T35" fmla="*/ 652 h 991"/>
                  <a:gd name="T36" fmla="*/ 301 w 1000"/>
                  <a:gd name="T37" fmla="*/ 636 h 991"/>
                  <a:gd name="T38" fmla="*/ 287 w 1000"/>
                  <a:gd name="T39" fmla="*/ 619 h 991"/>
                  <a:gd name="T40" fmla="*/ 270 w 1000"/>
                  <a:gd name="T41" fmla="*/ 603 h 991"/>
                  <a:gd name="T42" fmla="*/ 254 w 1000"/>
                  <a:gd name="T43" fmla="*/ 586 h 991"/>
                  <a:gd name="T44" fmla="*/ 237 w 1000"/>
                  <a:gd name="T45" fmla="*/ 572 h 991"/>
                  <a:gd name="T46" fmla="*/ 227 w 1000"/>
                  <a:gd name="T47" fmla="*/ 562 h 991"/>
                  <a:gd name="T48" fmla="*/ 353 w 1000"/>
                  <a:gd name="T49" fmla="*/ 439 h 991"/>
                  <a:gd name="T50" fmla="*/ 483 w 1000"/>
                  <a:gd name="T51" fmla="*/ 529 h 991"/>
                  <a:gd name="T52" fmla="*/ 417 w 1000"/>
                  <a:gd name="T53" fmla="*/ 375 h 991"/>
                  <a:gd name="T54" fmla="*/ 540 w 1000"/>
                  <a:gd name="T55" fmla="*/ 456 h 991"/>
                  <a:gd name="T56" fmla="*/ 476 w 1000"/>
                  <a:gd name="T57" fmla="*/ 313 h 991"/>
                  <a:gd name="T58" fmla="*/ 588 w 1000"/>
                  <a:gd name="T59" fmla="*/ 382 h 991"/>
                  <a:gd name="T60" fmla="*/ 576 w 1000"/>
                  <a:gd name="T61" fmla="*/ 216 h 991"/>
                  <a:gd name="T62" fmla="*/ 592 w 1000"/>
                  <a:gd name="T63" fmla="*/ 233 h 991"/>
                  <a:gd name="T64" fmla="*/ 607 w 1000"/>
                  <a:gd name="T65" fmla="*/ 249 h 991"/>
                  <a:gd name="T66" fmla="*/ 623 w 1000"/>
                  <a:gd name="T67" fmla="*/ 266 h 991"/>
                  <a:gd name="T68" fmla="*/ 640 w 1000"/>
                  <a:gd name="T69" fmla="*/ 280 h 991"/>
                  <a:gd name="T70" fmla="*/ 656 w 1000"/>
                  <a:gd name="T71" fmla="*/ 297 h 991"/>
                  <a:gd name="T72" fmla="*/ 673 w 1000"/>
                  <a:gd name="T73" fmla="*/ 313 h 991"/>
                  <a:gd name="T74" fmla="*/ 690 w 1000"/>
                  <a:gd name="T75" fmla="*/ 330 h 991"/>
                  <a:gd name="T76" fmla="*/ 706 w 1000"/>
                  <a:gd name="T77" fmla="*/ 347 h 991"/>
                  <a:gd name="T78" fmla="*/ 723 w 1000"/>
                  <a:gd name="T79" fmla="*/ 363 h 991"/>
                  <a:gd name="T80" fmla="*/ 739 w 1000"/>
                  <a:gd name="T81" fmla="*/ 380 h 991"/>
                  <a:gd name="T82" fmla="*/ 754 w 1000"/>
                  <a:gd name="T83" fmla="*/ 396 h 991"/>
                  <a:gd name="T84" fmla="*/ 770 w 1000"/>
                  <a:gd name="T85" fmla="*/ 413 h 991"/>
                  <a:gd name="T86" fmla="*/ 780 w 1000"/>
                  <a:gd name="T87" fmla="*/ 42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00" h="991">
                    <a:moveTo>
                      <a:pt x="946" y="309"/>
                    </a:moveTo>
                    <a:lnTo>
                      <a:pt x="1000" y="256"/>
                    </a:lnTo>
                    <a:lnTo>
                      <a:pt x="749" y="0"/>
                    </a:lnTo>
                    <a:lnTo>
                      <a:pt x="694" y="55"/>
                    </a:lnTo>
                    <a:lnTo>
                      <a:pt x="775" y="136"/>
                    </a:lnTo>
                    <a:lnTo>
                      <a:pt x="694" y="216"/>
                    </a:lnTo>
                    <a:lnTo>
                      <a:pt x="571" y="90"/>
                    </a:lnTo>
                    <a:lnTo>
                      <a:pt x="533" y="128"/>
                    </a:lnTo>
                    <a:lnTo>
                      <a:pt x="576" y="171"/>
                    </a:lnTo>
                    <a:lnTo>
                      <a:pt x="0" y="738"/>
                    </a:lnTo>
                    <a:lnTo>
                      <a:pt x="254" y="991"/>
                    </a:lnTo>
                    <a:lnTo>
                      <a:pt x="827" y="427"/>
                    </a:lnTo>
                    <a:lnTo>
                      <a:pt x="870" y="470"/>
                    </a:lnTo>
                    <a:lnTo>
                      <a:pt x="908" y="434"/>
                    </a:lnTo>
                    <a:lnTo>
                      <a:pt x="784" y="309"/>
                    </a:lnTo>
                    <a:lnTo>
                      <a:pt x="865" y="228"/>
                    </a:lnTo>
                    <a:lnTo>
                      <a:pt x="946" y="309"/>
                    </a:lnTo>
                    <a:close/>
                    <a:moveTo>
                      <a:pt x="780" y="420"/>
                    </a:moveTo>
                    <a:lnTo>
                      <a:pt x="780" y="420"/>
                    </a:lnTo>
                    <a:lnTo>
                      <a:pt x="434" y="766"/>
                    </a:lnTo>
                    <a:lnTo>
                      <a:pt x="780" y="420"/>
                    </a:lnTo>
                    <a:lnTo>
                      <a:pt x="434" y="766"/>
                    </a:lnTo>
                    <a:lnTo>
                      <a:pt x="424" y="759"/>
                    </a:lnTo>
                    <a:lnTo>
                      <a:pt x="417" y="750"/>
                    </a:lnTo>
                    <a:lnTo>
                      <a:pt x="408" y="742"/>
                    </a:lnTo>
                    <a:lnTo>
                      <a:pt x="400" y="735"/>
                    </a:lnTo>
                    <a:lnTo>
                      <a:pt x="391" y="726"/>
                    </a:lnTo>
                    <a:lnTo>
                      <a:pt x="384" y="719"/>
                    </a:lnTo>
                    <a:lnTo>
                      <a:pt x="374" y="709"/>
                    </a:lnTo>
                    <a:lnTo>
                      <a:pt x="367" y="702"/>
                    </a:lnTo>
                    <a:lnTo>
                      <a:pt x="360" y="693"/>
                    </a:lnTo>
                    <a:lnTo>
                      <a:pt x="351" y="686"/>
                    </a:lnTo>
                    <a:lnTo>
                      <a:pt x="344" y="676"/>
                    </a:lnTo>
                    <a:lnTo>
                      <a:pt x="334" y="669"/>
                    </a:lnTo>
                    <a:lnTo>
                      <a:pt x="327" y="662"/>
                    </a:lnTo>
                    <a:lnTo>
                      <a:pt x="318" y="652"/>
                    </a:lnTo>
                    <a:lnTo>
                      <a:pt x="310" y="645"/>
                    </a:lnTo>
                    <a:lnTo>
                      <a:pt x="301" y="636"/>
                    </a:lnTo>
                    <a:lnTo>
                      <a:pt x="294" y="629"/>
                    </a:lnTo>
                    <a:lnTo>
                      <a:pt x="287" y="619"/>
                    </a:lnTo>
                    <a:lnTo>
                      <a:pt x="277" y="612"/>
                    </a:lnTo>
                    <a:lnTo>
                      <a:pt x="270" y="603"/>
                    </a:lnTo>
                    <a:lnTo>
                      <a:pt x="261" y="595"/>
                    </a:lnTo>
                    <a:lnTo>
                      <a:pt x="254" y="586"/>
                    </a:lnTo>
                    <a:lnTo>
                      <a:pt x="244" y="579"/>
                    </a:lnTo>
                    <a:lnTo>
                      <a:pt x="237" y="572"/>
                    </a:lnTo>
                    <a:lnTo>
                      <a:pt x="227" y="562"/>
                    </a:lnTo>
                    <a:lnTo>
                      <a:pt x="227" y="562"/>
                    </a:lnTo>
                    <a:lnTo>
                      <a:pt x="282" y="508"/>
                    </a:lnTo>
                    <a:lnTo>
                      <a:pt x="353" y="439"/>
                    </a:lnTo>
                    <a:lnTo>
                      <a:pt x="464" y="548"/>
                    </a:lnTo>
                    <a:lnTo>
                      <a:pt x="483" y="529"/>
                    </a:lnTo>
                    <a:lnTo>
                      <a:pt x="372" y="418"/>
                    </a:lnTo>
                    <a:lnTo>
                      <a:pt x="417" y="375"/>
                    </a:lnTo>
                    <a:lnTo>
                      <a:pt x="519" y="477"/>
                    </a:lnTo>
                    <a:lnTo>
                      <a:pt x="540" y="456"/>
                    </a:lnTo>
                    <a:lnTo>
                      <a:pt x="436" y="354"/>
                    </a:lnTo>
                    <a:lnTo>
                      <a:pt x="476" y="313"/>
                    </a:lnTo>
                    <a:lnTo>
                      <a:pt x="566" y="403"/>
                    </a:lnTo>
                    <a:lnTo>
                      <a:pt x="588" y="382"/>
                    </a:lnTo>
                    <a:lnTo>
                      <a:pt x="498" y="294"/>
                    </a:lnTo>
                    <a:lnTo>
                      <a:pt x="576" y="216"/>
                    </a:lnTo>
                    <a:lnTo>
                      <a:pt x="583" y="223"/>
                    </a:lnTo>
                    <a:lnTo>
                      <a:pt x="592" y="233"/>
                    </a:lnTo>
                    <a:lnTo>
                      <a:pt x="600" y="240"/>
                    </a:lnTo>
                    <a:lnTo>
                      <a:pt x="607" y="249"/>
                    </a:lnTo>
                    <a:lnTo>
                      <a:pt x="616" y="256"/>
                    </a:lnTo>
                    <a:lnTo>
                      <a:pt x="623" y="266"/>
                    </a:lnTo>
                    <a:lnTo>
                      <a:pt x="633" y="273"/>
                    </a:lnTo>
                    <a:lnTo>
                      <a:pt x="640" y="280"/>
                    </a:lnTo>
                    <a:lnTo>
                      <a:pt x="649" y="290"/>
                    </a:lnTo>
                    <a:lnTo>
                      <a:pt x="656" y="297"/>
                    </a:lnTo>
                    <a:lnTo>
                      <a:pt x="666" y="306"/>
                    </a:lnTo>
                    <a:lnTo>
                      <a:pt x="673" y="313"/>
                    </a:lnTo>
                    <a:lnTo>
                      <a:pt x="680" y="323"/>
                    </a:lnTo>
                    <a:lnTo>
                      <a:pt x="690" y="330"/>
                    </a:lnTo>
                    <a:lnTo>
                      <a:pt x="697" y="339"/>
                    </a:lnTo>
                    <a:lnTo>
                      <a:pt x="706" y="347"/>
                    </a:lnTo>
                    <a:lnTo>
                      <a:pt x="713" y="354"/>
                    </a:lnTo>
                    <a:lnTo>
                      <a:pt x="723" y="363"/>
                    </a:lnTo>
                    <a:lnTo>
                      <a:pt x="730" y="370"/>
                    </a:lnTo>
                    <a:lnTo>
                      <a:pt x="739" y="380"/>
                    </a:lnTo>
                    <a:lnTo>
                      <a:pt x="747" y="387"/>
                    </a:lnTo>
                    <a:lnTo>
                      <a:pt x="754" y="396"/>
                    </a:lnTo>
                    <a:lnTo>
                      <a:pt x="763" y="403"/>
                    </a:lnTo>
                    <a:lnTo>
                      <a:pt x="770" y="413"/>
                    </a:lnTo>
                    <a:lnTo>
                      <a:pt x="780" y="420"/>
                    </a:lnTo>
                    <a:lnTo>
                      <a:pt x="780" y="4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093811" y="2203450"/>
            <a:ext cx="1308100" cy="1308100"/>
            <a:chOff x="3093811" y="2203450"/>
            <a:chExt cx="1308100" cy="1308100"/>
          </a:xfrm>
        </p:grpSpPr>
        <p:sp>
          <p:nvSpPr>
            <p:cNvPr id="22532" name="椭圆 3"/>
            <p:cNvSpPr>
              <a:spLocks noChangeArrowheads="1"/>
            </p:cNvSpPr>
            <p:nvPr/>
          </p:nvSpPr>
          <p:spPr bwMode="auto">
            <a:xfrm>
              <a:off x="3093811" y="2203450"/>
              <a:ext cx="1308100" cy="1308100"/>
            </a:xfrm>
            <a:prstGeom prst="ellipse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468763" y="2564842"/>
              <a:ext cx="514830" cy="502050"/>
              <a:chOff x="-2960532" y="3762403"/>
              <a:chExt cx="514830" cy="502050"/>
            </a:xfrm>
          </p:grpSpPr>
          <p:sp>
            <p:nvSpPr>
              <p:cNvPr id="53" name="Freeform 34"/>
              <p:cNvSpPr/>
              <p:nvPr/>
            </p:nvSpPr>
            <p:spPr bwMode="auto">
              <a:xfrm>
                <a:off x="-2816763" y="3924885"/>
                <a:ext cx="226835" cy="227292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35"/>
              <p:cNvSpPr>
                <a:spLocks noEditPoints="1"/>
              </p:cNvSpPr>
              <p:nvPr/>
            </p:nvSpPr>
            <p:spPr bwMode="auto">
              <a:xfrm>
                <a:off x="-2960532" y="3762403"/>
                <a:ext cx="514830" cy="502050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7650162" y="2212975"/>
            <a:ext cx="1308100" cy="1308100"/>
            <a:chOff x="7650162" y="2212975"/>
            <a:chExt cx="1308100" cy="1308100"/>
          </a:xfrm>
        </p:grpSpPr>
        <p:sp>
          <p:nvSpPr>
            <p:cNvPr id="22534" name="椭圆 5"/>
            <p:cNvSpPr>
              <a:spLocks noChangeArrowheads="1"/>
            </p:cNvSpPr>
            <p:nvPr/>
          </p:nvSpPr>
          <p:spPr bwMode="auto">
            <a:xfrm>
              <a:off x="7650162" y="2212975"/>
              <a:ext cx="1308100" cy="1308100"/>
            </a:xfrm>
            <a:prstGeom prst="ellipse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9" name="Freeform 48"/>
            <p:cNvSpPr>
              <a:spLocks noEditPoints="1"/>
            </p:cNvSpPr>
            <p:nvPr/>
          </p:nvSpPr>
          <p:spPr bwMode="auto">
            <a:xfrm>
              <a:off x="8009629" y="2571392"/>
              <a:ext cx="495300" cy="488950"/>
            </a:xfrm>
            <a:custGeom>
              <a:avLst/>
              <a:gdLst>
                <a:gd name="T0" fmla="*/ 398 w 426"/>
                <a:gd name="T1" fmla="*/ 296 h 419"/>
                <a:gd name="T2" fmla="*/ 280 w 426"/>
                <a:gd name="T3" fmla="*/ 179 h 419"/>
                <a:gd name="T4" fmla="*/ 279 w 426"/>
                <a:gd name="T5" fmla="*/ 178 h 419"/>
                <a:gd name="T6" fmla="*/ 274 w 426"/>
                <a:gd name="T7" fmla="*/ 173 h 419"/>
                <a:gd name="T8" fmla="*/ 274 w 426"/>
                <a:gd name="T9" fmla="*/ 173 h 419"/>
                <a:gd name="T10" fmla="*/ 147 w 426"/>
                <a:gd name="T11" fmla="*/ 47 h 419"/>
                <a:gd name="T12" fmla="*/ 158 w 426"/>
                <a:gd name="T13" fmla="*/ 36 h 419"/>
                <a:gd name="T14" fmla="*/ 158 w 426"/>
                <a:gd name="T15" fmla="*/ 26 h 419"/>
                <a:gd name="T16" fmla="*/ 135 w 426"/>
                <a:gd name="T17" fmla="*/ 3 h 419"/>
                <a:gd name="T18" fmla="*/ 126 w 426"/>
                <a:gd name="T19" fmla="*/ 3 h 419"/>
                <a:gd name="T20" fmla="*/ 2 w 426"/>
                <a:gd name="T21" fmla="*/ 126 h 419"/>
                <a:gd name="T22" fmla="*/ 2 w 426"/>
                <a:gd name="T23" fmla="*/ 136 h 419"/>
                <a:gd name="T24" fmla="*/ 26 w 426"/>
                <a:gd name="T25" fmla="*/ 159 h 419"/>
                <a:gd name="T26" fmla="*/ 35 w 426"/>
                <a:gd name="T27" fmla="*/ 159 h 419"/>
                <a:gd name="T28" fmla="*/ 46 w 426"/>
                <a:gd name="T29" fmla="*/ 149 h 419"/>
                <a:gd name="T30" fmla="*/ 177 w 426"/>
                <a:gd name="T31" fmla="*/ 280 h 419"/>
                <a:gd name="T32" fmla="*/ 256 w 426"/>
                <a:gd name="T33" fmla="*/ 358 h 419"/>
                <a:gd name="T34" fmla="*/ 296 w 426"/>
                <a:gd name="T35" fmla="*/ 398 h 419"/>
                <a:gd name="T36" fmla="*/ 347 w 426"/>
                <a:gd name="T37" fmla="*/ 419 h 419"/>
                <a:gd name="T38" fmla="*/ 398 w 426"/>
                <a:gd name="T39" fmla="*/ 398 h 419"/>
                <a:gd name="T40" fmla="*/ 398 w 426"/>
                <a:gd name="T41" fmla="*/ 296 h 419"/>
                <a:gd name="T42" fmla="*/ 138 w 426"/>
                <a:gd name="T43" fmla="*/ 56 h 419"/>
                <a:gd name="T44" fmla="*/ 170 w 426"/>
                <a:gd name="T45" fmla="*/ 88 h 419"/>
                <a:gd name="T46" fmla="*/ 141 w 426"/>
                <a:gd name="T47" fmla="*/ 118 h 419"/>
                <a:gd name="T48" fmla="*/ 157 w 426"/>
                <a:gd name="T49" fmla="*/ 134 h 419"/>
                <a:gd name="T50" fmla="*/ 186 w 426"/>
                <a:gd name="T51" fmla="*/ 104 h 419"/>
                <a:gd name="T52" fmla="*/ 214 w 426"/>
                <a:gd name="T53" fmla="*/ 132 h 419"/>
                <a:gd name="T54" fmla="*/ 184 w 426"/>
                <a:gd name="T55" fmla="*/ 161 h 419"/>
                <a:gd name="T56" fmla="*/ 204 w 426"/>
                <a:gd name="T57" fmla="*/ 181 h 419"/>
                <a:gd name="T58" fmla="*/ 233 w 426"/>
                <a:gd name="T59" fmla="*/ 151 h 419"/>
                <a:gd name="T60" fmla="*/ 265 w 426"/>
                <a:gd name="T61" fmla="*/ 182 h 419"/>
                <a:gd name="T62" fmla="*/ 182 w 426"/>
                <a:gd name="T63" fmla="*/ 265 h 419"/>
                <a:gd name="T64" fmla="*/ 55 w 426"/>
                <a:gd name="T65" fmla="*/ 139 h 419"/>
                <a:gd name="T66" fmla="*/ 138 w 426"/>
                <a:gd name="T67" fmla="*/ 56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6" h="419">
                  <a:moveTo>
                    <a:pt x="398" y="296"/>
                  </a:moveTo>
                  <a:cubicBezTo>
                    <a:pt x="280" y="179"/>
                    <a:pt x="280" y="179"/>
                    <a:pt x="280" y="179"/>
                  </a:cubicBezTo>
                  <a:cubicBezTo>
                    <a:pt x="280" y="179"/>
                    <a:pt x="279" y="178"/>
                    <a:pt x="279" y="178"/>
                  </a:cubicBezTo>
                  <a:cubicBezTo>
                    <a:pt x="274" y="173"/>
                    <a:pt x="274" y="173"/>
                    <a:pt x="274" y="173"/>
                  </a:cubicBezTo>
                  <a:cubicBezTo>
                    <a:pt x="274" y="173"/>
                    <a:pt x="274" y="173"/>
                    <a:pt x="274" y="173"/>
                  </a:cubicBezTo>
                  <a:cubicBezTo>
                    <a:pt x="147" y="47"/>
                    <a:pt x="147" y="47"/>
                    <a:pt x="147" y="47"/>
                  </a:cubicBezTo>
                  <a:cubicBezTo>
                    <a:pt x="158" y="36"/>
                    <a:pt x="158" y="36"/>
                    <a:pt x="158" y="36"/>
                  </a:cubicBezTo>
                  <a:cubicBezTo>
                    <a:pt x="161" y="33"/>
                    <a:pt x="161" y="29"/>
                    <a:pt x="158" y="26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32" y="0"/>
                    <a:pt x="128" y="0"/>
                    <a:pt x="126" y="3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0" y="129"/>
                    <a:pt x="0" y="133"/>
                    <a:pt x="2" y="136"/>
                  </a:cubicBezTo>
                  <a:cubicBezTo>
                    <a:pt x="26" y="159"/>
                    <a:pt x="26" y="159"/>
                    <a:pt x="26" y="159"/>
                  </a:cubicBezTo>
                  <a:cubicBezTo>
                    <a:pt x="28" y="162"/>
                    <a:pt x="32" y="162"/>
                    <a:pt x="35" y="15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177" y="280"/>
                    <a:pt x="177" y="280"/>
                    <a:pt x="177" y="280"/>
                  </a:cubicBezTo>
                  <a:cubicBezTo>
                    <a:pt x="184" y="287"/>
                    <a:pt x="220" y="325"/>
                    <a:pt x="256" y="358"/>
                  </a:cubicBezTo>
                  <a:cubicBezTo>
                    <a:pt x="296" y="398"/>
                    <a:pt x="296" y="398"/>
                    <a:pt x="296" y="398"/>
                  </a:cubicBezTo>
                  <a:cubicBezTo>
                    <a:pt x="309" y="412"/>
                    <a:pt x="328" y="419"/>
                    <a:pt x="347" y="419"/>
                  </a:cubicBezTo>
                  <a:cubicBezTo>
                    <a:pt x="366" y="419"/>
                    <a:pt x="384" y="412"/>
                    <a:pt x="398" y="398"/>
                  </a:cubicBezTo>
                  <a:cubicBezTo>
                    <a:pt x="426" y="370"/>
                    <a:pt x="426" y="324"/>
                    <a:pt x="398" y="296"/>
                  </a:cubicBezTo>
                  <a:close/>
                  <a:moveTo>
                    <a:pt x="138" y="56"/>
                  </a:moveTo>
                  <a:cubicBezTo>
                    <a:pt x="170" y="88"/>
                    <a:pt x="170" y="88"/>
                    <a:pt x="170" y="88"/>
                  </a:cubicBezTo>
                  <a:cubicBezTo>
                    <a:pt x="141" y="118"/>
                    <a:pt x="141" y="118"/>
                    <a:pt x="141" y="118"/>
                  </a:cubicBezTo>
                  <a:cubicBezTo>
                    <a:pt x="157" y="134"/>
                    <a:pt x="157" y="134"/>
                    <a:pt x="157" y="134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214" y="132"/>
                    <a:pt x="214" y="132"/>
                    <a:pt x="214" y="132"/>
                  </a:cubicBezTo>
                  <a:cubicBezTo>
                    <a:pt x="184" y="161"/>
                    <a:pt x="184" y="161"/>
                    <a:pt x="184" y="161"/>
                  </a:cubicBezTo>
                  <a:cubicBezTo>
                    <a:pt x="204" y="181"/>
                    <a:pt x="204" y="181"/>
                    <a:pt x="204" y="181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65" y="182"/>
                    <a:pt x="265" y="182"/>
                    <a:pt x="265" y="182"/>
                  </a:cubicBezTo>
                  <a:cubicBezTo>
                    <a:pt x="182" y="265"/>
                    <a:pt x="182" y="265"/>
                    <a:pt x="182" y="265"/>
                  </a:cubicBezTo>
                  <a:cubicBezTo>
                    <a:pt x="55" y="139"/>
                    <a:pt x="55" y="139"/>
                    <a:pt x="55" y="139"/>
                  </a:cubicBezTo>
                  <a:lnTo>
                    <a:pt x="138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 advClick="0" advTm="8878">
    <p:comb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67617" y="765563"/>
            <a:ext cx="1204577" cy="1189640"/>
            <a:chOff x="3960837" y="4563843"/>
            <a:chExt cx="1204577" cy="1189640"/>
          </a:xfrm>
        </p:grpSpPr>
        <p:sp>
          <p:nvSpPr>
            <p:cNvPr id="32" name="Oval 68"/>
            <p:cNvSpPr/>
            <p:nvPr/>
          </p:nvSpPr>
          <p:spPr bwMode="auto">
            <a:xfrm rot="10800000">
              <a:off x="3960837" y="4563843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4121762" y="4739857"/>
              <a:ext cx="861616" cy="851616"/>
              <a:chOff x="4121762" y="4739857"/>
              <a:chExt cx="861616" cy="851616"/>
            </a:xfrm>
          </p:grpSpPr>
          <p:sp>
            <p:nvSpPr>
              <p:cNvPr id="34" name="Oval 7"/>
              <p:cNvSpPr/>
              <p:nvPr/>
            </p:nvSpPr>
            <p:spPr bwMode="auto">
              <a:xfrm>
                <a:off x="4121762" y="4739857"/>
                <a:ext cx="861616" cy="851616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35" name="Freeform 6"/>
              <p:cNvSpPr>
                <a:spLocks noEditPoints="1"/>
              </p:cNvSpPr>
              <p:nvPr/>
            </p:nvSpPr>
            <p:spPr bwMode="auto">
              <a:xfrm>
                <a:off x="4349040" y="4957811"/>
                <a:ext cx="415463" cy="367411"/>
              </a:xfrm>
              <a:custGeom>
                <a:avLst/>
                <a:gdLst>
                  <a:gd name="T0" fmla="*/ 18 w 158"/>
                  <a:gd name="T1" fmla="*/ 22 h 141"/>
                  <a:gd name="T2" fmla="*/ 18 w 158"/>
                  <a:gd name="T3" fmla="*/ 138 h 141"/>
                  <a:gd name="T4" fmla="*/ 15 w 158"/>
                  <a:gd name="T5" fmla="*/ 141 h 141"/>
                  <a:gd name="T6" fmla="*/ 9 w 158"/>
                  <a:gd name="T7" fmla="*/ 141 h 141"/>
                  <a:gd name="T8" fmla="*/ 6 w 158"/>
                  <a:gd name="T9" fmla="*/ 138 h 141"/>
                  <a:gd name="T10" fmla="*/ 6 w 158"/>
                  <a:gd name="T11" fmla="*/ 22 h 141"/>
                  <a:gd name="T12" fmla="*/ 0 w 158"/>
                  <a:gd name="T13" fmla="*/ 12 h 141"/>
                  <a:gd name="T14" fmla="*/ 12 w 158"/>
                  <a:gd name="T15" fmla="*/ 0 h 141"/>
                  <a:gd name="T16" fmla="*/ 24 w 158"/>
                  <a:gd name="T17" fmla="*/ 12 h 141"/>
                  <a:gd name="T18" fmla="*/ 18 w 158"/>
                  <a:gd name="T19" fmla="*/ 22 h 141"/>
                  <a:gd name="T20" fmla="*/ 158 w 158"/>
                  <a:gd name="T21" fmla="*/ 88 h 141"/>
                  <a:gd name="T22" fmla="*/ 155 w 158"/>
                  <a:gd name="T23" fmla="*/ 93 h 141"/>
                  <a:gd name="T24" fmla="*/ 154 w 158"/>
                  <a:gd name="T25" fmla="*/ 94 h 141"/>
                  <a:gd name="T26" fmla="*/ 120 w 158"/>
                  <a:gd name="T27" fmla="*/ 105 h 141"/>
                  <a:gd name="T28" fmla="*/ 105 w 158"/>
                  <a:gd name="T29" fmla="*/ 101 h 141"/>
                  <a:gd name="T30" fmla="*/ 103 w 158"/>
                  <a:gd name="T31" fmla="*/ 100 h 141"/>
                  <a:gd name="T32" fmla="*/ 75 w 158"/>
                  <a:gd name="T33" fmla="*/ 92 h 141"/>
                  <a:gd name="T34" fmla="*/ 32 w 158"/>
                  <a:gd name="T35" fmla="*/ 105 h 141"/>
                  <a:gd name="T36" fmla="*/ 29 w 158"/>
                  <a:gd name="T37" fmla="*/ 106 h 141"/>
                  <a:gd name="T38" fmla="*/ 27 w 158"/>
                  <a:gd name="T39" fmla="*/ 105 h 141"/>
                  <a:gd name="T40" fmla="*/ 24 w 158"/>
                  <a:gd name="T41" fmla="*/ 100 h 141"/>
                  <a:gd name="T42" fmla="*/ 24 w 158"/>
                  <a:gd name="T43" fmla="*/ 32 h 141"/>
                  <a:gd name="T44" fmla="*/ 26 w 158"/>
                  <a:gd name="T45" fmla="*/ 27 h 141"/>
                  <a:gd name="T46" fmla="*/ 72 w 158"/>
                  <a:gd name="T47" fmla="*/ 12 h 141"/>
                  <a:gd name="T48" fmla="*/ 110 w 158"/>
                  <a:gd name="T49" fmla="*/ 23 h 141"/>
                  <a:gd name="T50" fmla="*/ 119 w 158"/>
                  <a:gd name="T51" fmla="*/ 25 h 141"/>
                  <a:gd name="T52" fmla="*/ 147 w 158"/>
                  <a:gd name="T53" fmla="*/ 14 h 141"/>
                  <a:gd name="T54" fmla="*/ 150 w 158"/>
                  <a:gd name="T55" fmla="*/ 13 h 141"/>
                  <a:gd name="T56" fmla="*/ 156 w 158"/>
                  <a:gd name="T57" fmla="*/ 13 h 141"/>
                  <a:gd name="T58" fmla="*/ 158 w 158"/>
                  <a:gd name="T59" fmla="*/ 18 h 141"/>
                  <a:gd name="T60" fmla="*/ 158 w 158"/>
                  <a:gd name="T61" fmla="*/ 88 h 141"/>
                  <a:gd name="T62" fmla="*/ 70 w 158"/>
                  <a:gd name="T63" fmla="*/ 24 h 141"/>
                  <a:gd name="T64" fmla="*/ 35 w 158"/>
                  <a:gd name="T65" fmla="*/ 36 h 141"/>
                  <a:gd name="T66" fmla="*/ 35 w 158"/>
                  <a:gd name="T67" fmla="*/ 53 h 141"/>
                  <a:gd name="T68" fmla="*/ 70 w 158"/>
                  <a:gd name="T69" fmla="*/ 42 h 141"/>
                  <a:gd name="T70" fmla="*/ 70 w 158"/>
                  <a:gd name="T71" fmla="*/ 24 h 141"/>
                  <a:gd name="T72" fmla="*/ 70 w 158"/>
                  <a:gd name="T73" fmla="*/ 63 h 141"/>
                  <a:gd name="T74" fmla="*/ 35 w 158"/>
                  <a:gd name="T75" fmla="*/ 73 h 141"/>
                  <a:gd name="T76" fmla="*/ 35 w 158"/>
                  <a:gd name="T77" fmla="*/ 90 h 141"/>
                  <a:gd name="T78" fmla="*/ 70 w 158"/>
                  <a:gd name="T79" fmla="*/ 80 h 141"/>
                  <a:gd name="T80" fmla="*/ 70 w 158"/>
                  <a:gd name="T81" fmla="*/ 63 h 141"/>
                  <a:gd name="T82" fmla="*/ 147 w 158"/>
                  <a:gd name="T83" fmla="*/ 68 h 141"/>
                  <a:gd name="T84" fmla="*/ 111 w 158"/>
                  <a:gd name="T85" fmla="*/ 74 h 141"/>
                  <a:gd name="T86" fmla="*/ 111 w 158"/>
                  <a:gd name="T87" fmla="*/ 54 h 141"/>
                  <a:gd name="T88" fmla="*/ 108 w 158"/>
                  <a:gd name="T89" fmla="*/ 52 h 141"/>
                  <a:gd name="T90" fmla="*/ 75 w 158"/>
                  <a:gd name="T91" fmla="*/ 42 h 141"/>
                  <a:gd name="T92" fmla="*/ 70 w 158"/>
                  <a:gd name="T93" fmla="*/ 42 h 141"/>
                  <a:gd name="T94" fmla="*/ 70 w 158"/>
                  <a:gd name="T95" fmla="*/ 63 h 141"/>
                  <a:gd name="T96" fmla="*/ 72 w 158"/>
                  <a:gd name="T97" fmla="*/ 63 h 141"/>
                  <a:gd name="T98" fmla="*/ 108 w 158"/>
                  <a:gd name="T99" fmla="*/ 73 h 141"/>
                  <a:gd name="T100" fmla="*/ 111 w 158"/>
                  <a:gd name="T101" fmla="*/ 74 h 141"/>
                  <a:gd name="T102" fmla="*/ 111 w 158"/>
                  <a:gd name="T103" fmla="*/ 91 h 141"/>
                  <a:gd name="T104" fmla="*/ 120 w 158"/>
                  <a:gd name="T105" fmla="*/ 93 h 141"/>
                  <a:gd name="T106" fmla="*/ 147 w 158"/>
                  <a:gd name="T107" fmla="*/ 84 h 141"/>
                  <a:gd name="T108" fmla="*/ 147 w 158"/>
                  <a:gd name="T109" fmla="*/ 68 h 141"/>
                  <a:gd name="T110" fmla="*/ 147 w 158"/>
                  <a:gd name="T111" fmla="*/ 28 h 141"/>
                  <a:gd name="T112" fmla="*/ 119 w 158"/>
                  <a:gd name="T113" fmla="*/ 36 h 141"/>
                  <a:gd name="T114" fmla="*/ 111 w 158"/>
                  <a:gd name="T115" fmla="*/ 36 h 141"/>
                  <a:gd name="T116" fmla="*/ 111 w 158"/>
                  <a:gd name="T117" fmla="*/ 54 h 141"/>
                  <a:gd name="T118" fmla="*/ 147 w 158"/>
                  <a:gd name="T119" fmla="*/ 45 h 141"/>
                  <a:gd name="T120" fmla="*/ 147 w 158"/>
                  <a:gd name="T121" fmla="*/ 2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141">
                    <a:moveTo>
                      <a:pt x="18" y="22"/>
                    </a:move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0"/>
                      <a:pt x="16" y="141"/>
                      <a:pt x="15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7" y="141"/>
                      <a:pt x="6" y="140"/>
                      <a:pt x="6" y="13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3" y="20"/>
                      <a:pt x="0" y="16"/>
                      <a:pt x="0" y="12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18" y="0"/>
                      <a:pt x="24" y="6"/>
                      <a:pt x="24" y="12"/>
                    </a:cubicBezTo>
                    <a:cubicBezTo>
                      <a:pt x="24" y="16"/>
                      <a:pt x="21" y="20"/>
                      <a:pt x="18" y="22"/>
                    </a:cubicBezTo>
                    <a:close/>
                    <a:moveTo>
                      <a:pt x="158" y="88"/>
                    </a:moveTo>
                    <a:cubicBezTo>
                      <a:pt x="158" y="90"/>
                      <a:pt x="157" y="92"/>
                      <a:pt x="155" y="93"/>
                    </a:cubicBezTo>
                    <a:cubicBezTo>
                      <a:pt x="155" y="93"/>
                      <a:pt x="154" y="94"/>
                      <a:pt x="154" y="94"/>
                    </a:cubicBezTo>
                    <a:cubicBezTo>
                      <a:pt x="148" y="97"/>
                      <a:pt x="134" y="105"/>
                      <a:pt x="120" y="105"/>
                    </a:cubicBezTo>
                    <a:cubicBezTo>
                      <a:pt x="114" y="105"/>
                      <a:pt x="110" y="103"/>
                      <a:pt x="105" y="101"/>
                    </a:cubicBezTo>
                    <a:cubicBezTo>
                      <a:pt x="103" y="100"/>
                      <a:pt x="103" y="100"/>
                      <a:pt x="103" y="100"/>
                    </a:cubicBezTo>
                    <a:cubicBezTo>
                      <a:pt x="94" y="95"/>
                      <a:pt x="86" y="92"/>
                      <a:pt x="75" y="92"/>
                    </a:cubicBezTo>
                    <a:cubicBezTo>
                      <a:pt x="62" y="92"/>
                      <a:pt x="43" y="99"/>
                      <a:pt x="32" y="105"/>
                    </a:cubicBezTo>
                    <a:cubicBezTo>
                      <a:pt x="32" y="106"/>
                      <a:pt x="30" y="106"/>
                      <a:pt x="29" y="106"/>
                    </a:cubicBezTo>
                    <a:cubicBezTo>
                      <a:pt x="28" y="106"/>
                      <a:pt x="27" y="106"/>
                      <a:pt x="27" y="105"/>
                    </a:cubicBezTo>
                    <a:cubicBezTo>
                      <a:pt x="25" y="104"/>
                      <a:pt x="24" y="102"/>
                      <a:pt x="24" y="100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5" y="28"/>
                      <a:pt x="26" y="27"/>
                    </a:cubicBezTo>
                    <a:cubicBezTo>
                      <a:pt x="32" y="24"/>
                      <a:pt x="53" y="12"/>
                      <a:pt x="72" y="12"/>
                    </a:cubicBezTo>
                    <a:cubicBezTo>
                      <a:pt x="87" y="12"/>
                      <a:pt x="100" y="18"/>
                      <a:pt x="110" y="23"/>
                    </a:cubicBezTo>
                    <a:cubicBezTo>
                      <a:pt x="113" y="24"/>
                      <a:pt x="116" y="25"/>
                      <a:pt x="119" y="25"/>
                    </a:cubicBezTo>
                    <a:cubicBezTo>
                      <a:pt x="129" y="25"/>
                      <a:pt x="141" y="18"/>
                      <a:pt x="147" y="14"/>
                    </a:cubicBezTo>
                    <a:cubicBezTo>
                      <a:pt x="148" y="14"/>
                      <a:pt x="149" y="13"/>
                      <a:pt x="150" y="13"/>
                    </a:cubicBezTo>
                    <a:cubicBezTo>
                      <a:pt x="152" y="12"/>
                      <a:pt x="154" y="12"/>
                      <a:pt x="156" y="13"/>
                    </a:cubicBezTo>
                    <a:cubicBezTo>
                      <a:pt x="157" y="14"/>
                      <a:pt x="158" y="16"/>
                      <a:pt x="158" y="18"/>
                    </a:cubicBezTo>
                    <a:lnTo>
                      <a:pt x="158" y="88"/>
                    </a:lnTo>
                    <a:close/>
                    <a:moveTo>
                      <a:pt x="70" y="24"/>
                    </a:moveTo>
                    <a:cubicBezTo>
                      <a:pt x="59" y="25"/>
                      <a:pt x="45" y="30"/>
                      <a:pt x="35" y="36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46" y="47"/>
                      <a:pt x="59" y="42"/>
                      <a:pt x="70" y="42"/>
                    </a:cubicBezTo>
                    <a:lnTo>
                      <a:pt x="70" y="24"/>
                    </a:lnTo>
                    <a:close/>
                    <a:moveTo>
                      <a:pt x="70" y="63"/>
                    </a:moveTo>
                    <a:cubicBezTo>
                      <a:pt x="59" y="64"/>
                      <a:pt x="46" y="68"/>
                      <a:pt x="35" y="73"/>
                    </a:cubicBezTo>
                    <a:cubicBezTo>
                      <a:pt x="35" y="90"/>
                      <a:pt x="35" y="90"/>
                      <a:pt x="35" y="90"/>
                    </a:cubicBezTo>
                    <a:cubicBezTo>
                      <a:pt x="46" y="85"/>
                      <a:pt x="59" y="81"/>
                      <a:pt x="70" y="80"/>
                    </a:cubicBezTo>
                    <a:lnTo>
                      <a:pt x="70" y="63"/>
                    </a:lnTo>
                    <a:close/>
                    <a:moveTo>
                      <a:pt x="147" y="68"/>
                    </a:moveTo>
                    <a:cubicBezTo>
                      <a:pt x="138" y="72"/>
                      <a:pt x="124" y="78"/>
                      <a:pt x="111" y="74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10" y="53"/>
                      <a:pt x="109" y="53"/>
                      <a:pt x="108" y="52"/>
                    </a:cubicBezTo>
                    <a:cubicBezTo>
                      <a:pt x="97" y="47"/>
                      <a:pt x="89" y="42"/>
                      <a:pt x="75" y="42"/>
                    </a:cubicBezTo>
                    <a:cubicBezTo>
                      <a:pt x="73" y="42"/>
                      <a:pt x="72" y="42"/>
                      <a:pt x="70" y="42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71" y="63"/>
                      <a:pt x="72" y="63"/>
                      <a:pt x="72" y="63"/>
                    </a:cubicBezTo>
                    <a:cubicBezTo>
                      <a:pt x="86" y="63"/>
                      <a:pt x="97" y="67"/>
                      <a:pt x="108" y="73"/>
                    </a:cubicBezTo>
                    <a:cubicBezTo>
                      <a:pt x="109" y="73"/>
                      <a:pt x="110" y="74"/>
                      <a:pt x="111" y="74"/>
                    </a:cubicBezTo>
                    <a:cubicBezTo>
                      <a:pt x="111" y="91"/>
                      <a:pt x="111" y="91"/>
                      <a:pt x="111" y="91"/>
                    </a:cubicBezTo>
                    <a:cubicBezTo>
                      <a:pt x="114" y="92"/>
                      <a:pt x="117" y="93"/>
                      <a:pt x="120" y="93"/>
                    </a:cubicBezTo>
                    <a:cubicBezTo>
                      <a:pt x="130" y="93"/>
                      <a:pt x="141" y="87"/>
                      <a:pt x="147" y="84"/>
                    </a:cubicBezTo>
                    <a:lnTo>
                      <a:pt x="147" y="68"/>
                    </a:lnTo>
                    <a:close/>
                    <a:moveTo>
                      <a:pt x="147" y="28"/>
                    </a:moveTo>
                    <a:cubicBezTo>
                      <a:pt x="139" y="32"/>
                      <a:pt x="129" y="36"/>
                      <a:pt x="119" y="36"/>
                    </a:cubicBezTo>
                    <a:cubicBezTo>
                      <a:pt x="116" y="36"/>
                      <a:pt x="114" y="36"/>
                      <a:pt x="111" y="36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24" y="57"/>
                      <a:pt x="138" y="50"/>
                      <a:pt x="147" y="45"/>
                    </a:cubicBezTo>
                    <a:lnTo>
                      <a:pt x="147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3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" name="Rectangle 7"/>
          <p:cNvSpPr/>
          <p:nvPr/>
        </p:nvSpPr>
        <p:spPr bwMode="auto">
          <a:xfrm>
            <a:off x="4997651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976966" y="2116309"/>
            <a:ext cx="6373256" cy="450436"/>
            <a:chOff x="2506663" y="0"/>
            <a:chExt cx="6373256" cy="1287463"/>
          </a:xfrm>
        </p:grpSpPr>
        <p:sp>
          <p:nvSpPr>
            <p:cNvPr id="25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9" name="Rectangle 5"/>
          <p:cNvSpPr/>
          <p:nvPr/>
        </p:nvSpPr>
        <p:spPr bwMode="auto">
          <a:xfrm>
            <a:off x="4997650" y="3444534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" y="2113887"/>
            <a:ext cx="4709407" cy="2269427"/>
          </a:xfrm>
          <a:prstGeom prst="rect">
            <a:avLst/>
          </a:prstGeom>
        </p:spPr>
      </p:pic>
    </p:spTree>
  </p:cSld>
  <p:clrMapOvr>
    <a:masterClrMapping/>
  </p:clrMapOvr>
  <p:transition spd="slow" advClick="0" advTm="3947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2" name="矩形 31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9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34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5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6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7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5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26629" name="椭圆 9"/>
          <p:cNvSpPr>
            <a:spLocks noChangeArrowheads="1"/>
          </p:cNvSpPr>
          <p:nvPr/>
        </p:nvSpPr>
        <p:spPr bwMode="auto">
          <a:xfrm>
            <a:off x="2630488" y="3799566"/>
            <a:ext cx="1497012" cy="1497013"/>
          </a:xfrm>
          <a:prstGeom prst="ellipse">
            <a:avLst/>
          </a:prstGeom>
          <a:noFill/>
          <a:ln w="22225" cap="flat" cmpd="sng">
            <a:solidFill>
              <a:srgbClr val="23B9D6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355850" y="2293029"/>
            <a:ext cx="2046288" cy="1744662"/>
            <a:chOff x="2355850" y="2293029"/>
            <a:chExt cx="2046288" cy="1744662"/>
          </a:xfrm>
        </p:grpSpPr>
        <p:sp>
          <p:nvSpPr>
            <p:cNvPr id="26628" name="任意多边形 8"/>
            <p:cNvSpPr>
              <a:spLocks noChangeArrowheads="1"/>
            </p:cNvSpPr>
            <p:nvPr/>
          </p:nvSpPr>
          <p:spPr bwMode="auto">
            <a:xfrm>
              <a:off x="2355850" y="2293029"/>
              <a:ext cx="2046288" cy="1744662"/>
            </a:xfrm>
            <a:custGeom>
              <a:avLst/>
              <a:gdLst>
                <a:gd name="T0" fmla="*/ 1450957 w 2908954"/>
                <a:gd name="T1" fmla="*/ 0 h 2477358"/>
                <a:gd name="T2" fmla="*/ 1691471 w 2908954"/>
                <a:gd name="T3" fmla="*/ 99625 h 2477358"/>
                <a:gd name="T4" fmla="*/ 1726323 w 2908954"/>
                <a:gd name="T5" fmla="*/ 141866 h 2477358"/>
                <a:gd name="T6" fmla="*/ 1697379 w 2908954"/>
                <a:gd name="T7" fmla="*/ 91962 h 2477358"/>
                <a:gd name="T8" fmla="*/ 1697394 w 2908954"/>
                <a:gd name="T9" fmla="*/ 91976 h 2477358"/>
                <a:gd name="T10" fmla="*/ 2908954 w 2908954"/>
                <a:gd name="T11" fmla="*/ 2180873 h 2477358"/>
                <a:gd name="T12" fmla="*/ 2394007 w 2908954"/>
                <a:gd name="T13" fmla="*/ 2477358 h 2477358"/>
                <a:gd name="T14" fmla="*/ 2383290 w 2908954"/>
                <a:gd name="T15" fmla="*/ 2463026 h 2477358"/>
                <a:gd name="T16" fmla="*/ 1450963 w 2908954"/>
                <a:gd name="T17" fmla="*/ 2023343 h 2477358"/>
                <a:gd name="T18" fmla="*/ 518637 w 2908954"/>
                <a:gd name="T19" fmla="*/ 2463026 h 2477358"/>
                <a:gd name="T20" fmla="*/ 516366 w 2908954"/>
                <a:gd name="T21" fmla="*/ 2466063 h 2477358"/>
                <a:gd name="T22" fmla="*/ 0 w 2908954"/>
                <a:gd name="T23" fmla="*/ 2168761 h 2477358"/>
                <a:gd name="T24" fmla="*/ 1175620 w 2908954"/>
                <a:gd name="T25" fmla="*/ 141830 h 2477358"/>
                <a:gd name="T26" fmla="*/ 1210442 w 2908954"/>
                <a:gd name="T27" fmla="*/ 99625 h 2477358"/>
                <a:gd name="T28" fmla="*/ 1450957 w 2908954"/>
                <a:gd name="T29" fmla="*/ 0 h 24773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908954"/>
                <a:gd name="T46" fmla="*/ 0 h 2477358"/>
                <a:gd name="T47" fmla="*/ 2908954 w 2908954"/>
                <a:gd name="T48" fmla="*/ 2477358 h 247735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908954" h="2477358">
                  <a:moveTo>
                    <a:pt x="1450957" y="0"/>
                  </a:moveTo>
                  <a:cubicBezTo>
                    <a:pt x="1544883" y="0"/>
                    <a:pt x="1629919" y="38072"/>
                    <a:pt x="1691471" y="99625"/>
                  </a:cubicBezTo>
                  <a:lnTo>
                    <a:pt x="1726323" y="141866"/>
                  </a:lnTo>
                  <a:lnTo>
                    <a:pt x="1697379" y="91962"/>
                  </a:lnTo>
                  <a:lnTo>
                    <a:pt x="1697394" y="91976"/>
                  </a:lnTo>
                  <a:lnTo>
                    <a:pt x="2908954" y="2180873"/>
                  </a:lnTo>
                  <a:lnTo>
                    <a:pt x="2394007" y="2477358"/>
                  </a:lnTo>
                  <a:lnTo>
                    <a:pt x="2383290" y="2463026"/>
                  </a:lnTo>
                  <a:cubicBezTo>
                    <a:pt x="2161683" y="2194501"/>
                    <a:pt x="1826311" y="2023343"/>
                    <a:pt x="1450963" y="2023343"/>
                  </a:cubicBezTo>
                  <a:cubicBezTo>
                    <a:pt x="1075615" y="2023343"/>
                    <a:pt x="740243" y="2194501"/>
                    <a:pt x="518637" y="2463026"/>
                  </a:cubicBezTo>
                  <a:lnTo>
                    <a:pt x="516366" y="2466063"/>
                  </a:lnTo>
                  <a:lnTo>
                    <a:pt x="0" y="2168761"/>
                  </a:lnTo>
                  <a:lnTo>
                    <a:pt x="1175620" y="141830"/>
                  </a:lnTo>
                  <a:lnTo>
                    <a:pt x="1210442" y="99625"/>
                  </a:lnTo>
                  <a:cubicBezTo>
                    <a:pt x="1271995" y="38072"/>
                    <a:pt x="1357030" y="0"/>
                    <a:pt x="1450957" y="0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0" name="文本框 24"/>
            <p:cNvSpPr>
              <a:spLocks noChangeArrowheads="1"/>
            </p:cNvSpPr>
            <p:nvPr/>
          </p:nvSpPr>
          <p:spPr bwMode="auto">
            <a:xfrm>
              <a:off x="2894013" y="2894691"/>
              <a:ext cx="915987" cy="79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01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298575" y="4183286"/>
            <a:ext cx="1743075" cy="2047875"/>
            <a:chOff x="1298575" y="4183286"/>
            <a:chExt cx="1743075" cy="2047875"/>
          </a:xfrm>
        </p:grpSpPr>
        <p:sp>
          <p:nvSpPr>
            <p:cNvPr id="26626" name="任意多边形 10"/>
            <p:cNvSpPr>
              <a:spLocks noChangeArrowheads="1"/>
            </p:cNvSpPr>
            <p:nvPr/>
          </p:nvSpPr>
          <p:spPr bwMode="auto">
            <a:xfrm rot="14431848">
              <a:off x="1146175" y="4335686"/>
              <a:ext cx="2047875" cy="1743075"/>
            </a:xfrm>
            <a:custGeom>
              <a:avLst/>
              <a:gdLst>
                <a:gd name="T0" fmla="*/ 1450957 w 2908954"/>
                <a:gd name="T1" fmla="*/ 0 h 2477358"/>
                <a:gd name="T2" fmla="*/ 1691471 w 2908954"/>
                <a:gd name="T3" fmla="*/ 99625 h 2477358"/>
                <a:gd name="T4" fmla="*/ 1726323 w 2908954"/>
                <a:gd name="T5" fmla="*/ 141866 h 2477358"/>
                <a:gd name="T6" fmla="*/ 1697379 w 2908954"/>
                <a:gd name="T7" fmla="*/ 91962 h 2477358"/>
                <a:gd name="T8" fmla="*/ 1697394 w 2908954"/>
                <a:gd name="T9" fmla="*/ 91976 h 2477358"/>
                <a:gd name="T10" fmla="*/ 2908954 w 2908954"/>
                <a:gd name="T11" fmla="*/ 2180873 h 2477358"/>
                <a:gd name="T12" fmla="*/ 2394007 w 2908954"/>
                <a:gd name="T13" fmla="*/ 2477358 h 2477358"/>
                <a:gd name="T14" fmla="*/ 2383290 w 2908954"/>
                <a:gd name="T15" fmla="*/ 2463026 h 2477358"/>
                <a:gd name="T16" fmla="*/ 1450963 w 2908954"/>
                <a:gd name="T17" fmla="*/ 2023343 h 2477358"/>
                <a:gd name="T18" fmla="*/ 518637 w 2908954"/>
                <a:gd name="T19" fmla="*/ 2463026 h 2477358"/>
                <a:gd name="T20" fmla="*/ 516366 w 2908954"/>
                <a:gd name="T21" fmla="*/ 2466063 h 2477358"/>
                <a:gd name="T22" fmla="*/ 0 w 2908954"/>
                <a:gd name="T23" fmla="*/ 2168761 h 2477358"/>
                <a:gd name="T24" fmla="*/ 1175620 w 2908954"/>
                <a:gd name="T25" fmla="*/ 141830 h 2477358"/>
                <a:gd name="T26" fmla="*/ 1210442 w 2908954"/>
                <a:gd name="T27" fmla="*/ 99625 h 2477358"/>
                <a:gd name="T28" fmla="*/ 1450957 w 2908954"/>
                <a:gd name="T29" fmla="*/ 0 h 24773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908954"/>
                <a:gd name="T46" fmla="*/ 0 h 2477358"/>
                <a:gd name="T47" fmla="*/ 2908954 w 2908954"/>
                <a:gd name="T48" fmla="*/ 2477358 h 247735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908954" h="2477358">
                  <a:moveTo>
                    <a:pt x="1450957" y="0"/>
                  </a:moveTo>
                  <a:cubicBezTo>
                    <a:pt x="1544883" y="0"/>
                    <a:pt x="1629919" y="38072"/>
                    <a:pt x="1691471" y="99625"/>
                  </a:cubicBezTo>
                  <a:lnTo>
                    <a:pt x="1726323" y="141866"/>
                  </a:lnTo>
                  <a:lnTo>
                    <a:pt x="1697379" y="91962"/>
                  </a:lnTo>
                  <a:lnTo>
                    <a:pt x="1697394" y="91976"/>
                  </a:lnTo>
                  <a:lnTo>
                    <a:pt x="2908954" y="2180873"/>
                  </a:lnTo>
                  <a:lnTo>
                    <a:pt x="2394007" y="2477358"/>
                  </a:lnTo>
                  <a:lnTo>
                    <a:pt x="2383290" y="2463026"/>
                  </a:lnTo>
                  <a:cubicBezTo>
                    <a:pt x="2161683" y="2194501"/>
                    <a:pt x="1826311" y="2023343"/>
                    <a:pt x="1450963" y="2023343"/>
                  </a:cubicBezTo>
                  <a:cubicBezTo>
                    <a:pt x="1075615" y="2023343"/>
                    <a:pt x="740243" y="2194501"/>
                    <a:pt x="518637" y="2463026"/>
                  </a:cubicBezTo>
                  <a:lnTo>
                    <a:pt x="516366" y="2466063"/>
                  </a:lnTo>
                  <a:lnTo>
                    <a:pt x="0" y="2168761"/>
                  </a:lnTo>
                  <a:lnTo>
                    <a:pt x="1175620" y="141830"/>
                  </a:lnTo>
                  <a:lnTo>
                    <a:pt x="1210442" y="99625"/>
                  </a:lnTo>
                  <a:cubicBezTo>
                    <a:pt x="1271995" y="38072"/>
                    <a:pt x="1357030" y="0"/>
                    <a:pt x="1450957" y="0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1" name="文本框 25"/>
            <p:cNvSpPr>
              <a:spLocks noChangeArrowheads="1"/>
            </p:cNvSpPr>
            <p:nvPr/>
          </p:nvSpPr>
          <p:spPr bwMode="auto">
            <a:xfrm>
              <a:off x="1784350" y="4839379"/>
              <a:ext cx="915988" cy="79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02</a:t>
              </a:r>
              <a:endParaRPr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721100" y="4183286"/>
            <a:ext cx="1743075" cy="2047875"/>
            <a:chOff x="3721100" y="4183286"/>
            <a:chExt cx="1743075" cy="2047875"/>
          </a:xfrm>
        </p:grpSpPr>
        <p:sp>
          <p:nvSpPr>
            <p:cNvPr id="26627" name="任意多边形 11"/>
            <p:cNvSpPr>
              <a:spLocks noChangeArrowheads="1"/>
            </p:cNvSpPr>
            <p:nvPr/>
          </p:nvSpPr>
          <p:spPr bwMode="auto">
            <a:xfrm rot="7168152" flipH="1">
              <a:off x="3568700" y="4335686"/>
              <a:ext cx="2047875" cy="1743075"/>
            </a:xfrm>
            <a:custGeom>
              <a:avLst/>
              <a:gdLst>
                <a:gd name="T0" fmla="*/ 1450957 w 2908954"/>
                <a:gd name="T1" fmla="*/ 0 h 2477358"/>
                <a:gd name="T2" fmla="*/ 1691471 w 2908954"/>
                <a:gd name="T3" fmla="*/ 99625 h 2477358"/>
                <a:gd name="T4" fmla="*/ 1726323 w 2908954"/>
                <a:gd name="T5" fmla="*/ 141866 h 2477358"/>
                <a:gd name="T6" fmla="*/ 1697379 w 2908954"/>
                <a:gd name="T7" fmla="*/ 91962 h 2477358"/>
                <a:gd name="T8" fmla="*/ 1697394 w 2908954"/>
                <a:gd name="T9" fmla="*/ 91976 h 2477358"/>
                <a:gd name="T10" fmla="*/ 2908954 w 2908954"/>
                <a:gd name="T11" fmla="*/ 2180873 h 2477358"/>
                <a:gd name="T12" fmla="*/ 2394007 w 2908954"/>
                <a:gd name="T13" fmla="*/ 2477358 h 2477358"/>
                <a:gd name="T14" fmla="*/ 2383290 w 2908954"/>
                <a:gd name="T15" fmla="*/ 2463026 h 2477358"/>
                <a:gd name="T16" fmla="*/ 1450963 w 2908954"/>
                <a:gd name="T17" fmla="*/ 2023343 h 2477358"/>
                <a:gd name="T18" fmla="*/ 518637 w 2908954"/>
                <a:gd name="T19" fmla="*/ 2463026 h 2477358"/>
                <a:gd name="T20" fmla="*/ 516366 w 2908954"/>
                <a:gd name="T21" fmla="*/ 2466063 h 2477358"/>
                <a:gd name="T22" fmla="*/ 0 w 2908954"/>
                <a:gd name="T23" fmla="*/ 2168761 h 2477358"/>
                <a:gd name="T24" fmla="*/ 1175620 w 2908954"/>
                <a:gd name="T25" fmla="*/ 141830 h 2477358"/>
                <a:gd name="T26" fmla="*/ 1210442 w 2908954"/>
                <a:gd name="T27" fmla="*/ 99625 h 2477358"/>
                <a:gd name="T28" fmla="*/ 1450957 w 2908954"/>
                <a:gd name="T29" fmla="*/ 0 h 24773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908954"/>
                <a:gd name="T46" fmla="*/ 0 h 2477358"/>
                <a:gd name="T47" fmla="*/ 2908954 w 2908954"/>
                <a:gd name="T48" fmla="*/ 2477358 h 247735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908954" h="2477358">
                  <a:moveTo>
                    <a:pt x="1450957" y="0"/>
                  </a:moveTo>
                  <a:cubicBezTo>
                    <a:pt x="1544883" y="0"/>
                    <a:pt x="1629919" y="38072"/>
                    <a:pt x="1691471" y="99625"/>
                  </a:cubicBezTo>
                  <a:lnTo>
                    <a:pt x="1726323" y="141866"/>
                  </a:lnTo>
                  <a:lnTo>
                    <a:pt x="1697379" y="91962"/>
                  </a:lnTo>
                  <a:lnTo>
                    <a:pt x="1697394" y="91976"/>
                  </a:lnTo>
                  <a:lnTo>
                    <a:pt x="2908954" y="2180873"/>
                  </a:lnTo>
                  <a:lnTo>
                    <a:pt x="2394007" y="2477358"/>
                  </a:lnTo>
                  <a:lnTo>
                    <a:pt x="2383290" y="2463026"/>
                  </a:lnTo>
                  <a:cubicBezTo>
                    <a:pt x="2161683" y="2194501"/>
                    <a:pt x="1826311" y="2023343"/>
                    <a:pt x="1450963" y="2023343"/>
                  </a:cubicBezTo>
                  <a:cubicBezTo>
                    <a:pt x="1075615" y="2023343"/>
                    <a:pt x="740243" y="2194501"/>
                    <a:pt x="518637" y="2463026"/>
                  </a:cubicBezTo>
                  <a:lnTo>
                    <a:pt x="516366" y="2466063"/>
                  </a:lnTo>
                  <a:lnTo>
                    <a:pt x="0" y="2168761"/>
                  </a:lnTo>
                  <a:lnTo>
                    <a:pt x="1175620" y="141830"/>
                  </a:lnTo>
                  <a:lnTo>
                    <a:pt x="1210442" y="99625"/>
                  </a:lnTo>
                  <a:cubicBezTo>
                    <a:pt x="1271995" y="38072"/>
                    <a:pt x="1357030" y="0"/>
                    <a:pt x="1450957" y="0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2" name="文本框 26"/>
            <p:cNvSpPr>
              <a:spLocks noChangeArrowheads="1"/>
            </p:cNvSpPr>
            <p:nvPr/>
          </p:nvSpPr>
          <p:spPr bwMode="auto">
            <a:xfrm>
              <a:off x="4097338" y="4888591"/>
              <a:ext cx="915987" cy="79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03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24663" y="2408745"/>
            <a:ext cx="2984868" cy="864096"/>
            <a:chOff x="6824663" y="2408745"/>
            <a:chExt cx="2984868" cy="864096"/>
          </a:xfrm>
        </p:grpSpPr>
        <p:sp>
          <p:nvSpPr>
            <p:cNvPr id="26649" name="椭圆 51"/>
            <p:cNvSpPr>
              <a:spLocks noChangeArrowheads="1"/>
            </p:cNvSpPr>
            <p:nvPr/>
          </p:nvSpPr>
          <p:spPr bwMode="auto">
            <a:xfrm>
              <a:off x="6824663" y="2526847"/>
              <a:ext cx="447675" cy="447675"/>
            </a:xfrm>
            <a:prstGeom prst="ellipse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0" name="Rectangle 7"/>
            <p:cNvSpPr/>
            <p:nvPr/>
          </p:nvSpPr>
          <p:spPr bwMode="auto">
            <a:xfrm>
              <a:off x="7815565" y="2408745"/>
              <a:ext cx="199396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添加详细文本描述，建议与标题相关并符合整体语言风格，语言描述尽量简活生活。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24663" y="3577737"/>
            <a:ext cx="2984868" cy="864096"/>
            <a:chOff x="6824663" y="3577737"/>
            <a:chExt cx="2984868" cy="864096"/>
          </a:xfrm>
        </p:grpSpPr>
        <p:sp>
          <p:nvSpPr>
            <p:cNvPr id="26650" name="椭圆 52"/>
            <p:cNvSpPr>
              <a:spLocks noChangeArrowheads="1"/>
            </p:cNvSpPr>
            <p:nvPr/>
          </p:nvSpPr>
          <p:spPr bwMode="auto">
            <a:xfrm>
              <a:off x="6824663" y="3723822"/>
              <a:ext cx="447675" cy="447675"/>
            </a:xfrm>
            <a:prstGeom prst="ellipse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" name="Rectangle 7"/>
            <p:cNvSpPr/>
            <p:nvPr/>
          </p:nvSpPr>
          <p:spPr bwMode="auto">
            <a:xfrm>
              <a:off x="7815565" y="3577737"/>
              <a:ext cx="199396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添加详细文本描述，建议与标题相关并符合整体语言风格，语言描述尽量简活生活。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24663" y="4757284"/>
            <a:ext cx="3023411" cy="864096"/>
            <a:chOff x="6824663" y="4757284"/>
            <a:chExt cx="3023411" cy="864096"/>
          </a:xfrm>
        </p:grpSpPr>
        <p:sp>
          <p:nvSpPr>
            <p:cNvPr id="26651" name="椭圆 53"/>
            <p:cNvSpPr>
              <a:spLocks noChangeArrowheads="1"/>
            </p:cNvSpPr>
            <p:nvPr/>
          </p:nvSpPr>
          <p:spPr bwMode="auto">
            <a:xfrm>
              <a:off x="6824663" y="4920797"/>
              <a:ext cx="447675" cy="447675"/>
            </a:xfrm>
            <a:prstGeom prst="ellipse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2" name="Rectangle 7"/>
            <p:cNvSpPr/>
            <p:nvPr/>
          </p:nvSpPr>
          <p:spPr bwMode="auto">
            <a:xfrm>
              <a:off x="7854108" y="4757284"/>
              <a:ext cx="1993966" cy="864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添加详细文本描述，建议与标题相关并符合整体语言风格，语言描述尽量简活生活。</a:t>
              </a:r>
              <a:endParaRPr 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4" name="Rectangle 45"/>
          <p:cNvSpPr/>
          <p:nvPr/>
        </p:nvSpPr>
        <p:spPr bwMode="auto">
          <a:xfrm>
            <a:off x="1986714" y="949015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zh-CN" altLang="en-US" sz="20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添加标题</a:t>
            </a:r>
            <a:endParaRPr lang="en-US" altLang="zh-CN" sz="2000" b="1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Bebas Neue" charset="0"/>
              <a:sym typeface="Bebas Neue" charset="0"/>
            </a:endParaRPr>
          </a:p>
        </p:txBody>
      </p:sp>
      <p:sp>
        <p:nvSpPr>
          <p:cNvPr id="55" name="Rectangle 14"/>
          <p:cNvSpPr/>
          <p:nvPr/>
        </p:nvSpPr>
        <p:spPr bwMode="auto">
          <a:xfrm>
            <a:off x="1296541" y="1503521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</p:spTree>
  </p:cSld>
  <p:clrMapOvr>
    <a:masterClrMapping/>
  </p:clrMapOvr>
  <p:transition spd="slow" advClick="0" advTm="6163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9" name="矩形 88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0" name="矩形 89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96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91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6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5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62025" y="1984378"/>
            <a:ext cx="3919654" cy="3648914"/>
            <a:chOff x="962025" y="1984378"/>
            <a:chExt cx="3919654" cy="3648914"/>
          </a:xfrm>
        </p:grpSpPr>
        <p:sp>
          <p:nvSpPr>
            <p:cNvPr id="55" name="Freeform 5"/>
            <p:cNvSpPr>
              <a:spLocks noEditPoints="1"/>
            </p:cNvSpPr>
            <p:nvPr/>
          </p:nvSpPr>
          <p:spPr bwMode="auto">
            <a:xfrm>
              <a:off x="2643031" y="4025022"/>
              <a:ext cx="531376" cy="1608270"/>
            </a:xfrm>
            <a:custGeom>
              <a:avLst/>
              <a:gdLst>
                <a:gd name="T0" fmla="*/ 118 w 168"/>
                <a:gd name="T1" fmla="*/ 41 h 508"/>
                <a:gd name="T2" fmla="*/ 108 w 168"/>
                <a:gd name="T3" fmla="*/ 73 h 508"/>
                <a:gd name="T4" fmla="*/ 84 w 168"/>
                <a:gd name="T5" fmla="*/ 86 h 508"/>
                <a:gd name="T6" fmla="*/ 59 w 168"/>
                <a:gd name="T7" fmla="*/ 73 h 508"/>
                <a:gd name="T8" fmla="*/ 49 w 168"/>
                <a:gd name="T9" fmla="*/ 41 h 508"/>
                <a:gd name="T10" fmla="*/ 59 w 168"/>
                <a:gd name="T11" fmla="*/ 12 h 508"/>
                <a:gd name="T12" fmla="*/ 84 w 168"/>
                <a:gd name="T13" fmla="*/ 0 h 508"/>
                <a:gd name="T14" fmla="*/ 108 w 168"/>
                <a:gd name="T15" fmla="*/ 12 h 508"/>
                <a:gd name="T16" fmla="*/ 118 w 168"/>
                <a:gd name="T17" fmla="*/ 41 h 508"/>
                <a:gd name="T18" fmla="*/ 168 w 168"/>
                <a:gd name="T19" fmla="*/ 290 h 508"/>
                <a:gd name="T20" fmla="*/ 152 w 168"/>
                <a:gd name="T21" fmla="*/ 311 h 508"/>
                <a:gd name="T22" fmla="*/ 136 w 168"/>
                <a:gd name="T23" fmla="*/ 290 h 508"/>
                <a:gd name="T24" fmla="*/ 136 w 168"/>
                <a:gd name="T25" fmla="*/ 150 h 508"/>
                <a:gd name="T26" fmla="*/ 128 w 168"/>
                <a:gd name="T27" fmla="*/ 150 h 508"/>
                <a:gd name="T28" fmla="*/ 128 w 168"/>
                <a:gd name="T29" fmla="*/ 487 h 508"/>
                <a:gd name="T30" fmla="*/ 109 w 168"/>
                <a:gd name="T31" fmla="*/ 508 h 508"/>
                <a:gd name="T32" fmla="*/ 89 w 168"/>
                <a:gd name="T33" fmla="*/ 487 h 508"/>
                <a:gd name="T34" fmla="*/ 89 w 168"/>
                <a:gd name="T35" fmla="*/ 288 h 508"/>
                <a:gd name="T36" fmla="*/ 79 w 168"/>
                <a:gd name="T37" fmla="*/ 288 h 508"/>
                <a:gd name="T38" fmla="*/ 79 w 168"/>
                <a:gd name="T39" fmla="*/ 487 h 508"/>
                <a:gd name="T40" fmla="*/ 59 w 168"/>
                <a:gd name="T41" fmla="*/ 508 h 508"/>
                <a:gd name="T42" fmla="*/ 40 w 168"/>
                <a:gd name="T43" fmla="*/ 487 h 508"/>
                <a:gd name="T44" fmla="*/ 40 w 168"/>
                <a:gd name="T45" fmla="*/ 150 h 508"/>
                <a:gd name="T46" fmla="*/ 32 w 168"/>
                <a:gd name="T47" fmla="*/ 150 h 508"/>
                <a:gd name="T48" fmla="*/ 32 w 168"/>
                <a:gd name="T49" fmla="*/ 290 h 508"/>
                <a:gd name="T50" fmla="*/ 16 w 168"/>
                <a:gd name="T51" fmla="*/ 311 h 508"/>
                <a:gd name="T52" fmla="*/ 0 w 168"/>
                <a:gd name="T53" fmla="*/ 290 h 508"/>
                <a:gd name="T54" fmla="*/ 0 w 168"/>
                <a:gd name="T55" fmla="*/ 130 h 508"/>
                <a:gd name="T56" fmla="*/ 44 w 168"/>
                <a:gd name="T57" fmla="*/ 91 h 508"/>
                <a:gd name="T58" fmla="*/ 125 w 168"/>
                <a:gd name="T59" fmla="*/ 91 h 508"/>
                <a:gd name="T60" fmla="*/ 168 w 168"/>
                <a:gd name="T61" fmla="*/ 130 h 508"/>
                <a:gd name="T62" fmla="*/ 168 w 168"/>
                <a:gd name="T63" fmla="*/ 29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508">
                  <a:moveTo>
                    <a:pt x="118" y="41"/>
                  </a:moveTo>
                  <a:cubicBezTo>
                    <a:pt x="118" y="53"/>
                    <a:pt x="115" y="63"/>
                    <a:pt x="108" y="73"/>
                  </a:cubicBezTo>
                  <a:cubicBezTo>
                    <a:pt x="101" y="82"/>
                    <a:pt x="93" y="86"/>
                    <a:pt x="84" y="86"/>
                  </a:cubicBezTo>
                  <a:cubicBezTo>
                    <a:pt x="74" y="86"/>
                    <a:pt x="66" y="82"/>
                    <a:pt x="59" y="73"/>
                  </a:cubicBezTo>
                  <a:cubicBezTo>
                    <a:pt x="52" y="63"/>
                    <a:pt x="49" y="53"/>
                    <a:pt x="49" y="41"/>
                  </a:cubicBezTo>
                  <a:cubicBezTo>
                    <a:pt x="49" y="30"/>
                    <a:pt x="52" y="20"/>
                    <a:pt x="59" y="12"/>
                  </a:cubicBezTo>
                  <a:cubicBezTo>
                    <a:pt x="66" y="4"/>
                    <a:pt x="74" y="0"/>
                    <a:pt x="84" y="0"/>
                  </a:cubicBezTo>
                  <a:cubicBezTo>
                    <a:pt x="93" y="0"/>
                    <a:pt x="101" y="4"/>
                    <a:pt x="108" y="12"/>
                  </a:cubicBezTo>
                  <a:cubicBezTo>
                    <a:pt x="115" y="20"/>
                    <a:pt x="118" y="30"/>
                    <a:pt x="118" y="41"/>
                  </a:cubicBezTo>
                  <a:close/>
                  <a:moveTo>
                    <a:pt x="168" y="290"/>
                  </a:moveTo>
                  <a:cubicBezTo>
                    <a:pt x="168" y="304"/>
                    <a:pt x="163" y="311"/>
                    <a:pt x="152" y="311"/>
                  </a:cubicBezTo>
                  <a:cubicBezTo>
                    <a:pt x="141" y="311"/>
                    <a:pt x="136" y="304"/>
                    <a:pt x="136" y="290"/>
                  </a:cubicBezTo>
                  <a:cubicBezTo>
                    <a:pt x="136" y="150"/>
                    <a:pt x="136" y="150"/>
                    <a:pt x="136" y="150"/>
                  </a:cubicBezTo>
                  <a:cubicBezTo>
                    <a:pt x="128" y="150"/>
                    <a:pt x="128" y="150"/>
                    <a:pt x="128" y="150"/>
                  </a:cubicBezTo>
                  <a:cubicBezTo>
                    <a:pt x="128" y="487"/>
                    <a:pt x="128" y="487"/>
                    <a:pt x="128" y="487"/>
                  </a:cubicBezTo>
                  <a:cubicBezTo>
                    <a:pt x="128" y="501"/>
                    <a:pt x="122" y="508"/>
                    <a:pt x="109" y="508"/>
                  </a:cubicBezTo>
                  <a:cubicBezTo>
                    <a:pt x="96" y="508"/>
                    <a:pt x="89" y="501"/>
                    <a:pt x="89" y="487"/>
                  </a:cubicBezTo>
                  <a:cubicBezTo>
                    <a:pt x="89" y="288"/>
                    <a:pt x="89" y="288"/>
                    <a:pt x="89" y="288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79" y="487"/>
                    <a:pt x="79" y="487"/>
                    <a:pt x="79" y="487"/>
                  </a:cubicBezTo>
                  <a:cubicBezTo>
                    <a:pt x="79" y="501"/>
                    <a:pt x="72" y="508"/>
                    <a:pt x="59" y="508"/>
                  </a:cubicBezTo>
                  <a:cubicBezTo>
                    <a:pt x="46" y="508"/>
                    <a:pt x="40" y="501"/>
                    <a:pt x="40" y="487"/>
                  </a:cubicBezTo>
                  <a:cubicBezTo>
                    <a:pt x="40" y="150"/>
                    <a:pt x="40" y="150"/>
                    <a:pt x="40" y="150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32" y="290"/>
                    <a:pt x="32" y="290"/>
                    <a:pt x="32" y="290"/>
                  </a:cubicBezTo>
                  <a:cubicBezTo>
                    <a:pt x="32" y="304"/>
                    <a:pt x="27" y="311"/>
                    <a:pt x="16" y="311"/>
                  </a:cubicBezTo>
                  <a:cubicBezTo>
                    <a:pt x="5" y="311"/>
                    <a:pt x="0" y="304"/>
                    <a:pt x="0" y="29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04"/>
                    <a:pt x="15" y="91"/>
                    <a:pt x="44" y="91"/>
                  </a:cubicBezTo>
                  <a:cubicBezTo>
                    <a:pt x="125" y="91"/>
                    <a:pt x="125" y="91"/>
                    <a:pt x="125" y="91"/>
                  </a:cubicBezTo>
                  <a:cubicBezTo>
                    <a:pt x="153" y="91"/>
                    <a:pt x="168" y="104"/>
                    <a:pt x="168" y="130"/>
                  </a:cubicBezTo>
                  <a:lnTo>
                    <a:pt x="168" y="290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6" name="Freeform 6"/>
            <p:cNvSpPr>
              <a:spLocks noEditPoints="1"/>
            </p:cNvSpPr>
            <p:nvPr/>
          </p:nvSpPr>
          <p:spPr bwMode="auto">
            <a:xfrm>
              <a:off x="3218857" y="3412830"/>
              <a:ext cx="404088" cy="1226408"/>
            </a:xfrm>
            <a:custGeom>
              <a:avLst/>
              <a:gdLst>
                <a:gd name="T0" fmla="*/ 90 w 128"/>
                <a:gd name="T1" fmla="*/ 32 h 388"/>
                <a:gd name="T2" fmla="*/ 82 w 128"/>
                <a:gd name="T3" fmla="*/ 56 h 388"/>
                <a:gd name="T4" fmla="*/ 63 w 128"/>
                <a:gd name="T5" fmla="*/ 66 h 388"/>
                <a:gd name="T6" fmla="*/ 45 w 128"/>
                <a:gd name="T7" fmla="*/ 56 h 388"/>
                <a:gd name="T8" fmla="*/ 37 w 128"/>
                <a:gd name="T9" fmla="*/ 32 h 388"/>
                <a:gd name="T10" fmla="*/ 45 w 128"/>
                <a:gd name="T11" fmla="*/ 9 h 388"/>
                <a:gd name="T12" fmla="*/ 63 w 128"/>
                <a:gd name="T13" fmla="*/ 0 h 388"/>
                <a:gd name="T14" fmla="*/ 82 w 128"/>
                <a:gd name="T15" fmla="*/ 9 h 388"/>
                <a:gd name="T16" fmla="*/ 90 w 128"/>
                <a:gd name="T17" fmla="*/ 32 h 388"/>
                <a:gd name="T18" fmla="*/ 128 w 128"/>
                <a:gd name="T19" fmla="*/ 222 h 388"/>
                <a:gd name="T20" fmla="*/ 116 w 128"/>
                <a:gd name="T21" fmla="*/ 238 h 388"/>
                <a:gd name="T22" fmla="*/ 103 w 128"/>
                <a:gd name="T23" fmla="*/ 222 h 388"/>
                <a:gd name="T24" fmla="*/ 103 w 128"/>
                <a:gd name="T25" fmla="*/ 115 h 388"/>
                <a:gd name="T26" fmla="*/ 97 w 128"/>
                <a:gd name="T27" fmla="*/ 115 h 388"/>
                <a:gd name="T28" fmla="*/ 97 w 128"/>
                <a:gd name="T29" fmla="*/ 372 h 388"/>
                <a:gd name="T30" fmla="*/ 82 w 128"/>
                <a:gd name="T31" fmla="*/ 388 h 388"/>
                <a:gd name="T32" fmla="*/ 68 w 128"/>
                <a:gd name="T33" fmla="*/ 372 h 388"/>
                <a:gd name="T34" fmla="*/ 68 w 128"/>
                <a:gd name="T35" fmla="*/ 220 h 388"/>
                <a:gd name="T36" fmla="*/ 60 w 128"/>
                <a:gd name="T37" fmla="*/ 220 h 388"/>
                <a:gd name="T38" fmla="*/ 60 w 128"/>
                <a:gd name="T39" fmla="*/ 372 h 388"/>
                <a:gd name="T40" fmla="*/ 45 w 128"/>
                <a:gd name="T41" fmla="*/ 388 h 388"/>
                <a:gd name="T42" fmla="*/ 30 w 128"/>
                <a:gd name="T43" fmla="*/ 372 h 388"/>
                <a:gd name="T44" fmla="*/ 30 w 128"/>
                <a:gd name="T45" fmla="*/ 115 h 388"/>
                <a:gd name="T46" fmla="*/ 24 w 128"/>
                <a:gd name="T47" fmla="*/ 115 h 388"/>
                <a:gd name="T48" fmla="*/ 24 w 128"/>
                <a:gd name="T49" fmla="*/ 222 h 388"/>
                <a:gd name="T50" fmla="*/ 12 w 128"/>
                <a:gd name="T51" fmla="*/ 238 h 388"/>
                <a:gd name="T52" fmla="*/ 0 w 128"/>
                <a:gd name="T53" fmla="*/ 222 h 388"/>
                <a:gd name="T54" fmla="*/ 0 w 128"/>
                <a:gd name="T55" fmla="*/ 99 h 388"/>
                <a:gd name="T56" fmla="*/ 33 w 128"/>
                <a:gd name="T57" fmla="*/ 70 h 388"/>
                <a:gd name="T58" fmla="*/ 95 w 128"/>
                <a:gd name="T59" fmla="*/ 70 h 388"/>
                <a:gd name="T60" fmla="*/ 128 w 128"/>
                <a:gd name="T61" fmla="*/ 99 h 388"/>
                <a:gd name="T62" fmla="*/ 128 w 128"/>
                <a:gd name="T63" fmla="*/ 22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388">
                  <a:moveTo>
                    <a:pt x="90" y="32"/>
                  </a:moveTo>
                  <a:cubicBezTo>
                    <a:pt x="90" y="41"/>
                    <a:pt x="87" y="49"/>
                    <a:pt x="82" y="56"/>
                  </a:cubicBezTo>
                  <a:cubicBezTo>
                    <a:pt x="77" y="63"/>
                    <a:pt x="71" y="66"/>
                    <a:pt x="63" y="66"/>
                  </a:cubicBezTo>
                  <a:cubicBezTo>
                    <a:pt x="56" y="66"/>
                    <a:pt x="50" y="63"/>
                    <a:pt x="45" y="56"/>
                  </a:cubicBezTo>
                  <a:cubicBezTo>
                    <a:pt x="40" y="49"/>
                    <a:pt x="37" y="41"/>
                    <a:pt x="37" y="32"/>
                  </a:cubicBezTo>
                  <a:cubicBezTo>
                    <a:pt x="37" y="23"/>
                    <a:pt x="40" y="16"/>
                    <a:pt x="45" y="9"/>
                  </a:cubicBezTo>
                  <a:cubicBezTo>
                    <a:pt x="50" y="3"/>
                    <a:pt x="56" y="0"/>
                    <a:pt x="63" y="0"/>
                  </a:cubicBezTo>
                  <a:cubicBezTo>
                    <a:pt x="71" y="0"/>
                    <a:pt x="77" y="3"/>
                    <a:pt x="82" y="9"/>
                  </a:cubicBezTo>
                  <a:cubicBezTo>
                    <a:pt x="87" y="16"/>
                    <a:pt x="90" y="23"/>
                    <a:pt x="90" y="32"/>
                  </a:cubicBezTo>
                  <a:close/>
                  <a:moveTo>
                    <a:pt x="128" y="222"/>
                  </a:moveTo>
                  <a:cubicBezTo>
                    <a:pt x="128" y="232"/>
                    <a:pt x="124" y="238"/>
                    <a:pt x="116" y="238"/>
                  </a:cubicBezTo>
                  <a:cubicBezTo>
                    <a:pt x="107" y="238"/>
                    <a:pt x="103" y="232"/>
                    <a:pt x="103" y="222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97" y="115"/>
                    <a:pt x="97" y="115"/>
                    <a:pt x="97" y="115"/>
                  </a:cubicBezTo>
                  <a:cubicBezTo>
                    <a:pt x="97" y="372"/>
                    <a:pt x="97" y="372"/>
                    <a:pt x="97" y="372"/>
                  </a:cubicBezTo>
                  <a:cubicBezTo>
                    <a:pt x="97" y="383"/>
                    <a:pt x="92" y="388"/>
                    <a:pt x="82" y="388"/>
                  </a:cubicBezTo>
                  <a:cubicBezTo>
                    <a:pt x="72" y="388"/>
                    <a:pt x="68" y="383"/>
                    <a:pt x="68" y="372"/>
                  </a:cubicBezTo>
                  <a:cubicBezTo>
                    <a:pt x="68" y="220"/>
                    <a:pt x="68" y="220"/>
                    <a:pt x="68" y="220"/>
                  </a:cubicBezTo>
                  <a:cubicBezTo>
                    <a:pt x="60" y="220"/>
                    <a:pt x="60" y="220"/>
                    <a:pt x="60" y="220"/>
                  </a:cubicBezTo>
                  <a:cubicBezTo>
                    <a:pt x="60" y="372"/>
                    <a:pt x="60" y="372"/>
                    <a:pt x="60" y="372"/>
                  </a:cubicBezTo>
                  <a:cubicBezTo>
                    <a:pt x="60" y="383"/>
                    <a:pt x="55" y="388"/>
                    <a:pt x="45" y="388"/>
                  </a:cubicBezTo>
                  <a:cubicBezTo>
                    <a:pt x="35" y="388"/>
                    <a:pt x="30" y="383"/>
                    <a:pt x="30" y="37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4" y="222"/>
                    <a:pt x="24" y="222"/>
                    <a:pt x="24" y="222"/>
                  </a:cubicBezTo>
                  <a:cubicBezTo>
                    <a:pt x="24" y="232"/>
                    <a:pt x="20" y="238"/>
                    <a:pt x="12" y="238"/>
                  </a:cubicBezTo>
                  <a:cubicBezTo>
                    <a:pt x="4" y="238"/>
                    <a:pt x="0" y="232"/>
                    <a:pt x="0" y="222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79"/>
                    <a:pt x="11" y="70"/>
                    <a:pt x="33" y="70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117" y="70"/>
                    <a:pt x="128" y="79"/>
                    <a:pt x="128" y="99"/>
                  </a:cubicBezTo>
                  <a:lnTo>
                    <a:pt x="128" y="222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7" name="Freeform 7"/>
            <p:cNvSpPr>
              <a:spLocks noEditPoints="1"/>
            </p:cNvSpPr>
            <p:nvPr/>
          </p:nvSpPr>
          <p:spPr bwMode="auto">
            <a:xfrm>
              <a:off x="2172269" y="3412830"/>
              <a:ext cx="404088" cy="1226408"/>
            </a:xfrm>
            <a:custGeom>
              <a:avLst/>
              <a:gdLst>
                <a:gd name="T0" fmla="*/ 90 w 128"/>
                <a:gd name="T1" fmla="*/ 32 h 388"/>
                <a:gd name="T2" fmla="*/ 82 w 128"/>
                <a:gd name="T3" fmla="*/ 56 h 388"/>
                <a:gd name="T4" fmla="*/ 64 w 128"/>
                <a:gd name="T5" fmla="*/ 66 h 388"/>
                <a:gd name="T6" fmla="*/ 45 w 128"/>
                <a:gd name="T7" fmla="*/ 56 h 388"/>
                <a:gd name="T8" fmla="*/ 37 w 128"/>
                <a:gd name="T9" fmla="*/ 32 h 388"/>
                <a:gd name="T10" fmla="*/ 45 w 128"/>
                <a:gd name="T11" fmla="*/ 9 h 388"/>
                <a:gd name="T12" fmla="*/ 64 w 128"/>
                <a:gd name="T13" fmla="*/ 0 h 388"/>
                <a:gd name="T14" fmla="*/ 82 w 128"/>
                <a:gd name="T15" fmla="*/ 9 h 388"/>
                <a:gd name="T16" fmla="*/ 90 w 128"/>
                <a:gd name="T17" fmla="*/ 32 h 388"/>
                <a:gd name="T18" fmla="*/ 128 w 128"/>
                <a:gd name="T19" fmla="*/ 222 h 388"/>
                <a:gd name="T20" fmla="*/ 116 w 128"/>
                <a:gd name="T21" fmla="*/ 238 h 388"/>
                <a:gd name="T22" fmla="*/ 104 w 128"/>
                <a:gd name="T23" fmla="*/ 222 h 388"/>
                <a:gd name="T24" fmla="*/ 104 w 128"/>
                <a:gd name="T25" fmla="*/ 115 h 388"/>
                <a:gd name="T26" fmla="*/ 98 w 128"/>
                <a:gd name="T27" fmla="*/ 115 h 388"/>
                <a:gd name="T28" fmla="*/ 98 w 128"/>
                <a:gd name="T29" fmla="*/ 372 h 388"/>
                <a:gd name="T30" fmla="*/ 83 w 128"/>
                <a:gd name="T31" fmla="*/ 388 h 388"/>
                <a:gd name="T32" fmla="*/ 68 w 128"/>
                <a:gd name="T33" fmla="*/ 372 h 388"/>
                <a:gd name="T34" fmla="*/ 68 w 128"/>
                <a:gd name="T35" fmla="*/ 220 h 388"/>
                <a:gd name="T36" fmla="*/ 60 w 128"/>
                <a:gd name="T37" fmla="*/ 220 h 388"/>
                <a:gd name="T38" fmla="*/ 60 w 128"/>
                <a:gd name="T39" fmla="*/ 372 h 388"/>
                <a:gd name="T40" fmla="*/ 45 w 128"/>
                <a:gd name="T41" fmla="*/ 388 h 388"/>
                <a:gd name="T42" fmla="*/ 30 w 128"/>
                <a:gd name="T43" fmla="*/ 372 h 388"/>
                <a:gd name="T44" fmla="*/ 30 w 128"/>
                <a:gd name="T45" fmla="*/ 115 h 388"/>
                <a:gd name="T46" fmla="*/ 24 w 128"/>
                <a:gd name="T47" fmla="*/ 115 h 388"/>
                <a:gd name="T48" fmla="*/ 24 w 128"/>
                <a:gd name="T49" fmla="*/ 222 h 388"/>
                <a:gd name="T50" fmla="*/ 12 w 128"/>
                <a:gd name="T51" fmla="*/ 238 h 388"/>
                <a:gd name="T52" fmla="*/ 0 w 128"/>
                <a:gd name="T53" fmla="*/ 222 h 388"/>
                <a:gd name="T54" fmla="*/ 0 w 128"/>
                <a:gd name="T55" fmla="*/ 99 h 388"/>
                <a:gd name="T56" fmla="*/ 33 w 128"/>
                <a:gd name="T57" fmla="*/ 70 h 388"/>
                <a:gd name="T58" fmla="*/ 95 w 128"/>
                <a:gd name="T59" fmla="*/ 70 h 388"/>
                <a:gd name="T60" fmla="*/ 128 w 128"/>
                <a:gd name="T61" fmla="*/ 99 h 388"/>
                <a:gd name="T62" fmla="*/ 128 w 128"/>
                <a:gd name="T63" fmla="*/ 22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" h="388">
                  <a:moveTo>
                    <a:pt x="90" y="32"/>
                  </a:moveTo>
                  <a:cubicBezTo>
                    <a:pt x="90" y="41"/>
                    <a:pt x="88" y="49"/>
                    <a:pt x="82" y="56"/>
                  </a:cubicBezTo>
                  <a:cubicBezTo>
                    <a:pt x="77" y="63"/>
                    <a:pt x="71" y="66"/>
                    <a:pt x="64" y="66"/>
                  </a:cubicBezTo>
                  <a:cubicBezTo>
                    <a:pt x="57" y="66"/>
                    <a:pt x="50" y="63"/>
                    <a:pt x="45" y="56"/>
                  </a:cubicBezTo>
                  <a:cubicBezTo>
                    <a:pt x="40" y="49"/>
                    <a:pt x="37" y="41"/>
                    <a:pt x="37" y="32"/>
                  </a:cubicBezTo>
                  <a:cubicBezTo>
                    <a:pt x="37" y="23"/>
                    <a:pt x="40" y="16"/>
                    <a:pt x="45" y="9"/>
                  </a:cubicBezTo>
                  <a:cubicBezTo>
                    <a:pt x="50" y="3"/>
                    <a:pt x="56" y="0"/>
                    <a:pt x="64" y="0"/>
                  </a:cubicBezTo>
                  <a:cubicBezTo>
                    <a:pt x="71" y="0"/>
                    <a:pt x="77" y="3"/>
                    <a:pt x="82" y="9"/>
                  </a:cubicBezTo>
                  <a:cubicBezTo>
                    <a:pt x="88" y="16"/>
                    <a:pt x="90" y="23"/>
                    <a:pt x="90" y="32"/>
                  </a:cubicBezTo>
                  <a:close/>
                  <a:moveTo>
                    <a:pt x="128" y="222"/>
                  </a:moveTo>
                  <a:cubicBezTo>
                    <a:pt x="128" y="232"/>
                    <a:pt x="124" y="238"/>
                    <a:pt x="116" y="238"/>
                  </a:cubicBezTo>
                  <a:cubicBezTo>
                    <a:pt x="108" y="238"/>
                    <a:pt x="104" y="232"/>
                    <a:pt x="104" y="222"/>
                  </a:cubicBezTo>
                  <a:cubicBezTo>
                    <a:pt x="104" y="115"/>
                    <a:pt x="104" y="115"/>
                    <a:pt x="104" y="115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98" y="372"/>
                    <a:pt x="98" y="372"/>
                    <a:pt x="98" y="372"/>
                  </a:cubicBezTo>
                  <a:cubicBezTo>
                    <a:pt x="98" y="383"/>
                    <a:pt x="93" y="388"/>
                    <a:pt x="83" y="388"/>
                  </a:cubicBezTo>
                  <a:cubicBezTo>
                    <a:pt x="73" y="388"/>
                    <a:pt x="68" y="383"/>
                    <a:pt x="68" y="372"/>
                  </a:cubicBezTo>
                  <a:cubicBezTo>
                    <a:pt x="68" y="220"/>
                    <a:pt x="68" y="220"/>
                    <a:pt x="68" y="220"/>
                  </a:cubicBezTo>
                  <a:cubicBezTo>
                    <a:pt x="60" y="220"/>
                    <a:pt x="60" y="220"/>
                    <a:pt x="60" y="220"/>
                  </a:cubicBezTo>
                  <a:cubicBezTo>
                    <a:pt x="60" y="372"/>
                    <a:pt x="60" y="372"/>
                    <a:pt x="60" y="372"/>
                  </a:cubicBezTo>
                  <a:cubicBezTo>
                    <a:pt x="60" y="383"/>
                    <a:pt x="55" y="388"/>
                    <a:pt x="45" y="388"/>
                  </a:cubicBezTo>
                  <a:cubicBezTo>
                    <a:pt x="35" y="388"/>
                    <a:pt x="30" y="383"/>
                    <a:pt x="30" y="37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4" y="115"/>
                    <a:pt x="24" y="115"/>
                    <a:pt x="24" y="115"/>
                  </a:cubicBezTo>
                  <a:cubicBezTo>
                    <a:pt x="24" y="222"/>
                    <a:pt x="24" y="222"/>
                    <a:pt x="24" y="222"/>
                  </a:cubicBezTo>
                  <a:cubicBezTo>
                    <a:pt x="24" y="232"/>
                    <a:pt x="20" y="238"/>
                    <a:pt x="12" y="238"/>
                  </a:cubicBezTo>
                  <a:cubicBezTo>
                    <a:pt x="4" y="238"/>
                    <a:pt x="0" y="232"/>
                    <a:pt x="0" y="222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79"/>
                    <a:pt x="11" y="70"/>
                    <a:pt x="33" y="70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117" y="70"/>
                    <a:pt x="128" y="79"/>
                    <a:pt x="128" y="99"/>
                  </a:cubicBezTo>
                  <a:lnTo>
                    <a:pt x="128" y="222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8" name="Freeform 8"/>
            <p:cNvSpPr>
              <a:spLocks noEditPoints="1"/>
            </p:cNvSpPr>
            <p:nvPr/>
          </p:nvSpPr>
          <p:spPr bwMode="auto">
            <a:xfrm>
              <a:off x="2766278" y="3020864"/>
              <a:ext cx="309128" cy="939505"/>
            </a:xfrm>
            <a:custGeom>
              <a:avLst/>
              <a:gdLst>
                <a:gd name="T0" fmla="*/ 69 w 98"/>
                <a:gd name="T1" fmla="*/ 24 h 297"/>
                <a:gd name="T2" fmla="*/ 63 w 98"/>
                <a:gd name="T3" fmla="*/ 43 h 297"/>
                <a:gd name="T4" fmla="*/ 49 w 98"/>
                <a:gd name="T5" fmla="*/ 51 h 297"/>
                <a:gd name="T6" fmla="*/ 35 w 98"/>
                <a:gd name="T7" fmla="*/ 43 h 297"/>
                <a:gd name="T8" fmla="*/ 29 w 98"/>
                <a:gd name="T9" fmla="*/ 24 h 297"/>
                <a:gd name="T10" fmla="*/ 34 w 98"/>
                <a:gd name="T11" fmla="*/ 7 h 297"/>
                <a:gd name="T12" fmla="*/ 49 w 98"/>
                <a:gd name="T13" fmla="*/ 0 h 297"/>
                <a:gd name="T14" fmla="*/ 63 w 98"/>
                <a:gd name="T15" fmla="*/ 7 h 297"/>
                <a:gd name="T16" fmla="*/ 69 w 98"/>
                <a:gd name="T17" fmla="*/ 24 h 297"/>
                <a:gd name="T18" fmla="*/ 98 w 98"/>
                <a:gd name="T19" fmla="*/ 169 h 297"/>
                <a:gd name="T20" fmla="*/ 89 w 98"/>
                <a:gd name="T21" fmla="*/ 182 h 297"/>
                <a:gd name="T22" fmla="*/ 79 w 98"/>
                <a:gd name="T23" fmla="*/ 169 h 297"/>
                <a:gd name="T24" fmla="*/ 79 w 98"/>
                <a:gd name="T25" fmla="*/ 88 h 297"/>
                <a:gd name="T26" fmla="*/ 75 w 98"/>
                <a:gd name="T27" fmla="*/ 88 h 297"/>
                <a:gd name="T28" fmla="*/ 75 w 98"/>
                <a:gd name="T29" fmla="*/ 284 h 297"/>
                <a:gd name="T30" fmla="*/ 63 w 98"/>
                <a:gd name="T31" fmla="*/ 297 h 297"/>
                <a:gd name="T32" fmla="*/ 52 w 98"/>
                <a:gd name="T33" fmla="*/ 284 h 297"/>
                <a:gd name="T34" fmla="*/ 52 w 98"/>
                <a:gd name="T35" fmla="*/ 168 h 297"/>
                <a:gd name="T36" fmla="*/ 46 w 98"/>
                <a:gd name="T37" fmla="*/ 168 h 297"/>
                <a:gd name="T38" fmla="*/ 46 w 98"/>
                <a:gd name="T39" fmla="*/ 284 h 297"/>
                <a:gd name="T40" fmla="*/ 35 w 98"/>
                <a:gd name="T41" fmla="*/ 297 h 297"/>
                <a:gd name="T42" fmla="*/ 23 w 98"/>
                <a:gd name="T43" fmla="*/ 284 h 297"/>
                <a:gd name="T44" fmla="*/ 23 w 98"/>
                <a:gd name="T45" fmla="*/ 88 h 297"/>
                <a:gd name="T46" fmla="*/ 19 w 98"/>
                <a:gd name="T47" fmla="*/ 88 h 297"/>
                <a:gd name="T48" fmla="*/ 19 w 98"/>
                <a:gd name="T49" fmla="*/ 169 h 297"/>
                <a:gd name="T50" fmla="*/ 9 w 98"/>
                <a:gd name="T51" fmla="*/ 182 h 297"/>
                <a:gd name="T52" fmla="*/ 0 w 98"/>
                <a:gd name="T53" fmla="*/ 169 h 297"/>
                <a:gd name="T54" fmla="*/ 0 w 98"/>
                <a:gd name="T55" fmla="*/ 76 h 297"/>
                <a:gd name="T56" fmla="*/ 25 w 98"/>
                <a:gd name="T57" fmla="*/ 53 h 297"/>
                <a:gd name="T58" fmla="*/ 73 w 98"/>
                <a:gd name="T59" fmla="*/ 53 h 297"/>
                <a:gd name="T60" fmla="*/ 98 w 98"/>
                <a:gd name="T61" fmla="*/ 76 h 297"/>
                <a:gd name="T62" fmla="*/ 98 w 98"/>
                <a:gd name="T63" fmla="*/ 1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8" h="297">
                  <a:moveTo>
                    <a:pt x="69" y="24"/>
                  </a:moveTo>
                  <a:cubicBezTo>
                    <a:pt x="69" y="31"/>
                    <a:pt x="67" y="37"/>
                    <a:pt x="63" y="43"/>
                  </a:cubicBezTo>
                  <a:cubicBezTo>
                    <a:pt x="59" y="48"/>
                    <a:pt x="54" y="51"/>
                    <a:pt x="49" y="51"/>
                  </a:cubicBezTo>
                  <a:cubicBezTo>
                    <a:pt x="43" y="51"/>
                    <a:pt x="39" y="48"/>
                    <a:pt x="35" y="43"/>
                  </a:cubicBezTo>
                  <a:cubicBezTo>
                    <a:pt x="31" y="37"/>
                    <a:pt x="29" y="31"/>
                    <a:pt x="29" y="24"/>
                  </a:cubicBezTo>
                  <a:cubicBezTo>
                    <a:pt x="29" y="18"/>
                    <a:pt x="31" y="12"/>
                    <a:pt x="34" y="7"/>
                  </a:cubicBezTo>
                  <a:cubicBezTo>
                    <a:pt x="38" y="3"/>
                    <a:pt x="43" y="0"/>
                    <a:pt x="49" y="0"/>
                  </a:cubicBezTo>
                  <a:cubicBezTo>
                    <a:pt x="54" y="0"/>
                    <a:pt x="59" y="3"/>
                    <a:pt x="63" y="7"/>
                  </a:cubicBezTo>
                  <a:cubicBezTo>
                    <a:pt x="67" y="12"/>
                    <a:pt x="69" y="18"/>
                    <a:pt x="69" y="24"/>
                  </a:cubicBezTo>
                  <a:close/>
                  <a:moveTo>
                    <a:pt x="98" y="169"/>
                  </a:moveTo>
                  <a:cubicBezTo>
                    <a:pt x="98" y="178"/>
                    <a:pt x="95" y="182"/>
                    <a:pt x="89" y="182"/>
                  </a:cubicBezTo>
                  <a:cubicBezTo>
                    <a:pt x="82" y="182"/>
                    <a:pt x="79" y="178"/>
                    <a:pt x="79" y="169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284"/>
                    <a:pt x="75" y="284"/>
                    <a:pt x="75" y="284"/>
                  </a:cubicBezTo>
                  <a:cubicBezTo>
                    <a:pt x="75" y="292"/>
                    <a:pt x="71" y="297"/>
                    <a:pt x="63" y="297"/>
                  </a:cubicBezTo>
                  <a:cubicBezTo>
                    <a:pt x="56" y="297"/>
                    <a:pt x="52" y="292"/>
                    <a:pt x="52" y="284"/>
                  </a:cubicBezTo>
                  <a:cubicBezTo>
                    <a:pt x="52" y="168"/>
                    <a:pt x="52" y="168"/>
                    <a:pt x="52" y="168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46" y="284"/>
                    <a:pt x="46" y="284"/>
                    <a:pt x="46" y="284"/>
                  </a:cubicBezTo>
                  <a:cubicBezTo>
                    <a:pt x="46" y="292"/>
                    <a:pt x="42" y="297"/>
                    <a:pt x="35" y="297"/>
                  </a:cubicBezTo>
                  <a:cubicBezTo>
                    <a:pt x="27" y="297"/>
                    <a:pt x="23" y="292"/>
                    <a:pt x="23" y="284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78"/>
                    <a:pt x="16" y="182"/>
                    <a:pt x="9" y="182"/>
                  </a:cubicBezTo>
                  <a:cubicBezTo>
                    <a:pt x="3" y="182"/>
                    <a:pt x="0" y="178"/>
                    <a:pt x="0" y="16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1"/>
                    <a:pt x="9" y="53"/>
                    <a:pt x="25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90" y="53"/>
                    <a:pt x="98" y="61"/>
                    <a:pt x="98" y="76"/>
                  </a:cubicBezTo>
                  <a:lnTo>
                    <a:pt x="98" y="169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9" name="Freeform 9"/>
            <p:cNvSpPr>
              <a:spLocks noEditPoints="1"/>
            </p:cNvSpPr>
            <p:nvPr/>
          </p:nvSpPr>
          <p:spPr bwMode="auto">
            <a:xfrm>
              <a:off x="3689619" y="3020864"/>
              <a:ext cx="309128" cy="939505"/>
            </a:xfrm>
            <a:custGeom>
              <a:avLst/>
              <a:gdLst>
                <a:gd name="T0" fmla="*/ 69 w 98"/>
                <a:gd name="T1" fmla="*/ 24 h 297"/>
                <a:gd name="T2" fmla="*/ 63 w 98"/>
                <a:gd name="T3" fmla="*/ 43 h 297"/>
                <a:gd name="T4" fmla="*/ 49 w 98"/>
                <a:gd name="T5" fmla="*/ 51 h 297"/>
                <a:gd name="T6" fmla="*/ 35 w 98"/>
                <a:gd name="T7" fmla="*/ 43 h 297"/>
                <a:gd name="T8" fmla="*/ 29 w 98"/>
                <a:gd name="T9" fmla="*/ 24 h 297"/>
                <a:gd name="T10" fmla="*/ 35 w 98"/>
                <a:gd name="T11" fmla="*/ 7 h 297"/>
                <a:gd name="T12" fmla="*/ 49 w 98"/>
                <a:gd name="T13" fmla="*/ 0 h 297"/>
                <a:gd name="T14" fmla="*/ 63 w 98"/>
                <a:gd name="T15" fmla="*/ 7 h 297"/>
                <a:gd name="T16" fmla="*/ 69 w 98"/>
                <a:gd name="T17" fmla="*/ 24 h 297"/>
                <a:gd name="T18" fmla="*/ 98 w 98"/>
                <a:gd name="T19" fmla="*/ 169 h 297"/>
                <a:gd name="T20" fmla="*/ 89 w 98"/>
                <a:gd name="T21" fmla="*/ 182 h 297"/>
                <a:gd name="T22" fmla="*/ 80 w 98"/>
                <a:gd name="T23" fmla="*/ 169 h 297"/>
                <a:gd name="T24" fmla="*/ 80 w 98"/>
                <a:gd name="T25" fmla="*/ 88 h 297"/>
                <a:gd name="T26" fmla="*/ 75 w 98"/>
                <a:gd name="T27" fmla="*/ 88 h 297"/>
                <a:gd name="T28" fmla="*/ 75 w 98"/>
                <a:gd name="T29" fmla="*/ 284 h 297"/>
                <a:gd name="T30" fmla="*/ 64 w 98"/>
                <a:gd name="T31" fmla="*/ 297 h 297"/>
                <a:gd name="T32" fmla="*/ 52 w 98"/>
                <a:gd name="T33" fmla="*/ 284 h 297"/>
                <a:gd name="T34" fmla="*/ 52 w 98"/>
                <a:gd name="T35" fmla="*/ 168 h 297"/>
                <a:gd name="T36" fmla="*/ 46 w 98"/>
                <a:gd name="T37" fmla="*/ 168 h 297"/>
                <a:gd name="T38" fmla="*/ 46 w 98"/>
                <a:gd name="T39" fmla="*/ 284 h 297"/>
                <a:gd name="T40" fmla="*/ 35 w 98"/>
                <a:gd name="T41" fmla="*/ 297 h 297"/>
                <a:gd name="T42" fmla="*/ 24 w 98"/>
                <a:gd name="T43" fmla="*/ 284 h 297"/>
                <a:gd name="T44" fmla="*/ 24 w 98"/>
                <a:gd name="T45" fmla="*/ 88 h 297"/>
                <a:gd name="T46" fmla="*/ 19 w 98"/>
                <a:gd name="T47" fmla="*/ 88 h 297"/>
                <a:gd name="T48" fmla="*/ 19 w 98"/>
                <a:gd name="T49" fmla="*/ 169 h 297"/>
                <a:gd name="T50" fmla="*/ 10 w 98"/>
                <a:gd name="T51" fmla="*/ 182 h 297"/>
                <a:gd name="T52" fmla="*/ 0 w 98"/>
                <a:gd name="T53" fmla="*/ 169 h 297"/>
                <a:gd name="T54" fmla="*/ 0 w 98"/>
                <a:gd name="T55" fmla="*/ 76 h 297"/>
                <a:gd name="T56" fmla="*/ 26 w 98"/>
                <a:gd name="T57" fmla="*/ 53 h 297"/>
                <a:gd name="T58" fmla="*/ 73 w 98"/>
                <a:gd name="T59" fmla="*/ 53 h 297"/>
                <a:gd name="T60" fmla="*/ 98 w 98"/>
                <a:gd name="T61" fmla="*/ 76 h 297"/>
                <a:gd name="T62" fmla="*/ 98 w 98"/>
                <a:gd name="T63" fmla="*/ 1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8" h="297">
                  <a:moveTo>
                    <a:pt x="69" y="24"/>
                  </a:moveTo>
                  <a:cubicBezTo>
                    <a:pt x="69" y="31"/>
                    <a:pt x="67" y="37"/>
                    <a:pt x="63" y="43"/>
                  </a:cubicBezTo>
                  <a:cubicBezTo>
                    <a:pt x="59" y="48"/>
                    <a:pt x="55" y="51"/>
                    <a:pt x="49" y="51"/>
                  </a:cubicBezTo>
                  <a:cubicBezTo>
                    <a:pt x="44" y="51"/>
                    <a:pt x="39" y="48"/>
                    <a:pt x="35" y="43"/>
                  </a:cubicBezTo>
                  <a:cubicBezTo>
                    <a:pt x="31" y="37"/>
                    <a:pt x="29" y="31"/>
                    <a:pt x="29" y="24"/>
                  </a:cubicBezTo>
                  <a:cubicBezTo>
                    <a:pt x="29" y="18"/>
                    <a:pt x="31" y="12"/>
                    <a:pt x="35" y="7"/>
                  </a:cubicBezTo>
                  <a:cubicBezTo>
                    <a:pt x="39" y="3"/>
                    <a:pt x="44" y="0"/>
                    <a:pt x="49" y="0"/>
                  </a:cubicBezTo>
                  <a:cubicBezTo>
                    <a:pt x="55" y="0"/>
                    <a:pt x="59" y="3"/>
                    <a:pt x="63" y="7"/>
                  </a:cubicBezTo>
                  <a:cubicBezTo>
                    <a:pt x="67" y="12"/>
                    <a:pt x="69" y="18"/>
                    <a:pt x="69" y="24"/>
                  </a:cubicBezTo>
                  <a:close/>
                  <a:moveTo>
                    <a:pt x="98" y="169"/>
                  </a:moveTo>
                  <a:cubicBezTo>
                    <a:pt x="98" y="178"/>
                    <a:pt x="95" y="182"/>
                    <a:pt x="89" y="182"/>
                  </a:cubicBezTo>
                  <a:cubicBezTo>
                    <a:pt x="83" y="182"/>
                    <a:pt x="80" y="178"/>
                    <a:pt x="80" y="169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284"/>
                    <a:pt x="75" y="284"/>
                    <a:pt x="75" y="284"/>
                  </a:cubicBezTo>
                  <a:cubicBezTo>
                    <a:pt x="75" y="292"/>
                    <a:pt x="71" y="297"/>
                    <a:pt x="64" y="297"/>
                  </a:cubicBezTo>
                  <a:cubicBezTo>
                    <a:pt x="56" y="297"/>
                    <a:pt x="52" y="292"/>
                    <a:pt x="52" y="284"/>
                  </a:cubicBezTo>
                  <a:cubicBezTo>
                    <a:pt x="52" y="168"/>
                    <a:pt x="52" y="168"/>
                    <a:pt x="52" y="168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46" y="284"/>
                    <a:pt x="46" y="284"/>
                    <a:pt x="46" y="284"/>
                  </a:cubicBezTo>
                  <a:cubicBezTo>
                    <a:pt x="46" y="292"/>
                    <a:pt x="43" y="297"/>
                    <a:pt x="35" y="297"/>
                  </a:cubicBezTo>
                  <a:cubicBezTo>
                    <a:pt x="27" y="297"/>
                    <a:pt x="24" y="292"/>
                    <a:pt x="24" y="284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9" y="169"/>
                    <a:pt x="19" y="169"/>
                    <a:pt x="19" y="169"/>
                  </a:cubicBezTo>
                  <a:cubicBezTo>
                    <a:pt x="19" y="178"/>
                    <a:pt x="16" y="182"/>
                    <a:pt x="10" y="182"/>
                  </a:cubicBezTo>
                  <a:cubicBezTo>
                    <a:pt x="3" y="182"/>
                    <a:pt x="0" y="178"/>
                    <a:pt x="0" y="16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1"/>
                    <a:pt x="9" y="53"/>
                    <a:pt x="26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90" y="53"/>
                    <a:pt x="98" y="61"/>
                    <a:pt x="98" y="76"/>
                  </a:cubicBezTo>
                  <a:lnTo>
                    <a:pt x="98" y="169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0" name="Freeform 10"/>
            <p:cNvSpPr>
              <a:spLocks noEditPoints="1"/>
            </p:cNvSpPr>
            <p:nvPr/>
          </p:nvSpPr>
          <p:spPr bwMode="auto">
            <a:xfrm>
              <a:off x="1857080" y="3020864"/>
              <a:ext cx="309128" cy="939505"/>
            </a:xfrm>
            <a:custGeom>
              <a:avLst/>
              <a:gdLst>
                <a:gd name="T0" fmla="*/ 69 w 98"/>
                <a:gd name="T1" fmla="*/ 24 h 297"/>
                <a:gd name="T2" fmla="*/ 63 w 98"/>
                <a:gd name="T3" fmla="*/ 43 h 297"/>
                <a:gd name="T4" fmla="*/ 48 w 98"/>
                <a:gd name="T5" fmla="*/ 51 h 297"/>
                <a:gd name="T6" fmla="*/ 34 w 98"/>
                <a:gd name="T7" fmla="*/ 43 h 297"/>
                <a:gd name="T8" fmla="*/ 28 w 98"/>
                <a:gd name="T9" fmla="*/ 24 h 297"/>
                <a:gd name="T10" fmla="*/ 34 w 98"/>
                <a:gd name="T11" fmla="*/ 7 h 297"/>
                <a:gd name="T12" fmla="*/ 48 w 98"/>
                <a:gd name="T13" fmla="*/ 0 h 297"/>
                <a:gd name="T14" fmla="*/ 63 w 98"/>
                <a:gd name="T15" fmla="*/ 7 h 297"/>
                <a:gd name="T16" fmla="*/ 69 w 98"/>
                <a:gd name="T17" fmla="*/ 24 h 297"/>
                <a:gd name="T18" fmla="*/ 98 w 98"/>
                <a:gd name="T19" fmla="*/ 169 h 297"/>
                <a:gd name="T20" fmla="*/ 88 w 98"/>
                <a:gd name="T21" fmla="*/ 182 h 297"/>
                <a:gd name="T22" fmla="*/ 79 w 98"/>
                <a:gd name="T23" fmla="*/ 169 h 297"/>
                <a:gd name="T24" fmla="*/ 79 w 98"/>
                <a:gd name="T25" fmla="*/ 88 h 297"/>
                <a:gd name="T26" fmla="*/ 74 w 98"/>
                <a:gd name="T27" fmla="*/ 88 h 297"/>
                <a:gd name="T28" fmla="*/ 74 w 98"/>
                <a:gd name="T29" fmla="*/ 284 h 297"/>
                <a:gd name="T30" fmla="*/ 63 w 98"/>
                <a:gd name="T31" fmla="*/ 297 h 297"/>
                <a:gd name="T32" fmla="*/ 52 w 98"/>
                <a:gd name="T33" fmla="*/ 284 h 297"/>
                <a:gd name="T34" fmla="*/ 52 w 98"/>
                <a:gd name="T35" fmla="*/ 168 h 297"/>
                <a:gd name="T36" fmla="*/ 46 w 98"/>
                <a:gd name="T37" fmla="*/ 168 h 297"/>
                <a:gd name="T38" fmla="*/ 46 w 98"/>
                <a:gd name="T39" fmla="*/ 284 h 297"/>
                <a:gd name="T40" fmla="*/ 34 w 98"/>
                <a:gd name="T41" fmla="*/ 297 h 297"/>
                <a:gd name="T42" fmla="*/ 23 w 98"/>
                <a:gd name="T43" fmla="*/ 284 h 297"/>
                <a:gd name="T44" fmla="*/ 23 w 98"/>
                <a:gd name="T45" fmla="*/ 88 h 297"/>
                <a:gd name="T46" fmla="*/ 18 w 98"/>
                <a:gd name="T47" fmla="*/ 88 h 297"/>
                <a:gd name="T48" fmla="*/ 18 w 98"/>
                <a:gd name="T49" fmla="*/ 169 h 297"/>
                <a:gd name="T50" fmla="*/ 9 w 98"/>
                <a:gd name="T51" fmla="*/ 182 h 297"/>
                <a:gd name="T52" fmla="*/ 0 w 98"/>
                <a:gd name="T53" fmla="*/ 169 h 297"/>
                <a:gd name="T54" fmla="*/ 0 w 98"/>
                <a:gd name="T55" fmla="*/ 76 h 297"/>
                <a:gd name="T56" fmla="*/ 25 w 98"/>
                <a:gd name="T57" fmla="*/ 53 h 297"/>
                <a:gd name="T58" fmla="*/ 72 w 98"/>
                <a:gd name="T59" fmla="*/ 53 h 297"/>
                <a:gd name="T60" fmla="*/ 98 w 98"/>
                <a:gd name="T61" fmla="*/ 76 h 297"/>
                <a:gd name="T62" fmla="*/ 98 w 98"/>
                <a:gd name="T63" fmla="*/ 16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8" h="297">
                  <a:moveTo>
                    <a:pt x="69" y="24"/>
                  </a:moveTo>
                  <a:cubicBezTo>
                    <a:pt x="69" y="31"/>
                    <a:pt x="67" y="37"/>
                    <a:pt x="63" y="43"/>
                  </a:cubicBezTo>
                  <a:cubicBezTo>
                    <a:pt x="59" y="48"/>
                    <a:pt x="54" y="51"/>
                    <a:pt x="48" y="51"/>
                  </a:cubicBezTo>
                  <a:cubicBezTo>
                    <a:pt x="43" y="51"/>
                    <a:pt x="38" y="48"/>
                    <a:pt x="34" y="43"/>
                  </a:cubicBezTo>
                  <a:cubicBezTo>
                    <a:pt x="30" y="37"/>
                    <a:pt x="28" y="31"/>
                    <a:pt x="28" y="24"/>
                  </a:cubicBezTo>
                  <a:cubicBezTo>
                    <a:pt x="28" y="18"/>
                    <a:pt x="30" y="12"/>
                    <a:pt x="34" y="7"/>
                  </a:cubicBezTo>
                  <a:cubicBezTo>
                    <a:pt x="38" y="3"/>
                    <a:pt x="43" y="0"/>
                    <a:pt x="48" y="0"/>
                  </a:cubicBezTo>
                  <a:cubicBezTo>
                    <a:pt x="54" y="0"/>
                    <a:pt x="59" y="3"/>
                    <a:pt x="63" y="7"/>
                  </a:cubicBezTo>
                  <a:cubicBezTo>
                    <a:pt x="67" y="12"/>
                    <a:pt x="69" y="18"/>
                    <a:pt x="69" y="24"/>
                  </a:cubicBezTo>
                  <a:close/>
                  <a:moveTo>
                    <a:pt x="98" y="169"/>
                  </a:moveTo>
                  <a:cubicBezTo>
                    <a:pt x="98" y="178"/>
                    <a:pt x="95" y="182"/>
                    <a:pt x="88" y="182"/>
                  </a:cubicBezTo>
                  <a:cubicBezTo>
                    <a:pt x="82" y="182"/>
                    <a:pt x="79" y="178"/>
                    <a:pt x="79" y="169"/>
                  </a:cubicBezTo>
                  <a:cubicBezTo>
                    <a:pt x="79" y="88"/>
                    <a:pt x="79" y="88"/>
                    <a:pt x="79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74" y="292"/>
                    <a:pt x="71" y="297"/>
                    <a:pt x="63" y="297"/>
                  </a:cubicBezTo>
                  <a:cubicBezTo>
                    <a:pt x="55" y="297"/>
                    <a:pt x="52" y="292"/>
                    <a:pt x="52" y="284"/>
                  </a:cubicBezTo>
                  <a:cubicBezTo>
                    <a:pt x="52" y="168"/>
                    <a:pt x="52" y="168"/>
                    <a:pt x="52" y="168"/>
                  </a:cubicBezTo>
                  <a:cubicBezTo>
                    <a:pt x="46" y="168"/>
                    <a:pt x="46" y="168"/>
                    <a:pt x="46" y="168"/>
                  </a:cubicBezTo>
                  <a:cubicBezTo>
                    <a:pt x="46" y="284"/>
                    <a:pt x="46" y="284"/>
                    <a:pt x="46" y="284"/>
                  </a:cubicBezTo>
                  <a:cubicBezTo>
                    <a:pt x="46" y="292"/>
                    <a:pt x="42" y="297"/>
                    <a:pt x="34" y="297"/>
                  </a:cubicBezTo>
                  <a:cubicBezTo>
                    <a:pt x="27" y="297"/>
                    <a:pt x="23" y="292"/>
                    <a:pt x="23" y="284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18" y="88"/>
                    <a:pt x="18" y="88"/>
                    <a:pt x="18" y="88"/>
                  </a:cubicBezTo>
                  <a:cubicBezTo>
                    <a:pt x="18" y="169"/>
                    <a:pt x="18" y="169"/>
                    <a:pt x="18" y="169"/>
                  </a:cubicBezTo>
                  <a:cubicBezTo>
                    <a:pt x="18" y="178"/>
                    <a:pt x="15" y="182"/>
                    <a:pt x="9" y="182"/>
                  </a:cubicBezTo>
                  <a:cubicBezTo>
                    <a:pt x="3" y="182"/>
                    <a:pt x="0" y="178"/>
                    <a:pt x="0" y="16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1"/>
                    <a:pt x="8" y="53"/>
                    <a:pt x="25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89" y="53"/>
                    <a:pt x="98" y="61"/>
                    <a:pt x="98" y="76"/>
                  </a:cubicBezTo>
                  <a:lnTo>
                    <a:pt x="98" y="169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1" name="Freeform 11"/>
            <p:cNvSpPr>
              <a:spLocks noEditPoints="1"/>
            </p:cNvSpPr>
            <p:nvPr/>
          </p:nvSpPr>
          <p:spPr bwMode="auto">
            <a:xfrm>
              <a:off x="2453110" y="2612735"/>
              <a:ext cx="258616" cy="785952"/>
            </a:xfrm>
            <a:custGeom>
              <a:avLst/>
              <a:gdLst>
                <a:gd name="T0" fmla="*/ 57 w 82"/>
                <a:gd name="T1" fmla="*/ 20 h 249"/>
                <a:gd name="T2" fmla="*/ 52 w 82"/>
                <a:gd name="T3" fmla="*/ 36 h 249"/>
                <a:gd name="T4" fmla="*/ 40 w 82"/>
                <a:gd name="T5" fmla="*/ 42 h 249"/>
                <a:gd name="T6" fmla="*/ 29 w 82"/>
                <a:gd name="T7" fmla="*/ 36 h 249"/>
                <a:gd name="T8" fmla="*/ 24 w 82"/>
                <a:gd name="T9" fmla="*/ 20 h 249"/>
                <a:gd name="T10" fmla="*/ 28 w 82"/>
                <a:gd name="T11" fmla="*/ 6 h 249"/>
                <a:gd name="T12" fmla="*/ 40 w 82"/>
                <a:gd name="T13" fmla="*/ 0 h 249"/>
                <a:gd name="T14" fmla="*/ 52 w 82"/>
                <a:gd name="T15" fmla="*/ 6 h 249"/>
                <a:gd name="T16" fmla="*/ 57 w 82"/>
                <a:gd name="T17" fmla="*/ 20 h 249"/>
                <a:gd name="T18" fmla="*/ 82 w 82"/>
                <a:gd name="T19" fmla="*/ 142 h 249"/>
                <a:gd name="T20" fmla="*/ 74 w 82"/>
                <a:gd name="T21" fmla="*/ 152 h 249"/>
                <a:gd name="T22" fmla="*/ 66 w 82"/>
                <a:gd name="T23" fmla="*/ 142 h 249"/>
                <a:gd name="T24" fmla="*/ 66 w 82"/>
                <a:gd name="T25" fmla="*/ 74 h 249"/>
                <a:gd name="T26" fmla="*/ 62 w 82"/>
                <a:gd name="T27" fmla="*/ 74 h 249"/>
                <a:gd name="T28" fmla="*/ 62 w 82"/>
                <a:gd name="T29" fmla="*/ 239 h 249"/>
                <a:gd name="T30" fmla="*/ 53 w 82"/>
                <a:gd name="T31" fmla="*/ 249 h 249"/>
                <a:gd name="T32" fmla="*/ 43 w 82"/>
                <a:gd name="T33" fmla="*/ 239 h 249"/>
                <a:gd name="T34" fmla="*/ 43 w 82"/>
                <a:gd name="T35" fmla="*/ 141 h 249"/>
                <a:gd name="T36" fmla="*/ 38 w 82"/>
                <a:gd name="T37" fmla="*/ 141 h 249"/>
                <a:gd name="T38" fmla="*/ 38 w 82"/>
                <a:gd name="T39" fmla="*/ 239 h 249"/>
                <a:gd name="T40" fmla="*/ 29 w 82"/>
                <a:gd name="T41" fmla="*/ 249 h 249"/>
                <a:gd name="T42" fmla="*/ 19 w 82"/>
                <a:gd name="T43" fmla="*/ 239 h 249"/>
                <a:gd name="T44" fmla="*/ 19 w 82"/>
                <a:gd name="T45" fmla="*/ 74 h 249"/>
                <a:gd name="T46" fmla="*/ 15 w 82"/>
                <a:gd name="T47" fmla="*/ 74 h 249"/>
                <a:gd name="T48" fmla="*/ 15 w 82"/>
                <a:gd name="T49" fmla="*/ 142 h 249"/>
                <a:gd name="T50" fmla="*/ 7 w 82"/>
                <a:gd name="T51" fmla="*/ 152 h 249"/>
                <a:gd name="T52" fmla="*/ 0 w 82"/>
                <a:gd name="T53" fmla="*/ 142 h 249"/>
                <a:gd name="T54" fmla="*/ 0 w 82"/>
                <a:gd name="T55" fmla="*/ 64 h 249"/>
                <a:gd name="T56" fmla="*/ 21 w 82"/>
                <a:gd name="T57" fmla="*/ 45 h 249"/>
                <a:gd name="T58" fmla="*/ 61 w 82"/>
                <a:gd name="T59" fmla="*/ 45 h 249"/>
                <a:gd name="T60" fmla="*/ 82 w 82"/>
                <a:gd name="T61" fmla="*/ 64 h 249"/>
                <a:gd name="T62" fmla="*/ 82 w 82"/>
                <a:gd name="T63" fmla="*/ 14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249">
                  <a:moveTo>
                    <a:pt x="57" y="20"/>
                  </a:moveTo>
                  <a:cubicBezTo>
                    <a:pt x="57" y="26"/>
                    <a:pt x="56" y="31"/>
                    <a:pt x="52" y="36"/>
                  </a:cubicBezTo>
                  <a:cubicBezTo>
                    <a:pt x="49" y="40"/>
                    <a:pt x="45" y="42"/>
                    <a:pt x="40" y="42"/>
                  </a:cubicBezTo>
                  <a:cubicBezTo>
                    <a:pt x="36" y="42"/>
                    <a:pt x="32" y="40"/>
                    <a:pt x="29" y="36"/>
                  </a:cubicBezTo>
                  <a:cubicBezTo>
                    <a:pt x="25" y="31"/>
                    <a:pt x="24" y="26"/>
                    <a:pt x="24" y="20"/>
                  </a:cubicBezTo>
                  <a:cubicBezTo>
                    <a:pt x="24" y="15"/>
                    <a:pt x="25" y="10"/>
                    <a:pt x="28" y="6"/>
                  </a:cubicBezTo>
                  <a:cubicBezTo>
                    <a:pt x="32" y="2"/>
                    <a:pt x="36" y="0"/>
                    <a:pt x="40" y="0"/>
                  </a:cubicBezTo>
                  <a:cubicBezTo>
                    <a:pt x="45" y="0"/>
                    <a:pt x="49" y="2"/>
                    <a:pt x="52" y="6"/>
                  </a:cubicBezTo>
                  <a:cubicBezTo>
                    <a:pt x="56" y="10"/>
                    <a:pt x="57" y="15"/>
                    <a:pt x="57" y="20"/>
                  </a:cubicBezTo>
                  <a:close/>
                  <a:moveTo>
                    <a:pt x="82" y="142"/>
                  </a:moveTo>
                  <a:cubicBezTo>
                    <a:pt x="82" y="149"/>
                    <a:pt x="79" y="152"/>
                    <a:pt x="74" y="152"/>
                  </a:cubicBezTo>
                  <a:cubicBezTo>
                    <a:pt x="69" y="152"/>
                    <a:pt x="66" y="149"/>
                    <a:pt x="66" y="142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2" y="239"/>
                    <a:pt x="62" y="239"/>
                    <a:pt x="62" y="239"/>
                  </a:cubicBezTo>
                  <a:cubicBezTo>
                    <a:pt x="62" y="245"/>
                    <a:pt x="59" y="249"/>
                    <a:pt x="53" y="249"/>
                  </a:cubicBezTo>
                  <a:cubicBezTo>
                    <a:pt x="46" y="249"/>
                    <a:pt x="43" y="245"/>
                    <a:pt x="43" y="2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239"/>
                    <a:pt x="38" y="239"/>
                    <a:pt x="38" y="239"/>
                  </a:cubicBezTo>
                  <a:cubicBezTo>
                    <a:pt x="38" y="245"/>
                    <a:pt x="35" y="249"/>
                    <a:pt x="29" y="249"/>
                  </a:cubicBezTo>
                  <a:cubicBezTo>
                    <a:pt x="22" y="249"/>
                    <a:pt x="19" y="245"/>
                    <a:pt x="19" y="239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5" y="142"/>
                    <a:pt x="15" y="142"/>
                    <a:pt x="15" y="142"/>
                  </a:cubicBezTo>
                  <a:cubicBezTo>
                    <a:pt x="15" y="149"/>
                    <a:pt x="13" y="152"/>
                    <a:pt x="7" y="152"/>
                  </a:cubicBezTo>
                  <a:cubicBezTo>
                    <a:pt x="2" y="152"/>
                    <a:pt x="0" y="149"/>
                    <a:pt x="0" y="14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51"/>
                    <a:pt x="7" y="45"/>
                    <a:pt x="21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75" y="45"/>
                    <a:pt x="82" y="51"/>
                    <a:pt x="82" y="64"/>
                  </a:cubicBezTo>
                  <a:lnTo>
                    <a:pt x="82" y="142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3235020" y="2612735"/>
              <a:ext cx="258616" cy="785952"/>
            </a:xfrm>
            <a:custGeom>
              <a:avLst/>
              <a:gdLst>
                <a:gd name="T0" fmla="*/ 57 w 82"/>
                <a:gd name="T1" fmla="*/ 20 h 249"/>
                <a:gd name="T2" fmla="*/ 52 w 82"/>
                <a:gd name="T3" fmla="*/ 36 h 249"/>
                <a:gd name="T4" fmla="*/ 40 w 82"/>
                <a:gd name="T5" fmla="*/ 42 h 249"/>
                <a:gd name="T6" fmla="*/ 29 w 82"/>
                <a:gd name="T7" fmla="*/ 36 h 249"/>
                <a:gd name="T8" fmla="*/ 24 w 82"/>
                <a:gd name="T9" fmla="*/ 20 h 249"/>
                <a:gd name="T10" fmla="*/ 28 w 82"/>
                <a:gd name="T11" fmla="*/ 6 h 249"/>
                <a:gd name="T12" fmla="*/ 40 w 82"/>
                <a:gd name="T13" fmla="*/ 0 h 249"/>
                <a:gd name="T14" fmla="*/ 52 w 82"/>
                <a:gd name="T15" fmla="*/ 6 h 249"/>
                <a:gd name="T16" fmla="*/ 57 w 82"/>
                <a:gd name="T17" fmla="*/ 20 h 249"/>
                <a:gd name="T18" fmla="*/ 82 w 82"/>
                <a:gd name="T19" fmla="*/ 142 h 249"/>
                <a:gd name="T20" fmla="*/ 74 w 82"/>
                <a:gd name="T21" fmla="*/ 152 h 249"/>
                <a:gd name="T22" fmla="*/ 66 w 82"/>
                <a:gd name="T23" fmla="*/ 142 h 249"/>
                <a:gd name="T24" fmla="*/ 66 w 82"/>
                <a:gd name="T25" fmla="*/ 74 h 249"/>
                <a:gd name="T26" fmla="*/ 62 w 82"/>
                <a:gd name="T27" fmla="*/ 74 h 249"/>
                <a:gd name="T28" fmla="*/ 62 w 82"/>
                <a:gd name="T29" fmla="*/ 239 h 249"/>
                <a:gd name="T30" fmla="*/ 53 w 82"/>
                <a:gd name="T31" fmla="*/ 249 h 249"/>
                <a:gd name="T32" fmla="*/ 43 w 82"/>
                <a:gd name="T33" fmla="*/ 239 h 249"/>
                <a:gd name="T34" fmla="*/ 43 w 82"/>
                <a:gd name="T35" fmla="*/ 141 h 249"/>
                <a:gd name="T36" fmla="*/ 38 w 82"/>
                <a:gd name="T37" fmla="*/ 141 h 249"/>
                <a:gd name="T38" fmla="*/ 38 w 82"/>
                <a:gd name="T39" fmla="*/ 239 h 249"/>
                <a:gd name="T40" fmla="*/ 29 w 82"/>
                <a:gd name="T41" fmla="*/ 249 h 249"/>
                <a:gd name="T42" fmla="*/ 19 w 82"/>
                <a:gd name="T43" fmla="*/ 239 h 249"/>
                <a:gd name="T44" fmla="*/ 19 w 82"/>
                <a:gd name="T45" fmla="*/ 74 h 249"/>
                <a:gd name="T46" fmla="*/ 15 w 82"/>
                <a:gd name="T47" fmla="*/ 74 h 249"/>
                <a:gd name="T48" fmla="*/ 15 w 82"/>
                <a:gd name="T49" fmla="*/ 142 h 249"/>
                <a:gd name="T50" fmla="*/ 7 w 82"/>
                <a:gd name="T51" fmla="*/ 152 h 249"/>
                <a:gd name="T52" fmla="*/ 0 w 82"/>
                <a:gd name="T53" fmla="*/ 142 h 249"/>
                <a:gd name="T54" fmla="*/ 0 w 82"/>
                <a:gd name="T55" fmla="*/ 64 h 249"/>
                <a:gd name="T56" fmla="*/ 21 w 82"/>
                <a:gd name="T57" fmla="*/ 45 h 249"/>
                <a:gd name="T58" fmla="*/ 60 w 82"/>
                <a:gd name="T59" fmla="*/ 45 h 249"/>
                <a:gd name="T60" fmla="*/ 82 w 82"/>
                <a:gd name="T61" fmla="*/ 64 h 249"/>
                <a:gd name="T62" fmla="*/ 82 w 82"/>
                <a:gd name="T63" fmla="*/ 14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249">
                  <a:moveTo>
                    <a:pt x="57" y="20"/>
                  </a:moveTo>
                  <a:cubicBezTo>
                    <a:pt x="57" y="26"/>
                    <a:pt x="56" y="31"/>
                    <a:pt x="52" y="36"/>
                  </a:cubicBezTo>
                  <a:cubicBezTo>
                    <a:pt x="49" y="40"/>
                    <a:pt x="45" y="42"/>
                    <a:pt x="40" y="42"/>
                  </a:cubicBezTo>
                  <a:cubicBezTo>
                    <a:pt x="36" y="42"/>
                    <a:pt x="32" y="40"/>
                    <a:pt x="29" y="36"/>
                  </a:cubicBezTo>
                  <a:cubicBezTo>
                    <a:pt x="25" y="31"/>
                    <a:pt x="24" y="26"/>
                    <a:pt x="24" y="20"/>
                  </a:cubicBezTo>
                  <a:cubicBezTo>
                    <a:pt x="24" y="15"/>
                    <a:pt x="25" y="10"/>
                    <a:pt x="28" y="6"/>
                  </a:cubicBezTo>
                  <a:cubicBezTo>
                    <a:pt x="32" y="2"/>
                    <a:pt x="36" y="0"/>
                    <a:pt x="40" y="0"/>
                  </a:cubicBezTo>
                  <a:cubicBezTo>
                    <a:pt x="45" y="0"/>
                    <a:pt x="49" y="2"/>
                    <a:pt x="52" y="6"/>
                  </a:cubicBezTo>
                  <a:cubicBezTo>
                    <a:pt x="56" y="10"/>
                    <a:pt x="57" y="15"/>
                    <a:pt x="57" y="20"/>
                  </a:cubicBezTo>
                  <a:close/>
                  <a:moveTo>
                    <a:pt x="82" y="142"/>
                  </a:moveTo>
                  <a:cubicBezTo>
                    <a:pt x="82" y="149"/>
                    <a:pt x="79" y="152"/>
                    <a:pt x="74" y="152"/>
                  </a:cubicBezTo>
                  <a:cubicBezTo>
                    <a:pt x="69" y="152"/>
                    <a:pt x="66" y="149"/>
                    <a:pt x="66" y="142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2" y="239"/>
                    <a:pt x="62" y="239"/>
                    <a:pt x="62" y="239"/>
                  </a:cubicBezTo>
                  <a:cubicBezTo>
                    <a:pt x="62" y="245"/>
                    <a:pt x="59" y="249"/>
                    <a:pt x="53" y="249"/>
                  </a:cubicBezTo>
                  <a:cubicBezTo>
                    <a:pt x="46" y="249"/>
                    <a:pt x="43" y="245"/>
                    <a:pt x="43" y="2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239"/>
                    <a:pt x="38" y="239"/>
                    <a:pt x="38" y="239"/>
                  </a:cubicBezTo>
                  <a:cubicBezTo>
                    <a:pt x="38" y="245"/>
                    <a:pt x="35" y="249"/>
                    <a:pt x="29" y="249"/>
                  </a:cubicBezTo>
                  <a:cubicBezTo>
                    <a:pt x="22" y="249"/>
                    <a:pt x="19" y="245"/>
                    <a:pt x="19" y="239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5" y="142"/>
                    <a:pt x="15" y="142"/>
                    <a:pt x="15" y="142"/>
                  </a:cubicBezTo>
                  <a:cubicBezTo>
                    <a:pt x="15" y="149"/>
                    <a:pt x="12" y="152"/>
                    <a:pt x="7" y="152"/>
                  </a:cubicBezTo>
                  <a:cubicBezTo>
                    <a:pt x="2" y="152"/>
                    <a:pt x="0" y="149"/>
                    <a:pt x="0" y="14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51"/>
                    <a:pt x="7" y="45"/>
                    <a:pt x="21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75" y="45"/>
                    <a:pt x="82" y="51"/>
                    <a:pt x="82" y="64"/>
                  </a:cubicBezTo>
                  <a:lnTo>
                    <a:pt x="82" y="142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1529769" y="2612735"/>
              <a:ext cx="260637" cy="785952"/>
            </a:xfrm>
            <a:custGeom>
              <a:avLst/>
              <a:gdLst>
                <a:gd name="T0" fmla="*/ 58 w 82"/>
                <a:gd name="T1" fmla="*/ 20 h 249"/>
                <a:gd name="T2" fmla="*/ 53 w 82"/>
                <a:gd name="T3" fmla="*/ 36 h 249"/>
                <a:gd name="T4" fmla="*/ 41 w 82"/>
                <a:gd name="T5" fmla="*/ 42 h 249"/>
                <a:gd name="T6" fmla="*/ 29 w 82"/>
                <a:gd name="T7" fmla="*/ 36 h 249"/>
                <a:gd name="T8" fmla="*/ 24 w 82"/>
                <a:gd name="T9" fmla="*/ 20 h 249"/>
                <a:gd name="T10" fmla="*/ 29 w 82"/>
                <a:gd name="T11" fmla="*/ 6 h 249"/>
                <a:gd name="T12" fmla="*/ 41 w 82"/>
                <a:gd name="T13" fmla="*/ 0 h 249"/>
                <a:gd name="T14" fmla="*/ 53 w 82"/>
                <a:gd name="T15" fmla="*/ 6 h 249"/>
                <a:gd name="T16" fmla="*/ 58 w 82"/>
                <a:gd name="T17" fmla="*/ 20 h 249"/>
                <a:gd name="T18" fmla="*/ 82 w 82"/>
                <a:gd name="T19" fmla="*/ 142 h 249"/>
                <a:gd name="T20" fmla="*/ 75 w 82"/>
                <a:gd name="T21" fmla="*/ 152 h 249"/>
                <a:gd name="T22" fmla="*/ 67 w 82"/>
                <a:gd name="T23" fmla="*/ 142 h 249"/>
                <a:gd name="T24" fmla="*/ 67 w 82"/>
                <a:gd name="T25" fmla="*/ 74 h 249"/>
                <a:gd name="T26" fmla="*/ 63 w 82"/>
                <a:gd name="T27" fmla="*/ 74 h 249"/>
                <a:gd name="T28" fmla="*/ 63 w 82"/>
                <a:gd name="T29" fmla="*/ 239 h 249"/>
                <a:gd name="T30" fmla="*/ 53 w 82"/>
                <a:gd name="T31" fmla="*/ 249 h 249"/>
                <a:gd name="T32" fmla="*/ 44 w 82"/>
                <a:gd name="T33" fmla="*/ 239 h 249"/>
                <a:gd name="T34" fmla="*/ 44 w 82"/>
                <a:gd name="T35" fmla="*/ 141 h 249"/>
                <a:gd name="T36" fmla="*/ 39 w 82"/>
                <a:gd name="T37" fmla="*/ 141 h 249"/>
                <a:gd name="T38" fmla="*/ 39 w 82"/>
                <a:gd name="T39" fmla="*/ 239 h 249"/>
                <a:gd name="T40" fmla="*/ 29 w 82"/>
                <a:gd name="T41" fmla="*/ 249 h 249"/>
                <a:gd name="T42" fmla="*/ 20 w 82"/>
                <a:gd name="T43" fmla="*/ 239 h 249"/>
                <a:gd name="T44" fmla="*/ 20 w 82"/>
                <a:gd name="T45" fmla="*/ 74 h 249"/>
                <a:gd name="T46" fmla="*/ 16 w 82"/>
                <a:gd name="T47" fmla="*/ 74 h 249"/>
                <a:gd name="T48" fmla="*/ 16 w 82"/>
                <a:gd name="T49" fmla="*/ 142 h 249"/>
                <a:gd name="T50" fmla="*/ 8 w 82"/>
                <a:gd name="T51" fmla="*/ 152 h 249"/>
                <a:gd name="T52" fmla="*/ 0 w 82"/>
                <a:gd name="T53" fmla="*/ 142 h 249"/>
                <a:gd name="T54" fmla="*/ 0 w 82"/>
                <a:gd name="T55" fmla="*/ 64 h 249"/>
                <a:gd name="T56" fmla="*/ 22 w 82"/>
                <a:gd name="T57" fmla="*/ 45 h 249"/>
                <a:gd name="T58" fmla="*/ 61 w 82"/>
                <a:gd name="T59" fmla="*/ 45 h 249"/>
                <a:gd name="T60" fmla="*/ 82 w 82"/>
                <a:gd name="T61" fmla="*/ 64 h 249"/>
                <a:gd name="T62" fmla="*/ 82 w 82"/>
                <a:gd name="T63" fmla="*/ 14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249">
                  <a:moveTo>
                    <a:pt x="58" y="20"/>
                  </a:moveTo>
                  <a:cubicBezTo>
                    <a:pt x="58" y="26"/>
                    <a:pt x="56" y="31"/>
                    <a:pt x="53" y="36"/>
                  </a:cubicBezTo>
                  <a:cubicBezTo>
                    <a:pt x="50" y="40"/>
                    <a:pt x="46" y="42"/>
                    <a:pt x="41" y="42"/>
                  </a:cubicBezTo>
                  <a:cubicBezTo>
                    <a:pt x="36" y="42"/>
                    <a:pt x="32" y="40"/>
                    <a:pt x="29" y="36"/>
                  </a:cubicBezTo>
                  <a:cubicBezTo>
                    <a:pt x="26" y="31"/>
                    <a:pt x="24" y="26"/>
                    <a:pt x="24" y="20"/>
                  </a:cubicBezTo>
                  <a:cubicBezTo>
                    <a:pt x="24" y="15"/>
                    <a:pt x="26" y="10"/>
                    <a:pt x="29" y="6"/>
                  </a:cubicBezTo>
                  <a:cubicBezTo>
                    <a:pt x="32" y="2"/>
                    <a:pt x="36" y="0"/>
                    <a:pt x="41" y="0"/>
                  </a:cubicBezTo>
                  <a:cubicBezTo>
                    <a:pt x="46" y="0"/>
                    <a:pt x="50" y="2"/>
                    <a:pt x="53" y="6"/>
                  </a:cubicBezTo>
                  <a:cubicBezTo>
                    <a:pt x="56" y="10"/>
                    <a:pt x="58" y="15"/>
                    <a:pt x="58" y="20"/>
                  </a:cubicBezTo>
                  <a:close/>
                  <a:moveTo>
                    <a:pt x="82" y="142"/>
                  </a:moveTo>
                  <a:cubicBezTo>
                    <a:pt x="82" y="149"/>
                    <a:pt x="80" y="152"/>
                    <a:pt x="75" y="152"/>
                  </a:cubicBezTo>
                  <a:cubicBezTo>
                    <a:pt x="69" y="152"/>
                    <a:pt x="67" y="149"/>
                    <a:pt x="67" y="142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63" y="74"/>
                    <a:pt x="63" y="74"/>
                    <a:pt x="63" y="74"/>
                  </a:cubicBezTo>
                  <a:cubicBezTo>
                    <a:pt x="63" y="239"/>
                    <a:pt x="63" y="239"/>
                    <a:pt x="63" y="239"/>
                  </a:cubicBezTo>
                  <a:cubicBezTo>
                    <a:pt x="63" y="245"/>
                    <a:pt x="60" y="249"/>
                    <a:pt x="53" y="249"/>
                  </a:cubicBezTo>
                  <a:cubicBezTo>
                    <a:pt x="47" y="249"/>
                    <a:pt x="44" y="245"/>
                    <a:pt x="44" y="239"/>
                  </a:cubicBezTo>
                  <a:cubicBezTo>
                    <a:pt x="44" y="141"/>
                    <a:pt x="44" y="141"/>
                    <a:pt x="44" y="141"/>
                  </a:cubicBezTo>
                  <a:cubicBezTo>
                    <a:pt x="39" y="141"/>
                    <a:pt x="39" y="141"/>
                    <a:pt x="39" y="141"/>
                  </a:cubicBezTo>
                  <a:cubicBezTo>
                    <a:pt x="39" y="239"/>
                    <a:pt x="39" y="239"/>
                    <a:pt x="39" y="239"/>
                  </a:cubicBezTo>
                  <a:cubicBezTo>
                    <a:pt x="39" y="245"/>
                    <a:pt x="36" y="249"/>
                    <a:pt x="29" y="249"/>
                  </a:cubicBezTo>
                  <a:cubicBezTo>
                    <a:pt x="23" y="249"/>
                    <a:pt x="20" y="245"/>
                    <a:pt x="20" y="239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6" y="142"/>
                    <a:pt x="16" y="142"/>
                    <a:pt x="16" y="142"/>
                  </a:cubicBezTo>
                  <a:cubicBezTo>
                    <a:pt x="16" y="149"/>
                    <a:pt x="13" y="152"/>
                    <a:pt x="8" y="152"/>
                  </a:cubicBezTo>
                  <a:cubicBezTo>
                    <a:pt x="3" y="152"/>
                    <a:pt x="0" y="149"/>
                    <a:pt x="0" y="14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51"/>
                    <a:pt x="7" y="45"/>
                    <a:pt x="22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75" y="45"/>
                    <a:pt x="82" y="51"/>
                    <a:pt x="82" y="64"/>
                  </a:cubicBezTo>
                  <a:lnTo>
                    <a:pt x="82" y="14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4" name="Freeform 14"/>
            <p:cNvSpPr>
              <a:spLocks noEditPoints="1"/>
            </p:cNvSpPr>
            <p:nvPr/>
          </p:nvSpPr>
          <p:spPr bwMode="auto">
            <a:xfrm>
              <a:off x="4027033" y="2612735"/>
              <a:ext cx="258616" cy="785952"/>
            </a:xfrm>
            <a:custGeom>
              <a:avLst/>
              <a:gdLst>
                <a:gd name="T0" fmla="*/ 57 w 82"/>
                <a:gd name="T1" fmla="*/ 20 h 249"/>
                <a:gd name="T2" fmla="*/ 52 w 82"/>
                <a:gd name="T3" fmla="*/ 36 h 249"/>
                <a:gd name="T4" fmla="*/ 40 w 82"/>
                <a:gd name="T5" fmla="*/ 42 h 249"/>
                <a:gd name="T6" fmla="*/ 29 w 82"/>
                <a:gd name="T7" fmla="*/ 36 h 249"/>
                <a:gd name="T8" fmla="*/ 24 w 82"/>
                <a:gd name="T9" fmla="*/ 20 h 249"/>
                <a:gd name="T10" fmla="*/ 28 w 82"/>
                <a:gd name="T11" fmla="*/ 6 h 249"/>
                <a:gd name="T12" fmla="*/ 40 w 82"/>
                <a:gd name="T13" fmla="*/ 0 h 249"/>
                <a:gd name="T14" fmla="*/ 52 w 82"/>
                <a:gd name="T15" fmla="*/ 6 h 249"/>
                <a:gd name="T16" fmla="*/ 57 w 82"/>
                <a:gd name="T17" fmla="*/ 20 h 249"/>
                <a:gd name="T18" fmla="*/ 82 w 82"/>
                <a:gd name="T19" fmla="*/ 142 h 249"/>
                <a:gd name="T20" fmla="*/ 74 w 82"/>
                <a:gd name="T21" fmla="*/ 152 h 249"/>
                <a:gd name="T22" fmla="*/ 66 w 82"/>
                <a:gd name="T23" fmla="*/ 142 h 249"/>
                <a:gd name="T24" fmla="*/ 66 w 82"/>
                <a:gd name="T25" fmla="*/ 74 h 249"/>
                <a:gd name="T26" fmla="*/ 62 w 82"/>
                <a:gd name="T27" fmla="*/ 74 h 249"/>
                <a:gd name="T28" fmla="*/ 62 w 82"/>
                <a:gd name="T29" fmla="*/ 239 h 249"/>
                <a:gd name="T30" fmla="*/ 53 w 82"/>
                <a:gd name="T31" fmla="*/ 249 h 249"/>
                <a:gd name="T32" fmla="*/ 43 w 82"/>
                <a:gd name="T33" fmla="*/ 239 h 249"/>
                <a:gd name="T34" fmla="*/ 43 w 82"/>
                <a:gd name="T35" fmla="*/ 141 h 249"/>
                <a:gd name="T36" fmla="*/ 38 w 82"/>
                <a:gd name="T37" fmla="*/ 141 h 249"/>
                <a:gd name="T38" fmla="*/ 38 w 82"/>
                <a:gd name="T39" fmla="*/ 239 h 249"/>
                <a:gd name="T40" fmla="*/ 29 w 82"/>
                <a:gd name="T41" fmla="*/ 249 h 249"/>
                <a:gd name="T42" fmla="*/ 19 w 82"/>
                <a:gd name="T43" fmla="*/ 239 h 249"/>
                <a:gd name="T44" fmla="*/ 19 w 82"/>
                <a:gd name="T45" fmla="*/ 74 h 249"/>
                <a:gd name="T46" fmla="*/ 15 w 82"/>
                <a:gd name="T47" fmla="*/ 74 h 249"/>
                <a:gd name="T48" fmla="*/ 15 w 82"/>
                <a:gd name="T49" fmla="*/ 142 h 249"/>
                <a:gd name="T50" fmla="*/ 7 w 82"/>
                <a:gd name="T51" fmla="*/ 152 h 249"/>
                <a:gd name="T52" fmla="*/ 0 w 82"/>
                <a:gd name="T53" fmla="*/ 142 h 249"/>
                <a:gd name="T54" fmla="*/ 0 w 82"/>
                <a:gd name="T55" fmla="*/ 64 h 249"/>
                <a:gd name="T56" fmla="*/ 21 w 82"/>
                <a:gd name="T57" fmla="*/ 45 h 249"/>
                <a:gd name="T58" fmla="*/ 61 w 82"/>
                <a:gd name="T59" fmla="*/ 45 h 249"/>
                <a:gd name="T60" fmla="*/ 82 w 82"/>
                <a:gd name="T61" fmla="*/ 64 h 249"/>
                <a:gd name="T62" fmla="*/ 82 w 82"/>
                <a:gd name="T63" fmla="*/ 14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249">
                  <a:moveTo>
                    <a:pt x="57" y="20"/>
                  </a:moveTo>
                  <a:cubicBezTo>
                    <a:pt x="57" y="26"/>
                    <a:pt x="56" y="31"/>
                    <a:pt x="52" y="36"/>
                  </a:cubicBezTo>
                  <a:cubicBezTo>
                    <a:pt x="49" y="40"/>
                    <a:pt x="45" y="42"/>
                    <a:pt x="40" y="42"/>
                  </a:cubicBezTo>
                  <a:cubicBezTo>
                    <a:pt x="36" y="42"/>
                    <a:pt x="32" y="40"/>
                    <a:pt x="29" y="36"/>
                  </a:cubicBezTo>
                  <a:cubicBezTo>
                    <a:pt x="25" y="31"/>
                    <a:pt x="24" y="26"/>
                    <a:pt x="24" y="20"/>
                  </a:cubicBezTo>
                  <a:cubicBezTo>
                    <a:pt x="24" y="15"/>
                    <a:pt x="25" y="10"/>
                    <a:pt x="28" y="6"/>
                  </a:cubicBezTo>
                  <a:cubicBezTo>
                    <a:pt x="32" y="2"/>
                    <a:pt x="36" y="0"/>
                    <a:pt x="40" y="0"/>
                  </a:cubicBezTo>
                  <a:cubicBezTo>
                    <a:pt x="45" y="0"/>
                    <a:pt x="49" y="2"/>
                    <a:pt x="52" y="6"/>
                  </a:cubicBezTo>
                  <a:cubicBezTo>
                    <a:pt x="56" y="10"/>
                    <a:pt x="57" y="15"/>
                    <a:pt x="57" y="20"/>
                  </a:cubicBezTo>
                  <a:close/>
                  <a:moveTo>
                    <a:pt x="82" y="142"/>
                  </a:moveTo>
                  <a:cubicBezTo>
                    <a:pt x="82" y="149"/>
                    <a:pt x="79" y="152"/>
                    <a:pt x="74" y="152"/>
                  </a:cubicBezTo>
                  <a:cubicBezTo>
                    <a:pt x="69" y="152"/>
                    <a:pt x="66" y="149"/>
                    <a:pt x="66" y="142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2" y="239"/>
                    <a:pt x="62" y="239"/>
                    <a:pt x="62" y="239"/>
                  </a:cubicBezTo>
                  <a:cubicBezTo>
                    <a:pt x="62" y="245"/>
                    <a:pt x="59" y="249"/>
                    <a:pt x="53" y="249"/>
                  </a:cubicBezTo>
                  <a:cubicBezTo>
                    <a:pt x="46" y="249"/>
                    <a:pt x="43" y="245"/>
                    <a:pt x="43" y="2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38" y="141"/>
                    <a:pt x="38" y="141"/>
                    <a:pt x="38" y="141"/>
                  </a:cubicBezTo>
                  <a:cubicBezTo>
                    <a:pt x="38" y="239"/>
                    <a:pt x="38" y="239"/>
                    <a:pt x="38" y="239"/>
                  </a:cubicBezTo>
                  <a:cubicBezTo>
                    <a:pt x="38" y="245"/>
                    <a:pt x="35" y="249"/>
                    <a:pt x="29" y="249"/>
                  </a:cubicBezTo>
                  <a:cubicBezTo>
                    <a:pt x="22" y="249"/>
                    <a:pt x="19" y="245"/>
                    <a:pt x="19" y="239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5" y="142"/>
                    <a:pt x="15" y="142"/>
                    <a:pt x="15" y="142"/>
                  </a:cubicBezTo>
                  <a:cubicBezTo>
                    <a:pt x="15" y="149"/>
                    <a:pt x="13" y="152"/>
                    <a:pt x="7" y="152"/>
                  </a:cubicBezTo>
                  <a:cubicBezTo>
                    <a:pt x="2" y="152"/>
                    <a:pt x="0" y="149"/>
                    <a:pt x="0" y="14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51"/>
                    <a:pt x="7" y="45"/>
                    <a:pt x="21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75" y="45"/>
                    <a:pt x="82" y="51"/>
                    <a:pt x="82" y="64"/>
                  </a:cubicBezTo>
                  <a:lnTo>
                    <a:pt x="82" y="142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2814769" y="2277342"/>
              <a:ext cx="210126" cy="640480"/>
            </a:xfrm>
            <a:custGeom>
              <a:avLst/>
              <a:gdLst>
                <a:gd name="T0" fmla="*/ 47 w 67"/>
                <a:gd name="T1" fmla="*/ 17 h 203"/>
                <a:gd name="T2" fmla="*/ 43 w 67"/>
                <a:gd name="T3" fmla="*/ 29 h 203"/>
                <a:gd name="T4" fmla="*/ 34 w 67"/>
                <a:gd name="T5" fmla="*/ 35 h 203"/>
                <a:gd name="T6" fmla="*/ 24 w 67"/>
                <a:gd name="T7" fmla="*/ 29 h 203"/>
                <a:gd name="T8" fmla="*/ 20 w 67"/>
                <a:gd name="T9" fmla="*/ 17 h 203"/>
                <a:gd name="T10" fmla="*/ 24 w 67"/>
                <a:gd name="T11" fmla="*/ 5 h 203"/>
                <a:gd name="T12" fmla="*/ 34 w 67"/>
                <a:gd name="T13" fmla="*/ 0 h 203"/>
                <a:gd name="T14" fmla="*/ 43 w 67"/>
                <a:gd name="T15" fmla="*/ 5 h 203"/>
                <a:gd name="T16" fmla="*/ 47 w 67"/>
                <a:gd name="T17" fmla="*/ 17 h 203"/>
                <a:gd name="T18" fmla="*/ 67 w 67"/>
                <a:gd name="T19" fmla="*/ 116 h 203"/>
                <a:gd name="T20" fmla="*/ 61 w 67"/>
                <a:gd name="T21" fmla="*/ 124 h 203"/>
                <a:gd name="T22" fmla="*/ 54 w 67"/>
                <a:gd name="T23" fmla="*/ 116 h 203"/>
                <a:gd name="T24" fmla="*/ 54 w 67"/>
                <a:gd name="T25" fmla="*/ 60 h 203"/>
                <a:gd name="T26" fmla="*/ 51 w 67"/>
                <a:gd name="T27" fmla="*/ 60 h 203"/>
                <a:gd name="T28" fmla="*/ 51 w 67"/>
                <a:gd name="T29" fmla="*/ 194 h 203"/>
                <a:gd name="T30" fmla="*/ 43 w 67"/>
                <a:gd name="T31" fmla="*/ 203 h 203"/>
                <a:gd name="T32" fmla="*/ 36 w 67"/>
                <a:gd name="T33" fmla="*/ 194 h 203"/>
                <a:gd name="T34" fmla="*/ 36 w 67"/>
                <a:gd name="T35" fmla="*/ 115 h 203"/>
                <a:gd name="T36" fmla="*/ 32 w 67"/>
                <a:gd name="T37" fmla="*/ 115 h 203"/>
                <a:gd name="T38" fmla="*/ 32 w 67"/>
                <a:gd name="T39" fmla="*/ 194 h 203"/>
                <a:gd name="T40" fmla="*/ 24 w 67"/>
                <a:gd name="T41" fmla="*/ 203 h 203"/>
                <a:gd name="T42" fmla="*/ 16 w 67"/>
                <a:gd name="T43" fmla="*/ 194 h 203"/>
                <a:gd name="T44" fmla="*/ 16 w 67"/>
                <a:gd name="T45" fmla="*/ 60 h 203"/>
                <a:gd name="T46" fmla="*/ 13 w 67"/>
                <a:gd name="T47" fmla="*/ 60 h 203"/>
                <a:gd name="T48" fmla="*/ 13 w 67"/>
                <a:gd name="T49" fmla="*/ 116 h 203"/>
                <a:gd name="T50" fmla="*/ 7 w 67"/>
                <a:gd name="T51" fmla="*/ 124 h 203"/>
                <a:gd name="T52" fmla="*/ 0 w 67"/>
                <a:gd name="T53" fmla="*/ 116 h 203"/>
                <a:gd name="T54" fmla="*/ 0 w 67"/>
                <a:gd name="T55" fmla="*/ 52 h 203"/>
                <a:gd name="T56" fmla="*/ 18 w 67"/>
                <a:gd name="T57" fmla="*/ 36 h 203"/>
                <a:gd name="T58" fmla="*/ 50 w 67"/>
                <a:gd name="T59" fmla="*/ 36 h 203"/>
                <a:gd name="T60" fmla="*/ 67 w 67"/>
                <a:gd name="T61" fmla="*/ 52 h 203"/>
                <a:gd name="T62" fmla="*/ 67 w 67"/>
                <a:gd name="T63" fmla="*/ 1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203">
                  <a:moveTo>
                    <a:pt x="47" y="17"/>
                  </a:moveTo>
                  <a:cubicBezTo>
                    <a:pt x="47" y="21"/>
                    <a:pt x="46" y="26"/>
                    <a:pt x="43" y="29"/>
                  </a:cubicBezTo>
                  <a:cubicBezTo>
                    <a:pt x="41" y="33"/>
                    <a:pt x="37" y="35"/>
                    <a:pt x="34" y="35"/>
                  </a:cubicBezTo>
                  <a:cubicBezTo>
                    <a:pt x="30" y="35"/>
                    <a:pt x="27" y="33"/>
                    <a:pt x="24" y="29"/>
                  </a:cubicBezTo>
                  <a:cubicBezTo>
                    <a:pt x="21" y="26"/>
                    <a:pt x="20" y="21"/>
                    <a:pt x="20" y="17"/>
                  </a:cubicBezTo>
                  <a:cubicBezTo>
                    <a:pt x="20" y="12"/>
                    <a:pt x="21" y="8"/>
                    <a:pt x="24" y="5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7" y="0"/>
                    <a:pt x="41" y="2"/>
                    <a:pt x="43" y="5"/>
                  </a:cubicBezTo>
                  <a:cubicBezTo>
                    <a:pt x="46" y="8"/>
                    <a:pt x="47" y="12"/>
                    <a:pt x="47" y="17"/>
                  </a:cubicBezTo>
                  <a:close/>
                  <a:moveTo>
                    <a:pt x="67" y="116"/>
                  </a:moveTo>
                  <a:cubicBezTo>
                    <a:pt x="67" y="121"/>
                    <a:pt x="65" y="124"/>
                    <a:pt x="61" y="124"/>
                  </a:cubicBezTo>
                  <a:cubicBezTo>
                    <a:pt x="57" y="124"/>
                    <a:pt x="54" y="121"/>
                    <a:pt x="54" y="11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0"/>
                    <a:pt x="49" y="203"/>
                    <a:pt x="43" y="203"/>
                  </a:cubicBezTo>
                  <a:cubicBezTo>
                    <a:pt x="38" y="203"/>
                    <a:pt x="36" y="200"/>
                    <a:pt x="36" y="194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2" y="115"/>
                    <a:pt x="32" y="115"/>
                    <a:pt x="32" y="11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200"/>
                    <a:pt x="29" y="203"/>
                    <a:pt x="24" y="203"/>
                  </a:cubicBezTo>
                  <a:cubicBezTo>
                    <a:pt x="19" y="203"/>
                    <a:pt x="16" y="200"/>
                    <a:pt x="16" y="194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1"/>
                    <a:pt x="11" y="124"/>
                    <a:pt x="7" y="124"/>
                  </a:cubicBezTo>
                  <a:cubicBezTo>
                    <a:pt x="2" y="124"/>
                    <a:pt x="0" y="121"/>
                    <a:pt x="0" y="1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2"/>
                    <a:pt x="6" y="36"/>
                    <a:pt x="18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61" y="36"/>
                    <a:pt x="67" y="42"/>
                    <a:pt x="67" y="52"/>
                  </a:cubicBezTo>
                  <a:lnTo>
                    <a:pt x="67" y="1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6" name="Freeform 16"/>
            <p:cNvSpPr>
              <a:spLocks noEditPoints="1"/>
            </p:cNvSpPr>
            <p:nvPr/>
          </p:nvSpPr>
          <p:spPr bwMode="auto">
            <a:xfrm>
              <a:off x="3590618" y="2277342"/>
              <a:ext cx="212147" cy="640480"/>
            </a:xfrm>
            <a:custGeom>
              <a:avLst/>
              <a:gdLst>
                <a:gd name="T0" fmla="*/ 47 w 67"/>
                <a:gd name="T1" fmla="*/ 17 h 203"/>
                <a:gd name="T2" fmla="*/ 43 w 67"/>
                <a:gd name="T3" fmla="*/ 29 h 203"/>
                <a:gd name="T4" fmla="*/ 34 w 67"/>
                <a:gd name="T5" fmla="*/ 35 h 203"/>
                <a:gd name="T6" fmla="*/ 24 w 67"/>
                <a:gd name="T7" fmla="*/ 29 h 203"/>
                <a:gd name="T8" fmla="*/ 20 w 67"/>
                <a:gd name="T9" fmla="*/ 17 h 203"/>
                <a:gd name="T10" fmla="*/ 24 w 67"/>
                <a:gd name="T11" fmla="*/ 5 h 203"/>
                <a:gd name="T12" fmla="*/ 34 w 67"/>
                <a:gd name="T13" fmla="*/ 0 h 203"/>
                <a:gd name="T14" fmla="*/ 43 w 67"/>
                <a:gd name="T15" fmla="*/ 5 h 203"/>
                <a:gd name="T16" fmla="*/ 47 w 67"/>
                <a:gd name="T17" fmla="*/ 17 h 203"/>
                <a:gd name="T18" fmla="*/ 67 w 67"/>
                <a:gd name="T19" fmla="*/ 116 h 203"/>
                <a:gd name="T20" fmla="*/ 61 w 67"/>
                <a:gd name="T21" fmla="*/ 124 h 203"/>
                <a:gd name="T22" fmla="*/ 54 w 67"/>
                <a:gd name="T23" fmla="*/ 116 h 203"/>
                <a:gd name="T24" fmla="*/ 54 w 67"/>
                <a:gd name="T25" fmla="*/ 60 h 203"/>
                <a:gd name="T26" fmla="*/ 51 w 67"/>
                <a:gd name="T27" fmla="*/ 60 h 203"/>
                <a:gd name="T28" fmla="*/ 51 w 67"/>
                <a:gd name="T29" fmla="*/ 194 h 203"/>
                <a:gd name="T30" fmla="*/ 43 w 67"/>
                <a:gd name="T31" fmla="*/ 203 h 203"/>
                <a:gd name="T32" fmla="*/ 36 w 67"/>
                <a:gd name="T33" fmla="*/ 194 h 203"/>
                <a:gd name="T34" fmla="*/ 36 w 67"/>
                <a:gd name="T35" fmla="*/ 115 h 203"/>
                <a:gd name="T36" fmla="*/ 32 w 67"/>
                <a:gd name="T37" fmla="*/ 115 h 203"/>
                <a:gd name="T38" fmla="*/ 32 w 67"/>
                <a:gd name="T39" fmla="*/ 194 h 203"/>
                <a:gd name="T40" fmla="*/ 24 w 67"/>
                <a:gd name="T41" fmla="*/ 203 h 203"/>
                <a:gd name="T42" fmla="*/ 16 w 67"/>
                <a:gd name="T43" fmla="*/ 194 h 203"/>
                <a:gd name="T44" fmla="*/ 16 w 67"/>
                <a:gd name="T45" fmla="*/ 60 h 203"/>
                <a:gd name="T46" fmla="*/ 13 w 67"/>
                <a:gd name="T47" fmla="*/ 60 h 203"/>
                <a:gd name="T48" fmla="*/ 13 w 67"/>
                <a:gd name="T49" fmla="*/ 116 h 203"/>
                <a:gd name="T50" fmla="*/ 7 w 67"/>
                <a:gd name="T51" fmla="*/ 124 h 203"/>
                <a:gd name="T52" fmla="*/ 0 w 67"/>
                <a:gd name="T53" fmla="*/ 116 h 203"/>
                <a:gd name="T54" fmla="*/ 0 w 67"/>
                <a:gd name="T55" fmla="*/ 52 h 203"/>
                <a:gd name="T56" fmla="*/ 18 w 67"/>
                <a:gd name="T57" fmla="*/ 36 h 203"/>
                <a:gd name="T58" fmla="*/ 50 w 67"/>
                <a:gd name="T59" fmla="*/ 36 h 203"/>
                <a:gd name="T60" fmla="*/ 67 w 67"/>
                <a:gd name="T61" fmla="*/ 52 h 203"/>
                <a:gd name="T62" fmla="*/ 67 w 67"/>
                <a:gd name="T63" fmla="*/ 1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203">
                  <a:moveTo>
                    <a:pt x="47" y="17"/>
                  </a:moveTo>
                  <a:cubicBezTo>
                    <a:pt x="47" y="21"/>
                    <a:pt x="46" y="26"/>
                    <a:pt x="43" y="29"/>
                  </a:cubicBezTo>
                  <a:cubicBezTo>
                    <a:pt x="41" y="33"/>
                    <a:pt x="37" y="35"/>
                    <a:pt x="34" y="35"/>
                  </a:cubicBezTo>
                  <a:cubicBezTo>
                    <a:pt x="30" y="35"/>
                    <a:pt x="27" y="33"/>
                    <a:pt x="24" y="29"/>
                  </a:cubicBezTo>
                  <a:cubicBezTo>
                    <a:pt x="21" y="26"/>
                    <a:pt x="20" y="21"/>
                    <a:pt x="20" y="17"/>
                  </a:cubicBezTo>
                  <a:cubicBezTo>
                    <a:pt x="20" y="12"/>
                    <a:pt x="21" y="8"/>
                    <a:pt x="24" y="5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7" y="0"/>
                    <a:pt x="41" y="2"/>
                    <a:pt x="43" y="5"/>
                  </a:cubicBezTo>
                  <a:cubicBezTo>
                    <a:pt x="46" y="8"/>
                    <a:pt x="47" y="12"/>
                    <a:pt x="47" y="17"/>
                  </a:cubicBezTo>
                  <a:close/>
                  <a:moveTo>
                    <a:pt x="67" y="116"/>
                  </a:moveTo>
                  <a:cubicBezTo>
                    <a:pt x="67" y="121"/>
                    <a:pt x="65" y="124"/>
                    <a:pt x="61" y="124"/>
                  </a:cubicBezTo>
                  <a:cubicBezTo>
                    <a:pt x="57" y="124"/>
                    <a:pt x="54" y="121"/>
                    <a:pt x="54" y="11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0"/>
                    <a:pt x="49" y="203"/>
                    <a:pt x="43" y="203"/>
                  </a:cubicBezTo>
                  <a:cubicBezTo>
                    <a:pt x="38" y="203"/>
                    <a:pt x="36" y="200"/>
                    <a:pt x="36" y="194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2" y="115"/>
                    <a:pt x="32" y="115"/>
                    <a:pt x="32" y="11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200"/>
                    <a:pt x="29" y="203"/>
                    <a:pt x="24" y="203"/>
                  </a:cubicBezTo>
                  <a:cubicBezTo>
                    <a:pt x="19" y="203"/>
                    <a:pt x="16" y="200"/>
                    <a:pt x="16" y="194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1"/>
                    <a:pt x="11" y="124"/>
                    <a:pt x="7" y="124"/>
                  </a:cubicBezTo>
                  <a:cubicBezTo>
                    <a:pt x="2" y="124"/>
                    <a:pt x="0" y="121"/>
                    <a:pt x="0" y="1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2"/>
                    <a:pt x="6" y="36"/>
                    <a:pt x="18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61" y="36"/>
                    <a:pt x="67" y="42"/>
                    <a:pt x="67" y="52"/>
                  </a:cubicBezTo>
                  <a:lnTo>
                    <a:pt x="67" y="1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7" name="Freeform 17"/>
            <p:cNvSpPr>
              <a:spLocks noEditPoints="1"/>
            </p:cNvSpPr>
            <p:nvPr/>
          </p:nvSpPr>
          <p:spPr bwMode="auto">
            <a:xfrm>
              <a:off x="4356364" y="2277342"/>
              <a:ext cx="212147" cy="640480"/>
            </a:xfrm>
            <a:custGeom>
              <a:avLst/>
              <a:gdLst>
                <a:gd name="T0" fmla="*/ 47 w 67"/>
                <a:gd name="T1" fmla="*/ 17 h 203"/>
                <a:gd name="T2" fmla="*/ 43 w 67"/>
                <a:gd name="T3" fmla="*/ 29 h 203"/>
                <a:gd name="T4" fmla="*/ 34 w 67"/>
                <a:gd name="T5" fmla="*/ 35 h 203"/>
                <a:gd name="T6" fmla="*/ 24 w 67"/>
                <a:gd name="T7" fmla="*/ 29 h 203"/>
                <a:gd name="T8" fmla="*/ 20 w 67"/>
                <a:gd name="T9" fmla="*/ 17 h 203"/>
                <a:gd name="T10" fmla="*/ 24 w 67"/>
                <a:gd name="T11" fmla="*/ 5 h 203"/>
                <a:gd name="T12" fmla="*/ 34 w 67"/>
                <a:gd name="T13" fmla="*/ 0 h 203"/>
                <a:gd name="T14" fmla="*/ 43 w 67"/>
                <a:gd name="T15" fmla="*/ 5 h 203"/>
                <a:gd name="T16" fmla="*/ 47 w 67"/>
                <a:gd name="T17" fmla="*/ 17 h 203"/>
                <a:gd name="T18" fmla="*/ 67 w 67"/>
                <a:gd name="T19" fmla="*/ 116 h 203"/>
                <a:gd name="T20" fmla="*/ 61 w 67"/>
                <a:gd name="T21" fmla="*/ 124 h 203"/>
                <a:gd name="T22" fmla="*/ 54 w 67"/>
                <a:gd name="T23" fmla="*/ 116 h 203"/>
                <a:gd name="T24" fmla="*/ 54 w 67"/>
                <a:gd name="T25" fmla="*/ 60 h 203"/>
                <a:gd name="T26" fmla="*/ 51 w 67"/>
                <a:gd name="T27" fmla="*/ 60 h 203"/>
                <a:gd name="T28" fmla="*/ 51 w 67"/>
                <a:gd name="T29" fmla="*/ 194 h 203"/>
                <a:gd name="T30" fmla="*/ 43 w 67"/>
                <a:gd name="T31" fmla="*/ 203 h 203"/>
                <a:gd name="T32" fmla="*/ 36 w 67"/>
                <a:gd name="T33" fmla="*/ 194 h 203"/>
                <a:gd name="T34" fmla="*/ 36 w 67"/>
                <a:gd name="T35" fmla="*/ 115 h 203"/>
                <a:gd name="T36" fmla="*/ 32 w 67"/>
                <a:gd name="T37" fmla="*/ 115 h 203"/>
                <a:gd name="T38" fmla="*/ 32 w 67"/>
                <a:gd name="T39" fmla="*/ 194 h 203"/>
                <a:gd name="T40" fmla="*/ 24 w 67"/>
                <a:gd name="T41" fmla="*/ 203 h 203"/>
                <a:gd name="T42" fmla="*/ 16 w 67"/>
                <a:gd name="T43" fmla="*/ 194 h 203"/>
                <a:gd name="T44" fmla="*/ 16 w 67"/>
                <a:gd name="T45" fmla="*/ 60 h 203"/>
                <a:gd name="T46" fmla="*/ 13 w 67"/>
                <a:gd name="T47" fmla="*/ 60 h 203"/>
                <a:gd name="T48" fmla="*/ 13 w 67"/>
                <a:gd name="T49" fmla="*/ 116 h 203"/>
                <a:gd name="T50" fmla="*/ 7 w 67"/>
                <a:gd name="T51" fmla="*/ 124 h 203"/>
                <a:gd name="T52" fmla="*/ 0 w 67"/>
                <a:gd name="T53" fmla="*/ 116 h 203"/>
                <a:gd name="T54" fmla="*/ 0 w 67"/>
                <a:gd name="T55" fmla="*/ 52 h 203"/>
                <a:gd name="T56" fmla="*/ 18 w 67"/>
                <a:gd name="T57" fmla="*/ 36 h 203"/>
                <a:gd name="T58" fmla="*/ 50 w 67"/>
                <a:gd name="T59" fmla="*/ 36 h 203"/>
                <a:gd name="T60" fmla="*/ 67 w 67"/>
                <a:gd name="T61" fmla="*/ 52 h 203"/>
                <a:gd name="T62" fmla="*/ 67 w 67"/>
                <a:gd name="T63" fmla="*/ 1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203">
                  <a:moveTo>
                    <a:pt x="47" y="17"/>
                  </a:moveTo>
                  <a:cubicBezTo>
                    <a:pt x="47" y="21"/>
                    <a:pt x="46" y="26"/>
                    <a:pt x="43" y="29"/>
                  </a:cubicBezTo>
                  <a:cubicBezTo>
                    <a:pt x="41" y="33"/>
                    <a:pt x="37" y="35"/>
                    <a:pt x="34" y="35"/>
                  </a:cubicBezTo>
                  <a:cubicBezTo>
                    <a:pt x="30" y="35"/>
                    <a:pt x="27" y="33"/>
                    <a:pt x="24" y="29"/>
                  </a:cubicBezTo>
                  <a:cubicBezTo>
                    <a:pt x="21" y="26"/>
                    <a:pt x="20" y="21"/>
                    <a:pt x="20" y="17"/>
                  </a:cubicBezTo>
                  <a:cubicBezTo>
                    <a:pt x="20" y="12"/>
                    <a:pt x="21" y="8"/>
                    <a:pt x="24" y="5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7" y="0"/>
                    <a:pt x="41" y="2"/>
                    <a:pt x="43" y="5"/>
                  </a:cubicBezTo>
                  <a:cubicBezTo>
                    <a:pt x="46" y="8"/>
                    <a:pt x="47" y="12"/>
                    <a:pt x="47" y="17"/>
                  </a:cubicBezTo>
                  <a:close/>
                  <a:moveTo>
                    <a:pt x="67" y="116"/>
                  </a:moveTo>
                  <a:cubicBezTo>
                    <a:pt x="67" y="121"/>
                    <a:pt x="65" y="124"/>
                    <a:pt x="61" y="124"/>
                  </a:cubicBezTo>
                  <a:cubicBezTo>
                    <a:pt x="57" y="124"/>
                    <a:pt x="54" y="121"/>
                    <a:pt x="54" y="11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0"/>
                    <a:pt x="49" y="203"/>
                    <a:pt x="43" y="203"/>
                  </a:cubicBezTo>
                  <a:cubicBezTo>
                    <a:pt x="38" y="203"/>
                    <a:pt x="36" y="200"/>
                    <a:pt x="36" y="194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2" y="115"/>
                    <a:pt x="32" y="115"/>
                    <a:pt x="32" y="11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200"/>
                    <a:pt x="29" y="203"/>
                    <a:pt x="24" y="203"/>
                  </a:cubicBezTo>
                  <a:cubicBezTo>
                    <a:pt x="19" y="203"/>
                    <a:pt x="16" y="200"/>
                    <a:pt x="16" y="194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1"/>
                    <a:pt x="11" y="124"/>
                    <a:pt x="7" y="124"/>
                  </a:cubicBezTo>
                  <a:cubicBezTo>
                    <a:pt x="2" y="124"/>
                    <a:pt x="0" y="121"/>
                    <a:pt x="0" y="1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2"/>
                    <a:pt x="6" y="36"/>
                    <a:pt x="18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61" y="36"/>
                    <a:pt x="67" y="42"/>
                    <a:pt x="67" y="52"/>
                  </a:cubicBezTo>
                  <a:lnTo>
                    <a:pt x="67" y="1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8" name="Freeform 18"/>
            <p:cNvSpPr>
              <a:spLocks noEditPoints="1"/>
            </p:cNvSpPr>
            <p:nvPr/>
          </p:nvSpPr>
          <p:spPr bwMode="auto">
            <a:xfrm>
              <a:off x="2026797" y="2277342"/>
              <a:ext cx="212147" cy="640480"/>
            </a:xfrm>
            <a:custGeom>
              <a:avLst/>
              <a:gdLst>
                <a:gd name="T0" fmla="*/ 47 w 67"/>
                <a:gd name="T1" fmla="*/ 17 h 203"/>
                <a:gd name="T2" fmla="*/ 43 w 67"/>
                <a:gd name="T3" fmla="*/ 29 h 203"/>
                <a:gd name="T4" fmla="*/ 33 w 67"/>
                <a:gd name="T5" fmla="*/ 35 h 203"/>
                <a:gd name="T6" fmla="*/ 24 w 67"/>
                <a:gd name="T7" fmla="*/ 29 h 203"/>
                <a:gd name="T8" fmla="*/ 20 w 67"/>
                <a:gd name="T9" fmla="*/ 17 h 203"/>
                <a:gd name="T10" fmla="*/ 24 w 67"/>
                <a:gd name="T11" fmla="*/ 5 h 203"/>
                <a:gd name="T12" fmla="*/ 33 w 67"/>
                <a:gd name="T13" fmla="*/ 0 h 203"/>
                <a:gd name="T14" fmla="*/ 43 w 67"/>
                <a:gd name="T15" fmla="*/ 5 h 203"/>
                <a:gd name="T16" fmla="*/ 47 w 67"/>
                <a:gd name="T17" fmla="*/ 17 h 203"/>
                <a:gd name="T18" fmla="*/ 67 w 67"/>
                <a:gd name="T19" fmla="*/ 116 h 203"/>
                <a:gd name="T20" fmla="*/ 60 w 67"/>
                <a:gd name="T21" fmla="*/ 124 h 203"/>
                <a:gd name="T22" fmla="*/ 54 w 67"/>
                <a:gd name="T23" fmla="*/ 116 h 203"/>
                <a:gd name="T24" fmla="*/ 54 w 67"/>
                <a:gd name="T25" fmla="*/ 60 h 203"/>
                <a:gd name="T26" fmla="*/ 51 w 67"/>
                <a:gd name="T27" fmla="*/ 60 h 203"/>
                <a:gd name="T28" fmla="*/ 51 w 67"/>
                <a:gd name="T29" fmla="*/ 194 h 203"/>
                <a:gd name="T30" fmla="*/ 43 w 67"/>
                <a:gd name="T31" fmla="*/ 203 h 203"/>
                <a:gd name="T32" fmla="*/ 36 w 67"/>
                <a:gd name="T33" fmla="*/ 194 h 203"/>
                <a:gd name="T34" fmla="*/ 36 w 67"/>
                <a:gd name="T35" fmla="*/ 115 h 203"/>
                <a:gd name="T36" fmla="*/ 31 w 67"/>
                <a:gd name="T37" fmla="*/ 115 h 203"/>
                <a:gd name="T38" fmla="*/ 31 w 67"/>
                <a:gd name="T39" fmla="*/ 194 h 203"/>
                <a:gd name="T40" fmla="*/ 24 w 67"/>
                <a:gd name="T41" fmla="*/ 203 h 203"/>
                <a:gd name="T42" fmla="*/ 16 w 67"/>
                <a:gd name="T43" fmla="*/ 194 h 203"/>
                <a:gd name="T44" fmla="*/ 16 w 67"/>
                <a:gd name="T45" fmla="*/ 60 h 203"/>
                <a:gd name="T46" fmla="*/ 13 w 67"/>
                <a:gd name="T47" fmla="*/ 60 h 203"/>
                <a:gd name="T48" fmla="*/ 13 w 67"/>
                <a:gd name="T49" fmla="*/ 116 h 203"/>
                <a:gd name="T50" fmla="*/ 6 w 67"/>
                <a:gd name="T51" fmla="*/ 124 h 203"/>
                <a:gd name="T52" fmla="*/ 0 w 67"/>
                <a:gd name="T53" fmla="*/ 116 h 203"/>
                <a:gd name="T54" fmla="*/ 0 w 67"/>
                <a:gd name="T55" fmla="*/ 52 h 203"/>
                <a:gd name="T56" fmla="*/ 17 w 67"/>
                <a:gd name="T57" fmla="*/ 36 h 203"/>
                <a:gd name="T58" fmla="*/ 50 w 67"/>
                <a:gd name="T59" fmla="*/ 36 h 203"/>
                <a:gd name="T60" fmla="*/ 67 w 67"/>
                <a:gd name="T61" fmla="*/ 52 h 203"/>
                <a:gd name="T62" fmla="*/ 67 w 67"/>
                <a:gd name="T63" fmla="*/ 1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203">
                  <a:moveTo>
                    <a:pt x="47" y="17"/>
                  </a:moveTo>
                  <a:cubicBezTo>
                    <a:pt x="47" y="21"/>
                    <a:pt x="46" y="26"/>
                    <a:pt x="43" y="29"/>
                  </a:cubicBezTo>
                  <a:cubicBezTo>
                    <a:pt x="40" y="33"/>
                    <a:pt x="37" y="35"/>
                    <a:pt x="33" y="35"/>
                  </a:cubicBezTo>
                  <a:cubicBezTo>
                    <a:pt x="30" y="35"/>
                    <a:pt x="26" y="33"/>
                    <a:pt x="24" y="29"/>
                  </a:cubicBezTo>
                  <a:cubicBezTo>
                    <a:pt x="21" y="26"/>
                    <a:pt x="20" y="21"/>
                    <a:pt x="20" y="17"/>
                  </a:cubicBezTo>
                  <a:cubicBezTo>
                    <a:pt x="20" y="12"/>
                    <a:pt x="21" y="8"/>
                    <a:pt x="24" y="5"/>
                  </a:cubicBezTo>
                  <a:cubicBezTo>
                    <a:pt x="26" y="2"/>
                    <a:pt x="29" y="0"/>
                    <a:pt x="33" y="0"/>
                  </a:cubicBezTo>
                  <a:cubicBezTo>
                    <a:pt x="37" y="0"/>
                    <a:pt x="40" y="2"/>
                    <a:pt x="43" y="5"/>
                  </a:cubicBezTo>
                  <a:cubicBezTo>
                    <a:pt x="46" y="8"/>
                    <a:pt x="47" y="12"/>
                    <a:pt x="47" y="17"/>
                  </a:cubicBezTo>
                  <a:close/>
                  <a:moveTo>
                    <a:pt x="67" y="116"/>
                  </a:moveTo>
                  <a:cubicBezTo>
                    <a:pt x="67" y="121"/>
                    <a:pt x="65" y="124"/>
                    <a:pt x="60" y="124"/>
                  </a:cubicBezTo>
                  <a:cubicBezTo>
                    <a:pt x="56" y="124"/>
                    <a:pt x="54" y="121"/>
                    <a:pt x="54" y="116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0"/>
                    <a:pt x="48" y="203"/>
                    <a:pt x="43" y="203"/>
                  </a:cubicBezTo>
                  <a:cubicBezTo>
                    <a:pt x="38" y="203"/>
                    <a:pt x="36" y="200"/>
                    <a:pt x="36" y="194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200"/>
                    <a:pt x="29" y="203"/>
                    <a:pt x="24" y="203"/>
                  </a:cubicBezTo>
                  <a:cubicBezTo>
                    <a:pt x="18" y="203"/>
                    <a:pt x="16" y="200"/>
                    <a:pt x="16" y="194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1"/>
                    <a:pt x="11" y="124"/>
                    <a:pt x="6" y="124"/>
                  </a:cubicBezTo>
                  <a:cubicBezTo>
                    <a:pt x="2" y="124"/>
                    <a:pt x="0" y="121"/>
                    <a:pt x="0" y="1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2"/>
                    <a:pt x="6" y="36"/>
                    <a:pt x="17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61" y="36"/>
                    <a:pt x="67" y="42"/>
                    <a:pt x="67" y="52"/>
                  </a:cubicBezTo>
                  <a:lnTo>
                    <a:pt x="67" y="1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9" name="Freeform 19"/>
            <p:cNvSpPr>
              <a:spLocks noEditPoints="1"/>
            </p:cNvSpPr>
            <p:nvPr/>
          </p:nvSpPr>
          <p:spPr bwMode="auto">
            <a:xfrm>
              <a:off x="1261050" y="2277342"/>
              <a:ext cx="212147" cy="640480"/>
            </a:xfrm>
            <a:custGeom>
              <a:avLst/>
              <a:gdLst>
                <a:gd name="T0" fmla="*/ 47 w 67"/>
                <a:gd name="T1" fmla="*/ 17 h 203"/>
                <a:gd name="T2" fmla="*/ 43 w 67"/>
                <a:gd name="T3" fmla="*/ 29 h 203"/>
                <a:gd name="T4" fmla="*/ 34 w 67"/>
                <a:gd name="T5" fmla="*/ 35 h 203"/>
                <a:gd name="T6" fmla="*/ 24 w 67"/>
                <a:gd name="T7" fmla="*/ 29 h 203"/>
                <a:gd name="T8" fmla="*/ 20 w 67"/>
                <a:gd name="T9" fmla="*/ 17 h 203"/>
                <a:gd name="T10" fmla="*/ 24 w 67"/>
                <a:gd name="T11" fmla="*/ 5 h 203"/>
                <a:gd name="T12" fmla="*/ 34 w 67"/>
                <a:gd name="T13" fmla="*/ 0 h 203"/>
                <a:gd name="T14" fmla="*/ 43 w 67"/>
                <a:gd name="T15" fmla="*/ 5 h 203"/>
                <a:gd name="T16" fmla="*/ 47 w 67"/>
                <a:gd name="T17" fmla="*/ 17 h 203"/>
                <a:gd name="T18" fmla="*/ 67 w 67"/>
                <a:gd name="T19" fmla="*/ 116 h 203"/>
                <a:gd name="T20" fmla="*/ 61 w 67"/>
                <a:gd name="T21" fmla="*/ 124 h 203"/>
                <a:gd name="T22" fmla="*/ 55 w 67"/>
                <a:gd name="T23" fmla="*/ 116 h 203"/>
                <a:gd name="T24" fmla="*/ 55 w 67"/>
                <a:gd name="T25" fmla="*/ 60 h 203"/>
                <a:gd name="T26" fmla="*/ 51 w 67"/>
                <a:gd name="T27" fmla="*/ 60 h 203"/>
                <a:gd name="T28" fmla="*/ 51 w 67"/>
                <a:gd name="T29" fmla="*/ 194 h 203"/>
                <a:gd name="T30" fmla="*/ 44 w 67"/>
                <a:gd name="T31" fmla="*/ 203 h 203"/>
                <a:gd name="T32" fmla="*/ 36 w 67"/>
                <a:gd name="T33" fmla="*/ 194 h 203"/>
                <a:gd name="T34" fmla="*/ 36 w 67"/>
                <a:gd name="T35" fmla="*/ 115 h 203"/>
                <a:gd name="T36" fmla="*/ 32 w 67"/>
                <a:gd name="T37" fmla="*/ 115 h 203"/>
                <a:gd name="T38" fmla="*/ 32 w 67"/>
                <a:gd name="T39" fmla="*/ 194 h 203"/>
                <a:gd name="T40" fmla="*/ 24 w 67"/>
                <a:gd name="T41" fmla="*/ 203 h 203"/>
                <a:gd name="T42" fmla="*/ 16 w 67"/>
                <a:gd name="T43" fmla="*/ 194 h 203"/>
                <a:gd name="T44" fmla="*/ 16 w 67"/>
                <a:gd name="T45" fmla="*/ 60 h 203"/>
                <a:gd name="T46" fmla="*/ 13 w 67"/>
                <a:gd name="T47" fmla="*/ 60 h 203"/>
                <a:gd name="T48" fmla="*/ 13 w 67"/>
                <a:gd name="T49" fmla="*/ 116 h 203"/>
                <a:gd name="T50" fmla="*/ 7 w 67"/>
                <a:gd name="T51" fmla="*/ 124 h 203"/>
                <a:gd name="T52" fmla="*/ 0 w 67"/>
                <a:gd name="T53" fmla="*/ 116 h 203"/>
                <a:gd name="T54" fmla="*/ 0 w 67"/>
                <a:gd name="T55" fmla="*/ 52 h 203"/>
                <a:gd name="T56" fmla="*/ 18 w 67"/>
                <a:gd name="T57" fmla="*/ 36 h 203"/>
                <a:gd name="T58" fmla="*/ 50 w 67"/>
                <a:gd name="T59" fmla="*/ 36 h 203"/>
                <a:gd name="T60" fmla="*/ 67 w 67"/>
                <a:gd name="T61" fmla="*/ 52 h 203"/>
                <a:gd name="T62" fmla="*/ 67 w 67"/>
                <a:gd name="T63" fmla="*/ 11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203">
                  <a:moveTo>
                    <a:pt x="47" y="17"/>
                  </a:moveTo>
                  <a:cubicBezTo>
                    <a:pt x="47" y="21"/>
                    <a:pt x="46" y="26"/>
                    <a:pt x="43" y="29"/>
                  </a:cubicBezTo>
                  <a:cubicBezTo>
                    <a:pt x="41" y="33"/>
                    <a:pt x="37" y="35"/>
                    <a:pt x="34" y="35"/>
                  </a:cubicBezTo>
                  <a:cubicBezTo>
                    <a:pt x="30" y="35"/>
                    <a:pt x="27" y="33"/>
                    <a:pt x="24" y="29"/>
                  </a:cubicBezTo>
                  <a:cubicBezTo>
                    <a:pt x="21" y="26"/>
                    <a:pt x="20" y="21"/>
                    <a:pt x="20" y="17"/>
                  </a:cubicBezTo>
                  <a:cubicBezTo>
                    <a:pt x="20" y="12"/>
                    <a:pt x="21" y="8"/>
                    <a:pt x="24" y="5"/>
                  </a:cubicBezTo>
                  <a:cubicBezTo>
                    <a:pt x="26" y="2"/>
                    <a:pt x="30" y="0"/>
                    <a:pt x="34" y="0"/>
                  </a:cubicBezTo>
                  <a:cubicBezTo>
                    <a:pt x="37" y="0"/>
                    <a:pt x="41" y="2"/>
                    <a:pt x="43" y="5"/>
                  </a:cubicBezTo>
                  <a:cubicBezTo>
                    <a:pt x="46" y="8"/>
                    <a:pt x="47" y="12"/>
                    <a:pt x="47" y="17"/>
                  </a:cubicBezTo>
                  <a:close/>
                  <a:moveTo>
                    <a:pt x="67" y="116"/>
                  </a:moveTo>
                  <a:cubicBezTo>
                    <a:pt x="67" y="121"/>
                    <a:pt x="65" y="124"/>
                    <a:pt x="61" y="124"/>
                  </a:cubicBezTo>
                  <a:cubicBezTo>
                    <a:pt x="57" y="124"/>
                    <a:pt x="55" y="121"/>
                    <a:pt x="55" y="116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1" y="194"/>
                    <a:pt x="51" y="194"/>
                    <a:pt x="51" y="194"/>
                  </a:cubicBezTo>
                  <a:cubicBezTo>
                    <a:pt x="51" y="200"/>
                    <a:pt x="49" y="203"/>
                    <a:pt x="44" y="203"/>
                  </a:cubicBezTo>
                  <a:cubicBezTo>
                    <a:pt x="38" y="203"/>
                    <a:pt x="36" y="200"/>
                    <a:pt x="36" y="194"/>
                  </a:cubicBezTo>
                  <a:cubicBezTo>
                    <a:pt x="36" y="115"/>
                    <a:pt x="36" y="115"/>
                    <a:pt x="36" y="115"/>
                  </a:cubicBezTo>
                  <a:cubicBezTo>
                    <a:pt x="32" y="115"/>
                    <a:pt x="32" y="115"/>
                    <a:pt x="32" y="115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32" y="200"/>
                    <a:pt x="29" y="203"/>
                    <a:pt x="24" y="203"/>
                  </a:cubicBezTo>
                  <a:cubicBezTo>
                    <a:pt x="19" y="203"/>
                    <a:pt x="16" y="200"/>
                    <a:pt x="16" y="194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3" y="121"/>
                    <a:pt x="11" y="124"/>
                    <a:pt x="7" y="124"/>
                  </a:cubicBezTo>
                  <a:cubicBezTo>
                    <a:pt x="2" y="124"/>
                    <a:pt x="0" y="121"/>
                    <a:pt x="0" y="11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2"/>
                    <a:pt x="6" y="36"/>
                    <a:pt x="18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61" y="36"/>
                    <a:pt x="67" y="42"/>
                    <a:pt x="67" y="52"/>
                  </a:cubicBezTo>
                  <a:lnTo>
                    <a:pt x="67" y="1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0" name="Freeform 20"/>
            <p:cNvSpPr>
              <a:spLocks noEditPoints="1"/>
            </p:cNvSpPr>
            <p:nvPr/>
          </p:nvSpPr>
          <p:spPr bwMode="auto">
            <a:xfrm>
              <a:off x="962025" y="1984378"/>
              <a:ext cx="195983" cy="598050"/>
            </a:xfrm>
            <a:custGeom>
              <a:avLst/>
              <a:gdLst>
                <a:gd name="T0" fmla="*/ 44 w 62"/>
                <a:gd name="T1" fmla="*/ 15 h 189"/>
                <a:gd name="T2" fmla="*/ 40 w 62"/>
                <a:gd name="T3" fmla="*/ 27 h 189"/>
                <a:gd name="T4" fmla="*/ 31 w 62"/>
                <a:gd name="T5" fmla="*/ 32 h 189"/>
                <a:gd name="T6" fmla="*/ 22 w 62"/>
                <a:gd name="T7" fmla="*/ 27 h 189"/>
                <a:gd name="T8" fmla="*/ 18 w 62"/>
                <a:gd name="T9" fmla="*/ 15 h 189"/>
                <a:gd name="T10" fmla="*/ 22 w 62"/>
                <a:gd name="T11" fmla="*/ 4 h 189"/>
                <a:gd name="T12" fmla="*/ 31 w 62"/>
                <a:gd name="T13" fmla="*/ 0 h 189"/>
                <a:gd name="T14" fmla="*/ 40 w 62"/>
                <a:gd name="T15" fmla="*/ 4 h 189"/>
                <a:gd name="T16" fmla="*/ 44 w 62"/>
                <a:gd name="T17" fmla="*/ 15 h 189"/>
                <a:gd name="T18" fmla="*/ 62 w 62"/>
                <a:gd name="T19" fmla="*/ 108 h 189"/>
                <a:gd name="T20" fmla="*/ 56 w 62"/>
                <a:gd name="T21" fmla="*/ 116 h 189"/>
                <a:gd name="T22" fmla="*/ 51 w 62"/>
                <a:gd name="T23" fmla="*/ 108 h 189"/>
                <a:gd name="T24" fmla="*/ 51 w 62"/>
                <a:gd name="T25" fmla="*/ 56 h 189"/>
                <a:gd name="T26" fmla="*/ 48 w 62"/>
                <a:gd name="T27" fmla="*/ 56 h 189"/>
                <a:gd name="T28" fmla="*/ 48 w 62"/>
                <a:gd name="T29" fmla="*/ 181 h 189"/>
                <a:gd name="T30" fmla="*/ 40 w 62"/>
                <a:gd name="T31" fmla="*/ 189 h 189"/>
                <a:gd name="T32" fmla="*/ 33 w 62"/>
                <a:gd name="T33" fmla="*/ 181 h 189"/>
                <a:gd name="T34" fmla="*/ 33 w 62"/>
                <a:gd name="T35" fmla="*/ 107 h 189"/>
                <a:gd name="T36" fmla="*/ 29 w 62"/>
                <a:gd name="T37" fmla="*/ 107 h 189"/>
                <a:gd name="T38" fmla="*/ 29 w 62"/>
                <a:gd name="T39" fmla="*/ 181 h 189"/>
                <a:gd name="T40" fmla="*/ 22 w 62"/>
                <a:gd name="T41" fmla="*/ 189 h 189"/>
                <a:gd name="T42" fmla="*/ 15 w 62"/>
                <a:gd name="T43" fmla="*/ 181 h 189"/>
                <a:gd name="T44" fmla="*/ 15 w 62"/>
                <a:gd name="T45" fmla="*/ 56 h 189"/>
                <a:gd name="T46" fmla="*/ 12 w 62"/>
                <a:gd name="T47" fmla="*/ 56 h 189"/>
                <a:gd name="T48" fmla="*/ 12 w 62"/>
                <a:gd name="T49" fmla="*/ 108 h 189"/>
                <a:gd name="T50" fmla="*/ 6 w 62"/>
                <a:gd name="T51" fmla="*/ 116 h 189"/>
                <a:gd name="T52" fmla="*/ 0 w 62"/>
                <a:gd name="T53" fmla="*/ 108 h 189"/>
                <a:gd name="T54" fmla="*/ 0 w 62"/>
                <a:gd name="T55" fmla="*/ 48 h 189"/>
                <a:gd name="T56" fmla="*/ 16 w 62"/>
                <a:gd name="T57" fmla="*/ 33 h 189"/>
                <a:gd name="T58" fmla="*/ 46 w 62"/>
                <a:gd name="T59" fmla="*/ 33 h 189"/>
                <a:gd name="T60" fmla="*/ 62 w 62"/>
                <a:gd name="T61" fmla="*/ 48 h 189"/>
                <a:gd name="T62" fmla="*/ 62 w 62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" h="189">
                  <a:moveTo>
                    <a:pt x="44" y="15"/>
                  </a:moveTo>
                  <a:cubicBezTo>
                    <a:pt x="44" y="19"/>
                    <a:pt x="43" y="23"/>
                    <a:pt x="40" y="27"/>
                  </a:cubicBezTo>
                  <a:cubicBezTo>
                    <a:pt x="37" y="30"/>
                    <a:pt x="35" y="32"/>
                    <a:pt x="31" y="32"/>
                  </a:cubicBezTo>
                  <a:cubicBezTo>
                    <a:pt x="27" y="32"/>
                    <a:pt x="24" y="30"/>
                    <a:pt x="22" y="27"/>
                  </a:cubicBezTo>
                  <a:cubicBezTo>
                    <a:pt x="19" y="23"/>
                    <a:pt x="18" y="19"/>
                    <a:pt x="18" y="15"/>
                  </a:cubicBezTo>
                  <a:cubicBezTo>
                    <a:pt x="18" y="11"/>
                    <a:pt x="19" y="7"/>
                    <a:pt x="22" y="4"/>
                  </a:cubicBezTo>
                  <a:cubicBezTo>
                    <a:pt x="24" y="1"/>
                    <a:pt x="27" y="0"/>
                    <a:pt x="31" y="0"/>
                  </a:cubicBezTo>
                  <a:cubicBezTo>
                    <a:pt x="35" y="0"/>
                    <a:pt x="37" y="1"/>
                    <a:pt x="40" y="4"/>
                  </a:cubicBezTo>
                  <a:cubicBezTo>
                    <a:pt x="43" y="7"/>
                    <a:pt x="44" y="11"/>
                    <a:pt x="44" y="15"/>
                  </a:cubicBezTo>
                  <a:close/>
                  <a:moveTo>
                    <a:pt x="62" y="108"/>
                  </a:moveTo>
                  <a:cubicBezTo>
                    <a:pt x="62" y="113"/>
                    <a:pt x="60" y="116"/>
                    <a:pt x="56" y="116"/>
                  </a:cubicBezTo>
                  <a:cubicBezTo>
                    <a:pt x="52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5" y="189"/>
                    <a:pt x="40" y="189"/>
                  </a:cubicBezTo>
                  <a:cubicBezTo>
                    <a:pt x="35" y="189"/>
                    <a:pt x="33" y="186"/>
                    <a:pt x="33" y="181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9" y="186"/>
                    <a:pt x="27" y="189"/>
                    <a:pt x="22" y="189"/>
                  </a:cubicBezTo>
                  <a:cubicBezTo>
                    <a:pt x="17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5" y="33"/>
                    <a:pt x="1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57" y="33"/>
                    <a:pt x="62" y="38"/>
                    <a:pt x="62" y="48"/>
                  </a:cubicBezTo>
                  <a:lnTo>
                    <a:pt x="62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1" name="Freeform 21"/>
            <p:cNvSpPr>
              <a:spLocks noEditPoints="1"/>
            </p:cNvSpPr>
            <p:nvPr/>
          </p:nvSpPr>
          <p:spPr bwMode="auto">
            <a:xfrm>
              <a:off x="1707568" y="1984378"/>
              <a:ext cx="200024" cy="598050"/>
            </a:xfrm>
            <a:custGeom>
              <a:avLst/>
              <a:gdLst>
                <a:gd name="T0" fmla="*/ 45 w 63"/>
                <a:gd name="T1" fmla="*/ 15 h 189"/>
                <a:gd name="T2" fmla="*/ 41 w 63"/>
                <a:gd name="T3" fmla="*/ 27 h 189"/>
                <a:gd name="T4" fmla="*/ 32 w 63"/>
                <a:gd name="T5" fmla="*/ 32 h 189"/>
                <a:gd name="T6" fmla="*/ 23 w 63"/>
                <a:gd name="T7" fmla="*/ 27 h 189"/>
                <a:gd name="T8" fmla="*/ 19 w 63"/>
                <a:gd name="T9" fmla="*/ 15 h 189"/>
                <a:gd name="T10" fmla="*/ 22 w 63"/>
                <a:gd name="T11" fmla="*/ 4 h 189"/>
                <a:gd name="T12" fmla="*/ 32 w 63"/>
                <a:gd name="T13" fmla="*/ 0 h 189"/>
                <a:gd name="T14" fmla="*/ 41 w 63"/>
                <a:gd name="T15" fmla="*/ 4 h 189"/>
                <a:gd name="T16" fmla="*/ 45 w 63"/>
                <a:gd name="T17" fmla="*/ 15 h 189"/>
                <a:gd name="T18" fmla="*/ 63 w 63"/>
                <a:gd name="T19" fmla="*/ 108 h 189"/>
                <a:gd name="T20" fmla="*/ 57 w 63"/>
                <a:gd name="T21" fmla="*/ 116 h 189"/>
                <a:gd name="T22" fmla="*/ 51 w 63"/>
                <a:gd name="T23" fmla="*/ 108 h 189"/>
                <a:gd name="T24" fmla="*/ 51 w 63"/>
                <a:gd name="T25" fmla="*/ 56 h 189"/>
                <a:gd name="T26" fmla="*/ 48 w 63"/>
                <a:gd name="T27" fmla="*/ 56 h 189"/>
                <a:gd name="T28" fmla="*/ 48 w 63"/>
                <a:gd name="T29" fmla="*/ 181 h 189"/>
                <a:gd name="T30" fmla="*/ 41 w 63"/>
                <a:gd name="T31" fmla="*/ 189 h 189"/>
                <a:gd name="T32" fmla="*/ 34 w 63"/>
                <a:gd name="T33" fmla="*/ 181 h 189"/>
                <a:gd name="T34" fmla="*/ 34 w 63"/>
                <a:gd name="T35" fmla="*/ 107 h 189"/>
                <a:gd name="T36" fmla="*/ 30 w 63"/>
                <a:gd name="T37" fmla="*/ 107 h 189"/>
                <a:gd name="T38" fmla="*/ 30 w 63"/>
                <a:gd name="T39" fmla="*/ 181 h 189"/>
                <a:gd name="T40" fmla="*/ 23 w 63"/>
                <a:gd name="T41" fmla="*/ 189 h 189"/>
                <a:gd name="T42" fmla="*/ 15 w 63"/>
                <a:gd name="T43" fmla="*/ 181 h 189"/>
                <a:gd name="T44" fmla="*/ 15 w 63"/>
                <a:gd name="T45" fmla="*/ 56 h 189"/>
                <a:gd name="T46" fmla="*/ 12 w 63"/>
                <a:gd name="T47" fmla="*/ 56 h 189"/>
                <a:gd name="T48" fmla="*/ 12 w 63"/>
                <a:gd name="T49" fmla="*/ 108 h 189"/>
                <a:gd name="T50" fmla="*/ 6 w 63"/>
                <a:gd name="T51" fmla="*/ 116 h 189"/>
                <a:gd name="T52" fmla="*/ 0 w 63"/>
                <a:gd name="T53" fmla="*/ 108 h 189"/>
                <a:gd name="T54" fmla="*/ 0 w 63"/>
                <a:gd name="T55" fmla="*/ 48 h 189"/>
                <a:gd name="T56" fmla="*/ 17 w 63"/>
                <a:gd name="T57" fmla="*/ 33 h 189"/>
                <a:gd name="T58" fmla="*/ 47 w 63"/>
                <a:gd name="T59" fmla="*/ 33 h 189"/>
                <a:gd name="T60" fmla="*/ 63 w 63"/>
                <a:gd name="T61" fmla="*/ 48 h 189"/>
                <a:gd name="T62" fmla="*/ 63 w 63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189">
                  <a:moveTo>
                    <a:pt x="45" y="15"/>
                  </a:moveTo>
                  <a:cubicBezTo>
                    <a:pt x="45" y="19"/>
                    <a:pt x="43" y="23"/>
                    <a:pt x="41" y="27"/>
                  </a:cubicBezTo>
                  <a:cubicBezTo>
                    <a:pt x="38" y="30"/>
                    <a:pt x="35" y="32"/>
                    <a:pt x="32" y="32"/>
                  </a:cubicBezTo>
                  <a:cubicBezTo>
                    <a:pt x="28" y="32"/>
                    <a:pt x="25" y="30"/>
                    <a:pt x="23" y="27"/>
                  </a:cubicBezTo>
                  <a:cubicBezTo>
                    <a:pt x="20" y="23"/>
                    <a:pt x="19" y="19"/>
                    <a:pt x="19" y="15"/>
                  </a:cubicBezTo>
                  <a:cubicBezTo>
                    <a:pt x="19" y="11"/>
                    <a:pt x="20" y="7"/>
                    <a:pt x="22" y="4"/>
                  </a:cubicBezTo>
                  <a:cubicBezTo>
                    <a:pt x="25" y="1"/>
                    <a:pt x="28" y="0"/>
                    <a:pt x="32" y="0"/>
                  </a:cubicBezTo>
                  <a:cubicBezTo>
                    <a:pt x="35" y="0"/>
                    <a:pt x="38" y="1"/>
                    <a:pt x="41" y="4"/>
                  </a:cubicBezTo>
                  <a:cubicBezTo>
                    <a:pt x="43" y="7"/>
                    <a:pt x="45" y="11"/>
                    <a:pt x="45" y="15"/>
                  </a:cubicBezTo>
                  <a:close/>
                  <a:moveTo>
                    <a:pt x="63" y="108"/>
                  </a:moveTo>
                  <a:cubicBezTo>
                    <a:pt x="63" y="113"/>
                    <a:pt x="61" y="116"/>
                    <a:pt x="57" y="116"/>
                  </a:cubicBezTo>
                  <a:cubicBezTo>
                    <a:pt x="53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6" y="189"/>
                    <a:pt x="41" y="189"/>
                  </a:cubicBezTo>
                  <a:cubicBezTo>
                    <a:pt x="36" y="189"/>
                    <a:pt x="34" y="186"/>
                    <a:pt x="34" y="181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6"/>
                    <a:pt x="27" y="189"/>
                    <a:pt x="23" y="189"/>
                  </a:cubicBezTo>
                  <a:cubicBezTo>
                    <a:pt x="18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6" y="33"/>
                    <a:pt x="1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8" y="33"/>
                    <a:pt x="63" y="38"/>
                    <a:pt x="63" y="48"/>
                  </a:cubicBezTo>
                  <a:lnTo>
                    <a:pt x="63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2" name="Freeform 22"/>
            <p:cNvSpPr>
              <a:spLocks noEditPoints="1"/>
            </p:cNvSpPr>
            <p:nvPr/>
          </p:nvSpPr>
          <p:spPr bwMode="auto">
            <a:xfrm>
              <a:off x="2465232" y="1984378"/>
              <a:ext cx="200024" cy="598050"/>
            </a:xfrm>
            <a:custGeom>
              <a:avLst/>
              <a:gdLst>
                <a:gd name="T0" fmla="*/ 44 w 63"/>
                <a:gd name="T1" fmla="*/ 15 h 189"/>
                <a:gd name="T2" fmla="*/ 41 w 63"/>
                <a:gd name="T3" fmla="*/ 27 h 189"/>
                <a:gd name="T4" fmla="*/ 32 w 63"/>
                <a:gd name="T5" fmla="*/ 32 h 189"/>
                <a:gd name="T6" fmla="*/ 22 w 63"/>
                <a:gd name="T7" fmla="*/ 27 h 189"/>
                <a:gd name="T8" fmla="*/ 19 w 63"/>
                <a:gd name="T9" fmla="*/ 15 h 189"/>
                <a:gd name="T10" fmla="*/ 22 w 63"/>
                <a:gd name="T11" fmla="*/ 4 h 189"/>
                <a:gd name="T12" fmla="*/ 32 w 63"/>
                <a:gd name="T13" fmla="*/ 0 h 189"/>
                <a:gd name="T14" fmla="*/ 41 w 63"/>
                <a:gd name="T15" fmla="*/ 4 h 189"/>
                <a:gd name="T16" fmla="*/ 44 w 63"/>
                <a:gd name="T17" fmla="*/ 15 h 189"/>
                <a:gd name="T18" fmla="*/ 63 w 63"/>
                <a:gd name="T19" fmla="*/ 108 h 189"/>
                <a:gd name="T20" fmla="*/ 57 w 63"/>
                <a:gd name="T21" fmla="*/ 116 h 189"/>
                <a:gd name="T22" fmla="*/ 51 w 63"/>
                <a:gd name="T23" fmla="*/ 108 h 189"/>
                <a:gd name="T24" fmla="*/ 51 w 63"/>
                <a:gd name="T25" fmla="*/ 56 h 189"/>
                <a:gd name="T26" fmla="*/ 48 w 63"/>
                <a:gd name="T27" fmla="*/ 56 h 189"/>
                <a:gd name="T28" fmla="*/ 48 w 63"/>
                <a:gd name="T29" fmla="*/ 181 h 189"/>
                <a:gd name="T30" fmla="*/ 41 w 63"/>
                <a:gd name="T31" fmla="*/ 189 h 189"/>
                <a:gd name="T32" fmla="*/ 34 w 63"/>
                <a:gd name="T33" fmla="*/ 181 h 189"/>
                <a:gd name="T34" fmla="*/ 34 w 63"/>
                <a:gd name="T35" fmla="*/ 107 h 189"/>
                <a:gd name="T36" fmla="*/ 30 w 63"/>
                <a:gd name="T37" fmla="*/ 107 h 189"/>
                <a:gd name="T38" fmla="*/ 30 w 63"/>
                <a:gd name="T39" fmla="*/ 181 h 189"/>
                <a:gd name="T40" fmla="*/ 22 w 63"/>
                <a:gd name="T41" fmla="*/ 189 h 189"/>
                <a:gd name="T42" fmla="*/ 15 w 63"/>
                <a:gd name="T43" fmla="*/ 181 h 189"/>
                <a:gd name="T44" fmla="*/ 15 w 63"/>
                <a:gd name="T45" fmla="*/ 56 h 189"/>
                <a:gd name="T46" fmla="*/ 12 w 63"/>
                <a:gd name="T47" fmla="*/ 56 h 189"/>
                <a:gd name="T48" fmla="*/ 12 w 63"/>
                <a:gd name="T49" fmla="*/ 108 h 189"/>
                <a:gd name="T50" fmla="*/ 6 w 63"/>
                <a:gd name="T51" fmla="*/ 116 h 189"/>
                <a:gd name="T52" fmla="*/ 0 w 63"/>
                <a:gd name="T53" fmla="*/ 108 h 189"/>
                <a:gd name="T54" fmla="*/ 0 w 63"/>
                <a:gd name="T55" fmla="*/ 48 h 189"/>
                <a:gd name="T56" fmla="*/ 17 w 63"/>
                <a:gd name="T57" fmla="*/ 33 h 189"/>
                <a:gd name="T58" fmla="*/ 47 w 63"/>
                <a:gd name="T59" fmla="*/ 33 h 189"/>
                <a:gd name="T60" fmla="*/ 63 w 63"/>
                <a:gd name="T61" fmla="*/ 48 h 189"/>
                <a:gd name="T62" fmla="*/ 63 w 63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189">
                  <a:moveTo>
                    <a:pt x="44" y="15"/>
                  </a:moveTo>
                  <a:cubicBezTo>
                    <a:pt x="44" y="19"/>
                    <a:pt x="43" y="23"/>
                    <a:pt x="41" y="27"/>
                  </a:cubicBezTo>
                  <a:cubicBezTo>
                    <a:pt x="38" y="30"/>
                    <a:pt x="35" y="32"/>
                    <a:pt x="32" y="32"/>
                  </a:cubicBezTo>
                  <a:cubicBezTo>
                    <a:pt x="28" y="32"/>
                    <a:pt x="25" y="30"/>
                    <a:pt x="22" y="27"/>
                  </a:cubicBezTo>
                  <a:cubicBezTo>
                    <a:pt x="20" y="23"/>
                    <a:pt x="19" y="19"/>
                    <a:pt x="19" y="15"/>
                  </a:cubicBezTo>
                  <a:cubicBezTo>
                    <a:pt x="19" y="11"/>
                    <a:pt x="20" y="7"/>
                    <a:pt x="22" y="4"/>
                  </a:cubicBezTo>
                  <a:cubicBezTo>
                    <a:pt x="25" y="1"/>
                    <a:pt x="28" y="0"/>
                    <a:pt x="32" y="0"/>
                  </a:cubicBezTo>
                  <a:cubicBezTo>
                    <a:pt x="35" y="0"/>
                    <a:pt x="38" y="1"/>
                    <a:pt x="41" y="4"/>
                  </a:cubicBezTo>
                  <a:cubicBezTo>
                    <a:pt x="43" y="7"/>
                    <a:pt x="44" y="11"/>
                    <a:pt x="44" y="15"/>
                  </a:cubicBezTo>
                  <a:close/>
                  <a:moveTo>
                    <a:pt x="63" y="108"/>
                  </a:moveTo>
                  <a:cubicBezTo>
                    <a:pt x="63" y="113"/>
                    <a:pt x="61" y="116"/>
                    <a:pt x="57" y="116"/>
                  </a:cubicBezTo>
                  <a:cubicBezTo>
                    <a:pt x="53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6" y="189"/>
                    <a:pt x="41" y="189"/>
                  </a:cubicBezTo>
                  <a:cubicBezTo>
                    <a:pt x="36" y="189"/>
                    <a:pt x="34" y="186"/>
                    <a:pt x="34" y="181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6"/>
                    <a:pt x="27" y="189"/>
                    <a:pt x="22" y="189"/>
                  </a:cubicBezTo>
                  <a:cubicBezTo>
                    <a:pt x="18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6" y="33"/>
                    <a:pt x="1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8" y="33"/>
                    <a:pt x="63" y="38"/>
                    <a:pt x="63" y="48"/>
                  </a:cubicBezTo>
                  <a:lnTo>
                    <a:pt x="63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3" name="Freeform 23"/>
            <p:cNvSpPr>
              <a:spLocks noEditPoints="1"/>
            </p:cNvSpPr>
            <p:nvPr/>
          </p:nvSpPr>
          <p:spPr bwMode="auto">
            <a:xfrm>
              <a:off x="3190571" y="1984378"/>
              <a:ext cx="198003" cy="598050"/>
            </a:xfrm>
            <a:custGeom>
              <a:avLst/>
              <a:gdLst>
                <a:gd name="T0" fmla="*/ 44 w 63"/>
                <a:gd name="T1" fmla="*/ 15 h 189"/>
                <a:gd name="T2" fmla="*/ 41 w 63"/>
                <a:gd name="T3" fmla="*/ 27 h 189"/>
                <a:gd name="T4" fmla="*/ 31 w 63"/>
                <a:gd name="T5" fmla="*/ 32 h 189"/>
                <a:gd name="T6" fmla="*/ 22 w 63"/>
                <a:gd name="T7" fmla="*/ 27 h 189"/>
                <a:gd name="T8" fmla="*/ 19 w 63"/>
                <a:gd name="T9" fmla="*/ 15 h 189"/>
                <a:gd name="T10" fmla="*/ 22 w 63"/>
                <a:gd name="T11" fmla="*/ 4 h 189"/>
                <a:gd name="T12" fmla="*/ 31 w 63"/>
                <a:gd name="T13" fmla="*/ 0 h 189"/>
                <a:gd name="T14" fmla="*/ 41 w 63"/>
                <a:gd name="T15" fmla="*/ 4 h 189"/>
                <a:gd name="T16" fmla="*/ 44 w 63"/>
                <a:gd name="T17" fmla="*/ 15 h 189"/>
                <a:gd name="T18" fmla="*/ 63 w 63"/>
                <a:gd name="T19" fmla="*/ 108 h 189"/>
                <a:gd name="T20" fmla="*/ 57 w 63"/>
                <a:gd name="T21" fmla="*/ 116 h 189"/>
                <a:gd name="T22" fmla="*/ 51 w 63"/>
                <a:gd name="T23" fmla="*/ 108 h 189"/>
                <a:gd name="T24" fmla="*/ 51 w 63"/>
                <a:gd name="T25" fmla="*/ 56 h 189"/>
                <a:gd name="T26" fmla="*/ 48 w 63"/>
                <a:gd name="T27" fmla="*/ 56 h 189"/>
                <a:gd name="T28" fmla="*/ 48 w 63"/>
                <a:gd name="T29" fmla="*/ 181 h 189"/>
                <a:gd name="T30" fmla="*/ 41 w 63"/>
                <a:gd name="T31" fmla="*/ 189 h 189"/>
                <a:gd name="T32" fmla="*/ 33 w 63"/>
                <a:gd name="T33" fmla="*/ 181 h 189"/>
                <a:gd name="T34" fmla="*/ 33 w 63"/>
                <a:gd name="T35" fmla="*/ 107 h 189"/>
                <a:gd name="T36" fmla="*/ 30 w 63"/>
                <a:gd name="T37" fmla="*/ 107 h 189"/>
                <a:gd name="T38" fmla="*/ 30 w 63"/>
                <a:gd name="T39" fmla="*/ 181 h 189"/>
                <a:gd name="T40" fmla="*/ 22 w 63"/>
                <a:gd name="T41" fmla="*/ 189 h 189"/>
                <a:gd name="T42" fmla="*/ 15 w 63"/>
                <a:gd name="T43" fmla="*/ 181 h 189"/>
                <a:gd name="T44" fmla="*/ 15 w 63"/>
                <a:gd name="T45" fmla="*/ 56 h 189"/>
                <a:gd name="T46" fmla="*/ 12 w 63"/>
                <a:gd name="T47" fmla="*/ 56 h 189"/>
                <a:gd name="T48" fmla="*/ 12 w 63"/>
                <a:gd name="T49" fmla="*/ 108 h 189"/>
                <a:gd name="T50" fmla="*/ 6 w 63"/>
                <a:gd name="T51" fmla="*/ 116 h 189"/>
                <a:gd name="T52" fmla="*/ 0 w 63"/>
                <a:gd name="T53" fmla="*/ 108 h 189"/>
                <a:gd name="T54" fmla="*/ 0 w 63"/>
                <a:gd name="T55" fmla="*/ 48 h 189"/>
                <a:gd name="T56" fmla="*/ 17 w 63"/>
                <a:gd name="T57" fmla="*/ 33 h 189"/>
                <a:gd name="T58" fmla="*/ 47 w 63"/>
                <a:gd name="T59" fmla="*/ 33 h 189"/>
                <a:gd name="T60" fmla="*/ 63 w 63"/>
                <a:gd name="T61" fmla="*/ 48 h 189"/>
                <a:gd name="T62" fmla="*/ 63 w 63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189">
                  <a:moveTo>
                    <a:pt x="44" y="15"/>
                  </a:moveTo>
                  <a:cubicBezTo>
                    <a:pt x="44" y="19"/>
                    <a:pt x="43" y="23"/>
                    <a:pt x="41" y="27"/>
                  </a:cubicBezTo>
                  <a:cubicBezTo>
                    <a:pt x="38" y="30"/>
                    <a:pt x="35" y="32"/>
                    <a:pt x="31" y="32"/>
                  </a:cubicBezTo>
                  <a:cubicBezTo>
                    <a:pt x="28" y="32"/>
                    <a:pt x="25" y="30"/>
                    <a:pt x="22" y="27"/>
                  </a:cubicBezTo>
                  <a:cubicBezTo>
                    <a:pt x="20" y="23"/>
                    <a:pt x="19" y="19"/>
                    <a:pt x="19" y="15"/>
                  </a:cubicBezTo>
                  <a:cubicBezTo>
                    <a:pt x="19" y="11"/>
                    <a:pt x="20" y="7"/>
                    <a:pt x="22" y="4"/>
                  </a:cubicBezTo>
                  <a:cubicBezTo>
                    <a:pt x="25" y="1"/>
                    <a:pt x="28" y="0"/>
                    <a:pt x="31" y="0"/>
                  </a:cubicBezTo>
                  <a:cubicBezTo>
                    <a:pt x="35" y="0"/>
                    <a:pt x="38" y="1"/>
                    <a:pt x="41" y="4"/>
                  </a:cubicBezTo>
                  <a:cubicBezTo>
                    <a:pt x="43" y="7"/>
                    <a:pt x="44" y="11"/>
                    <a:pt x="44" y="15"/>
                  </a:cubicBezTo>
                  <a:close/>
                  <a:moveTo>
                    <a:pt x="63" y="108"/>
                  </a:moveTo>
                  <a:cubicBezTo>
                    <a:pt x="63" y="113"/>
                    <a:pt x="61" y="116"/>
                    <a:pt x="57" y="116"/>
                  </a:cubicBezTo>
                  <a:cubicBezTo>
                    <a:pt x="53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6" y="189"/>
                    <a:pt x="41" y="189"/>
                  </a:cubicBezTo>
                  <a:cubicBezTo>
                    <a:pt x="36" y="189"/>
                    <a:pt x="33" y="186"/>
                    <a:pt x="33" y="181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6"/>
                    <a:pt x="27" y="189"/>
                    <a:pt x="22" y="189"/>
                  </a:cubicBezTo>
                  <a:cubicBezTo>
                    <a:pt x="17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6" y="33"/>
                    <a:pt x="1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7" y="33"/>
                    <a:pt x="63" y="38"/>
                    <a:pt x="63" y="48"/>
                  </a:cubicBezTo>
                  <a:lnTo>
                    <a:pt x="63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4" name="Freeform 24"/>
            <p:cNvSpPr>
              <a:spLocks noEditPoints="1"/>
            </p:cNvSpPr>
            <p:nvPr/>
          </p:nvSpPr>
          <p:spPr bwMode="auto">
            <a:xfrm>
              <a:off x="3938133" y="1984378"/>
              <a:ext cx="200024" cy="598050"/>
            </a:xfrm>
            <a:custGeom>
              <a:avLst/>
              <a:gdLst>
                <a:gd name="T0" fmla="*/ 44 w 63"/>
                <a:gd name="T1" fmla="*/ 15 h 189"/>
                <a:gd name="T2" fmla="*/ 40 w 63"/>
                <a:gd name="T3" fmla="*/ 27 h 189"/>
                <a:gd name="T4" fmla="*/ 31 w 63"/>
                <a:gd name="T5" fmla="*/ 32 h 189"/>
                <a:gd name="T6" fmla="*/ 22 w 63"/>
                <a:gd name="T7" fmla="*/ 27 h 189"/>
                <a:gd name="T8" fmla="*/ 18 w 63"/>
                <a:gd name="T9" fmla="*/ 15 h 189"/>
                <a:gd name="T10" fmla="*/ 22 w 63"/>
                <a:gd name="T11" fmla="*/ 4 h 189"/>
                <a:gd name="T12" fmla="*/ 31 w 63"/>
                <a:gd name="T13" fmla="*/ 0 h 189"/>
                <a:gd name="T14" fmla="*/ 40 w 63"/>
                <a:gd name="T15" fmla="*/ 4 h 189"/>
                <a:gd name="T16" fmla="*/ 44 w 63"/>
                <a:gd name="T17" fmla="*/ 15 h 189"/>
                <a:gd name="T18" fmla="*/ 63 w 63"/>
                <a:gd name="T19" fmla="*/ 108 h 189"/>
                <a:gd name="T20" fmla="*/ 57 w 63"/>
                <a:gd name="T21" fmla="*/ 116 h 189"/>
                <a:gd name="T22" fmla="*/ 51 w 63"/>
                <a:gd name="T23" fmla="*/ 108 h 189"/>
                <a:gd name="T24" fmla="*/ 51 w 63"/>
                <a:gd name="T25" fmla="*/ 56 h 189"/>
                <a:gd name="T26" fmla="*/ 48 w 63"/>
                <a:gd name="T27" fmla="*/ 56 h 189"/>
                <a:gd name="T28" fmla="*/ 48 w 63"/>
                <a:gd name="T29" fmla="*/ 181 h 189"/>
                <a:gd name="T30" fmla="*/ 41 w 63"/>
                <a:gd name="T31" fmla="*/ 189 h 189"/>
                <a:gd name="T32" fmla="*/ 33 w 63"/>
                <a:gd name="T33" fmla="*/ 181 h 189"/>
                <a:gd name="T34" fmla="*/ 33 w 63"/>
                <a:gd name="T35" fmla="*/ 107 h 189"/>
                <a:gd name="T36" fmla="*/ 30 w 63"/>
                <a:gd name="T37" fmla="*/ 107 h 189"/>
                <a:gd name="T38" fmla="*/ 30 w 63"/>
                <a:gd name="T39" fmla="*/ 181 h 189"/>
                <a:gd name="T40" fmla="*/ 22 w 63"/>
                <a:gd name="T41" fmla="*/ 189 h 189"/>
                <a:gd name="T42" fmla="*/ 15 w 63"/>
                <a:gd name="T43" fmla="*/ 181 h 189"/>
                <a:gd name="T44" fmla="*/ 15 w 63"/>
                <a:gd name="T45" fmla="*/ 56 h 189"/>
                <a:gd name="T46" fmla="*/ 12 w 63"/>
                <a:gd name="T47" fmla="*/ 56 h 189"/>
                <a:gd name="T48" fmla="*/ 12 w 63"/>
                <a:gd name="T49" fmla="*/ 108 h 189"/>
                <a:gd name="T50" fmla="*/ 6 w 63"/>
                <a:gd name="T51" fmla="*/ 116 h 189"/>
                <a:gd name="T52" fmla="*/ 0 w 63"/>
                <a:gd name="T53" fmla="*/ 108 h 189"/>
                <a:gd name="T54" fmla="*/ 0 w 63"/>
                <a:gd name="T55" fmla="*/ 48 h 189"/>
                <a:gd name="T56" fmla="*/ 16 w 63"/>
                <a:gd name="T57" fmla="*/ 33 h 189"/>
                <a:gd name="T58" fmla="*/ 47 w 63"/>
                <a:gd name="T59" fmla="*/ 33 h 189"/>
                <a:gd name="T60" fmla="*/ 63 w 63"/>
                <a:gd name="T61" fmla="*/ 48 h 189"/>
                <a:gd name="T62" fmla="*/ 63 w 63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189">
                  <a:moveTo>
                    <a:pt x="44" y="15"/>
                  </a:moveTo>
                  <a:cubicBezTo>
                    <a:pt x="44" y="19"/>
                    <a:pt x="43" y="23"/>
                    <a:pt x="40" y="27"/>
                  </a:cubicBezTo>
                  <a:cubicBezTo>
                    <a:pt x="38" y="30"/>
                    <a:pt x="35" y="32"/>
                    <a:pt x="31" y="32"/>
                  </a:cubicBezTo>
                  <a:cubicBezTo>
                    <a:pt x="28" y="32"/>
                    <a:pt x="25" y="30"/>
                    <a:pt x="22" y="27"/>
                  </a:cubicBezTo>
                  <a:cubicBezTo>
                    <a:pt x="20" y="23"/>
                    <a:pt x="18" y="19"/>
                    <a:pt x="18" y="15"/>
                  </a:cubicBezTo>
                  <a:cubicBezTo>
                    <a:pt x="18" y="11"/>
                    <a:pt x="20" y="7"/>
                    <a:pt x="22" y="4"/>
                  </a:cubicBezTo>
                  <a:cubicBezTo>
                    <a:pt x="25" y="1"/>
                    <a:pt x="28" y="0"/>
                    <a:pt x="31" y="0"/>
                  </a:cubicBezTo>
                  <a:cubicBezTo>
                    <a:pt x="35" y="0"/>
                    <a:pt x="38" y="1"/>
                    <a:pt x="40" y="4"/>
                  </a:cubicBezTo>
                  <a:cubicBezTo>
                    <a:pt x="43" y="7"/>
                    <a:pt x="44" y="11"/>
                    <a:pt x="44" y="15"/>
                  </a:cubicBezTo>
                  <a:close/>
                  <a:moveTo>
                    <a:pt x="63" y="108"/>
                  </a:moveTo>
                  <a:cubicBezTo>
                    <a:pt x="63" y="113"/>
                    <a:pt x="61" y="116"/>
                    <a:pt x="57" y="116"/>
                  </a:cubicBezTo>
                  <a:cubicBezTo>
                    <a:pt x="53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6" y="189"/>
                    <a:pt x="41" y="189"/>
                  </a:cubicBezTo>
                  <a:cubicBezTo>
                    <a:pt x="36" y="189"/>
                    <a:pt x="33" y="186"/>
                    <a:pt x="33" y="181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6"/>
                    <a:pt x="27" y="189"/>
                    <a:pt x="22" y="189"/>
                  </a:cubicBezTo>
                  <a:cubicBezTo>
                    <a:pt x="17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6" y="33"/>
                    <a:pt x="16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7" y="33"/>
                    <a:pt x="63" y="38"/>
                    <a:pt x="63" y="48"/>
                  </a:cubicBezTo>
                  <a:lnTo>
                    <a:pt x="63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5" name="Freeform 25"/>
            <p:cNvSpPr>
              <a:spLocks noEditPoints="1"/>
            </p:cNvSpPr>
            <p:nvPr/>
          </p:nvSpPr>
          <p:spPr bwMode="auto">
            <a:xfrm>
              <a:off x="4681655" y="1984378"/>
              <a:ext cx="200024" cy="598050"/>
            </a:xfrm>
            <a:custGeom>
              <a:avLst/>
              <a:gdLst>
                <a:gd name="T0" fmla="*/ 45 w 63"/>
                <a:gd name="T1" fmla="*/ 15 h 189"/>
                <a:gd name="T2" fmla="*/ 41 w 63"/>
                <a:gd name="T3" fmla="*/ 27 h 189"/>
                <a:gd name="T4" fmla="*/ 32 w 63"/>
                <a:gd name="T5" fmla="*/ 32 h 189"/>
                <a:gd name="T6" fmla="*/ 22 w 63"/>
                <a:gd name="T7" fmla="*/ 27 h 189"/>
                <a:gd name="T8" fmla="*/ 19 w 63"/>
                <a:gd name="T9" fmla="*/ 15 h 189"/>
                <a:gd name="T10" fmla="*/ 22 w 63"/>
                <a:gd name="T11" fmla="*/ 4 h 189"/>
                <a:gd name="T12" fmla="*/ 32 w 63"/>
                <a:gd name="T13" fmla="*/ 0 h 189"/>
                <a:gd name="T14" fmla="*/ 41 w 63"/>
                <a:gd name="T15" fmla="*/ 4 h 189"/>
                <a:gd name="T16" fmla="*/ 45 w 63"/>
                <a:gd name="T17" fmla="*/ 15 h 189"/>
                <a:gd name="T18" fmla="*/ 63 w 63"/>
                <a:gd name="T19" fmla="*/ 108 h 189"/>
                <a:gd name="T20" fmla="*/ 57 w 63"/>
                <a:gd name="T21" fmla="*/ 116 h 189"/>
                <a:gd name="T22" fmla="*/ 51 w 63"/>
                <a:gd name="T23" fmla="*/ 108 h 189"/>
                <a:gd name="T24" fmla="*/ 51 w 63"/>
                <a:gd name="T25" fmla="*/ 56 h 189"/>
                <a:gd name="T26" fmla="*/ 48 w 63"/>
                <a:gd name="T27" fmla="*/ 56 h 189"/>
                <a:gd name="T28" fmla="*/ 48 w 63"/>
                <a:gd name="T29" fmla="*/ 181 h 189"/>
                <a:gd name="T30" fmla="*/ 41 w 63"/>
                <a:gd name="T31" fmla="*/ 189 h 189"/>
                <a:gd name="T32" fmla="*/ 34 w 63"/>
                <a:gd name="T33" fmla="*/ 181 h 189"/>
                <a:gd name="T34" fmla="*/ 34 w 63"/>
                <a:gd name="T35" fmla="*/ 107 h 189"/>
                <a:gd name="T36" fmla="*/ 30 w 63"/>
                <a:gd name="T37" fmla="*/ 107 h 189"/>
                <a:gd name="T38" fmla="*/ 30 w 63"/>
                <a:gd name="T39" fmla="*/ 181 h 189"/>
                <a:gd name="T40" fmla="*/ 22 w 63"/>
                <a:gd name="T41" fmla="*/ 189 h 189"/>
                <a:gd name="T42" fmla="*/ 15 w 63"/>
                <a:gd name="T43" fmla="*/ 181 h 189"/>
                <a:gd name="T44" fmla="*/ 15 w 63"/>
                <a:gd name="T45" fmla="*/ 56 h 189"/>
                <a:gd name="T46" fmla="*/ 12 w 63"/>
                <a:gd name="T47" fmla="*/ 56 h 189"/>
                <a:gd name="T48" fmla="*/ 12 w 63"/>
                <a:gd name="T49" fmla="*/ 108 h 189"/>
                <a:gd name="T50" fmla="*/ 6 w 63"/>
                <a:gd name="T51" fmla="*/ 116 h 189"/>
                <a:gd name="T52" fmla="*/ 0 w 63"/>
                <a:gd name="T53" fmla="*/ 108 h 189"/>
                <a:gd name="T54" fmla="*/ 0 w 63"/>
                <a:gd name="T55" fmla="*/ 48 h 189"/>
                <a:gd name="T56" fmla="*/ 17 w 63"/>
                <a:gd name="T57" fmla="*/ 33 h 189"/>
                <a:gd name="T58" fmla="*/ 47 w 63"/>
                <a:gd name="T59" fmla="*/ 33 h 189"/>
                <a:gd name="T60" fmla="*/ 63 w 63"/>
                <a:gd name="T61" fmla="*/ 48 h 189"/>
                <a:gd name="T62" fmla="*/ 63 w 63"/>
                <a:gd name="T63" fmla="*/ 108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" h="189">
                  <a:moveTo>
                    <a:pt x="45" y="15"/>
                  </a:moveTo>
                  <a:cubicBezTo>
                    <a:pt x="45" y="19"/>
                    <a:pt x="43" y="23"/>
                    <a:pt x="41" y="27"/>
                  </a:cubicBezTo>
                  <a:cubicBezTo>
                    <a:pt x="38" y="30"/>
                    <a:pt x="35" y="32"/>
                    <a:pt x="32" y="32"/>
                  </a:cubicBezTo>
                  <a:cubicBezTo>
                    <a:pt x="28" y="32"/>
                    <a:pt x="25" y="30"/>
                    <a:pt x="22" y="27"/>
                  </a:cubicBezTo>
                  <a:cubicBezTo>
                    <a:pt x="20" y="23"/>
                    <a:pt x="19" y="19"/>
                    <a:pt x="19" y="15"/>
                  </a:cubicBezTo>
                  <a:cubicBezTo>
                    <a:pt x="19" y="11"/>
                    <a:pt x="20" y="7"/>
                    <a:pt x="22" y="4"/>
                  </a:cubicBezTo>
                  <a:cubicBezTo>
                    <a:pt x="25" y="1"/>
                    <a:pt x="28" y="0"/>
                    <a:pt x="32" y="0"/>
                  </a:cubicBezTo>
                  <a:cubicBezTo>
                    <a:pt x="35" y="0"/>
                    <a:pt x="38" y="1"/>
                    <a:pt x="41" y="4"/>
                  </a:cubicBezTo>
                  <a:cubicBezTo>
                    <a:pt x="43" y="7"/>
                    <a:pt x="45" y="11"/>
                    <a:pt x="45" y="15"/>
                  </a:cubicBezTo>
                  <a:close/>
                  <a:moveTo>
                    <a:pt x="63" y="108"/>
                  </a:moveTo>
                  <a:cubicBezTo>
                    <a:pt x="63" y="113"/>
                    <a:pt x="61" y="116"/>
                    <a:pt x="57" y="116"/>
                  </a:cubicBezTo>
                  <a:cubicBezTo>
                    <a:pt x="53" y="116"/>
                    <a:pt x="51" y="113"/>
                    <a:pt x="51" y="108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181"/>
                    <a:pt x="48" y="181"/>
                    <a:pt x="48" y="181"/>
                  </a:cubicBezTo>
                  <a:cubicBezTo>
                    <a:pt x="48" y="186"/>
                    <a:pt x="46" y="189"/>
                    <a:pt x="41" y="189"/>
                  </a:cubicBezTo>
                  <a:cubicBezTo>
                    <a:pt x="36" y="189"/>
                    <a:pt x="34" y="186"/>
                    <a:pt x="34" y="181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30" y="107"/>
                    <a:pt x="30" y="107"/>
                    <a:pt x="30" y="107"/>
                  </a:cubicBezTo>
                  <a:cubicBezTo>
                    <a:pt x="30" y="181"/>
                    <a:pt x="30" y="181"/>
                    <a:pt x="30" y="181"/>
                  </a:cubicBezTo>
                  <a:cubicBezTo>
                    <a:pt x="30" y="186"/>
                    <a:pt x="27" y="189"/>
                    <a:pt x="22" y="189"/>
                  </a:cubicBezTo>
                  <a:cubicBezTo>
                    <a:pt x="18" y="189"/>
                    <a:pt x="15" y="186"/>
                    <a:pt x="15" y="181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3"/>
                    <a:pt x="10" y="116"/>
                    <a:pt x="6" y="116"/>
                  </a:cubicBezTo>
                  <a:cubicBezTo>
                    <a:pt x="2" y="116"/>
                    <a:pt x="0" y="113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38"/>
                    <a:pt x="6" y="33"/>
                    <a:pt x="17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58" y="33"/>
                    <a:pt x="63" y="38"/>
                    <a:pt x="63" y="48"/>
                  </a:cubicBezTo>
                  <a:lnTo>
                    <a:pt x="63" y="1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77" name="Text Box 10"/>
          <p:cNvSpPr txBox="1">
            <a:spLocks noChangeArrowheads="1"/>
          </p:cNvSpPr>
          <p:nvPr/>
        </p:nvSpPr>
        <p:spPr bwMode="auto">
          <a:xfrm>
            <a:off x="5311021" y="1801440"/>
            <a:ext cx="2327547" cy="877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/>
            <a:r>
              <a:rPr lang="en-US" sz="5400" b="1" dirty="0" smtClean="0">
                <a:solidFill>
                  <a:srgbClr val="23B9D6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69%</a:t>
            </a:r>
            <a:endParaRPr lang="en-US" sz="4000" dirty="0" smtClean="0">
              <a:solidFill>
                <a:srgbClr val="23B9D6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78" name="Right Brace 31"/>
          <p:cNvSpPr/>
          <p:nvPr/>
        </p:nvSpPr>
        <p:spPr>
          <a:xfrm>
            <a:off x="8026492" y="1984377"/>
            <a:ext cx="193962" cy="4230801"/>
          </a:xfrm>
          <a:prstGeom prst="rightBrace">
            <a:avLst/>
          </a:prstGeom>
          <a:ln w="19050">
            <a:solidFill>
              <a:srgbClr val="23B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Connector 33"/>
          <p:cNvCxnSpPr/>
          <p:nvPr/>
        </p:nvCxnSpPr>
        <p:spPr>
          <a:xfrm>
            <a:off x="5504983" y="4981284"/>
            <a:ext cx="2327547" cy="0"/>
          </a:xfrm>
          <a:prstGeom prst="line">
            <a:avLst/>
          </a:prstGeom>
          <a:ln w="19050">
            <a:solidFill>
              <a:srgbClr val="23B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7"/>
          <p:cNvSpPr/>
          <p:nvPr/>
        </p:nvSpPr>
        <p:spPr bwMode="auto">
          <a:xfrm>
            <a:off x="5408002" y="2857004"/>
            <a:ext cx="1993966" cy="178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sz="16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sz="16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00" spc="1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altLang="zh-CN" sz="1000" spc="1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000" spc="1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>
              <a:lnSpc>
                <a:spcPts val="1300"/>
              </a:lnSpc>
            </a:pP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此处添加详细文本描述，建议与标题相关并符合整体语言风格，语言描述尽量简活生活。</a:t>
            </a:r>
            <a:endParaRPr lang="en-US" altLang="zh-CN" sz="1000" spc="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107" name="Rectangle 7"/>
          <p:cNvSpPr/>
          <p:nvPr/>
        </p:nvSpPr>
        <p:spPr bwMode="auto">
          <a:xfrm>
            <a:off x="5442122" y="5190738"/>
            <a:ext cx="1993966" cy="892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000" spc="1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>
              <a:lnSpc>
                <a:spcPts val="1300"/>
              </a:lnSpc>
            </a:pPr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此处添加详细文本描述，建议与标题相关并符合整体语言风格，语言描述尽量简活生活。</a:t>
            </a:r>
            <a:endParaRPr lang="en-US" altLang="zh-CN" sz="1000" spc="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lnSpc>
                <a:spcPts val="1300"/>
              </a:lnSpc>
              <a:spcBef>
                <a:spcPct val="0"/>
              </a:spcBef>
              <a:spcAft>
                <a:spcPct val="0"/>
              </a:spcAft>
            </a:pPr>
            <a:endParaRPr lang="en-US" sz="1000" spc="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511397" y="1981345"/>
            <a:ext cx="2521509" cy="1318074"/>
            <a:chOff x="8511397" y="1981345"/>
            <a:chExt cx="2521509" cy="1318074"/>
          </a:xfrm>
        </p:grpSpPr>
        <p:sp>
          <p:nvSpPr>
            <p:cNvPr id="81" name="Rounded Rectangle 37"/>
            <p:cNvSpPr/>
            <p:nvPr/>
          </p:nvSpPr>
          <p:spPr>
            <a:xfrm>
              <a:off x="8511397" y="1981345"/>
              <a:ext cx="2521509" cy="1318074"/>
            </a:xfrm>
            <a:prstGeom prst="roundRect">
              <a:avLst>
                <a:gd name="adj" fmla="val 5186"/>
              </a:avLst>
            </a:prstGeom>
            <a:solidFill>
              <a:srgbClr val="23B9D6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7"/>
            <p:cNvSpPr/>
            <p:nvPr/>
          </p:nvSpPr>
          <p:spPr bwMode="auto">
            <a:xfrm>
              <a:off x="8721524" y="2292886"/>
              <a:ext cx="1993966" cy="799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00" spc="1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。</a:t>
              </a:r>
              <a:endParaRPr lang="en-US" altLang="zh-CN" sz="1000" spc="1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altLang="zh-CN" sz="1000" spc="1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000" spc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511397" y="3442389"/>
            <a:ext cx="2521509" cy="1318074"/>
            <a:chOff x="8511397" y="3442389"/>
            <a:chExt cx="2521509" cy="1318074"/>
          </a:xfrm>
        </p:grpSpPr>
        <p:sp>
          <p:nvSpPr>
            <p:cNvPr id="83" name="Rounded Rectangle 45"/>
            <p:cNvSpPr/>
            <p:nvPr/>
          </p:nvSpPr>
          <p:spPr>
            <a:xfrm>
              <a:off x="8511397" y="3442389"/>
              <a:ext cx="2521509" cy="1318074"/>
            </a:xfrm>
            <a:prstGeom prst="roundRect">
              <a:avLst>
                <a:gd name="adj" fmla="val 5186"/>
              </a:avLst>
            </a:prstGeom>
            <a:solidFill>
              <a:srgbClr val="23B9D6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7"/>
            <p:cNvSpPr/>
            <p:nvPr/>
          </p:nvSpPr>
          <p:spPr bwMode="auto">
            <a:xfrm>
              <a:off x="8721524" y="3731649"/>
              <a:ext cx="1993966" cy="799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00" spc="1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。</a:t>
              </a:r>
              <a:endParaRPr lang="en-US" altLang="zh-CN" sz="1000" spc="1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altLang="zh-CN" sz="1000" spc="1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000" spc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511397" y="4906456"/>
            <a:ext cx="2521509" cy="1318074"/>
            <a:chOff x="8511397" y="4906456"/>
            <a:chExt cx="2521509" cy="1318074"/>
          </a:xfrm>
        </p:grpSpPr>
        <p:sp>
          <p:nvSpPr>
            <p:cNvPr id="85" name="Rounded Rectangle 47"/>
            <p:cNvSpPr/>
            <p:nvPr/>
          </p:nvSpPr>
          <p:spPr>
            <a:xfrm>
              <a:off x="8511397" y="4906456"/>
              <a:ext cx="2521509" cy="1318074"/>
            </a:xfrm>
            <a:prstGeom prst="roundRect">
              <a:avLst>
                <a:gd name="adj" fmla="val 5186"/>
              </a:avLst>
            </a:prstGeom>
            <a:solidFill>
              <a:srgbClr val="00C2D6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7"/>
            <p:cNvSpPr/>
            <p:nvPr/>
          </p:nvSpPr>
          <p:spPr bwMode="auto">
            <a:xfrm>
              <a:off x="8733974" y="5186825"/>
              <a:ext cx="1993966" cy="799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r>
                <a:rPr lang="zh-CN" altLang="en-US" sz="1600" b="1" spc="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输入标题名称</a:t>
              </a:r>
              <a:endParaRPr lang="en-US" altLang="zh-CN" sz="1600" b="1" spc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spc="1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</a:t>
              </a:r>
              <a:r>
                <a:rPr lang="zh-CN" altLang="en-US" sz="1000" spc="1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添加详细文本描述，建议与标题相关并符合整体语言风格，语言描述尽量简活生活</a:t>
              </a:r>
              <a:r>
                <a:rPr lang="zh-CN" altLang="en-US" sz="1000" spc="1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。</a:t>
              </a:r>
              <a:endParaRPr lang="en-US" altLang="zh-CN" sz="1000" spc="1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altLang="zh-CN" sz="1000" spc="1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 fontAlgn="base">
                <a:lnSpc>
                  <a:spcPts val="13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000" spc="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</p:spTree>
  </p:cSld>
  <p:clrMapOvr>
    <a:masterClrMapping/>
  </p:clrMapOvr>
  <p:transition spd="slow" advClick="0" advTm="7379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组合 9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8" name="矩形 97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9" name="矩形 98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05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sp>
          <p:nvSpPr>
            <p:cNvPr id="100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1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2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3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5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5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173857" y="1898710"/>
            <a:ext cx="4680520" cy="3873323"/>
            <a:chOff x="2697163" y="701676"/>
            <a:chExt cx="6121401" cy="5065712"/>
          </a:xfrm>
          <a:solidFill>
            <a:schemeClr val="bg1">
              <a:lumMod val="75000"/>
            </a:schemeClr>
          </a:solidFill>
        </p:grpSpPr>
        <p:sp>
          <p:nvSpPr>
            <p:cNvPr id="53" name="Freeform 5"/>
            <p:cNvSpPr/>
            <p:nvPr/>
          </p:nvSpPr>
          <p:spPr bwMode="auto">
            <a:xfrm>
              <a:off x="5262563" y="766763"/>
              <a:ext cx="2682875" cy="2287588"/>
            </a:xfrm>
            <a:custGeom>
              <a:avLst/>
              <a:gdLst>
                <a:gd name="T0" fmla="*/ 673 w 714"/>
                <a:gd name="T1" fmla="*/ 51 h 609"/>
                <a:gd name="T2" fmla="*/ 632 w 714"/>
                <a:gd name="T3" fmla="*/ 59 h 609"/>
                <a:gd name="T4" fmla="*/ 609 w 714"/>
                <a:gd name="T5" fmla="*/ 28 h 609"/>
                <a:gd name="T6" fmla="*/ 585 w 714"/>
                <a:gd name="T7" fmla="*/ 30 h 609"/>
                <a:gd name="T8" fmla="*/ 564 w 714"/>
                <a:gd name="T9" fmla="*/ 11 h 609"/>
                <a:gd name="T10" fmla="*/ 570 w 714"/>
                <a:gd name="T11" fmla="*/ 22 h 609"/>
                <a:gd name="T12" fmla="*/ 575 w 714"/>
                <a:gd name="T13" fmla="*/ 42 h 609"/>
                <a:gd name="T14" fmla="*/ 553 w 714"/>
                <a:gd name="T15" fmla="*/ 122 h 609"/>
                <a:gd name="T16" fmla="*/ 491 w 714"/>
                <a:gd name="T17" fmla="*/ 157 h 609"/>
                <a:gd name="T18" fmla="*/ 523 w 714"/>
                <a:gd name="T19" fmla="*/ 214 h 609"/>
                <a:gd name="T20" fmla="*/ 568 w 714"/>
                <a:gd name="T21" fmla="*/ 214 h 609"/>
                <a:gd name="T22" fmla="*/ 510 w 714"/>
                <a:gd name="T23" fmla="*/ 270 h 609"/>
                <a:gd name="T24" fmla="*/ 456 w 714"/>
                <a:gd name="T25" fmla="*/ 332 h 609"/>
                <a:gd name="T26" fmla="*/ 394 w 714"/>
                <a:gd name="T27" fmla="*/ 364 h 609"/>
                <a:gd name="T28" fmla="*/ 354 w 714"/>
                <a:gd name="T29" fmla="*/ 422 h 609"/>
                <a:gd name="T30" fmla="*/ 215 w 714"/>
                <a:gd name="T31" fmla="*/ 465 h 609"/>
                <a:gd name="T32" fmla="*/ 101 w 714"/>
                <a:gd name="T33" fmla="*/ 427 h 609"/>
                <a:gd name="T34" fmla="*/ 1 w 714"/>
                <a:gd name="T35" fmla="*/ 422 h 609"/>
                <a:gd name="T36" fmla="*/ 12 w 714"/>
                <a:gd name="T37" fmla="*/ 454 h 609"/>
                <a:gd name="T38" fmla="*/ 24 w 714"/>
                <a:gd name="T39" fmla="*/ 494 h 609"/>
                <a:gd name="T40" fmla="*/ 70 w 714"/>
                <a:gd name="T41" fmla="*/ 483 h 609"/>
                <a:gd name="T42" fmla="*/ 69 w 714"/>
                <a:gd name="T43" fmla="*/ 522 h 609"/>
                <a:gd name="T44" fmla="*/ 95 w 714"/>
                <a:gd name="T45" fmla="*/ 541 h 609"/>
                <a:gd name="T46" fmla="*/ 110 w 714"/>
                <a:gd name="T47" fmla="*/ 559 h 609"/>
                <a:gd name="T48" fmla="*/ 121 w 714"/>
                <a:gd name="T49" fmla="*/ 556 h 609"/>
                <a:gd name="T50" fmla="*/ 180 w 714"/>
                <a:gd name="T51" fmla="*/ 535 h 609"/>
                <a:gd name="T52" fmla="*/ 191 w 714"/>
                <a:gd name="T53" fmla="*/ 562 h 609"/>
                <a:gd name="T54" fmla="*/ 167 w 714"/>
                <a:gd name="T55" fmla="*/ 581 h 609"/>
                <a:gd name="T56" fmla="*/ 209 w 714"/>
                <a:gd name="T57" fmla="*/ 605 h 609"/>
                <a:gd name="T58" fmla="*/ 237 w 714"/>
                <a:gd name="T59" fmla="*/ 553 h 609"/>
                <a:gd name="T60" fmla="*/ 262 w 714"/>
                <a:gd name="T61" fmla="*/ 546 h 609"/>
                <a:gd name="T62" fmla="*/ 270 w 714"/>
                <a:gd name="T63" fmla="*/ 590 h 609"/>
                <a:gd name="T64" fmla="*/ 307 w 714"/>
                <a:gd name="T65" fmla="*/ 608 h 609"/>
                <a:gd name="T66" fmla="*/ 333 w 714"/>
                <a:gd name="T67" fmla="*/ 564 h 609"/>
                <a:gd name="T68" fmla="*/ 367 w 714"/>
                <a:gd name="T69" fmla="*/ 538 h 609"/>
                <a:gd name="T70" fmla="*/ 377 w 714"/>
                <a:gd name="T71" fmla="*/ 533 h 609"/>
                <a:gd name="T72" fmla="*/ 403 w 714"/>
                <a:gd name="T73" fmla="*/ 526 h 609"/>
                <a:gd name="T74" fmla="*/ 426 w 714"/>
                <a:gd name="T75" fmla="*/ 503 h 609"/>
                <a:gd name="T76" fmla="*/ 457 w 714"/>
                <a:gd name="T77" fmla="*/ 492 h 609"/>
                <a:gd name="T78" fmla="*/ 456 w 714"/>
                <a:gd name="T79" fmla="*/ 462 h 609"/>
                <a:gd name="T80" fmla="*/ 479 w 714"/>
                <a:gd name="T81" fmla="*/ 420 h 609"/>
                <a:gd name="T82" fmla="*/ 494 w 714"/>
                <a:gd name="T83" fmla="*/ 448 h 609"/>
                <a:gd name="T84" fmla="*/ 506 w 714"/>
                <a:gd name="T85" fmla="*/ 432 h 609"/>
                <a:gd name="T86" fmla="*/ 537 w 714"/>
                <a:gd name="T87" fmla="*/ 403 h 609"/>
                <a:gd name="T88" fmla="*/ 562 w 714"/>
                <a:gd name="T89" fmla="*/ 398 h 609"/>
                <a:gd name="T90" fmla="*/ 572 w 714"/>
                <a:gd name="T91" fmla="*/ 417 h 609"/>
                <a:gd name="T92" fmla="*/ 602 w 714"/>
                <a:gd name="T93" fmla="*/ 444 h 609"/>
                <a:gd name="T94" fmla="*/ 613 w 714"/>
                <a:gd name="T95" fmla="*/ 436 h 609"/>
                <a:gd name="T96" fmla="*/ 633 w 714"/>
                <a:gd name="T97" fmla="*/ 416 h 609"/>
                <a:gd name="T98" fmla="*/ 677 w 714"/>
                <a:gd name="T99" fmla="*/ 385 h 609"/>
                <a:gd name="T100" fmla="*/ 712 w 714"/>
                <a:gd name="T101" fmla="*/ 354 h 609"/>
                <a:gd name="T102" fmla="*/ 700 w 714"/>
                <a:gd name="T103" fmla="*/ 324 h 609"/>
                <a:gd name="T104" fmla="*/ 674 w 714"/>
                <a:gd name="T105" fmla="*/ 322 h 609"/>
                <a:gd name="T106" fmla="*/ 657 w 714"/>
                <a:gd name="T107" fmla="*/ 295 h 609"/>
                <a:gd name="T108" fmla="*/ 637 w 714"/>
                <a:gd name="T109" fmla="*/ 263 h 609"/>
                <a:gd name="T110" fmla="*/ 652 w 714"/>
                <a:gd name="T111" fmla="*/ 254 h 609"/>
                <a:gd name="T112" fmla="*/ 662 w 714"/>
                <a:gd name="T113" fmla="*/ 226 h 609"/>
                <a:gd name="T114" fmla="*/ 658 w 714"/>
                <a:gd name="T115" fmla="*/ 190 h 609"/>
                <a:gd name="T116" fmla="*/ 673 w 714"/>
                <a:gd name="T117" fmla="*/ 168 h 609"/>
                <a:gd name="T118" fmla="*/ 692 w 714"/>
                <a:gd name="T119" fmla="*/ 163 h 609"/>
                <a:gd name="T120" fmla="*/ 699 w 714"/>
                <a:gd name="T121" fmla="*/ 125 h 609"/>
                <a:gd name="T122" fmla="*/ 701 w 714"/>
                <a:gd name="T123" fmla="*/ 84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4" h="609">
                  <a:moveTo>
                    <a:pt x="700" y="64"/>
                  </a:moveTo>
                  <a:cubicBezTo>
                    <a:pt x="697" y="56"/>
                    <a:pt x="697" y="56"/>
                    <a:pt x="697" y="56"/>
                  </a:cubicBezTo>
                  <a:cubicBezTo>
                    <a:pt x="690" y="43"/>
                    <a:pt x="690" y="43"/>
                    <a:pt x="690" y="43"/>
                  </a:cubicBezTo>
                  <a:cubicBezTo>
                    <a:pt x="684" y="40"/>
                    <a:pt x="684" y="40"/>
                    <a:pt x="684" y="40"/>
                  </a:cubicBezTo>
                  <a:cubicBezTo>
                    <a:pt x="678" y="43"/>
                    <a:pt x="678" y="43"/>
                    <a:pt x="678" y="43"/>
                  </a:cubicBezTo>
                  <a:cubicBezTo>
                    <a:pt x="674" y="50"/>
                    <a:pt x="674" y="50"/>
                    <a:pt x="674" y="50"/>
                  </a:cubicBezTo>
                  <a:cubicBezTo>
                    <a:pt x="674" y="51"/>
                    <a:pt x="674" y="51"/>
                    <a:pt x="674" y="51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73" y="51"/>
                    <a:pt x="673" y="51"/>
                    <a:pt x="673" y="51"/>
                  </a:cubicBezTo>
                  <a:cubicBezTo>
                    <a:pt x="661" y="53"/>
                    <a:pt x="661" y="53"/>
                    <a:pt x="661" y="53"/>
                  </a:cubicBezTo>
                  <a:cubicBezTo>
                    <a:pt x="660" y="54"/>
                    <a:pt x="659" y="54"/>
                    <a:pt x="658" y="56"/>
                  </a:cubicBezTo>
                  <a:cubicBezTo>
                    <a:pt x="656" y="58"/>
                    <a:pt x="656" y="58"/>
                    <a:pt x="656" y="58"/>
                  </a:cubicBezTo>
                  <a:cubicBezTo>
                    <a:pt x="650" y="63"/>
                    <a:pt x="650" y="63"/>
                    <a:pt x="650" y="63"/>
                  </a:cubicBezTo>
                  <a:cubicBezTo>
                    <a:pt x="648" y="64"/>
                    <a:pt x="648" y="64"/>
                    <a:pt x="648" y="64"/>
                  </a:cubicBezTo>
                  <a:cubicBezTo>
                    <a:pt x="643" y="65"/>
                    <a:pt x="643" y="65"/>
                    <a:pt x="643" y="65"/>
                  </a:cubicBezTo>
                  <a:cubicBezTo>
                    <a:pt x="641" y="64"/>
                    <a:pt x="637" y="62"/>
                    <a:pt x="632" y="59"/>
                  </a:cubicBezTo>
                  <a:cubicBezTo>
                    <a:pt x="632" y="58"/>
                    <a:pt x="632" y="58"/>
                    <a:pt x="632" y="58"/>
                  </a:cubicBezTo>
                  <a:cubicBezTo>
                    <a:pt x="624" y="50"/>
                    <a:pt x="620" y="45"/>
                    <a:pt x="620" y="42"/>
                  </a:cubicBezTo>
                  <a:cubicBezTo>
                    <a:pt x="620" y="31"/>
                    <a:pt x="620" y="31"/>
                    <a:pt x="620" y="31"/>
                  </a:cubicBezTo>
                  <a:cubicBezTo>
                    <a:pt x="620" y="31"/>
                    <a:pt x="620" y="31"/>
                    <a:pt x="620" y="31"/>
                  </a:cubicBezTo>
                  <a:cubicBezTo>
                    <a:pt x="620" y="30"/>
                    <a:pt x="620" y="30"/>
                    <a:pt x="620" y="30"/>
                  </a:cubicBezTo>
                  <a:cubicBezTo>
                    <a:pt x="621" y="28"/>
                    <a:pt x="621" y="28"/>
                    <a:pt x="621" y="28"/>
                  </a:cubicBezTo>
                  <a:cubicBezTo>
                    <a:pt x="609" y="24"/>
                    <a:pt x="609" y="24"/>
                    <a:pt x="609" y="24"/>
                  </a:cubicBezTo>
                  <a:cubicBezTo>
                    <a:pt x="609" y="28"/>
                    <a:pt x="609" y="28"/>
                    <a:pt x="609" y="28"/>
                  </a:cubicBezTo>
                  <a:cubicBezTo>
                    <a:pt x="609" y="30"/>
                    <a:pt x="608" y="31"/>
                    <a:pt x="606" y="32"/>
                  </a:cubicBezTo>
                  <a:cubicBezTo>
                    <a:pt x="602" y="34"/>
                    <a:pt x="602" y="34"/>
                    <a:pt x="602" y="34"/>
                  </a:cubicBezTo>
                  <a:cubicBezTo>
                    <a:pt x="600" y="34"/>
                    <a:pt x="600" y="34"/>
                    <a:pt x="600" y="34"/>
                  </a:cubicBezTo>
                  <a:cubicBezTo>
                    <a:pt x="600" y="33"/>
                    <a:pt x="600" y="33"/>
                    <a:pt x="600" y="33"/>
                  </a:cubicBezTo>
                  <a:cubicBezTo>
                    <a:pt x="594" y="32"/>
                    <a:pt x="594" y="32"/>
                    <a:pt x="594" y="32"/>
                  </a:cubicBezTo>
                  <a:cubicBezTo>
                    <a:pt x="595" y="36"/>
                    <a:pt x="595" y="36"/>
                    <a:pt x="595" y="36"/>
                  </a:cubicBezTo>
                  <a:cubicBezTo>
                    <a:pt x="585" y="30"/>
                    <a:pt x="585" y="30"/>
                    <a:pt x="585" y="30"/>
                  </a:cubicBezTo>
                  <a:cubicBezTo>
                    <a:pt x="585" y="30"/>
                    <a:pt x="585" y="30"/>
                    <a:pt x="585" y="30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4" y="29"/>
                    <a:pt x="584" y="29"/>
                    <a:pt x="584" y="29"/>
                  </a:cubicBezTo>
                  <a:cubicBezTo>
                    <a:pt x="583" y="25"/>
                    <a:pt x="582" y="20"/>
                    <a:pt x="582" y="16"/>
                  </a:cubicBezTo>
                  <a:cubicBezTo>
                    <a:pt x="582" y="12"/>
                    <a:pt x="582" y="9"/>
                    <a:pt x="584" y="8"/>
                  </a:cubicBezTo>
                  <a:cubicBezTo>
                    <a:pt x="586" y="3"/>
                    <a:pt x="586" y="3"/>
                    <a:pt x="586" y="3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575" y="1"/>
                    <a:pt x="575" y="1"/>
                    <a:pt x="575" y="1"/>
                  </a:cubicBezTo>
                  <a:cubicBezTo>
                    <a:pt x="570" y="2"/>
                    <a:pt x="566" y="5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64" y="11"/>
                    <a:pt x="564" y="11"/>
                    <a:pt x="564" y="11"/>
                  </a:cubicBezTo>
                  <a:cubicBezTo>
                    <a:pt x="558" y="20"/>
                    <a:pt x="558" y="20"/>
                    <a:pt x="558" y="20"/>
                  </a:cubicBezTo>
                  <a:cubicBezTo>
                    <a:pt x="564" y="20"/>
                    <a:pt x="564" y="20"/>
                    <a:pt x="564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65" y="20"/>
                    <a:pt x="565" y="20"/>
                    <a:pt x="565" y="20"/>
                  </a:cubicBezTo>
                  <a:cubicBezTo>
                    <a:pt x="570" y="22"/>
                    <a:pt x="570" y="22"/>
                    <a:pt x="570" y="22"/>
                  </a:cubicBezTo>
                  <a:cubicBezTo>
                    <a:pt x="571" y="22"/>
                    <a:pt x="571" y="22"/>
                    <a:pt x="571" y="22"/>
                  </a:cubicBezTo>
                  <a:cubicBezTo>
                    <a:pt x="572" y="23"/>
                    <a:pt x="572" y="23"/>
                    <a:pt x="572" y="23"/>
                  </a:cubicBezTo>
                  <a:cubicBezTo>
                    <a:pt x="572" y="24"/>
                    <a:pt x="572" y="24"/>
                    <a:pt x="572" y="24"/>
                  </a:cubicBezTo>
                  <a:cubicBezTo>
                    <a:pt x="573" y="32"/>
                    <a:pt x="573" y="32"/>
                    <a:pt x="573" y="32"/>
                  </a:cubicBezTo>
                  <a:cubicBezTo>
                    <a:pt x="575" y="40"/>
                    <a:pt x="575" y="40"/>
                    <a:pt x="575" y="40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1"/>
                    <a:pt x="575" y="41"/>
                    <a:pt x="575" y="41"/>
                  </a:cubicBezTo>
                  <a:cubicBezTo>
                    <a:pt x="575" y="42"/>
                    <a:pt x="575" y="42"/>
                    <a:pt x="575" y="42"/>
                  </a:cubicBezTo>
                  <a:cubicBezTo>
                    <a:pt x="562" y="68"/>
                    <a:pt x="562" y="68"/>
                    <a:pt x="562" y="68"/>
                  </a:cubicBezTo>
                  <a:cubicBezTo>
                    <a:pt x="559" y="71"/>
                    <a:pt x="558" y="81"/>
                    <a:pt x="557" y="95"/>
                  </a:cubicBezTo>
                  <a:cubicBezTo>
                    <a:pt x="557" y="96"/>
                    <a:pt x="557" y="96"/>
                    <a:pt x="557" y="96"/>
                  </a:cubicBezTo>
                  <a:cubicBezTo>
                    <a:pt x="552" y="106"/>
                    <a:pt x="552" y="106"/>
                    <a:pt x="552" y="106"/>
                  </a:cubicBezTo>
                  <a:cubicBezTo>
                    <a:pt x="556" y="110"/>
                    <a:pt x="556" y="110"/>
                    <a:pt x="556" y="110"/>
                  </a:cubicBezTo>
                  <a:cubicBezTo>
                    <a:pt x="556" y="111"/>
                    <a:pt x="556" y="111"/>
                    <a:pt x="556" y="111"/>
                  </a:cubicBezTo>
                  <a:cubicBezTo>
                    <a:pt x="556" y="117"/>
                    <a:pt x="556" y="121"/>
                    <a:pt x="554" y="122"/>
                  </a:cubicBezTo>
                  <a:cubicBezTo>
                    <a:pt x="553" y="122"/>
                    <a:pt x="553" y="122"/>
                    <a:pt x="553" y="122"/>
                  </a:cubicBezTo>
                  <a:cubicBezTo>
                    <a:pt x="550" y="124"/>
                    <a:pt x="541" y="133"/>
                    <a:pt x="526" y="151"/>
                  </a:cubicBezTo>
                  <a:cubicBezTo>
                    <a:pt x="525" y="152"/>
                    <a:pt x="525" y="152"/>
                    <a:pt x="525" y="152"/>
                  </a:cubicBezTo>
                  <a:cubicBezTo>
                    <a:pt x="524" y="152"/>
                    <a:pt x="524" y="152"/>
                    <a:pt x="524" y="152"/>
                  </a:cubicBezTo>
                  <a:cubicBezTo>
                    <a:pt x="523" y="151"/>
                    <a:pt x="523" y="151"/>
                    <a:pt x="523" y="151"/>
                  </a:cubicBezTo>
                  <a:cubicBezTo>
                    <a:pt x="518" y="148"/>
                    <a:pt x="513" y="144"/>
                    <a:pt x="510" y="141"/>
                  </a:cubicBezTo>
                  <a:cubicBezTo>
                    <a:pt x="508" y="140"/>
                    <a:pt x="502" y="138"/>
                    <a:pt x="492" y="138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91" y="157"/>
                    <a:pt x="491" y="157"/>
                    <a:pt x="491" y="157"/>
                  </a:cubicBezTo>
                  <a:cubicBezTo>
                    <a:pt x="484" y="192"/>
                    <a:pt x="484" y="192"/>
                    <a:pt x="484" y="192"/>
                  </a:cubicBezTo>
                  <a:cubicBezTo>
                    <a:pt x="482" y="196"/>
                    <a:pt x="482" y="204"/>
                    <a:pt x="482" y="216"/>
                  </a:cubicBezTo>
                  <a:cubicBezTo>
                    <a:pt x="485" y="220"/>
                    <a:pt x="485" y="220"/>
                    <a:pt x="485" y="220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7" y="215"/>
                    <a:pt x="487" y="215"/>
                    <a:pt x="487" y="215"/>
                  </a:cubicBezTo>
                  <a:cubicBezTo>
                    <a:pt x="488" y="214"/>
                    <a:pt x="488" y="214"/>
                    <a:pt x="488" y="214"/>
                  </a:cubicBezTo>
                  <a:cubicBezTo>
                    <a:pt x="497" y="210"/>
                    <a:pt x="497" y="210"/>
                    <a:pt x="497" y="210"/>
                  </a:cubicBezTo>
                  <a:cubicBezTo>
                    <a:pt x="523" y="214"/>
                    <a:pt x="523" y="214"/>
                    <a:pt x="523" y="214"/>
                  </a:cubicBezTo>
                  <a:cubicBezTo>
                    <a:pt x="525" y="210"/>
                    <a:pt x="525" y="210"/>
                    <a:pt x="525" y="210"/>
                  </a:cubicBezTo>
                  <a:cubicBezTo>
                    <a:pt x="529" y="204"/>
                    <a:pt x="529" y="204"/>
                    <a:pt x="529" y="204"/>
                  </a:cubicBezTo>
                  <a:cubicBezTo>
                    <a:pt x="530" y="204"/>
                    <a:pt x="530" y="204"/>
                    <a:pt x="530" y="204"/>
                  </a:cubicBezTo>
                  <a:cubicBezTo>
                    <a:pt x="530" y="204"/>
                    <a:pt x="530" y="204"/>
                    <a:pt x="530" y="204"/>
                  </a:cubicBezTo>
                  <a:cubicBezTo>
                    <a:pt x="530" y="203"/>
                    <a:pt x="530" y="203"/>
                    <a:pt x="530" y="203"/>
                  </a:cubicBezTo>
                  <a:cubicBezTo>
                    <a:pt x="540" y="201"/>
                    <a:pt x="540" y="201"/>
                    <a:pt x="540" y="201"/>
                  </a:cubicBezTo>
                  <a:cubicBezTo>
                    <a:pt x="553" y="200"/>
                    <a:pt x="553" y="200"/>
                    <a:pt x="553" y="200"/>
                  </a:cubicBezTo>
                  <a:cubicBezTo>
                    <a:pt x="557" y="201"/>
                    <a:pt x="562" y="206"/>
                    <a:pt x="568" y="214"/>
                  </a:cubicBezTo>
                  <a:cubicBezTo>
                    <a:pt x="584" y="222"/>
                    <a:pt x="593" y="230"/>
                    <a:pt x="595" y="236"/>
                  </a:cubicBezTo>
                  <a:cubicBezTo>
                    <a:pt x="596" y="239"/>
                    <a:pt x="596" y="242"/>
                    <a:pt x="595" y="244"/>
                  </a:cubicBezTo>
                  <a:cubicBezTo>
                    <a:pt x="594" y="247"/>
                    <a:pt x="591" y="249"/>
                    <a:pt x="587" y="249"/>
                  </a:cubicBezTo>
                  <a:cubicBezTo>
                    <a:pt x="587" y="249"/>
                    <a:pt x="587" y="249"/>
                    <a:pt x="587" y="249"/>
                  </a:cubicBezTo>
                  <a:cubicBezTo>
                    <a:pt x="567" y="248"/>
                    <a:pt x="556" y="248"/>
                    <a:pt x="552" y="250"/>
                  </a:cubicBezTo>
                  <a:cubicBezTo>
                    <a:pt x="542" y="256"/>
                    <a:pt x="542" y="256"/>
                    <a:pt x="542" y="256"/>
                  </a:cubicBezTo>
                  <a:cubicBezTo>
                    <a:pt x="530" y="265"/>
                    <a:pt x="522" y="269"/>
                    <a:pt x="518" y="269"/>
                  </a:cubicBezTo>
                  <a:cubicBezTo>
                    <a:pt x="510" y="270"/>
                    <a:pt x="510" y="270"/>
                    <a:pt x="510" y="270"/>
                  </a:cubicBezTo>
                  <a:cubicBezTo>
                    <a:pt x="505" y="290"/>
                    <a:pt x="505" y="290"/>
                    <a:pt x="505" y="290"/>
                  </a:cubicBezTo>
                  <a:cubicBezTo>
                    <a:pt x="504" y="296"/>
                    <a:pt x="502" y="300"/>
                    <a:pt x="498" y="303"/>
                  </a:cubicBezTo>
                  <a:cubicBezTo>
                    <a:pt x="495" y="306"/>
                    <a:pt x="490" y="308"/>
                    <a:pt x="484" y="310"/>
                  </a:cubicBezTo>
                  <a:cubicBezTo>
                    <a:pt x="476" y="311"/>
                    <a:pt x="470" y="314"/>
                    <a:pt x="464" y="317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7" y="332"/>
                    <a:pt x="457" y="332"/>
                    <a:pt x="457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56" y="332"/>
                    <a:pt x="456" y="332"/>
                    <a:pt x="456" y="332"/>
                  </a:cubicBezTo>
                  <a:cubicBezTo>
                    <a:pt x="437" y="340"/>
                    <a:pt x="437" y="340"/>
                    <a:pt x="437" y="340"/>
                  </a:cubicBezTo>
                  <a:cubicBezTo>
                    <a:pt x="436" y="340"/>
                    <a:pt x="436" y="340"/>
                    <a:pt x="436" y="340"/>
                  </a:cubicBezTo>
                  <a:cubicBezTo>
                    <a:pt x="427" y="338"/>
                    <a:pt x="427" y="338"/>
                    <a:pt x="427" y="338"/>
                  </a:cubicBezTo>
                  <a:cubicBezTo>
                    <a:pt x="420" y="336"/>
                    <a:pt x="414" y="334"/>
                    <a:pt x="411" y="332"/>
                  </a:cubicBezTo>
                  <a:cubicBezTo>
                    <a:pt x="406" y="330"/>
                    <a:pt x="401" y="329"/>
                    <a:pt x="395" y="331"/>
                  </a:cubicBezTo>
                  <a:cubicBezTo>
                    <a:pt x="390" y="338"/>
                    <a:pt x="388" y="346"/>
                    <a:pt x="388" y="355"/>
                  </a:cubicBezTo>
                  <a:cubicBezTo>
                    <a:pt x="389" y="360"/>
                    <a:pt x="390" y="363"/>
                    <a:pt x="391" y="364"/>
                  </a:cubicBezTo>
                  <a:cubicBezTo>
                    <a:pt x="394" y="364"/>
                    <a:pt x="394" y="364"/>
                    <a:pt x="394" y="364"/>
                  </a:cubicBezTo>
                  <a:cubicBezTo>
                    <a:pt x="397" y="362"/>
                    <a:pt x="397" y="362"/>
                    <a:pt x="397" y="362"/>
                  </a:cubicBezTo>
                  <a:cubicBezTo>
                    <a:pt x="398" y="374"/>
                    <a:pt x="398" y="374"/>
                    <a:pt x="398" y="374"/>
                  </a:cubicBezTo>
                  <a:cubicBezTo>
                    <a:pt x="398" y="379"/>
                    <a:pt x="396" y="382"/>
                    <a:pt x="393" y="384"/>
                  </a:cubicBezTo>
                  <a:cubicBezTo>
                    <a:pt x="391" y="386"/>
                    <a:pt x="387" y="388"/>
                    <a:pt x="382" y="389"/>
                  </a:cubicBezTo>
                  <a:cubicBezTo>
                    <a:pt x="379" y="390"/>
                    <a:pt x="379" y="390"/>
                    <a:pt x="379" y="390"/>
                  </a:cubicBezTo>
                  <a:cubicBezTo>
                    <a:pt x="375" y="392"/>
                    <a:pt x="367" y="402"/>
                    <a:pt x="354" y="422"/>
                  </a:cubicBezTo>
                  <a:cubicBezTo>
                    <a:pt x="354" y="422"/>
                    <a:pt x="354" y="422"/>
                    <a:pt x="354" y="422"/>
                  </a:cubicBezTo>
                  <a:cubicBezTo>
                    <a:pt x="354" y="422"/>
                    <a:pt x="354" y="422"/>
                    <a:pt x="354" y="422"/>
                  </a:cubicBezTo>
                  <a:cubicBezTo>
                    <a:pt x="342" y="430"/>
                    <a:pt x="342" y="430"/>
                    <a:pt x="342" y="430"/>
                  </a:cubicBezTo>
                  <a:cubicBezTo>
                    <a:pt x="344" y="430"/>
                    <a:pt x="345" y="430"/>
                    <a:pt x="345" y="432"/>
                  </a:cubicBezTo>
                  <a:cubicBezTo>
                    <a:pt x="344" y="434"/>
                    <a:pt x="343" y="434"/>
                    <a:pt x="340" y="434"/>
                  </a:cubicBezTo>
                  <a:cubicBezTo>
                    <a:pt x="306" y="434"/>
                    <a:pt x="306" y="434"/>
                    <a:pt x="306" y="434"/>
                  </a:cubicBezTo>
                  <a:cubicBezTo>
                    <a:pt x="268" y="432"/>
                    <a:pt x="238" y="443"/>
                    <a:pt x="217" y="464"/>
                  </a:cubicBezTo>
                  <a:cubicBezTo>
                    <a:pt x="217" y="465"/>
                    <a:pt x="217" y="465"/>
                    <a:pt x="217" y="465"/>
                  </a:cubicBezTo>
                  <a:cubicBezTo>
                    <a:pt x="216" y="465"/>
                    <a:pt x="216" y="465"/>
                    <a:pt x="216" y="465"/>
                  </a:cubicBezTo>
                  <a:cubicBezTo>
                    <a:pt x="215" y="465"/>
                    <a:pt x="215" y="465"/>
                    <a:pt x="215" y="465"/>
                  </a:cubicBezTo>
                  <a:cubicBezTo>
                    <a:pt x="201" y="467"/>
                    <a:pt x="201" y="467"/>
                    <a:pt x="201" y="467"/>
                  </a:cubicBezTo>
                  <a:cubicBezTo>
                    <a:pt x="201" y="467"/>
                    <a:pt x="201" y="467"/>
                    <a:pt x="201" y="467"/>
                  </a:cubicBezTo>
                  <a:cubicBezTo>
                    <a:pt x="200" y="467"/>
                    <a:pt x="200" y="467"/>
                    <a:pt x="200" y="467"/>
                  </a:cubicBezTo>
                  <a:cubicBezTo>
                    <a:pt x="196" y="458"/>
                    <a:pt x="196" y="458"/>
                    <a:pt x="196" y="458"/>
                  </a:cubicBezTo>
                  <a:cubicBezTo>
                    <a:pt x="181" y="461"/>
                    <a:pt x="181" y="461"/>
                    <a:pt x="181" y="461"/>
                  </a:cubicBezTo>
                  <a:cubicBezTo>
                    <a:pt x="174" y="462"/>
                    <a:pt x="164" y="460"/>
                    <a:pt x="153" y="454"/>
                  </a:cubicBezTo>
                  <a:cubicBezTo>
                    <a:pt x="142" y="450"/>
                    <a:pt x="133" y="444"/>
                    <a:pt x="124" y="436"/>
                  </a:cubicBezTo>
                  <a:cubicBezTo>
                    <a:pt x="118" y="432"/>
                    <a:pt x="110" y="428"/>
                    <a:pt x="101" y="427"/>
                  </a:cubicBezTo>
                  <a:cubicBezTo>
                    <a:pt x="89" y="426"/>
                    <a:pt x="89" y="426"/>
                    <a:pt x="89" y="426"/>
                  </a:cubicBezTo>
                  <a:cubicBezTo>
                    <a:pt x="74" y="428"/>
                    <a:pt x="74" y="428"/>
                    <a:pt x="74" y="428"/>
                  </a:cubicBezTo>
                  <a:cubicBezTo>
                    <a:pt x="64" y="429"/>
                    <a:pt x="53" y="429"/>
                    <a:pt x="44" y="428"/>
                  </a:cubicBezTo>
                  <a:cubicBezTo>
                    <a:pt x="32" y="428"/>
                    <a:pt x="18" y="424"/>
                    <a:pt x="1" y="419"/>
                  </a:cubicBezTo>
                  <a:cubicBezTo>
                    <a:pt x="0" y="422"/>
                    <a:pt x="0" y="422"/>
                    <a:pt x="0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1" y="422"/>
                    <a:pt x="1" y="422"/>
                    <a:pt x="1" y="422"/>
                  </a:cubicBezTo>
                  <a:cubicBezTo>
                    <a:pt x="2" y="426"/>
                    <a:pt x="2" y="426"/>
                    <a:pt x="2" y="426"/>
                  </a:cubicBezTo>
                  <a:cubicBezTo>
                    <a:pt x="5" y="434"/>
                    <a:pt x="5" y="434"/>
                    <a:pt x="5" y="434"/>
                  </a:cubicBezTo>
                  <a:cubicBezTo>
                    <a:pt x="14" y="444"/>
                    <a:pt x="14" y="444"/>
                    <a:pt x="14" y="444"/>
                  </a:cubicBezTo>
                  <a:cubicBezTo>
                    <a:pt x="14" y="446"/>
                    <a:pt x="14" y="446"/>
                    <a:pt x="14" y="446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13" y="454"/>
                    <a:pt x="13" y="454"/>
                    <a:pt x="13" y="454"/>
                  </a:cubicBezTo>
                  <a:cubicBezTo>
                    <a:pt x="12" y="454"/>
                    <a:pt x="12" y="454"/>
                    <a:pt x="12" y="454"/>
                  </a:cubicBezTo>
                  <a:cubicBezTo>
                    <a:pt x="7" y="460"/>
                    <a:pt x="7" y="460"/>
                    <a:pt x="7" y="460"/>
                  </a:cubicBezTo>
                  <a:cubicBezTo>
                    <a:pt x="13" y="465"/>
                    <a:pt x="13" y="465"/>
                    <a:pt x="13" y="465"/>
                  </a:cubicBezTo>
                  <a:cubicBezTo>
                    <a:pt x="15" y="467"/>
                    <a:pt x="16" y="469"/>
                    <a:pt x="16" y="470"/>
                  </a:cubicBezTo>
                  <a:cubicBezTo>
                    <a:pt x="17" y="478"/>
                    <a:pt x="17" y="478"/>
                    <a:pt x="17" y="478"/>
                  </a:cubicBezTo>
                  <a:cubicBezTo>
                    <a:pt x="23" y="484"/>
                    <a:pt x="23" y="484"/>
                    <a:pt x="23" y="484"/>
                  </a:cubicBezTo>
                  <a:cubicBezTo>
                    <a:pt x="23" y="485"/>
                    <a:pt x="23" y="485"/>
                    <a:pt x="23" y="485"/>
                  </a:cubicBezTo>
                  <a:cubicBezTo>
                    <a:pt x="24" y="490"/>
                    <a:pt x="24" y="490"/>
                    <a:pt x="24" y="490"/>
                  </a:cubicBezTo>
                  <a:cubicBezTo>
                    <a:pt x="24" y="494"/>
                    <a:pt x="24" y="494"/>
                    <a:pt x="24" y="494"/>
                  </a:cubicBezTo>
                  <a:cubicBezTo>
                    <a:pt x="27" y="497"/>
                    <a:pt x="27" y="497"/>
                    <a:pt x="27" y="497"/>
                  </a:cubicBezTo>
                  <a:cubicBezTo>
                    <a:pt x="30" y="496"/>
                    <a:pt x="30" y="496"/>
                    <a:pt x="30" y="496"/>
                  </a:cubicBezTo>
                  <a:cubicBezTo>
                    <a:pt x="30" y="495"/>
                    <a:pt x="30" y="495"/>
                    <a:pt x="30" y="495"/>
                  </a:cubicBezTo>
                  <a:cubicBezTo>
                    <a:pt x="31" y="492"/>
                    <a:pt x="33" y="490"/>
                    <a:pt x="36" y="490"/>
                  </a:cubicBezTo>
                  <a:cubicBezTo>
                    <a:pt x="39" y="488"/>
                    <a:pt x="39" y="488"/>
                    <a:pt x="39" y="488"/>
                  </a:cubicBezTo>
                  <a:cubicBezTo>
                    <a:pt x="61" y="486"/>
                    <a:pt x="61" y="486"/>
                    <a:pt x="61" y="486"/>
                  </a:cubicBezTo>
                  <a:cubicBezTo>
                    <a:pt x="69" y="483"/>
                    <a:pt x="69" y="483"/>
                    <a:pt x="69" y="483"/>
                  </a:cubicBezTo>
                  <a:cubicBezTo>
                    <a:pt x="70" y="483"/>
                    <a:pt x="70" y="483"/>
                    <a:pt x="70" y="483"/>
                  </a:cubicBezTo>
                  <a:cubicBezTo>
                    <a:pt x="71" y="482"/>
                    <a:pt x="71" y="482"/>
                    <a:pt x="71" y="482"/>
                  </a:cubicBezTo>
                  <a:cubicBezTo>
                    <a:pt x="75" y="492"/>
                    <a:pt x="75" y="492"/>
                    <a:pt x="75" y="492"/>
                  </a:cubicBezTo>
                  <a:cubicBezTo>
                    <a:pt x="76" y="492"/>
                    <a:pt x="76" y="492"/>
                    <a:pt x="76" y="492"/>
                  </a:cubicBezTo>
                  <a:cubicBezTo>
                    <a:pt x="76" y="492"/>
                    <a:pt x="76" y="492"/>
                    <a:pt x="76" y="492"/>
                  </a:cubicBezTo>
                  <a:cubicBezTo>
                    <a:pt x="76" y="494"/>
                    <a:pt x="76" y="496"/>
                    <a:pt x="75" y="498"/>
                  </a:cubicBezTo>
                  <a:cubicBezTo>
                    <a:pt x="63" y="514"/>
                    <a:pt x="63" y="514"/>
                    <a:pt x="63" y="514"/>
                  </a:cubicBezTo>
                  <a:cubicBezTo>
                    <a:pt x="64" y="517"/>
                    <a:pt x="64" y="517"/>
                    <a:pt x="64" y="517"/>
                  </a:cubicBezTo>
                  <a:cubicBezTo>
                    <a:pt x="69" y="522"/>
                    <a:pt x="69" y="522"/>
                    <a:pt x="69" y="522"/>
                  </a:cubicBezTo>
                  <a:cubicBezTo>
                    <a:pt x="74" y="526"/>
                    <a:pt x="74" y="526"/>
                    <a:pt x="74" y="526"/>
                  </a:cubicBezTo>
                  <a:cubicBezTo>
                    <a:pt x="75" y="526"/>
                    <a:pt x="75" y="526"/>
                    <a:pt x="75" y="526"/>
                  </a:cubicBezTo>
                  <a:cubicBezTo>
                    <a:pt x="77" y="529"/>
                    <a:pt x="79" y="531"/>
                    <a:pt x="81" y="532"/>
                  </a:cubicBezTo>
                  <a:cubicBezTo>
                    <a:pt x="84" y="532"/>
                    <a:pt x="87" y="535"/>
                    <a:pt x="89" y="538"/>
                  </a:cubicBezTo>
                  <a:cubicBezTo>
                    <a:pt x="90" y="539"/>
                    <a:pt x="90" y="539"/>
                    <a:pt x="90" y="539"/>
                  </a:cubicBezTo>
                  <a:cubicBezTo>
                    <a:pt x="94" y="541"/>
                    <a:pt x="94" y="541"/>
                    <a:pt x="94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5" y="541"/>
                    <a:pt x="95" y="541"/>
                    <a:pt x="95" y="541"/>
                  </a:cubicBezTo>
                  <a:cubicBezTo>
                    <a:pt x="97" y="546"/>
                    <a:pt x="97" y="546"/>
                    <a:pt x="97" y="546"/>
                  </a:cubicBezTo>
                  <a:cubicBezTo>
                    <a:pt x="97" y="546"/>
                    <a:pt x="97" y="546"/>
                    <a:pt x="97" y="546"/>
                  </a:cubicBezTo>
                  <a:cubicBezTo>
                    <a:pt x="97" y="550"/>
                    <a:pt x="97" y="550"/>
                    <a:pt x="97" y="550"/>
                  </a:cubicBezTo>
                  <a:cubicBezTo>
                    <a:pt x="99" y="556"/>
                    <a:pt x="99" y="556"/>
                    <a:pt x="99" y="556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09" y="558"/>
                    <a:pt x="109" y="558"/>
                    <a:pt x="109" y="558"/>
                  </a:cubicBezTo>
                  <a:cubicBezTo>
                    <a:pt x="110" y="558"/>
                    <a:pt x="110" y="558"/>
                    <a:pt x="110" y="558"/>
                  </a:cubicBezTo>
                  <a:cubicBezTo>
                    <a:pt x="110" y="559"/>
                    <a:pt x="110" y="559"/>
                    <a:pt x="110" y="559"/>
                  </a:cubicBezTo>
                  <a:cubicBezTo>
                    <a:pt x="110" y="560"/>
                    <a:pt x="110" y="560"/>
                    <a:pt x="110" y="560"/>
                  </a:cubicBezTo>
                  <a:cubicBezTo>
                    <a:pt x="113" y="565"/>
                    <a:pt x="113" y="565"/>
                    <a:pt x="113" y="565"/>
                  </a:cubicBezTo>
                  <a:cubicBezTo>
                    <a:pt x="121" y="568"/>
                    <a:pt x="121" y="568"/>
                    <a:pt x="121" y="568"/>
                  </a:cubicBezTo>
                  <a:cubicBezTo>
                    <a:pt x="127" y="565"/>
                    <a:pt x="127" y="565"/>
                    <a:pt x="127" y="565"/>
                  </a:cubicBezTo>
                  <a:cubicBezTo>
                    <a:pt x="126" y="562"/>
                    <a:pt x="126" y="562"/>
                    <a:pt x="126" y="562"/>
                  </a:cubicBezTo>
                  <a:cubicBezTo>
                    <a:pt x="121" y="557"/>
                    <a:pt x="121" y="557"/>
                    <a:pt x="121" y="557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1" y="556"/>
                    <a:pt x="121" y="556"/>
                    <a:pt x="121" y="556"/>
                  </a:cubicBezTo>
                  <a:cubicBezTo>
                    <a:pt x="126" y="547"/>
                    <a:pt x="126" y="547"/>
                    <a:pt x="126" y="547"/>
                  </a:cubicBezTo>
                  <a:cubicBezTo>
                    <a:pt x="135" y="547"/>
                    <a:pt x="135" y="547"/>
                    <a:pt x="135" y="547"/>
                  </a:cubicBezTo>
                  <a:cubicBezTo>
                    <a:pt x="136" y="548"/>
                    <a:pt x="136" y="548"/>
                    <a:pt x="136" y="548"/>
                  </a:cubicBezTo>
                  <a:cubicBezTo>
                    <a:pt x="149" y="552"/>
                    <a:pt x="149" y="552"/>
                    <a:pt x="149" y="552"/>
                  </a:cubicBezTo>
                  <a:cubicBezTo>
                    <a:pt x="157" y="551"/>
                    <a:pt x="157" y="551"/>
                    <a:pt x="157" y="551"/>
                  </a:cubicBezTo>
                  <a:cubicBezTo>
                    <a:pt x="163" y="546"/>
                    <a:pt x="163" y="546"/>
                    <a:pt x="163" y="546"/>
                  </a:cubicBezTo>
                  <a:cubicBezTo>
                    <a:pt x="170" y="537"/>
                    <a:pt x="174" y="534"/>
                    <a:pt x="177" y="536"/>
                  </a:cubicBezTo>
                  <a:cubicBezTo>
                    <a:pt x="180" y="535"/>
                    <a:pt x="180" y="535"/>
                    <a:pt x="180" y="535"/>
                  </a:cubicBezTo>
                  <a:cubicBezTo>
                    <a:pt x="184" y="535"/>
                    <a:pt x="186" y="536"/>
                    <a:pt x="187" y="536"/>
                  </a:cubicBezTo>
                  <a:cubicBezTo>
                    <a:pt x="187" y="537"/>
                    <a:pt x="188" y="538"/>
                    <a:pt x="188" y="538"/>
                  </a:cubicBezTo>
                  <a:cubicBezTo>
                    <a:pt x="188" y="540"/>
                    <a:pt x="189" y="543"/>
                    <a:pt x="192" y="548"/>
                  </a:cubicBezTo>
                  <a:cubicBezTo>
                    <a:pt x="192" y="548"/>
                    <a:pt x="192" y="548"/>
                    <a:pt x="192" y="548"/>
                  </a:cubicBezTo>
                  <a:cubicBezTo>
                    <a:pt x="192" y="548"/>
                    <a:pt x="192" y="548"/>
                    <a:pt x="192" y="548"/>
                  </a:cubicBezTo>
                  <a:cubicBezTo>
                    <a:pt x="193" y="554"/>
                    <a:pt x="193" y="554"/>
                    <a:pt x="193" y="554"/>
                  </a:cubicBezTo>
                  <a:cubicBezTo>
                    <a:pt x="193" y="555"/>
                    <a:pt x="193" y="555"/>
                    <a:pt x="193" y="555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91" y="562"/>
                    <a:pt x="191" y="562"/>
                    <a:pt x="191" y="562"/>
                  </a:cubicBezTo>
                  <a:cubicBezTo>
                    <a:pt x="184" y="570"/>
                    <a:pt x="184" y="570"/>
                    <a:pt x="184" y="570"/>
                  </a:cubicBezTo>
                  <a:cubicBezTo>
                    <a:pt x="184" y="571"/>
                    <a:pt x="184" y="571"/>
                    <a:pt x="184" y="571"/>
                  </a:cubicBezTo>
                  <a:cubicBezTo>
                    <a:pt x="184" y="571"/>
                    <a:pt x="184" y="571"/>
                    <a:pt x="184" y="571"/>
                  </a:cubicBezTo>
                  <a:cubicBezTo>
                    <a:pt x="169" y="577"/>
                    <a:pt x="169" y="577"/>
                    <a:pt x="169" y="577"/>
                  </a:cubicBezTo>
                  <a:cubicBezTo>
                    <a:pt x="167" y="581"/>
                    <a:pt x="167" y="581"/>
                    <a:pt x="167" y="581"/>
                  </a:cubicBezTo>
                  <a:cubicBezTo>
                    <a:pt x="165" y="593"/>
                    <a:pt x="165" y="593"/>
                    <a:pt x="165" y="593"/>
                  </a:cubicBezTo>
                  <a:cubicBezTo>
                    <a:pt x="167" y="598"/>
                    <a:pt x="167" y="598"/>
                    <a:pt x="167" y="598"/>
                  </a:cubicBezTo>
                  <a:cubicBezTo>
                    <a:pt x="170" y="604"/>
                    <a:pt x="170" y="604"/>
                    <a:pt x="170" y="604"/>
                  </a:cubicBezTo>
                  <a:cubicBezTo>
                    <a:pt x="172" y="606"/>
                    <a:pt x="172" y="606"/>
                    <a:pt x="172" y="606"/>
                  </a:cubicBezTo>
                  <a:cubicBezTo>
                    <a:pt x="177" y="609"/>
                    <a:pt x="177" y="609"/>
                    <a:pt x="177" y="609"/>
                  </a:cubicBezTo>
                  <a:cubicBezTo>
                    <a:pt x="193" y="609"/>
                    <a:pt x="193" y="609"/>
                    <a:pt x="193" y="609"/>
                  </a:cubicBezTo>
                  <a:cubicBezTo>
                    <a:pt x="207" y="607"/>
                    <a:pt x="207" y="607"/>
                    <a:pt x="207" y="607"/>
                  </a:cubicBezTo>
                  <a:cubicBezTo>
                    <a:pt x="209" y="605"/>
                    <a:pt x="209" y="605"/>
                    <a:pt x="209" y="605"/>
                  </a:cubicBezTo>
                  <a:cubicBezTo>
                    <a:pt x="211" y="602"/>
                    <a:pt x="213" y="602"/>
                    <a:pt x="215" y="602"/>
                  </a:cubicBezTo>
                  <a:cubicBezTo>
                    <a:pt x="224" y="603"/>
                    <a:pt x="224" y="603"/>
                    <a:pt x="224" y="603"/>
                  </a:cubicBezTo>
                  <a:cubicBezTo>
                    <a:pt x="225" y="602"/>
                    <a:pt x="225" y="602"/>
                    <a:pt x="225" y="602"/>
                  </a:cubicBezTo>
                  <a:cubicBezTo>
                    <a:pt x="224" y="599"/>
                    <a:pt x="224" y="596"/>
                    <a:pt x="226" y="594"/>
                  </a:cubicBezTo>
                  <a:cubicBezTo>
                    <a:pt x="230" y="587"/>
                    <a:pt x="230" y="587"/>
                    <a:pt x="230" y="587"/>
                  </a:cubicBezTo>
                  <a:cubicBezTo>
                    <a:pt x="230" y="574"/>
                    <a:pt x="230" y="574"/>
                    <a:pt x="230" y="574"/>
                  </a:cubicBezTo>
                  <a:cubicBezTo>
                    <a:pt x="230" y="574"/>
                    <a:pt x="230" y="574"/>
                    <a:pt x="230" y="574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3"/>
                    <a:pt x="237" y="553"/>
                    <a:pt x="237" y="553"/>
                  </a:cubicBezTo>
                  <a:cubicBezTo>
                    <a:pt x="237" y="552"/>
                    <a:pt x="237" y="552"/>
                    <a:pt x="237" y="552"/>
                  </a:cubicBezTo>
                  <a:cubicBezTo>
                    <a:pt x="238" y="552"/>
                    <a:pt x="238" y="552"/>
                    <a:pt x="238" y="552"/>
                  </a:cubicBezTo>
                  <a:cubicBezTo>
                    <a:pt x="238" y="552"/>
                    <a:pt x="238" y="552"/>
                    <a:pt x="238" y="552"/>
                  </a:cubicBezTo>
                  <a:cubicBezTo>
                    <a:pt x="250" y="542"/>
                    <a:pt x="250" y="542"/>
                    <a:pt x="250" y="542"/>
                  </a:cubicBezTo>
                  <a:cubicBezTo>
                    <a:pt x="251" y="541"/>
                    <a:pt x="251" y="541"/>
                    <a:pt x="251" y="541"/>
                  </a:cubicBezTo>
                  <a:cubicBezTo>
                    <a:pt x="262" y="546"/>
                    <a:pt x="262" y="546"/>
                    <a:pt x="262" y="546"/>
                  </a:cubicBezTo>
                  <a:cubicBezTo>
                    <a:pt x="262" y="546"/>
                    <a:pt x="262" y="546"/>
                    <a:pt x="262" y="546"/>
                  </a:cubicBezTo>
                  <a:cubicBezTo>
                    <a:pt x="267" y="550"/>
                    <a:pt x="270" y="553"/>
                    <a:pt x="270" y="555"/>
                  </a:cubicBezTo>
                  <a:cubicBezTo>
                    <a:pt x="269" y="564"/>
                    <a:pt x="269" y="564"/>
                    <a:pt x="269" y="564"/>
                  </a:cubicBezTo>
                  <a:cubicBezTo>
                    <a:pt x="266" y="570"/>
                    <a:pt x="266" y="570"/>
                    <a:pt x="266" y="570"/>
                  </a:cubicBezTo>
                  <a:cubicBezTo>
                    <a:pt x="263" y="578"/>
                    <a:pt x="263" y="578"/>
                    <a:pt x="263" y="578"/>
                  </a:cubicBezTo>
                  <a:cubicBezTo>
                    <a:pt x="263" y="586"/>
                    <a:pt x="263" y="586"/>
                    <a:pt x="263" y="586"/>
                  </a:cubicBezTo>
                  <a:cubicBezTo>
                    <a:pt x="266" y="590"/>
                    <a:pt x="266" y="590"/>
                    <a:pt x="266" y="590"/>
                  </a:cubicBezTo>
                  <a:cubicBezTo>
                    <a:pt x="269" y="590"/>
                    <a:pt x="269" y="590"/>
                    <a:pt x="269" y="590"/>
                  </a:cubicBezTo>
                  <a:cubicBezTo>
                    <a:pt x="270" y="590"/>
                    <a:pt x="270" y="590"/>
                    <a:pt x="270" y="590"/>
                  </a:cubicBezTo>
                  <a:cubicBezTo>
                    <a:pt x="276" y="590"/>
                    <a:pt x="276" y="590"/>
                    <a:pt x="276" y="590"/>
                  </a:cubicBezTo>
                  <a:cubicBezTo>
                    <a:pt x="279" y="592"/>
                    <a:pt x="281" y="594"/>
                    <a:pt x="283" y="598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287" y="600"/>
                    <a:pt x="287" y="600"/>
                    <a:pt x="287" y="600"/>
                  </a:cubicBezTo>
                  <a:cubicBezTo>
                    <a:pt x="301" y="606"/>
                    <a:pt x="301" y="606"/>
                    <a:pt x="301" y="606"/>
                  </a:cubicBezTo>
                  <a:cubicBezTo>
                    <a:pt x="307" y="608"/>
                    <a:pt x="307" y="608"/>
                    <a:pt x="307" y="608"/>
                  </a:cubicBezTo>
                  <a:cubicBezTo>
                    <a:pt x="315" y="607"/>
                    <a:pt x="315" y="607"/>
                    <a:pt x="315" y="607"/>
                  </a:cubicBezTo>
                  <a:cubicBezTo>
                    <a:pt x="319" y="602"/>
                    <a:pt x="319" y="602"/>
                    <a:pt x="319" y="602"/>
                  </a:cubicBezTo>
                  <a:cubicBezTo>
                    <a:pt x="324" y="582"/>
                    <a:pt x="324" y="582"/>
                    <a:pt x="324" y="582"/>
                  </a:cubicBezTo>
                  <a:cubicBezTo>
                    <a:pt x="324" y="572"/>
                    <a:pt x="324" y="572"/>
                    <a:pt x="324" y="572"/>
                  </a:cubicBezTo>
                  <a:cubicBezTo>
                    <a:pt x="324" y="571"/>
                    <a:pt x="324" y="571"/>
                    <a:pt x="324" y="571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25" y="570"/>
                    <a:pt x="325" y="570"/>
                    <a:pt x="325" y="570"/>
                  </a:cubicBezTo>
                  <a:cubicBezTo>
                    <a:pt x="333" y="564"/>
                    <a:pt x="333" y="564"/>
                    <a:pt x="333" y="564"/>
                  </a:cubicBezTo>
                  <a:cubicBezTo>
                    <a:pt x="337" y="558"/>
                    <a:pt x="337" y="558"/>
                    <a:pt x="337" y="558"/>
                  </a:cubicBezTo>
                  <a:cubicBezTo>
                    <a:pt x="338" y="558"/>
                    <a:pt x="338" y="558"/>
                    <a:pt x="338" y="558"/>
                  </a:cubicBezTo>
                  <a:cubicBezTo>
                    <a:pt x="346" y="554"/>
                    <a:pt x="346" y="554"/>
                    <a:pt x="346" y="554"/>
                  </a:cubicBezTo>
                  <a:cubicBezTo>
                    <a:pt x="351" y="551"/>
                    <a:pt x="351" y="551"/>
                    <a:pt x="351" y="551"/>
                  </a:cubicBezTo>
                  <a:cubicBezTo>
                    <a:pt x="357" y="549"/>
                    <a:pt x="357" y="549"/>
                    <a:pt x="357" y="549"/>
                  </a:cubicBezTo>
                  <a:cubicBezTo>
                    <a:pt x="353" y="537"/>
                    <a:pt x="353" y="537"/>
                    <a:pt x="353" y="537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8"/>
                    <a:pt x="367" y="538"/>
                    <a:pt x="367" y="538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67" y="539"/>
                    <a:pt x="367" y="539"/>
                    <a:pt x="367" y="539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2"/>
                    <a:pt x="374" y="542"/>
                    <a:pt x="374" y="542"/>
                  </a:cubicBezTo>
                  <a:cubicBezTo>
                    <a:pt x="374" y="541"/>
                    <a:pt x="374" y="541"/>
                    <a:pt x="374" y="541"/>
                  </a:cubicBezTo>
                  <a:cubicBezTo>
                    <a:pt x="376" y="534"/>
                    <a:pt x="376" y="534"/>
                    <a:pt x="376" y="534"/>
                  </a:cubicBezTo>
                  <a:cubicBezTo>
                    <a:pt x="376" y="532"/>
                    <a:pt x="376" y="532"/>
                    <a:pt x="376" y="532"/>
                  </a:cubicBezTo>
                  <a:cubicBezTo>
                    <a:pt x="377" y="533"/>
                    <a:pt x="377" y="533"/>
                    <a:pt x="377" y="533"/>
                  </a:cubicBezTo>
                  <a:cubicBezTo>
                    <a:pt x="378" y="533"/>
                    <a:pt x="378" y="533"/>
                    <a:pt x="378" y="533"/>
                  </a:cubicBezTo>
                  <a:cubicBezTo>
                    <a:pt x="385" y="534"/>
                    <a:pt x="385" y="534"/>
                    <a:pt x="385" y="534"/>
                  </a:cubicBezTo>
                  <a:cubicBezTo>
                    <a:pt x="388" y="534"/>
                    <a:pt x="388" y="534"/>
                    <a:pt x="388" y="534"/>
                  </a:cubicBezTo>
                  <a:cubicBezTo>
                    <a:pt x="394" y="528"/>
                    <a:pt x="394" y="528"/>
                    <a:pt x="394" y="528"/>
                  </a:cubicBezTo>
                  <a:cubicBezTo>
                    <a:pt x="394" y="528"/>
                    <a:pt x="394" y="528"/>
                    <a:pt x="394" y="528"/>
                  </a:cubicBezTo>
                  <a:cubicBezTo>
                    <a:pt x="395" y="527"/>
                    <a:pt x="395" y="527"/>
                    <a:pt x="395" y="527"/>
                  </a:cubicBezTo>
                  <a:cubicBezTo>
                    <a:pt x="395" y="527"/>
                    <a:pt x="395" y="527"/>
                    <a:pt x="395" y="527"/>
                  </a:cubicBezTo>
                  <a:cubicBezTo>
                    <a:pt x="403" y="526"/>
                    <a:pt x="403" y="526"/>
                    <a:pt x="403" y="526"/>
                  </a:cubicBezTo>
                  <a:cubicBezTo>
                    <a:pt x="410" y="519"/>
                    <a:pt x="410" y="519"/>
                    <a:pt x="410" y="519"/>
                  </a:cubicBezTo>
                  <a:cubicBezTo>
                    <a:pt x="413" y="514"/>
                    <a:pt x="413" y="514"/>
                    <a:pt x="413" y="514"/>
                  </a:cubicBezTo>
                  <a:cubicBezTo>
                    <a:pt x="413" y="508"/>
                    <a:pt x="413" y="508"/>
                    <a:pt x="413" y="508"/>
                  </a:cubicBezTo>
                  <a:cubicBezTo>
                    <a:pt x="413" y="505"/>
                    <a:pt x="415" y="504"/>
                    <a:pt x="417" y="502"/>
                  </a:cubicBezTo>
                  <a:cubicBezTo>
                    <a:pt x="417" y="502"/>
                    <a:pt x="417" y="502"/>
                    <a:pt x="417" y="502"/>
                  </a:cubicBezTo>
                  <a:cubicBezTo>
                    <a:pt x="418" y="502"/>
                    <a:pt x="418" y="502"/>
                    <a:pt x="418" y="502"/>
                  </a:cubicBezTo>
                  <a:cubicBezTo>
                    <a:pt x="418" y="502"/>
                    <a:pt x="418" y="502"/>
                    <a:pt x="418" y="502"/>
                  </a:cubicBezTo>
                  <a:cubicBezTo>
                    <a:pt x="426" y="503"/>
                    <a:pt x="426" y="503"/>
                    <a:pt x="426" y="503"/>
                  </a:cubicBezTo>
                  <a:cubicBezTo>
                    <a:pt x="429" y="501"/>
                    <a:pt x="429" y="501"/>
                    <a:pt x="429" y="501"/>
                  </a:cubicBezTo>
                  <a:cubicBezTo>
                    <a:pt x="430" y="496"/>
                    <a:pt x="430" y="496"/>
                    <a:pt x="430" y="496"/>
                  </a:cubicBezTo>
                  <a:cubicBezTo>
                    <a:pt x="438" y="493"/>
                    <a:pt x="438" y="493"/>
                    <a:pt x="438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39" y="493"/>
                    <a:pt x="439" y="493"/>
                    <a:pt x="439" y="493"/>
                  </a:cubicBezTo>
                  <a:cubicBezTo>
                    <a:pt x="449" y="494"/>
                    <a:pt x="449" y="494"/>
                    <a:pt x="449" y="494"/>
                  </a:cubicBezTo>
                  <a:cubicBezTo>
                    <a:pt x="457" y="492"/>
                    <a:pt x="457" y="492"/>
                    <a:pt x="457" y="492"/>
                  </a:cubicBezTo>
                  <a:cubicBezTo>
                    <a:pt x="462" y="488"/>
                    <a:pt x="462" y="488"/>
                    <a:pt x="462" y="488"/>
                  </a:cubicBezTo>
                  <a:cubicBezTo>
                    <a:pt x="465" y="481"/>
                    <a:pt x="465" y="481"/>
                    <a:pt x="465" y="481"/>
                  </a:cubicBezTo>
                  <a:cubicBezTo>
                    <a:pt x="459" y="475"/>
                    <a:pt x="459" y="475"/>
                    <a:pt x="459" y="475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9" y="474"/>
                    <a:pt x="459" y="474"/>
                    <a:pt x="459" y="474"/>
                  </a:cubicBezTo>
                  <a:cubicBezTo>
                    <a:pt x="458" y="470"/>
                    <a:pt x="458" y="470"/>
                    <a:pt x="458" y="470"/>
                  </a:cubicBezTo>
                  <a:cubicBezTo>
                    <a:pt x="458" y="470"/>
                    <a:pt x="458" y="470"/>
                    <a:pt x="458" y="470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56" y="462"/>
                    <a:pt x="456" y="462"/>
                    <a:pt x="456" y="462"/>
                  </a:cubicBezTo>
                  <a:cubicBezTo>
                    <a:pt x="460" y="456"/>
                    <a:pt x="460" y="456"/>
                    <a:pt x="460" y="456"/>
                  </a:cubicBezTo>
                  <a:cubicBezTo>
                    <a:pt x="460" y="454"/>
                    <a:pt x="461" y="451"/>
                    <a:pt x="464" y="448"/>
                  </a:cubicBezTo>
                  <a:cubicBezTo>
                    <a:pt x="469" y="439"/>
                    <a:pt x="469" y="439"/>
                    <a:pt x="469" y="439"/>
                  </a:cubicBezTo>
                  <a:cubicBezTo>
                    <a:pt x="469" y="438"/>
                    <a:pt x="469" y="438"/>
                    <a:pt x="469" y="438"/>
                  </a:cubicBezTo>
                  <a:cubicBezTo>
                    <a:pt x="469" y="438"/>
                    <a:pt x="469" y="438"/>
                    <a:pt x="469" y="438"/>
                  </a:cubicBezTo>
                  <a:cubicBezTo>
                    <a:pt x="473" y="432"/>
                    <a:pt x="473" y="432"/>
                    <a:pt x="473" y="432"/>
                  </a:cubicBezTo>
                  <a:cubicBezTo>
                    <a:pt x="479" y="420"/>
                    <a:pt x="479" y="420"/>
                    <a:pt x="479" y="420"/>
                  </a:cubicBezTo>
                  <a:cubicBezTo>
                    <a:pt x="485" y="428"/>
                    <a:pt x="485" y="428"/>
                    <a:pt x="485" y="428"/>
                  </a:cubicBezTo>
                  <a:cubicBezTo>
                    <a:pt x="485" y="428"/>
                    <a:pt x="485" y="428"/>
                    <a:pt x="485" y="428"/>
                  </a:cubicBezTo>
                  <a:cubicBezTo>
                    <a:pt x="485" y="429"/>
                    <a:pt x="485" y="429"/>
                    <a:pt x="485" y="429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7" y="437"/>
                    <a:pt x="487" y="437"/>
                    <a:pt x="487" y="437"/>
                  </a:cubicBezTo>
                  <a:cubicBezTo>
                    <a:pt x="488" y="445"/>
                    <a:pt x="488" y="445"/>
                    <a:pt x="488" y="445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4" y="448"/>
                    <a:pt x="494" y="448"/>
                    <a:pt x="494" y="448"/>
                  </a:cubicBezTo>
                  <a:cubicBezTo>
                    <a:pt x="496" y="448"/>
                    <a:pt x="496" y="448"/>
                    <a:pt x="496" y="448"/>
                  </a:cubicBezTo>
                  <a:cubicBezTo>
                    <a:pt x="496" y="448"/>
                    <a:pt x="496" y="448"/>
                    <a:pt x="496" y="448"/>
                  </a:cubicBezTo>
                  <a:cubicBezTo>
                    <a:pt x="501" y="440"/>
                    <a:pt x="501" y="440"/>
                    <a:pt x="501" y="440"/>
                  </a:cubicBezTo>
                  <a:cubicBezTo>
                    <a:pt x="504" y="432"/>
                    <a:pt x="504" y="432"/>
                    <a:pt x="504" y="432"/>
                  </a:cubicBezTo>
                  <a:cubicBezTo>
                    <a:pt x="505" y="432"/>
                    <a:pt x="505" y="432"/>
                    <a:pt x="505" y="432"/>
                  </a:cubicBezTo>
                  <a:cubicBezTo>
                    <a:pt x="506" y="432"/>
                    <a:pt x="506" y="432"/>
                    <a:pt x="506" y="432"/>
                  </a:cubicBezTo>
                  <a:cubicBezTo>
                    <a:pt x="518" y="436"/>
                    <a:pt x="518" y="436"/>
                    <a:pt x="518" y="436"/>
                  </a:cubicBezTo>
                  <a:cubicBezTo>
                    <a:pt x="523" y="432"/>
                    <a:pt x="523" y="432"/>
                    <a:pt x="523" y="432"/>
                  </a:cubicBezTo>
                  <a:cubicBezTo>
                    <a:pt x="524" y="432"/>
                    <a:pt x="524" y="432"/>
                    <a:pt x="524" y="432"/>
                  </a:cubicBezTo>
                  <a:cubicBezTo>
                    <a:pt x="525" y="432"/>
                    <a:pt x="525" y="432"/>
                    <a:pt x="525" y="432"/>
                  </a:cubicBezTo>
                  <a:cubicBezTo>
                    <a:pt x="530" y="431"/>
                    <a:pt x="530" y="431"/>
                    <a:pt x="530" y="431"/>
                  </a:cubicBezTo>
                  <a:cubicBezTo>
                    <a:pt x="534" y="424"/>
                    <a:pt x="534" y="424"/>
                    <a:pt x="534" y="424"/>
                  </a:cubicBezTo>
                  <a:cubicBezTo>
                    <a:pt x="534" y="416"/>
                    <a:pt x="534" y="416"/>
                    <a:pt x="534" y="416"/>
                  </a:cubicBezTo>
                  <a:cubicBezTo>
                    <a:pt x="537" y="403"/>
                    <a:pt x="537" y="403"/>
                    <a:pt x="537" y="403"/>
                  </a:cubicBezTo>
                  <a:cubicBezTo>
                    <a:pt x="538" y="404"/>
                    <a:pt x="538" y="404"/>
                    <a:pt x="538" y="404"/>
                  </a:cubicBezTo>
                  <a:cubicBezTo>
                    <a:pt x="539" y="404"/>
                    <a:pt x="539" y="404"/>
                    <a:pt x="539" y="404"/>
                  </a:cubicBezTo>
                  <a:cubicBezTo>
                    <a:pt x="548" y="406"/>
                    <a:pt x="548" y="406"/>
                    <a:pt x="548" y="406"/>
                  </a:cubicBezTo>
                  <a:cubicBezTo>
                    <a:pt x="552" y="398"/>
                    <a:pt x="552" y="398"/>
                    <a:pt x="552" y="398"/>
                  </a:cubicBezTo>
                  <a:cubicBezTo>
                    <a:pt x="552" y="398"/>
                    <a:pt x="552" y="398"/>
                    <a:pt x="552" y="398"/>
                  </a:cubicBezTo>
                  <a:cubicBezTo>
                    <a:pt x="553" y="398"/>
                    <a:pt x="553" y="398"/>
                    <a:pt x="553" y="398"/>
                  </a:cubicBezTo>
                  <a:cubicBezTo>
                    <a:pt x="561" y="398"/>
                    <a:pt x="561" y="398"/>
                    <a:pt x="561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2" y="398"/>
                    <a:pt x="562" y="398"/>
                    <a:pt x="562" y="398"/>
                  </a:cubicBezTo>
                  <a:cubicBezTo>
                    <a:pt x="563" y="398"/>
                    <a:pt x="563" y="398"/>
                    <a:pt x="563" y="398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4"/>
                    <a:pt x="567" y="404"/>
                    <a:pt x="567" y="404"/>
                  </a:cubicBezTo>
                  <a:cubicBezTo>
                    <a:pt x="567" y="405"/>
                    <a:pt x="567" y="405"/>
                    <a:pt x="567" y="405"/>
                  </a:cubicBezTo>
                  <a:cubicBezTo>
                    <a:pt x="567" y="406"/>
                    <a:pt x="567" y="406"/>
                    <a:pt x="567" y="406"/>
                  </a:cubicBezTo>
                  <a:cubicBezTo>
                    <a:pt x="568" y="414"/>
                    <a:pt x="568" y="414"/>
                    <a:pt x="568" y="414"/>
                  </a:cubicBezTo>
                  <a:cubicBezTo>
                    <a:pt x="572" y="417"/>
                    <a:pt x="572" y="417"/>
                    <a:pt x="572" y="417"/>
                  </a:cubicBezTo>
                  <a:cubicBezTo>
                    <a:pt x="578" y="412"/>
                    <a:pt x="578" y="412"/>
                    <a:pt x="578" y="412"/>
                  </a:cubicBezTo>
                  <a:cubicBezTo>
                    <a:pt x="579" y="414"/>
                    <a:pt x="579" y="414"/>
                    <a:pt x="579" y="414"/>
                  </a:cubicBezTo>
                  <a:cubicBezTo>
                    <a:pt x="581" y="416"/>
                    <a:pt x="582" y="418"/>
                    <a:pt x="582" y="420"/>
                  </a:cubicBezTo>
                  <a:cubicBezTo>
                    <a:pt x="582" y="427"/>
                    <a:pt x="582" y="427"/>
                    <a:pt x="582" y="427"/>
                  </a:cubicBezTo>
                  <a:cubicBezTo>
                    <a:pt x="579" y="434"/>
                    <a:pt x="579" y="434"/>
                    <a:pt x="579" y="434"/>
                  </a:cubicBezTo>
                  <a:cubicBezTo>
                    <a:pt x="581" y="438"/>
                    <a:pt x="581" y="438"/>
                    <a:pt x="581" y="438"/>
                  </a:cubicBezTo>
                  <a:cubicBezTo>
                    <a:pt x="585" y="442"/>
                    <a:pt x="585" y="442"/>
                    <a:pt x="585" y="442"/>
                  </a:cubicBezTo>
                  <a:cubicBezTo>
                    <a:pt x="602" y="444"/>
                    <a:pt x="602" y="444"/>
                    <a:pt x="602" y="444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2" y="445"/>
                    <a:pt x="602" y="445"/>
                    <a:pt x="602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3" y="445"/>
                    <a:pt x="603" y="445"/>
                    <a:pt x="603" y="445"/>
                  </a:cubicBezTo>
                  <a:cubicBezTo>
                    <a:pt x="604" y="446"/>
                    <a:pt x="604" y="446"/>
                    <a:pt x="604" y="446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09" y="440"/>
                    <a:pt x="609" y="440"/>
                    <a:pt x="609" y="440"/>
                  </a:cubicBezTo>
                  <a:cubicBezTo>
                    <a:pt x="613" y="436"/>
                    <a:pt x="613" y="436"/>
                    <a:pt x="613" y="436"/>
                  </a:cubicBezTo>
                  <a:cubicBezTo>
                    <a:pt x="612" y="430"/>
                    <a:pt x="612" y="430"/>
                    <a:pt x="612" y="430"/>
                  </a:cubicBezTo>
                  <a:cubicBezTo>
                    <a:pt x="607" y="404"/>
                    <a:pt x="607" y="404"/>
                    <a:pt x="607" y="404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19" y="410"/>
                    <a:pt x="619" y="410"/>
                    <a:pt x="619" y="410"/>
                  </a:cubicBezTo>
                  <a:cubicBezTo>
                    <a:pt x="620" y="410"/>
                    <a:pt x="620" y="410"/>
                    <a:pt x="620" y="410"/>
                  </a:cubicBezTo>
                  <a:cubicBezTo>
                    <a:pt x="625" y="416"/>
                    <a:pt x="625" y="416"/>
                    <a:pt x="625" y="416"/>
                  </a:cubicBezTo>
                  <a:cubicBezTo>
                    <a:pt x="628" y="419"/>
                    <a:pt x="628" y="419"/>
                    <a:pt x="628" y="419"/>
                  </a:cubicBezTo>
                  <a:cubicBezTo>
                    <a:pt x="633" y="416"/>
                    <a:pt x="633" y="416"/>
                    <a:pt x="633" y="416"/>
                  </a:cubicBezTo>
                  <a:cubicBezTo>
                    <a:pt x="650" y="398"/>
                    <a:pt x="650" y="398"/>
                    <a:pt x="650" y="398"/>
                  </a:cubicBezTo>
                  <a:cubicBezTo>
                    <a:pt x="650" y="398"/>
                    <a:pt x="650" y="398"/>
                    <a:pt x="650" y="398"/>
                  </a:cubicBezTo>
                  <a:cubicBezTo>
                    <a:pt x="650" y="398"/>
                    <a:pt x="650" y="398"/>
                    <a:pt x="650" y="398"/>
                  </a:cubicBezTo>
                  <a:cubicBezTo>
                    <a:pt x="656" y="393"/>
                    <a:pt x="656" y="393"/>
                    <a:pt x="656" y="393"/>
                  </a:cubicBezTo>
                  <a:cubicBezTo>
                    <a:pt x="663" y="384"/>
                    <a:pt x="663" y="384"/>
                    <a:pt x="663" y="384"/>
                  </a:cubicBezTo>
                  <a:cubicBezTo>
                    <a:pt x="663" y="383"/>
                    <a:pt x="663" y="383"/>
                    <a:pt x="663" y="383"/>
                  </a:cubicBezTo>
                  <a:cubicBezTo>
                    <a:pt x="673" y="385"/>
                    <a:pt x="673" y="385"/>
                    <a:pt x="673" y="385"/>
                  </a:cubicBezTo>
                  <a:cubicBezTo>
                    <a:pt x="677" y="385"/>
                    <a:pt x="677" y="385"/>
                    <a:pt x="677" y="385"/>
                  </a:cubicBezTo>
                  <a:cubicBezTo>
                    <a:pt x="677" y="382"/>
                    <a:pt x="678" y="379"/>
                    <a:pt x="678" y="378"/>
                  </a:cubicBezTo>
                  <a:cubicBezTo>
                    <a:pt x="685" y="370"/>
                    <a:pt x="685" y="370"/>
                    <a:pt x="685" y="370"/>
                  </a:cubicBezTo>
                  <a:cubicBezTo>
                    <a:pt x="687" y="368"/>
                    <a:pt x="687" y="368"/>
                    <a:pt x="687" y="368"/>
                  </a:cubicBezTo>
                  <a:cubicBezTo>
                    <a:pt x="695" y="371"/>
                    <a:pt x="695" y="371"/>
                    <a:pt x="695" y="371"/>
                  </a:cubicBezTo>
                  <a:cubicBezTo>
                    <a:pt x="705" y="370"/>
                    <a:pt x="705" y="370"/>
                    <a:pt x="705" y="370"/>
                  </a:cubicBezTo>
                  <a:cubicBezTo>
                    <a:pt x="711" y="363"/>
                    <a:pt x="711" y="363"/>
                    <a:pt x="711" y="363"/>
                  </a:cubicBezTo>
                  <a:cubicBezTo>
                    <a:pt x="714" y="357"/>
                    <a:pt x="714" y="357"/>
                    <a:pt x="714" y="357"/>
                  </a:cubicBezTo>
                  <a:cubicBezTo>
                    <a:pt x="712" y="354"/>
                    <a:pt x="712" y="354"/>
                    <a:pt x="712" y="354"/>
                  </a:cubicBezTo>
                  <a:cubicBezTo>
                    <a:pt x="707" y="357"/>
                    <a:pt x="707" y="357"/>
                    <a:pt x="707" y="357"/>
                  </a:cubicBezTo>
                  <a:cubicBezTo>
                    <a:pt x="706" y="356"/>
                    <a:pt x="706" y="356"/>
                    <a:pt x="706" y="356"/>
                  </a:cubicBezTo>
                  <a:cubicBezTo>
                    <a:pt x="706" y="356"/>
                    <a:pt x="706" y="356"/>
                    <a:pt x="706" y="356"/>
                  </a:cubicBezTo>
                  <a:cubicBezTo>
                    <a:pt x="699" y="350"/>
                    <a:pt x="699" y="350"/>
                    <a:pt x="699" y="350"/>
                  </a:cubicBezTo>
                  <a:cubicBezTo>
                    <a:pt x="698" y="349"/>
                    <a:pt x="698" y="349"/>
                    <a:pt x="698" y="349"/>
                  </a:cubicBezTo>
                  <a:cubicBezTo>
                    <a:pt x="701" y="338"/>
                    <a:pt x="701" y="338"/>
                    <a:pt x="701" y="338"/>
                  </a:cubicBezTo>
                  <a:cubicBezTo>
                    <a:pt x="702" y="330"/>
                    <a:pt x="702" y="330"/>
                    <a:pt x="702" y="330"/>
                  </a:cubicBezTo>
                  <a:cubicBezTo>
                    <a:pt x="700" y="324"/>
                    <a:pt x="700" y="324"/>
                    <a:pt x="700" y="324"/>
                  </a:cubicBezTo>
                  <a:cubicBezTo>
                    <a:pt x="694" y="322"/>
                    <a:pt x="694" y="322"/>
                    <a:pt x="694" y="322"/>
                  </a:cubicBezTo>
                  <a:cubicBezTo>
                    <a:pt x="694" y="321"/>
                    <a:pt x="694" y="321"/>
                    <a:pt x="694" y="321"/>
                  </a:cubicBezTo>
                  <a:cubicBezTo>
                    <a:pt x="694" y="321"/>
                    <a:pt x="694" y="321"/>
                    <a:pt x="694" y="321"/>
                  </a:cubicBezTo>
                  <a:cubicBezTo>
                    <a:pt x="693" y="320"/>
                    <a:pt x="693" y="320"/>
                    <a:pt x="693" y="320"/>
                  </a:cubicBezTo>
                  <a:cubicBezTo>
                    <a:pt x="689" y="311"/>
                    <a:pt x="689" y="311"/>
                    <a:pt x="689" y="311"/>
                  </a:cubicBezTo>
                  <a:cubicBezTo>
                    <a:pt x="688" y="310"/>
                    <a:pt x="688" y="310"/>
                    <a:pt x="688" y="310"/>
                  </a:cubicBezTo>
                  <a:cubicBezTo>
                    <a:pt x="681" y="318"/>
                    <a:pt x="681" y="318"/>
                    <a:pt x="681" y="318"/>
                  </a:cubicBezTo>
                  <a:cubicBezTo>
                    <a:pt x="674" y="322"/>
                    <a:pt x="674" y="322"/>
                    <a:pt x="674" y="322"/>
                  </a:cubicBezTo>
                  <a:cubicBezTo>
                    <a:pt x="673" y="323"/>
                    <a:pt x="673" y="323"/>
                    <a:pt x="673" y="323"/>
                  </a:cubicBezTo>
                  <a:cubicBezTo>
                    <a:pt x="672" y="322"/>
                    <a:pt x="672" y="322"/>
                    <a:pt x="672" y="322"/>
                  </a:cubicBezTo>
                  <a:cubicBezTo>
                    <a:pt x="672" y="322"/>
                    <a:pt x="672" y="322"/>
                    <a:pt x="672" y="322"/>
                  </a:cubicBezTo>
                  <a:cubicBezTo>
                    <a:pt x="665" y="315"/>
                    <a:pt x="665" y="315"/>
                    <a:pt x="665" y="315"/>
                  </a:cubicBezTo>
                  <a:cubicBezTo>
                    <a:pt x="665" y="314"/>
                    <a:pt x="665" y="314"/>
                    <a:pt x="665" y="314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9" y="303"/>
                    <a:pt x="659" y="303"/>
                    <a:pt x="659" y="303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94"/>
                    <a:pt x="657" y="294"/>
                    <a:pt x="657" y="294"/>
                  </a:cubicBezTo>
                  <a:cubicBezTo>
                    <a:pt x="657" y="282"/>
                    <a:pt x="657" y="282"/>
                    <a:pt x="657" y="282"/>
                  </a:cubicBezTo>
                  <a:cubicBezTo>
                    <a:pt x="656" y="275"/>
                    <a:pt x="656" y="275"/>
                    <a:pt x="656" y="275"/>
                  </a:cubicBezTo>
                  <a:cubicBezTo>
                    <a:pt x="651" y="273"/>
                    <a:pt x="651" y="273"/>
                    <a:pt x="651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50" y="273"/>
                    <a:pt x="650" y="273"/>
                    <a:pt x="650" y="273"/>
                  </a:cubicBezTo>
                  <a:cubicBezTo>
                    <a:pt x="637" y="263"/>
                    <a:pt x="637" y="263"/>
                    <a:pt x="637" y="263"/>
                  </a:cubicBezTo>
                  <a:cubicBezTo>
                    <a:pt x="638" y="262"/>
                    <a:pt x="638" y="262"/>
                    <a:pt x="638" y="262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5"/>
                    <a:pt x="644" y="255"/>
                    <a:pt x="644" y="255"/>
                  </a:cubicBezTo>
                  <a:cubicBezTo>
                    <a:pt x="644" y="254"/>
                    <a:pt x="644" y="254"/>
                    <a:pt x="644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45" y="254"/>
                    <a:pt x="645" y="254"/>
                    <a:pt x="645" y="254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52" y="254"/>
                    <a:pt x="652" y="254"/>
                    <a:pt x="652" y="254"/>
                  </a:cubicBezTo>
                  <a:cubicBezTo>
                    <a:pt x="654" y="254"/>
                    <a:pt x="656" y="255"/>
                    <a:pt x="658" y="257"/>
                  </a:cubicBezTo>
                  <a:cubicBezTo>
                    <a:pt x="663" y="261"/>
                    <a:pt x="663" y="261"/>
                    <a:pt x="663" y="261"/>
                  </a:cubicBezTo>
                  <a:cubicBezTo>
                    <a:pt x="669" y="256"/>
                    <a:pt x="669" y="256"/>
                    <a:pt x="669" y="256"/>
                  </a:cubicBezTo>
                  <a:cubicBezTo>
                    <a:pt x="674" y="250"/>
                    <a:pt x="674" y="250"/>
                    <a:pt x="674" y="250"/>
                  </a:cubicBezTo>
                  <a:cubicBezTo>
                    <a:pt x="674" y="245"/>
                    <a:pt x="674" y="245"/>
                    <a:pt x="674" y="245"/>
                  </a:cubicBezTo>
                  <a:cubicBezTo>
                    <a:pt x="672" y="232"/>
                    <a:pt x="672" y="232"/>
                    <a:pt x="672" y="232"/>
                  </a:cubicBezTo>
                  <a:cubicBezTo>
                    <a:pt x="671" y="227"/>
                    <a:pt x="671" y="227"/>
                    <a:pt x="671" y="227"/>
                  </a:cubicBezTo>
                  <a:cubicBezTo>
                    <a:pt x="662" y="226"/>
                    <a:pt x="662" y="226"/>
                    <a:pt x="662" y="226"/>
                  </a:cubicBezTo>
                  <a:cubicBezTo>
                    <a:pt x="662" y="220"/>
                    <a:pt x="662" y="220"/>
                    <a:pt x="662" y="220"/>
                  </a:cubicBezTo>
                  <a:cubicBezTo>
                    <a:pt x="654" y="210"/>
                    <a:pt x="654" y="210"/>
                    <a:pt x="654" y="210"/>
                  </a:cubicBezTo>
                  <a:cubicBezTo>
                    <a:pt x="654" y="210"/>
                    <a:pt x="654" y="210"/>
                    <a:pt x="654" y="210"/>
                  </a:cubicBezTo>
                  <a:cubicBezTo>
                    <a:pt x="650" y="203"/>
                    <a:pt x="650" y="203"/>
                    <a:pt x="650" y="203"/>
                  </a:cubicBezTo>
                  <a:cubicBezTo>
                    <a:pt x="649" y="202"/>
                    <a:pt x="649" y="202"/>
                    <a:pt x="649" y="202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49" y="201"/>
                    <a:pt x="649" y="201"/>
                    <a:pt x="649" y="201"/>
                  </a:cubicBezTo>
                  <a:cubicBezTo>
                    <a:pt x="658" y="190"/>
                    <a:pt x="658" y="190"/>
                    <a:pt x="658" y="190"/>
                  </a:cubicBezTo>
                  <a:cubicBezTo>
                    <a:pt x="658" y="189"/>
                    <a:pt x="658" y="189"/>
                    <a:pt x="658" y="189"/>
                  </a:cubicBezTo>
                  <a:cubicBezTo>
                    <a:pt x="658" y="189"/>
                    <a:pt x="658" y="189"/>
                    <a:pt x="658" y="189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59" y="188"/>
                    <a:pt x="659" y="188"/>
                    <a:pt x="659" y="188"/>
                  </a:cubicBezTo>
                  <a:cubicBezTo>
                    <a:pt x="663" y="188"/>
                    <a:pt x="663" y="188"/>
                    <a:pt x="663" y="188"/>
                  </a:cubicBezTo>
                  <a:cubicBezTo>
                    <a:pt x="667" y="184"/>
                    <a:pt x="667" y="184"/>
                    <a:pt x="667" y="184"/>
                  </a:cubicBezTo>
                  <a:cubicBezTo>
                    <a:pt x="672" y="168"/>
                    <a:pt x="672" y="168"/>
                    <a:pt x="672" y="168"/>
                  </a:cubicBezTo>
                  <a:cubicBezTo>
                    <a:pt x="673" y="168"/>
                    <a:pt x="673" y="168"/>
                    <a:pt x="673" y="168"/>
                  </a:cubicBezTo>
                  <a:cubicBezTo>
                    <a:pt x="673" y="168"/>
                    <a:pt x="673" y="168"/>
                    <a:pt x="673" y="168"/>
                  </a:cubicBezTo>
                  <a:cubicBezTo>
                    <a:pt x="679" y="161"/>
                    <a:pt x="679" y="161"/>
                    <a:pt x="679" y="161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79" y="160"/>
                    <a:pt x="679" y="160"/>
                    <a:pt x="679" y="160"/>
                  </a:cubicBezTo>
                  <a:cubicBezTo>
                    <a:pt x="680" y="160"/>
                    <a:pt x="680" y="160"/>
                    <a:pt x="680" y="160"/>
                  </a:cubicBezTo>
                  <a:cubicBezTo>
                    <a:pt x="687" y="158"/>
                    <a:pt x="687" y="158"/>
                    <a:pt x="687" y="158"/>
                  </a:cubicBezTo>
                  <a:cubicBezTo>
                    <a:pt x="687" y="159"/>
                    <a:pt x="687" y="159"/>
                    <a:pt x="687" y="159"/>
                  </a:cubicBezTo>
                  <a:cubicBezTo>
                    <a:pt x="692" y="163"/>
                    <a:pt x="692" y="163"/>
                    <a:pt x="692" y="163"/>
                  </a:cubicBezTo>
                  <a:cubicBezTo>
                    <a:pt x="693" y="164"/>
                    <a:pt x="693" y="164"/>
                    <a:pt x="693" y="164"/>
                  </a:cubicBezTo>
                  <a:cubicBezTo>
                    <a:pt x="696" y="151"/>
                    <a:pt x="696" y="151"/>
                    <a:pt x="696" y="151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2"/>
                    <a:pt x="693" y="142"/>
                    <a:pt x="693" y="142"/>
                  </a:cubicBezTo>
                  <a:cubicBezTo>
                    <a:pt x="693" y="141"/>
                    <a:pt x="693" y="141"/>
                    <a:pt x="693" y="141"/>
                  </a:cubicBezTo>
                  <a:cubicBezTo>
                    <a:pt x="694" y="131"/>
                    <a:pt x="694" y="131"/>
                    <a:pt x="694" y="131"/>
                  </a:cubicBezTo>
                  <a:cubicBezTo>
                    <a:pt x="694" y="130"/>
                    <a:pt x="694" y="130"/>
                    <a:pt x="694" y="130"/>
                  </a:cubicBezTo>
                  <a:cubicBezTo>
                    <a:pt x="699" y="125"/>
                    <a:pt x="699" y="125"/>
                    <a:pt x="699" y="125"/>
                  </a:cubicBezTo>
                  <a:cubicBezTo>
                    <a:pt x="702" y="120"/>
                    <a:pt x="702" y="120"/>
                    <a:pt x="702" y="120"/>
                  </a:cubicBezTo>
                  <a:cubicBezTo>
                    <a:pt x="703" y="115"/>
                    <a:pt x="703" y="115"/>
                    <a:pt x="703" y="115"/>
                  </a:cubicBezTo>
                  <a:cubicBezTo>
                    <a:pt x="703" y="112"/>
                    <a:pt x="701" y="108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102"/>
                    <a:pt x="699" y="102"/>
                    <a:pt x="699" y="102"/>
                  </a:cubicBezTo>
                  <a:cubicBezTo>
                    <a:pt x="699" y="93"/>
                    <a:pt x="699" y="93"/>
                    <a:pt x="699" y="93"/>
                  </a:cubicBezTo>
                  <a:cubicBezTo>
                    <a:pt x="699" y="92"/>
                    <a:pt x="699" y="92"/>
                    <a:pt x="699" y="92"/>
                  </a:cubicBezTo>
                  <a:cubicBezTo>
                    <a:pt x="701" y="84"/>
                    <a:pt x="701" y="84"/>
                    <a:pt x="701" y="84"/>
                  </a:cubicBezTo>
                  <a:cubicBezTo>
                    <a:pt x="699" y="80"/>
                    <a:pt x="698" y="78"/>
                    <a:pt x="698" y="76"/>
                  </a:cubicBezTo>
                  <a:lnTo>
                    <a:pt x="70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4" name="Freeform 6"/>
            <p:cNvSpPr/>
            <p:nvPr/>
          </p:nvSpPr>
          <p:spPr bwMode="auto">
            <a:xfrm>
              <a:off x="4751388" y="2314576"/>
              <a:ext cx="1714500" cy="1449388"/>
            </a:xfrm>
            <a:custGeom>
              <a:avLst/>
              <a:gdLst>
                <a:gd name="T0" fmla="*/ 267 w 456"/>
                <a:gd name="T1" fmla="*/ 154 h 386"/>
                <a:gd name="T2" fmla="*/ 257 w 456"/>
                <a:gd name="T3" fmla="*/ 160 h 386"/>
                <a:gd name="T4" fmla="*/ 222 w 456"/>
                <a:gd name="T5" fmla="*/ 128 h 386"/>
                <a:gd name="T6" fmla="*/ 196 w 456"/>
                <a:gd name="T7" fmla="*/ 107 h 386"/>
                <a:gd name="T8" fmla="*/ 198 w 456"/>
                <a:gd name="T9" fmla="*/ 78 h 386"/>
                <a:gd name="T10" fmla="*/ 169 w 456"/>
                <a:gd name="T11" fmla="*/ 86 h 386"/>
                <a:gd name="T12" fmla="*/ 147 w 456"/>
                <a:gd name="T13" fmla="*/ 58 h 386"/>
                <a:gd name="T14" fmla="*/ 137 w 456"/>
                <a:gd name="T15" fmla="*/ 24 h 386"/>
                <a:gd name="T16" fmla="*/ 128 w 456"/>
                <a:gd name="T17" fmla="*/ 7 h 386"/>
                <a:gd name="T18" fmla="*/ 105 w 456"/>
                <a:gd name="T19" fmla="*/ 15 h 386"/>
                <a:gd name="T20" fmla="*/ 89 w 456"/>
                <a:gd name="T21" fmla="*/ 32 h 386"/>
                <a:gd name="T22" fmla="*/ 49 w 456"/>
                <a:gd name="T23" fmla="*/ 44 h 386"/>
                <a:gd name="T24" fmla="*/ 25 w 456"/>
                <a:gd name="T25" fmla="*/ 73 h 386"/>
                <a:gd name="T26" fmla="*/ 1 w 456"/>
                <a:gd name="T27" fmla="*/ 92 h 386"/>
                <a:gd name="T28" fmla="*/ 32 w 456"/>
                <a:gd name="T29" fmla="*/ 119 h 386"/>
                <a:gd name="T30" fmla="*/ 56 w 456"/>
                <a:gd name="T31" fmla="*/ 127 h 386"/>
                <a:gd name="T32" fmla="*/ 112 w 456"/>
                <a:gd name="T33" fmla="*/ 150 h 386"/>
                <a:gd name="T34" fmla="*/ 151 w 456"/>
                <a:gd name="T35" fmla="*/ 142 h 386"/>
                <a:gd name="T36" fmla="*/ 185 w 456"/>
                <a:gd name="T37" fmla="*/ 156 h 386"/>
                <a:gd name="T38" fmla="*/ 215 w 456"/>
                <a:gd name="T39" fmla="*/ 168 h 386"/>
                <a:gd name="T40" fmla="*/ 261 w 456"/>
                <a:gd name="T41" fmla="*/ 203 h 386"/>
                <a:gd name="T42" fmla="*/ 274 w 456"/>
                <a:gd name="T43" fmla="*/ 220 h 386"/>
                <a:gd name="T44" fmla="*/ 271 w 456"/>
                <a:gd name="T45" fmla="*/ 288 h 386"/>
                <a:gd name="T46" fmla="*/ 252 w 456"/>
                <a:gd name="T47" fmla="*/ 322 h 386"/>
                <a:gd name="T48" fmla="*/ 224 w 456"/>
                <a:gd name="T49" fmla="*/ 333 h 386"/>
                <a:gd name="T50" fmla="*/ 249 w 456"/>
                <a:gd name="T51" fmla="*/ 353 h 386"/>
                <a:gd name="T52" fmla="*/ 261 w 456"/>
                <a:gd name="T53" fmla="*/ 348 h 386"/>
                <a:gd name="T54" fmla="*/ 262 w 456"/>
                <a:gd name="T55" fmla="*/ 335 h 386"/>
                <a:gd name="T56" fmla="*/ 276 w 456"/>
                <a:gd name="T57" fmla="*/ 322 h 386"/>
                <a:gd name="T58" fmla="*/ 287 w 456"/>
                <a:gd name="T59" fmla="*/ 332 h 386"/>
                <a:gd name="T60" fmla="*/ 322 w 456"/>
                <a:gd name="T61" fmla="*/ 346 h 386"/>
                <a:gd name="T62" fmla="*/ 333 w 456"/>
                <a:gd name="T63" fmla="*/ 366 h 386"/>
                <a:gd name="T64" fmla="*/ 364 w 456"/>
                <a:gd name="T65" fmla="*/ 375 h 386"/>
                <a:gd name="T66" fmla="*/ 364 w 456"/>
                <a:gd name="T67" fmla="*/ 357 h 386"/>
                <a:gd name="T68" fmla="*/ 367 w 456"/>
                <a:gd name="T69" fmla="*/ 350 h 386"/>
                <a:gd name="T70" fmla="*/ 383 w 456"/>
                <a:gd name="T71" fmla="*/ 324 h 386"/>
                <a:gd name="T72" fmla="*/ 385 w 456"/>
                <a:gd name="T73" fmla="*/ 307 h 386"/>
                <a:gd name="T74" fmla="*/ 400 w 456"/>
                <a:gd name="T75" fmla="*/ 290 h 386"/>
                <a:gd name="T76" fmla="*/ 422 w 456"/>
                <a:gd name="T77" fmla="*/ 286 h 386"/>
                <a:gd name="T78" fmla="*/ 445 w 456"/>
                <a:gd name="T79" fmla="*/ 278 h 386"/>
                <a:gd name="T80" fmla="*/ 452 w 456"/>
                <a:gd name="T81" fmla="*/ 244 h 386"/>
                <a:gd name="T82" fmla="*/ 412 w 456"/>
                <a:gd name="T83" fmla="*/ 218 h 386"/>
                <a:gd name="T84" fmla="*/ 395 w 456"/>
                <a:gd name="T85" fmla="*/ 246 h 386"/>
                <a:gd name="T86" fmla="*/ 407 w 456"/>
                <a:gd name="T87" fmla="*/ 255 h 386"/>
                <a:gd name="T88" fmla="*/ 405 w 456"/>
                <a:gd name="T89" fmla="*/ 270 h 386"/>
                <a:gd name="T90" fmla="*/ 388 w 456"/>
                <a:gd name="T91" fmla="*/ 275 h 386"/>
                <a:gd name="T92" fmla="*/ 373 w 456"/>
                <a:gd name="T93" fmla="*/ 284 h 386"/>
                <a:gd name="T94" fmla="*/ 362 w 456"/>
                <a:gd name="T95" fmla="*/ 273 h 386"/>
                <a:gd name="T96" fmla="*/ 355 w 456"/>
                <a:gd name="T97" fmla="*/ 256 h 386"/>
                <a:gd name="T98" fmla="*/ 350 w 456"/>
                <a:gd name="T99" fmla="*/ 238 h 386"/>
                <a:gd name="T100" fmla="*/ 326 w 456"/>
                <a:gd name="T101" fmla="*/ 208 h 386"/>
                <a:gd name="T102" fmla="*/ 298 w 456"/>
                <a:gd name="T103" fmla="*/ 188 h 386"/>
                <a:gd name="T104" fmla="*/ 299 w 456"/>
                <a:gd name="T105" fmla="*/ 168 h 386"/>
                <a:gd name="T106" fmla="*/ 325 w 456"/>
                <a:gd name="T107" fmla="*/ 142 h 386"/>
                <a:gd name="T108" fmla="*/ 295 w 456"/>
                <a:gd name="T109" fmla="*/ 143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6" h="386">
                  <a:moveTo>
                    <a:pt x="271" y="140"/>
                  </a:moveTo>
                  <a:cubicBezTo>
                    <a:pt x="264" y="140"/>
                    <a:pt x="264" y="140"/>
                    <a:pt x="264" y="140"/>
                  </a:cubicBezTo>
                  <a:cubicBezTo>
                    <a:pt x="262" y="144"/>
                    <a:pt x="262" y="144"/>
                    <a:pt x="262" y="144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7" y="154"/>
                    <a:pt x="267" y="154"/>
                    <a:pt x="267" y="154"/>
                  </a:cubicBezTo>
                  <a:cubicBezTo>
                    <a:pt x="268" y="154"/>
                    <a:pt x="268" y="154"/>
                    <a:pt x="268" y="154"/>
                  </a:cubicBezTo>
                  <a:cubicBezTo>
                    <a:pt x="268" y="155"/>
                    <a:pt x="268" y="155"/>
                    <a:pt x="268" y="155"/>
                  </a:cubicBezTo>
                  <a:cubicBezTo>
                    <a:pt x="267" y="156"/>
                    <a:pt x="267" y="156"/>
                    <a:pt x="267" y="156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8" y="160"/>
                    <a:pt x="258" y="160"/>
                    <a:pt x="258" y="160"/>
                  </a:cubicBezTo>
                  <a:cubicBezTo>
                    <a:pt x="257" y="160"/>
                    <a:pt x="257" y="160"/>
                    <a:pt x="257" y="160"/>
                  </a:cubicBezTo>
                  <a:cubicBezTo>
                    <a:pt x="257" y="160"/>
                    <a:pt x="257" y="160"/>
                    <a:pt x="257" y="160"/>
                  </a:cubicBezTo>
                  <a:cubicBezTo>
                    <a:pt x="250" y="160"/>
                    <a:pt x="247" y="158"/>
                    <a:pt x="245" y="155"/>
                  </a:cubicBezTo>
                  <a:cubicBezTo>
                    <a:pt x="243" y="150"/>
                    <a:pt x="243" y="150"/>
                    <a:pt x="243" y="150"/>
                  </a:cubicBezTo>
                  <a:cubicBezTo>
                    <a:pt x="231" y="148"/>
                    <a:pt x="231" y="148"/>
                    <a:pt x="231" y="148"/>
                  </a:cubicBezTo>
                  <a:cubicBezTo>
                    <a:pt x="228" y="132"/>
                    <a:pt x="228" y="132"/>
                    <a:pt x="228" y="132"/>
                  </a:cubicBezTo>
                  <a:cubicBezTo>
                    <a:pt x="225" y="132"/>
                    <a:pt x="223" y="131"/>
                    <a:pt x="222" y="129"/>
                  </a:cubicBezTo>
                  <a:cubicBezTo>
                    <a:pt x="222" y="128"/>
                    <a:pt x="222" y="128"/>
                    <a:pt x="222" y="128"/>
                  </a:cubicBezTo>
                  <a:cubicBezTo>
                    <a:pt x="220" y="126"/>
                    <a:pt x="218" y="124"/>
                    <a:pt x="216" y="124"/>
                  </a:cubicBezTo>
                  <a:cubicBezTo>
                    <a:pt x="213" y="122"/>
                    <a:pt x="210" y="120"/>
                    <a:pt x="207" y="116"/>
                  </a:cubicBezTo>
                  <a:cubicBezTo>
                    <a:pt x="203" y="114"/>
                    <a:pt x="203" y="114"/>
                    <a:pt x="203" y="11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202" y="114"/>
                    <a:pt x="202" y="114"/>
                    <a:pt x="202" y="114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6" y="107"/>
                    <a:pt x="196" y="107"/>
                    <a:pt x="196" y="107"/>
                  </a:cubicBezTo>
                  <a:cubicBezTo>
                    <a:pt x="194" y="102"/>
                    <a:pt x="194" y="102"/>
                    <a:pt x="194" y="102"/>
                  </a:cubicBezTo>
                  <a:cubicBezTo>
                    <a:pt x="194" y="101"/>
                    <a:pt x="194" y="101"/>
                    <a:pt x="194" y="101"/>
                  </a:cubicBezTo>
                  <a:cubicBezTo>
                    <a:pt x="207" y="84"/>
                    <a:pt x="207" y="84"/>
                    <a:pt x="207" y="84"/>
                  </a:cubicBezTo>
                  <a:cubicBezTo>
                    <a:pt x="207" y="82"/>
                    <a:pt x="208" y="82"/>
                    <a:pt x="207" y="81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8"/>
                    <a:pt x="198" y="78"/>
                    <a:pt x="198" y="78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7" y="79"/>
                    <a:pt x="197" y="79"/>
                    <a:pt x="197" y="79"/>
                  </a:cubicBezTo>
                  <a:cubicBezTo>
                    <a:pt x="180" y="80"/>
                    <a:pt x="180" y="80"/>
                    <a:pt x="180" y="80"/>
                  </a:cubicBezTo>
                  <a:cubicBezTo>
                    <a:pt x="173" y="82"/>
                    <a:pt x="173" y="82"/>
                    <a:pt x="173" y="82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69" y="86"/>
                    <a:pt x="169" y="86"/>
                    <a:pt x="169" y="86"/>
                  </a:cubicBezTo>
                  <a:cubicBezTo>
                    <a:pt x="168" y="88"/>
                    <a:pt x="165" y="90"/>
                    <a:pt x="162" y="89"/>
                  </a:cubicBezTo>
                  <a:cubicBezTo>
                    <a:pt x="162" y="89"/>
                    <a:pt x="162" y="89"/>
                    <a:pt x="162" y="89"/>
                  </a:cubicBezTo>
                  <a:cubicBezTo>
                    <a:pt x="161" y="88"/>
                    <a:pt x="161" y="88"/>
                    <a:pt x="161" y="88"/>
                  </a:cubicBezTo>
                  <a:cubicBezTo>
                    <a:pt x="155" y="84"/>
                    <a:pt x="155" y="84"/>
                    <a:pt x="155" y="84"/>
                  </a:cubicBezTo>
                  <a:cubicBezTo>
                    <a:pt x="155" y="74"/>
                    <a:pt x="155" y="74"/>
                    <a:pt x="155" y="74"/>
                  </a:cubicBezTo>
                  <a:cubicBezTo>
                    <a:pt x="152" y="72"/>
                    <a:pt x="150" y="69"/>
                    <a:pt x="149" y="67"/>
                  </a:cubicBezTo>
                  <a:cubicBezTo>
                    <a:pt x="147" y="58"/>
                    <a:pt x="147" y="58"/>
                    <a:pt x="147" y="58"/>
                  </a:cubicBezTo>
                  <a:cubicBezTo>
                    <a:pt x="143" y="54"/>
                    <a:pt x="143" y="54"/>
                    <a:pt x="143" y="54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7" y="49"/>
                    <a:pt x="137" y="49"/>
                    <a:pt x="137" y="49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3" y="28"/>
                    <a:pt x="103" y="28"/>
                    <a:pt x="103" y="28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5" y="34"/>
                    <a:pt x="81" y="36"/>
                    <a:pt x="77" y="37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6" y="38"/>
                    <a:pt x="76" y="38"/>
                    <a:pt x="76" y="38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5" y="42"/>
                    <a:pt x="52" y="44"/>
                    <a:pt x="49" y="44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3" y="62"/>
                    <a:pt x="31" y="65"/>
                    <a:pt x="29" y="6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1" y="75"/>
                    <a:pt x="21" y="75"/>
                    <a:pt x="21" y="75"/>
                  </a:cubicBezTo>
                  <a:cubicBezTo>
                    <a:pt x="19" y="76"/>
                    <a:pt x="17" y="76"/>
                    <a:pt x="16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3" y="79"/>
                    <a:pt x="3" y="79"/>
                    <a:pt x="3" y="7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20" y="118"/>
                    <a:pt x="20" y="118"/>
                    <a:pt x="20" y="118"/>
                  </a:cubicBezTo>
                  <a:cubicBezTo>
                    <a:pt x="32" y="119"/>
                    <a:pt x="32" y="119"/>
                    <a:pt x="32" y="119"/>
                  </a:cubicBezTo>
                  <a:cubicBezTo>
                    <a:pt x="38" y="118"/>
                    <a:pt x="38" y="118"/>
                    <a:pt x="38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0" y="139"/>
                    <a:pt x="110" y="139"/>
                    <a:pt x="110" y="139"/>
                  </a:cubicBezTo>
                  <a:cubicBezTo>
                    <a:pt x="110" y="136"/>
                    <a:pt x="112" y="134"/>
                    <a:pt x="117" y="132"/>
                  </a:cubicBezTo>
                  <a:cubicBezTo>
                    <a:pt x="118" y="131"/>
                    <a:pt x="118" y="131"/>
                    <a:pt x="118" y="131"/>
                  </a:cubicBezTo>
                  <a:cubicBezTo>
                    <a:pt x="142" y="146"/>
                    <a:pt x="142" y="146"/>
                    <a:pt x="142" y="146"/>
                  </a:cubicBezTo>
                  <a:cubicBezTo>
                    <a:pt x="145" y="145"/>
                    <a:pt x="145" y="145"/>
                    <a:pt x="145" y="145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5" y="142"/>
                    <a:pt x="155" y="142"/>
                    <a:pt x="155" y="142"/>
                  </a:cubicBezTo>
                  <a:cubicBezTo>
                    <a:pt x="159" y="138"/>
                    <a:pt x="159" y="138"/>
                    <a:pt x="159" y="138"/>
                  </a:cubicBezTo>
                  <a:cubicBezTo>
                    <a:pt x="160" y="138"/>
                    <a:pt x="160" y="138"/>
                    <a:pt x="160" y="138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76" y="148"/>
                    <a:pt x="176" y="148"/>
                    <a:pt x="176" y="148"/>
                  </a:cubicBezTo>
                  <a:cubicBezTo>
                    <a:pt x="176" y="149"/>
                    <a:pt x="176" y="149"/>
                    <a:pt x="176" y="149"/>
                  </a:cubicBezTo>
                  <a:cubicBezTo>
                    <a:pt x="185" y="156"/>
                    <a:pt x="185" y="156"/>
                    <a:pt x="185" y="156"/>
                  </a:cubicBezTo>
                  <a:cubicBezTo>
                    <a:pt x="188" y="158"/>
                    <a:pt x="191" y="161"/>
                    <a:pt x="194" y="165"/>
                  </a:cubicBezTo>
                  <a:cubicBezTo>
                    <a:pt x="198" y="170"/>
                    <a:pt x="198" y="170"/>
                    <a:pt x="198" y="170"/>
                  </a:cubicBezTo>
                  <a:cubicBezTo>
                    <a:pt x="202" y="169"/>
                    <a:pt x="202" y="169"/>
                    <a:pt x="202" y="169"/>
                  </a:cubicBezTo>
                  <a:cubicBezTo>
                    <a:pt x="206" y="162"/>
                    <a:pt x="206" y="162"/>
                    <a:pt x="206" y="162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15" y="168"/>
                    <a:pt x="215" y="168"/>
                    <a:pt x="215" y="168"/>
                  </a:cubicBezTo>
                  <a:cubicBezTo>
                    <a:pt x="222" y="176"/>
                    <a:pt x="222" y="176"/>
                    <a:pt x="222" y="176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0" y="190"/>
                    <a:pt x="240" y="190"/>
                    <a:pt x="240" y="190"/>
                  </a:cubicBezTo>
                  <a:cubicBezTo>
                    <a:pt x="245" y="196"/>
                    <a:pt x="245" y="196"/>
                    <a:pt x="245" y="196"/>
                  </a:cubicBezTo>
                  <a:cubicBezTo>
                    <a:pt x="261" y="191"/>
                    <a:pt x="261" y="191"/>
                    <a:pt x="261" y="191"/>
                  </a:cubicBezTo>
                  <a:cubicBezTo>
                    <a:pt x="261" y="203"/>
                    <a:pt x="261" y="203"/>
                    <a:pt x="261" y="203"/>
                  </a:cubicBezTo>
                  <a:cubicBezTo>
                    <a:pt x="268" y="210"/>
                    <a:pt x="268" y="210"/>
                    <a:pt x="268" y="210"/>
                  </a:cubicBezTo>
                  <a:cubicBezTo>
                    <a:pt x="268" y="210"/>
                    <a:pt x="268" y="210"/>
                    <a:pt x="268" y="210"/>
                  </a:cubicBezTo>
                  <a:cubicBezTo>
                    <a:pt x="268" y="210"/>
                    <a:pt x="268" y="210"/>
                    <a:pt x="268" y="210"/>
                  </a:cubicBezTo>
                  <a:cubicBezTo>
                    <a:pt x="274" y="218"/>
                    <a:pt x="274" y="218"/>
                    <a:pt x="274" y="218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4" y="220"/>
                    <a:pt x="274" y="220"/>
                    <a:pt x="274" y="220"/>
                  </a:cubicBezTo>
                  <a:cubicBezTo>
                    <a:pt x="280" y="247"/>
                    <a:pt x="280" y="247"/>
                    <a:pt x="280" y="247"/>
                  </a:cubicBezTo>
                  <a:cubicBezTo>
                    <a:pt x="286" y="258"/>
                    <a:pt x="286" y="258"/>
                    <a:pt x="286" y="258"/>
                  </a:cubicBezTo>
                  <a:cubicBezTo>
                    <a:pt x="278" y="279"/>
                    <a:pt x="278" y="279"/>
                    <a:pt x="278" y="279"/>
                  </a:cubicBezTo>
                  <a:cubicBezTo>
                    <a:pt x="278" y="280"/>
                    <a:pt x="278" y="280"/>
                    <a:pt x="278" y="280"/>
                  </a:cubicBezTo>
                  <a:cubicBezTo>
                    <a:pt x="271" y="282"/>
                    <a:pt x="271" y="282"/>
                    <a:pt x="271" y="282"/>
                  </a:cubicBezTo>
                  <a:cubicBezTo>
                    <a:pt x="271" y="288"/>
                    <a:pt x="271" y="288"/>
                    <a:pt x="271" y="288"/>
                  </a:cubicBezTo>
                  <a:cubicBezTo>
                    <a:pt x="271" y="288"/>
                    <a:pt x="271" y="288"/>
                    <a:pt x="271" y="288"/>
                  </a:cubicBezTo>
                  <a:cubicBezTo>
                    <a:pt x="264" y="299"/>
                    <a:pt x="264" y="299"/>
                    <a:pt x="264" y="299"/>
                  </a:cubicBezTo>
                  <a:cubicBezTo>
                    <a:pt x="263" y="299"/>
                    <a:pt x="263" y="299"/>
                    <a:pt x="263" y="299"/>
                  </a:cubicBezTo>
                  <a:cubicBezTo>
                    <a:pt x="253" y="300"/>
                    <a:pt x="253" y="300"/>
                    <a:pt x="253" y="300"/>
                  </a:cubicBezTo>
                  <a:cubicBezTo>
                    <a:pt x="244" y="308"/>
                    <a:pt x="244" y="308"/>
                    <a:pt x="244" y="308"/>
                  </a:cubicBezTo>
                  <a:cubicBezTo>
                    <a:pt x="245" y="309"/>
                    <a:pt x="247" y="310"/>
                    <a:pt x="249" y="311"/>
                  </a:cubicBezTo>
                  <a:cubicBezTo>
                    <a:pt x="253" y="312"/>
                    <a:pt x="254" y="316"/>
                    <a:pt x="252" y="321"/>
                  </a:cubicBezTo>
                  <a:cubicBezTo>
                    <a:pt x="252" y="322"/>
                    <a:pt x="252" y="322"/>
                    <a:pt x="252" y="322"/>
                  </a:cubicBezTo>
                  <a:cubicBezTo>
                    <a:pt x="245" y="329"/>
                    <a:pt x="245" y="329"/>
                    <a:pt x="245" y="329"/>
                  </a:cubicBezTo>
                  <a:cubicBezTo>
                    <a:pt x="245" y="329"/>
                    <a:pt x="245" y="329"/>
                    <a:pt x="245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44" y="329"/>
                    <a:pt x="244" y="329"/>
                    <a:pt x="244" y="329"/>
                  </a:cubicBezTo>
                  <a:cubicBezTo>
                    <a:pt x="243" y="329"/>
                    <a:pt x="243" y="329"/>
                    <a:pt x="243" y="329"/>
                  </a:cubicBezTo>
                  <a:cubicBezTo>
                    <a:pt x="224" y="326"/>
                    <a:pt x="224" y="326"/>
                    <a:pt x="224" y="326"/>
                  </a:cubicBezTo>
                  <a:cubicBezTo>
                    <a:pt x="224" y="333"/>
                    <a:pt x="224" y="333"/>
                    <a:pt x="224" y="333"/>
                  </a:cubicBezTo>
                  <a:cubicBezTo>
                    <a:pt x="226" y="348"/>
                    <a:pt x="226" y="348"/>
                    <a:pt x="226" y="348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2" y="355"/>
                    <a:pt x="242" y="355"/>
                    <a:pt x="242" y="355"/>
                  </a:cubicBezTo>
                  <a:cubicBezTo>
                    <a:pt x="248" y="353"/>
                    <a:pt x="248" y="353"/>
                    <a:pt x="248" y="353"/>
                  </a:cubicBezTo>
                  <a:cubicBezTo>
                    <a:pt x="248" y="353"/>
                    <a:pt x="248" y="353"/>
                    <a:pt x="248" y="353"/>
                  </a:cubicBezTo>
                  <a:cubicBezTo>
                    <a:pt x="249" y="353"/>
                    <a:pt x="249" y="353"/>
                    <a:pt x="249" y="353"/>
                  </a:cubicBezTo>
                  <a:cubicBezTo>
                    <a:pt x="249" y="353"/>
                    <a:pt x="249" y="353"/>
                    <a:pt x="249" y="353"/>
                  </a:cubicBezTo>
                  <a:cubicBezTo>
                    <a:pt x="250" y="353"/>
                    <a:pt x="250" y="353"/>
                    <a:pt x="250" y="353"/>
                  </a:cubicBezTo>
                  <a:cubicBezTo>
                    <a:pt x="254" y="356"/>
                    <a:pt x="254" y="356"/>
                    <a:pt x="254" y="356"/>
                  </a:cubicBezTo>
                  <a:cubicBezTo>
                    <a:pt x="261" y="356"/>
                    <a:pt x="261" y="356"/>
                    <a:pt x="261" y="356"/>
                  </a:cubicBezTo>
                  <a:cubicBezTo>
                    <a:pt x="263" y="355"/>
                    <a:pt x="263" y="355"/>
                    <a:pt x="263" y="355"/>
                  </a:cubicBezTo>
                  <a:cubicBezTo>
                    <a:pt x="261" y="348"/>
                    <a:pt x="261" y="348"/>
                    <a:pt x="261" y="348"/>
                  </a:cubicBezTo>
                  <a:cubicBezTo>
                    <a:pt x="261" y="348"/>
                    <a:pt x="261" y="348"/>
                    <a:pt x="261" y="348"/>
                  </a:cubicBezTo>
                  <a:cubicBezTo>
                    <a:pt x="261" y="348"/>
                    <a:pt x="261" y="348"/>
                    <a:pt x="261" y="348"/>
                  </a:cubicBezTo>
                  <a:cubicBezTo>
                    <a:pt x="259" y="340"/>
                    <a:pt x="259" y="340"/>
                    <a:pt x="259" y="340"/>
                  </a:cubicBezTo>
                  <a:cubicBezTo>
                    <a:pt x="259" y="339"/>
                    <a:pt x="259" y="339"/>
                    <a:pt x="259" y="339"/>
                  </a:cubicBezTo>
                  <a:cubicBezTo>
                    <a:pt x="259" y="339"/>
                    <a:pt x="259" y="339"/>
                    <a:pt x="259" y="339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0" y="338"/>
                    <a:pt x="260" y="338"/>
                    <a:pt x="260" y="338"/>
                  </a:cubicBezTo>
                  <a:cubicBezTo>
                    <a:pt x="262" y="335"/>
                    <a:pt x="262" y="335"/>
                    <a:pt x="262" y="335"/>
                  </a:cubicBezTo>
                  <a:cubicBezTo>
                    <a:pt x="263" y="334"/>
                    <a:pt x="263" y="334"/>
                    <a:pt x="263" y="334"/>
                  </a:cubicBezTo>
                  <a:cubicBezTo>
                    <a:pt x="263" y="334"/>
                    <a:pt x="263" y="334"/>
                    <a:pt x="263" y="334"/>
                  </a:cubicBezTo>
                  <a:cubicBezTo>
                    <a:pt x="263" y="334"/>
                    <a:pt x="263" y="334"/>
                    <a:pt x="263" y="334"/>
                  </a:cubicBezTo>
                  <a:cubicBezTo>
                    <a:pt x="268" y="328"/>
                    <a:pt x="268" y="328"/>
                    <a:pt x="268" y="328"/>
                  </a:cubicBezTo>
                  <a:cubicBezTo>
                    <a:pt x="268" y="327"/>
                    <a:pt x="268" y="327"/>
                    <a:pt x="268" y="327"/>
                  </a:cubicBezTo>
                  <a:cubicBezTo>
                    <a:pt x="275" y="322"/>
                    <a:pt x="275" y="322"/>
                    <a:pt x="275" y="322"/>
                  </a:cubicBezTo>
                  <a:cubicBezTo>
                    <a:pt x="276" y="322"/>
                    <a:pt x="276" y="322"/>
                    <a:pt x="276" y="322"/>
                  </a:cubicBezTo>
                  <a:cubicBezTo>
                    <a:pt x="276" y="321"/>
                    <a:pt x="276" y="321"/>
                    <a:pt x="276" y="321"/>
                  </a:cubicBezTo>
                  <a:cubicBezTo>
                    <a:pt x="276" y="321"/>
                    <a:pt x="276" y="321"/>
                    <a:pt x="276" y="321"/>
                  </a:cubicBezTo>
                  <a:cubicBezTo>
                    <a:pt x="276" y="321"/>
                    <a:pt x="276" y="321"/>
                    <a:pt x="276" y="321"/>
                  </a:cubicBezTo>
                  <a:cubicBezTo>
                    <a:pt x="285" y="320"/>
                    <a:pt x="285" y="320"/>
                    <a:pt x="285" y="320"/>
                  </a:cubicBezTo>
                  <a:cubicBezTo>
                    <a:pt x="285" y="322"/>
                    <a:pt x="285" y="322"/>
                    <a:pt x="285" y="322"/>
                  </a:cubicBezTo>
                  <a:cubicBezTo>
                    <a:pt x="285" y="325"/>
                    <a:pt x="285" y="327"/>
                    <a:pt x="286" y="329"/>
                  </a:cubicBezTo>
                  <a:cubicBezTo>
                    <a:pt x="287" y="332"/>
                    <a:pt x="287" y="332"/>
                    <a:pt x="287" y="332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98" y="342"/>
                    <a:pt x="298" y="342"/>
                    <a:pt x="298" y="342"/>
                  </a:cubicBezTo>
                  <a:cubicBezTo>
                    <a:pt x="320" y="344"/>
                    <a:pt x="320" y="344"/>
                    <a:pt x="320" y="344"/>
                  </a:cubicBezTo>
                  <a:cubicBezTo>
                    <a:pt x="321" y="344"/>
                    <a:pt x="321" y="344"/>
                    <a:pt x="321" y="344"/>
                  </a:cubicBezTo>
                  <a:cubicBezTo>
                    <a:pt x="322" y="344"/>
                    <a:pt x="322" y="344"/>
                    <a:pt x="322" y="344"/>
                  </a:cubicBezTo>
                  <a:cubicBezTo>
                    <a:pt x="322" y="345"/>
                    <a:pt x="322" y="345"/>
                    <a:pt x="322" y="345"/>
                  </a:cubicBezTo>
                  <a:cubicBezTo>
                    <a:pt x="322" y="346"/>
                    <a:pt x="322" y="346"/>
                    <a:pt x="322" y="346"/>
                  </a:cubicBezTo>
                  <a:cubicBezTo>
                    <a:pt x="321" y="353"/>
                    <a:pt x="321" y="353"/>
                    <a:pt x="321" y="353"/>
                  </a:cubicBezTo>
                  <a:cubicBezTo>
                    <a:pt x="327" y="360"/>
                    <a:pt x="327" y="360"/>
                    <a:pt x="327" y="360"/>
                  </a:cubicBezTo>
                  <a:cubicBezTo>
                    <a:pt x="332" y="362"/>
                    <a:pt x="332" y="362"/>
                    <a:pt x="332" y="362"/>
                  </a:cubicBezTo>
                  <a:cubicBezTo>
                    <a:pt x="333" y="362"/>
                    <a:pt x="333" y="362"/>
                    <a:pt x="333" y="362"/>
                  </a:cubicBezTo>
                  <a:cubicBezTo>
                    <a:pt x="333" y="363"/>
                    <a:pt x="333" y="363"/>
                    <a:pt x="333" y="363"/>
                  </a:cubicBezTo>
                  <a:cubicBezTo>
                    <a:pt x="333" y="363"/>
                    <a:pt x="333" y="363"/>
                    <a:pt x="333" y="363"/>
                  </a:cubicBezTo>
                  <a:cubicBezTo>
                    <a:pt x="333" y="366"/>
                    <a:pt x="333" y="366"/>
                    <a:pt x="333" y="366"/>
                  </a:cubicBezTo>
                  <a:cubicBezTo>
                    <a:pt x="333" y="370"/>
                    <a:pt x="333" y="370"/>
                    <a:pt x="333" y="370"/>
                  </a:cubicBezTo>
                  <a:cubicBezTo>
                    <a:pt x="331" y="378"/>
                    <a:pt x="331" y="378"/>
                    <a:pt x="331" y="378"/>
                  </a:cubicBezTo>
                  <a:cubicBezTo>
                    <a:pt x="334" y="380"/>
                    <a:pt x="334" y="380"/>
                    <a:pt x="334" y="380"/>
                  </a:cubicBezTo>
                  <a:cubicBezTo>
                    <a:pt x="337" y="380"/>
                    <a:pt x="340" y="380"/>
                    <a:pt x="343" y="382"/>
                  </a:cubicBezTo>
                  <a:cubicBezTo>
                    <a:pt x="352" y="386"/>
                    <a:pt x="352" y="386"/>
                    <a:pt x="352" y="386"/>
                  </a:cubicBezTo>
                  <a:cubicBezTo>
                    <a:pt x="358" y="382"/>
                    <a:pt x="358" y="382"/>
                    <a:pt x="358" y="382"/>
                  </a:cubicBezTo>
                  <a:cubicBezTo>
                    <a:pt x="364" y="375"/>
                    <a:pt x="364" y="375"/>
                    <a:pt x="364" y="375"/>
                  </a:cubicBezTo>
                  <a:cubicBezTo>
                    <a:pt x="364" y="373"/>
                    <a:pt x="364" y="373"/>
                    <a:pt x="364" y="373"/>
                  </a:cubicBezTo>
                  <a:cubicBezTo>
                    <a:pt x="365" y="372"/>
                    <a:pt x="365" y="372"/>
                    <a:pt x="365" y="372"/>
                  </a:cubicBezTo>
                  <a:cubicBezTo>
                    <a:pt x="365" y="371"/>
                    <a:pt x="365" y="371"/>
                    <a:pt x="365" y="371"/>
                  </a:cubicBezTo>
                  <a:cubicBezTo>
                    <a:pt x="366" y="371"/>
                    <a:pt x="366" y="371"/>
                    <a:pt x="366" y="371"/>
                  </a:cubicBezTo>
                  <a:cubicBezTo>
                    <a:pt x="366" y="370"/>
                    <a:pt x="366" y="370"/>
                    <a:pt x="366" y="370"/>
                  </a:cubicBezTo>
                  <a:cubicBezTo>
                    <a:pt x="364" y="361"/>
                    <a:pt x="364" y="361"/>
                    <a:pt x="364" y="361"/>
                  </a:cubicBezTo>
                  <a:cubicBezTo>
                    <a:pt x="364" y="357"/>
                    <a:pt x="364" y="357"/>
                    <a:pt x="364" y="357"/>
                  </a:cubicBezTo>
                  <a:cubicBezTo>
                    <a:pt x="363" y="357"/>
                    <a:pt x="363" y="357"/>
                    <a:pt x="363" y="357"/>
                  </a:cubicBezTo>
                  <a:cubicBezTo>
                    <a:pt x="363" y="356"/>
                    <a:pt x="363" y="356"/>
                    <a:pt x="363" y="356"/>
                  </a:cubicBezTo>
                  <a:cubicBezTo>
                    <a:pt x="364" y="356"/>
                    <a:pt x="364" y="356"/>
                    <a:pt x="364" y="356"/>
                  </a:cubicBezTo>
                  <a:cubicBezTo>
                    <a:pt x="364" y="355"/>
                    <a:pt x="364" y="355"/>
                    <a:pt x="364" y="355"/>
                  </a:cubicBezTo>
                  <a:cubicBezTo>
                    <a:pt x="367" y="350"/>
                    <a:pt x="367" y="350"/>
                    <a:pt x="367" y="350"/>
                  </a:cubicBezTo>
                  <a:cubicBezTo>
                    <a:pt x="367" y="350"/>
                    <a:pt x="367" y="350"/>
                    <a:pt x="367" y="350"/>
                  </a:cubicBezTo>
                  <a:cubicBezTo>
                    <a:pt x="367" y="350"/>
                    <a:pt x="367" y="350"/>
                    <a:pt x="367" y="350"/>
                  </a:cubicBezTo>
                  <a:cubicBezTo>
                    <a:pt x="374" y="345"/>
                    <a:pt x="374" y="345"/>
                    <a:pt x="374" y="345"/>
                  </a:cubicBezTo>
                  <a:cubicBezTo>
                    <a:pt x="374" y="345"/>
                    <a:pt x="374" y="345"/>
                    <a:pt x="374" y="345"/>
                  </a:cubicBezTo>
                  <a:cubicBezTo>
                    <a:pt x="387" y="345"/>
                    <a:pt x="387" y="345"/>
                    <a:pt x="387" y="345"/>
                  </a:cubicBezTo>
                  <a:cubicBezTo>
                    <a:pt x="389" y="345"/>
                    <a:pt x="389" y="345"/>
                    <a:pt x="389" y="345"/>
                  </a:cubicBezTo>
                  <a:cubicBezTo>
                    <a:pt x="389" y="338"/>
                    <a:pt x="389" y="338"/>
                    <a:pt x="389" y="338"/>
                  </a:cubicBezTo>
                  <a:cubicBezTo>
                    <a:pt x="387" y="332"/>
                    <a:pt x="387" y="332"/>
                    <a:pt x="387" y="332"/>
                  </a:cubicBezTo>
                  <a:cubicBezTo>
                    <a:pt x="383" y="324"/>
                    <a:pt x="383" y="324"/>
                    <a:pt x="383" y="324"/>
                  </a:cubicBezTo>
                  <a:cubicBezTo>
                    <a:pt x="382" y="324"/>
                    <a:pt x="382" y="324"/>
                    <a:pt x="382" y="324"/>
                  </a:cubicBezTo>
                  <a:cubicBezTo>
                    <a:pt x="382" y="324"/>
                    <a:pt x="382" y="324"/>
                    <a:pt x="382" y="324"/>
                  </a:cubicBezTo>
                  <a:cubicBezTo>
                    <a:pt x="382" y="314"/>
                    <a:pt x="382" y="314"/>
                    <a:pt x="382" y="314"/>
                  </a:cubicBezTo>
                  <a:cubicBezTo>
                    <a:pt x="382" y="313"/>
                    <a:pt x="382" y="313"/>
                    <a:pt x="382" y="313"/>
                  </a:cubicBezTo>
                  <a:cubicBezTo>
                    <a:pt x="382" y="313"/>
                    <a:pt x="382" y="313"/>
                    <a:pt x="382" y="313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85" y="307"/>
                    <a:pt x="385" y="307"/>
                    <a:pt x="385" y="307"/>
                  </a:cubicBezTo>
                  <a:cubicBezTo>
                    <a:pt x="396" y="291"/>
                    <a:pt x="396" y="291"/>
                    <a:pt x="396" y="291"/>
                  </a:cubicBezTo>
                  <a:cubicBezTo>
                    <a:pt x="396" y="291"/>
                    <a:pt x="396" y="291"/>
                    <a:pt x="396" y="291"/>
                  </a:cubicBezTo>
                  <a:cubicBezTo>
                    <a:pt x="397" y="291"/>
                    <a:pt x="397" y="291"/>
                    <a:pt x="397" y="291"/>
                  </a:cubicBezTo>
                  <a:cubicBezTo>
                    <a:pt x="397" y="290"/>
                    <a:pt x="397" y="290"/>
                    <a:pt x="397" y="290"/>
                  </a:cubicBezTo>
                  <a:cubicBezTo>
                    <a:pt x="400" y="290"/>
                    <a:pt x="400" y="290"/>
                    <a:pt x="400" y="290"/>
                  </a:cubicBezTo>
                  <a:cubicBezTo>
                    <a:pt x="404" y="291"/>
                    <a:pt x="404" y="291"/>
                    <a:pt x="404" y="291"/>
                  </a:cubicBezTo>
                  <a:cubicBezTo>
                    <a:pt x="413" y="296"/>
                    <a:pt x="413" y="296"/>
                    <a:pt x="413" y="296"/>
                  </a:cubicBezTo>
                  <a:cubicBezTo>
                    <a:pt x="419" y="298"/>
                    <a:pt x="419" y="298"/>
                    <a:pt x="419" y="298"/>
                  </a:cubicBezTo>
                  <a:cubicBezTo>
                    <a:pt x="420" y="295"/>
                    <a:pt x="420" y="295"/>
                    <a:pt x="420" y="295"/>
                  </a:cubicBezTo>
                  <a:cubicBezTo>
                    <a:pt x="419" y="294"/>
                    <a:pt x="419" y="294"/>
                    <a:pt x="419" y="294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19" y="290"/>
                    <a:pt x="420" y="288"/>
                    <a:pt x="422" y="286"/>
                  </a:cubicBezTo>
                  <a:cubicBezTo>
                    <a:pt x="429" y="281"/>
                    <a:pt x="429" y="281"/>
                    <a:pt x="429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1"/>
                    <a:pt x="430" y="281"/>
                    <a:pt x="430" y="281"/>
                  </a:cubicBezTo>
                  <a:cubicBezTo>
                    <a:pt x="430" y="280"/>
                    <a:pt x="430" y="280"/>
                    <a:pt x="430" y="280"/>
                  </a:cubicBezTo>
                  <a:cubicBezTo>
                    <a:pt x="434" y="279"/>
                    <a:pt x="436" y="278"/>
                    <a:pt x="438" y="278"/>
                  </a:cubicBezTo>
                  <a:cubicBezTo>
                    <a:pt x="444" y="278"/>
                    <a:pt x="444" y="278"/>
                    <a:pt x="444" y="278"/>
                  </a:cubicBezTo>
                  <a:cubicBezTo>
                    <a:pt x="445" y="278"/>
                    <a:pt x="445" y="278"/>
                    <a:pt x="445" y="278"/>
                  </a:cubicBezTo>
                  <a:cubicBezTo>
                    <a:pt x="445" y="278"/>
                    <a:pt x="445" y="278"/>
                    <a:pt x="445" y="278"/>
                  </a:cubicBezTo>
                  <a:cubicBezTo>
                    <a:pt x="449" y="278"/>
                    <a:pt x="449" y="278"/>
                    <a:pt x="449" y="278"/>
                  </a:cubicBezTo>
                  <a:cubicBezTo>
                    <a:pt x="452" y="268"/>
                    <a:pt x="452" y="268"/>
                    <a:pt x="452" y="268"/>
                  </a:cubicBezTo>
                  <a:cubicBezTo>
                    <a:pt x="452" y="262"/>
                    <a:pt x="452" y="262"/>
                    <a:pt x="452" y="262"/>
                  </a:cubicBezTo>
                  <a:cubicBezTo>
                    <a:pt x="452" y="257"/>
                    <a:pt x="452" y="254"/>
                    <a:pt x="453" y="254"/>
                  </a:cubicBezTo>
                  <a:cubicBezTo>
                    <a:pt x="456" y="248"/>
                    <a:pt x="456" y="248"/>
                    <a:pt x="456" y="248"/>
                  </a:cubicBezTo>
                  <a:cubicBezTo>
                    <a:pt x="452" y="244"/>
                    <a:pt x="452" y="244"/>
                    <a:pt x="452" y="244"/>
                  </a:cubicBezTo>
                  <a:cubicBezTo>
                    <a:pt x="447" y="240"/>
                    <a:pt x="447" y="240"/>
                    <a:pt x="447" y="240"/>
                  </a:cubicBezTo>
                  <a:cubicBezTo>
                    <a:pt x="437" y="238"/>
                    <a:pt x="437" y="238"/>
                    <a:pt x="437" y="238"/>
                  </a:cubicBezTo>
                  <a:cubicBezTo>
                    <a:pt x="435" y="238"/>
                    <a:pt x="432" y="236"/>
                    <a:pt x="426" y="230"/>
                  </a:cubicBezTo>
                  <a:cubicBezTo>
                    <a:pt x="420" y="228"/>
                    <a:pt x="420" y="228"/>
                    <a:pt x="420" y="228"/>
                  </a:cubicBezTo>
                  <a:cubicBezTo>
                    <a:pt x="419" y="228"/>
                    <a:pt x="419" y="228"/>
                    <a:pt x="419" y="228"/>
                  </a:cubicBezTo>
                  <a:cubicBezTo>
                    <a:pt x="419" y="227"/>
                    <a:pt x="419" y="227"/>
                    <a:pt x="419" y="227"/>
                  </a:cubicBezTo>
                  <a:cubicBezTo>
                    <a:pt x="412" y="218"/>
                    <a:pt x="412" y="218"/>
                    <a:pt x="412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405" y="218"/>
                    <a:pt x="405" y="218"/>
                    <a:pt x="405" y="218"/>
                  </a:cubicBezTo>
                  <a:cubicBezTo>
                    <a:pt x="404" y="218"/>
                    <a:pt x="404" y="218"/>
                    <a:pt x="404" y="218"/>
                  </a:cubicBezTo>
                  <a:cubicBezTo>
                    <a:pt x="398" y="215"/>
                    <a:pt x="398" y="215"/>
                    <a:pt x="398" y="215"/>
                  </a:cubicBezTo>
                  <a:cubicBezTo>
                    <a:pt x="395" y="220"/>
                    <a:pt x="395" y="220"/>
                    <a:pt x="395" y="220"/>
                  </a:cubicBezTo>
                  <a:cubicBezTo>
                    <a:pt x="394" y="238"/>
                    <a:pt x="394" y="238"/>
                    <a:pt x="394" y="238"/>
                  </a:cubicBezTo>
                  <a:cubicBezTo>
                    <a:pt x="395" y="246"/>
                    <a:pt x="395" y="246"/>
                    <a:pt x="395" y="246"/>
                  </a:cubicBezTo>
                  <a:cubicBezTo>
                    <a:pt x="398" y="246"/>
                    <a:pt x="398" y="246"/>
                    <a:pt x="398" y="246"/>
                  </a:cubicBezTo>
                  <a:cubicBezTo>
                    <a:pt x="398" y="246"/>
                    <a:pt x="398" y="246"/>
                    <a:pt x="398" y="246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4" y="248"/>
                    <a:pt x="404" y="248"/>
                    <a:pt x="404" y="248"/>
                  </a:cubicBezTo>
                  <a:cubicBezTo>
                    <a:pt x="407" y="255"/>
                    <a:pt x="407" y="255"/>
                    <a:pt x="407" y="255"/>
                  </a:cubicBezTo>
                  <a:cubicBezTo>
                    <a:pt x="407" y="255"/>
                    <a:pt x="407" y="255"/>
                    <a:pt x="407" y="255"/>
                  </a:cubicBezTo>
                  <a:cubicBezTo>
                    <a:pt x="407" y="256"/>
                    <a:pt x="407" y="256"/>
                    <a:pt x="407" y="256"/>
                  </a:cubicBezTo>
                  <a:cubicBezTo>
                    <a:pt x="407" y="256"/>
                    <a:pt x="407" y="256"/>
                    <a:pt x="407" y="256"/>
                  </a:cubicBezTo>
                  <a:cubicBezTo>
                    <a:pt x="407" y="256"/>
                    <a:pt x="407" y="256"/>
                    <a:pt x="407" y="256"/>
                  </a:cubicBezTo>
                  <a:cubicBezTo>
                    <a:pt x="405" y="268"/>
                    <a:pt x="405" y="268"/>
                    <a:pt x="405" y="268"/>
                  </a:cubicBezTo>
                  <a:cubicBezTo>
                    <a:pt x="405" y="269"/>
                    <a:pt x="405" y="269"/>
                    <a:pt x="405" y="269"/>
                  </a:cubicBezTo>
                  <a:cubicBezTo>
                    <a:pt x="405" y="270"/>
                    <a:pt x="405" y="270"/>
                    <a:pt x="405" y="270"/>
                  </a:cubicBezTo>
                  <a:cubicBezTo>
                    <a:pt x="405" y="270"/>
                    <a:pt x="405" y="270"/>
                    <a:pt x="405" y="270"/>
                  </a:cubicBezTo>
                  <a:cubicBezTo>
                    <a:pt x="403" y="271"/>
                    <a:pt x="401" y="272"/>
                    <a:pt x="399" y="273"/>
                  </a:cubicBezTo>
                  <a:cubicBezTo>
                    <a:pt x="399" y="274"/>
                    <a:pt x="399" y="274"/>
                    <a:pt x="399" y="274"/>
                  </a:cubicBezTo>
                  <a:cubicBezTo>
                    <a:pt x="398" y="273"/>
                    <a:pt x="398" y="273"/>
                    <a:pt x="398" y="273"/>
                  </a:cubicBezTo>
                  <a:cubicBezTo>
                    <a:pt x="398" y="273"/>
                    <a:pt x="398" y="273"/>
                    <a:pt x="398" y="273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89" y="275"/>
                    <a:pt x="389" y="275"/>
                    <a:pt x="389" y="275"/>
                  </a:cubicBezTo>
                  <a:cubicBezTo>
                    <a:pt x="388" y="275"/>
                    <a:pt x="388" y="275"/>
                    <a:pt x="388" y="275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90" y="287"/>
                    <a:pt x="390" y="287"/>
                    <a:pt x="390" y="287"/>
                  </a:cubicBezTo>
                  <a:cubicBezTo>
                    <a:pt x="390" y="289"/>
                    <a:pt x="389" y="290"/>
                    <a:pt x="388" y="290"/>
                  </a:cubicBezTo>
                  <a:cubicBezTo>
                    <a:pt x="383" y="290"/>
                    <a:pt x="383" y="290"/>
                    <a:pt x="383" y="290"/>
                  </a:cubicBezTo>
                  <a:cubicBezTo>
                    <a:pt x="381" y="290"/>
                    <a:pt x="379" y="289"/>
                    <a:pt x="378" y="288"/>
                  </a:cubicBezTo>
                  <a:cubicBezTo>
                    <a:pt x="373" y="284"/>
                    <a:pt x="373" y="284"/>
                    <a:pt x="373" y="284"/>
                  </a:cubicBezTo>
                  <a:cubicBezTo>
                    <a:pt x="373" y="284"/>
                    <a:pt x="373" y="284"/>
                    <a:pt x="373" y="284"/>
                  </a:cubicBezTo>
                  <a:cubicBezTo>
                    <a:pt x="373" y="284"/>
                    <a:pt x="373" y="284"/>
                    <a:pt x="373" y="284"/>
                  </a:cubicBezTo>
                  <a:cubicBezTo>
                    <a:pt x="373" y="283"/>
                    <a:pt x="373" y="283"/>
                    <a:pt x="373" y="283"/>
                  </a:cubicBezTo>
                  <a:cubicBezTo>
                    <a:pt x="370" y="276"/>
                    <a:pt x="370" y="276"/>
                    <a:pt x="370" y="276"/>
                  </a:cubicBezTo>
                  <a:cubicBezTo>
                    <a:pt x="369" y="276"/>
                    <a:pt x="367" y="274"/>
                    <a:pt x="363" y="273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62" y="273"/>
                    <a:pt x="362" y="273"/>
                    <a:pt x="362" y="273"/>
                  </a:cubicBezTo>
                  <a:cubicBezTo>
                    <a:pt x="357" y="269"/>
                    <a:pt x="357" y="269"/>
                    <a:pt x="357" y="269"/>
                  </a:cubicBezTo>
                  <a:cubicBezTo>
                    <a:pt x="356" y="269"/>
                    <a:pt x="356" y="269"/>
                    <a:pt x="356" y="269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6" y="268"/>
                    <a:pt x="356" y="268"/>
                    <a:pt x="356" y="268"/>
                  </a:cubicBezTo>
                  <a:cubicBezTo>
                    <a:pt x="354" y="262"/>
                    <a:pt x="354" y="262"/>
                    <a:pt x="354" y="262"/>
                  </a:cubicBezTo>
                  <a:cubicBezTo>
                    <a:pt x="355" y="256"/>
                    <a:pt x="355" y="256"/>
                    <a:pt x="355" y="256"/>
                  </a:cubicBezTo>
                  <a:cubicBezTo>
                    <a:pt x="355" y="256"/>
                    <a:pt x="355" y="256"/>
                    <a:pt x="355" y="256"/>
                  </a:cubicBezTo>
                  <a:cubicBezTo>
                    <a:pt x="355" y="256"/>
                    <a:pt x="355" y="256"/>
                    <a:pt x="355" y="256"/>
                  </a:cubicBezTo>
                  <a:cubicBezTo>
                    <a:pt x="355" y="256"/>
                    <a:pt x="355" y="256"/>
                    <a:pt x="355" y="256"/>
                  </a:cubicBezTo>
                  <a:cubicBezTo>
                    <a:pt x="358" y="253"/>
                    <a:pt x="358" y="253"/>
                    <a:pt x="358" y="253"/>
                  </a:cubicBezTo>
                  <a:cubicBezTo>
                    <a:pt x="358" y="251"/>
                    <a:pt x="358" y="251"/>
                    <a:pt x="358" y="251"/>
                  </a:cubicBezTo>
                  <a:cubicBezTo>
                    <a:pt x="355" y="244"/>
                    <a:pt x="355" y="244"/>
                    <a:pt x="355" y="244"/>
                  </a:cubicBezTo>
                  <a:cubicBezTo>
                    <a:pt x="350" y="239"/>
                    <a:pt x="350" y="239"/>
                    <a:pt x="350" y="239"/>
                  </a:cubicBezTo>
                  <a:cubicBezTo>
                    <a:pt x="350" y="238"/>
                    <a:pt x="350" y="238"/>
                    <a:pt x="350" y="238"/>
                  </a:cubicBezTo>
                  <a:cubicBezTo>
                    <a:pt x="348" y="222"/>
                    <a:pt x="348" y="222"/>
                    <a:pt x="348" y="222"/>
                  </a:cubicBezTo>
                  <a:cubicBezTo>
                    <a:pt x="344" y="218"/>
                    <a:pt x="344" y="218"/>
                    <a:pt x="344" y="218"/>
                  </a:cubicBezTo>
                  <a:cubicBezTo>
                    <a:pt x="344" y="218"/>
                    <a:pt x="344" y="218"/>
                    <a:pt x="344" y="218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3" y="217"/>
                    <a:pt x="343" y="217"/>
                    <a:pt x="343" y="217"/>
                  </a:cubicBezTo>
                  <a:cubicBezTo>
                    <a:pt x="340" y="210"/>
                    <a:pt x="340" y="210"/>
                    <a:pt x="340" y="210"/>
                  </a:cubicBezTo>
                  <a:cubicBezTo>
                    <a:pt x="326" y="208"/>
                    <a:pt x="326" y="208"/>
                    <a:pt x="326" y="208"/>
                  </a:cubicBezTo>
                  <a:cubicBezTo>
                    <a:pt x="322" y="207"/>
                    <a:pt x="320" y="204"/>
                    <a:pt x="318" y="201"/>
                  </a:cubicBezTo>
                  <a:cubicBezTo>
                    <a:pt x="312" y="201"/>
                    <a:pt x="312" y="201"/>
                    <a:pt x="312" y="201"/>
                  </a:cubicBezTo>
                  <a:cubicBezTo>
                    <a:pt x="309" y="200"/>
                    <a:pt x="307" y="199"/>
                    <a:pt x="304" y="196"/>
                  </a:cubicBezTo>
                  <a:cubicBezTo>
                    <a:pt x="303" y="195"/>
                    <a:pt x="303" y="195"/>
                    <a:pt x="303" y="195"/>
                  </a:cubicBezTo>
                  <a:cubicBezTo>
                    <a:pt x="302" y="194"/>
                    <a:pt x="300" y="191"/>
                    <a:pt x="299" y="188"/>
                  </a:cubicBezTo>
                  <a:cubicBezTo>
                    <a:pt x="299" y="188"/>
                    <a:pt x="299" y="188"/>
                    <a:pt x="299" y="188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1"/>
                    <a:pt x="297" y="181"/>
                    <a:pt x="297" y="181"/>
                  </a:cubicBezTo>
                  <a:cubicBezTo>
                    <a:pt x="297" y="180"/>
                    <a:pt x="297" y="180"/>
                    <a:pt x="297" y="180"/>
                  </a:cubicBezTo>
                  <a:cubicBezTo>
                    <a:pt x="297" y="180"/>
                    <a:pt x="297" y="180"/>
                    <a:pt x="297" y="180"/>
                  </a:cubicBezTo>
                  <a:cubicBezTo>
                    <a:pt x="299" y="168"/>
                    <a:pt x="299" y="168"/>
                    <a:pt x="299" y="168"/>
                  </a:cubicBezTo>
                  <a:cubicBezTo>
                    <a:pt x="299" y="168"/>
                    <a:pt x="299" y="168"/>
                    <a:pt x="299" y="168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02" y="162"/>
                    <a:pt x="302" y="162"/>
                    <a:pt x="302" y="162"/>
                  </a:cubicBezTo>
                  <a:cubicBezTo>
                    <a:pt x="317" y="155"/>
                    <a:pt x="317" y="155"/>
                    <a:pt x="317" y="155"/>
                  </a:cubicBezTo>
                  <a:cubicBezTo>
                    <a:pt x="323" y="148"/>
                    <a:pt x="323" y="148"/>
                    <a:pt x="323" y="148"/>
                  </a:cubicBezTo>
                  <a:cubicBezTo>
                    <a:pt x="325" y="142"/>
                    <a:pt x="325" y="142"/>
                    <a:pt x="325" y="142"/>
                  </a:cubicBezTo>
                  <a:cubicBezTo>
                    <a:pt x="324" y="138"/>
                    <a:pt x="324" y="138"/>
                    <a:pt x="324" y="138"/>
                  </a:cubicBezTo>
                  <a:cubicBezTo>
                    <a:pt x="321" y="132"/>
                    <a:pt x="320" y="129"/>
                    <a:pt x="320" y="127"/>
                  </a:cubicBezTo>
                  <a:cubicBezTo>
                    <a:pt x="317" y="128"/>
                    <a:pt x="317" y="128"/>
                    <a:pt x="317" y="128"/>
                  </a:cubicBezTo>
                  <a:cubicBezTo>
                    <a:pt x="311" y="127"/>
                    <a:pt x="311" y="127"/>
                    <a:pt x="311" y="127"/>
                  </a:cubicBezTo>
                  <a:cubicBezTo>
                    <a:pt x="310" y="128"/>
                    <a:pt x="307" y="131"/>
                    <a:pt x="302" y="136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95" y="143"/>
                    <a:pt x="295" y="143"/>
                    <a:pt x="295" y="143"/>
                  </a:cubicBezTo>
                  <a:cubicBezTo>
                    <a:pt x="289" y="144"/>
                    <a:pt x="286" y="145"/>
                    <a:pt x="284" y="144"/>
                  </a:cubicBezTo>
                  <a:lnTo>
                    <a:pt x="271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5" name="Freeform 7"/>
            <p:cNvSpPr/>
            <p:nvPr/>
          </p:nvSpPr>
          <p:spPr bwMode="auto">
            <a:xfrm>
              <a:off x="5965826" y="2817813"/>
              <a:ext cx="346075" cy="571500"/>
            </a:xfrm>
            <a:custGeom>
              <a:avLst/>
              <a:gdLst>
                <a:gd name="T0" fmla="*/ 47 w 92"/>
                <a:gd name="T1" fmla="*/ 29 h 152"/>
                <a:gd name="T2" fmla="*/ 47 w 92"/>
                <a:gd name="T3" fmla="*/ 43 h 152"/>
                <a:gd name="T4" fmla="*/ 42 w 92"/>
                <a:gd name="T5" fmla="*/ 54 h 152"/>
                <a:gd name="T6" fmla="*/ 38 w 92"/>
                <a:gd name="T7" fmla="*/ 62 h 152"/>
                <a:gd name="T8" fmla="*/ 37 w 92"/>
                <a:gd name="T9" fmla="*/ 61 h 152"/>
                <a:gd name="T10" fmla="*/ 22 w 92"/>
                <a:gd name="T11" fmla="*/ 65 h 152"/>
                <a:gd name="T12" fmla="*/ 7 w 92"/>
                <a:gd name="T13" fmla="*/ 67 h 152"/>
                <a:gd name="T14" fmla="*/ 4 w 92"/>
                <a:gd name="T15" fmla="*/ 70 h 152"/>
                <a:gd name="T16" fmla="*/ 20 w 92"/>
                <a:gd name="T17" fmla="*/ 72 h 152"/>
                <a:gd name="T18" fmla="*/ 21 w 92"/>
                <a:gd name="T19" fmla="*/ 72 h 152"/>
                <a:gd name="T20" fmla="*/ 24 w 92"/>
                <a:gd name="T21" fmla="*/ 81 h 152"/>
                <a:gd name="T22" fmla="*/ 30 w 92"/>
                <a:gd name="T23" fmla="*/ 92 h 152"/>
                <a:gd name="T24" fmla="*/ 36 w 92"/>
                <a:gd name="T25" fmla="*/ 108 h 152"/>
                <a:gd name="T26" fmla="*/ 36 w 92"/>
                <a:gd name="T27" fmla="*/ 108 h 152"/>
                <a:gd name="T28" fmla="*/ 39 w 92"/>
                <a:gd name="T29" fmla="*/ 116 h 152"/>
                <a:gd name="T30" fmla="*/ 36 w 92"/>
                <a:gd name="T31" fmla="*/ 124 h 152"/>
                <a:gd name="T32" fmla="*/ 36 w 92"/>
                <a:gd name="T33" fmla="*/ 132 h 152"/>
                <a:gd name="T34" fmla="*/ 50 w 92"/>
                <a:gd name="T35" fmla="*/ 140 h 152"/>
                <a:gd name="T36" fmla="*/ 59 w 92"/>
                <a:gd name="T37" fmla="*/ 151 h 152"/>
                <a:gd name="T38" fmla="*/ 63 w 92"/>
                <a:gd name="T39" fmla="*/ 152 h 152"/>
                <a:gd name="T40" fmla="*/ 62 w 92"/>
                <a:gd name="T41" fmla="*/ 139 h 152"/>
                <a:gd name="T42" fmla="*/ 71 w 92"/>
                <a:gd name="T43" fmla="*/ 134 h 152"/>
                <a:gd name="T44" fmla="*/ 71 w 92"/>
                <a:gd name="T45" fmla="*/ 134 h 152"/>
                <a:gd name="T46" fmla="*/ 72 w 92"/>
                <a:gd name="T47" fmla="*/ 134 h 152"/>
                <a:gd name="T48" fmla="*/ 78 w 92"/>
                <a:gd name="T49" fmla="*/ 133 h 152"/>
                <a:gd name="T50" fmla="*/ 80 w 92"/>
                <a:gd name="T51" fmla="*/ 122 h 152"/>
                <a:gd name="T52" fmla="*/ 74 w 92"/>
                <a:gd name="T53" fmla="*/ 116 h 152"/>
                <a:gd name="T54" fmla="*/ 69 w 92"/>
                <a:gd name="T55" fmla="*/ 116 h 152"/>
                <a:gd name="T56" fmla="*/ 67 w 92"/>
                <a:gd name="T57" fmla="*/ 105 h 152"/>
                <a:gd name="T58" fmla="*/ 68 w 92"/>
                <a:gd name="T59" fmla="*/ 84 h 152"/>
                <a:gd name="T60" fmla="*/ 83 w 92"/>
                <a:gd name="T61" fmla="*/ 80 h 152"/>
                <a:gd name="T62" fmla="*/ 92 w 92"/>
                <a:gd name="T63" fmla="*/ 54 h 152"/>
                <a:gd name="T64" fmla="*/ 85 w 92"/>
                <a:gd name="T65" fmla="*/ 48 h 152"/>
                <a:gd name="T66" fmla="*/ 84 w 92"/>
                <a:gd name="T67" fmla="*/ 48 h 152"/>
                <a:gd name="T68" fmla="*/ 77 w 92"/>
                <a:gd name="T69" fmla="*/ 48 h 152"/>
                <a:gd name="T70" fmla="*/ 72 w 92"/>
                <a:gd name="T71" fmla="*/ 42 h 152"/>
                <a:gd name="T72" fmla="*/ 72 w 92"/>
                <a:gd name="T73" fmla="*/ 42 h 152"/>
                <a:gd name="T74" fmla="*/ 73 w 92"/>
                <a:gd name="T75" fmla="*/ 26 h 152"/>
                <a:gd name="T76" fmla="*/ 77 w 92"/>
                <a:gd name="T77" fmla="*/ 18 h 152"/>
                <a:gd name="T78" fmla="*/ 79 w 92"/>
                <a:gd name="T79" fmla="*/ 10 h 152"/>
                <a:gd name="T80" fmla="*/ 65 w 92"/>
                <a:gd name="T8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2" h="152">
                  <a:moveTo>
                    <a:pt x="54" y="9"/>
                  </a:moveTo>
                  <a:cubicBezTo>
                    <a:pt x="47" y="29"/>
                    <a:pt x="47" y="29"/>
                    <a:pt x="47" y="29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3" y="57"/>
                    <a:pt x="42" y="60"/>
                    <a:pt x="39" y="61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1" y="72"/>
                    <a:pt x="21" y="72"/>
                    <a:pt x="21" y="72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30" y="86"/>
                    <a:pt x="30" y="88"/>
                    <a:pt x="30" y="92"/>
                  </a:cubicBezTo>
                  <a:cubicBezTo>
                    <a:pt x="31" y="103"/>
                    <a:pt x="31" y="103"/>
                    <a:pt x="31" y="103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9" y="116"/>
                    <a:pt x="39" y="116"/>
                    <a:pt x="39" y="116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8"/>
                    <a:pt x="35" y="128"/>
                    <a:pt x="35" y="128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6" y="137"/>
                    <a:pt x="49" y="138"/>
                    <a:pt x="50" y="140"/>
                  </a:cubicBezTo>
                  <a:cubicBezTo>
                    <a:pt x="53" y="146"/>
                    <a:pt x="53" y="146"/>
                    <a:pt x="53" y="146"/>
                  </a:cubicBezTo>
                  <a:cubicBezTo>
                    <a:pt x="56" y="148"/>
                    <a:pt x="58" y="150"/>
                    <a:pt x="59" y="151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3" y="152"/>
                    <a:pt x="63" y="152"/>
                    <a:pt x="63" y="152"/>
                  </a:cubicBezTo>
                  <a:cubicBezTo>
                    <a:pt x="61" y="144"/>
                    <a:pt x="61" y="144"/>
                    <a:pt x="61" y="144"/>
                  </a:cubicBezTo>
                  <a:cubicBezTo>
                    <a:pt x="61" y="142"/>
                    <a:pt x="61" y="140"/>
                    <a:pt x="62" y="139"/>
                  </a:cubicBezTo>
                  <a:cubicBezTo>
                    <a:pt x="62" y="138"/>
                    <a:pt x="63" y="137"/>
                    <a:pt x="65" y="136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1" y="134"/>
                    <a:pt x="71" y="134"/>
                    <a:pt x="71" y="13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8" y="133"/>
                    <a:pt x="78" y="133"/>
                    <a:pt x="78" y="133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80" y="122"/>
                    <a:pt x="80" y="122"/>
                    <a:pt x="80" y="122"/>
                  </a:cubicBezTo>
                  <a:cubicBezTo>
                    <a:pt x="77" y="118"/>
                    <a:pt x="77" y="118"/>
                    <a:pt x="77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1" y="51"/>
                    <a:pt x="90" y="49"/>
                    <a:pt x="87" y="48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5" y="48"/>
                    <a:pt x="85" y="48"/>
                    <a:pt x="85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7" y="49"/>
                    <a:pt x="77" y="49"/>
                    <a:pt x="77" y="49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5" y="22"/>
                    <a:pt x="75" y="20"/>
                    <a:pt x="77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5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6" name="Freeform 8"/>
            <p:cNvSpPr/>
            <p:nvPr/>
          </p:nvSpPr>
          <p:spPr bwMode="auto">
            <a:xfrm>
              <a:off x="2697163" y="1314451"/>
              <a:ext cx="2449513" cy="1852613"/>
            </a:xfrm>
            <a:custGeom>
              <a:avLst/>
              <a:gdLst>
                <a:gd name="T0" fmla="*/ 639 w 652"/>
                <a:gd name="T1" fmla="*/ 228 h 493"/>
                <a:gd name="T2" fmla="*/ 612 w 652"/>
                <a:gd name="T3" fmla="*/ 204 h 493"/>
                <a:gd name="T4" fmla="*/ 595 w 652"/>
                <a:gd name="T5" fmla="*/ 184 h 493"/>
                <a:gd name="T6" fmla="*/ 519 w 652"/>
                <a:gd name="T7" fmla="*/ 166 h 493"/>
                <a:gd name="T8" fmla="*/ 523 w 652"/>
                <a:gd name="T9" fmla="*/ 90 h 493"/>
                <a:gd name="T10" fmla="*/ 469 w 652"/>
                <a:gd name="T11" fmla="*/ 25 h 493"/>
                <a:gd name="T12" fmla="*/ 442 w 652"/>
                <a:gd name="T13" fmla="*/ 7 h 493"/>
                <a:gd name="T14" fmla="*/ 400 w 652"/>
                <a:gd name="T15" fmla="*/ 61 h 493"/>
                <a:gd name="T16" fmla="*/ 308 w 652"/>
                <a:gd name="T17" fmla="*/ 112 h 493"/>
                <a:gd name="T18" fmla="*/ 291 w 652"/>
                <a:gd name="T19" fmla="*/ 115 h 493"/>
                <a:gd name="T20" fmla="*/ 236 w 652"/>
                <a:gd name="T21" fmla="*/ 110 h 493"/>
                <a:gd name="T22" fmla="*/ 244 w 652"/>
                <a:gd name="T23" fmla="*/ 168 h 493"/>
                <a:gd name="T24" fmla="*/ 234 w 652"/>
                <a:gd name="T25" fmla="*/ 198 h 493"/>
                <a:gd name="T26" fmla="*/ 226 w 652"/>
                <a:gd name="T27" fmla="*/ 196 h 493"/>
                <a:gd name="T28" fmla="*/ 202 w 652"/>
                <a:gd name="T29" fmla="*/ 224 h 493"/>
                <a:gd name="T30" fmla="*/ 164 w 652"/>
                <a:gd name="T31" fmla="*/ 234 h 493"/>
                <a:gd name="T32" fmla="*/ 91 w 652"/>
                <a:gd name="T33" fmla="*/ 253 h 493"/>
                <a:gd name="T34" fmla="*/ 52 w 652"/>
                <a:gd name="T35" fmla="*/ 247 h 493"/>
                <a:gd name="T36" fmla="*/ 32 w 652"/>
                <a:gd name="T37" fmla="*/ 240 h 493"/>
                <a:gd name="T38" fmla="*/ 4 w 652"/>
                <a:gd name="T39" fmla="*/ 284 h 493"/>
                <a:gd name="T40" fmla="*/ 26 w 652"/>
                <a:gd name="T41" fmla="*/ 303 h 493"/>
                <a:gd name="T42" fmla="*/ 20 w 652"/>
                <a:gd name="T43" fmla="*/ 356 h 493"/>
                <a:gd name="T44" fmla="*/ 21 w 652"/>
                <a:gd name="T45" fmla="*/ 367 h 493"/>
                <a:gd name="T46" fmla="*/ 60 w 652"/>
                <a:gd name="T47" fmla="*/ 417 h 493"/>
                <a:gd name="T48" fmla="*/ 85 w 652"/>
                <a:gd name="T49" fmla="*/ 443 h 493"/>
                <a:gd name="T50" fmla="*/ 104 w 652"/>
                <a:gd name="T51" fmla="*/ 490 h 493"/>
                <a:gd name="T52" fmla="*/ 129 w 652"/>
                <a:gd name="T53" fmla="*/ 493 h 493"/>
                <a:gd name="T54" fmla="*/ 144 w 652"/>
                <a:gd name="T55" fmla="*/ 466 h 493"/>
                <a:gd name="T56" fmla="*/ 165 w 652"/>
                <a:gd name="T57" fmla="*/ 468 h 493"/>
                <a:gd name="T58" fmla="*/ 230 w 652"/>
                <a:gd name="T59" fmla="*/ 465 h 493"/>
                <a:gd name="T60" fmla="*/ 250 w 652"/>
                <a:gd name="T61" fmla="*/ 480 h 493"/>
                <a:gd name="T62" fmla="*/ 284 w 652"/>
                <a:gd name="T63" fmla="*/ 480 h 493"/>
                <a:gd name="T64" fmla="*/ 360 w 652"/>
                <a:gd name="T65" fmla="*/ 470 h 493"/>
                <a:gd name="T66" fmla="*/ 412 w 652"/>
                <a:gd name="T67" fmla="*/ 472 h 493"/>
                <a:gd name="T68" fmla="*/ 445 w 652"/>
                <a:gd name="T69" fmla="*/ 484 h 493"/>
                <a:gd name="T70" fmla="*/ 472 w 652"/>
                <a:gd name="T71" fmla="*/ 491 h 493"/>
                <a:gd name="T72" fmla="*/ 469 w 652"/>
                <a:gd name="T73" fmla="*/ 470 h 493"/>
                <a:gd name="T74" fmla="*/ 476 w 652"/>
                <a:gd name="T75" fmla="*/ 460 h 493"/>
                <a:gd name="T76" fmla="*/ 478 w 652"/>
                <a:gd name="T77" fmla="*/ 446 h 493"/>
                <a:gd name="T78" fmla="*/ 460 w 652"/>
                <a:gd name="T79" fmla="*/ 428 h 493"/>
                <a:gd name="T80" fmla="*/ 461 w 652"/>
                <a:gd name="T81" fmla="*/ 414 h 493"/>
                <a:gd name="T82" fmla="*/ 494 w 652"/>
                <a:gd name="T83" fmla="*/ 396 h 493"/>
                <a:gd name="T84" fmla="*/ 527 w 652"/>
                <a:gd name="T85" fmla="*/ 390 h 493"/>
                <a:gd name="T86" fmla="*/ 543 w 652"/>
                <a:gd name="T87" fmla="*/ 375 h 493"/>
                <a:gd name="T88" fmla="*/ 544 w 652"/>
                <a:gd name="T89" fmla="*/ 367 h 493"/>
                <a:gd name="T90" fmla="*/ 546 w 652"/>
                <a:gd name="T91" fmla="*/ 343 h 493"/>
                <a:gd name="T92" fmla="*/ 584 w 652"/>
                <a:gd name="T93" fmla="*/ 314 h 493"/>
                <a:gd name="T94" fmla="*/ 602 w 652"/>
                <a:gd name="T95" fmla="*/ 302 h 493"/>
                <a:gd name="T96" fmla="*/ 634 w 652"/>
                <a:gd name="T97" fmla="*/ 294 h 493"/>
                <a:gd name="T98" fmla="*/ 647 w 652"/>
                <a:gd name="T99" fmla="*/ 281 h 493"/>
                <a:gd name="T100" fmla="*/ 651 w 652"/>
                <a:gd name="T101" fmla="*/ 266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2" h="493">
                  <a:moveTo>
                    <a:pt x="651" y="265"/>
                  </a:moveTo>
                  <a:cubicBezTo>
                    <a:pt x="651" y="265"/>
                    <a:pt x="651" y="265"/>
                    <a:pt x="651" y="265"/>
                  </a:cubicBezTo>
                  <a:cubicBezTo>
                    <a:pt x="652" y="265"/>
                    <a:pt x="652" y="265"/>
                    <a:pt x="652" y="265"/>
                  </a:cubicBezTo>
                  <a:cubicBezTo>
                    <a:pt x="652" y="264"/>
                    <a:pt x="652" y="264"/>
                    <a:pt x="652" y="264"/>
                  </a:cubicBezTo>
                  <a:cubicBezTo>
                    <a:pt x="639" y="228"/>
                    <a:pt x="639" y="228"/>
                    <a:pt x="639" y="228"/>
                  </a:cubicBezTo>
                  <a:cubicBezTo>
                    <a:pt x="631" y="222"/>
                    <a:pt x="631" y="222"/>
                    <a:pt x="631" y="222"/>
                  </a:cubicBezTo>
                  <a:cubicBezTo>
                    <a:pt x="631" y="221"/>
                    <a:pt x="631" y="221"/>
                    <a:pt x="631" y="221"/>
                  </a:cubicBezTo>
                  <a:cubicBezTo>
                    <a:pt x="629" y="206"/>
                    <a:pt x="629" y="206"/>
                    <a:pt x="629" y="206"/>
                  </a:cubicBezTo>
                  <a:cubicBezTo>
                    <a:pt x="612" y="204"/>
                    <a:pt x="612" y="204"/>
                    <a:pt x="612" y="204"/>
                  </a:cubicBezTo>
                  <a:cubicBezTo>
                    <a:pt x="612" y="204"/>
                    <a:pt x="612" y="204"/>
                    <a:pt x="612" y="204"/>
                  </a:cubicBezTo>
                  <a:cubicBezTo>
                    <a:pt x="611" y="204"/>
                    <a:pt x="611" y="204"/>
                    <a:pt x="611" y="204"/>
                  </a:cubicBezTo>
                  <a:cubicBezTo>
                    <a:pt x="611" y="203"/>
                    <a:pt x="611" y="203"/>
                    <a:pt x="611" y="203"/>
                  </a:cubicBezTo>
                  <a:cubicBezTo>
                    <a:pt x="610" y="202"/>
                    <a:pt x="610" y="202"/>
                    <a:pt x="610" y="202"/>
                  </a:cubicBezTo>
                  <a:cubicBezTo>
                    <a:pt x="610" y="202"/>
                    <a:pt x="610" y="202"/>
                    <a:pt x="610" y="202"/>
                  </a:cubicBezTo>
                  <a:cubicBezTo>
                    <a:pt x="608" y="196"/>
                    <a:pt x="603" y="190"/>
                    <a:pt x="595" y="184"/>
                  </a:cubicBezTo>
                  <a:cubicBezTo>
                    <a:pt x="591" y="180"/>
                    <a:pt x="586" y="178"/>
                    <a:pt x="583" y="177"/>
                  </a:cubicBezTo>
                  <a:cubicBezTo>
                    <a:pt x="580" y="176"/>
                    <a:pt x="577" y="174"/>
                    <a:pt x="575" y="173"/>
                  </a:cubicBezTo>
                  <a:cubicBezTo>
                    <a:pt x="570" y="169"/>
                    <a:pt x="552" y="166"/>
                    <a:pt x="520" y="166"/>
                  </a:cubicBezTo>
                  <a:cubicBezTo>
                    <a:pt x="519" y="166"/>
                    <a:pt x="519" y="166"/>
                    <a:pt x="519" y="166"/>
                  </a:cubicBezTo>
                  <a:cubicBezTo>
                    <a:pt x="519" y="166"/>
                    <a:pt x="519" y="166"/>
                    <a:pt x="519" y="166"/>
                  </a:cubicBezTo>
                  <a:cubicBezTo>
                    <a:pt x="516" y="160"/>
                    <a:pt x="516" y="160"/>
                    <a:pt x="516" y="160"/>
                  </a:cubicBezTo>
                  <a:cubicBezTo>
                    <a:pt x="514" y="156"/>
                    <a:pt x="513" y="153"/>
                    <a:pt x="512" y="150"/>
                  </a:cubicBezTo>
                  <a:cubicBezTo>
                    <a:pt x="512" y="145"/>
                    <a:pt x="518" y="131"/>
                    <a:pt x="529" y="107"/>
                  </a:cubicBezTo>
                  <a:cubicBezTo>
                    <a:pt x="523" y="90"/>
                    <a:pt x="523" y="90"/>
                    <a:pt x="523" y="90"/>
                  </a:cubicBezTo>
                  <a:cubicBezTo>
                    <a:pt x="523" y="90"/>
                    <a:pt x="523" y="90"/>
                    <a:pt x="523" y="90"/>
                  </a:cubicBezTo>
                  <a:cubicBezTo>
                    <a:pt x="517" y="62"/>
                    <a:pt x="517" y="62"/>
                    <a:pt x="517" y="62"/>
                  </a:cubicBezTo>
                  <a:cubicBezTo>
                    <a:pt x="516" y="58"/>
                    <a:pt x="510" y="54"/>
                    <a:pt x="498" y="50"/>
                  </a:cubicBezTo>
                  <a:cubicBezTo>
                    <a:pt x="495" y="50"/>
                    <a:pt x="493" y="49"/>
                    <a:pt x="490" y="47"/>
                  </a:cubicBezTo>
                  <a:cubicBezTo>
                    <a:pt x="486" y="45"/>
                    <a:pt x="483" y="42"/>
                    <a:pt x="481" y="37"/>
                  </a:cubicBezTo>
                  <a:cubicBezTo>
                    <a:pt x="479" y="32"/>
                    <a:pt x="475" y="28"/>
                    <a:pt x="469" y="25"/>
                  </a:cubicBezTo>
                  <a:cubicBezTo>
                    <a:pt x="469" y="25"/>
                    <a:pt x="469" y="25"/>
                    <a:pt x="469" y="25"/>
                  </a:cubicBezTo>
                  <a:cubicBezTo>
                    <a:pt x="468" y="24"/>
                    <a:pt x="468" y="24"/>
                    <a:pt x="468" y="24"/>
                  </a:cubicBezTo>
                  <a:cubicBezTo>
                    <a:pt x="464" y="0"/>
                    <a:pt x="464" y="0"/>
                    <a:pt x="464" y="0"/>
                  </a:cubicBezTo>
                  <a:cubicBezTo>
                    <a:pt x="444" y="2"/>
                    <a:pt x="444" y="2"/>
                    <a:pt x="444" y="2"/>
                  </a:cubicBezTo>
                  <a:cubicBezTo>
                    <a:pt x="442" y="7"/>
                    <a:pt x="442" y="7"/>
                    <a:pt x="442" y="7"/>
                  </a:cubicBezTo>
                  <a:cubicBezTo>
                    <a:pt x="440" y="15"/>
                    <a:pt x="438" y="19"/>
                    <a:pt x="435" y="19"/>
                  </a:cubicBezTo>
                  <a:cubicBezTo>
                    <a:pt x="422" y="23"/>
                    <a:pt x="422" y="23"/>
                    <a:pt x="422" y="23"/>
                  </a:cubicBezTo>
                  <a:cubicBezTo>
                    <a:pt x="415" y="26"/>
                    <a:pt x="410" y="29"/>
                    <a:pt x="408" y="33"/>
                  </a:cubicBezTo>
                  <a:cubicBezTo>
                    <a:pt x="406" y="34"/>
                    <a:pt x="405" y="39"/>
                    <a:pt x="404" y="46"/>
                  </a:cubicBezTo>
                  <a:cubicBezTo>
                    <a:pt x="403" y="53"/>
                    <a:pt x="402" y="58"/>
                    <a:pt x="400" y="61"/>
                  </a:cubicBezTo>
                  <a:cubicBezTo>
                    <a:pt x="398" y="66"/>
                    <a:pt x="394" y="70"/>
                    <a:pt x="389" y="72"/>
                  </a:cubicBezTo>
                  <a:cubicBezTo>
                    <a:pt x="378" y="76"/>
                    <a:pt x="361" y="70"/>
                    <a:pt x="336" y="52"/>
                  </a:cubicBezTo>
                  <a:cubicBezTo>
                    <a:pt x="304" y="94"/>
                    <a:pt x="304" y="94"/>
                    <a:pt x="304" y="94"/>
                  </a:cubicBezTo>
                  <a:cubicBezTo>
                    <a:pt x="308" y="112"/>
                    <a:pt x="308" y="112"/>
                    <a:pt x="308" y="112"/>
                  </a:cubicBezTo>
                  <a:cubicBezTo>
                    <a:pt x="308" y="112"/>
                    <a:pt x="308" y="112"/>
                    <a:pt x="308" y="112"/>
                  </a:cubicBezTo>
                  <a:cubicBezTo>
                    <a:pt x="308" y="112"/>
                    <a:pt x="308" y="112"/>
                    <a:pt x="308" y="112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8" y="113"/>
                    <a:pt x="308" y="113"/>
                    <a:pt x="308" y="113"/>
                  </a:cubicBezTo>
                  <a:cubicBezTo>
                    <a:pt x="306" y="116"/>
                    <a:pt x="304" y="117"/>
                    <a:pt x="301" y="118"/>
                  </a:cubicBezTo>
                  <a:cubicBezTo>
                    <a:pt x="298" y="118"/>
                    <a:pt x="294" y="117"/>
                    <a:pt x="291" y="115"/>
                  </a:cubicBezTo>
                  <a:cubicBezTo>
                    <a:pt x="288" y="112"/>
                    <a:pt x="278" y="110"/>
                    <a:pt x="264" y="110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57" y="109"/>
                    <a:pt x="257" y="109"/>
                    <a:pt x="257" y="109"/>
                  </a:cubicBezTo>
                  <a:cubicBezTo>
                    <a:pt x="247" y="108"/>
                    <a:pt x="247" y="108"/>
                    <a:pt x="247" y="108"/>
                  </a:cubicBezTo>
                  <a:cubicBezTo>
                    <a:pt x="236" y="110"/>
                    <a:pt x="236" y="110"/>
                    <a:pt x="236" y="110"/>
                  </a:cubicBezTo>
                  <a:cubicBezTo>
                    <a:pt x="241" y="117"/>
                    <a:pt x="241" y="117"/>
                    <a:pt x="241" y="117"/>
                  </a:cubicBezTo>
                  <a:cubicBezTo>
                    <a:pt x="245" y="122"/>
                    <a:pt x="246" y="126"/>
                    <a:pt x="246" y="128"/>
                  </a:cubicBezTo>
                  <a:cubicBezTo>
                    <a:pt x="242" y="154"/>
                    <a:pt x="242" y="154"/>
                    <a:pt x="242" y="154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44" y="168"/>
                    <a:pt x="244" y="168"/>
                    <a:pt x="244" y="168"/>
                  </a:cubicBezTo>
                  <a:cubicBezTo>
                    <a:pt x="236" y="194"/>
                    <a:pt x="236" y="194"/>
                    <a:pt x="236" y="194"/>
                  </a:cubicBezTo>
                  <a:cubicBezTo>
                    <a:pt x="235" y="197"/>
                    <a:pt x="234" y="198"/>
                    <a:pt x="234" y="198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7"/>
                    <a:pt x="233" y="197"/>
                    <a:pt x="233" y="197"/>
                  </a:cubicBezTo>
                  <a:cubicBezTo>
                    <a:pt x="232" y="195"/>
                    <a:pt x="232" y="195"/>
                    <a:pt x="232" y="195"/>
                  </a:cubicBezTo>
                  <a:cubicBezTo>
                    <a:pt x="230" y="192"/>
                    <a:pt x="229" y="190"/>
                    <a:pt x="228" y="191"/>
                  </a:cubicBezTo>
                  <a:cubicBezTo>
                    <a:pt x="227" y="191"/>
                    <a:pt x="226" y="193"/>
                    <a:pt x="226" y="196"/>
                  </a:cubicBezTo>
                  <a:cubicBezTo>
                    <a:pt x="224" y="204"/>
                    <a:pt x="220" y="210"/>
                    <a:pt x="213" y="216"/>
                  </a:cubicBezTo>
                  <a:cubicBezTo>
                    <a:pt x="206" y="222"/>
                    <a:pt x="206" y="222"/>
                    <a:pt x="206" y="222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202" y="224"/>
                    <a:pt x="202" y="224"/>
                    <a:pt x="202" y="224"/>
                  </a:cubicBezTo>
                  <a:cubicBezTo>
                    <a:pt x="176" y="224"/>
                    <a:pt x="176" y="224"/>
                    <a:pt x="176" y="224"/>
                  </a:cubicBezTo>
                  <a:cubicBezTo>
                    <a:pt x="166" y="234"/>
                    <a:pt x="166" y="234"/>
                    <a:pt x="166" y="234"/>
                  </a:cubicBezTo>
                  <a:cubicBezTo>
                    <a:pt x="165" y="234"/>
                    <a:pt x="165" y="234"/>
                    <a:pt x="165" y="234"/>
                  </a:cubicBezTo>
                  <a:cubicBezTo>
                    <a:pt x="164" y="234"/>
                    <a:pt x="164" y="234"/>
                    <a:pt x="164" y="234"/>
                  </a:cubicBezTo>
                  <a:cubicBezTo>
                    <a:pt x="164" y="234"/>
                    <a:pt x="164" y="234"/>
                    <a:pt x="164" y="234"/>
                  </a:cubicBezTo>
                  <a:cubicBezTo>
                    <a:pt x="136" y="230"/>
                    <a:pt x="136" y="230"/>
                    <a:pt x="136" y="230"/>
                  </a:cubicBezTo>
                  <a:cubicBezTo>
                    <a:pt x="132" y="234"/>
                    <a:pt x="128" y="236"/>
                    <a:pt x="123" y="235"/>
                  </a:cubicBezTo>
                  <a:cubicBezTo>
                    <a:pt x="119" y="234"/>
                    <a:pt x="112" y="236"/>
                    <a:pt x="103" y="239"/>
                  </a:cubicBezTo>
                  <a:cubicBezTo>
                    <a:pt x="92" y="252"/>
                    <a:pt x="92" y="252"/>
                    <a:pt x="92" y="252"/>
                  </a:cubicBezTo>
                  <a:cubicBezTo>
                    <a:pt x="91" y="253"/>
                    <a:pt x="91" y="253"/>
                    <a:pt x="91" y="253"/>
                  </a:cubicBezTo>
                  <a:cubicBezTo>
                    <a:pt x="74" y="254"/>
                    <a:pt x="74" y="254"/>
                    <a:pt x="74" y="254"/>
                  </a:cubicBezTo>
                  <a:cubicBezTo>
                    <a:pt x="74" y="239"/>
                    <a:pt x="74" y="239"/>
                    <a:pt x="74" y="239"/>
                  </a:cubicBezTo>
                  <a:cubicBezTo>
                    <a:pt x="62" y="239"/>
                    <a:pt x="62" y="239"/>
                    <a:pt x="62" y="239"/>
                  </a:cubicBezTo>
                  <a:cubicBezTo>
                    <a:pt x="60" y="245"/>
                    <a:pt x="60" y="245"/>
                    <a:pt x="60" y="245"/>
                  </a:cubicBezTo>
                  <a:cubicBezTo>
                    <a:pt x="52" y="247"/>
                    <a:pt x="52" y="247"/>
                    <a:pt x="52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1" y="247"/>
                    <a:pt x="51" y="247"/>
                    <a:pt x="51" y="247"/>
                  </a:cubicBezTo>
                  <a:cubicBezTo>
                    <a:pt x="50" y="247"/>
                    <a:pt x="50" y="247"/>
                    <a:pt x="50" y="247"/>
                  </a:cubicBezTo>
                  <a:cubicBezTo>
                    <a:pt x="45" y="244"/>
                    <a:pt x="39" y="241"/>
                    <a:pt x="32" y="240"/>
                  </a:cubicBezTo>
                  <a:cubicBezTo>
                    <a:pt x="29" y="240"/>
                    <a:pt x="24" y="242"/>
                    <a:pt x="18" y="248"/>
                  </a:cubicBezTo>
                  <a:cubicBezTo>
                    <a:pt x="11" y="254"/>
                    <a:pt x="6" y="259"/>
                    <a:pt x="4" y="264"/>
                  </a:cubicBezTo>
                  <a:cubicBezTo>
                    <a:pt x="5" y="264"/>
                    <a:pt x="6" y="266"/>
                    <a:pt x="6" y="268"/>
                  </a:cubicBezTo>
                  <a:cubicBezTo>
                    <a:pt x="7" y="271"/>
                    <a:pt x="7" y="274"/>
                    <a:pt x="7" y="277"/>
                  </a:cubicBezTo>
                  <a:cubicBezTo>
                    <a:pt x="7" y="280"/>
                    <a:pt x="6" y="282"/>
                    <a:pt x="4" y="284"/>
                  </a:cubicBezTo>
                  <a:cubicBezTo>
                    <a:pt x="2" y="285"/>
                    <a:pt x="1" y="288"/>
                    <a:pt x="0" y="295"/>
                  </a:cubicBezTo>
                  <a:cubicBezTo>
                    <a:pt x="6" y="299"/>
                    <a:pt x="6" y="299"/>
                    <a:pt x="6" y="299"/>
                  </a:cubicBezTo>
                  <a:cubicBezTo>
                    <a:pt x="15" y="290"/>
                    <a:pt x="15" y="290"/>
                    <a:pt x="15" y="290"/>
                  </a:cubicBezTo>
                  <a:cubicBezTo>
                    <a:pt x="26" y="302"/>
                    <a:pt x="26" y="302"/>
                    <a:pt x="26" y="302"/>
                  </a:cubicBezTo>
                  <a:cubicBezTo>
                    <a:pt x="26" y="303"/>
                    <a:pt x="26" y="303"/>
                    <a:pt x="26" y="303"/>
                  </a:cubicBezTo>
                  <a:cubicBezTo>
                    <a:pt x="28" y="325"/>
                    <a:pt x="28" y="325"/>
                    <a:pt x="28" y="325"/>
                  </a:cubicBezTo>
                  <a:cubicBezTo>
                    <a:pt x="28" y="326"/>
                    <a:pt x="28" y="326"/>
                    <a:pt x="28" y="326"/>
                  </a:cubicBezTo>
                  <a:cubicBezTo>
                    <a:pt x="28" y="326"/>
                    <a:pt x="28" y="326"/>
                    <a:pt x="28" y="326"/>
                  </a:cubicBezTo>
                  <a:cubicBezTo>
                    <a:pt x="22" y="356"/>
                    <a:pt x="22" y="356"/>
                    <a:pt x="22" y="356"/>
                  </a:cubicBezTo>
                  <a:cubicBezTo>
                    <a:pt x="20" y="356"/>
                    <a:pt x="20" y="356"/>
                    <a:pt x="20" y="356"/>
                  </a:cubicBezTo>
                  <a:cubicBezTo>
                    <a:pt x="11" y="356"/>
                    <a:pt x="5" y="356"/>
                    <a:pt x="2" y="358"/>
                  </a:cubicBezTo>
                  <a:cubicBezTo>
                    <a:pt x="3" y="360"/>
                    <a:pt x="7" y="363"/>
                    <a:pt x="14" y="368"/>
                  </a:cubicBezTo>
                  <a:cubicBezTo>
                    <a:pt x="19" y="367"/>
                    <a:pt x="19" y="367"/>
                    <a:pt x="19" y="367"/>
                  </a:cubicBezTo>
                  <a:cubicBezTo>
                    <a:pt x="20" y="367"/>
                    <a:pt x="20" y="367"/>
                    <a:pt x="20" y="367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34" y="380"/>
                    <a:pt x="34" y="380"/>
                    <a:pt x="34" y="380"/>
                  </a:cubicBezTo>
                  <a:cubicBezTo>
                    <a:pt x="39" y="384"/>
                    <a:pt x="39" y="392"/>
                    <a:pt x="32" y="403"/>
                  </a:cubicBezTo>
                  <a:cubicBezTo>
                    <a:pt x="34" y="416"/>
                    <a:pt x="34" y="416"/>
                    <a:pt x="34" y="416"/>
                  </a:cubicBezTo>
                  <a:cubicBezTo>
                    <a:pt x="39" y="417"/>
                    <a:pt x="39" y="417"/>
                    <a:pt x="39" y="417"/>
                  </a:cubicBezTo>
                  <a:cubicBezTo>
                    <a:pt x="60" y="417"/>
                    <a:pt x="60" y="417"/>
                    <a:pt x="60" y="417"/>
                  </a:cubicBezTo>
                  <a:cubicBezTo>
                    <a:pt x="49" y="426"/>
                    <a:pt x="49" y="426"/>
                    <a:pt x="49" y="426"/>
                  </a:cubicBezTo>
                  <a:cubicBezTo>
                    <a:pt x="55" y="430"/>
                    <a:pt x="55" y="430"/>
                    <a:pt x="55" y="430"/>
                  </a:cubicBezTo>
                  <a:cubicBezTo>
                    <a:pt x="55" y="430"/>
                    <a:pt x="55" y="430"/>
                    <a:pt x="55" y="430"/>
                  </a:cubicBezTo>
                  <a:cubicBezTo>
                    <a:pt x="63" y="434"/>
                    <a:pt x="63" y="434"/>
                    <a:pt x="63" y="434"/>
                  </a:cubicBezTo>
                  <a:cubicBezTo>
                    <a:pt x="85" y="443"/>
                    <a:pt x="85" y="443"/>
                    <a:pt x="85" y="443"/>
                  </a:cubicBezTo>
                  <a:cubicBezTo>
                    <a:pt x="85" y="444"/>
                    <a:pt x="85" y="444"/>
                    <a:pt x="85" y="444"/>
                  </a:cubicBezTo>
                  <a:cubicBezTo>
                    <a:pt x="86" y="444"/>
                    <a:pt x="86" y="444"/>
                    <a:pt x="86" y="444"/>
                  </a:cubicBezTo>
                  <a:cubicBezTo>
                    <a:pt x="88" y="476"/>
                    <a:pt x="88" y="476"/>
                    <a:pt x="88" y="476"/>
                  </a:cubicBezTo>
                  <a:cubicBezTo>
                    <a:pt x="88" y="483"/>
                    <a:pt x="93" y="488"/>
                    <a:pt x="103" y="491"/>
                  </a:cubicBezTo>
                  <a:cubicBezTo>
                    <a:pt x="104" y="490"/>
                    <a:pt x="104" y="490"/>
                    <a:pt x="104" y="490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05" y="490"/>
                    <a:pt x="105" y="490"/>
                    <a:pt x="105" y="490"/>
                  </a:cubicBezTo>
                  <a:cubicBezTo>
                    <a:pt x="128" y="493"/>
                    <a:pt x="128" y="493"/>
                    <a:pt x="128" y="493"/>
                  </a:cubicBezTo>
                  <a:cubicBezTo>
                    <a:pt x="129" y="493"/>
                    <a:pt x="129" y="493"/>
                    <a:pt x="129" y="493"/>
                  </a:cubicBezTo>
                  <a:cubicBezTo>
                    <a:pt x="129" y="493"/>
                    <a:pt x="129" y="493"/>
                    <a:pt x="129" y="493"/>
                  </a:cubicBezTo>
                  <a:cubicBezTo>
                    <a:pt x="130" y="492"/>
                    <a:pt x="130" y="492"/>
                    <a:pt x="130" y="492"/>
                  </a:cubicBezTo>
                  <a:cubicBezTo>
                    <a:pt x="132" y="488"/>
                    <a:pt x="134" y="484"/>
                    <a:pt x="134" y="484"/>
                  </a:cubicBezTo>
                  <a:cubicBezTo>
                    <a:pt x="134" y="483"/>
                    <a:pt x="134" y="483"/>
                    <a:pt x="134" y="483"/>
                  </a:cubicBezTo>
                  <a:cubicBezTo>
                    <a:pt x="133" y="479"/>
                    <a:pt x="135" y="476"/>
                    <a:pt x="138" y="474"/>
                  </a:cubicBezTo>
                  <a:cubicBezTo>
                    <a:pt x="141" y="471"/>
                    <a:pt x="143" y="469"/>
                    <a:pt x="144" y="466"/>
                  </a:cubicBezTo>
                  <a:cubicBezTo>
                    <a:pt x="145" y="466"/>
                    <a:pt x="145" y="466"/>
                    <a:pt x="145" y="466"/>
                  </a:cubicBezTo>
                  <a:cubicBezTo>
                    <a:pt x="146" y="462"/>
                    <a:pt x="150" y="462"/>
                    <a:pt x="157" y="464"/>
                  </a:cubicBezTo>
                  <a:cubicBezTo>
                    <a:pt x="157" y="464"/>
                    <a:pt x="157" y="464"/>
                    <a:pt x="157" y="464"/>
                  </a:cubicBezTo>
                  <a:cubicBezTo>
                    <a:pt x="157" y="464"/>
                    <a:pt x="157" y="464"/>
                    <a:pt x="157" y="464"/>
                  </a:cubicBezTo>
                  <a:cubicBezTo>
                    <a:pt x="165" y="468"/>
                    <a:pt x="165" y="468"/>
                    <a:pt x="165" y="468"/>
                  </a:cubicBezTo>
                  <a:cubicBezTo>
                    <a:pt x="190" y="473"/>
                    <a:pt x="190" y="473"/>
                    <a:pt x="190" y="473"/>
                  </a:cubicBezTo>
                  <a:cubicBezTo>
                    <a:pt x="206" y="472"/>
                    <a:pt x="206" y="472"/>
                    <a:pt x="206" y="472"/>
                  </a:cubicBezTo>
                  <a:cubicBezTo>
                    <a:pt x="217" y="467"/>
                    <a:pt x="217" y="467"/>
                    <a:pt x="217" y="467"/>
                  </a:cubicBezTo>
                  <a:cubicBezTo>
                    <a:pt x="219" y="464"/>
                    <a:pt x="220" y="463"/>
                    <a:pt x="222" y="462"/>
                  </a:cubicBezTo>
                  <a:cubicBezTo>
                    <a:pt x="224" y="462"/>
                    <a:pt x="226" y="462"/>
                    <a:pt x="230" y="465"/>
                  </a:cubicBezTo>
                  <a:cubicBezTo>
                    <a:pt x="231" y="466"/>
                    <a:pt x="231" y="466"/>
                    <a:pt x="231" y="466"/>
                  </a:cubicBezTo>
                  <a:cubicBezTo>
                    <a:pt x="233" y="467"/>
                    <a:pt x="234" y="470"/>
                    <a:pt x="236" y="474"/>
                  </a:cubicBezTo>
                  <a:cubicBezTo>
                    <a:pt x="244" y="480"/>
                    <a:pt x="244" y="480"/>
                    <a:pt x="244" y="480"/>
                  </a:cubicBezTo>
                  <a:cubicBezTo>
                    <a:pt x="250" y="480"/>
                    <a:pt x="250" y="480"/>
                    <a:pt x="250" y="480"/>
                  </a:cubicBezTo>
                  <a:cubicBezTo>
                    <a:pt x="250" y="480"/>
                    <a:pt x="250" y="480"/>
                    <a:pt x="250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51" y="480"/>
                    <a:pt x="251" y="480"/>
                    <a:pt x="251" y="480"/>
                  </a:cubicBezTo>
                  <a:cubicBezTo>
                    <a:pt x="260" y="484"/>
                    <a:pt x="260" y="484"/>
                    <a:pt x="260" y="484"/>
                  </a:cubicBezTo>
                  <a:cubicBezTo>
                    <a:pt x="275" y="482"/>
                    <a:pt x="275" y="482"/>
                    <a:pt x="275" y="482"/>
                  </a:cubicBezTo>
                  <a:cubicBezTo>
                    <a:pt x="284" y="480"/>
                    <a:pt x="284" y="480"/>
                    <a:pt x="284" y="480"/>
                  </a:cubicBezTo>
                  <a:cubicBezTo>
                    <a:pt x="307" y="482"/>
                    <a:pt x="307" y="482"/>
                    <a:pt x="307" y="482"/>
                  </a:cubicBezTo>
                  <a:cubicBezTo>
                    <a:pt x="317" y="479"/>
                    <a:pt x="317" y="479"/>
                    <a:pt x="317" y="479"/>
                  </a:cubicBezTo>
                  <a:cubicBezTo>
                    <a:pt x="328" y="474"/>
                    <a:pt x="328" y="474"/>
                    <a:pt x="328" y="474"/>
                  </a:cubicBezTo>
                  <a:cubicBezTo>
                    <a:pt x="331" y="472"/>
                    <a:pt x="334" y="471"/>
                    <a:pt x="338" y="470"/>
                  </a:cubicBezTo>
                  <a:cubicBezTo>
                    <a:pt x="360" y="470"/>
                    <a:pt x="360" y="470"/>
                    <a:pt x="360" y="470"/>
                  </a:cubicBezTo>
                  <a:cubicBezTo>
                    <a:pt x="368" y="467"/>
                    <a:pt x="368" y="467"/>
                    <a:pt x="368" y="467"/>
                  </a:cubicBezTo>
                  <a:cubicBezTo>
                    <a:pt x="371" y="465"/>
                    <a:pt x="374" y="464"/>
                    <a:pt x="376" y="464"/>
                  </a:cubicBezTo>
                  <a:cubicBezTo>
                    <a:pt x="389" y="464"/>
                    <a:pt x="389" y="464"/>
                    <a:pt x="389" y="464"/>
                  </a:cubicBezTo>
                  <a:cubicBezTo>
                    <a:pt x="395" y="468"/>
                    <a:pt x="395" y="468"/>
                    <a:pt x="395" y="468"/>
                  </a:cubicBezTo>
                  <a:cubicBezTo>
                    <a:pt x="412" y="472"/>
                    <a:pt x="412" y="472"/>
                    <a:pt x="412" y="472"/>
                  </a:cubicBezTo>
                  <a:cubicBezTo>
                    <a:pt x="414" y="472"/>
                    <a:pt x="417" y="474"/>
                    <a:pt x="421" y="478"/>
                  </a:cubicBezTo>
                  <a:cubicBezTo>
                    <a:pt x="428" y="482"/>
                    <a:pt x="428" y="482"/>
                    <a:pt x="428" y="482"/>
                  </a:cubicBezTo>
                  <a:cubicBezTo>
                    <a:pt x="429" y="483"/>
                    <a:pt x="429" y="483"/>
                    <a:pt x="429" y="483"/>
                  </a:cubicBezTo>
                  <a:cubicBezTo>
                    <a:pt x="445" y="484"/>
                    <a:pt x="445" y="484"/>
                    <a:pt x="445" y="484"/>
                  </a:cubicBezTo>
                  <a:cubicBezTo>
                    <a:pt x="445" y="484"/>
                    <a:pt x="445" y="484"/>
                    <a:pt x="445" y="484"/>
                  </a:cubicBezTo>
                  <a:cubicBezTo>
                    <a:pt x="446" y="484"/>
                    <a:pt x="446" y="484"/>
                    <a:pt x="446" y="484"/>
                  </a:cubicBezTo>
                  <a:cubicBezTo>
                    <a:pt x="453" y="488"/>
                    <a:pt x="453" y="488"/>
                    <a:pt x="453" y="488"/>
                  </a:cubicBezTo>
                  <a:cubicBezTo>
                    <a:pt x="463" y="490"/>
                    <a:pt x="463" y="490"/>
                    <a:pt x="463" y="490"/>
                  </a:cubicBezTo>
                  <a:cubicBezTo>
                    <a:pt x="464" y="490"/>
                    <a:pt x="464" y="490"/>
                    <a:pt x="464" y="490"/>
                  </a:cubicBezTo>
                  <a:cubicBezTo>
                    <a:pt x="472" y="491"/>
                    <a:pt x="472" y="491"/>
                    <a:pt x="472" y="491"/>
                  </a:cubicBezTo>
                  <a:cubicBezTo>
                    <a:pt x="474" y="486"/>
                    <a:pt x="474" y="486"/>
                    <a:pt x="474" y="486"/>
                  </a:cubicBezTo>
                  <a:cubicBezTo>
                    <a:pt x="471" y="478"/>
                    <a:pt x="471" y="478"/>
                    <a:pt x="471" y="478"/>
                  </a:cubicBezTo>
                  <a:cubicBezTo>
                    <a:pt x="469" y="470"/>
                    <a:pt x="469" y="470"/>
                    <a:pt x="469" y="470"/>
                  </a:cubicBezTo>
                  <a:cubicBezTo>
                    <a:pt x="469" y="470"/>
                    <a:pt x="469" y="470"/>
                    <a:pt x="469" y="470"/>
                  </a:cubicBezTo>
                  <a:cubicBezTo>
                    <a:pt x="469" y="470"/>
                    <a:pt x="469" y="470"/>
                    <a:pt x="469" y="470"/>
                  </a:cubicBezTo>
                  <a:cubicBezTo>
                    <a:pt x="470" y="468"/>
                    <a:pt x="470" y="468"/>
                    <a:pt x="470" y="468"/>
                  </a:cubicBezTo>
                  <a:cubicBezTo>
                    <a:pt x="476" y="461"/>
                    <a:pt x="476" y="461"/>
                    <a:pt x="476" y="461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76" y="460"/>
                    <a:pt x="476" y="460"/>
                    <a:pt x="476" y="460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2" y="456"/>
                    <a:pt x="482" y="456"/>
                    <a:pt x="482" y="456"/>
                  </a:cubicBezTo>
                  <a:cubicBezTo>
                    <a:pt x="480" y="454"/>
                    <a:pt x="480" y="454"/>
                    <a:pt x="480" y="454"/>
                  </a:cubicBezTo>
                  <a:cubicBezTo>
                    <a:pt x="478" y="446"/>
                    <a:pt x="478" y="446"/>
                    <a:pt x="478" y="446"/>
                  </a:cubicBezTo>
                  <a:cubicBezTo>
                    <a:pt x="478" y="444"/>
                    <a:pt x="477" y="444"/>
                    <a:pt x="474" y="442"/>
                  </a:cubicBezTo>
                  <a:cubicBezTo>
                    <a:pt x="474" y="442"/>
                    <a:pt x="474" y="442"/>
                    <a:pt x="474" y="442"/>
                  </a:cubicBezTo>
                  <a:cubicBezTo>
                    <a:pt x="468" y="436"/>
                    <a:pt x="468" y="436"/>
                    <a:pt x="468" y="436"/>
                  </a:cubicBezTo>
                  <a:cubicBezTo>
                    <a:pt x="461" y="429"/>
                    <a:pt x="461" y="429"/>
                    <a:pt x="461" y="429"/>
                  </a:cubicBezTo>
                  <a:cubicBezTo>
                    <a:pt x="460" y="428"/>
                    <a:pt x="460" y="428"/>
                    <a:pt x="460" y="428"/>
                  </a:cubicBezTo>
                  <a:cubicBezTo>
                    <a:pt x="460" y="428"/>
                    <a:pt x="460" y="428"/>
                    <a:pt x="460" y="428"/>
                  </a:cubicBezTo>
                  <a:cubicBezTo>
                    <a:pt x="460" y="428"/>
                    <a:pt x="460" y="428"/>
                    <a:pt x="460" y="428"/>
                  </a:cubicBezTo>
                  <a:cubicBezTo>
                    <a:pt x="460" y="427"/>
                    <a:pt x="460" y="427"/>
                    <a:pt x="460" y="427"/>
                  </a:cubicBezTo>
                  <a:cubicBezTo>
                    <a:pt x="461" y="419"/>
                    <a:pt x="461" y="419"/>
                    <a:pt x="461" y="419"/>
                  </a:cubicBezTo>
                  <a:cubicBezTo>
                    <a:pt x="461" y="414"/>
                    <a:pt x="461" y="414"/>
                    <a:pt x="461" y="414"/>
                  </a:cubicBezTo>
                  <a:cubicBezTo>
                    <a:pt x="458" y="404"/>
                    <a:pt x="458" y="404"/>
                    <a:pt x="458" y="404"/>
                  </a:cubicBezTo>
                  <a:cubicBezTo>
                    <a:pt x="467" y="402"/>
                    <a:pt x="467" y="402"/>
                    <a:pt x="467" y="402"/>
                  </a:cubicBezTo>
                  <a:cubicBezTo>
                    <a:pt x="471" y="398"/>
                    <a:pt x="471" y="398"/>
                    <a:pt x="471" y="398"/>
                  </a:cubicBezTo>
                  <a:cubicBezTo>
                    <a:pt x="482" y="398"/>
                    <a:pt x="482" y="398"/>
                    <a:pt x="482" y="398"/>
                  </a:cubicBezTo>
                  <a:cubicBezTo>
                    <a:pt x="494" y="396"/>
                    <a:pt x="494" y="396"/>
                    <a:pt x="494" y="396"/>
                  </a:cubicBezTo>
                  <a:cubicBezTo>
                    <a:pt x="494" y="396"/>
                    <a:pt x="494" y="396"/>
                    <a:pt x="494" y="396"/>
                  </a:cubicBezTo>
                  <a:cubicBezTo>
                    <a:pt x="502" y="397"/>
                    <a:pt x="502" y="397"/>
                    <a:pt x="502" y="397"/>
                  </a:cubicBezTo>
                  <a:cubicBezTo>
                    <a:pt x="510" y="394"/>
                    <a:pt x="510" y="394"/>
                    <a:pt x="510" y="394"/>
                  </a:cubicBezTo>
                  <a:cubicBezTo>
                    <a:pt x="520" y="392"/>
                    <a:pt x="520" y="392"/>
                    <a:pt x="520" y="392"/>
                  </a:cubicBezTo>
                  <a:cubicBezTo>
                    <a:pt x="527" y="390"/>
                    <a:pt x="527" y="390"/>
                    <a:pt x="527" y="390"/>
                  </a:cubicBezTo>
                  <a:cubicBezTo>
                    <a:pt x="527" y="390"/>
                    <a:pt x="527" y="390"/>
                    <a:pt x="527" y="390"/>
                  </a:cubicBezTo>
                  <a:cubicBezTo>
                    <a:pt x="544" y="386"/>
                    <a:pt x="544" y="386"/>
                    <a:pt x="544" y="386"/>
                  </a:cubicBezTo>
                  <a:cubicBezTo>
                    <a:pt x="547" y="384"/>
                    <a:pt x="547" y="384"/>
                    <a:pt x="547" y="384"/>
                  </a:cubicBezTo>
                  <a:cubicBezTo>
                    <a:pt x="546" y="380"/>
                    <a:pt x="546" y="380"/>
                    <a:pt x="546" y="380"/>
                  </a:cubicBezTo>
                  <a:cubicBezTo>
                    <a:pt x="543" y="375"/>
                    <a:pt x="543" y="375"/>
                    <a:pt x="543" y="375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3" y="374"/>
                    <a:pt x="543" y="374"/>
                    <a:pt x="543" y="374"/>
                  </a:cubicBezTo>
                  <a:cubicBezTo>
                    <a:pt x="544" y="368"/>
                    <a:pt x="544" y="368"/>
                    <a:pt x="544" y="368"/>
                  </a:cubicBezTo>
                  <a:cubicBezTo>
                    <a:pt x="544" y="367"/>
                    <a:pt x="544" y="367"/>
                    <a:pt x="544" y="367"/>
                  </a:cubicBezTo>
                  <a:cubicBezTo>
                    <a:pt x="544" y="359"/>
                    <a:pt x="544" y="359"/>
                    <a:pt x="544" y="359"/>
                  </a:cubicBezTo>
                  <a:cubicBezTo>
                    <a:pt x="542" y="352"/>
                    <a:pt x="542" y="352"/>
                    <a:pt x="542" y="352"/>
                  </a:cubicBezTo>
                  <a:cubicBezTo>
                    <a:pt x="542" y="352"/>
                    <a:pt x="542" y="352"/>
                    <a:pt x="542" y="352"/>
                  </a:cubicBezTo>
                  <a:cubicBezTo>
                    <a:pt x="542" y="351"/>
                    <a:pt x="542" y="351"/>
                    <a:pt x="542" y="351"/>
                  </a:cubicBezTo>
                  <a:cubicBezTo>
                    <a:pt x="546" y="343"/>
                    <a:pt x="546" y="343"/>
                    <a:pt x="546" y="343"/>
                  </a:cubicBezTo>
                  <a:cubicBezTo>
                    <a:pt x="548" y="340"/>
                    <a:pt x="550" y="338"/>
                    <a:pt x="552" y="338"/>
                  </a:cubicBezTo>
                  <a:cubicBezTo>
                    <a:pt x="563" y="338"/>
                    <a:pt x="563" y="338"/>
                    <a:pt x="563" y="338"/>
                  </a:cubicBezTo>
                  <a:cubicBezTo>
                    <a:pt x="564" y="338"/>
                    <a:pt x="566" y="338"/>
                    <a:pt x="568" y="336"/>
                  </a:cubicBezTo>
                  <a:cubicBezTo>
                    <a:pt x="584" y="315"/>
                    <a:pt x="584" y="315"/>
                    <a:pt x="584" y="315"/>
                  </a:cubicBezTo>
                  <a:cubicBezTo>
                    <a:pt x="584" y="314"/>
                    <a:pt x="584" y="314"/>
                    <a:pt x="584" y="314"/>
                  </a:cubicBezTo>
                  <a:cubicBezTo>
                    <a:pt x="584" y="314"/>
                    <a:pt x="584" y="314"/>
                    <a:pt x="584" y="314"/>
                  </a:cubicBezTo>
                  <a:cubicBezTo>
                    <a:pt x="593" y="307"/>
                    <a:pt x="593" y="307"/>
                    <a:pt x="593" y="307"/>
                  </a:cubicBezTo>
                  <a:cubicBezTo>
                    <a:pt x="594" y="306"/>
                    <a:pt x="594" y="306"/>
                    <a:pt x="594" y="306"/>
                  </a:cubicBezTo>
                  <a:cubicBezTo>
                    <a:pt x="597" y="306"/>
                    <a:pt x="599" y="304"/>
                    <a:pt x="600" y="304"/>
                  </a:cubicBezTo>
                  <a:cubicBezTo>
                    <a:pt x="602" y="302"/>
                    <a:pt x="602" y="302"/>
                    <a:pt x="602" y="302"/>
                  </a:cubicBezTo>
                  <a:cubicBezTo>
                    <a:pt x="605" y="298"/>
                    <a:pt x="607" y="296"/>
                    <a:pt x="609" y="296"/>
                  </a:cubicBezTo>
                  <a:cubicBezTo>
                    <a:pt x="622" y="299"/>
                    <a:pt x="622" y="299"/>
                    <a:pt x="622" y="299"/>
                  </a:cubicBezTo>
                  <a:cubicBezTo>
                    <a:pt x="634" y="294"/>
                    <a:pt x="634" y="294"/>
                    <a:pt x="634" y="294"/>
                  </a:cubicBezTo>
                  <a:cubicBezTo>
                    <a:pt x="634" y="294"/>
                    <a:pt x="634" y="294"/>
                    <a:pt x="634" y="294"/>
                  </a:cubicBezTo>
                  <a:cubicBezTo>
                    <a:pt x="634" y="294"/>
                    <a:pt x="634" y="294"/>
                    <a:pt x="634" y="294"/>
                  </a:cubicBezTo>
                  <a:cubicBezTo>
                    <a:pt x="634" y="294"/>
                    <a:pt x="634" y="294"/>
                    <a:pt x="634" y="294"/>
                  </a:cubicBezTo>
                  <a:cubicBezTo>
                    <a:pt x="635" y="294"/>
                    <a:pt x="635" y="294"/>
                    <a:pt x="635" y="294"/>
                  </a:cubicBezTo>
                  <a:cubicBezTo>
                    <a:pt x="642" y="293"/>
                    <a:pt x="642" y="293"/>
                    <a:pt x="642" y="293"/>
                  </a:cubicBezTo>
                  <a:cubicBezTo>
                    <a:pt x="647" y="290"/>
                    <a:pt x="647" y="290"/>
                    <a:pt x="647" y="290"/>
                  </a:cubicBezTo>
                  <a:cubicBezTo>
                    <a:pt x="647" y="281"/>
                    <a:pt x="647" y="281"/>
                    <a:pt x="647" y="281"/>
                  </a:cubicBezTo>
                  <a:cubicBezTo>
                    <a:pt x="649" y="270"/>
                    <a:pt x="649" y="270"/>
                    <a:pt x="649" y="270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49" y="269"/>
                    <a:pt x="649" y="269"/>
                    <a:pt x="649" y="269"/>
                  </a:cubicBezTo>
                  <a:cubicBezTo>
                    <a:pt x="651" y="266"/>
                    <a:pt x="651" y="266"/>
                    <a:pt x="651" y="266"/>
                  </a:cubicBezTo>
                  <a:lnTo>
                    <a:pt x="651" y="2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7" name="Freeform 9"/>
            <p:cNvSpPr/>
            <p:nvPr/>
          </p:nvSpPr>
          <p:spPr bwMode="auto">
            <a:xfrm>
              <a:off x="4283076" y="2768601"/>
              <a:ext cx="1525588" cy="1096963"/>
            </a:xfrm>
            <a:custGeom>
              <a:avLst/>
              <a:gdLst>
                <a:gd name="T0" fmla="*/ 241 w 406"/>
                <a:gd name="T1" fmla="*/ 29 h 292"/>
                <a:gd name="T2" fmla="*/ 229 w 406"/>
                <a:gd name="T3" fmla="*/ 42 h 292"/>
                <a:gd name="T4" fmla="*/ 191 w 406"/>
                <a:gd name="T5" fmla="*/ 14 h 292"/>
                <a:gd name="T6" fmla="*/ 178 w 406"/>
                <a:gd name="T7" fmla="*/ 9 h 292"/>
                <a:gd name="T8" fmla="*/ 144 w 406"/>
                <a:gd name="T9" fmla="*/ 2 h 292"/>
                <a:gd name="T10" fmla="*/ 115 w 406"/>
                <a:gd name="T11" fmla="*/ 5 h 292"/>
                <a:gd name="T12" fmla="*/ 99 w 406"/>
                <a:gd name="T13" fmla="*/ 10 h 292"/>
                <a:gd name="T14" fmla="*/ 72 w 406"/>
                <a:gd name="T15" fmla="*/ 13 h 292"/>
                <a:gd name="T16" fmla="*/ 42 w 406"/>
                <a:gd name="T17" fmla="*/ 20 h 292"/>
                <a:gd name="T18" fmla="*/ 50 w 406"/>
                <a:gd name="T19" fmla="*/ 45 h 292"/>
                <a:gd name="T20" fmla="*/ 62 w 406"/>
                <a:gd name="T21" fmla="*/ 65 h 292"/>
                <a:gd name="T22" fmla="*/ 53 w 406"/>
                <a:gd name="T23" fmla="*/ 89 h 292"/>
                <a:gd name="T24" fmla="*/ 56 w 406"/>
                <a:gd name="T25" fmla="*/ 102 h 292"/>
                <a:gd name="T26" fmla="*/ 30 w 406"/>
                <a:gd name="T27" fmla="*/ 105 h 292"/>
                <a:gd name="T28" fmla="*/ 10 w 406"/>
                <a:gd name="T29" fmla="*/ 121 h 292"/>
                <a:gd name="T30" fmla="*/ 2 w 406"/>
                <a:gd name="T31" fmla="*/ 136 h 292"/>
                <a:gd name="T32" fmla="*/ 5 w 406"/>
                <a:gd name="T33" fmla="*/ 169 h 292"/>
                <a:gd name="T34" fmla="*/ 9 w 406"/>
                <a:gd name="T35" fmla="*/ 197 h 292"/>
                <a:gd name="T36" fmla="*/ 39 w 406"/>
                <a:gd name="T37" fmla="*/ 209 h 292"/>
                <a:gd name="T38" fmla="*/ 51 w 406"/>
                <a:gd name="T39" fmla="*/ 218 h 292"/>
                <a:gd name="T40" fmla="*/ 64 w 406"/>
                <a:gd name="T41" fmla="*/ 229 h 292"/>
                <a:gd name="T42" fmla="*/ 94 w 406"/>
                <a:gd name="T43" fmla="*/ 242 h 292"/>
                <a:gd name="T44" fmla="*/ 136 w 406"/>
                <a:gd name="T45" fmla="*/ 250 h 292"/>
                <a:gd name="T46" fmla="*/ 159 w 406"/>
                <a:gd name="T47" fmla="*/ 256 h 292"/>
                <a:gd name="T48" fmla="*/ 170 w 406"/>
                <a:gd name="T49" fmla="*/ 268 h 292"/>
                <a:gd name="T50" fmla="*/ 175 w 406"/>
                <a:gd name="T51" fmla="*/ 278 h 292"/>
                <a:gd name="T52" fmla="*/ 183 w 406"/>
                <a:gd name="T53" fmla="*/ 289 h 292"/>
                <a:gd name="T54" fmla="*/ 196 w 406"/>
                <a:gd name="T55" fmla="*/ 284 h 292"/>
                <a:gd name="T56" fmla="*/ 210 w 406"/>
                <a:gd name="T57" fmla="*/ 280 h 292"/>
                <a:gd name="T58" fmla="*/ 222 w 406"/>
                <a:gd name="T59" fmla="*/ 276 h 292"/>
                <a:gd name="T60" fmla="*/ 227 w 406"/>
                <a:gd name="T61" fmla="*/ 261 h 292"/>
                <a:gd name="T62" fmla="*/ 242 w 406"/>
                <a:gd name="T63" fmla="*/ 235 h 292"/>
                <a:gd name="T64" fmla="*/ 240 w 406"/>
                <a:gd name="T65" fmla="*/ 210 h 292"/>
                <a:gd name="T66" fmla="*/ 246 w 406"/>
                <a:gd name="T67" fmla="*/ 203 h 292"/>
                <a:gd name="T68" fmla="*/ 278 w 406"/>
                <a:gd name="T69" fmla="*/ 214 h 292"/>
                <a:gd name="T70" fmla="*/ 285 w 406"/>
                <a:gd name="T71" fmla="*/ 231 h 292"/>
                <a:gd name="T72" fmla="*/ 299 w 406"/>
                <a:gd name="T73" fmla="*/ 249 h 292"/>
                <a:gd name="T74" fmla="*/ 325 w 406"/>
                <a:gd name="T75" fmla="*/ 259 h 292"/>
                <a:gd name="T76" fmla="*/ 333 w 406"/>
                <a:gd name="T77" fmla="*/ 261 h 292"/>
                <a:gd name="T78" fmla="*/ 350 w 406"/>
                <a:gd name="T79" fmla="*/ 254 h 292"/>
                <a:gd name="T80" fmla="*/ 361 w 406"/>
                <a:gd name="T81" fmla="*/ 236 h 292"/>
                <a:gd name="T82" fmla="*/ 347 w 406"/>
                <a:gd name="T83" fmla="*/ 229 h 292"/>
                <a:gd name="T84" fmla="*/ 367 w 406"/>
                <a:gd name="T85" fmla="*/ 203 h 292"/>
                <a:gd name="T86" fmla="*/ 376 w 406"/>
                <a:gd name="T87" fmla="*/ 175 h 292"/>
                <a:gd name="T88" fmla="*/ 403 w 406"/>
                <a:gd name="T89" fmla="*/ 145 h 292"/>
                <a:gd name="T90" fmla="*/ 400 w 406"/>
                <a:gd name="T91" fmla="*/ 127 h 292"/>
                <a:gd name="T92" fmla="*/ 382 w 406"/>
                <a:gd name="T93" fmla="*/ 84 h 292"/>
                <a:gd name="T94" fmla="*/ 368 w 406"/>
                <a:gd name="T95" fmla="*/ 79 h 292"/>
                <a:gd name="T96" fmla="*/ 337 w 406"/>
                <a:gd name="T97" fmla="*/ 50 h 292"/>
                <a:gd name="T98" fmla="*/ 329 w 406"/>
                <a:gd name="T99" fmla="*/ 53 h 292"/>
                <a:gd name="T100" fmla="*/ 308 w 406"/>
                <a:gd name="T101" fmla="*/ 39 h 292"/>
                <a:gd name="T102" fmla="*/ 281 w 406"/>
                <a:gd name="T103" fmla="*/ 25 h 292"/>
                <a:gd name="T104" fmla="*/ 272 w 406"/>
                <a:gd name="T105" fmla="*/ 27 h 292"/>
                <a:gd name="T106" fmla="*/ 242 w 406"/>
                <a:gd name="T107" fmla="*/ 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6" h="292">
                  <a:moveTo>
                    <a:pt x="242" y="15"/>
                  </a:moveTo>
                  <a:cubicBezTo>
                    <a:pt x="239" y="18"/>
                    <a:pt x="239" y="18"/>
                    <a:pt x="239" y="18"/>
                  </a:cubicBezTo>
                  <a:cubicBezTo>
                    <a:pt x="239" y="19"/>
                    <a:pt x="240" y="23"/>
                    <a:pt x="241" y="28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36" y="39"/>
                    <a:pt x="236" y="39"/>
                    <a:pt x="236" y="39"/>
                  </a:cubicBezTo>
                  <a:cubicBezTo>
                    <a:pt x="230" y="41"/>
                    <a:pt x="230" y="41"/>
                    <a:pt x="230" y="41"/>
                  </a:cubicBezTo>
                  <a:cubicBezTo>
                    <a:pt x="229" y="42"/>
                    <a:pt x="229" y="42"/>
                    <a:pt x="229" y="42"/>
                  </a:cubicBezTo>
                  <a:cubicBezTo>
                    <a:pt x="229" y="42"/>
                    <a:pt x="229" y="42"/>
                    <a:pt x="229" y="42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218" y="37"/>
                    <a:pt x="218" y="37"/>
                    <a:pt x="218" y="37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1" y="14"/>
                    <a:pt x="191" y="14"/>
                    <a:pt x="191" y="14"/>
                  </a:cubicBezTo>
                  <a:cubicBezTo>
                    <a:pt x="179" y="10"/>
                    <a:pt x="179" y="10"/>
                    <a:pt x="179" y="10"/>
                  </a:cubicBezTo>
                  <a:cubicBezTo>
                    <a:pt x="179" y="9"/>
                    <a:pt x="179" y="9"/>
                    <a:pt x="179" y="9"/>
                  </a:cubicBezTo>
                  <a:cubicBezTo>
                    <a:pt x="179" y="9"/>
                    <a:pt x="179" y="9"/>
                    <a:pt x="179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3" y="5"/>
                    <a:pt x="173" y="5"/>
                    <a:pt x="173" y="5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2" y="4"/>
                    <a:pt x="119" y="5"/>
                    <a:pt x="115" y="5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6" y="19"/>
                    <a:pt x="46" y="19"/>
                    <a:pt x="46" y="19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5" y="51"/>
                    <a:pt x="55" y="51"/>
                    <a:pt x="55" y="51"/>
                  </a:cubicBezTo>
                  <a:cubicBezTo>
                    <a:pt x="59" y="54"/>
                    <a:pt x="60" y="56"/>
                    <a:pt x="60" y="59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5" y="71"/>
                    <a:pt x="65" y="71"/>
                    <a:pt x="65" y="71"/>
                  </a:cubicBezTo>
                  <a:cubicBezTo>
                    <a:pt x="65" y="71"/>
                    <a:pt x="65" y="71"/>
                    <a:pt x="64" y="71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5" y="104"/>
                    <a:pt x="54" y="106"/>
                    <a:pt x="53" y="107"/>
                  </a:cubicBezTo>
                  <a:cubicBezTo>
                    <a:pt x="51" y="109"/>
                    <a:pt x="47" y="109"/>
                    <a:pt x="40" y="107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2" y="101"/>
                    <a:pt x="22" y="101"/>
                    <a:pt x="22" y="101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0" y="124"/>
                    <a:pt x="8" y="125"/>
                    <a:pt x="5" y="125"/>
                  </a:cubicBezTo>
                  <a:cubicBezTo>
                    <a:pt x="4" y="126"/>
                    <a:pt x="3" y="127"/>
                    <a:pt x="3" y="131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2" y="136"/>
                    <a:pt x="2" y="136"/>
                    <a:pt x="2" y="136"/>
                  </a:cubicBezTo>
                  <a:cubicBezTo>
                    <a:pt x="5" y="139"/>
                    <a:pt x="7" y="141"/>
                    <a:pt x="8" y="142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9" y="157"/>
                    <a:pt x="9" y="159"/>
                    <a:pt x="8" y="161"/>
                  </a:cubicBezTo>
                  <a:cubicBezTo>
                    <a:pt x="5" y="169"/>
                    <a:pt x="5" y="169"/>
                    <a:pt x="5" y="16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" y="185"/>
                    <a:pt x="1" y="185"/>
                    <a:pt x="1" y="185"/>
                  </a:cubicBezTo>
                  <a:cubicBezTo>
                    <a:pt x="6" y="192"/>
                    <a:pt x="6" y="192"/>
                    <a:pt x="6" y="192"/>
                  </a:cubicBezTo>
                  <a:cubicBezTo>
                    <a:pt x="8" y="194"/>
                    <a:pt x="8" y="195"/>
                    <a:pt x="9" y="197"/>
                  </a:cubicBezTo>
                  <a:cubicBezTo>
                    <a:pt x="14" y="203"/>
                    <a:pt x="14" y="203"/>
                    <a:pt x="14" y="203"/>
                  </a:cubicBezTo>
                  <a:cubicBezTo>
                    <a:pt x="21" y="212"/>
                    <a:pt x="21" y="212"/>
                    <a:pt x="21" y="212"/>
                  </a:cubicBezTo>
                  <a:cubicBezTo>
                    <a:pt x="24" y="214"/>
                    <a:pt x="26" y="216"/>
                    <a:pt x="26" y="216"/>
                  </a:cubicBezTo>
                  <a:cubicBezTo>
                    <a:pt x="34" y="211"/>
                    <a:pt x="34" y="211"/>
                    <a:pt x="34" y="211"/>
                  </a:cubicBezTo>
                  <a:cubicBezTo>
                    <a:pt x="36" y="210"/>
                    <a:pt x="37" y="209"/>
                    <a:pt x="39" y="209"/>
                  </a:cubicBezTo>
                  <a:cubicBezTo>
                    <a:pt x="40" y="209"/>
                    <a:pt x="43" y="210"/>
                    <a:pt x="46" y="212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213"/>
                    <a:pt x="47" y="213"/>
                    <a:pt x="47" y="213"/>
                  </a:cubicBezTo>
                  <a:cubicBezTo>
                    <a:pt x="51" y="218"/>
                    <a:pt x="51" y="218"/>
                    <a:pt x="51" y="218"/>
                  </a:cubicBezTo>
                  <a:cubicBezTo>
                    <a:pt x="53" y="222"/>
                    <a:pt x="53" y="222"/>
                    <a:pt x="53" y="222"/>
                  </a:cubicBezTo>
                  <a:cubicBezTo>
                    <a:pt x="54" y="224"/>
                    <a:pt x="54" y="224"/>
                    <a:pt x="54" y="224"/>
                  </a:cubicBezTo>
                  <a:cubicBezTo>
                    <a:pt x="56" y="225"/>
                    <a:pt x="56" y="225"/>
                    <a:pt x="56" y="225"/>
                  </a:cubicBezTo>
                  <a:cubicBezTo>
                    <a:pt x="61" y="229"/>
                    <a:pt x="61" y="229"/>
                    <a:pt x="61" y="229"/>
                  </a:cubicBezTo>
                  <a:cubicBezTo>
                    <a:pt x="64" y="229"/>
                    <a:pt x="64" y="229"/>
                    <a:pt x="64" y="229"/>
                  </a:cubicBezTo>
                  <a:cubicBezTo>
                    <a:pt x="65" y="230"/>
                    <a:pt x="67" y="231"/>
                    <a:pt x="68" y="232"/>
                  </a:cubicBezTo>
                  <a:cubicBezTo>
                    <a:pt x="69" y="234"/>
                    <a:pt x="73" y="235"/>
                    <a:pt x="81" y="237"/>
                  </a:cubicBezTo>
                  <a:cubicBezTo>
                    <a:pt x="81" y="237"/>
                    <a:pt x="81" y="237"/>
                    <a:pt x="81" y="237"/>
                  </a:cubicBezTo>
                  <a:cubicBezTo>
                    <a:pt x="93" y="242"/>
                    <a:pt x="93" y="242"/>
                    <a:pt x="93" y="242"/>
                  </a:cubicBezTo>
                  <a:cubicBezTo>
                    <a:pt x="94" y="242"/>
                    <a:pt x="94" y="242"/>
                    <a:pt x="94" y="242"/>
                  </a:cubicBezTo>
                  <a:cubicBezTo>
                    <a:pt x="94" y="242"/>
                    <a:pt x="94" y="242"/>
                    <a:pt x="94" y="242"/>
                  </a:cubicBezTo>
                  <a:cubicBezTo>
                    <a:pt x="102" y="246"/>
                    <a:pt x="102" y="246"/>
                    <a:pt x="102" y="246"/>
                  </a:cubicBezTo>
                  <a:cubicBezTo>
                    <a:pt x="117" y="249"/>
                    <a:pt x="117" y="249"/>
                    <a:pt x="117" y="249"/>
                  </a:cubicBezTo>
                  <a:cubicBezTo>
                    <a:pt x="117" y="250"/>
                    <a:pt x="117" y="250"/>
                    <a:pt x="117" y="250"/>
                  </a:cubicBezTo>
                  <a:cubicBezTo>
                    <a:pt x="136" y="250"/>
                    <a:pt x="136" y="250"/>
                    <a:pt x="136" y="250"/>
                  </a:cubicBezTo>
                  <a:cubicBezTo>
                    <a:pt x="144" y="247"/>
                    <a:pt x="144" y="247"/>
                    <a:pt x="144" y="247"/>
                  </a:cubicBezTo>
                  <a:cubicBezTo>
                    <a:pt x="152" y="247"/>
                    <a:pt x="152" y="247"/>
                    <a:pt x="152" y="247"/>
                  </a:cubicBezTo>
                  <a:cubicBezTo>
                    <a:pt x="152" y="248"/>
                    <a:pt x="152" y="248"/>
                    <a:pt x="152" y="248"/>
                  </a:cubicBezTo>
                  <a:cubicBezTo>
                    <a:pt x="152" y="248"/>
                    <a:pt x="152" y="248"/>
                    <a:pt x="152" y="248"/>
                  </a:cubicBezTo>
                  <a:cubicBezTo>
                    <a:pt x="159" y="256"/>
                    <a:pt x="159" y="256"/>
                    <a:pt x="159" y="256"/>
                  </a:cubicBezTo>
                  <a:cubicBezTo>
                    <a:pt x="159" y="256"/>
                    <a:pt x="159" y="256"/>
                    <a:pt x="159" y="256"/>
                  </a:cubicBezTo>
                  <a:cubicBezTo>
                    <a:pt x="159" y="256"/>
                    <a:pt x="159" y="256"/>
                    <a:pt x="159" y="256"/>
                  </a:cubicBezTo>
                  <a:cubicBezTo>
                    <a:pt x="163" y="263"/>
                    <a:pt x="163" y="263"/>
                    <a:pt x="163" y="263"/>
                  </a:cubicBezTo>
                  <a:cubicBezTo>
                    <a:pt x="166" y="266"/>
                    <a:pt x="166" y="266"/>
                    <a:pt x="166" y="266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71" y="269"/>
                    <a:pt x="171" y="269"/>
                    <a:pt x="171" y="269"/>
                  </a:cubicBezTo>
                  <a:cubicBezTo>
                    <a:pt x="171" y="269"/>
                    <a:pt x="171" y="269"/>
                    <a:pt x="171" y="269"/>
                  </a:cubicBezTo>
                  <a:cubicBezTo>
                    <a:pt x="171" y="269"/>
                    <a:pt x="171" y="269"/>
                    <a:pt x="171" y="269"/>
                  </a:cubicBezTo>
                  <a:cubicBezTo>
                    <a:pt x="175" y="277"/>
                    <a:pt x="175" y="277"/>
                    <a:pt x="175" y="277"/>
                  </a:cubicBezTo>
                  <a:cubicBezTo>
                    <a:pt x="175" y="278"/>
                    <a:pt x="175" y="278"/>
                    <a:pt x="175" y="278"/>
                  </a:cubicBezTo>
                  <a:cubicBezTo>
                    <a:pt x="175" y="278"/>
                    <a:pt x="175" y="278"/>
                    <a:pt x="175" y="278"/>
                  </a:cubicBezTo>
                  <a:cubicBezTo>
                    <a:pt x="175" y="278"/>
                    <a:pt x="175" y="278"/>
                    <a:pt x="175" y="278"/>
                  </a:cubicBezTo>
                  <a:cubicBezTo>
                    <a:pt x="177" y="287"/>
                    <a:pt x="177" y="287"/>
                    <a:pt x="177" y="287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4" y="289"/>
                    <a:pt x="184" y="289"/>
                    <a:pt x="184" y="289"/>
                  </a:cubicBezTo>
                  <a:cubicBezTo>
                    <a:pt x="184" y="289"/>
                    <a:pt x="184" y="289"/>
                    <a:pt x="184" y="289"/>
                  </a:cubicBezTo>
                  <a:cubicBezTo>
                    <a:pt x="188" y="292"/>
                    <a:pt x="188" y="292"/>
                    <a:pt x="188" y="292"/>
                  </a:cubicBezTo>
                  <a:cubicBezTo>
                    <a:pt x="194" y="290"/>
                    <a:pt x="194" y="290"/>
                    <a:pt x="194" y="290"/>
                  </a:cubicBezTo>
                  <a:cubicBezTo>
                    <a:pt x="196" y="284"/>
                    <a:pt x="196" y="284"/>
                    <a:pt x="196" y="284"/>
                  </a:cubicBezTo>
                  <a:cubicBezTo>
                    <a:pt x="196" y="284"/>
                    <a:pt x="196" y="284"/>
                    <a:pt x="196" y="284"/>
                  </a:cubicBezTo>
                  <a:cubicBezTo>
                    <a:pt x="196" y="284"/>
                    <a:pt x="196" y="284"/>
                    <a:pt x="196" y="284"/>
                  </a:cubicBezTo>
                  <a:cubicBezTo>
                    <a:pt x="203" y="277"/>
                    <a:pt x="203" y="277"/>
                    <a:pt x="203" y="277"/>
                  </a:cubicBezTo>
                  <a:cubicBezTo>
                    <a:pt x="210" y="279"/>
                    <a:pt x="210" y="279"/>
                    <a:pt x="210" y="279"/>
                  </a:cubicBezTo>
                  <a:cubicBezTo>
                    <a:pt x="210" y="280"/>
                    <a:pt x="210" y="280"/>
                    <a:pt x="210" y="280"/>
                  </a:cubicBezTo>
                  <a:cubicBezTo>
                    <a:pt x="214" y="288"/>
                    <a:pt x="214" y="288"/>
                    <a:pt x="214" y="288"/>
                  </a:cubicBezTo>
                  <a:cubicBezTo>
                    <a:pt x="222" y="285"/>
                    <a:pt x="222" y="285"/>
                    <a:pt x="222" y="285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7"/>
                    <a:pt x="222" y="277"/>
                    <a:pt x="222" y="277"/>
                  </a:cubicBezTo>
                  <a:cubicBezTo>
                    <a:pt x="222" y="276"/>
                    <a:pt x="222" y="276"/>
                    <a:pt x="222" y="276"/>
                  </a:cubicBezTo>
                  <a:cubicBezTo>
                    <a:pt x="223" y="276"/>
                    <a:pt x="223" y="276"/>
                    <a:pt x="223" y="276"/>
                  </a:cubicBezTo>
                  <a:cubicBezTo>
                    <a:pt x="228" y="273"/>
                    <a:pt x="228" y="273"/>
                    <a:pt x="228" y="273"/>
                  </a:cubicBezTo>
                  <a:cubicBezTo>
                    <a:pt x="227" y="262"/>
                    <a:pt x="227" y="262"/>
                    <a:pt x="227" y="262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33" y="248"/>
                    <a:pt x="233" y="248"/>
                    <a:pt x="233" y="248"/>
                  </a:cubicBezTo>
                  <a:cubicBezTo>
                    <a:pt x="239" y="246"/>
                    <a:pt x="239" y="246"/>
                    <a:pt x="239" y="246"/>
                  </a:cubicBezTo>
                  <a:cubicBezTo>
                    <a:pt x="236" y="235"/>
                    <a:pt x="236" y="235"/>
                    <a:pt x="236" y="235"/>
                  </a:cubicBezTo>
                  <a:cubicBezTo>
                    <a:pt x="242" y="235"/>
                    <a:pt x="242" y="235"/>
                    <a:pt x="242" y="235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39" y="219"/>
                    <a:pt x="239" y="219"/>
                    <a:pt x="239" y="219"/>
                  </a:cubicBezTo>
                  <a:cubicBezTo>
                    <a:pt x="239" y="219"/>
                    <a:pt x="239" y="219"/>
                    <a:pt x="239" y="219"/>
                  </a:cubicBezTo>
                  <a:cubicBezTo>
                    <a:pt x="239" y="218"/>
                    <a:pt x="239" y="218"/>
                    <a:pt x="239" y="218"/>
                  </a:cubicBezTo>
                  <a:cubicBezTo>
                    <a:pt x="240" y="210"/>
                    <a:pt x="240" y="210"/>
                    <a:pt x="240" y="210"/>
                  </a:cubicBezTo>
                  <a:cubicBezTo>
                    <a:pt x="240" y="209"/>
                    <a:pt x="240" y="209"/>
                    <a:pt x="240" y="209"/>
                  </a:cubicBezTo>
                  <a:cubicBezTo>
                    <a:pt x="240" y="209"/>
                    <a:pt x="240" y="209"/>
                    <a:pt x="240" y="209"/>
                  </a:cubicBezTo>
                  <a:cubicBezTo>
                    <a:pt x="244" y="203"/>
                    <a:pt x="244" y="203"/>
                    <a:pt x="244" y="203"/>
                  </a:cubicBezTo>
                  <a:cubicBezTo>
                    <a:pt x="245" y="203"/>
                    <a:pt x="245" y="203"/>
                    <a:pt x="245" y="203"/>
                  </a:cubicBezTo>
                  <a:cubicBezTo>
                    <a:pt x="246" y="203"/>
                    <a:pt x="246" y="203"/>
                    <a:pt x="246" y="203"/>
                  </a:cubicBezTo>
                  <a:cubicBezTo>
                    <a:pt x="257" y="205"/>
                    <a:pt x="257" y="205"/>
                    <a:pt x="257" y="205"/>
                  </a:cubicBezTo>
                  <a:cubicBezTo>
                    <a:pt x="258" y="205"/>
                    <a:pt x="258" y="205"/>
                    <a:pt x="258" y="205"/>
                  </a:cubicBezTo>
                  <a:cubicBezTo>
                    <a:pt x="266" y="207"/>
                    <a:pt x="266" y="207"/>
                    <a:pt x="266" y="207"/>
                  </a:cubicBezTo>
                  <a:cubicBezTo>
                    <a:pt x="274" y="205"/>
                    <a:pt x="274" y="205"/>
                    <a:pt x="274" y="205"/>
                  </a:cubicBezTo>
                  <a:cubicBezTo>
                    <a:pt x="278" y="214"/>
                    <a:pt x="278" y="214"/>
                    <a:pt x="278" y="214"/>
                  </a:cubicBezTo>
                  <a:cubicBezTo>
                    <a:pt x="279" y="214"/>
                    <a:pt x="279" y="214"/>
                    <a:pt x="279" y="214"/>
                  </a:cubicBezTo>
                  <a:cubicBezTo>
                    <a:pt x="279" y="220"/>
                    <a:pt x="279" y="220"/>
                    <a:pt x="279" y="220"/>
                  </a:cubicBezTo>
                  <a:cubicBezTo>
                    <a:pt x="280" y="226"/>
                    <a:pt x="280" y="226"/>
                    <a:pt x="280" y="226"/>
                  </a:cubicBezTo>
                  <a:cubicBezTo>
                    <a:pt x="281" y="229"/>
                    <a:pt x="282" y="230"/>
                    <a:pt x="284" y="231"/>
                  </a:cubicBezTo>
                  <a:cubicBezTo>
                    <a:pt x="285" y="231"/>
                    <a:pt x="285" y="231"/>
                    <a:pt x="285" y="231"/>
                  </a:cubicBezTo>
                  <a:cubicBezTo>
                    <a:pt x="288" y="232"/>
                    <a:pt x="290" y="233"/>
                    <a:pt x="291" y="236"/>
                  </a:cubicBezTo>
                  <a:cubicBezTo>
                    <a:pt x="291" y="238"/>
                    <a:pt x="293" y="240"/>
                    <a:pt x="296" y="244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299" y="249"/>
                    <a:pt x="299" y="249"/>
                    <a:pt x="299" y="249"/>
                  </a:cubicBezTo>
                  <a:cubicBezTo>
                    <a:pt x="302" y="254"/>
                    <a:pt x="302" y="254"/>
                    <a:pt x="302" y="254"/>
                  </a:cubicBezTo>
                  <a:cubicBezTo>
                    <a:pt x="305" y="253"/>
                    <a:pt x="305" y="253"/>
                    <a:pt x="305" y="253"/>
                  </a:cubicBezTo>
                  <a:cubicBezTo>
                    <a:pt x="312" y="247"/>
                    <a:pt x="312" y="247"/>
                    <a:pt x="312" y="247"/>
                  </a:cubicBezTo>
                  <a:cubicBezTo>
                    <a:pt x="316" y="256"/>
                    <a:pt x="316" y="256"/>
                    <a:pt x="316" y="256"/>
                  </a:cubicBezTo>
                  <a:cubicBezTo>
                    <a:pt x="325" y="259"/>
                    <a:pt x="325" y="259"/>
                    <a:pt x="325" y="259"/>
                  </a:cubicBezTo>
                  <a:cubicBezTo>
                    <a:pt x="326" y="259"/>
                    <a:pt x="326" y="259"/>
                    <a:pt x="326" y="259"/>
                  </a:cubicBezTo>
                  <a:cubicBezTo>
                    <a:pt x="326" y="260"/>
                    <a:pt x="326" y="260"/>
                    <a:pt x="326" y="260"/>
                  </a:cubicBezTo>
                  <a:cubicBezTo>
                    <a:pt x="330" y="268"/>
                    <a:pt x="330" y="268"/>
                    <a:pt x="330" y="268"/>
                  </a:cubicBezTo>
                  <a:cubicBezTo>
                    <a:pt x="332" y="269"/>
                    <a:pt x="332" y="269"/>
                    <a:pt x="332" y="269"/>
                  </a:cubicBezTo>
                  <a:cubicBezTo>
                    <a:pt x="333" y="261"/>
                    <a:pt x="333" y="261"/>
                    <a:pt x="333" y="261"/>
                  </a:cubicBezTo>
                  <a:cubicBezTo>
                    <a:pt x="333" y="261"/>
                    <a:pt x="333" y="261"/>
                    <a:pt x="333" y="261"/>
                  </a:cubicBezTo>
                  <a:cubicBezTo>
                    <a:pt x="333" y="260"/>
                    <a:pt x="333" y="260"/>
                    <a:pt x="333" y="260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51" y="258"/>
                    <a:pt x="351" y="258"/>
                    <a:pt x="351" y="258"/>
                  </a:cubicBezTo>
                  <a:cubicBezTo>
                    <a:pt x="351" y="257"/>
                    <a:pt x="351" y="255"/>
                    <a:pt x="350" y="254"/>
                  </a:cubicBezTo>
                  <a:cubicBezTo>
                    <a:pt x="349" y="252"/>
                    <a:pt x="349" y="250"/>
                    <a:pt x="348" y="247"/>
                  </a:cubicBezTo>
                  <a:cubicBezTo>
                    <a:pt x="348" y="244"/>
                    <a:pt x="348" y="241"/>
                    <a:pt x="349" y="240"/>
                  </a:cubicBezTo>
                  <a:cubicBezTo>
                    <a:pt x="350" y="239"/>
                    <a:pt x="351" y="239"/>
                    <a:pt x="353" y="239"/>
                  </a:cubicBezTo>
                  <a:cubicBezTo>
                    <a:pt x="360" y="242"/>
                    <a:pt x="360" y="242"/>
                    <a:pt x="360" y="242"/>
                  </a:cubicBezTo>
                  <a:cubicBezTo>
                    <a:pt x="361" y="236"/>
                    <a:pt x="361" y="236"/>
                    <a:pt x="361" y="236"/>
                  </a:cubicBezTo>
                  <a:cubicBezTo>
                    <a:pt x="348" y="230"/>
                    <a:pt x="348" y="230"/>
                    <a:pt x="348" y="230"/>
                  </a:cubicBezTo>
                  <a:cubicBezTo>
                    <a:pt x="347" y="230"/>
                    <a:pt x="347" y="230"/>
                    <a:pt x="347" y="230"/>
                  </a:cubicBezTo>
                  <a:cubicBezTo>
                    <a:pt x="347" y="230"/>
                    <a:pt x="347" y="230"/>
                    <a:pt x="347" y="230"/>
                  </a:cubicBezTo>
                  <a:cubicBezTo>
                    <a:pt x="347" y="229"/>
                    <a:pt x="347" y="229"/>
                    <a:pt x="347" y="229"/>
                  </a:cubicBezTo>
                  <a:cubicBezTo>
                    <a:pt x="347" y="229"/>
                    <a:pt x="347" y="229"/>
                    <a:pt x="347" y="229"/>
                  </a:cubicBezTo>
                  <a:cubicBezTo>
                    <a:pt x="345" y="213"/>
                    <a:pt x="345" y="213"/>
                    <a:pt x="345" y="213"/>
                  </a:cubicBezTo>
                  <a:cubicBezTo>
                    <a:pt x="345" y="203"/>
                    <a:pt x="345" y="203"/>
                    <a:pt x="345" y="203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45" y="201"/>
                    <a:pt x="345" y="201"/>
                    <a:pt x="345" y="201"/>
                  </a:cubicBezTo>
                  <a:cubicBezTo>
                    <a:pt x="367" y="203"/>
                    <a:pt x="367" y="203"/>
                    <a:pt x="367" y="203"/>
                  </a:cubicBezTo>
                  <a:cubicBezTo>
                    <a:pt x="373" y="198"/>
                    <a:pt x="373" y="198"/>
                    <a:pt x="373" y="198"/>
                  </a:cubicBezTo>
                  <a:cubicBezTo>
                    <a:pt x="374" y="196"/>
                    <a:pt x="374" y="195"/>
                    <a:pt x="373" y="194"/>
                  </a:cubicBezTo>
                  <a:cubicBezTo>
                    <a:pt x="367" y="192"/>
                    <a:pt x="364" y="190"/>
                    <a:pt x="364" y="187"/>
                  </a:cubicBezTo>
                  <a:cubicBezTo>
                    <a:pt x="364" y="186"/>
                    <a:pt x="365" y="185"/>
                    <a:pt x="367" y="184"/>
                  </a:cubicBezTo>
                  <a:cubicBezTo>
                    <a:pt x="376" y="175"/>
                    <a:pt x="376" y="175"/>
                    <a:pt x="376" y="175"/>
                  </a:cubicBezTo>
                  <a:cubicBezTo>
                    <a:pt x="386" y="174"/>
                    <a:pt x="386" y="174"/>
                    <a:pt x="386" y="174"/>
                  </a:cubicBezTo>
                  <a:cubicBezTo>
                    <a:pt x="391" y="165"/>
                    <a:pt x="391" y="165"/>
                    <a:pt x="391" y="165"/>
                  </a:cubicBezTo>
                  <a:cubicBezTo>
                    <a:pt x="391" y="157"/>
                    <a:pt x="391" y="157"/>
                    <a:pt x="391" y="157"/>
                  </a:cubicBezTo>
                  <a:cubicBezTo>
                    <a:pt x="399" y="155"/>
                    <a:pt x="399" y="155"/>
                    <a:pt x="399" y="155"/>
                  </a:cubicBezTo>
                  <a:cubicBezTo>
                    <a:pt x="401" y="149"/>
                    <a:pt x="402" y="146"/>
                    <a:pt x="403" y="145"/>
                  </a:cubicBezTo>
                  <a:cubicBezTo>
                    <a:pt x="406" y="138"/>
                    <a:pt x="406" y="138"/>
                    <a:pt x="406" y="13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8"/>
                    <a:pt x="400" y="128"/>
                    <a:pt x="400" y="128"/>
                  </a:cubicBezTo>
                  <a:cubicBezTo>
                    <a:pt x="400" y="127"/>
                    <a:pt x="400" y="127"/>
                    <a:pt x="400" y="127"/>
                  </a:cubicBezTo>
                  <a:cubicBezTo>
                    <a:pt x="397" y="114"/>
                    <a:pt x="397" y="114"/>
                    <a:pt x="397" y="114"/>
                  </a:cubicBezTo>
                  <a:cubicBezTo>
                    <a:pt x="397" y="113"/>
                    <a:pt x="397" y="113"/>
                    <a:pt x="397" y="113"/>
                  </a:cubicBezTo>
                  <a:cubicBezTo>
                    <a:pt x="394" y="99"/>
                    <a:pt x="394" y="99"/>
                    <a:pt x="394" y="99"/>
                  </a:cubicBezTo>
                  <a:cubicBezTo>
                    <a:pt x="390" y="91"/>
                    <a:pt x="390" y="91"/>
                    <a:pt x="390" y="91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4"/>
                    <a:pt x="382" y="84"/>
                    <a:pt x="382" y="84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2" y="83"/>
                    <a:pt x="382" y="83"/>
                    <a:pt x="382" y="83"/>
                  </a:cubicBezTo>
                  <a:cubicBezTo>
                    <a:pt x="382" y="75"/>
                    <a:pt x="382" y="75"/>
                    <a:pt x="382" y="75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8" y="79"/>
                    <a:pt x="368" y="79"/>
                    <a:pt x="368" y="79"/>
                  </a:cubicBezTo>
                  <a:cubicBezTo>
                    <a:pt x="362" y="72"/>
                    <a:pt x="362" y="72"/>
                    <a:pt x="362" y="72"/>
                  </a:cubicBezTo>
                  <a:cubicBezTo>
                    <a:pt x="344" y="59"/>
                    <a:pt x="344" y="59"/>
                    <a:pt x="344" y="59"/>
                  </a:cubicBezTo>
                  <a:cubicBezTo>
                    <a:pt x="344" y="59"/>
                    <a:pt x="344" y="59"/>
                    <a:pt x="344" y="59"/>
                  </a:cubicBezTo>
                  <a:cubicBezTo>
                    <a:pt x="337" y="50"/>
                    <a:pt x="337" y="50"/>
                    <a:pt x="337" y="50"/>
                  </a:cubicBezTo>
                  <a:cubicBezTo>
                    <a:pt x="332" y="47"/>
                    <a:pt x="332" y="47"/>
                    <a:pt x="332" y="47"/>
                  </a:cubicBezTo>
                  <a:cubicBezTo>
                    <a:pt x="330" y="51"/>
                    <a:pt x="330" y="51"/>
                    <a:pt x="330" y="51"/>
                  </a:cubicBezTo>
                  <a:cubicBezTo>
                    <a:pt x="330" y="52"/>
                    <a:pt x="330" y="52"/>
                    <a:pt x="330" y="52"/>
                  </a:cubicBezTo>
                  <a:cubicBezTo>
                    <a:pt x="329" y="53"/>
                    <a:pt x="329" y="53"/>
                    <a:pt x="329" y="53"/>
                  </a:cubicBezTo>
                  <a:cubicBezTo>
                    <a:pt x="329" y="53"/>
                    <a:pt x="329" y="53"/>
                    <a:pt x="329" y="53"/>
                  </a:cubicBezTo>
                  <a:cubicBezTo>
                    <a:pt x="328" y="53"/>
                    <a:pt x="328" y="53"/>
                    <a:pt x="328" y="53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2" y="53"/>
                    <a:pt x="322" y="53"/>
                    <a:pt x="322" y="53"/>
                  </a:cubicBezTo>
                  <a:cubicBezTo>
                    <a:pt x="321" y="53"/>
                    <a:pt x="321" y="53"/>
                    <a:pt x="321" y="53"/>
                  </a:cubicBezTo>
                  <a:cubicBezTo>
                    <a:pt x="308" y="39"/>
                    <a:pt x="308" y="39"/>
                    <a:pt x="308" y="39"/>
                  </a:cubicBezTo>
                  <a:cubicBezTo>
                    <a:pt x="305" y="38"/>
                    <a:pt x="302" y="35"/>
                    <a:pt x="298" y="31"/>
                  </a:cubicBezTo>
                  <a:cubicBezTo>
                    <a:pt x="292" y="27"/>
                    <a:pt x="292" y="27"/>
                    <a:pt x="292" y="27"/>
                  </a:cubicBezTo>
                  <a:cubicBezTo>
                    <a:pt x="292" y="26"/>
                    <a:pt x="292" y="26"/>
                    <a:pt x="292" y="26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81" y="25"/>
                    <a:pt x="281" y="25"/>
                    <a:pt x="281" y="25"/>
                  </a:cubicBezTo>
                  <a:cubicBezTo>
                    <a:pt x="281" y="26"/>
                    <a:pt x="281" y="26"/>
                    <a:pt x="281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80" y="26"/>
                    <a:pt x="280" y="26"/>
                    <a:pt x="280" y="26"/>
                  </a:cubicBezTo>
                  <a:cubicBezTo>
                    <a:pt x="276" y="25"/>
                    <a:pt x="276" y="25"/>
                    <a:pt x="276" y="25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2" y="27"/>
                    <a:pt x="272" y="27"/>
                    <a:pt x="272" y="27"/>
                  </a:cubicBezTo>
                  <a:cubicBezTo>
                    <a:pt x="272" y="28"/>
                    <a:pt x="272" y="28"/>
                    <a:pt x="272" y="28"/>
                  </a:cubicBezTo>
                  <a:cubicBezTo>
                    <a:pt x="271" y="28"/>
                    <a:pt x="271" y="28"/>
                    <a:pt x="271" y="28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58" y="24"/>
                    <a:pt x="250" y="20"/>
                    <a:pt x="24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8" name="Freeform 10"/>
            <p:cNvSpPr/>
            <p:nvPr/>
          </p:nvSpPr>
          <p:spPr bwMode="auto">
            <a:xfrm>
              <a:off x="5157788" y="3535363"/>
              <a:ext cx="1322388" cy="1157288"/>
            </a:xfrm>
            <a:custGeom>
              <a:avLst/>
              <a:gdLst>
                <a:gd name="T0" fmla="*/ 10 w 352"/>
                <a:gd name="T1" fmla="*/ 14 h 308"/>
                <a:gd name="T2" fmla="*/ 9 w 352"/>
                <a:gd name="T3" fmla="*/ 35 h 308"/>
                <a:gd name="T4" fmla="*/ 5 w 352"/>
                <a:gd name="T5" fmla="*/ 57 h 308"/>
                <a:gd name="T6" fmla="*/ 20 w 352"/>
                <a:gd name="T7" fmla="*/ 69 h 308"/>
                <a:gd name="T8" fmla="*/ 36 w 352"/>
                <a:gd name="T9" fmla="*/ 97 h 308"/>
                <a:gd name="T10" fmla="*/ 37 w 352"/>
                <a:gd name="T11" fmla="*/ 122 h 308"/>
                <a:gd name="T12" fmla="*/ 46 w 352"/>
                <a:gd name="T13" fmla="*/ 143 h 308"/>
                <a:gd name="T14" fmla="*/ 50 w 352"/>
                <a:gd name="T15" fmla="*/ 175 h 308"/>
                <a:gd name="T16" fmla="*/ 47 w 352"/>
                <a:gd name="T17" fmla="*/ 218 h 308"/>
                <a:gd name="T18" fmla="*/ 55 w 352"/>
                <a:gd name="T19" fmla="*/ 231 h 308"/>
                <a:gd name="T20" fmla="*/ 63 w 352"/>
                <a:gd name="T21" fmla="*/ 213 h 308"/>
                <a:gd name="T22" fmla="*/ 78 w 352"/>
                <a:gd name="T23" fmla="*/ 220 h 308"/>
                <a:gd name="T24" fmla="*/ 86 w 352"/>
                <a:gd name="T25" fmla="*/ 237 h 308"/>
                <a:gd name="T26" fmla="*/ 102 w 352"/>
                <a:gd name="T27" fmla="*/ 239 h 308"/>
                <a:gd name="T28" fmla="*/ 120 w 352"/>
                <a:gd name="T29" fmla="*/ 279 h 308"/>
                <a:gd name="T30" fmla="*/ 123 w 352"/>
                <a:gd name="T31" fmla="*/ 299 h 308"/>
                <a:gd name="T32" fmla="*/ 132 w 352"/>
                <a:gd name="T33" fmla="*/ 308 h 308"/>
                <a:gd name="T34" fmla="*/ 153 w 352"/>
                <a:gd name="T35" fmla="*/ 293 h 308"/>
                <a:gd name="T36" fmla="*/ 165 w 352"/>
                <a:gd name="T37" fmla="*/ 268 h 308"/>
                <a:gd name="T38" fmla="*/ 174 w 352"/>
                <a:gd name="T39" fmla="*/ 255 h 308"/>
                <a:gd name="T40" fmla="*/ 187 w 352"/>
                <a:gd name="T41" fmla="*/ 235 h 308"/>
                <a:gd name="T42" fmla="*/ 196 w 352"/>
                <a:gd name="T43" fmla="*/ 218 h 308"/>
                <a:gd name="T44" fmla="*/ 221 w 352"/>
                <a:gd name="T45" fmla="*/ 225 h 308"/>
                <a:gd name="T46" fmla="*/ 230 w 352"/>
                <a:gd name="T47" fmla="*/ 236 h 308"/>
                <a:gd name="T48" fmla="*/ 240 w 352"/>
                <a:gd name="T49" fmla="*/ 233 h 308"/>
                <a:gd name="T50" fmla="*/ 256 w 352"/>
                <a:gd name="T51" fmla="*/ 249 h 308"/>
                <a:gd name="T52" fmla="*/ 275 w 352"/>
                <a:gd name="T53" fmla="*/ 233 h 308"/>
                <a:gd name="T54" fmla="*/ 264 w 352"/>
                <a:gd name="T55" fmla="*/ 229 h 308"/>
                <a:gd name="T56" fmla="*/ 260 w 352"/>
                <a:gd name="T57" fmla="*/ 210 h 308"/>
                <a:gd name="T58" fmla="*/ 275 w 352"/>
                <a:gd name="T59" fmla="*/ 209 h 308"/>
                <a:gd name="T60" fmla="*/ 259 w 352"/>
                <a:gd name="T61" fmla="*/ 187 h 308"/>
                <a:gd name="T62" fmla="*/ 255 w 352"/>
                <a:gd name="T63" fmla="*/ 163 h 308"/>
                <a:gd name="T64" fmla="*/ 304 w 352"/>
                <a:gd name="T65" fmla="*/ 143 h 308"/>
                <a:gd name="T66" fmla="*/ 328 w 352"/>
                <a:gd name="T67" fmla="*/ 121 h 308"/>
                <a:gd name="T68" fmla="*/ 333 w 352"/>
                <a:gd name="T69" fmla="*/ 112 h 308"/>
                <a:gd name="T70" fmla="*/ 344 w 352"/>
                <a:gd name="T71" fmla="*/ 86 h 308"/>
                <a:gd name="T72" fmla="*/ 326 w 352"/>
                <a:gd name="T73" fmla="*/ 78 h 308"/>
                <a:gd name="T74" fmla="*/ 316 w 352"/>
                <a:gd name="T75" fmla="*/ 68 h 308"/>
                <a:gd name="T76" fmla="*/ 305 w 352"/>
                <a:gd name="T77" fmla="*/ 73 h 308"/>
                <a:gd name="T78" fmla="*/ 298 w 352"/>
                <a:gd name="T79" fmla="*/ 63 h 308"/>
                <a:gd name="T80" fmla="*/ 288 w 352"/>
                <a:gd name="T81" fmla="*/ 62 h 308"/>
                <a:gd name="T82" fmla="*/ 263 w 352"/>
                <a:gd name="T83" fmla="*/ 58 h 308"/>
                <a:gd name="T84" fmla="*/ 253 w 352"/>
                <a:gd name="T85" fmla="*/ 60 h 308"/>
                <a:gd name="T86" fmla="*/ 220 w 352"/>
                <a:gd name="T87" fmla="*/ 56 h 308"/>
                <a:gd name="T88" fmla="*/ 217 w 352"/>
                <a:gd name="T89" fmla="*/ 39 h 308"/>
                <a:gd name="T90" fmla="*/ 180 w 352"/>
                <a:gd name="T91" fmla="*/ 16 h 308"/>
                <a:gd name="T92" fmla="*/ 163 w 352"/>
                <a:gd name="T93" fmla="*/ 6 h 308"/>
                <a:gd name="T94" fmla="*/ 160 w 352"/>
                <a:gd name="T95" fmla="*/ 31 h 308"/>
                <a:gd name="T96" fmla="*/ 140 w 352"/>
                <a:gd name="T97" fmla="*/ 33 h 308"/>
                <a:gd name="T98" fmla="*/ 131 w 352"/>
                <a:gd name="T99" fmla="*/ 42 h 308"/>
                <a:gd name="T100" fmla="*/ 122 w 352"/>
                <a:gd name="T101" fmla="*/ 55 h 308"/>
                <a:gd name="T102" fmla="*/ 95 w 352"/>
                <a:gd name="T103" fmla="*/ 68 h 308"/>
                <a:gd name="T104" fmla="*/ 78 w 352"/>
                <a:gd name="T105" fmla="*/ 50 h 308"/>
                <a:gd name="T106" fmla="*/ 63 w 352"/>
                <a:gd name="T107" fmla="*/ 47 h 308"/>
                <a:gd name="T108" fmla="*/ 49 w 352"/>
                <a:gd name="T109" fmla="*/ 31 h 308"/>
                <a:gd name="T110" fmla="*/ 34 w 352"/>
                <a:gd name="T111" fmla="*/ 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2" h="308">
                  <a:moveTo>
                    <a:pt x="33" y="8"/>
                  </a:moveTo>
                  <a:cubicBezTo>
                    <a:pt x="24" y="5"/>
                    <a:pt x="24" y="5"/>
                    <a:pt x="2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91"/>
                    <a:pt x="32" y="94"/>
                    <a:pt x="35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107"/>
                    <a:pt x="36" y="107"/>
                    <a:pt x="36" y="107"/>
                  </a:cubicBezTo>
                  <a:cubicBezTo>
                    <a:pt x="37" y="110"/>
                    <a:pt x="37" y="115"/>
                    <a:pt x="37" y="122"/>
                  </a:cubicBezTo>
                  <a:cubicBezTo>
                    <a:pt x="41" y="128"/>
                    <a:pt x="43" y="131"/>
                    <a:pt x="43" y="133"/>
                  </a:cubicBezTo>
                  <a:cubicBezTo>
                    <a:pt x="43" y="135"/>
                    <a:pt x="44" y="138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9"/>
                    <a:pt x="46" y="153"/>
                    <a:pt x="45" y="157"/>
                  </a:cubicBezTo>
                  <a:cubicBezTo>
                    <a:pt x="44" y="160"/>
                    <a:pt x="45" y="165"/>
                    <a:pt x="50" y="173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51" y="174"/>
                    <a:pt x="51" y="174"/>
                    <a:pt x="51" y="174"/>
                  </a:cubicBezTo>
                  <a:cubicBezTo>
                    <a:pt x="50" y="175"/>
                    <a:pt x="50" y="175"/>
                    <a:pt x="50" y="175"/>
                  </a:cubicBezTo>
                  <a:cubicBezTo>
                    <a:pt x="44" y="189"/>
                    <a:pt x="44" y="189"/>
                    <a:pt x="44" y="189"/>
                  </a:cubicBezTo>
                  <a:cubicBezTo>
                    <a:pt x="45" y="192"/>
                    <a:pt x="45" y="194"/>
                    <a:pt x="45" y="196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3" y="213"/>
                    <a:pt x="43" y="216"/>
                    <a:pt x="45" y="217"/>
                  </a:cubicBezTo>
                  <a:cubicBezTo>
                    <a:pt x="47" y="218"/>
                    <a:pt x="47" y="218"/>
                    <a:pt x="47" y="218"/>
                  </a:cubicBezTo>
                  <a:cubicBezTo>
                    <a:pt x="51" y="220"/>
                    <a:pt x="52" y="222"/>
                    <a:pt x="52" y="224"/>
                  </a:cubicBezTo>
                  <a:cubicBezTo>
                    <a:pt x="52" y="231"/>
                    <a:pt x="52" y="231"/>
                    <a:pt x="52" y="231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5" y="231"/>
                    <a:pt x="55" y="231"/>
                    <a:pt x="55" y="231"/>
                  </a:cubicBezTo>
                  <a:cubicBezTo>
                    <a:pt x="57" y="229"/>
                    <a:pt x="58" y="228"/>
                    <a:pt x="58" y="226"/>
                  </a:cubicBezTo>
                  <a:cubicBezTo>
                    <a:pt x="59" y="225"/>
                    <a:pt x="59" y="225"/>
                    <a:pt x="59" y="225"/>
                  </a:cubicBezTo>
                  <a:cubicBezTo>
                    <a:pt x="59" y="224"/>
                    <a:pt x="59" y="224"/>
                    <a:pt x="59" y="224"/>
                  </a:cubicBezTo>
                  <a:cubicBezTo>
                    <a:pt x="61" y="223"/>
                    <a:pt x="62" y="222"/>
                    <a:pt x="63" y="220"/>
                  </a:cubicBezTo>
                  <a:cubicBezTo>
                    <a:pt x="63" y="218"/>
                    <a:pt x="63" y="215"/>
                    <a:pt x="63" y="213"/>
                  </a:cubicBezTo>
                  <a:cubicBezTo>
                    <a:pt x="62" y="211"/>
                    <a:pt x="62" y="211"/>
                    <a:pt x="62" y="211"/>
                  </a:cubicBezTo>
                  <a:cubicBezTo>
                    <a:pt x="64" y="210"/>
                    <a:pt x="64" y="210"/>
                    <a:pt x="64" y="210"/>
                  </a:cubicBezTo>
                  <a:cubicBezTo>
                    <a:pt x="70" y="209"/>
                    <a:pt x="74" y="209"/>
                    <a:pt x="75" y="212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0"/>
                    <a:pt x="78" y="220"/>
                    <a:pt x="78" y="220"/>
                  </a:cubicBezTo>
                  <a:cubicBezTo>
                    <a:pt x="78" y="221"/>
                    <a:pt x="78" y="221"/>
                    <a:pt x="78" y="221"/>
                  </a:cubicBezTo>
                  <a:cubicBezTo>
                    <a:pt x="80" y="234"/>
                    <a:pt x="80" y="234"/>
                    <a:pt x="80" y="234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5" y="237"/>
                    <a:pt x="85" y="237"/>
                    <a:pt x="85" y="237"/>
                  </a:cubicBezTo>
                  <a:cubicBezTo>
                    <a:pt x="86" y="237"/>
                    <a:pt x="86" y="237"/>
                    <a:pt x="86" y="237"/>
                  </a:cubicBezTo>
                  <a:cubicBezTo>
                    <a:pt x="89" y="239"/>
                    <a:pt x="89" y="239"/>
                    <a:pt x="89" y="239"/>
                  </a:cubicBezTo>
                  <a:cubicBezTo>
                    <a:pt x="92" y="236"/>
                    <a:pt x="92" y="236"/>
                    <a:pt x="92" y="236"/>
                  </a:cubicBezTo>
                  <a:cubicBezTo>
                    <a:pt x="96" y="233"/>
                    <a:pt x="96" y="233"/>
                    <a:pt x="96" y="233"/>
                  </a:cubicBezTo>
                  <a:cubicBezTo>
                    <a:pt x="97" y="233"/>
                    <a:pt x="97" y="233"/>
                    <a:pt x="97" y="233"/>
                  </a:cubicBezTo>
                  <a:cubicBezTo>
                    <a:pt x="100" y="234"/>
                    <a:pt x="101" y="236"/>
                    <a:pt x="102" y="239"/>
                  </a:cubicBezTo>
                  <a:cubicBezTo>
                    <a:pt x="104" y="249"/>
                    <a:pt x="104" y="249"/>
                    <a:pt x="104" y="249"/>
                  </a:cubicBezTo>
                  <a:cubicBezTo>
                    <a:pt x="104" y="251"/>
                    <a:pt x="104" y="251"/>
                    <a:pt x="104" y="251"/>
                  </a:cubicBezTo>
                  <a:cubicBezTo>
                    <a:pt x="115" y="274"/>
                    <a:pt x="115" y="274"/>
                    <a:pt x="115" y="274"/>
                  </a:cubicBezTo>
                  <a:cubicBezTo>
                    <a:pt x="119" y="278"/>
                    <a:pt x="119" y="278"/>
                    <a:pt x="119" y="278"/>
                  </a:cubicBezTo>
                  <a:cubicBezTo>
                    <a:pt x="120" y="279"/>
                    <a:pt x="120" y="279"/>
                    <a:pt x="120" y="279"/>
                  </a:cubicBezTo>
                  <a:cubicBezTo>
                    <a:pt x="120" y="279"/>
                    <a:pt x="120" y="279"/>
                    <a:pt x="120" y="279"/>
                  </a:cubicBezTo>
                  <a:cubicBezTo>
                    <a:pt x="122" y="289"/>
                    <a:pt x="122" y="289"/>
                    <a:pt x="122" y="289"/>
                  </a:cubicBezTo>
                  <a:cubicBezTo>
                    <a:pt x="122" y="289"/>
                    <a:pt x="122" y="289"/>
                    <a:pt x="122" y="289"/>
                  </a:cubicBezTo>
                  <a:cubicBezTo>
                    <a:pt x="123" y="298"/>
                    <a:pt x="123" y="298"/>
                    <a:pt x="123" y="298"/>
                  </a:cubicBezTo>
                  <a:cubicBezTo>
                    <a:pt x="123" y="299"/>
                    <a:pt x="123" y="299"/>
                    <a:pt x="123" y="299"/>
                  </a:cubicBezTo>
                  <a:cubicBezTo>
                    <a:pt x="126" y="295"/>
                    <a:pt x="128" y="293"/>
                    <a:pt x="130" y="293"/>
                  </a:cubicBezTo>
                  <a:cubicBezTo>
                    <a:pt x="131" y="294"/>
                    <a:pt x="132" y="295"/>
                    <a:pt x="132" y="296"/>
                  </a:cubicBezTo>
                  <a:cubicBezTo>
                    <a:pt x="132" y="299"/>
                    <a:pt x="132" y="299"/>
                    <a:pt x="132" y="299"/>
                  </a:cubicBezTo>
                  <a:cubicBezTo>
                    <a:pt x="132" y="306"/>
                    <a:pt x="132" y="306"/>
                    <a:pt x="132" y="306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34" y="308"/>
                    <a:pt x="135" y="308"/>
                    <a:pt x="136" y="307"/>
                  </a:cubicBezTo>
                  <a:cubicBezTo>
                    <a:pt x="140" y="301"/>
                    <a:pt x="140" y="301"/>
                    <a:pt x="140" y="301"/>
                  </a:cubicBezTo>
                  <a:cubicBezTo>
                    <a:pt x="144" y="297"/>
                    <a:pt x="144" y="297"/>
                    <a:pt x="144" y="297"/>
                  </a:cubicBezTo>
                  <a:cubicBezTo>
                    <a:pt x="147" y="295"/>
                    <a:pt x="150" y="293"/>
                    <a:pt x="153" y="293"/>
                  </a:cubicBezTo>
                  <a:cubicBezTo>
                    <a:pt x="153" y="293"/>
                    <a:pt x="153" y="293"/>
                    <a:pt x="153" y="293"/>
                  </a:cubicBezTo>
                  <a:cubicBezTo>
                    <a:pt x="162" y="295"/>
                    <a:pt x="162" y="295"/>
                    <a:pt x="162" y="295"/>
                  </a:cubicBezTo>
                  <a:cubicBezTo>
                    <a:pt x="164" y="294"/>
                    <a:pt x="164" y="294"/>
                    <a:pt x="164" y="294"/>
                  </a:cubicBezTo>
                  <a:cubicBezTo>
                    <a:pt x="169" y="288"/>
                    <a:pt x="169" y="288"/>
                    <a:pt x="169" y="288"/>
                  </a:cubicBezTo>
                  <a:cubicBezTo>
                    <a:pt x="168" y="279"/>
                    <a:pt x="168" y="279"/>
                    <a:pt x="168" y="279"/>
                  </a:cubicBezTo>
                  <a:cubicBezTo>
                    <a:pt x="165" y="275"/>
                    <a:pt x="164" y="271"/>
                    <a:pt x="165" y="268"/>
                  </a:cubicBezTo>
                  <a:cubicBezTo>
                    <a:pt x="166" y="261"/>
                    <a:pt x="166" y="261"/>
                    <a:pt x="166" y="261"/>
                  </a:cubicBezTo>
                  <a:cubicBezTo>
                    <a:pt x="166" y="260"/>
                    <a:pt x="166" y="260"/>
                    <a:pt x="166" y="260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66" y="259"/>
                    <a:pt x="166" y="259"/>
                    <a:pt x="166" y="259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74" y="255"/>
                    <a:pt x="174" y="255"/>
                    <a:pt x="174" y="255"/>
                  </a:cubicBezTo>
                  <a:cubicBezTo>
                    <a:pt x="180" y="251"/>
                    <a:pt x="180" y="251"/>
                    <a:pt x="180" y="251"/>
                  </a:cubicBezTo>
                  <a:cubicBezTo>
                    <a:pt x="186" y="242"/>
                    <a:pt x="186" y="242"/>
                    <a:pt x="186" y="242"/>
                  </a:cubicBezTo>
                  <a:cubicBezTo>
                    <a:pt x="187" y="235"/>
                    <a:pt x="187" y="235"/>
                    <a:pt x="187" y="235"/>
                  </a:cubicBezTo>
                  <a:cubicBezTo>
                    <a:pt x="180" y="218"/>
                    <a:pt x="180" y="218"/>
                    <a:pt x="180" y="218"/>
                  </a:cubicBezTo>
                  <a:cubicBezTo>
                    <a:pt x="196" y="225"/>
                    <a:pt x="196" y="225"/>
                    <a:pt x="196" y="225"/>
                  </a:cubicBezTo>
                  <a:cubicBezTo>
                    <a:pt x="196" y="219"/>
                    <a:pt x="196" y="219"/>
                    <a:pt x="196" y="219"/>
                  </a:cubicBezTo>
                  <a:cubicBezTo>
                    <a:pt x="196" y="219"/>
                    <a:pt x="196" y="219"/>
                    <a:pt x="196" y="219"/>
                  </a:cubicBezTo>
                  <a:cubicBezTo>
                    <a:pt x="196" y="218"/>
                    <a:pt x="196" y="218"/>
                    <a:pt x="196" y="218"/>
                  </a:cubicBezTo>
                  <a:cubicBezTo>
                    <a:pt x="202" y="213"/>
                    <a:pt x="202" y="213"/>
                    <a:pt x="202" y="213"/>
                  </a:cubicBezTo>
                  <a:cubicBezTo>
                    <a:pt x="213" y="210"/>
                    <a:pt x="213" y="210"/>
                    <a:pt x="213" y="210"/>
                  </a:cubicBezTo>
                  <a:cubicBezTo>
                    <a:pt x="214" y="210"/>
                    <a:pt x="214" y="210"/>
                    <a:pt x="214" y="210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1" y="225"/>
                    <a:pt x="221" y="225"/>
                    <a:pt x="221" y="225"/>
                  </a:cubicBezTo>
                  <a:cubicBezTo>
                    <a:pt x="220" y="231"/>
                    <a:pt x="220" y="231"/>
                    <a:pt x="220" y="231"/>
                  </a:cubicBezTo>
                  <a:cubicBezTo>
                    <a:pt x="221" y="236"/>
                    <a:pt x="221" y="236"/>
                    <a:pt x="221" y="236"/>
                  </a:cubicBezTo>
                  <a:cubicBezTo>
                    <a:pt x="222" y="239"/>
                    <a:pt x="223" y="240"/>
                    <a:pt x="225" y="240"/>
                  </a:cubicBezTo>
                  <a:cubicBezTo>
                    <a:pt x="226" y="240"/>
                    <a:pt x="228" y="239"/>
                    <a:pt x="229" y="237"/>
                  </a:cubicBezTo>
                  <a:cubicBezTo>
                    <a:pt x="230" y="236"/>
                    <a:pt x="230" y="236"/>
                    <a:pt x="230" y="236"/>
                  </a:cubicBezTo>
                  <a:cubicBezTo>
                    <a:pt x="230" y="236"/>
                    <a:pt x="230" y="236"/>
                    <a:pt x="230" y="236"/>
                  </a:cubicBezTo>
                  <a:cubicBezTo>
                    <a:pt x="230" y="236"/>
                    <a:pt x="230" y="236"/>
                    <a:pt x="230" y="236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240" y="233"/>
                    <a:pt x="240" y="233"/>
                    <a:pt x="240" y="233"/>
                  </a:cubicBezTo>
                  <a:cubicBezTo>
                    <a:pt x="245" y="233"/>
                    <a:pt x="248" y="234"/>
                    <a:pt x="249" y="236"/>
                  </a:cubicBezTo>
                  <a:cubicBezTo>
                    <a:pt x="250" y="247"/>
                    <a:pt x="250" y="247"/>
                    <a:pt x="250" y="247"/>
                  </a:cubicBezTo>
                  <a:cubicBezTo>
                    <a:pt x="250" y="247"/>
                    <a:pt x="250" y="247"/>
                    <a:pt x="250" y="247"/>
                  </a:cubicBezTo>
                  <a:cubicBezTo>
                    <a:pt x="252" y="248"/>
                    <a:pt x="252" y="248"/>
                    <a:pt x="252" y="248"/>
                  </a:cubicBezTo>
                  <a:cubicBezTo>
                    <a:pt x="256" y="249"/>
                    <a:pt x="256" y="249"/>
                    <a:pt x="256" y="249"/>
                  </a:cubicBezTo>
                  <a:cubicBezTo>
                    <a:pt x="262" y="249"/>
                    <a:pt x="262" y="249"/>
                    <a:pt x="262" y="249"/>
                  </a:cubicBezTo>
                  <a:cubicBezTo>
                    <a:pt x="272" y="246"/>
                    <a:pt x="272" y="246"/>
                    <a:pt x="272" y="246"/>
                  </a:cubicBezTo>
                  <a:cubicBezTo>
                    <a:pt x="278" y="241"/>
                    <a:pt x="278" y="241"/>
                    <a:pt x="278" y="241"/>
                  </a:cubicBezTo>
                  <a:cubicBezTo>
                    <a:pt x="278" y="236"/>
                    <a:pt x="278" y="236"/>
                    <a:pt x="278" y="236"/>
                  </a:cubicBezTo>
                  <a:cubicBezTo>
                    <a:pt x="275" y="233"/>
                    <a:pt x="275" y="233"/>
                    <a:pt x="275" y="233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5" y="229"/>
                    <a:pt x="265" y="229"/>
                    <a:pt x="265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64" y="229"/>
                    <a:pt x="264" y="229"/>
                    <a:pt x="264" y="229"/>
                  </a:cubicBezTo>
                  <a:cubicBezTo>
                    <a:pt x="252" y="217"/>
                    <a:pt x="252" y="217"/>
                    <a:pt x="252" y="217"/>
                  </a:cubicBezTo>
                  <a:cubicBezTo>
                    <a:pt x="253" y="216"/>
                    <a:pt x="253" y="216"/>
                    <a:pt x="253" y="216"/>
                  </a:cubicBezTo>
                  <a:cubicBezTo>
                    <a:pt x="259" y="211"/>
                    <a:pt x="259" y="211"/>
                    <a:pt x="259" y="211"/>
                  </a:cubicBezTo>
                  <a:cubicBezTo>
                    <a:pt x="260" y="210"/>
                    <a:pt x="260" y="210"/>
                    <a:pt x="260" y="210"/>
                  </a:cubicBezTo>
                  <a:cubicBezTo>
                    <a:pt x="260" y="210"/>
                    <a:pt x="260" y="210"/>
                    <a:pt x="260" y="210"/>
                  </a:cubicBezTo>
                  <a:cubicBezTo>
                    <a:pt x="266" y="208"/>
                    <a:pt x="266" y="208"/>
                    <a:pt x="266" y="208"/>
                  </a:cubicBezTo>
                  <a:cubicBezTo>
                    <a:pt x="266" y="208"/>
                    <a:pt x="266" y="208"/>
                    <a:pt x="266" y="208"/>
                  </a:cubicBezTo>
                  <a:cubicBezTo>
                    <a:pt x="267" y="208"/>
                    <a:pt x="267" y="208"/>
                    <a:pt x="267" y="208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5" y="209"/>
                    <a:pt x="275" y="209"/>
                    <a:pt x="275" y="209"/>
                  </a:cubicBezTo>
                  <a:cubicBezTo>
                    <a:pt x="276" y="210"/>
                    <a:pt x="276" y="210"/>
                    <a:pt x="276" y="210"/>
                  </a:cubicBezTo>
                  <a:cubicBezTo>
                    <a:pt x="276" y="207"/>
                    <a:pt x="276" y="207"/>
                    <a:pt x="276" y="207"/>
                  </a:cubicBezTo>
                  <a:cubicBezTo>
                    <a:pt x="272" y="201"/>
                    <a:pt x="272" y="201"/>
                    <a:pt x="272" y="201"/>
                  </a:cubicBezTo>
                  <a:cubicBezTo>
                    <a:pt x="267" y="198"/>
                    <a:pt x="267" y="198"/>
                    <a:pt x="267" y="198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9" y="187"/>
                    <a:pt x="259" y="187"/>
                    <a:pt x="259" y="187"/>
                  </a:cubicBezTo>
                  <a:cubicBezTo>
                    <a:pt x="259" y="186"/>
                    <a:pt x="259" y="186"/>
                    <a:pt x="259" y="186"/>
                  </a:cubicBezTo>
                  <a:cubicBezTo>
                    <a:pt x="259" y="186"/>
                    <a:pt x="259" y="186"/>
                    <a:pt x="259" y="186"/>
                  </a:cubicBezTo>
                  <a:cubicBezTo>
                    <a:pt x="255" y="173"/>
                    <a:pt x="255" y="173"/>
                    <a:pt x="255" y="173"/>
                  </a:cubicBezTo>
                  <a:cubicBezTo>
                    <a:pt x="255" y="163"/>
                    <a:pt x="255" y="163"/>
                    <a:pt x="255" y="163"/>
                  </a:cubicBezTo>
                  <a:cubicBezTo>
                    <a:pt x="261" y="157"/>
                    <a:pt x="261" y="157"/>
                    <a:pt x="261" y="157"/>
                  </a:cubicBezTo>
                  <a:cubicBezTo>
                    <a:pt x="271" y="157"/>
                    <a:pt x="271" y="157"/>
                    <a:pt x="271" y="157"/>
                  </a:cubicBezTo>
                  <a:cubicBezTo>
                    <a:pt x="293" y="159"/>
                    <a:pt x="293" y="159"/>
                    <a:pt x="293" y="159"/>
                  </a:cubicBezTo>
                  <a:cubicBezTo>
                    <a:pt x="304" y="144"/>
                    <a:pt x="304" y="144"/>
                    <a:pt x="304" y="144"/>
                  </a:cubicBezTo>
                  <a:cubicBezTo>
                    <a:pt x="304" y="143"/>
                    <a:pt x="304" y="143"/>
                    <a:pt x="304" y="143"/>
                  </a:cubicBezTo>
                  <a:cubicBezTo>
                    <a:pt x="305" y="143"/>
                    <a:pt x="305" y="143"/>
                    <a:pt x="305" y="143"/>
                  </a:cubicBezTo>
                  <a:cubicBezTo>
                    <a:pt x="313" y="139"/>
                    <a:pt x="313" y="139"/>
                    <a:pt x="313" y="139"/>
                  </a:cubicBezTo>
                  <a:cubicBezTo>
                    <a:pt x="317" y="130"/>
                    <a:pt x="317" y="130"/>
                    <a:pt x="317" y="130"/>
                  </a:cubicBezTo>
                  <a:cubicBezTo>
                    <a:pt x="318" y="130"/>
                    <a:pt x="318" y="130"/>
                    <a:pt x="318" y="130"/>
                  </a:cubicBezTo>
                  <a:cubicBezTo>
                    <a:pt x="328" y="121"/>
                    <a:pt x="328" y="121"/>
                    <a:pt x="328" y="121"/>
                  </a:cubicBezTo>
                  <a:cubicBezTo>
                    <a:pt x="333" y="112"/>
                    <a:pt x="333" y="112"/>
                    <a:pt x="333" y="112"/>
                  </a:cubicBezTo>
                  <a:cubicBezTo>
                    <a:pt x="333" y="112"/>
                    <a:pt x="333" y="112"/>
                    <a:pt x="333" y="112"/>
                  </a:cubicBezTo>
                  <a:cubicBezTo>
                    <a:pt x="333" y="112"/>
                    <a:pt x="333" y="112"/>
                    <a:pt x="333" y="112"/>
                  </a:cubicBezTo>
                  <a:cubicBezTo>
                    <a:pt x="333" y="112"/>
                    <a:pt x="333" y="112"/>
                    <a:pt x="333" y="112"/>
                  </a:cubicBezTo>
                  <a:cubicBezTo>
                    <a:pt x="333" y="112"/>
                    <a:pt x="333" y="112"/>
                    <a:pt x="333" y="112"/>
                  </a:cubicBezTo>
                  <a:cubicBezTo>
                    <a:pt x="337" y="108"/>
                    <a:pt x="337" y="108"/>
                    <a:pt x="337" y="108"/>
                  </a:cubicBezTo>
                  <a:cubicBezTo>
                    <a:pt x="342" y="100"/>
                    <a:pt x="342" y="100"/>
                    <a:pt x="342" y="100"/>
                  </a:cubicBezTo>
                  <a:cubicBezTo>
                    <a:pt x="343" y="87"/>
                    <a:pt x="343" y="87"/>
                    <a:pt x="343" y="87"/>
                  </a:cubicBezTo>
                  <a:cubicBezTo>
                    <a:pt x="343" y="86"/>
                    <a:pt x="343" y="86"/>
                    <a:pt x="343" y="86"/>
                  </a:cubicBezTo>
                  <a:cubicBezTo>
                    <a:pt x="344" y="86"/>
                    <a:pt x="344" y="86"/>
                    <a:pt x="344" y="86"/>
                  </a:cubicBezTo>
                  <a:cubicBezTo>
                    <a:pt x="350" y="81"/>
                    <a:pt x="350" y="81"/>
                    <a:pt x="350" y="81"/>
                  </a:cubicBezTo>
                  <a:cubicBezTo>
                    <a:pt x="352" y="80"/>
                    <a:pt x="352" y="80"/>
                    <a:pt x="352" y="80"/>
                  </a:cubicBezTo>
                  <a:cubicBezTo>
                    <a:pt x="342" y="78"/>
                    <a:pt x="342" y="78"/>
                    <a:pt x="342" y="78"/>
                  </a:cubicBezTo>
                  <a:cubicBezTo>
                    <a:pt x="326" y="79"/>
                    <a:pt x="326" y="79"/>
                    <a:pt x="326" y="79"/>
                  </a:cubicBezTo>
                  <a:cubicBezTo>
                    <a:pt x="326" y="78"/>
                    <a:pt x="326" y="78"/>
                    <a:pt x="326" y="78"/>
                  </a:cubicBezTo>
                  <a:cubicBezTo>
                    <a:pt x="320" y="74"/>
                    <a:pt x="320" y="74"/>
                    <a:pt x="320" y="74"/>
                  </a:cubicBezTo>
                  <a:cubicBezTo>
                    <a:pt x="319" y="74"/>
                    <a:pt x="319" y="74"/>
                    <a:pt x="319" y="74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9" y="73"/>
                    <a:pt x="319" y="73"/>
                    <a:pt x="319" y="73"/>
                  </a:cubicBezTo>
                  <a:cubicBezTo>
                    <a:pt x="316" y="68"/>
                    <a:pt x="316" y="68"/>
                    <a:pt x="316" y="68"/>
                  </a:cubicBezTo>
                  <a:cubicBezTo>
                    <a:pt x="315" y="69"/>
                    <a:pt x="315" y="69"/>
                    <a:pt x="315" y="69"/>
                  </a:cubicBezTo>
                  <a:cubicBezTo>
                    <a:pt x="315" y="70"/>
                    <a:pt x="315" y="70"/>
                    <a:pt x="315" y="70"/>
                  </a:cubicBezTo>
                  <a:cubicBezTo>
                    <a:pt x="314" y="71"/>
                    <a:pt x="312" y="71"/>
                    <a:pt x="309" y="71"/>
                  </a:cubicBezTo>
                  <a:cubicBezTo>
                    <a:pt x="307" y="72"/>
                    <a:pt x="307" y="72"/>
                    <a:pt x="307" y="72"/>
                  </a:cubicBezTo>
                  <a:cubicBezTo>
                    <a:pt x="306" y="73"/>
                    <a:pt x="306" y="73"/>
                    <a:pt x="305" y="73"/>
                  </a:cubicBezTo>
                  <a:cubicBezTo>
                    <a:pt x="304" y="73"/>
                    <a:pt x="303" y="72"/>
                    <a:pt x="303" y="70"/>
                  </a:cubicBezTo>
                  <a:cubicBezTo>
                    <a:pt x="302" y="68"/>
                    <a:pt x="301" y="66"/>
                    <a:pt x="299" y="64"/>
                  </a:cubicBezTo>
                  <a:cubicBezTo>
                    <a:pt x="299" y="63"/>
                    <a:pt x="299" y="63"/>
                    <a:pt x="299" y="63"/>
                  </a:cubicBezTo>
                  <a:cubicBezTo>
                    <a:pt x="299" y="63"/>
                    <a:pt x="299" y="63"/>
                    <a:pt x="299" y="63"/>
                  </a:cubicBezTo>
                  <a:cubicBezTo>
                    <a:pt x="298" y="63"/>
                    <a:pt x="298" y="63"/>
                    <a:pt x="298" y="63"/>
                  </a:cubicBezTo>
                  <a:cubicBezTo>
                    <a:pt x="296" y="58"/>
                    <a:pt x="296" y="58"/>
                    <a:pt x="296" y="58"/>
                  </a:cubicBezTo>
                  <a:cubicBezTo>
                    <a:pt x="295" y="58"/>
                    <a:pt x="295" y="58"/>
                    <a:pt x="295" y="58"/>
                  </a:cubicBezTo>
                  <a:cubicBezTo>
                    <a:pt x="289" y="62"/>
                    <a:pt x="289" y="62"/>
                    <a:pt x="289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88" y="62"/>
                    <a:pt x="288" y="62"/>
                    <a:pt x="288" y="62"/>
                  </a:cubicBezTo>
                  <a:cubicBezTo>
                    <a:pt x="274" y="65"/>
                    <a:pt x="274" y="65"/>
                    <a:pt x="274" y="65"/>
                  </a:cubicBezTo>
                  <a:cubicBezTo>
                    <a:pt x="273" y="65"/>
                    <a:pt x="273" y="65"/>
                    <a:pt x="273" y="65"/>
                  </a:cubicBezTo>
                  <a:cubicBezTo>
                    <a:pt x="272" y="64"/>
                    <a:pt x="272" y="64"/>
                    <a:pt x="272" y="64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3" y="58"/>
                    <a:pt x="263" y="58"/>
                    <a:pt x="263" y="58"/>
                  </a:cubicBezTo>
                  <a:cubicBezTo>
                    <a:pt x="263" y="57"/>
                    <a:pt x="263" y="57"/>
                    <a:pt x="263" y="57"/>
                  </a:cubicBezTo>
                  <a:cubicBezTo>
                    <a:pt x="262" y="57"/>
                    <a:pt x="262" y="57"/>
                    <a:pt x="262" y="57"/>
                  </a:cubicBezTo>
                  <a:cubicBezTo>
                    <a:pt x="260" y="52"/>
                    <a:pt x="260" y="52"/>
                    <a:pt x="260" y="52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48" y="65"/>
                    <a:pt x="245" y="67"/>
                    <a:pt x="242" y="65"/>
                  </a:cubicBezTo>
                  <a:cubicBezTo>
                    <a:pt x="233" y="60"/>
                    <a:pt x="233" y="60"/>
                    <a:pt x="233" y="60"/>
                  </a:cubicBezTo>
                  <a:cubicBezTo>
                    <a:pt x="227" y="60"/>
                    <a:pt x="227" y="60"/>
                    <a:pt x="227" y="6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19" y="55"/>
                    <a:pt x="219" y="55"/>
                    <a:pt x="219" y="55"/>
                  </a:cubicBezTo>
                  <a:cubicBezTo>
                    <a:pt x="218" y="55"/>
                    <a:pt x="218" y="55"/>
                    <a:pt x="218" y="55"/>
                  </a:cubicBezTo>
                  <a:cubicBezTo>
                    <a:pt x="221" y="44"/>
                    <a:pt x="221" y="44"/>
                    <a:pt x="221" y="44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17" y="39"/>
                    <a:pt x="217" y="39"/>
                    <a:pt x="217" y="39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9" y="23"/>
                    <a:pt x="209" y="23"/>
                    <a:pt x="209" y="23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8" y="15"/>
                    <a:pt x="177" y="13"/>
                    <a:pt x="175" y="9"/>
                  </a:cubicBezTo>
                  <a:cubicBezTo>
                    <a:pt x="174" y="6"/>
                    <a:pt x="174" y="6"/>
                    <a:pt x="174" y="6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3" y="6"/>
                    <a:pt x="163" y="6"/>
                    <a:pt x="163" y="6"/>
                  </a:cubicBezTo>
                  <a:cubicBezTo>
                    <a:pt x="156" y="15"/>
                    <a:pt x="156" y="15"/>
                    <a:pt x="156" y="15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60" y="30"/>
                    <a:pt x="160" y="30"/>
                    <a:pt x="160" y="30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9" y="34"/>
                    <a:pt x="157" y="35"/>
                    <a:pt x="153" y="35"/>
                  </a:cubicBezTo>
                  <a:cubicBezTo>
                    <a:pt x="145" y="35"/>
                    <a:pt x="145" y="35"/>
                    <a:pt x="145" y="35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4" y="35"/>
                    <a:pt x="134" y="35"/>
                    <a:pt x="134" y="35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1" y="41"/>
                    <a:pt x="131" y="41"/>
                    <a:pt x="131" y="41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0" y="43"/>
                    <a:pt x="130" y="43"/>
                    <a:pt x="130" y="43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0" y="43"/>
                    <a:pt x="120" y="45"/>
                    <a:pt x="122" y="48"/>
                  </a:cubicBezTo>
                  <a:cubicBezTo>
                    <a:pt x="123" y="51"/>
                    <a:pt x="123" y="53"/>
                    <a:pt x="122" y="55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0" y="60"/>
                    <a:pt x="116" y="60"/>
                    <a:pt x="111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6" y="38"/>
                    <a:pt x="55" y="35"/>
                    <a:pt x="54" y="33"/>
                  </a:cubicBezTo>
                  <a:cubicBezTo>
                    <a:pt x="54" y="32"/>
                    <a:pt x="53" y="32"/>
                    <a:pt x="51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0"/>
                    <a:pt x="45" y="27"/>
                    <a:pt x="43" y="24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8"/>
                    <a:pt x="33" y="8"/>
                    <a:pt x="3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9" name="Freeform 11"/>
            <p:cNvSpPr/>
            <p:nvPr/>
          </p:nvSpPr>
          <p:spPr bwMode="auto">
            <a:xfrm>
              <a:off x="2963863" y="3065463"/>
              <a:ext cx="2366963" cy="1435100"/>
            </a:xfrm>
            <a:custGeom>
              <a:avLst/>
              <a:gdLst>
                <a:gd name="T0" fmla="*/ 67 w 630"/>
                <a:gd name="T1" fmla="*/ 18 h 382"/>
                <a:gd name="T2" fmla="*/ 34 w 630"/>
                <a:gd name="T3" fmla="*/ 29 h 382"/>
                <a:gd name="T4" fmla="*/ 22 w 630"/>
                <a:gd name="T5" fmla="*/ 54 h 382"/>
                <a:gd name="T6" fmla="*/ 10 w 630"/>
                <a:gd name="T7" fmla="*/ 105 h 382"/>
                <a:gd name="T8" fmla="*/ 9 w 630"/>
                <a:gd name="T9" fmla="*/ 119 h 382"/>
                <a:gd name="T10" fmla="*/ 31 w 630"/>
                <a:gd name="T11" fmla="*/ 166 h 382"/>
                <a:gd name="T12" fmla="*/ 65 w 630"/>
                <a:gd name="T13" fmla="*/ 204 h 382"/>
                <a:gd name="T14" fmla="*/ 93 w 630"/>
                <a:gd name="T15" fmla="*/ 196 h 382"/>
                <a:gd name="T16" fmla="*/ 118 w 630"/>
                <a:gd name="T17" fmla="*/ 230 h 382"/>
                <a:gd name="T18" fmla="*/ 146 w 630"/>
                <a:gd name="T19" fmla="*/ 250 h 382"/>
                <a:gd name="T20" fmla="*/ 157 w 630"/>
                <a:gd name="T21" fmla="*/ 271 h 382"/>
                <a:gd name="T22" fmla="*/ 189 w 630"/>
                <a:gd name="T23" fmla="*/ 293 h 382"/>
                <a:gd name="T24" fmla="*/ 204 w 630"/>
                <a:gd name="T25" fmla="*/ 302 h 382"/>
                <a:gd name="T26" fmla="*/ 237 w 630"/>
                <a:gd name="T27" fmla="*/ 314 h 382"/>
                <a:gd name="T28" fmla="*/ 300 w 630"/>
                <a:gd name="T29" fmla="*/ 324 h 382"/>
                <a:gd name="T30" fmla="*/ 297 w 630"/>
                <a:gd name="T31" fmla="*/ 350 h 382"/>
                <a:gd name="T32" fmla="*/ 387 w 630"/>
                <a:gd name="T33" fmla="*/ 339 h 382"/>
                <a:gd name="T34" fmla="*/ 397 w 630"/>
                <a:gd name="T35" fmla="*/ 369 h 382"/>
                <a:gd name="T36" fmla="*/ 479 w 630"/>
                <a:gd name="T37" fmla="*/ 357 h 382"/>
                <a:gd name="T38" fmla="*/ 513 w 630"/>
                <a:gd name="T39" fmla="*/ 340 h 382"/>
                <a:gd name="T40" fmla="*/ 570 w 630"/>
                <a:gd name="T41" fmla="*/ 360 h 382"/>
                <a:gd name="T42" fmla="*/ 570 w 630"/>
                <a:gd name="T43" fmla="*/ 358 h 382"/>
                <a:gd name="T44" fmla="*/ 597 w 630"/>
                <a:gd name="T45" fmla="*/ 348 h 382"/>
                <a:gd name="T46" fmla="*/ 608 w 630"/>
                <a:gd name="T47" fmla="*/ 332 h 382"/>
                <a:gd name="T48" fmla="*/ 625 w 630"/>
                <a:gd name="T49" fmla="*/ 281 h 382"/>
                <a:gd name="T50" fmla="*/ 617 w 630"/>
                <a:gd name="T51" fmla="*/ 248 h 382"/>
                <a:gd name="T52" fmla="*/ 602 w 630"/>
                <a:gd name="T53" fmla="*/ 207 h 382"/>
                <a:gd name="T54" fmla="*/ 594 w 630"/>
                <a:gd name="T55" fmla="*/ 192 h 382"/>
                <a:gd name="T56" fmla="*/ 584 w 630"/>
                <a:gd name="T57" fmla="*/ 197 h 382"/>
                <a:gd name="T58" fmla="*/ 558 w 630"/>
                <a:gd name="T59" fmla="*/ 203 h 382"/>
                <a:gd name="T60" fmla="*/ 533 w 630"/>
                <a:gd name="T61" fmla="*/ 214 h 382"/>
                <a:gd name="T62" fmla="*/ 514 w 630"/>
                <a:gd name="T63" fmla="*/ 191 h 382"/>
                <a:gd name="T64" fmla="*/ 496 w 630"/>
                <a:gd name="T65" fmla="*/ 173 h 382"/>
                <a:gd name="T66" fmla="*/ 443 w 630"/>
                <a:gd name="T67" fmla="*/ 167 h 382"/>
                <a:gd name="T68" fmla="*/ 404 w 630"/>
                <a:gd name="T69" fmla="*/ 150 h 382"/>
                <a:gd name="T70" fmla="*/ 390 w 630"/>
                <a:gd name="T71" fmla="*/ 134 h 382"/>
                <a:gd name="T72" fmla="*/ 369 w 630"/>
                <a:gd name="T73" fmla="*/ 136 h 382"/>
                <a:gd name="T74" fmla="*/ 347 w 630"/>
                <a:gd name="T75" fmla="*/ 98 h 382"/>
                <a:gd name="T76" fmla="*/ 357 w 630"/>
                <a:gd name="T77" fmla="*/ 74 h 382"/>
                <a:gd name="T78" fmla="*/ 357 w 630"/>
                <a:gd name="T79" fmla="*/ 40 h 382"/>
                <a:gd name="T80" fmla="*/ 358 w 630"/>
                <a:gd name="T81" fmla="*/ 22 h 382"/>
                <a:gd name="T82" fmla="*/ 355 w 630"/>
                <a:gd name="T83" fmla="*/ 20 h 382"/>
                <a:gd name="T84" fmla="*/ 347 w 630"/>
                <a:gd name="T85" fmla="*/ 15 h 382"/>
                <a:gd name="T86" fmla="*/ 305 w 630"/>
                <a:gd name="T87" fmla="*/ 2 h 382"/>
                <a:gd name="T88" fmla="*/ 260 w 630"/>
                <a:gd name="T89" fmla="*/ 12 h 382"/>
                <a:gd name="T90" fmla="*/ 221 w 630"/>
                <a:gd name="T91" fmla="*/ 18 h 382"/>
                <a:gd name="T92" fmla="*/ 206 w 630"/>
                <a:gd name="T93" fmla="*/ 20 h 382"/>
                <a:gd name="T94" fmla="*/ 172 w 630"/>
                <a:gd name="T95" fmla="*/ 18 h 382"/>
                <a:gd name="T96" fmla="*/ 153 w 630"/>
                <a:gd name="T97" fmla="*/ 0 h 382"/>
                <a:gd name="T98" fmla="*/ 135 w 630"/>
                <a:gd name="T99" fmla="*/ 10 h 382"/>
                <a:gd name="T100" fmla="*/ 93 w 630"/>
                <a:gd name="T101" fmla="*/ 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0" h="382">
                  <a:moveTo>
                    <a:pt x="78" y="2"/>
                  </a:moveTo>
                  <a:cubicBezTo>
                    <a:pt x="78" y="2"/>
                    <a:pt x="78" y="2"/>
                    <a:pt x="78" y="2"/>
                  </a:cubicBezTo>
                  <a:cubicBezTo>
                    <a:pt x="76" y="6"/>
                    <a:pt x="73" y="8"/>
                    <a:pt x="70" y="11"/>
                  </a:cubicBezTo>
                  <a:cubicBezTo>
                    <a:pt x="68" y="12"/>
                    <a:pt x="67" y="14"/>
                    <a:pt x="67" y="16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20"/>
                    <a:pt x="66" y="23"/>
                    <a:pt x="63" y="2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1" y="31"/>
                    <a:pt x="60" y="32"/>
                    <a:pt x="57" y="32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26" y="44"/>
                    <a:pt x="22" y="50"/>
                    <a:pt x="22" y="54"/>
                  </a:cubicBezTo>
                  <a:cubicBezTo>
                    <a:pt x="21" y="56"/>
                    <a:pt x="24" y="63"/>
                    <a:pt x="29" y="75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4" y="88"/>
                    <a:pt x="33" y="92"/>
                    <a:pt x="29" y="98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10" y="117"/>
                    <a:pt x="10" y="118"/>
                    <a:pt x="10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7" y="120"/>
                    <a:pt x="5" y="124"/>
                    <a:pt x="3" y="131"/>
                  </a:cubicBezTo>
                  <a:cubicBezTo>
                    <a:pt x="0" y="137"/>
                    <a:pt x="1" y="143"/>
                    <a:pt x="6" y="150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19" y="151"/>
                    <a:pt x="24" y="156"/>
                    <a:pt x="31" y="165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6"/>
                    <a:pt x="31" y="166"/>
                    <a:pt x="31" y="166"/>
                  </a:cubicBezTo>
                  <a:cubicBezTo>
                    <a:pt x="31" y="169"/>
                    <a:pt x="32" y="171"/>
                    <a:pt x="34" y="17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71" y="204"/>
                    <a:pt x="71" y="204"/>
                    <a:pt x="71" y="204"/>
                  </a:cubicBezTo>
                  <a:cubicBezTo>
                    <a:pt x="77" y="193"/>
                    <a:pt x="77" y="193"/>
                    <a:pt x="77" y="193"/>
                  </a:cubicBezTo>
                  <a:cubicBezTo>
                    <a:pt x="77" y="193"/>
                    <a:pt x="77" y="193"/>
                    <a:pt x="77" y="193"/>
                  </a:cubicBezTo>
                  <a:cubicBezTo>
                    <a:pt x="78" y="192"/>
                    <a:pt x="78" y="192"/>
                    <a:pt x="78" y="192"/>
                  </a:cubicBezTo>
                  <a:cubicBezTo>
                    <a:pt x="93" y="196"/>
                    <a:pt x="93" y="196"/>
                    <a:pt x="93" y="196"/>
                  </a:cubicBezTo>
                  <a:cubicBezTo>
                    <a:pt x="93" y="196"/>
                    <a:pt x="93" y="196"/>
                    <a:pt x="93" y="196"/>
                  </a:cubicBezTo>
                  <a:cubicBezTo>
                    <a:pt x="93" y="197"/>
                    <a:pt x="93" y="197"/>
                    <a:pt x="93" y="197"/>
                  </a:cubicBezTo>
                  <a:cubicBezTo>
                    <a:pt x="95" y="207"/>
                    <a:pt x="95" y="207"/>
                    <a:pt x="95" y="207"/>
                  </a:cubicBezTo>
                  <a:cubicBezTo>
                    <a:pt x="112" y="227"/>
                    <a:pt x="112" y="227"/>
                    <a:pt x="112" y="227"/>
                  </a:cubicBezTo>
                  <a:cubicBezTo>
                    <a:pt x="118" y="230"/>
                    <a:pt x="118" y="230"/>
                    <a:pt x="118" y="230"/>
                  </a:cubicBezTo>
                  <a:cubicBezTo>
                    <a:pt x="119" y="230"/>
                    <a:pt x="119" y="230"/>
                    <a:pt x="119" y="230"/>
                  </a:cubicBezTo>
                  <a:cubicBezTo>
                    <a:pt x="121" y="232"/>
                    <a:pt x="121" y="232"/>
                    <a:pt x="121" y="232"/>
                  </a:cubicBezTo>
                  <a:cubicBezTo>
                    <a:pt x="122" y="232"/>
                    <a:pt x="122" y="232"/>
                    <a:pt x="122" y="232"/>
                  </a:cubicBezTo>
                  <a:cubicBezTo>
                    <a:pt x="135" y="252"/>
                    <a:pt x="135" y="252"/>
                    <a:pt x="135" y="252"/>
                  </a:cubicBezTo>
                  <a:cubicBezTo>
                    <a:pt x="146" y="250"/>
                    <a:pt x="146" y="250"/>
                    <a:pt x="146" y="250"/>
                  </a:cubicBezTo>
                  <a:cubicBezTo>
                    <a:pt x="147" y="250"/>
                    <a:pt x="147" y="250"/>
                    <a:pt x="147" y="250"/>
                  </a:cubicBezTo>
                  <a:cubicBezTo>
                    <a:pt x="147" y="250"/>
                    <a:pt x="147" y="250"/>
                    <a:pt x="147" y="250"/>
                  </a:cubicBezTo>
                  <a:cubicBezTo>
                    <a:pt x="148" y="251"/>
                    <a:pt x="148" y="251"/>
                    <a:pt x="148" y="251"/>
                  </a:cubicBezTo>
                  <a:cubicBezTo>
                    <a:pt x="148" y="252"/>
                    <a:pt x="148" y="252"/>
                    <a:pt x="148" y="252"/>
                  </a:cubicBezTo>
                  <a:cubicBezTo>
                    <a:pt x="157" y="271"/>
                    <a:pt x="157" y="271"/>
                    <a:pt x="157" y="271"/>
                  </a:cubicBezTo>
                  <a:cubicBezTo>
                    <a:pt x="169" y="278"/>
                    <a:pt x="169" y="278"/>
                    <a:pt x="169" y="278"/>
                  </a:cubicBezTo>
                  <a:cubicBezTo>
                    <a:pt x="178" y="280"/>
                    <a:pt x="178" y="280"/>
                    <a:pt x="178" y="280"/>
                  </a:cubicBezTo>
                  <a:cubicBezTo>
                    <a:pt x="182" y="292"/>
                    <a:pt x="182" y="292"/>
                    <a:pt x="182" y="292"/>
                  </a:cubicBezTo>
                  <a:cubicBezTo>
                    <a:pt x="189" y="292"/>
                    <a:pt x="189" y="292"/>
                    <a:pt x="189" y="292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189" y="293"/>
                    <a:pt x="189" y="293"/>
                    <a:pt x="189" y="293"/>
                  </a:cubicBezTo>
                  <a:cubicBezTo>
                    <a:pt x="204" y="301"/>
                    <a:pt x="204" y="301"/>
                    <a:pt x="204" y="301"/>
                  </a:cubicBezTo>
                  <a:cubicBezTo>
                    <a:pt x="204" y="301"/>
                    <a:pt x="204" y="301"/>
                    <a:pt x="204" y="301"/>
                  </a:cubicBezTo>
                  <a:cubicBezTo>
                    <a:pt x="204" y="301"/>
                    <a:pt x="204" y="301"/>
                    <a:pt x="204" y="301"/>
                  </a:cubicBezTo>
                  <a:cubicBezTo>
                    <a:pt x="204" y="302"/>
                    <a:pt x="204" y="302"/>
                    <a:pt x="204" y="302"/>
                  </a:cubicBezTo>
                  <a:cubicBezTo>
                    <a:pt x="215" y="314"/>
                    <a:pt x="215" y="314"/>
                    <a:pt x="215" y="314"/>
                  </a:cubicBezTo>
                  <a:cubicBezTo>
                    <a:pt x="230" y="312"/>
                    <a:pt x="230" y="312"/>
                    <a:pt x="230" y="312"/>
                  </a:cubicBezTo>
                  <a:cubicBezTo>
                    <a:pt x="231" y="312"/>
                    <a:pt x="231" y="312"/>
                    <a:pt x="231" y="312"/>
                  </a:cubicBezTo>
                  <a:cubicBezTo>
                    <a:pt x="236" y="314"/>
                    <a:pt x="236" y="314"/>
                    <a:pt x="236" y="314"/>
                  </a:cubicBezTo>
                  <a:cubicBezTo>
                    <a:pt x="237" y="314"/>
                    <a:pt x="237" y="314"/>
                    <a:pt x="237" y="314"/>
                  </a:cubicBezTo>
                  <a:cubicBezTo>
                    <a:pt x="246" y="322"/>
                    <a:pt x="246" y="322"/>
                    <a:pt x="246" y="322"/>
                  </a:cubicBezTo>
                  <a:cubicBezTo>
                    <a:pt x="263" y="324"/>
                    <a:pt x="263" y="324"/>
                    <a:pt x="263" y="324"/>
                  </a:cubicBezTo>
                  <a:cubicBezTo>
                    <a:pt x="274" y="322"/>
                    <a:pt x="274" y="322"/>
                    <a:pt x="274" y="322"/>
                  </a:cubicBezTo>
                  <a:cubicBezTo>
                    <a:pt x="274" y="322"/>
                    <a:pt x="274" y="322"/>
                    <a:pt x="274" y="322"/>
                  </a:cubicBezTo>
                  <a:cubicBezTo>
                    <a:pt x="288" y="320"/>
                    <a:pt x="297" y="321"/>
                    <a:pt x="300" y="324"/>
                  </a:cubicBezTo>
                  <a:cubicBezTo>
                    <a:pt x="302" y="328"/>
                    <a:pt x="301" y="331"/>
                    <a:pt x="296" y="335"/>
                  </a:cubicBezTo>
                  <a:cubicBezTo>
                    <a:pt x="292" y="339"/>
                    <a:pt x="292" y="339"/>
                    <a:pt x="292" y="339"/>
                  </a:cubicBezTo>
                  <a:cubicBezTo>
                    <a:pt x="291" y="341"/>
                    <a:pt x="292" y="344"/>
                    <a:pt x="297" y="349"/>
                  </a:cubicBezTo>
                  <a:cubicBezTo>
                    <a:pt x="298" y="350"/>
                    <a:pt x="298" y="350"/>
                    <a:pt x="298" y="350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301" y="352"/>
                    <a:pt x="301" y="352"/>
                    <a:pt x="301" y="352"/>
                  </a:cubicBezTo>
                  <a:cubicBezTo>
                    <a:pt x="302" y="351"/>
                    <a:pt x="302" y="351"/>
                    <a:pt x="302" y="351"/>
                  </a:cubicBezTo>
                  <a:cubicBezTo>
                    <a:pt x="312" y="332"/>
                    <a:pt x="320" y="322"/>
                    <a:pt x="325" y="320"/>
                  </a:cubicBezTo>
                  <a:cubicBezTo>
                    <a:pt x="331" y="318"/>
                    <a:pt x="344" y="323"/>
                    <a:pt x="363" y="335"/>
                  </a:cubicBezTo>
                  <a:cubicBezTo>
                    <a:pt x="387" y="339"/>
                    <a:pt x="387" y="339"/>
                    <a:pt x="387" y="339"/>
                  </a:cubicBezTo>
                  <a:cubicBezTo>
                    <a:pt x="387" y="340"/>
                    <a:pt x="387" y="340"/>
                    <a:pt x="387" y="340"/>
                  </a:cubicBezTo>
                  <a:cubicBezTo>
                    <a:pt x="387" y="341"/>
                    <a:pt x="387" y="341"/>
                    <a:pt x="387" y="341"/>
                  </a:cubicBezTo>
                  <a:cubicBezTo>
                    <a:pt x="386" y="352"/>
                    <a:pt x="386" y="352"/>
                    <a:pt x="386" y="352"/>
                  </a:cubicBezTo>
                  <a:cubicBezTo>
                    <a:pt x="398" y="354"/>
                    <a:pt x="398" y="354"/>
                    <a:pt x="398" y="354"/>
                  </a:cubicBezTo>
                  <a:cubicBezTo>
                    <a:pt x="397" y="369"/>
                    <a:pt x="397" y="369"/>
                    <a:pt x="397" y="369"/>
                  </a:cubicBezTo>
                  <a:cubicBezTo>
                    <a:pt x="401" y="376"/>
                    <a:pt x="404" y="380"/>
                    <a:pt x="405" y="381"/>
                  </a:cubicBezTo>
                  <a:cubicBezTo>
                    <a:pt x="408" y="382"/>
                    <a:pt x="420" y="382"/>
                    <a:pt x="441" y="381"/>
                  </a:cubicBezTo>
                  <a:cubicBezTo>
                    <a:pt x="453" y="374"/>
                    <a:pt x="453" y="374"/>
                    <a:pt x="453" y="374"/>
                  </a:cubicBezTo>
                  <a:cubicBezTo>
                    <a:pt x="465" y="358"/>
                    <a:pt x="465" y="358"/>
                    <a:pt x="465" y="358"/>
                  </a:cubicBezTo>
                  <a:cubicBezTo>
                    <a:pt x="479" y="357"/>
                    <a:pt x="479" y="357"/>
                    <a:pt x="479" y="357"/>
                  </a:cubicBezTo>
                  <a:cubicBezTo>
                    <a:pt x="486" y="355"/>
                    <a:pt x="486" y="355"/>
                    <a:pt x="486" y="355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13" y="340"/>
                    <a:pt x="513" y="340"/>
                    <a:pt x="513" y="340"/>
                  </a:cubicBezTo>
                  <a:cubicBezTo>
                    <a:pt x="529" y="338"/>
                    <a:pt x="537" y="338"/>
                    <a:pt x="540" y="340"/>
                  </a:cubicBezTo>
                  <a:cubicBezTo>
                    <a:pt x="557" y="354"/>
                    <a:pt x="557" y="354"/>
                    <a:pt x="557" y="354"/>
                  </a:cubicBezTo>
                  <a:cubicBezTo>
                    <a:pt x="562" y="356"/>
                    <a:pt x="562" y="356"/>
                    <a:pt x="562" y="356"/>
                  </a:cubicBezTo>
                  <a:cubicBezTo>
                    <a:pt x="563" y="357"/>
                    <a:pt x="563" y="357"/>
                    <a:pt x="563" y="357"/>
                  </a:cubicBezTo>
                  <a:cubicBezTo>
                    <a:pt x="570" y="360"/>
                    <a:pt x="570" y="360"/>
                    <a:pt x="570" y="360"/>
                  </a:cubicBezTo>
                  <a:cubicBezTo>
                    <a:pt x="570" y="360"/>
                    <a:pt x="570" y="360"/>
                    <a:pt x="570" y="360"/>
                  </a:cubicBezTo>
                  <a:cubicBezTo>
                    <a:pt x="570" y="359"/>
                    <a:pt x="570" y="359"/>
                    <a:pt x="570" y="359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0" y="358"/>
                    <a:pt x="570" y="358"/>
                    <a:pt x="570" y="358"/>
                  </a:cubicBezTo>
                  <a:cubicBezTo>
                    <a:pt x="573" y="346"/>
                    <a:pt x="573" y="346"/>
                    <a:pt x="573" y="346"/>
                  </a:cubicBezTo>
                  <a:cubicBezTo>
                    <a:pt x="572" y="342"/>
                    <a:pt x="572" y="339"/>
                    <a:pt x="573" y="337"/>
                  </a:cubicBezTo>
                  <a:cubicBezTo>
                    <a:pt x="574" y="335"/>
                    <a:pt x="576" y="334"/>
                    <a:pt x="579" y="333"/>
                  </a:cubicBezTo>
                  <a:cubicBezTo>
                    <a:pt x="585" y="332"/>
                    <a:pt x="591" y="337"/>
                    <a:pt x="596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597" y="348"/>
                    <a:pt x="597" y="348"/>
                    <a:pt x="597" y="348"/>
                  </a:cubicBezTo>
                  <a:cubicBezTo>
                    <a:pt x="607" y="344"/>
                    <a:pt x="607" y="344"/>
                    <a:pt x="607" y="344"/>
                  </a:cubicBezTo>
                  <a:cubicBezTo>
                    <a:pt x="609" y="344"/>
                    <a:pt x="610" y="342"/>
                    <a:pt x="610" y="340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8" y="332"/>
                    <a:pt x="608" y="332"/>
                    <a:pt x="608" y="332"/>
                  </a:cubicBezTo>
                  <a:cubicBezTo>
                    <a:pt x="607" y="329"/>
                    <a:pt x="608" y="326"/>
                    <a:pt x="611" y="325"/>
                  </a:cubicBezTo>
                  <a:cubicBezTo>
                    <a:pt x="615" y="322"/>
                    <a:pt x="615" y="322"/>
                    <a:pt x="615" y="322"/>
                  </a:cubicBezTo>
                  <a:cubicBezTo>
                    <a:pt x="624" y="312"/>
                    <a:pt x="624" y="312"/>
                    <a:pt x="624" y="312"/>
                  </a:cubicBezTo>
                  <a:cubicBezTo>
                    <a:pt x="630" y="299"/>
                    <a:pt x="630" y="299"/>
                    <a:pt x="630" y="299"/>
                  </a:cubicBezTo>
                  <a:cubicBezTo>
                    <a:pt x="625" y="291"/>
                    <a:pt x="623" y="285"/>
                    <a:pt x="625" y="281"/>
                  </a:cubicBezTo>
                  <a:cubicBezTo>
                    <a:pt x="626" y="270"/>
                    <a:pt x="626" y="270"/>
                    <a:pt x="626" y="270"/>
                  </a:cubicBezTo>
                  <a:cubicBezTo>
                    <a:pt x="623" y="265"/>
                    <a:pt x="622" y="262"/>
                    <a:pt x="622" y="259"/>
                  </a:cubicBezTo>
                  <a:cubicBezTo>
                    <a:pt x="622" y="258"/>
                    <a:pt x="621" y="254"/>
                    <a:pt x="617" y="249"/>
                  </a:cubicBezTo>
                  <a:cubicBezTo>
                    <a:pt x="617" y="249"/>
                    <a:pt x="617" y="249"/>
                    <a:pt x="617" y="249"/>
                  </a:cubicBezTo>
                  <a:cubicBezTo>
                    <a:pt x="617" y="248"/>
                    <a:pt x="617" y="248"/>
                    <a:pt x="617" y="248"/>
                  </a:cubicBezTo>
                  <a:cubicBezTo>
                    <a:pt x="616" y="234"/>
                    <a:pt x="616" y="234"/>
                    <a:pt x="616" y="234"/>
                  </a:cubicBezTo>
                  <a:cubicBezTo>
                    <a:pt x="615" y="231"/>
                    <a:pt x="615" y="228"/>
                    <a:pt x="616" y="224"/>
                  </a:cubicBezTo>
                  <a:cubicBezTo>
                    <a:pt x="612" y="221"/>
                    <a:pt x="610" y="219"/>
                    <a:pt x="608" y="216"/>
                  </a:cubicBezTo>
                  <a:cubicBezTo>
                    <a:pt x="602" y="208"/>
                    <a:pt x="602" y="208"/>
                    <a:pt x="602" y="208"/>
                  </a:cubicBezTo>
                  <a:cubicBezTo>
                    <a:pt x="602" y="207"/>
                    <a:pt x="602" y="207"/>
                    <a:pt x="602" y="207"/>
                  </a:cubicBezTo>
                  <a:cubicBezTo>
                    <a:pt x="602" y="207"/>
                    <a:pt x="602" y="207"/>
                    <a:pt x="602" y="207"/>
                  </a:cubicBezTo>
                  <a:cubicBezTo>
                    <a:pt x="602" y="206"/>
                    <a:pt x="602" y="206"/>
                    <a:pt x="602" y="206"/>
                  </a:cubicBezTo>
                  <a:cubicBezTo>
                    <a:pt x="600" y="196"/>
                    <a:pt x="600" y="196"/>
                    <a:pt x="600" y="196"/>
                  </a:cubicBezTo>
                  <a:cubicBezTo>
                    <a:pt x="594" y="191"/>
                    <a:pt x="594" y="191"/>
                    <a:pt x="594" y="191"/>
                  </a:cubicBezTo>
                  <a:cubicBezTo>
                    <a:pt x="594" y="192"/>
                    <a:pt x="594" y="192"/>
                    <a:pt x="594" y="192"/>
                  </a:cubicBezTo>
                  <a:cubicBezTo>
                    <a:pt x="582" y="183"/>
                    <a:pt x="582" y="183"/>
                    <a:pt x="582" y="183"/>
                  </a:cubicBezTo>
                  <a:cubicBezTo>
                    <a:pt x="582" y="183"/>
                    <a:pt x="582" y="183"/>
                    <a:pt x="582" y="183"/>
                  </a:cubicBezTo>
                  <a:cubicBezTo>
                    <a:pt x="584" y="196"/>
                    <a:pt x="584" y="196"/>
                    <a:pt x="584" y="196"/>
                  </a:cubicBezTo>
                  <a:cubicBezTo>
                    <a:pt x="584" y="196"/>
                    <a:pt x="584" y="196"/>
                    <a:pt x="584" y="196"/>
                  </a:cubicBezTo>
                  <a:cubicBezTo>
                    <a:pt x="584" y="197"/>
                    <a:pt x="584" y="197"/>
                    <a:pt x="584" y="197"/>
                  </a:cubicBezTo>
                  <a:cubicBezTo>
                    <a:pt x="578" y="200"/>
                    <a:pt x="578" y="200"/>
                    <a:pt x="578" y="200"/>
                  </a:cubicBezTo>
                  <a:cubicBezTo>
                    <a:pt x="577" y="208"/>
                    <a:pt x="577" y="208"/>
                    <a:pt x="577" y="208"/>
                  </a:cubicBezTo>
                  <a:cubicBezTo>
                    <a:pt x="577" y="209"/>
                    <a:pt x="577" y="209"/>
                    <a:pt x="577" y="209"/>
                  </a:cubicBezTo>
                  <a:cubicBezTo>
                    <a:pt x="563" y="215"/>
                    <a:pt x="563" y="215"/>
                    <a:pt x="563" y="215"/>
                  </a:cubicBezTo>
                  <a:cubicBezTo>
                    <a:pt x="558" y="203"/>
                    <a:pt x="558" y="203"/>
                    <a:pt x="558" y="203"/>
                  </a:cubicBezTo>
                  <a:cubicBezTo>
                    <a:pt x="555" y="203"/>
                    <a:pt x="555" y="203"/>
                    <a:pt x="555" y="203"/>
                  </a:cubicBezTo>
                  <a:cubicBezTo>
                    <a:pt x="551" y="207"/>
                    <a:pt x="551" y="207"/>
                    <a:pt x="551" y="207"/>
                  </a:cubicBezTo>
                  <a:cubicBezTo>
                    <a:pt x="548" y="215"/>
                    <a:pt x="548" y="215"/>
                    <a:pt x="548" y="215"/>
                  </a:cubicBezTo>
                  <a:cubicBezTo>
                    <a:pt x="538" y="218"/>
                    <a:pt x="538" y="218"/>
                    <a:pt x="538" y="218"/>
                  </a:cubicBezTo>
                  <a:cubicBezTo>
                    <a:pt x="533" y="214"/>
                    <a:pt x="533" y="214"/>
                    <a:pt x="533" y="214"/>
                  </a:cubicBezTo>
                  <a:cubicBezTo>
                    <a:pt x="525" y="211"/>
                    <a:pt x="525" y="211"/>
                    <a:pt x="525" y="211"/>
                  </a:cubicBezTo>
                  <a:cubicBezTo>
                    <a:pt x="522" y="200"/>
                    <a:pt x="522" y="200"/>
                    <a:pt x="522" y="200"/>
                  </a:cubicBezTo>
                  <a:cubicBezTo>
                    <a:pt x="519" y="193"/>
                    <a:pt x="519" y="193"/>
                    <a:pt x="519" y="193"/>
                  </a:cubicBezTo>
                  <a:cubicBezTo>
                    <a:pt x="514" y="191"/>
                    <a:pt x="514" y="191"/>
                    <a:pt x="514" y="191"/>
                  </a:cubicBezTo>
                  <a:cubicBezTo>
                    <a:pt x="514" y="191"/>
                    <a:pt x="514" y="191"/>
                    <a:pt x="514" y="191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10" y="186"/>
                    <a:pt x="510" y="186"/>
                    <a:pt x="510" y="186"/>
                  </a:cubicBezTo>
                  <a:cubicBezTo>
                    <a:pt x="507" y="180"/>
                    <a:pt x="507" y="180"/>
                    <a:pt x="507" y="180"/>
                  </a:cubicBezTo>
                  <a:cubicBezTo>
                    <a:pt x="501" y="173"/>
                    <a:pt x="501" y="173"/>
                    <a:pt x="501" y="173"/>
                  </a:cubicBezTo>
                  <a:cubicBezTo>
                    <a:pt x="496" y="173"/>
                    <a:pt x="496" y="173"/>
                    <a:pt x="496" y="173"/>
                  </a:cubicBezTo>
                  <a:cubicBezTo>
                    <a:pt x="488" y="175"/>
                    <a:pt x="488" y="175"/>
                    <a:pt x="488" y="175"/>
                  </a:cubicBezTo>
                  <a:cubicBezTo>
                    <a:pt x="488" y="176"/>
                    <a:pt x="488" y="176"/>
                    <a:pt x="488" y="176"/>
                  </a:cubicBezTo>
                  <a:cubicBezTo>
                    <a:pt x="467" y="175"/>
                    <a:pt x="467" y="175"/>
                    <a:pt x="467" y="175"/>
                  </a:cubicBezTo>
                  <a:cubicBezTo>
                    <a:pt x="452" y="171"/>
                    <a:pt x="452" y="171"/>
                    <a:pt x="452" y="171"/>
                  </a:cubicBezTo>
                  <a:cubicBezTo>
                    <a:pt x="451" y="171"/>
                    <a:pt x="448" y="169"/>
                    <a:pt x="443" y="167"/>
                  </a:cubicBezTo>
                  <a:cubicBezTo>
                    <a:pt x="431" y="163"/>
                    <a:pt x="431" y="163"/>
                    <a:pt x="431" y="163"/>
                  </a:cubicBezTo>
                  <a:cubicBezTo>
                    <a:pt x="422" y="160"/>
                    <a:pt x="417" y="158"/>
                    <a:pt x="416" y="156"/>
                  </a:cubicBezTo>
                  <a:cubicBezTo>
                    <a:pt x="414" y="155"/>
                    <a:pt x="414" y="155"/>
                    <a:pt x="414" y="155"/>
                  </a:cubicBezTo>
                  <a:cubicBezTo>
                    <a:pt x="411" y="154"/>
                    <a:pt x="411" y="154"/>
                    <a:pt x="411" y="154"/>
                  </a:cubicBezTo>
                  <a:cubicBezTo>
                    <a:pt x="404" y="150"/>
                    <a:pt x="404" y="150"/>
                    <a:pt x="404" y="150"/>
                  </a:cubicBezTo>
                  <a:cubicBezTo>
                    <a:pt x="403" y="149"/>
                    <a:pt x="403" y="149"/>
                    <a:pt x="403" y="149"/>
                  </a:cubicBezTo>
                  <a:cubicBezTo>
                    <a:pt x="402" y="148"/>
                    <a:pt x="401" y="147"/>
                    <a:pt x="400" y="145"/>
                  </a:cubicBezTo>
                  <a:cubicBezTo>
                    <a:pt x="398" y="141"/>
                    <a:pt x="398" y="141"/>
                    <a:pt x="398" y="141"/>
                  </a:cubicBezTo>
                  <a:cubicBezTo>
                    <a:pt x="395" y="137"/>
                    <a:pt x="395" y="137"/>
                    <a:pt x="395" y="137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88" y="135"/>
                    <a:pt x="388" y="135"/>
                    <a:pt x="388" y="135"/>
                  </a:cubicBezTo>
                  <a:cubicBezTo>
                    <a:pt x="386" y="137"/>
                    <a:pt x="386" y="137"/>
                    <a:pt x="386" y="137"/>
                  </a:cubicBezTo>
                  <a:cubicBezTo>
                    <a:pt x="385" y="138"/>
                    <a:pt x="385" y="138"/>
                    <a:pt x="385" y="138"/>
                  </a:cubicBezTo>
                  <a:cubicBezTo>
                    <a:pt x="383" y="139"/>
                    <a:pt x="381" y="140"/>
                    <a:pt x="379" y="141"/>
                  </a:cubicBezTo>
                  <a:cubicBezTo>
                    <a:pt x="376" y="141"/>
                    <a:pt x="373" y="140"/>
                    <a:pt x="369" y="136"/>
                  </a:cubicBezTo>
                  <a:cubicBezTo>
                    <a:pt x="361" y="128"/>
                    <a:pt x="361" y="128"/>
                    <a:pt x="361" y="128"/>
                  </a:cubicBezTo>
                  <a:cubicBezTo>
                    <a:pt x="359" y="124"/>
                    <a:pt x="357" y="121"/>
                    <a:pt x="356" y="119"/>
                  </a:cubicBezTo>
                  <a:cubicBezTo>
                    <a:pt x="354" y="116"/>
                    <a:pt x="354" y="116"/>
                    <a:pt x="354" y="116"/>
                  </a:cubicBezTo>
                  <a:cubicBezTo>
                    <a:pt x="351" y="113"/>
                    <a:pt x="349" y="110"/>
                    <a:pt x="348" y="108"/>
                  </a:cubicBezTo>
                  <a:cubicBezTo>
                    <a:pt x="347" y="104"/>
                    <a:pt x="346" y="101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47" y="98"/>
                    <a:pt x="347" y="98"/>
                    <a:pt x="347" y="98"/>
                  </a:cubicBezTo>
                  <a:cubicBezTo>
                    <a:pt x="353" y="89"/>
                    <a:pt x="353" y="89"/>
                    <a:pt x="353" y="89"/>
                  </a:cubicBezTo>
                  <a:cubicBezTo>
                    <a:pt x="355" y="80"/>
                    <a:pt x="355" y="80"/>
                    <a:pt x="355" y="80"/>
                  </a:cubicBezTo>
                  <a:cubicBezTo>
                    <a:pt x="357" y="74"/>
                    <a:pt x="357" y="74"/>
                    <a:pt x="357" y="74"/>
                  </a:cubicBezTo>
                  <a:cubicBezTo>
                    <a:pt x="355" y="64"/>
                    <a:pt x="355" y="64"/>
                    <a:pt x="355" y="64"/>
                  </a:cubicBezTo>
                  <a:cubicBezTo>
                    <a:pt x="349" y="59"/>
                    <a:pt x="349" y="59"/>
                    <a:pt x="349" y="59"/>
                  </a:cubicBezTo>
                  <a:cubicBezTo>
                    <a:pt x="350" y="52"/>
                    <a:pt x="350" y="52"/>
                    <a:pt x="350" y="52"/>
                  </a:cubicBezTo>
                  <a:cubicBezTo>
                    <a:pt x="350" y="46"/>
                    <a:pt x="352" y="43"/>
                    <a:pt x="356" y="42"/>
                  </a:cubicBezTo>
                  <a:cubicBezTo>
                    <a:pt x="357" y="42"/>
                    <a:pt x="358" y="41"/>
                    <a:pt x="357" y="40"/>
                  </a:cubicBezTo>
                  <a:cubicBezTo>
                    <a:pt x="357" y="39"/>
                    <a:pt x="357" y="39"/>
                    <a:pt x="357" y="39"/>
                  </a:cubicBezTo>
                  <a:cubicBezTo>
                    <a:pt x="358" y="31"/>
                    <a:pt x="358" y="31"/>
                    <a:pt x="358" y="31"/>
                  </a:cubicBezTo>
                  <a:cubicBezTo>
                    <a:pt x="358" y="31"/>
                    <a:pt x="358" y="31"/>
                    <a:pt x="358" y="31"/>
                  </a:cubicBezTo>
                  <a:cubicBezTo>
                    <a:pt x="358" y="31"/>
                    <a:pt x="358" y="31"/>
                    <a:pt x="358" y="31"/>
                  </a:cubicBezTo>
                  <a:cubicBezTo>
                    <a:pt x="358" y="22"/>
                    <a:pt x="358" y="22"/>
                    <a:pt x="358" y="22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57" y="21"/>
                    <a:pt x="357" y="21"/>
                    <a:pt x="357" y="21"/>
                  </a:cubicBezTo>
                  <a:cubicBezTo>
                    <a:pt x="357" y="21"/>
                    <a:pt x="357" y="21"/>
                    <a:pt x="357" y="21"/>
                  </a:cubicBezTo>
                  <a:cubicBezTo>
                    <a:pt x="357" y="21"/>
                    <a:pt x="357" y="21"/>
                    <a:pt x="357" y="21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55" y="20"/>
                    <a:pt x="355" y="20"/>
                    <a:pt x="355" y="20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341" y="10"/>
                    <a:pt x="341" y="10"/>
                    <a:pt x="341" y="10"/>
                  </a:cubicBezTo>
                  <a:cubicBezTo>
                    <a:pt x="323" y="7"/>
                    <a:pt x="323" y="7"/>
                    <a:pt x="323" y="7"/>
                  </a:cubicBezTo>
                  <a:cubicBezTo>
                    <a:pt x="323" y="7"/>
                    <a:pt x="323" y="7"/>
                    <a:pt x="323" y="7"/>
                  </a:cubicBezTo>
                  <a:cubicBezTo>
                    <a:pt x="317" y="2"/>
                    <a:pt x="317" y="2"/>
                    <a:pt x="317" y="2"/>
                  </a:cubicBezTo>
                  <a:cubicBezTo>
                    <a:pt x="305" y="2"/>
                    <a:pt x="305" y="2"/>
                    <a:pt x="305" y="2"/>
                  </a:cubicBezTo>
                  <a:cubicBezTo>
                    <a:pt x="304" y="2"/>
                    <a:pt x="302" y="4"/>
                    <a:pt x="299" y="5"/>
                  </a:cubicBezTo>
                  <a:cubicBezTo>
                    <a:pt x="299" y="5"/>
                    <a:pt x="299" y="5"/>
                    <a:pt x="299" y="5"/>
                  </a:cubicBezTo>
                  <a:cubicBezTo>
                    <a:pt x="290" y="8"/>
                    <a:pt x="290" y="8"/>
                    <a:pt x="290" y="8"/>
                  </a:cubicBezTo>
                  <a:cubicBezTo>
                    <a:pt x="268" y="8"/>
                    <a:pt x="268" y="8"/>
                    <a:pt x="268" y="8"/>
                  </a:cubicBezTo>
                  <a:cubicBezTo>
                    <a:pt x="265" y="9"/>
                    <a:pt x="262" y="10"/>
                    <a:pt x="260" y="12"/>
                  </a:cubicBezTo>
                  <a:cubicBezTo>
                    <a:pt x="258" y="14"/>
                    <a:pt x="253" y="15"/>
                    <a:pt x="247" y="17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21" y="18"/>
                    <a:pt x="221" y="18"/>
                    <a:pt x="221" y="18"/>
                  </a:cubicBezTo>
                  <a:cubicBezTo>
                    <a:pt x="220" y="18"/>
                    <a:pt x="220" y="18"/>
                    <a:pt x="220" y="1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06" y="20"/>
                    <a:pt x="206" y="20"/>
                    <a:pt x="206" y="20"/>
                  </a:cubicBezTo>
                  <a:cubicBezTo>
                    <a:pt x="189" y="22"/>
                    <a:pt x="189" y="22"/>
                    <a:pt x="189" y="22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88" y="22"/>
                    <a:pt x="188" y="22"/>
                    <a:pt x="188" y="22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72" y="18"/>
                    <a:pt x="172" y="18"/>
                    <a:pt x="172" y="18"/>
                  </a:cubicBezTo>
                  <a:cubicBezTo>
                    <a:pt x="169" y="18"/>
                    <a:pt x="165" y="15"/>
                    <a:pt x="161" y="1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0" y="6"/>
                    <a:pt x="159" y="4"/>
                    <a:pt x="158" y="4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49" y="4"/>
                    <a:pt x="149" y="4"/>
                    <a:pt x="149" y="4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6" y="10"/>
                    <a:pt x="136" y="10"/>
                    <a:pt x="136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7" y="11"/>
                    <a:pt x="113" y="10"/>
                    <a:pt x="107" y="8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7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0" name="Freeform 12"/>
            <p:cNvSpPr/>
            <p:nvPr/>
          </p:nvSpPr>
          <p:spPr bwMode="auto">
            <a:xfrm>
              <a:off x="5119688" y="4260851"/>
              <a:ext cx="1068388" cy="1111250"/>
            </a:xfrm>
            <a:custGeom>
              <a:avLst/>
              <a:gdLst>
                <a:gd name="T0" fmla="*/ 9 w 284"/>
                <a:gd name="T1" fmla="*/ 182 h 296"/>
                <a:gd name="T2" fmla="*/ 40 w 284"/>
                <a:gd name="T3" fmla="*/ 181 h 296"/>
                <a:gd name="T4" fmla="*/ 42 w 284"/>
                <a:gd name="T5" fmla="*/ 195 h 296"/>
                <a:gd name="T6" fmla="*/ 67 w 284"/>
                <a:gd name="T7" fmla="*/ 221 h 296"/>
                <a:gd name="T8" fmla="*/ 71 w 284"/>
                <a:gd name="T9" fmla="*/ 260 h 296"/>
                <a:gd name="T10" fmla="*/ 110 w 284"/>
                <a:gd name="T11" fmla="*/ 270 h 296"/>
                <a:gd name="T12" fmla="*/ 117 w 284"/>
                <a:gd name="T13" fmla="*/ 282 h 296"/>
                <a:gd name="T14" fmla="*/ 135 w 284"/>
                <a:gd name="T15" fmla="*/ 296 h 296"/>
                <a:gd name="T16" fmla="*/ 135 w 284"/>
                <a:gd name="T17" fmla="*/ 284 h 296"/>
                <a:gd name="T18" fmla="*/ 134 w 284"/>
                <a:gd name="T19" fmla="*/ 244 h 296"/>
                <a:gd name="T20" fmla="*/ 161 w 284"/>
                <a:gd name="T21" fmla="*/ 236 h 296"/>
                <a:gd name="T22" fmla="*/ 189 w 284"/>
                <a:gd name="T23" fmla="*/ 236 h 296"/>
                <a:gd name="T24" fmla="*/ 219 w 284"/>
                <a:gd name="T25" fmla="*/ 233 h 296"/>
                <a:gd name="T26" fmla="*/ 255 w 284"/>
                <a:gd name="T27" fmla="*/ 211 h 296"/>
                <a:gd name="T28" fmla="*/ 265 w 284"/>
                <a:gd name="T29" fmla="*/ 214 h 296"/>
                <a:gd name="T30" fmla="*/ 269 w 284"/>
                <a:gd name="T31" fmla="*/ 216 h 296"/>
                <a:gd name="T32" fmla="*/ 284 w 284"/>
                <a:gd name="T33" fmla="*/ 205 h 296"/>
                <a:gd name="T34" fmla="*/ 273 w 284"/>
                <a:gd name="T35" fmla="*/ 194 h 296"/>
                <a:gd name="T36" fmla="*/ 251 w 284"/>
                <a:gd name="T37" fmla="*/ 180 h 296"/>
                <a:gd name="T38" fmla="*/ 235 w 284"/>
                <a:gd name="T39" fmla="*/ 182 h 296"/>
                <a:gd name="T40" fmla="*/ 230 w 284"/>
                <a:gd name="T41" fmla="*/ 170 h 296"/>
                <a:gd name="T42" fmla="*/ 233 w 284"/>
                <a:gd name="T43" fmla="*/ 155 h 296"/>
                <a:gd name="T44" fmla="*/ 225 w 284"/>
                <a:gd name="T45" fmla="*/ 136 h 296"/>
                <a:gd name="T46" fmla="*/ 232 w 284"/>
                <a:gd name="T47" fmla="*/ 106 h 296"/>
                <a:gd name="T48" fmla="*/ 215 w 284"/>
                <a:gd name="T49" fmla="*/ 102 h 296"/>
                <a:gd name="T50" fmla="*/ 200 w 284"/>
                <a:gd name="T51" fmla="*/ 84 h 296"/>
                <a:gd name="T52" fmla="*/ 198 w 284"/>
                <a:gd name="T53" fmla="*/ 74 h 296"/>
                <a:gd name="T54" fmla="*/ 205 w 284"/>
                <a:gd name="T55" fmla="*/ 66 h 296"/>
                <a:gd name="T56" fmla="*/ 235 w 284"/>
                <a:gd name="T57" fmla="*/ 63 h 296"/>
                <a:gd name="T58" fmla="*/ 242 w 284"/>
                <a:gd name="T59" fmla="*/ 66 h 296"/>
                <a:gd name="T60" fmla="*/ 255 w 284"/>
                <a:gd name="T61" fmla="*/ 54 h 296"/>
                <a:gd name="T62" fmla="*/ 234 w 284"/>
                <a:gd name="T63" fmla="*/ 52 h 296"/>
                <a:gd name="T64" fmla="*/ 226 w 284"/>
                <a:gd name="T65" fmla="*/ 44 h 296"/>
                <a:gd name="T66" fmla="*/ 222 w 284"/>
                <a:gd name="T67" fmla="*/ 22 h 296"/>
                <a:gd name="T68" fmla="*/ 198 w 284"/>
                <a:gd name="T69" fmla="*/ 34 h 296"/>
                <a:gd name="T70" fmla="*/ 200 w 284"/>
                <a:gd name="T71" fmla="*/ 50 h 296"/>
                <a:gd name="T72" fmla="*/ 192 w 284"/>
                <a:gd name="T73" fmla="*/ 62 h 296"/>
                <a:gd name="T74" fmla="*/ 182 w 284"/>
                <a:gd name="T75" fmla="*/ 85 h 296"/>
                <a:gd name="T76" fmla="*/ 183 w 284"/>
                <a:gd name="T77" fmla="*/ 98 h 296"/>
                <a:gd name="T78" fmla="*/ 177 w 284"/>
                <a:gd name="T79" fmla="*/ 104 h 296"/>
                <a:gd name="T80" fmla="*/ 172 w 284"/>
                <a:gd name="T81" fmla="*/ 107 h 296"/>
                <a:gd name="T82" fmla="*/ 153 w 284"/>
                <a:gd name="T83" fmla="*/ 112 h 296"/>
                <a:gd name="T84" fmla="*/ 138 w 284"/>
                <a:gd name="T85" fmla="*/ 110 h 296"/>
                <a:gd name="T86" fmla="*/ 128 w 284"/>
                <a:gd name="T87" fmla="*/ 106 h 296"/>
                <a:gd name="T88" fmla="*/ 121 w 284"/>
                <a:gd name="T89" fmla="*/ 84 h 296"/>
                <a:gd name="T90" fmla="*/ 112 w 284"/>
                <a:gd name="T91" fmla="*/ 64 h 296"/>
                <a:gd name="T92" fmla="*/ 109 w 284"/>
                <a:gd name="T93" fmla="*/ 57 h 296"/>
                <a:gd name="T94" fmla="*/ 99 w 284"/>
                <a:gd name="T95" fmla="*/ 52 h 296"/>
                <a:gd name="T96" fmla="*/ 86 w 284"/>
                <a:gd name="T97" fmla="*/ 44 h 296"/>
                <a:gd name="T98" fmla="*/ 85 w 284"/>
                <a:gd name="T99" fmla="*/ 35 h 296"/>
                <a:gd name="T100" fmla="*/ 77 w 284"/>
                <a:gd name="T101" fmla="*/ 29 h 296"/>
                <a:gd name="T102" fmla="*/ 60 w 284"/>
                <a:gd name="T103" fmla="*/ 42 h 296"/>
                <a:gd name="T104" fmla="*/ 49 w 284"/>
                <a:gd name="T105" fmla="*/ 21 h 296"/>
                <a:gd name="T106" fmla="*/ 39 w 284"/>
                <a:gd name="T107" fmla="*/ 10 h 296"/>
                <a:gd name="T108" fmla="*/ 28 w 284"/>
                <a:gd name="T109" fmla="*/ 33 h 296"/>
                <a:gd name="T110" fmla="*/ 27 w 284"/>
                <a:gd name="T111" fmla="*/ 54 h 296"/>
                <a:gd name="T112" fmla="*/ 45 w 284"/>
                <a:gd name="T113" fmla="*/ 70 h 296"/>
                <a:gd name="T114" fmla="*/ 31 w 284"/>
                <a:gd name="T115" fmla="*/ 128 h 296"/>
                <a:gd name="T116" fmla="*/ 1 w 284"/>
                <a:gd name="T117" fmla="*/ 174 h 296"/>
                <a:gd name="T118" fmla="*/ 1 w 284"/>
                <a:gd name="T119" fmla="*/ 18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4" h="296">
                  <a:moveTo>
                    <a:pt x="1" y="182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2" y="187"/>
                    <a:pt x="5" y="185"/>
                    <a:pt x="9" y="183"/>
                  </a:cubicBezTo>
                  <a:cubicBezTo>
                    <a:pt x="9" y="182"/>
                    <a:pt x="9" y="182"/>
                    <a:pt x="9" y="182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26" y="180"/>
                    <a:pt x="26" y="180"/>
                    <a:pt x="26" y="180"/>
                  </a:cubicBezTo>
                  <a:cubicBezTo>
                    <a:pt x="36" y="175"/>
                    <a:pt x="36" y="175"/>
                    <a:pt x="36" y="175"/>
                  </a:cubicBezTo>
                  <a:cubicBezTo>
                    <a:pt x="40" y="181"/>
                    <a:pt x="40" y="181"/>
                    <a:pt x="40" y="181"/>
                  </a:cubicBezTo>
                  <a:cubicBezTo>
                    <a:pt x="41" y="181"/>
                    <a:pt x="41" y="181"/>
                    <a:pt x="41" y="181"/>
                  </a:cubicBezTo>
                  <a:cubicBezTo>
                    <a:pt x="36" y="189"/>
                    <a:pt x="36" y="189"/>
                    <a:pt x="36" y="189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2" y="196"/>
                    <a:pt x="42" y="196"/>
                    <a:pt x="42" y="196"/>
                  </a:cubicBezTo>
                  <a:cubicBezTo>
                    <a:pt x="38" y="213"/>
                    <a:pt x="38" y="213"/>
                    <a:pt x="38" y="213"/>
                  </a:cubicBezTo>
                  <a:cubicBezTo>
                    <a:pt x="48" y="220"/>
                    <a:pt x="48" y="220"/>
                    <a:pt x="48" y="220"/>
                  </a:cubicBezTo>
                  <a:cubicBezTo>
                    <a:pt x="67" y="221"/>
                    <a:pt x="67" y="221"/>
                    <a:pt x="67" y="221"/>
                  </a:cubicBezTo>
                  <a:cubicBezTo>
                    <a:pt x="64" y="225"/>
                    <a:pt x="64" y="225"/>
                    <a:pt x="64" y="225"/>
                  </a:cubicBezTo>
                  <a:cubicBezTo>
                    <a:pt x="52" y="240"/>
                    <a:pt x="47" y="248"/>
                    <a:pt x="47" y="251"/>
                  </a:cubicBezTo>
                  <a:cubicBezTo>
                    <a:pt x="54" y="253"/>
                    <a:pt x="54" y="253"/>
                    <a:pt x="54" y="253"/>
                  </a:cubicBezTo>
                  <a:cubicBezTo>
                    <a:pt x="64" y="254"/>
                    <a:pt x="69" y="256"/>
                    <a:pt x="71" y="260"/>
                  </a:cubicBezTo>
                  <a:cubicBezTo>
                    <a:pt x="74" y="265"/>
                    <a:pt x="76" y="270"/>
                    <a:pt x="78" y="275"/>
                  </a:cubicBezTo>
                  <a:cubicBezTo>
                    <a:pt x="89" y="281"/>
                    <a:pt x="89" y="281"/>
                    <a:pt x="89" y="281"/>
                  </a:cubicBezTo>
                  <a:cubicBezTo>
                    <a:pt x="96" y="282"/>
                    <a:pt x="96" y="282"/>
                    <a:pt x="96" y="282"/>
                  </a:cubicBezTo>
                  <a:cubicBezTo>
                    <a:pt x="110" y="270"/>
                    <a:pt x="110" y="270"/>
                    <a:pt x="110" y="270"/>
                  </a:cubicBezTo>
                  <a:cubicBezTo>
                    <a:pt x="117" y="281"/>
                    <a:pt x="117" y="281"/>
                    <a:pt x="117" y="281"/>
                  </a:cubicBezTo>
                  <a:cubicBezTo>
                    <a:pt x="117" y="282"/>
                    <a:pt x="117" y="282"/>
                    <a:pt x="117" y="282"/>
                  </a:cubicBezTo>
                  <a:cubicBezTo>
                    <a:pt x="117" y="282"/>
                    <a:pt x="117" y="282"/>
                    <a:pt x="117" y="282"/>
                  </a:cubicBezTo>
                  <a:cubicBezTo>
                    <a:pt x="117" y="282"/>
                    <a:pt x="117" y="282"/>
                    <a:pt x="117" y="282"/>
                  </a:cubicBezTo>
                  <a:cubicBezTo>
                    <a:pt x="120" y="292"/>
                    <a:pt x="120" y="292"/>
                    <a:pt x="120" y="292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26" y="293"/>
                    <a:pt x="126" y="293"/>
                    <a:pt x="126" y="293"/>
                  </a:cubicBezTo>
                  <a:cubicBezTo>
                    <a:pt x="135" y="296"/>
                    <a:pt x="135" y="296"/>
                    <a:pt x="135" y="296"/>
                  </a:cubicBezTo>
                  <a:cubicBezTo>
                    <a:pt x="137" y="296"/>
                    <a:pt x="137" y="296"/>
                    <a:pt x="137" y="296"/>
                  </a:cubicBezTo>
                  <a:cubicBezTo>
                    <a:pt x="137" y="295"/>
                    <a:pt x="137" y="295"/>
                    <a:pt x="137" y="295"/>
                  </a:cubicBezTo>
                  <a:cubicBezTo>
                    <a:pt x="136" y="285"/>
                    <a:pt x="136" y="285"/>
                    <a:pt x="136" y="285"/>
                  </a:cubicBezTo>
                  <a:cubicBezTo>
                    <a:pt x="135" y="284"/>
                    <a:pt x="135" y="284"/>
                    <a:pt x="135" y="284"/>
                  </a:cubicBezTo>
                  <a:cubicBezTo>
                    <a:pt x="130" y="261"/>
                    <a:pt x="130" y="261"/>
                    <a:pt x="130" y="261"/>
                  </a:cubicBezTo>
                  <a:cubicBezTo>
                    <a:pt x="130" y="260"/>
                    <a:pt x="130" y="260"/>
                    <a:pt x="130" y="260"/>
                  </a:cubicBezTo>
                  <a:cubicBezTo>
                    <a:pt x="133" y="244"/>
                    <a:pt x="133" y="244"/>
                    <a:pt x="133" y="244"/>
                  </a:cubicBezTo>
                  <a:cubicBezTo>
                    <a:pt x="134" y="244"/>
                    <a:pt x="134" y="244"/>
                    <a:pt x="134" y="244"/>
                  </a:cubicBezTo>
                  <a:cubicBezTo>
                    <a:pt x="135" y="244"/>
                    <a:pt x="135" y="244"/>
                    <a:pt x="135" y="244"/>
                  </a:cubicBezTo>
                  <a:cubicBezTo>
                    <a:pt x="146" y="245"/>
                    <a:pt x="146" y="245"/>
                    <a:pt x="146" y="245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61" y="236"/>
                    <a:pt x="161" y="236"/>
                    <a:pt x="161" y="236"/>
                  </a:cubicBezTo>
                  <a:cubicBezTo>
                    <a:pt x="168" y="241"/>
                    <a:pt x="173" y="246"/>
                    <a:pt x="175" y="249"/>
                  </a:cubicBezTo>
                  <a:cubicBezTo>
                    <a:pt x="178" y="248"/>
                    <a:pt x="182" y="244"/>
                    <a:pt x="188" y="237"/>
                  </a:cubicBezTo>
                  <a:cubicBezTo>
                    <a:pt x="189" y="236"/>
                    <a:pt x="189" y="236"/>
                    <a:pt x="189" y="236"/>
                  </a:cubicBezTo>
                  <a:cubicBezTo>
                    <a:pt x="189" y="236"/>
                    <a:pt x="189" y="236"/>
                    <a:pt x="189" y="236"/>
                  </a:cubicBezTo>
                  <a:cubicBezTo>
                    <a:pt x="209" y="241"/>
                    <a:pt x="209" y="241"/>
                    <a:pt x="209" y="241"/>
                  </a:cubicBezTo>
                  <a:cubicBezTo>
                    <a:pt x="218" y="234"/>
                    <a:pt x="218" y="234"/>
                    <a:pt x="218" y="234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19" y="233"/>
                    <a:pt x="219" y="233"/>
                    <a:pt x="219" y="233"/>
                  </a:cubicBezTo>
                  <a:cubicBezTo>
                    <a:pt x="220" y="233"/>
                    <a:pt x="220" y="233"/>
                    <a:pt x="220" y="233"/>
                  </a:cubicBezTo>
                  <a:cubicBezTo>
                    <a:pt x="228" y="235"/>
                    <a:pt x="228" y="235"/>
                    <a:pt x="228" y="235"/>
                  </a:cubicBezTo>
                  <a:cubicBezTo>
                    <a:pt x="255" y="211"/>
                    <a:pt x="255" y="211"/>
                    <a:pt x="255" y="211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4" y="213"/>
                    <a:pt x="264" y="213"/>
                    <a:pt x="264" y="213"/>
                  </a:cubicBezTo>
                  <a:cubicBezTo>
                    <a:pt x="264" y="214"/>
                    <a:pt x="264" y="214"/>
                    <a:pt x="264" y="214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5" y="214"/>
                    <a:pt x="265" y="214"/>
                    <a:pt x="265" y="214"/>
                  </a:cubicBezTo>
                  <a:cubicBezTo>
                    <a:pt x="267" y="218"/>
                    <a:pt x="267" y="218"/>
                    <a:pt x="267" y="218"/>
                  </a:cubicBezTo>
                  <a:cubicBezTo>
                    <a:pt x="269" y="216"/>
                    <a:pt x="269" y="216"/>
                    <a:pt x="269" y="216"/>
                  </a:cubicBezTo>
                  <a:cubicBezTo>
                    <a:pt x="269" y="216"/>
                    <a:pt x="269" y="216"/>
                    <a:pt x="269" y="216"/>
                  </a:cubicBezTo>
                  <a:cubicBezTo>
                    <a:pt x="269" y="215"/>
                    <a:pt x="269" y="215"/>
                    <a:pt x="269" y="215"/>
                  </a:cubicBezTo>
                  <a:cubicBezTo>
                    <a:pt x="270" y="215"/>
                    <a:pt x="270" y="215"/>
                    <a:pt x="270" y="215"/>
                  </a:cubicBezTo>
                  <a:cubicBezTo>
                    <a:pt x="278" y="211"/>
                    <a:pt x="278" y="211"/>
                    <a:pt x="278" y="211"/>
                  </a:cubicBezTo>
                  <a:cubicBezTo>
                    <a:pt x="284" y="205"/>
                    <a:pt x="284" y="205"/>
                    <a:pt x="284" y="205"/>
                  </a:cubicBezTo>
                  <a:cubicBezTo>
                    <a:pt x="282" y="193"/>
                    <a:pt x="282" y="193"/>
                    <a:pt x="282" y="193"/>
                  </a:cubicBezTo>
                  <a:cubicBezTo>
                    <a:pt x="281" y="191"/>
                    <a:pt x="281" y="191"/>
                    <a:pt x="281" y="191"/>
                  </a:cubicBezTo>
                  <a:cubicBezTo>
                    <a:pt x="273" y="194"/>
                    <a:pt x="273" y="194"/>
                    <a:pt x="273" y="194"/>
                  </a:cubicBezTo>
                  <a:cubicBezTo>
                    <a:pt x="273" y="194"/>
                    <a:pt x="273" y="194"/>
                    <a:pt x="273" y="194"/>
                  </a:cubicBezTo>
                  <a:cubicBezTo>
                    <a:pt x="271" y="195"/>
                    <a:pt x="269" y="196"/>
                    <a:pt x="266" y="196"/>
                  </a:cubicBezTo>
                  <a:cubicBezTo>
                    <a:pt x="257" y="196"/>
                    <a:pt x="257" y="196"/>
                    <a:pt x="257" y="196"/>
                  </a:cubicBezTo>
                  <a:cubicBezTo>
                    <a:pt x="255" y="196"/>
                    <a:pt x="253" y="195"/>
                    <a:pt x="252" y="193"/>
                  </a:cubicBezTo>
                  <a:cubicBezTo>
                    <a:pt x="251" y="180"/>
                    <a:pt x="251" y="180"/>
                    <a:pt x="251" y="180"/>
                  </a:cubicBezTo>
                  <a:cubicBezTo>
                    <a:pt x="248" y="179"/>
                    <a:pt x="247" y="178"/>
                    <a:pt x="246" y="178"/>
                  </a:cubicBezTo>
                  <a:cubicBezTo>
                    <a:pt x="244" y="179"/>
                    <a:pt x="244" y="179"/>
                    <a:pt x="244" y="179"/>
                  </a:cubicBezTo>
                  <a:cubicBezTo>
                    <a:pt x="241" y="180"/>
                    <a:pt x="241" y="180"/>
                    <a:pt x="241" y="180"/>
                  </a:cubicBezTo>
                  <a:cubicBezTo>
                    <a:pt x="235" y="182"/>
                    <a:pt x="235" y="182"/>
                    <a:pt x="235" y="182"/>
                  </a:cubicBezTo>
                  <a:cubicBezTo>
                    <a:pt x="234" y="182"/>
                    <a:pt x="234" y="182"/>
                    <a:pt x="234" y="182"/>
                  </a:cubicBezTo>
                  <a:cubicBezTo>
                    <a:pt x="233" y="181"/>
                    <a:pt x="233" y="181"/>
                    <a:pt x="233" y="181"/>
                  </a:cubicBezTo>
                  <a:cubicBezTo>
                    <a:pt x="230" y="175"/>
                    <a:pt x="230" y="175"/>
                    <a:pt x="230" y="175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0" y="170"/>
                    <a:pt x="230" y="170"/>
                    <a:pt x="230" y="170"/>
                  </a:cubicBezTo>
                  <a:cubicBezTo>
                    <a:pt x="233" y="155"/>
                    <a:pt x="233" y="155"/>
                    <a:pt x="233" y="155"/>
                  </a:cubicBezTo>
                  <a:cubicBezTo>
                    <a:pt x="233" y="155"/>
                    <a:pt x="233" y="155"/>
                    <a:pt x="233" y="155"/>
                  </a:cubicBezTo>
                  <a:cubicBezTo>
                    <a:pt x="233" y="155"/>
                    <a:pt x="233" y="155"/>
                    <a:pt x="233" y="155"/>
                  </a:cubicBezTo>
                  <a:cubicBezTo>
                    <a:pt x="233" y="154"/>
                    <a:pt x="233" y="154"/>
                    <a:pt x="233" y="154"/>
                  </a:cubicBezTo>
                  <a:cubicBezTo>
                    <a:pt x="237" y="147"/>
                    <a:pt x="237" y="147"/>
                    <a:pt x="237" y="147"/>
                  </a:cubicBezTo>
                  <a:cubicBezTo>
                    <a:pt x="226" y="137"/>
                    <a:pt x="226" y="137"/>
                    <a:pt x="226" y="137"/>
                  </a:cubicBezTo>
                  <a:cubicBezTo>
                    <a:pt x="225" y="136"/>
                    <a:pt x="225" y="136"/>
                    <a:pt x="225" y="136"/>
                  </a:cubicBezTo>
                  <a:cubicBezTo>
                    <a:pt x="225" y="136"/>
                    <a:pt x="225" y="136"/>
                    <a:pt x="225" y="136"/>
                  </a:cubicBezTo>
                  <a:cubicBezTo>
                    <a:pt x="225" y="124"/>
                    <a:pt x="225" y="124"/>
                    <a:pt x="225" y="124"/>
                  </a:cubicBezTo>
                  <a:cubicBezTo>
                    <a:pt x="225" y="124"/>
                    <a:pt x="225" y="124"/>
                    <a:pt x="225" y="12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28" y="96"/>
                    <a:pt x="228" y="96"/>
                    <a:pt x="228" y="96"/>
                  </a:cubicBezTo>
                  <a:cubicBezTo>
                    <a:pt x="224" y="95"/>
                    <a:pt x="224" y="95"/>
                    <a:pt x="224" y="95"/>
                  </a:cubicBezTo>
                  <a:cubicBezTo>
                    <a:pt x="220" y="95"/>
                    <a:pt x="220" y="95"/>
                    <a:pt x="220" y="95"/>
                  </a:cubicBezTo>
                  <a:cubicBezTo>
                    <a:pt x="215" y="102"/>
                    <a:pt x="215" y="102"/>
                    <a:pt x="215" y="102"/>
                  </a:cubicBezTo>
                  <a:cubicBezTo>
                    <a:pt x="210" y="98"/>
                    <a:pt x="210" y="98"/>
                    <a:pt x="210" y="98"/>
                  </a:cubicBezTo>
                  <a:cubicBezTo>
                    <a:pt x="204" y="95"/>
                    <a:pt x="204" y="95"/>
                    <a:pt x="204" y="95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8" y="74"/>
                    <a:pt x="198" y="74"/>
                    <a:pt x="198" y="74"/>
                  </a:cubicBezTo>
                  <a:cubicBezTo>
                    <a:pt x="199" y="74"/>
                    <a:pt x="199" y="74"/>
                    <a:pt x="199" y="74"/>
                  </a:cubicBezTo>
                  <a:cubicBezTo>
                    <a:pt x="204" y="66"/>
                    <a:pt x="204" y="66"/>
                    <a:pt x="204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4" y="64"/>
                    <a:pt x="214" y="64"/>
                    <a:pt x="214" y="64"/>
                  </a:cubicBezTo>
                  <a:cubicBezTo>
                    <a:pt x="235" y="63"/>
                    <a:pt x="235" y="63"/>
                    <a:pt x="235" y="63"/>
                  </a:cubicBezTo>
                  <a:cubicBezTo>
                    <a:pt x="235" y="63"/>
                    <a:pt x="235" y="63"/>
                    <a:pt x="235" y="63"/>
                  </a:cubicBezTo>
                  <a:cubicBezTo>
                    <a:pt x="238" y="64"/>
                    <a:pt x="238" y="64"/>
                    <a:pt x="238" y="64"/>
                  </a:cubicBezTo>
                  <a:cubicBezTo>
                    <a:pt x="239" y="64"/>
                    <a:pt x="239" y="64"/>
                    <a:pt x="239" y="64"/>
                  </a:cubicBezTo>
                  <a:cubicBezTo>
                    <a:pt x="242" y="66"/>
                    <a:pt x="242" y="66"/>
                    <a:pt x="242" y="66"/>
                  </a:cubicBezTo>
                  <a:cubicBezTo>
                    <a:pt x="248" y="63"/>
                    <a:pt x="248" y="63"/>
                    <a:pt x="248" y="63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5" y="54"/>
                    <a:pt x="255" y="54"/>
                    <a:pt x="255" y="54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42" y="47"/>
                    <a:pt x="242" y="47"/>
                    <a:pt x="242" y="47"/>
                  </a:cubicBezTo>
                  <a:cubicBezTo>
                    <a:pt x="240" y="50"/>
                    <a:pt x="237" y="52"/>
                    <a:pt x="234" y="52"/>
                  </a:cubicBezTo>
                  <a:cubicBezTo>
                    <a:pt x="231" y="52"/>
                    <a:pt x="229" y="49"/>
                    <a:pt x="227" y="45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6" y="45"/>
                    <a:pt x="226" y="45"/>
                    <a:pt x="226" y="45"/>
                  </a:cubicBezTo>
                  <a:cubicBezTo>
                    <a:pt x="226" y="44"/>
                    <a:pt x="226" y="44"/>
                    <a:pt x="226" y="44"/>
                  </a:cubicBezTo>
                  <a:cubicBezTo>
                    <a:pt x="226" y="39"/>
                    <a:pt x="226" y="39"/>
                    <a:pt x="226" y="39"/>
                  </a:cubicBezTo>
                  <a:cubicBezTo>
                    <a:pt x="226" y="38"/>
                    <a:pt x="226" y="38"/>
                    <a:pt x="226" y="38"/>
                  </a:cubicBezTo>
                  <a:cubicBezTo>
                    <a:pt x="226" y="33"/>
                    <a:pt x="226" y="33"/>
                    <a:pt x="226" y="33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3" y="24"/>
                    <a:pt x="213" y="24"/>
                    <a:pt x="213" y="24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201" y="41"/>
                    <a:pt x="201" y="41"/>
                    <a:pt x="201" y="41"/>
                  </a:cubicBezTo>
                  <a:cubicBezTo>
                    <a:pt x="201" y="41"/>
                    <a:pt x="201" y="41"/>
                    <a:pt x="201" y="41"/>
                  </a:cubicBezTo>
                  <a:cubicBezTo>
                    <a:pt x="201" y="42"/>
                    <a:pt x="201" y="42"/>
                    <a:pt x="201" y="42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200" y="51"/>
                    <a:pt x="200" y="51"/>
                    <a:pt x="200" y="51"/>
                  </a:cubicBezTo>
                  <a:cubicBezTo>
                    <a:pt x="200" y="51"/>
                    <a:pt x="200" y="51"/>
                    <a:pt x="200" y="51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80" y="69"/>
                    <a:pt x="180" y="69"/>
                    <a:pt x="180" y="69"/>
                  </a:cubicBezTo>
                  <a:cubicBezTo>
                    <a:pt x="179" y="76"/>
                    <a:pt x="179" y="76"/>
                    <a:pt x="179" y="76"/>
                  </a:cubicBezTo>
                  <a:cubicBezTo>
                    <a:pt x="178" y="78"/>
                    <a:pt x="180" y="81"/>
                    <a:pt x="182" y="85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82" y="86"/>
                    <a:pt x="182" y="86"/>
                    <a:pt x="182" y="86"/>
                  </a:cubicBezTo>
                  <a:cubicBezTo>
                    <a:pt x="183" y="96"/>
                    <a:pt x="183" y="96"/>
                    <a:pt x="183" y="96"/>
                  </a:cubicBezTo>
                  <a:cubicBezTo>
                    <a:pt x="183" y="97"/>
                    <a:pt x="183" y="97"/>
                    <a:pt x="183" y="97"/>
                  </a:cubicBezTo>
                  <a:cubicBezTo>
                    <a:pt x="183" y="98"/>
                    <a:pt x="183" y="98"/>
                    <a:pt x="183" y="98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8" y="104"/>
                    <a:pt x="178" y="104"/>
                    <a:pt x="178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3" y="107"/>
                    <a:pt x="173" y="107"/>
                    <a:pt x="173" y="107"/>
                  </a:cubicBezTo>
                  <a:cubicBezTo>
                    <a:pt x="172" y="107"/>
                    <a:pt x="172" y="107"/>
                    <a:pt x="172" y="107"/>
                  </a:cubicBezTo>
                  <a:cubicBezTo>
                    <a:pt x="172" y="107"/>
                    <a:pt x="172" y="107"/>
                    <a:pt x="172" y="107"/>
                  </a:cubicBezTo>
                  <a:cubicBezTo>
                    <a:pt x="163" y="105"/>
                    <a:pt x="163" y="105"/>
                    <a:pt x="163" y="105"/>
                  </a:cubicBezTo>
                  <a:cubicBezTo>
                    <a:pt x="161" y="105"/>
                    <a:pt x="159" y="106"/>
                    <a:pt x="157" y="107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0" y="116"/>
                    <a:pt x="150" y="116"/>
                    <a:pt x="150" y="116"/>
                  </a:cubicBezTo>
                  <a:cubicBezTo>
                    <a:pt x="148" y="119"/>
                    <a:pt x="145" y="120"/>
                    <a:pt x="141" y="119"/>
                  </a:cubicBezTo>
                  <a:cubicBezTo>
                    <a:pt x="138" y="119"/>
                    <a:pt x="137" y="116"/>
                    <a:pt x="138" y="112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5" y="110"/>
                    <a:pt x="133" y="111"/>
                    <a:pt x="132" y="111"/>
                  </a:cubicBezTo>
                  <a:cubicBezTo>
                    <a:pt x="130" y="110"/>
                    <a:pt x="129" y="109"/>
                    <a:pt x="128" y="106"/>
                  </a:cubicBezTo>
                  <a:cubicBezTo>
                    <a:pt x="128" y="106"/>
                    <a:pt x="128" y="106"/>
                    <a:pt x="128" y="106"/>
                  </a:cubicBezTo>
                  <a:cubicBezTo>
                    <a:pt x="127" y="96"/>
                    <a:pt x="127" y="96"/>
                    <a:pt x="127" y="96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21" y="83"/>
                    <a:pt x="121" y="83"/>
                    <a:pt x="121" y="83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08" y="47"/>
                    <a:pt x="108" y="47"/>
                    <a:pt x="108" y="47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2" y="50"/>
                    <a:pt x="100" y="52"/>
                    <a:pt x="99" y="52"/>
                  </a:cubicBezTo>
                  <a:cubicBezTo>
                    <a:pt x="98" y="52"/>
                    <a:pt x="96" y="50"/>
                    <a:pt x="93" y="48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84" y="29"/>
                    <a:pt x="84" y="29"/>
                    <a:pt x="84" y="29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8" y="24"/>
                    <a:pt x="77" y="27"/>
                    <a:pt x="77" y="29"/>
                  </a:cubicBezTo>
                  <a:cubicBezTo>
                    <a:pt x="76" y="31"/>
                    <a:pt x="74" y="33"/>
                    <a:pt x="72" y="35"/>
                  </a:cubicBezTo>
                  <a:cubicBezTo>
                    <a:pt x="71" y="38"/>
                    <a:pt x="70" y="40"/>
                    <a:pt x="68" y="41"/>
                  </a:cubicBezTo>
                  <a:cubicBezTo>
                    <a:pt x="66" y="44"/>
                    <a:pt x="64" y="44"/>
                    <a:pt x="61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58" y="41"/>
                    <a:pt x="57" y="38"/>
                    <a:pt x="58" y="33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1" y="27"/>
                    <a:pt x="49" y="24"/>
                    <a:pt x="49" y="21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0" y="17"/>
                    <a:pt x="41" y="20"/>
                    <a:pt x="41" y="22"/>
                  </a:cubicBezTo>
                  <a:cubicBezTo>
                    <a:pt x="41" y="26"/>
                    <a:pt x="39" y="29"/>
                    <a:pt x="35" y="3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6" y="52"/>
                    <a:pt x="26" y="54"/>
                    <a:pt x="27" y="54"/>
                  </a:cubicBezTo>
                  <a:cubicBezTo>
                    <a:pt x="30" y="55"/>
                    <a:pt x="33" y="55"/>
                    <a:pt x="35" y="53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2" y="102"/>
                    <a:pt x="39" y="120"/>
                    <a:pt x="36" y="125"/>
                  </a:cubicBezTo>
                  <a:cubicBezTo>
                    <a:pt x="34" y="126"/>
                    <a:pt x="33" y="127"/>
                    <a:pt x="31" y="128"/>
                  </a:cubicBezTo>
                  <a:cubicBezTo>
                    <a:pt x="28" y="128"/>
                    <a:pt x="26" y="127"/>
                    <a:pt x="23" y="126"/>
                  </a:cubicBezTo>
                  <a:cubicBezTo>
                    <a:pt x="13" y="146"/>
                    <a:pt x="6" y="157"/>
                    <a:pt x="3" y="159"/>
                  </a:cubicBezTo>
                  <a:cubicBezTo>
                    <a:pt x="3" y="159"/>
                    <a:pt x="3" y="159"/>
                    <a:pt x="3" y="159"/>
                  </a:cubicBezTo>
                  <a:cubicBezTo>
                    <a:pt x="1" y="159"/>
                    <a:pt x="1" y="164"/>
                    <a:pt x="1" y="174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4" y="176"/>
                    <a:pt x="4" y="176"/>
                    <a:pt x="4" y="176"/>
                  </a:cubicBezTo>
                  <a:cubicBezTo>
                    <a:pt x="5" y="177"/>
                    <a:pt x="5" y="177"/>
                    <a:pt x="5" y="177"/>
                  </a:cubicBezTo>
                  <a:lnTo>
                    <a:pt x="1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1" name="Freeform 13"/>
            <p:cNvSpPr/>
            <p:nvPr/>
          </p:nvSpPr>
          <p:spPr bwMode="auto">
            <a:xfrm>
              <a:off x="5883276" y="4244976"/>
              <a:ext cx="720725" cy="623888"/>
            </a:xfrm>
            <a:custGeom>
              <a:avLst/>
              <a:gdLst>
                <a:gd name="T0" fmla="*/ 143 w 192"/>
                <a:gd name="T1" fmla="*/ 7 h 166"/>
                <a:gd name="T2" fmla="*/ 131 w 192"/>
                <a:gd name="T3" fmla="*/ 10 h 166"/>
                <a:gd name="T4" fmla="*/ 130 w 192"/>
                <a:gd name="T5" fmla="*/ 0 h 166"/>
                <a:gd name="T6" fmla="*/ 126 w 192"/>
                <a:gd name="T7" fmla="*/ 10 h 166"/>
                <a:gd name="T8" fmla="*/ 119 w 192"/>
                <a:gd name="T9" fmla="*/ 18 h 166"/>
                <a:gd name="T10" fmla="*/ 108 w 192"/>
                <a:gd name="T11" fmla="*/ 17 h 166"/>
                <a:gd name="T12" fmla="*/ 106 w 192"/>
                <a:gd name="T13" fmla="*/ 25 h 166"/>
                <a:gd name="T14" fmla="*/ 95 w 192"/>
                <a:gd name="T15" fmla="*/ 28 h 166"/>
                <a:gd name="T16" fmla="*/ 91 w 192"/>
                <a:gd name="T17" fmla="*/ 30 h 166"/>
                <a:gd name="T18" fmla="*/ 80 w 192"/>
                <a:gd name="T19" fmla="*/ 26 h 166"/>
                <a:gd name="T20" fmla="*/ 74 w 192"/>
                <a:gd name="T21" fmla="*/ 24 h 166"/>
                <a:gd name="T22" fmla="*/ 84 w 192"/>
                <a:gd name="T23" fmla="*/ 40 h 166"/>
                <a:gd name="T24" fmla="*/ 90 w 192"/>
                <a:gd name="T25" fmla="*/ 46 h 166"/>
                <a:gd name="T26" fmla="*/ 88 w 192"/>
                <a:gd name="T27" fmla="*/ 55 h 166"/>
                <a:gd name="T28" fmla="*/ 70 w 192"/>
                <a:gd name="T29" fmla="*/ 64 h 166"/>
                <a:gd name="T30" fmla="*/ 62 w 192"/>
                <a:gd name="T31" fmla="*/ 65 h 166"/>
                <a:gd name="T32" fmla="*/ 55 w 192"/>
                <a:gd name="T33" fmla="*/ 63 h 166"/>
                <a:gd name="T34" fmla="*/ 47 w 192"/>
                <a:gd name="T35" fmla="*/ 71 h 166"/>
                <a:gd name="T36" fmla="*/ 39 w 192"/>
                <a:gd name="T37" fmla="*/ 74 h 166"/>
                <a:gd name="T38" fmla="*/ 8 w 192"/>
                <a:gd name="T39" fmla="*/ 74 h 166"/>
                <a:gd name="T40" fmla="*/ 5 w 192"/>
                <a:gd name="T41" fmla="*/ 96 h 166"/>
                <a:gd name="T42" fmla="*/ 11 w 192"/>
                <a:gd name="T43" fmla="*/ 100 h 166"/>
                <a:gd name="T44" fmla="*/ 15 w 192"/>
                <a:gd name="T45" fmla="*/ 95 h 166"/>
                <a:gd name="T46" fmla="*/ 28 w 192"/>
                <a:gd name="T47" fmla="*/ 96 h 166"/>
                <a:gd name="T48" fmla="*/ 31 w 192"/>
                <a:gd name="T49" fmla="*/ 118 h 166"/>
                <a:gd name="T50" fmla="*/ 26 w 192"/>
                <a:gd name="T51" fmla="*/ 130 h 166"/>
                <a:gd name="T52" fmla="*/ 38 w 192"/>
                <a:gd name="T53" fmla="*/ 148 h 166"/>
                <a:gd name="T54" fmla="*/ 33 w 192"/>
                <a:gd name="T55" fmla="*/ 166 h 166"/>
                <a:gd name="T56" fmla="*/ 46 w 192"/>
                <a:gd name="T57" fmla="*/ 159 h 166"/>
                <a:gd name="T58" fmla="*/ 55 w 192"/>
                <a:gd name="T59" fmla="*/ 160 h 166"/>
                <a:gd name="T60" fmla="*/ 84 w 192"/>
                <a:gd name="T61" fmla="*/ 160 h 166"/>
                <a:gd name="T62" fmla="*/ 99 w 192"/>
                <a:gd name="T63" fmla="*/ 150 h 166"/>
                <a:gd name="T64" fmla="*/ 115 w 192"/>
                <a:gd name="T65" fmla="*/ 137 h 166"/>
                <a:gd name="T66" fmla="*/ 125 w 192"/>
                <a:gd name="T67" fmla="*/ 141 h 166"/>
                <a:gd name="T68" fmla="*/ 138 w 192"/>
                <a:gd name="T69" fmla="*/ 146 h 166"/>
                <a:gd name="T70" fmla="*/ 147 w 192"/>
                <a:gd name="T71" fmla="*/ 149 h 166"/>
                <a:gd name="T72" fmla="*/ 148 w 192"/>
                <a:gd name="T73" fmla="*/ 144 h 166"/>
                <a:gd name="T74" fmla="*/ 152 w 192"/>
                <a:gd name="T75" fmla="*/ 142 h 166"/>
                <a:gd name="T76" fmla="*/ 158 w 192"/>
                <a:gd name="T77" fmla="*/ 138 h 166"/>
                <a:gd name="T78" fmla="*/ 174 w 192"/>
                <a:gd name="T79" fmla="*/ 126 h 166"/>
                <a:gd name="T80" fmla="*/ 176 w 192"/>
                <a:gd name="T81" fmla="*/ 124 h 166"/>
                <a:gd name="T82" fmla="*/ 184 w 192"/>
                <a:gd name="T83" fmla="*/ 122 h 166"/>
                <a:gd name="T84" fmla="*/ 190 w 192"/>
                <a:gd name="T85" fmla="*/ 118 h 166"/>
                <a:gd name="T86" fmla="*/ 186 w 192"/>
                <a:gd name="T87" fmla="*/ 103 h 166"/>
                <a:gd name="T88" fmla="*/ 188 w 192"/>
                <a:gd name="T89" fmla="*/ 94 h 166"/>
                <a:gd name="T90" fmla="*/ 174 w 192"/>
                <a:gd name="T91" fmla="*/ 83 h 166"/>
                <a:gd name="T92" fmla="*/ 187 w 192"/>
                <a:gd name="T93" fmla="*/ 34 h 166"/>
                <a:gd name="T94" fmla="*/ 179 w 192"/>
                <a:gd name="T95" fmla="*/ 38 h 166"/>
                <a:gd name="T96" fmla="*/ 169 w 192"/>
                <a:gd name="T97" fmla="*/ 38 h 166"/>
                <a:gd name="T98" fmla="*/ 167 w 192"/>
                <a:gd name="T99" fmla="*/ 34 h 166"/>
                <a:gd name="T100" fmla="*/ 166 w 192"/>
                <a:gd name="T101" fmla="*/ 32 h 166"/>
                <a:gd name="T102" fmla="*/ 157 w 192"/>
                <a:gd name="T103" fmla="*/ 2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2" h="166">
                  <a:moveTo>
                    <a:pt x="151" y="3"/>
                  </a:moveTo>
                  <a:cubicBezTo>
                    <a:pt x="148" y="2"/>
                    <a:pt x="148" y="2"/>
                    <a:pt x="148" y="2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1" y="11"/>
                    <a:pt x="140" y="13"/>
                    <a:pt x="137" y="13"/>
                  </a:cubicBezTo>
                  <a:cubicBezTo>
                    <a:pt x="135" y="13"/>
                    <a:pt x="133" y="12"/>
                    <a:pt x="132" y="10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7"/>
                    <a:pt x="108" y="17"/>
                    <a:pt x="108" y="17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6"/>
                    <a:pt x="93" y="26"/>
                    <a:pt x="93" y="2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0"/>
                    <a:pt x="91" y="30"/>
                    <a:pt x="91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69" y="26"/>
                    <a:pt x="69" y="26"/>
                    <a:pt x="69" y="26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58" y="63"/>
                    <a:pt x="58" y="63"/>
                    <a:pt x="58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" y="86"/>
                    <a:pt x="1" y="86"/>
                    <a:pt x="1" y="8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9" y="98"/>
                    <a:pt x="9" y="98"/>
                    <a:pt x="9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1" y="100"/>
                    <a:pt x="11" y="100"/>
                    <a:pt x="11" y="100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31" y="118"/>
                    <a:pt x="31" y="118"/>
                    <a:pt x="31" y="118"/>
                  </a:cubicBezTo>
                  <a:cubicBezTo>
                    <a:pt x="29" y="122"/>
                    <a:pt x="29" y="122"/>
                    <a:pt x="29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6" y="130"/>
                    <a:pt x="26" y="130"/>
                    <a:pt x="26" y="130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2" y="143"/>
                    <a:pt x="32" y="143"/>
                    <a:pt x="32" y="143"/>
                  </a:cubicBezTo>
                  <a:cubicBezTo>
                    <a:pt x="38" y="148"/>
                    <a:pt x="38" y="148"/>
                    <a:pt x="38" y="148"/>
                  </a:cubicBezTo>
                  <a:cubicBezTo>
                    <a:pt x="39" y="149"/>
                    <a:pt x="39" y="149"/>
                    <a:pt x="39" y="149"/>
                  </a:cubicBezTo>
                  <a:cubicBezTo>
                    <a:pt x="39" y="149"/>
                    <a:pt x="39" y="149"/>
                    <a:pt x="39" y="149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3" y="166"/>
                    <a:pt x="33" y="166"/>
                    <a:pt x="33" y="166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9" y="163"/>
                    <a:pt x="39" y="163"/>
                    <a:pt x="39" y="163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80" y="165"/>
                    <a:pt x="80" y="165"/>
                    <a:pt x="80" y="165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4" y="160"/>
                    <a:pt x="84" y="160"/>
                    <a:pt x="84" y="160"/>
                  </a:cubicBezTo>
                  <a:cubicBezTo>
                    <a:pt x="85" y="160"/>
                    <a:pt x="85" y="160"/>
                    <a:pt x="85" y="160"/>
                  </a:cubicBezTo>
                  <a:cubicBezTo>
                    <a:pt x="92" y="156"/>
                    <a:pt x="92" y="156"/>
                    <a:pt x="92" y="156"/>
                  </a:cubicBezTo>
                  <a:cubicBezTo>
                    <a:pt x="98" y="151"/>
                    <a:pt x="98" y="151"/>
                    <a:pt x="98" y="151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15" y="137"/>
                    <a:pt x="115" y="137"/>
                    <a:pt x="115" y="137"/>
                  </a:cubicBezTo>
                  <a:cubicBezTo>
                    <a:pt x="123" y="140"/>
                    <a:pt x="123" y="140"/>
                    <a:pt x="123" y="140"/>
                  </a:cubicBezTo>
                  <a:cubicBezTo>
                    <a:pt x="124" y="140"/>
                    <a:pt x="124" y="140"/>
                    <a:pt x="124" y="140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5" y="141"/>
                    <a:pt x="125" y="141"/>
                    <a:pt x="125" y="141"/>
                  </a:cubicBezTo>
                  <a:cubicBezTo>
                    <a:pt x="126" y="144"/>
                    <a:pt x="127" y="146"/>
                    <a:pt x="128" y="146"/>
                  </a:cubicBezTo>
                  <a:cubicBezTo>
                    <a:pt x="134" y="146"/>
                    <a:pt x="134" y="146"/>
                    <a:pt x="134" y="146"/>
                  </a:cubicBezTo>
                  <a:cubicBezTo>
                    <a:pt x="135" y="146"/>
                    <a:pt x="135" y="146"/>
                    <a:pt x="135" y="146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8" y="147"/>
                    <a:pt x="138" y="147"/>
                    <a:pt x="138" y="147"/>
                  </a:cubicBezTo>
                  <a:cubicBezTo>
                    <a:pt x="145" y="149"/>
                    <a:pt x="145" y="149"/>
                    <a:pt x="145" y="149"/>
                  </a:cubicBezTo>
                  <a:cubicBezTo>
                    <a:pt x="147" y="149"/>
                    <a:pt x="147" y="149"/>
                    <a:pt x="147" y="149"/>
                  </a:cubicBezTo>
                  <a:cubicBezTo>
                    <a:pt x="147" y="148"/>
                    <a:pt x="147" y="148"/>
                    <a:pt x="147" y="148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5"/>
                    <a:pt x="148" y="145"/>
                    <a:pt x="148" y="145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9" y="144"/>
                    <a:pt x="149" y="144"/>
                    <a:pt x="149" y="144"/>
                  </a:cubicBezTo>
                  <a:cubicBezTo>
                    <a:pt x="149" y="144"/>
                    <a:pt x="149" y="144"/>
                    <a:pt x="149" y="144"/>
                  </a:cubicBezTo>
                  <a:cubicBezTo>
                    <a:pt x="151" y="142"/>
                    <a:pt x="151" y="142"/>
                    <a:pt x="151" y="142"/>
                  </a:cubicBezTo>
                  <a:cubicBezTo>
                    <a:pt x="152" y="142"/>
                    <a:pt x="152" y="142"/>
                    <a:pt x="152" y="142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6" y="138"/>
                    <a:pt x="156" y="138"/>
                    <a:pt x="156" y="138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8" y="138"/>
                    <a:pt x="158" y="138"/>
                    <a:pt x="158" y="138"/>
                  </a:cubicBezTo>
                  <a:cubicBezTo>
                    <a:pt x="162" y="138"/>
                    <a:pt x="162" y="138"/>
                    <a:pt x="162" y="138"/>
                  </a:cubicBezTo>
                  <a:cubicBezTo>
                    <a:pt x="162" y="136"/>
                    <a:pt x="163" y="133"/>
                    <a:pt x="165" y="131"/>
                  </a:cubicBezTo>
                  <a:cubicBezTo>
                    <a:pt x="168" y="129"/>
                    <a:pt x="170" y="128"/>
                    <a:pt x="171" y="128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4" y="126"/>
                    <a:pt x="174" y="126"/>
                    <a:pt x="174" y="126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84" y="122"/>
                    <a:pt x="184" y="122"/>
                    <a:pt x="184" y="122"/>
                  </a:cubicBezTo>
                  <a:cubicBezTo>
                    <a:pt x="187" y="122"/>
                    <a:pt x="187" y="122"/>
                    <a:pt x="187" y="122"/>
                  </a:cubicBezTo>
                  <a:cubicBezTo>
                    <a:pt x="189" y="120"/>
                    <a:pt x="189" y="120"/>
                    <a:pt x="189" y="120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0" y="118"/>
                    <a:pt x="190" y="118"/>
                    <a:pt x="190" y="118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89" y="111"/>
                    <a:pt x="187" y="108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6" y="102"/>
                    <a:pt x="186" y="102"/>
                    <a:pt x="186" y="102"/>
                  </a:cubicBezTo>
                  <a:cubicBezTo>
                    <a:pt x="188" y="94"/>
                    <a:pt x="188" y="94"/>
                    <a:pt x="188" y="94"/>
                  </a:cubicBezTo>
                  <a:cubicBezTo>
                    <a:pt x="188" y="91"/>
                    <a:pt x="189" y="89"/>
                    <a:pt x="191" y="87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0" y="79"/>
                    <a:pt x="189" y="78"/>
                    <a:pt x="187" y="78"/>
                  </a:cubicBezTo>
                  <a:cubicBezTo>
                    <a:pt x="174" y="83"/>
                    <a:pt x="174" y="83"/>
                    <a:pt x="174" y="83"/>
                  </a:cubicBezTo>
                  <a:cubicBezTo>
                    <a:pt x="175" y="70"/>
                    <a:pt x="175" y="70"/>
                    <a:pt x="175" y="70"/>
                  </a:cubicBezTo>
                  <a:cubicBezTo>
                    <a:pt x="175" y="68"/>
                    <a:pt x="179" y="64"/>
                    <a:pt x="187" y="60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82" y="41"/>
                    <a:pt x="184" y="37"/>
                    <a:pt x="187" y="34"/>
                  </a:cubicBezTo>
                  <a:cubicBezTo>
                    <a:pt x="186" y="32"/>
                    <a:pt x="186" y="32"/>
                    <a:pt x="186" y="32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81" y="32"/>
                    <a:pt x="181" y="32"/>
                    <a:pt x="181" y="32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7" y="40"/>
                    <a:pt x="176" y="41"/>
                    <a:pt x="174" y="41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69" y="38"/>
                    <a:pt x="169" y="38"/>
                    <a:pt x="169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8"/>
                    <a:pt x="168" y="38"/>
                    <a:pt x="168" y="38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67" y="30"/>
                    <a:pt x="167" y="30"/>
                    <a:pt x="167" y="30"/>
                  </a:cubicBezTo>
                  <a:cubicBezTo>
                    <a:pt x="167" y="30"/>
                    <a:pt x="167" y="30"/>
                    <a:pt x="167" y="30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59" y="32"/>
                    <a:pt x="159" y="32"/>
                    <a:pt x="159" y="32"/>
                  </a:cubicBezTo>
                  <a:cubicBezTo>
                    <a:pt x="158" y="30"/>
                    <a:pt x="158" y="30"/>
                    <a:pt x="158" y="30"/>
                  </a:cubicBezTo>
                  <a:cubicBezTo>
                    <a:pt x="157" y="26"/>
                    <a:pt x="157" y="26"/>
                    <a:pt x="157" y="26"/>
                  </a:cubicBezTo>
                  <a:cubicBezTo>
                    <a:pt x="157" y="20"/>
                    <a:pt x="157" y="20"/>
                    <a:pt x="157" y="20"/>
                  </a:cubicBezTo>
                  <a:cubicBezTo>
                    <a:pt x="152" y="12"/>
                    <a:pt x="152" y="12"/>
                    <a:pt x="152" y="12"/>
                  </a:cubicBezTo>
                  <a:cubicBezTo>
                    <a:pt x="152" y="6"/>
                    <a:pt x="152" y="6"/>
                    <a:pt x="152" y="6"/>
                  </a:cubicBezTo>
                  <a:lnTo>
                    <a:pt x="15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2" name="Freeform 14"/>
            <p:cNvSpPr/>
            <p:nvPr/>
          </p:nvSpPr>
          <p:spPr bwMode="auto">
            <a:xfrm>
              <a:off x="5999163" y="4629151"/>
              <a:ext cx="942975" cy="717550"/>
            </a:xfrm>
            <a:custGeom>
              <a:avLst/>
              <a:gdLst>
                <a:gd name="T0" fmla="*/ 202 w 251"/>
                <a:gd name="T1" fmla="*/ 6 h 191"/>
                <a:gd name="T2" fmla="*/ 188 w 251"/>
                <a:gd name="T3" fmla="*/ 18 h 191"/>
                <a:gd name="T4" fmla="*/ 172 w 251"/>
                <a:gd name="T5" fmla="*/ 22 h 191"/>
                <a:gd name="T6" fmla="*/ 161 w 251"/>
                <a:gd name="T7" fmla="*/ 21 h 191"/>
                <a:gd name="T8" fmla="*/ 161 w 251"/>
                <a:gd name="T9" fmla="*/ 21 h 191"/>
                <a:gd name="T10" fmla="*/ 148 w 251"/>
                <a:gd name="T11" fmla="*/ 26 h 191"/>
                <a:gd name="T12" fmla="*/ 137 w 251"/>
                <a:gd name="T13" fmla="*/ 32 h 191"/>
                <a:gd name="T14" fmla="*/ 127 w 251"/>
                <a:gd name="T15" fmla="*/ 40 h 191"/>
                <a:gd name="T16" fmla="*/ 120 w 251"/>
                <a:gd name="T17" fmla="*/ 47 h 191"/>
                <a:gd name="T18" fmla="*/ 118 w 251"/>
                <a:gd name="T19" fmla="*/ 51 h 191"/>
                <a:gd name="T20" fmla="*/ 103 w 251"/>
                <a:gd name="T21" fmla="*/ 48 h 191"/>
                <a:gd name="T22" fmla="*/ 85 w 251"/>
                <a:gd name="T23" fmla="*/ 40 h 191"/>
                <a:gd name="T24" fmla="*/ 81 w 251"/>
                <a:gd name="T25" fmla="*/ 46 h 191"/>
                <a:gd name="T26" fmla="*/ 75 w 251"/>
                <a:gd name="T27" fmla="*/ 51 h 191"/>
                <a:gd name="T28" fmla="*/ 63 w 251"/>
                <a:gd name="T29" fmla="*/ 58 h 191"/>
                <a:gd name="T30" fmla="*/ 51 w 251"/>
                <a:gd name="T31" fmla="*/ 67 h 191"/>
                <a:gd name="T32" fmla="*/ 23 w 251"/>
                <a:gd name="T33" fmla="*/ 62 h 191"/>
                <a:gd name="T34" fmla="*/ 10 w 251"/>
                <a:gd name="T35" fmla="*/ 65 h 191"/>
                <a:gd name="T36" fmla="*/ 1 w 251"/>
                <a:gd name="T37" fmla="*/ 69 h 191"/>
                <a:gd name="T38" fmla="*/ 2 w 251"/>
                <a:gd name="T39" fmla="*/ 79 h 191"/>
                <a:gd name="T40" fmla="*/ 21 w 251"/>
                <a:gd name="T41" fmla="*/ 79 h 191"/>
                <a:gd name="T42" fmla="*/ 24 w 251"/>
                <a:gd name="T43" fmla="*/ 94 h 191"/>
                <a:gd name="T44" fmla="*/ 38 w 251"/>
                <a:gd name="T45" fmla="*/ 92 h 191"/>
                <a:gd name="T46" fmla="*/ 50 w 251"/>
                <a:gd name="T47" fmla="*/ 89 h 191"/>
                <a:gd name="T48" fmla="*/ 54 w 251"/>
                <a:gd name="T49" fmla="*/ 108 h 191"/>
                <a:gd name="T50" fmla="*/ 46 w 251"/>
                <a:gd name="T51" fmla="*/ 116 h 191"/>
                <a:gd name="T52" fmla="*/ 35 w 251"/>
                <a:gd name="T53" fmla="*/ 124 h 191"/>
                <a:gd name="T54" fmla="*/ 54 w 251"/>
                <a:gd name="T55" fmla="*/ 128 h 191"/>
                <a:gd name="T56" fmla="*/ 61 w 251"/>
                <a:gd name="T57" fmla="*/ 133 h 191"/>
                <a:gd name="T58" fmla="*/ 77 w 251"/>
                <a:gd name="T59" fmla="*/ 142 h 191"/>
                <a:gd name="T60" fmla="*/ 71 w 251"/>
                <a:gd name="T61" fmla="*/ 150 h 191"/>
                <a:gd name="T62" fmla="*/ 98 w 251"/>
                <a:gd name="T63" fmla="*/ 178 h 191"/>
                <a:gd name="T64" fmla="*/ 108 w 251"/>
                <a:gd name="T65" fmla="*/ 174 h 191"/>
                <a:gd name="T66" fmla="*/ 123 w 251"/>
                <a:gd name="T67" fmla="*/ 184 h 191"/>
                <a:gd name="T68" fmla="*/ 127 w 251"/>
                <a:gd name="T69" fmla="*/ 179 h 191"/>
                <a:gd name="T70" fmla="*/ 136 w 251"/>
                <a:gd name="T71" fmla="*/ 180 h 191"/>
                <a:gd name="T72" fmla="*/ 155 w 251"/>
                <a:gd name="T73" fmla="*/ 185 h 191"/>
                <a:gd name="T74" fmla="*/ 157 w 251"/>
                <a:gd name="T75" fmla="*/ 186 h 191"/>
                <a:gd name="T76" fmla="*/ 173 w 251"/>
                <a:gd name="T77" fmla="*/ 173 h 191"/>
                <a:gd name="T78" fmla="*/ 179 w 251"/>
                <a:gd name="T79" fmla="*/ 178 h 191"/>
                <a:gd name="T80" fmla="*/ 183 w 251"/>
                <a:gd name="T81" fmla="*/ 170 h 191"/>
                <a:gd name="T82" fmla="*/ 198 w 251"/>
                <a:gd name="T83" fmla="*/ 152 h 191"/>
                <a:gd name="T84" fmla="*/ 208 w 251"/>
                <a:gd name="T85" fmla="*/ 154 h 191"/>
                <a:gd name="T86" fmla="*/ 206 w 251"/>
                <a:gd name="T87" fmla="*/ 143 h 191"/>
                <a:gd name="T88" fmla="*/ 208 w 251"/>
                <a:gd name="T89" fmla="*/ 137 h 191"/>
                <a:gd name="T90" fmla="*/ 229 w 251"/>
                <a:gd name="T91" fmla="*/ 126 h 191"/>
                <a:gd name="T92" fmla="*/ 228 w 251"/>
                <a:gd name="T93" fmla="*/ 114 h 191"/>
                <a:gd name="T94" fmla="*/ 233 w 251"/>
                <a:gd name="T95" fmla="*/ 105 h 191"/>
                <a:gd name="T96" fmla="*/ 240 w 251"/>
                <a:gd name="T97" fmla="*/ 90 h 191"/>
                <a:gd name="T98" fmla="*/ 248 w 251"/>
                <a:gd name="T99" fmla="*/ 78 h 191"/>
                <a:gd name="T100" fmla="*/ 249 w 251"/>
                <a:gd name="T101" fmla="*/ 67 h 191"/>
                <a:gd name="T102" fmla="*/ 248 w 251"/>
                <a:gd name="T103" fmla="*/ 60 h 191"/>
                <a:gd name="T104" fmla="*/ 227 w 251"/>
                <a:gd name="T105" fmla="*/ 61 h 191"/>
                <a:gd name="T106" fmla="*/ 221 w 251"/>
                <a:gd name="T107" fmla="*/ 51 h 191"/>
                <a:gd name="T108" fmla="*/ 211 w 251"/>
                <a:gd name="T109" fmla="*/ 50 h 191"/>
                <a:gd name="T110" fmla="*/ 222 w 251"/>
                <a:gd name="T111" fmla="*/ 29 h 191"/>
                <a:gd name="T112" fmla="*/ 221 w 251"/>
                <a:gd name="T113" fmla="*/ 14 h 191"/>
                <a:gd name="T114" fmla="*/ 218 w 251"/>
                <a:gd name="T115" fmla="*/ 0 h 191"/>
                <a:gd name="T116" fmla="*/ 208 w 251"/>
                <a:gd name="T117" fmla="*/ 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1" h="191">
                  <a:moveTo>
                    <a:pt x="201" y="4"/>
                  </a:moveTo>
                  <a:cubicBezTo>
                    <a:pt x="201" y="5"/>
                    <a:pt x="201" y="5"/>
                    <a:pt x="201" y="5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197" y="14"/>
                    <a:pt x="197" y="14"/>
                    <a:pt x="197" y="14"/>
                  </a:cubicBezTo>
                  <a:cubicBezTo>
                    <a:pt x="195" y="16"/>
                    <a:pt x="192" y="18"/>
                    <a:pt x="189" y="18"/>
                  </a:cubicBezTo>
                  <a:cubicBezTo>
                    <a:pt x="188" y="18"/>
                    <a:pt x="188" y="18"/>
                    <a:pt x="188" y="18"/>
                  </a:cubicBezTo>
                  <a:cubicBezTo>
                    <a:pt x="184" y="15"/>
                    <a:pt x="184" y="15"/>
                    <a:pt x="184" y="15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70" y="22"/>
                    <a:pt x="168" y="20"/>
                    <a:pt x="164" y="16"/>
                  </a:cubicBezTo>
                  <a:cubicBezTo>
                    <a:pt x="162" y="21"/>
                    <a:pt x="162" y="21"/>
                    <a:pt x="162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3" y="24"/>
                    <a:pt x="153" y="24"/>
                    <a:pt x="153" y="24"/>
                  </a:cubicBezTo>
                  <a:cubicBezTo>
                    <a:pt x="148" y="26"/>
                    <a:pt x="148" y="26"/>
                    <a:pt x="148" y="26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39" y="30"/>
                    <a:pt x="139" y="30"/>
                    <a:pt x="139" y="30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5" y="34"/>
                    <a:pt x="134" y="36"/>
                    <a:pt x="135" y="37"/>
                  </a:cubicBezTo>
                  <a:cubicBezTo>
                    <a:pt x="138" y="41"/>
                    <a:pt x="138" y="41"/>
                    <a:pt x="138" y="41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18" y="51"/>
                    <a:pt x="118" y="51"/>
                    <a:pt x="118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5" y="49"/>
                    <a:pt x="92" y="46"/>
                    <a:pt x="90" y="42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4" y="51"/>
                    <a:pt x="74" y="51"/>
                    <a:pt x="74" y="51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4" y="67"/>
                    <a:pt x="2" y="68"/>
                    <a:pt x="1" y="6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4" y="76"/>
                    <a:pt x="17" y="77"/>
                    <a:pt x="20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80"/>
                    <a:pt x="21" y="80"/>
                    <a:pt x="21" y="80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41" y="90"/>
                    <a:pt x="44" y="89"/>
                    <a:pt x="48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47" y="116"/>
                    <a:pt x="47" y="116"/>
                    <a:pt x="47" y="116"/>
                  </a:cubicBezTo>
                  <a:cubicBezTo>
                    <a:pt x="46" y="116"/>
                    <a:pt x="46" y="116"/>
                    <a:pt x="46" y="116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76" y="132"/>
                    <a:pt x="76" y="132"/>
                    <a:pt x="76" y="132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42"/>
                    <a:pt x="77" y="142"/>
                    <a:pt x="77" y="142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70" y="158"/>
                    <a:pt x="71" y="164"/>
                    <a:pt x="75" y="165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106" y="174"/>
                    <a:pt x="106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21" y="184"/>
                    <a:pt x="121" y="184"/>
                    <a:pt x="121" y="184"/>
                  </a:cubicBezTo>
                  <a:cubicBezTo>
                    <a:pt x="123" y="184"/>
                    <a:pt x="123" y="184"/>
                    <a:pt x="123" y="184"/>
                  </a:cubicBezTo>
                  <a:cubicBezTo>
                    <a:pt x="126" y="180"/>
                    <a:pt x="126" y="180"/>
                    <a:pt x="126" y="180"/>
                  </a:cubicBezTo>
                  <a:cubicBezTo>
                    <a:pt x="127" y="180"/>
                    <a:pt x="127" y="180"/>
                    <a:pt x="127" y="180"/>
                  </a:cubicBezTo>
                  <a:cubicBezTo>
                    <a:pt x="127" y="179"/>
                    <a:pt x="127" y="179"/>
                    <a:pt x="127" y="179"/>
                  </a:cubicBezTo>
                  <a:cubicBezTo>
                    <a:pt x="128" y="179"/>
                    <a:pt x="128" y="179"/>
                    <a:pt x="128" y="179"/>
                  </a:cubicBezTo>
                  <a:cubicBezTo>
                    <a:pt x="128" y="179"/>
                    <a:pt x="128" y="179"/>
                    <a:pt x="128" y="179"/>
                  </a:cubicBezTo>
                  <a:cubicBezTo>
                    <a:pt x="136" y="180"/>
                    <a:pt x="136" y="180"/>
                    <a:pt x="136" y="180"/>
                  </a:cubicBezTo>
                  <a:cubicBezTo>
                    <a:pt x="137" y="167"/>
                    <a:pt x="137" y="167"/>
                    <a:pt x="137" y="167"/>
                  </a:cubicBezTo>
                  <a:cubicBezTo>
                    <a:pt x="147" y="184"/>
                    <a:pt x="147" y="184"/>
                    <a:pt x="147" y="184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6" y="185"/>
                    <a:pt x="156" y="185"/>
                    <a:pt x="156" y="185"/>
                  </a:cubicBezTo>
                  <a:cubicBezTo>
                    <a:pt x="157" y="185"/>
                    <a:pt x="157" y="185"/>
                    <a:pt x="157" y="185"/>
                  </a:cubicBezTo>
                  <a:cubicBezTo>
                    <a:pt x="157" y="186"/>
                    <a:pt x="157" y="186"/>
                    <a:pt x="157" y="186"/>
                  </a:cubicBezTo>
                  <a:cubicBezTo>
                    <a:pt x="157" y="191"/>
                    <a:pt x="157" y="191"/>
                    <a:pt x="157" y="191"/>
                  </a:cubicBezTo>
                  <a:cubicBezTo>
                    <a:pt x="160" y="190"/>
                    <a:pt x="160" y="190"/>
                    <a:pt x="160" y="190"/>
                  </a:cubicBezTo>
                  <a:cubicBezTo>
                    <a:pt x="173" y="173"/>
                    <a:pt x="173" y="173"/>
                    <a:pt x="173" y="173"/>
                  </a:cubicBezTo>
                  <a:cubicBezTo>
                    <a:pt x="179" y="181"/>
                    <a:pt x="179" y="181"/>
                    <a:pt x="179" y="181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79" y="178"/>
                    <a:pt x="179" y="178"/>
                    <a:pt x="179" y="178"/>
                  </a:cubicBezTo>
                  <a:cubicBezTo>
                    <a:pt x="183" y="170"/>
                    <a:pt x="183" y="170"/>
                    <a:pt x="183" y="170"/>
                  </a:cubicBezTo>
                  <a:cubicBezTo>
                    <a:pt x="187" y="164"/>
                    <a:pt x="187" y="164"/>
                    <a:pt x="187" y="164"/>
                  </a:cubicBezTo>
                  <a:cubicBezTo>
                    <a:pt x="197" y="164"/>
                    <a:pt x="197" y="164"/>
                    <a:pt x="197" y="164"/>
                  </a:cubicBezTo>
                  <a:cubicBezTo>
                    <a:pt x="198" y="152"/>
                    <a:pt x="198" y="152"/>
                    <a:pt x="198" y="152"/>
                  </a:cubicBezTo>
                  <a:cubicBezTo>
                    <a:pt x="199" y="152"/>
                    <a:pt x="199" y="152"/>
                    <a:pt x="199" y="152"/>
                  </a:cubicBezTo>
                  <a:cubicBezTo>
                    <a:pt x="200" y="153"/>
                    <a:pt x="200" y="153"/>
                    <a:pt x="200" y="153"/>
                  </a:cubicBezTo>
                  <a:cubicBezTo>
                    <a:pt x="208" y="154"/>
                    <a:pt x="208" y="154"/>
                    <a:pt x="208" y="154"/>
                  </a:cubicBezTo>
                  <a:cubicBezTo>
                    <a:pt x="209" y="150"/>
                    <a:pt x="209" y="150"/>
                    <a:pt x="209" y="150"/>
                  </a:cubicBezTo>
                  <a:cubicBezTo>
                    <a:pt x="206" y="144"/>
                    <a:pt x="206" y="144"/>
                    <a:pt x="206" y="144"/>
                  </a:cubicBezTo>
                  <a:cubicBezTo>
                    <a:pt x="206" y="143"/>
                    <a:pt x="206" y="143"/>
                    <a:pt x="206" y="143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5"/>
                    <a:pt x="228" y="115"/>
                    <a:pt x="228" y="115"/>
                  </a:cubicBezTo>
                  <a:cubicBezTo>
                    <a:pt x="228" y="114"/>
                    <a:pt x="228" y="114"/>
                    <a:pt x="228" y="114"/>
                  </a:cubicBezTo>
                  <a:cubicBezTo>
                    <a:pt x="232" y="106"/>
                    <a:pt x="232" y="106"/>
                    <a:pt x="232" y="106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3" y="105"/>
                    <a:pt x="233" y="105"/>
                    <a:pt x="233" y="105"/>
                  </a:cubicBezTo>
                  <a:cubicBezTo>
                    <a:pt x="239" y="90"/>
                    <a:pt x="239" y="90"/>
                    <a:pt x="239" y="90"/>
                  </a:cubicBezTo>
                  <a:cubicBezTo>
                    <a:pt x="240" y="90"/>
                    <a:pt x="240" y="90"/>
                    <a:pt x="240" y="90"/>
                  </a:cubicBezTo>
                  <a:cubicBezTo>
                    <a:pt x="240" y="90"/>
                    <a:pt x="240" y="90"/>
                    <a:pt x="240" y="90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48" y="78"/>
                    <a:pt x="248" y="78"/>
                    <a:pt x="248" y="78"/>
                  </a:cubicBezTo>
                  <a:cubicBezTo>
                    <a:pt x="251" y="73"/>
                    <a:pt x="251" y="73"/>
                    <a:pt x="251" y="73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8" y="66"/>
                    <a:pt x="248" y="66"/>
                    <a:pt x="248" y="66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5" y="60"/>
                    <a:pt x="245" y="60"/>
                    <a:pt x="245" y="60"/>
                  </a:cubicBezTo>
                  <a:cubicBezTo>
                    <a:pt x="239" y="63"/>
                    <a:pt x="239" y="63"/>
                    <a:pt x="239" y="63"/>
                  </a:cubicBezTo>
                  <a:cubicBezTo>
                    <a:pt x="236" y="65"/>
                    <a:pt x="232" y="64"/>
                    <a:pt x="227" y="61"/>
                  </a:cubicBezTo>
                  <a:cubicBezTo>
                    <a:pt x="225" y="59"/>
                    <a:pt x="225" y="55"/>
                    <a:pt x="226" y="49"/>
                  </a:cubicBezTo>
                  <a:cubicBezTo>
                    <a:pt x="223" y="49"/>
                    <a:pt x="223" y="49"/>
                    <a:pt x="223" y="49"/>
                  </a:cubicBezTo>
                  <a:cubicBezTo>
                    <a:pt x="221" y="51"/>
                    <a:pt x="221" y="51"/>
                    <a:pt x="221" y="51"/>
                  </a:cubicBezTo>
                  <a:cubicBezTo>
                    <a:pt x="218" y="55"/>
                    <a:pt x="215" y="57"/>
                    <a:pt x="214" y="57"/>
                  </a:cubicBezTo>
                  <a:cubicBezTo>
                    <a:pt x="213" y="57"/>
                    <a:pt x="213" y="57"/>
                    <a:pt x="212" y="57"/>
                  </a:cubicBezTo>
                  <a:cubicBezTo>
                    <a:pt x="212" y="56"/>
                    <a:pt x="211" y="54"/>
                    <a:pt x="211" y="50"/>
                  </a:cubicBezTo>
                  <a:cubicBezTo>
                    <a:pt x="211" y="47"/>
                    <a:pt x="211" y="44"/>
                    <a:pt x="212" y="44"/>
                  </a:cubicBezTo>
                  <a:cubicBezTo>
                    <a:pt x="213" y="42"/>
                    <a:pt x="214" y="42"/>
                    <a:pt x="215" y="43"/>
                  </a:cubicBezTo>
                  <a:cubicBezTo>
                    <a:pt x="222" y="29"/>
                    <a:pt x="222" y="29"/>
                    <a:pt x="222" y="29"/>
                  </a:cubicBezTo>
                  <a:cubicBezTo>
                    <a:pt x="224" y="24"/>
                    <a:pt x="224" y="24"/>
                    <a:pt x="224" y="24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21" y="14"/>
                    <a:pt x="221" y="14"/>
                    <a:pt x="221" y="14"/>
                  </a:cubicBezTo>
                  <a:cubicBezTo>
                    <a:pt x="220" y="13"/>
                    <a:pt x="219" y="10"/>
                    <a:pt x="220" y="6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2"/>
                    <a:pt x="219" y="1"/>
                    <a:pt x="218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5" y="4"/>
                    <a:pt x="213" y="6"/>
                    <a:pt x="208" y="4"/>
                  </a:cubicBezTo>
                  <a:cubicBezTo>
                    <a:pt x="206" y="4"/>
                    <a:pt x="204" y="4"/>
                    <a:pt x="20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3" name="Freeform 15"/>
            <p:cNvSpPr/>
            <p:nvPr/>
          </p:nvSpPr>
          <p:spPr bwMode="auto">
            <a:xfrm>
              <a:off x="6130926" y="3840163"/>
              <a:ext cx="533400" cy="539750"/>
            </a:xfrm>
            <a:custGeom>
              <a:avLst/>
              <a:gdLst>
                <a:gd name="T0" fmla="*/ 135 w 142"/>
                <a:gd name="T1" fmla="*/ 16 h 144"/>
                <a:gd name="T2" fmla="*/ 130 w 142"/>
                <a:gd name="T3" fmla="*/ 15 h 144"/>
                <a:gd name="T4" fmla="*/ 125 w 142"/>
                <a:gd name="T5" fmla="*/ 13 h 144"/>
                <a:gd name="T6" fmla="*/ 118 w 142"/>
                <a:gd name="T7" fmla="*/ 14 h 144"/>
                <a:gd name="T8" fmla="*/ 111 w 142"/>
                <a:gd name="T9" fmla="*/ 11 h 144"/>
                <a:gd name="T10" fmla="*/ 111 w 142"/>
                <a:gd name="T11" fmla="*/ 11 h 144"/>
                <a:gd name="T12" fmla="*/ 102 w 142"/>
                <a:gd name="T13" fmla="*/ 2 h 144"/>
                <a:gd name="T14" fmla="*/ 88 w 142"/>
                <a:gd name="T15" fmla="*/ 8 h 144"/>
                <a:gd name="T16" fmla="*/ 87 w 142"/>
                <a:gd name="T17" fmla="*/ 20 h 144"/>
                <a:gd name="T18" fmla="*/ 81 w 142"/>
                <a:gd name="T19" fmla="*/ 30 h 144"/>
                <a:gd name="T20" fmla="*/ 72 w 142"/>
                <a:gd name="T21" fmla="*/ 43 h 144"/>
                <a:gd name="T22" fmla="*/ 58 w 142"/>
                <a:gd name="T23" fmla="*/ 59 h 144"/>
                <a:gd name="T24" fmla="*/ 44 w 142"/>
                <a:gd name="T25" fmla="*/ 72 h 144"/>
                <a:gd name="T26" fmla="*/ 37 w 142"/>
                <a:gd name="T27" fmla="*/ 82 h 144"/>
                <a:gd name="T28" fmla="*/ 0 w 142"/>
                <a:gd name="T29" fmla="*/ 84 h 144"/>
                <a:gd name="T30" fmla="*/ 10 w 142"/>
                <a:gd name="T31" fmla="*/ 113 h 144"/>
                <a:gd name="T32" fmla="*/ 16 w 142"/>
                <a:gd name="T33" fmla="*/ 117 h 144"/>
                <a:gd name="T34" fmla="*/ 21 w 142"/>
                <a:gd name="T35" fmla="*/ 131 h 144"/>
                <a:gd name="T36" fmla="*/ 22 w 142"/>
                <a:gd name="T37" fmla="*/ 134 h 144"/>
                <a:gd name="T38" fmla="*/ 32 w 142"/>
                <a:gd name="T39" fmla="*/ 131 h 144"/>
                <a:gd name="T40" fmla="*/ 35 w 142"/>
                <a:gd name="T41" fmla="*/ 133 h 144"/>
                <a:gd name="T42" fmla="*/ 38 w 142"/>
                <a:gd name="T43" fmla="*/ 123 h 144"/>
                <a:gd name="T44" fmla="*/ 55 w 142"/>
                <a:gd name="T45" fmla="*/ 116 h 144"/>
                <a:gd name="T46" fmla="*/ 57 w 142"/>
                <a:gd name="T47" fmla="*/ 106 h 144"/>
                <a:gd name="T48" fmla="*/ 60 w 142"/>
                <a:gd name="T49" fmla="*/ 103 h 144"/>
                <a:gd name="T50" fmla="*/ 61 w 142"/>
                <a:gd name="T51" fmla="*/ 103 h 144"/>
                <a:gd name="T52" fmla="*/ 68 w 142"/>
                <a:gd name="T53" fmla="*/ 110 h 144"/>
                <a:gd name="T54" fmla="*/ 71 w 142"/>
                <a:gd name="T55" fmla="*/ 116 h 144"/>
                <a:gd name="T56" fmla="*/ 76 w 142"/>
                <a:gd name="T57" fmla="*/ 108 h 144"/>
                <a:gd name="T58" fmla="*/ 81 w 142"/>
                <a:gd name="T59" fmla="*/ 106 h 144"/>
                <a:gd name="T60" fmla="*/ 87 w 142"/>
                <a:gd name="T61" fmla="*/ 107 h 144"/>
                <a:gd name="T62" fmla="*/ 91 w 142"/>
                <a:gd name="T63" fmla="*/ 118 h 144"/>
                <a:gd name="T64" fmla="*/ 95 w 142"/>
                <a:gd name="T65" fmla="*/ 127 h 144"/>
                <a:gd name="T66" fmla="*/ 97 w 142"/>
                <a:gd name="T67" fmla="*/ 135 h 144"/>
                <a:gd name="T68" fmla="*/ 104 w 142"/>
                <a:gd name="T69" fmla="*/ 135 h 144"/>
                <a:gd name="T70" fmla="*/ 105 w 142"/>
                <a:gd name="T71" fmla="*/ 136 h 144"/>
                <a:gd name="T72" fmla="*/ 108 w 142"/>
                <a:gd name="T73" fmla="*/ 144 h 144"/>
                <a:gd name="T74" fmla="*/ 111 w 142"/>
                <a:gd name="T75" fmla="*/ 138 h 144"/>
                <a:gd name="T76" fmla="*/ 112 w 142"/>
                <a:gd name="T77" fmla="*/ 137 h 144"/>
                <a:gd name="T78" fmla="*/ 115 w 142"/>
                <a:gd name="T79" fmla="*/ 135 h 144"/>
                <a:gd name="T80" fmla="*/ 118 w 142"/>
                <a:gd name="T81" fmla="*/ 132 h 144"/>
                <a:gd name="T82" fmla="*/ 94 w 142"/>
                <a:gd name="T83" fmla="*/ 84 h 144"/>
                <a:gd name="T84" fmla="*/ 88 w 142"/>
                <a:gd name="T85" fmla="*/ 64 h 144"/>
                <a:gd name="T86" fmla="*/ 88 w 142"/>
                <a:gd name="T87" fmla="*/ 64 h 144"/>
                <a:gd name="T88" fmla="*/ 91 w 142"/>
                <a:gd name="T89" fmla="*/ 52 h 144"/>
                <a:gd name="T90" fmla="*/ 131 w 142"/>
                <a:gd name="T91" fmla="*/ 44 h 144"/>
                <a:gd name="T92" fmla="*/ 140 w 142"/>
                <a:gd name="T93" fmla="*/ 3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" h="144">
                  <a:moveTo>
                    <a:pt x="142" y="29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35" y="16"/>
                    <a:pt x="135" y="16"/>
                    <a:pt x="135" y="16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3" y="13"/>
                    <a:pt x="123" y="13"/>
                    <a:pt x="123" y="13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8" y="47"/>
                    <a:pt x="65" y="49"/>
                    <a:pt x="62" y="52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7" y="61"/>
                    <a:pt x="54" y="63"/>
                    <a:pt x="48" y="66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10" y="113"/>
                    <a:pt x="10" y="113"/>
                    <a:pt x="10" y="113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20" y="121"/>
                    <a:pt x="21" y="124"/>
                    <a:pt x="21" y="126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19" y="133"/>
                    <a:pt x="19" y="133"/>
                    <a:pt x="19" y="133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4" y="129"/>
                    <a:pt x="24" y="129"/>
                    <a:pt x="24" y="129"/>
                  </a:cubicBezTo>
                  <a:cubicBezTo>
                    <a:pt x="25" y="129"/>
                    <a:pt x="25" y="129"/>
                    <a:pt x="25" y="129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2" y="133"/>
                    <a:pt x="32" y="133"/>
                    <a:pt x="32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9" y="121"/>
                    <a:pt x="41" y="120"/>
                    <a:pt x="44" y="121"/>
                  </a:cubicBezTo>
                  <a:cubicBezTo>
                    <a:pt x="51" y="121"/>
                    <a:pt x="51" y="121"/>
                    <a:pt x="51" y="121"/>
                  </a:cubicBezTo>
                  <a:cubicBezTo>
                    <a:pt x="55" y="116"/>
                    <a:pt x="55" y="116"/>
                    <a:pt x="55" y="116"/>
                  </a:cubicBezTo>
                  <a:cubicBezTo>
                    <a:pt x="55" y="111"/>
                    <a:pt x="55" y="111"/>
                    <a:pt x="55" y="111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7" y="106"/>
                    <a:pt x="57" y="106"/>
                    <a:pt x="57" y="106"/>
                  </a:cubicBezTo>
                  <a:cubicBezTo>
                    <a:pt x="57" y="105"/>
                    <a:pt x="57" y="105"/>
                    <a:pt x="57" y="105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3" y="113"/>
                    <a:pt x="73" y="113"/>
                    <a:pt x="73" y="113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1" y="106"/>
                    <a:pt x="81" y="106"/>
                    <a:pt x="81" y="106"/>
                  </a:cubicBezTo>
                  <a:cubicBezTo>
                    <a:pt x="82" y="105"/>
                    <a:pt x="82" y="105"/>
                    <a:pt x="82" y="105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88" y="107"/>
                    <a:pt x="88" y="107"/>
                    <a:pt x="88" y="107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8"/>
                    <a:pt x="91" y="118"/>
                    <a:pt x="91" y="118"/>
                  </a:cubicBezTo>
                  <a:cubicBezTo>
                    <a:pt x="95" y="126"/>
                    <a:pt x="95" y="126"/>
                    <a:pt x="95" y="126"/>
                  </a:cubicBezTo>
                  <a:cubicBezTo>
                    <a:pt x="95" y="126"/>
                    <a:pt x="95" y="126"/>
                    <a:pt x="95" y="126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32"/>
                    <a:pt x="95" y="132"/>
                    <a:pt x="95" y="132"/>
                  </a:cubicBezTo>
                  <a:cubicBezTo>
                    <a:pt x="96" y="135"/>
                    <a:pt x="96" y="135"/>
                    <a:pt x="96" y="135"/>
                  </a:cubicBezTo>
                  <a:cubicBezTo>
                    <a:pt x="97" y="135"/>
                    <a:pt x="97" y="135"/>
                    <a:pt x="97" y="135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32"/>
                    <a:pt x="99" y="132"/>
                    <a:pt x="99" y="132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5" y="136"/>
                    <a:pt x="105" y="136"/>
                    <a:pt x="105" y="136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8" y="144"/>
                    <a:pt x="108" y="144"/>
                    <a:pt x="108" y="144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1" y="138"/>
                    <a:pt x="111" y="138"/>
                    <a:pt x="111" y="138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5" y="135"/>
                    <a:pt x="115" y="135"/>
                    <a:pt x="115" y="135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18" y="132"/>
                    <a:pt x="118" y="132"/>
                    <a:pt x="118" y="132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4" y="84"/>
                    <a:pt x="94" y="84"/>
                    <a:pt x="94" y="84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90" y="52"/>
                    <a:pt x="90" y="52"/>
                    <a:pt x="9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117" y="51"/>
                    <a:pt x="117" y="51"/>
                    <a:pt x="117" y="51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6" y="42"/>
                    <a:pt x="139" y="40"/>
                    <a:pt x="140" y="38"/>
                  </a:cubicBezTo>
                  <a:cubicBezTo>
                    <a:pt x="141" y="36"/>
                    <a:pt x="142" y="33"/>
                    <a:pt x="142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4" name="Freeform 16"/>
            <p:cNvSpPr/>
            <p:nvPr/>
          </p:nvSpPr>
          <p:spPr bwMode="auto">
            <a:xfrm>
              <a:off x="6134101" y="2787651"/>
              <a:ext cx="606425" cy="1085850"/>
            </a:xfrm>
            <a:custGeom>
              <a:avLst/>
              <a:gdLst>
                <a:gd name="T0" fmla="*/ 47 w 161"/>
                <a:gd name="T1" fmla="*/ 90 h 289"/>
                <a:gd name="T2" fmla="*/ 60 w 161"/>
                <a:gd name="T3" fmla="*/ 100 h 289"/>
                <a:gd name="T4" fmla="*/ 69 w 161"/>
                <a:gd name="T5" fmla="*/ 108 h 289"/>
                <a:gd name="T6" fmla="*/ 87 w 161"/>
                <a:gd name="T7" fmla="*/ 114 h 289"/>
                <a:gd name="T8" fmla="*/ 88 w 161"/>
                <a:gd name="T9" fmla="*/ 115 h 289"/>
                <a:gd name="T10" fmla="*/ 93 w 161"/>
                <a:gd name="T11" fmla="*/ 123 h 289"/>
                <a:gd name="T12" fmla="*/ 88 w 161"/>
                <a:gd name="T13" fmla="*/ 136 h 289"/>
                <a:gd name="T14" fmla="*/ 88 w 161"/>
                <a:gd name="T15" fmla="*/ 144 h 289"/>
                <a:gd name="T16" fmla="*/ 83 w 161"/>
                <a:gd name="T17" fmla="*/ 158 h 289"/>
                <a:gd name="T18" fmla="*/ 70 w 161"/>
                <a:gd name="T19" fmla="*/ 156 h 289"/>
                <a:gd name="T20" fmla="*/ 55 w 161"/>
                <a:gd name="T21" fmla="*/ 166 h 289"/>
                <a:gd name="T22" fmla="*/ 58 w 161"/>
                <a:gd name="T23" fmla="*/ 177 h 289"/>
                <a:gd name="T24" fmla="*/ 43 w 161"/>
                <a:gd name="T25" fmla="*/ 174 h 289"/>
                <a:gd name="T26" fmla="*/ 31 w 161"/>
                <a:gd name="T27" fmla="*/ 169 h 289"/>
                <a:gd name="T28" fmla="*/ 19 w 161"/>
                <a:gd name="T29" fmla="*/ 196 h 289"/>
                <a:gd name="T30" fmla="*/ 23 w 161"/>
                <a:gd name="T31" fmla="*/ 204 h 289"/>
                <a:gd name="T32" fmla="*/ 25 w 161"/>
                <a:gd name="T33" fmla="*/ 211 h 289"/>
                <a:gd name="T34" fmla="*/ 26 w 161"/>
                <a:gd name="T35" fmla="*/ 222 h 289"/>
                <a:gd name="T36" fmla="*/ 2 w 161"/>
                <a:gd name="T37" fmla="*/ 227 h 289"/>
                <a:gd name="T38" fmla="*/ 3 w 161"/>
                <a:gd name="T39" fmla="*/ 243 h 289"/>
                <a:gd name="T40" fmla="*/ 6 w 161"/>
                <a:gd name="T41" fmla="*/ 254 h 289"/>
                <a:gd name="T42" fmla="*/ 33 w 161"/>
                <a:gd name="T43" fmla="*/ 253 h 289"/>
                <a:gd name="T44" fmla="*/ 42 w 161"/>
                <a:gd name="T45" fmla="*/ 260 h 289"/>
                <a:gd name="T46" fmla="*/ 50 w 161"/>
                <a:gd name="T47" fmla="*/ 266 h 289"/>
                <a:gd name="T48" fmla="*/ 57 w 161"/>
                <a:gd name="T49" fmla="*/ 261 h 289"/>
                <a:gd name="T50" fmla="*/ 76 w 161"/>
                <a:gd name="T51" fmla="*/ 273 h 289"/>
                <a:gd name="T52" fmla="*/ 97 w 161"/>
                <a:gd name="T53" fmla="*/ 275 h 289"/>
                <a:gd name="T54" fmla="*/ 104 w 161"/>
                <a:gd name="T55" fmla="*/ 279 h 289"/>
                <a:gd name="T56" fmla="*/ 104 w 161"/>
                <a:gd name="T57" fmla="*/ 279 h 289"/>
                <a:gd name="T58" fmla="*/ 113 w 161"/>
                <a:gd name="T59" fmla="*/ 287 h 289"/>
                <a:gd name="T60" fmla="*/ 123 w 161"/>
                <a:gd name="T61" fmla="*/ 280 h 289"/>
                <a:gd name="T62" fmla="*/ 119 w 161"/>
                <a:gd name="T63" fmla="*/ 274 h 289"/>
                <a:gd name="T64" fmla="*/ 123 w 161"/>
                <a:gd name="T65" fmla="*/ 257 h 289"/>
                <a:gd name="T66" fmla="*/ 133 w 161"/>
                <a:gd name="T67" fmla="*/ 257 h 289"/>
                <a:gd name="T68" fmla="*/ 120 w 161"/>
                <a:gd name="T69" fmla="*/ 243 h 289"/>
                <a:gd name="T70" fmla="*/ 117 w 161"/>
                <a:gd name="T71" fmla="*/ 237 h 289"/>
                <a:gd name="T72" fmla="*/ 121 w 161"/>
                <a:gd name="T73" fmla="*/ 231 h 289"/>
                <a:gd name="T74" fmla="*/ 151 w 161"/>
                <a:gd name="T75" fmla="*/ 233 h 289"/>
                <a:gd name="T76" fmla="*/ 161 w 161"/>
                <a:gd name="T77" fmla="*/ 231 h 289"/>
                <a:gd name="T78" fmla="*/ 144 w 161"/>
                <a:gd name="T79" fmla="*/ 187 h 289"/>
                <a:gd name="T80" fmla="*/ 136 w 161"/>
                <a:gd name="T81" fmla="*/ 184 h 289"/>
                <a:gd name="T82" fmla="*/ 135 w 161"/>
                <a:gd name="T83" fmla="*/ 172 h 289"/>
                <a:gd name="T84" fmla="*/ 137 w 161"/>
                <a:gd name="T85" fmla="*/ 95 h 289"/>
                <a:gd name="T86" fmla="*/ 139 w 161"/>
                <a:gd name="T87" fmla="*/ 80 h 289"/>
                <a:gd name="T88" fmla="*/ 147 w 161"/>
                <a:gd name="T89" fmla="*/ 68 h 289"/>
                <a:gd name="T90" fmla="*/ 138 w 161"/>
                <a:gd name="T91" fmla="*/ 55 h 289"/>
                <a:gd name="T92" fmla="*/ 137 w 161"/>
                <a:gd name="T93" fmla="*/ 44 h 289"/>
                <a:gd name="T94" fmla="*/ 138 w 161"/>
                <a:gd name="T95" fmla="*/ 43 h 289"/>
                <a:gd name="T96" fmla="*/ 145 w 161"/>
                <a:gd name="T97" fmla="*/ 18 h 289"/>
                <a:gd name="T98" fmla="*/ 150 w 161"/>
                <a:gd name="T99" fmla="*/ 10 h 289"/>
                <a:gd name="T100" fmla="*/ 156 w 161"/>
                <a:gd name="T101" fmla="*/ 6 h 289"/>
                <a:gd name="T102" fmla="*/ 148 w 161"/>
                <a:gd name="T103" fmla="*/ 0 h 289"/>
                <a:gd name="T104" fmla="*/ 134 w 161"/>
                <a:gd name="T105" fmla="*/ 5 h 289"/>
                <a:gd name="T106" fmla="*/ 121 w 161"/>
                <a:gd name="T107" fmla="*/ 16 h 289"/>
                <a:gd name="T108" fmla="*/ 104 w 161"/>
                <a:gd name="T109" fmla="*/ 28 h 289"/>
                <a:gd name="T110" fmla="*/ 97 w 161"/>
                <a:gd name="T111" fmla="*/ 35 h 289"/>
                <a:gd name="T112" fmla="*/ 92 w 161"/>
                <a:gd name="T113" fmla="*/ 59 h 289"/>
                <a:gd name="T114" fmla="*/ 91 w 161"/>
                <a:gd name="T115" fmla="*/ 66 h 289"/>
                <a:gd name="T116" fmla="*/ 86 w 161"/>
                <a:gd name="T117" fmla="*/ 72 h 289"/>
                <a:gd name="T118" fmla="*/ 85 w 161"/>
                <a:gd name="T119" fmla="*/ 73 h 289"/>
                <a:gd name="T120" fmla="*/ 75 w 161"/>
                <a:gd name="T121" fmla="*/ 74 h 289"/>
                <a:gd name="T122" fmla="*/ 75 w 161"/>
                <a:gd name="T123" fmla="*/ 74 h 289"/>
                <a:gd name="T124" fmla="*/ 53 w 161"/>
                <a:gd name="T125" fmla="*/ 6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1" h="289">
                  <a:moveTo>
                    <a:pt x="53" y="66"/>
                  </a:moveTo>
                  <a:cubicBezTo>
                    <a:pt x="51" y="65"/>
                    <a:pt x="51" y="65"/>
                    <a:pt x="51" y="65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1" y="100"/>
                    <a:pt x="61" y="100"/>
                    <a:pt x="61" y="100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4"/>
                    <a:pt x="88" y="114"/>
                    <a:pt x="88" y="114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8" y="130"/>
                    <a:pt x="88" y="132"/>
                    <a:pt x="88" y="136"/>
                  </a:cubicBezTo>
                  <a:cubicBezTo>
                    <a:pt x="88" y="136"/>
                    <a:pt x="88" y="136"/>
                    <a:pt x="88" y="136"/>
                  </a:cubicBezTo>
                  <a:cubicBezTo>
                    <a:pt x="88" y="143"/>
                    <a:pt x="88" y="143"/>
                    <a:pt x="88" y="143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8" y="144"/>
                    <a:pt x="88" y="144"/>
                    <a:pt x="88" y="144"/>
                  </a:cubicBezTo>
                  <a:cubicBezTo>
                    <a:pt x="84" y="156"/>
                    <a:pt x="84" y="156"/>
                    <a:pt x="84" y="156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3" y="158"/>
                    <a:pt x="83" y="158"/>
                    <a:pt x="83" y="158"/>
                  </a:cubicBezTo>
                  <a:cubicBezTo>
                    <a:pt x="82" y="157"/>
                    <a:pt x="82" y="157"/>
                    <a:pt x="82" y="157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70" y="156"/>
                    <a:pt x="70" y="156"/>
                    <a:pt x="70" y="156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5" y="166"/>
                    <a:pt x="55" y="166"/>
                    <a:pt x="55" y="166"/>
                  </a:cubicBezTo>
                  <a:cubicBezTo>
                    <a:pt x="64" y="170"/>
                    <a:pt x="64" y="170"/>
                    <a:pt x="64" y="170"/>
                  </a:cubicBezTo>
                  <a:cubicBezTo>
                    <a:pt x="63" y="172"/>
                    <a:pt x="63" y="172"/>
                    <a:pt x="63" y="172"/>
                  </a:cubicBezTo>
                  <a:cubicBezTo>
                    <a:pt x="63" y="174"/>
                    <a:pt x="61" y="176"/>
                    <a:pt x="58" y="177"/>
                  </a:cubicBezTo>
                  <a:cubicBezTo>
                    <a:pt x="52" y="177"/>
                    <a:pt x="52" y="177"/>
                    <a:pt x="52" y="177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43" y="174"/>
                    <a:pt x="43" y="174"/>
                    <a:pt x="43" y="174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21" y="183"/>
                    <a:pt x="21" y="183"/>
                    <a:pt x="21" y="183"/>
                  </a:cubicBezTo>
                  <a:cubicBezTo>
                    <a:pt x="19" y="188"/>
                    <a:pt x="19" y="188"/>
                    <a:pt x="19" y="188"/>
                  </a:cubicBezTo>
                  <a:cubicBezTo>
                    <a:pt x="19" y="196"/>
                    <a:pt x="19" y="196"/>
                    <a:pt x="19" y="196"/>
                  </a:cubicBezTo>
                  <a:cubicBezTo>
                    <a:pt x="23" y="203"/>
                    <a:pt x="23" y="203"/>
                    <a:pt x="23" y="203"/>
                  </a:cubicBezTo>
                  <a:cubicBezTo>
                    <a:pt x="23" y="204"/>
                    <a:pt x="23" y="204"/>
                    <a:pt x="23" y="204"/>
                  </a:cubicBezTo>
                  <a:cubicBezTo>
                    <a:pt x="23" y="204"/>
                    <a:pt x="23" y="204"/>
                    <a:pt x="23" y="204"/>
                  </a:cubicBezTo>
                  <a:cubicBezTo>
                    <a:pt x="23" y="204"/>
                    <a:pt x="23" y="204"/>
                    <a:pt x="23" y="204"/>
                  </a:cubicBezTo>
                  <a:cubicBezTo>
                    <a:pt x="25" y="210"/>
                    <a:pt x="25" y="210"/>
                    <a:pt x="25" y="210"/>
                  </a:cubicBezTo>
                  <a:cubicBezTo>
                    <a:pt x="25" y="211"/>
                    <a:pt x="25" y="211"/>
                    <a:pt x="25" y="211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21"/>
                    <a:pt x="26" y="221"/>
                    <a:pt x="26" y="221"/>
                  </a:cubicBezTo>
                  <a:cubicBezTo>
                    <a:pt x="26" y="222"/>
                    <a:pt x="26" y="222"/>
                    <a:pt x="26" y="222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2" y="227"/>
                    <a:pt x="2" y="227"/>
                    <a:pt x="2" y="227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3" y="248"/>
                    <a:pt x="3" y="248"/>
                    <a:pt x="3" y="24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14" y="259"/>
                    <a:pt x="14" y="259"/>
                    <a:pt x="14" y="259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33" y="253"/>
                    <a:pt x="33" y="253"/>
                    <a:pt x="33" y="253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9" y="252"/>
                    <a:pt x="39" y="252"/>
                    <a:pt x="39" y="252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4" y="262"/>
                    <a:pt x="46" y="264"/>
                    <a:pt x="47" y="266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50" y="266"/>
                    <a:pt x="50" y="266"/>
                    <a:pt x="50" y="266"/>
                  </a:cubicBezTo>
                  <a:cubicBezTo>
                    <a:pt x="51" y="266"/>
                    <a:pt x="51" y="266"/>
                    <a:pt x="51" y="266"/>
                  </a:cubicBezTo>
                  <a:cubicBezTo>
                    <a:pt x="51" y="265"/>
                    <a:pt x="51" y="265"/>
                    <a:pt x="51" y="265"/>
                  </a:cubicBezTo>
                  <a:cubicBezTo>
                    <a:pt x="57" y="261"/>
                    <a:pt x="57" y="261"/>
                    <a:pt x="57" y="261"/>
                  </a:cubicBezTo>
                  <a:cubicBezTo>
                    <a:pt x="62" y="270"/>
                    <a:pt x="62" y="270"/>
                    <a:pt x="62" y="270"/>
                  </a:cubicBezTo>
                  <a:cubicBezTo>
                    <a:pt x="68" y="273"/>
                    <a:pt x="68" y="273"/>
                    <a:pt x="68" y="273"/>
                  </a:cubicBezTo>
                  <a:cubicBezTo>
                    <a:pt x="76" y="273"/>
                    <a:pt x="76" y="273"/>
                    <a:pt x="76" y="273"/>
                  </a:cubicBezTo>
                  <a:cubicBezTo>
                    <a:pt x="82" y="273"/>
                    <a:pt x="82" y="273"/>
                    <a:pt x="82" y="273"/>
                  </a:cubicBezTo>
                  <a:cubicBezTo>
                    <a:pt x="83" y="273"/>
                    <a:pt x="83" y="273"/>
                    <a:pt x="83" y="273"/>
                  </a:cubicBezTo>
                  <a:cubicBezTo>
                    <a:pt x="97" y="275"/>
                    <a:pt x="97" y="275"/>
                    <a:pt x="97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04" y="279"/>
                    <a:pt x="104" y="279"/>
                    <a:pt x="104" y="279"/>
                  </a:cubicBezTo>
                  <a:cubicBezTo>
                    <a:pt x="109" y="283"/>
                    <a:pt x="109" y="283"/>
                    <a:pt x="109" y="283"/>
                  </a:cubicBezTo>
                  <a:cubicBezTo>
                    <a:pt x="109" y="283"/>
                    <a:pt x="109" y="283"/>
                    <a:pt x="109" y="283"/>
                  </a:cubicBezTo>
                  <a:cubicBezTo>
                    <a:pt x="113" y="287"/>
                    <a:pt x="113" y="287"/>
                    <a:pt x="113" y="287"/>
                  </a:cubicBezTo>
                  <a:cubicBezTo>
                    <a:pt x="117" y="289"/>
                    <a:pt x="117" y="289"/>
                    <a:pt x="117" y="289"/>
                  </a:cubicBezTo>
                  <a:cubicBezTo>
                    <a:pt x="123" y="288"/>
                    <a:pt x="123" y="288"/>
                    <a:pt x="123" y="288"/>
                  </a:cubicBezTo>
                  <a:cubicBezTo>
                    <a:pt x="123" y="280"/>
                    <a:pt x="123" y="280"/>
                    <a:pt x="123" y="280"/>
                  </a:cubicBezTo>
                  <a:cubicBezTo>
                    <a:pt x="120" y="274"/>
                    <a:pt x="120" y="274"/>
                    <a:pt x="120" y="274"/>
                  </a:cubicBezTo>
                  <a:cubicBezTo>
                    <a:pt x="119" y="274"/>
                    <a:pt x="119" y="274"/>
                    <a:pt x="119" y="274"/>
                  </a:cubicBezTo>
                  <a:cubicBezTo>
                    <a:pt x="119" y="274"/>
                    <a:pt x="119" y="274"/>
                    <a:pt x="119" y="274"/>
                  </a:cubicBezTo>
                  <a:cubicBezTo>
                    <a:pt x="117" y="263"/>
                    <a:pt x="117" y="263"/>
                    <a:pt x="117" y="263"/>
                  </a:cubicBezTo>
                  <a:cubicBezTo>
                    <a:pt x="123" y="258"/>
                    <a:pt x="123" y="258"/>
                    <a:pt x="123" y="258"/>
                  </a:cubicBezTo>
                  <a:cubicBezTo>
                    <a:pt x="123" y="257"/>
                    <a:pt x="123" y="257"/>
                    <a:pt x="123" y="257"/>
                  </a:cubicBezTo>
                  <a:cubicBezTo>
                    <a:pt x="123" y="257"/>
                    <a:pt x="123" y="257"/>
                    <a:pt x="123" y="257"/>
                  </a:cubicBezTo>
                  <a:cubicBezTo>
                    <a:pt x="128" y="257"/>
                    <a:pt x="128" y="257"/>
                    <a:pt x="128" y="257"/>
                  </a:cubicBezTo>
                  <a:cubicBezTo>
                    <a:pt x="133" y="257"/>
                    <a:pt x="133" y="257"/>
                    <a:pt x="133" y="257"/>
                  </a:cubicBezTo>
                  <a:cubicBezTo>
                    <a:pt x="135" y="255"/>
                    <a:pt x="135" y="255"/>
                    <a:pt x="135" y="255"/>
                  </a:cubicBezTo>
                  <a:cubicBezTo>
                    <a:pt x="132" y="250"/>
                    <a:pt x="132" y="250"/>
                    <a:pt x="132" y="250"/>
                  </a:cubicBezTo>
                  <a:cubicBezTo>
                    <a:pt x="120" y="243"/>
                    <a:pt x="120" y="243"/>
                    <a:pt x="120" y="243"/>
                  </a:cubicBezTo>
                  <a:cubicBezTo>
                    <a:pt x="117" y="238"/>
                    <a:pt x="117" y="238"/>
                    <a:pt x="117" y="238"/>
                  </a:cubicBezTo>
                  <a:cubicBezTo>
                    <a:pt x="117" y="238"/>
                    <a:pt x="117" y="238"/>
                    <a:pt x="117" y="238"/>
                  </a:cubicBezTo>
                  <a:cubicBezTo>
                    <a:pt x="117" y="237"/>
                    <a:pt x="117" y="237"/>
                    <a:pt x="117" y="237"/>
                  </a:cubicBezTo>
                  <a:cubicBezTo>
                    <a:pt x="117" y="237"/>
                    <a:pt x="117" y="237"/>
                    <a:pt x="117" y="237"/>
                  </a:cubicBezTo>
                  <a:cubicBezTo>
                    <a:pt x="120" y="231"/>
                    <a:pt x="120" y="231"/>
                    <a:pt x="120" y="231"/>
                  </a:cubicBezTo>
                  <a:cubicBezTo>
                    <a:pt x="121" y="231"/>
                    <a:pt x="121" y="231"/>
                    <a:pt x="121" y="231"/>
                  </a:cubicBezTo>
                  <a:cubicBezTo>
                    <a:pt x="129" y="233"/>
                    <a:pt x="129" y="233"/>
                    <a:pt x="129" y="233"/>
                  </a:cubicBezTo>
                  <a:cubicBezTo>
                    <a:pt x="150" y="233"/>
                    <a:pt x="150" y="233"/>
                    <a:pt x="150" y="233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51" y="233"/>
                    <a:pt x="151" y="233"/>
                    <a:pt x="151" y="233"/>
                  </a:cubicBezTo>
                  <a:cubicBezTo>
                    <a:pt x="157" y="235"/>
                    <a:pt x="157" y="235"/>
                    <a:pt x="157" y="235"/>
                  </a:cubicBezTo>
                  <a:cubicBezTo>
                    <a:pt x="161" y="231"/>
                    <a:pt x="161" y="231"/>
                    <a:pt x="161" y="231"/>
                  </a:cubicBezTo>
                  <a:cubicBezTo>
                    <a:pt x="159" y="219"/>
                    <a:pt x="159" y="219"/>
                    <a:pt x="159" y="219"/>
                  </a:cubicBezTo>
                  <a:cubicBezTo>
                    <a:pt x="151" y="214"/>
                    <a:pt x="151" y="214"/>
                    <a:pt x="151" y="214"/>
                  </a:cubicBezTo>
                  <a:cubicBezTo>
                    <a:pt x="145" y="211"/>
                    <a:pt x="143" y="202"/>
                    <a:pt x="144" y="187"/>
                  </a:cubicBezTo>
                  <a:cubicBezTo>
                    <a:pt x="138" y="184"/>
                    <a:pt x="138" y="184"/>
                    <a:pt x="138" y="184"/>
                  </a:cubicBezTo>
                  <a:cubicBezTo>
                    <a:pt x="137" y="184"/>
                    <a:pt x="137" y="184"/>
                    <a:pt x="137" y="184"/>
                  </a:cubicBezTo>
                  <a:cubicBezTo>
                    <a:pt x="136" y="184"/>
                    <a:pt x="136" y="184"/>
                    <a:pt x="136" y="184"/>
                  </a:cubicBezTo>
                  <a:cubicBezTo>
                    <a:pt x="136" y="183"/>
                    <a:pt x="136" y="183"/>
                    <a:pt x="136" y="183"/>
                  </a:cubicBezTo>
                  <a:cubicBezTo>
                    <a:pt x="136" y="182"/>
                    <a:pt x="136" y="182"/>
                    <a:pt x="136" y="182"/>
                  </a:cubicBezTo>
                  <a:cubicBezTo>
                    <a:pt x="135" y="172"/>
                    <a:pt x="135" y="172"/>
                    <a:pt x="135" y="172"/>
                  </a:cubicBezTo>
                  <a:cubicBezTo>
                    <a:pt x="144" y="131"/>
                    <a:pt x="144" y="131"/>
                    <a:pt x="144" y="131"/>
                  </a:cubicBezTo>
                  <a:cubicBezTo>
                    <a:pt x="140" y="119"/>
                    <a:pt x="138" y="111"/>
                    <a:pt x="138" y="10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8" y="81"/>
                    <a:pt x="138" y="81"/>
                    <a:pt x="138" y="81"/>
                  </a:cubicBezTo>
                  <a:cubicBezTo>
                    <a:pt x="139" y="80"/>
                    <a:pt x="139" y="80"/>
                    <a:pt x="139" y="80"/>
                  </a:cubicBezTo>
                  <a:cubicBezTo>
                    <a:pt x="139" y="80"/>
                    <a:pt x="139" y="80"/>
                    <a:pt x="139" y="80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47" y="68"/>
                    <a:pt x="147" y="68"/>
                    <a:pt x="147" y="68"/>
                  </a:cubicBezTo>
                  <a:cubicBezTo>
                    <a:pt x="147" y="66"/>
                    <a:pt x="146" y="64"/>
                    <a:pt x="144" y="61"/>
                  </a:cubicBezTo>
                  <a:cubicBezTo>
                    <a:pt x="139" y="55"/>
                    <a:pt x="139" y="55"/>
                    <a:pt x="139" y="55"/>
                  </a:cubicBezTo>
                  <a:cubicBezTo>
                    <a:pt x="138" y="55"/>
                    <a:pt x="138" y="55"/>
                    <a:pt x="138" y="55"/>
                  </a:cubicBezTo>
                  <a:cubicBezTo>
                    <a:pt x="138" y="54"/>
                    <a:pt x="138" y="54"/>
                    <a:pt x="138" y="54"/>
                  </a:cubicBezTo>
                  <a:cubicBezTo>
                    <a:pt x="137" y="44"/>
                    <a:pt x="137" y="44"/>
                    <a:pt x="137" y="44"/>
                  </a:cubicBezTo>
                  <a:cubicBezTo>
                    <a:pt x="137" y="44"/>
                    <a:pt x="137" y="44"/>
                    <a:pt x="137" y="44"/>
                  </a:cubicBezTo>
                  <a:cubicBezTo>
                    <a:pt x="137" y="44"/>
                    <a:pt x="137" y="44"/>
                    <a:pt x="137" y="44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48" y="30"/>
                    <a:pt x="148" y="30"/>
                    <a:pt x="148" y="30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56" y="6"/>
                    <a:pt x="156" y="6"/>
                    <a:pt x="156" y="6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5" y="9"/>
                    <a:pt x="145" y="9"/>
                    <a:pt x="145" y="9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30" y="14"/>
                    <a:pt x="130" y="14"/>
                    <a:pt x="130" y="14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104" y="29"/>
                    <a:pt x="104" y="29"/>
                    <a:pt x="104" y="29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45"/>
                    <a:pt x="96" y="45"/>
                    <a:pt x="96" y="45"/>
                  </a:cubicBezTo>
                  <a:cubicBezTo>
                    <a:pt x="92" y="59"/>
                    <a:pt x="92" y="59"/>
                    <a:pt x="92" y="59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91" y="66"/>
                    <a:pt x="91" y="66"/>
                    <a:pt x="91" y="66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0" y="69"/>
                    <a:pt x="60" y="69"/>
                    <a:pt x="60" y="69"/>
                  </a:cubicBezTo>
                  <a:lnTo>
                    <a:pt x="5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5" name="Freeform 17"/>
            <p:cNvSpPr/>
            <p:nvPr/>
          </p:nvSpPr>
          <p:spPr bwMode="auto">
            <a:xfrm>
              <a:off x="6656388" y="2584451"/>
              <a:ext cx="411163" cy="890588"/>
            </a:xfrm>
            <a:custGeom>
              <a:avLst/>
              <a:gdLst>
                <a:gd name="T0" fmla="*/ 100 w 109"/>
                <a:gd name="T1" fmla="*/ 4 h 237"/>
                <a:gd name="T2" fmla="*/ 94 w 109"/>
                <a:gd name="T3" fmla="*/ 6 h 237"/>
                <a:gd name="T4" fmla="*/ 89 w 109"/>
                <a:gd name="T5" fmla="*/ 12 h 237"/>
                <a:gd name="T6" fmla="*/ 88 w 109"/>
                <a:gd name="T7" fmla="*/ 12 h 237"/>
                <a:gd name="T8" fmla="*/ 68 w 109"/>
                <a:gd name="T9" fmla="*/ 14 h 237"/>
                <a:gd name="T10" fmla="*/ 62 w 109"/>
                <a:gd name="T11" fmla="*/ 20 h 237"/>
                <a:gd name="T12" fmla="*/ 56 w 109"/>
                <a:gd name="T13" fmla="*/ 24 h 237"/>
                <a:gd name="T14" fmla="*/ 47 w 109"/>
                <a:gd name="T15" fmla="*/ 24 h 237"/>
                <a:gd name="T16" fmla="*/ 42 w 109"/>
                <a:gd name="T17" fmla="*/ 38 h 237"/>
                <a:gd name="T18" fmla="*/ 42 w 109"/>
                <a:gd name="T19" fmla="*/ 38 h 237"/>
                <a:gd name="T20" fmla="*/ 33 w 109"/>
                <a:gd name="T21" fmla="*/ 46 h 237"/>
                <a:gd name="T22" fmla="*/ 21 w 109"/>
                <a:gd name="T23" fmla="*/ 60 h 237"/>
                <a:gd name="T24" fmla="*/ 14 w 109"/>
                <a:gd name="T25" fmla="*/ 68 h 237"/>
                <a:gd name="T26" fmla="*/ 13 w 109"/>
                <a:gd name="T27" fmla="*/ 77 h 237"/>
                <a:gd name="T28" fmla="*/ 13 w 109"/>
                <a:gd name="T29" fmla="*/ 85 h 237"/>
                <a:gd name="T30" fmla="*/ 9 w 109"/>
                <a:gd name="T31" fmla="*/ 92 h 237"/>
                <a:gd name="T32" fmla="*/ 9 w 109"/>
                <a:gd name="T33" fmla="*/ 112 h 237"/>
                <a:gd name="T34" fmla="*/ 12 w 109"/>
                <a:gd name="T35" fmla="*/ 122 h 237"/>
                <a:gd name="T36" fmla="*/ 12 w 109"/>
                <a:gd name="T37" fmla="*/ 132 h 237"/>
                <a:gd name="T38" fmla="*/ 4 w 109"/>
                <a:gd name="T39" fmla="*/ 162 h 237"/>
                <a:gd name="T40" fmla="*/ 9 w 109"/>
                <a:gd name="T41" fmla="*/ 186 h 237"/>
                <a:gd name="T42" fmla="*/ 7 w 109"/>
                <a:gd name="T43" fmla="*/ 237 h 237"/>
                <a:gd name="T44" fmla="*/ 17 w 109"/>
                <a:gd name="T45" fmla="*/ 228 h 237"/>
                <a:gd name="T46" fmla="*/ 57 w 109"/>
                <a:gd name="T47" fmla="*/ 208 h 237"/>
                <a:gd name="T48" fmla="*/ 76 w 109"/>
                <a:gd name="T49" fmla="*/ 210 h 237"/>
                <a:gd name="T50" fmla="*/ 91 w 109"/>
                <a:gd name="T51" fmla="*/ 196 h 237"/>
                <a:gd name="T52" fmla="*/ 95 w 109"/>
                <a:gd name="T53" fmla="*/ 186 h 237"/>
                <a:gd name="T54" fmla="*/ 95 w 109"/>
                <a:gd name="T55" fmla="*/ 184 h 237"/>
                <a:gd name="T56" fmla="*/ 97 w 109"/>
                <a:gd name="T57" fmla="*/ 170 h 237"/>
                <a:gd name="T58" fmla="*/ 99 w 109"/>
                <a:gd name="T59" fmla="*/ 162 h 237"/>
                <a:gd name="T60" fmla="*/ 95 w 109"/>
                <a:gd name="T61" fmla="*/ 140 h 237"/>
                <a:gd name="T62" fmla="*/ 97 w 109"/>
                <a:gd name="T63" fmla="*/ 134 h 237"/>
                <a:gd name="T64" fmla="*/ 109 w 109"/>
                <a:gd name="T65" fmla="*/ 108 h 237"/>
                <a:gd name="T66" fmla="*/ 91 w 109"/>
                <a:gd name="T67" fmla="*/ 92 h 237"/>
                <a:gd name="T68" fmla="*/ 89 w 109"/>
                <a:gd name="T69" fmla="*/ 85 h 237"/>
                <a:gd name="T70" fmla="*/ 90 w 109"/>
                <a:gd name="T71" fmla="*/ 73 h 237"/>
                <a:gd name="T72" fmla="*/ 93 w 109"/>
                <a:gd name="T73" fmla="*/ 65 h 237"/>
                <a:gd name="T74" fmla="*/ 105 w 109"/>
                <a:gd name="T75" fmla="*/ 56 h 237"/>
                <a:gd name="T76" fmla="*/ 107 w 109"/>
                <a:gd name="T77" fmla="*/ 33 h 237"/>
                <a:gd name="T78" fmla="*/ 100 w 109"/>
                <a:gd name="T79" fmla="*/ 32 h 237"/>
                <a:gd name="T80" fmla="*/ 92 w 109"/>
                <a:gd name="T81" fmla="*/ 26 h 237"/>
                <a:gd name="T82" fmla="*/ 91 w 109"/>
                <a:gd name="T83" fmla="*/ 1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237">
                  <a:moveTo>
                    <a:pt x="101" y="12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1" y="72"/>
                    <a:pt x="11" y="72"/>
                    <a:pt x="11" y="72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1" y="116"/>
                    <a:pt x="12" y="120"/>
                    <a:pt x="12" y="122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4" y="138"/>
                    <a:pt x="4" y="138"/>
                    <a:pt x="4" y="138"/>
                  </a:cubicBezTo>
                  <a:cubicBezTo>
                    <a:pt x="3" y="150"/>
                    <a:pt x="3" y="150"/>
                    <a:pt x="3" y="150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4" y="166"/>
                    <a:pt x="5" y="173"/>
                    <a:pt x="9" y="184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9" y="186"/>
                    <a:pt x="9" y="186"/>
                    <a:pt x="9" y="18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" y="234"/>
                    <a:pt x="1" y="234"/>
                    <a:pt x="1" y="234"/>
                  </a:cubicBezTo>
                  <a:cubicBezTo>
                    <a:pt x="7" y="237"/>
                    <a:pt x="7" y="237"/>
                    <a:pt x="7" y="237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48" y="216"/>
                    <a:pt x="48" y="216"/>
                    <a:pt x="48" y="216"/>
                  </a:cubicBezTo>
                  <a:cubicBezTo>
                    <a:pt x="56" y="208"/>
                    <a:pt x="56" y="208"/>
                    <a:pt x="56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78" y="210"/>
                    <a:pt x="83" y="208"/>
                    <a:pt x="91" y="204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2" y="196"/>
                    <a:pt x="92" y="196"/>
                    <a:pt x="92" y="196"/>
                  </a:cubicBezTo>
                  <a:cubicBezTo>
                    <a:pt x="96" y="191"/>
                    <a:pt x="96" y="191"/>
                    <a:pt x="96" y="191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85"/>
                    <a:pt x="95" y="185"/>
                    <a:pt x="95" y="185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97" y="182"/>
                    <a:pt x="97" y="181"/>
                    <a:pt x="96" y="180"/>
                  </a:cubicBezTo>
                  <a:cubicBezTo>
                    <a:pt x="95" y="177"/>
                    <a:pt x="95" y="174"/>
                    <a:pt x="97" y="170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9" y="168"/>
                    <a:pt x="99" y="168"/>
                    <a:pt x="99" y="168"/>
                  </a:cubicBezTo>
                  <a:cubicBezTo>
                    <a:pt x="99" y="162"/>
                    <a:pt x="99" y="162"/>
                    <a:pt x="99" y="162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0" y="153"/>
                    <a:pt x="90" y="150"/>
                    <a:pt x="91" y="147"/>
                  </a:cubicBezTo>
                  <a:cubicBezTo>
                    <a:pt x="92" y="145"/>
                    <a:pt x="93" y="142"/>
                    <a:pt x="95" y="140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97" y="134"/>
                    <a:pt x="97" y="134"/>
                    <a:pt x="97" y="134"/>
                  </a:cubicBezTo>
                  <a:cubicBezTo>
                    <a:pt x="101" y="124"/>
                    <a:pt x="101" y="124"/>
                    <a:pt x="101" y="124"/>
                  </a:cubicBezTo>
                  <a:cubicBezTo>
                    <a:pt x="102" y="120"/>
                    <a:pt x="102" y="120"/>
                    <a:pt x="102" y="120"/>
                  </a:cubicBezTo>
                  <a:cubicBezTo>
                    <a:pt x="109" y="108"/>
                    <a:pt x="109" y="108"/>
                    <a:pt x="109" y="108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3" y="65"/>
                    <a:pt x="93" y="65"/>
                    <a:pt x="93" y="65"/>
                  </a:cubicBezTo>
                  <a:cubicBezTo>
                    <a:pt x="92" y="62"/>
                    <a:pt x="93" y="60"/>
                    <a:pt x="94" y="58"/>
                  </a:cubicBezTo>
                  <a:cubicBezTo>
                    <a:pt x="95" y="58"/>
                    <a:pt x="96" y="57"/>
                    <a:pt x="97" y="57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7" y="51"/>
                    <a:pt x="107" y="51"/>
                    <a:pt x="107" y="51"/>
                  </a:cubicBezTo>
                  <a:cubicBezTo>
                    <a:pt x="109" y="38"/>
                    <a:pt x="109" y="38"/>
                    <a:pt x="109" y="38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1" y="26"/>
                    <a:pt x="91" y="2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4"/>
                    <a:pt x="91" y="14"/>
                    <a:pt x="91" y="14"/>
                  </a:cubicBezTo>
                  <a:lnTo>
                    <a:pt x="10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6" name="Freeform 18"/>
            <p:cNvSpPr/>
            <p:nvPr/>
          </p:nvSpPr>
          <p:spPr bwMode="auto">
            <a:xfrm>
              <a:off x="6551613" y="4102101"/>
              <a:ext cx="654050" cy="752475"/>
            </a:xfrm>
            <a:custGeom>
              <a:avLst/>
              <a:gdLst>
                <a:gd name="T0" fmla="*/ 150 w 174"/>
                <a:gd name="T1" fmla="*/ 34 h 200"/>
                <a:gd name="T2" fmla="*/ 146 w 174"/>
                <a:gd name="T3" fmla="*/ 26 h 200"/>
                <a:gd name="T4" fmla="*/ 144 w 174"/>
                <a:gd name="T5" fmla="*/ 12 h 200"/>
                <a:gd name="T6" fmla="*/ 137 w 174"/>
                <a:gd name="T7" fmla="*/ 17 h 200"/>
                <a:gd name="T8" fmla="*/ 125 w 174"/>
                <a:gd name="T9" fmla="*/ 15 h 200"/>
                <a:gd name="T10" fmla="*/ 125 w 174"/>
                <a:gd name="T11" fmla="*/ 7 h 200"/>
                <a:gd name="T12" fmla="*/ 122 w 174"/>
                <a:gd name="T13" fmla="*/ 10 h 200"/>
                <a:gd name="T14" fmla="*/ 109 w 174"/>
                <a:gd name="T15" fmla="*/ 22 h 200"/>
                <a:gd name="T16" fmla="*/ 107 w 174"/>
                <a:gd name="T17" fmla="*/ 22 h 200"/>
                <a:gd name="T18" fmla="*/ 99 w 174"/>
                <a:gd name="T19" fmla="*/ 16 h 200"/>
                <a:gd name="T20" fmla="*/ 92 w 174"/>
                <a:gd name="T21" fmla="*/ 13 h 200"/>
                <a:gd name="T22" fmla="*/ 75 w 174"/>
                <a:gd name="T23" fmla="*/ 8 h 200"/>
                <a:gd name="T24" fmla="*/ 66 w 174"/>
                <a:gd name="T25" fmla="*/ 4 h 200"/>
                <a:gd name="T26" fmla="*/ 47 w 174"/>
                <a:gd name="T27" fmla="*/ 0 h 200"/>
                <a:gd name="T28" fmla="*/ 40 w 174"/>
                <a:gd name="T29" fmla="*/ 16 h 200"/>
                <a:gd name="T30" fmla="*/ 35 w 174"/>
                <a:gd name="T31" fmla="*/ 16 h 200"/>
                <a:gd name="T32" fmla="*/ 15 w 174"/>
                <a:gd name="T33" fmla="*/ 26 h 200"/>
                <a:gd name="T34" fmla="*/ 13 w 174"/>
                <a:gd name="T35" fmla="*/ 72 h 200"/>
                <a:gd name="T36" fmla="*/ 10 w 174"/>
                <a:gd name="T37" fmla="*/ 83 h 200"/>
                <a:gd name="T38" fmla="*/ 1 w 174"/>
                <a:gd name="T39" fmla="*/ 109 h 200"/>
                <a:gd name="T40" fmla="*/ 8 w 174"/>
                <a:gd name="T41" fmla="*/ 111 h 200"/>
                <a:gd name="T42" fmla="*/ 17 w 174"/>
                <a:gd name="T43" fmla="*/ 126 h 200"/>
                <a:gd name="T44" fmla="*/ 14 w 174"/>
                <a:gd name="T45" fmla="*/ 132 h 200"/>
                <a:gd name="T46" fmla="*/ 24 w 174"/>
                <a:gd name="T47" fmla="*/ 158 h 200"/>
                <a:gd name="T48" fmla="*/ 38 w 174"/>
                <a:gd name="T49" fmla="*/ 151 h 200"/>
                <a:gd name="T50" fmla="*/ 46 w 174"/>
                <a:gd name="T51" fmla="*/ 151 h 200"/>
                <a:gd name="T52" fmla="*/ 53 w 174"/>
                <a:gd name="T53" fmla="*/ 140 h 200"/>
                <a:gd name="T54" fmla="*/ 69 w 174"/>
                <a:gd name="T55" fmla="*/ 135 h 200"/>
                <a:gd name="T56" fmla="*/ 77 w 174"/>
                <a:gd name="T57" fmla="*/ 151 h 200"/>
                <a:gd name="T58" fmla="*/ 81 w 174"/>
                <a:gd name="T59" fmla="*/ 165 h 200"/>
                <a:gd name="T60" fmla="*/ 71 w 174"/>
                <a:gd name="T61" fmla="*/ 185 h 200"/>
                <a:gd name="T62" fmla="*/ 85 w 174"/>
                <a:gd name="T63" fmla="*/ 187 h 200"/>
                <a:gd name="T64" fmla="*/ 89 w 174"/>
                <a:gd name="T65" fmla="*/ 199 h 200"/>
                <a:gd name="T66" fmla="*/ 103 w 174"/>
                <a:gd name="T67" fmla="*/ 196 h 200"/>
                <a:gd name="T68" fmla="*/ 109 w 174"/>
                <a:gd name="T69" fmla="*/ 178 h 200"/>
                <a:gd name="T70" fmla="*/ 135 w 174"/>
                <a:gd name="T71" fmla="*/ 189 h 200"/>
                <a:gd name="T72" fmla="*/ 128 w 174"/>
                <a:gd name="T73" fmla="*/ 172 h 200"/>
                <a:gd name="T74" fmla="*/ 129 w 174"/>
                <a:gd name="T75" fmla="*/ 170 h 200"/>
                <a:gd name="T76" fmla="*/ 167 w 174"/>
                <a:gd name="T77" fmla="*/ 166 h 200"/>
                <a:gd name="T78" fmla="*/ 167 w 174"/>
                <a:gd name="T79" fmla="*/ 165 h 200"/>
                <a:gd name="T80" fmla="*/ 167 w 174"/>
                <a:gd name="T81" fmla="*/ 163 h 200"/>
                <a:gd name="T82" fmla="*/ 166 w 174"/>
                <a:gd name="T83" fmla="*/ 142 h 200"/>
                <a:gd name="T84" fmla="*/ 171 w 174"/>
                <a:gd name="T85" fmla="*/ 134 h 200"/>
                <a:gd name="T86" fmla="*/ 163 w 174"/>
                <a:gd name="T87" fmla="*/ 126 h 200"/>
                <a:gd name="T88" fmla="*/ 159 w 174"/>
                <a:gd name="T89" fmla="*/ 98 h 200"/>
                <a:gd name="T90" fmla="*/ 151 w 174"/>
                <a:gd name="T91" fmla="*/ 102 h 200"/>
                <a:gd name="T92" fmla="*/ 150 w 174"/>
                <a:gd name="T93" fmla="*/ 84 h 200"/>
                <a:gd name="T94" fmla="*/ 163 w 174"/>
                <a:gd name="T95" fmla="*/ 50 h 200"/>
                <a:gd name="T96" fmla="*/ 150 w 174"/>
                <a:gd name="T97" fmla="*/ 3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4" h="200">
                  <a:moveTo>
                    <a:pt x="150" y="34"/>
                  </a:moveTo>
                  <a:cubicBezTo>
                    <a:pt x="151" y="34"/>
                    <a:pt x="151" y="34"/>
                    <a:pt x="151" y="34"/>
                  </a:cubicBezTo>
                  <a:cubicBezTo>
                    <a:pt x="150" y="34"/>
                    <a:pt x="150" y="34"/>
                    <a:pt x="150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6" y="26"/>
                    <a:pt x="146" y="26"/>
                    <a:pt x="146" y="26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15"/>
                    <a:pt x="146" y="14"/>
                    <a:pt x="144" y="12"/>
                  </a:cubicBezTo>
                  <a:cubicBezTo>
                    <a:pt x="141" y="12"/>
                    <a:pt x="141" y="12"/>
                    <a:pt x="141" y="12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37" y="17"/>
                    <a:pt x="137" y="17"/>
                    <a:pt x="137" y="17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26" y="11"/>
                    <a:pt x="126" y="11"/>
                    <a:pt x="126" y="11"/>
                  </a:cubicBezTo>
                  <a:cubicBezTo>
                    <a:pt x="125" y="7"/>
                    <a:pt x="125" y="7"/>
                    <a:pt x="125" y="7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22" y="10"/>
                    <a:pt x="122" y="10"/>
                    <a:pt x="122" y="10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2" y="13"/>
                    <a:pt x="92" y="13"/>
                    <a:pt x="92" y="13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66" y="3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4" y="74"/>
                    <a:pt x="14" y="74"/>
                    <a:pt x="13" y="74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6"/>
                    <a:pt x="9" y="79"/>
                    <a:pt x="10" y="83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5" y="104"/>
                    <a:pt x="2" y="107"/>
                    <a:pt x="1" y="109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7" y="112"/>
                    <a:pt x="7" y="112"/>
                    <a:pt x="7" y="112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13" y="111"/>
                    <a:pt x="16" y="113"/>
                    <a:pt x="16" y="117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5" y="129"/>
                    <a:pt x="14" y="130"/>
                    <a:pt x="14" y="132"/>
                  </a:cubicBezTo>
                  <a:cubicBezTo>
                    <a:pt x="13" y="141"/>
                    <a:pt x="13" y="141"/>
                    <a:pt x="13" y="141"/>
                  </a:cubicBezTo>
                  <a:cubicBezTo>
                    <a:pt x="13" y="144"/>
                    <a:pt x="14" y="146"/>
                    <a:pt x="16" y="148"/>
                  </a:cubicBezTo>
                  <a:cubicBezTo>
                    <a:pt x="24" y="158"/>
                    <a:pt x="24" y="158"/>
                    <a:pt x="24" y="158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8" y="151"/>
                    <a:pt x="38" y="151"/>
                    <a:pt x="38" y="151"/>
                  </a:cubicBezTo>
                  <a:cubicBezTo>
                    <a:pt x="39" y="152"/>
                    <a:pt x="39" y="152"/>
                    <a:pt x="39" y="152"/>
                  </a:cubicBezTo>
                  <a:cubicBezTo>
                    <a:pt x="43" y="153"/>
                    <a:pt x="43" y="153"/>
                    <a:pt x="43" y="153"/>
                  </a:cubicBezTo>
                  <a:cubicBezTo>
                    <a:pt x="44" y="153"/>
                    <a:pt x="45" y="152"/>
                    <a:pt x="46" y="151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50" y="142"/>
                    <a:pt x="51" y="141"/>
                    <a:pt x="53" y="140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64" y="141"/>
                    <a:pt x="65" y="140"/>
                    <a:pt x="65" y="140"/>
                  </a:cubicBezTo>
                  <a:cubicBezTo>
                    <a:pt x="66" y="137"/>
                    <a:pt x="68" y="136"/>
                    <a:pt x="69" y="135"/>
                  </a:cubicBezTo>
                  <a:cubicBezTo>
                    <a:pt x="70" y="135"/>
                    <a:pt x="72" y="135"/>
                    <a:pt x="73" y="136"/>
                  </a:cubicBezTo>
                  <a:cubicBezTo>
                    <a:pt x="76" y="139"/>
                    <a:pt x="78" y="141"/>
                    <a:pt x="78" y="144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79" y="152"/>
                    <a:pt x="79" y="152"/>
                    <a:pt x="79" y="152"/>
                  </a:cubicBezTo>
                  <a:cubicBezTo>
                    <a:pt x="81" y="154"/>
                    <a:pt x="83" y="156"/>
                    <a:pt x="83" y="158"/>
                  </a:cubicBezTo>
                  <a:cubicBezTo>
                    <a:pt x="81" y="165"/>
                    <a:pt x="81" y="165"/>
                    <a:pt x="81" y="165"/>
                  </a:cubicBezTo>
                  <a:cubicBezTo>
                    <a:pt x="80" y="169"/>
                    <a:pt x="79" y="172"/>
                    <a:pt x="77" y="172"/>
                  </a:cubicBezTo>
                  <a:cubicBezTo>
                    <a:pt x="77" y="172"/>
                    <a:pt x="77" y="172"/>
                    <a:pt x="77" y="172"/>
                  </a:cubicBezTo>
                  <a:cubicBezTo>
                    <a:pt x="71" y="185"/>
                    <a:pt x="71" y="185"/>
                    <a:pt x="71" y="185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83" y="186"/>
                    <a:pt x="83" y="186"/>
                    <a:pt x="83" y="186"/>
                  </a:cubicBezTo>
                  <a:cubicBezTo>
                    <a:pt x="85" y="187"/>
                    <a:pt x="85" y="187"/>
                    <a:pt x="85" y="187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83" y="192"/>
                    <a:pt x="82" y="195"/>
                    <a:pt x="83" y="197"/>
                  </a:cubicBezTo>
                  <a:cubicBezTo>
                    <a:pt x="86" y="199"/>
                    <a:pt x="88" y="200"/>
                    <a:pt x="89" y="199"/>
                  </a:cubicBezTo>
                  <a:cubicBezTo>
                    <a:pt x="95" y="197"/>
                    <a:pt x="95" y="197"/>
                    <a:pt x="95" y="197"/>
                  </a:cubicBezTo>
                  <a:cubicBezTo>
                    <a:pt x="98" y="196"/>
                    <a:pt x="98" y="196"/>
                    <a:pt x="98" y="196"/>
                  </a:cubicBezTo>
                  <a:cubicBezTo>
                    <a:pt x="103" y="196"/>
                    <a:pt x="103" y="196"/>
                    <a:pt x="103" y="196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8" y="183"/>
                    <a:pt x="108" y="183"/>
                    <a:pt x="108" y="183"/>
                  </a:cubicBezTo>
                  <a:cubicBezTo>
                    <a:pt x="108" y="181"/>
                    <a:pt x="108" y="179"/>
                    <a:pt x="109" y="178"/>
                  </a:cubicBezTo>
                  <a:cubicBezTo>
                    <a:pt x="110" y="177"/>
                    <a:pt x="114" y="177"/>
                    <a:pt x="118" y="180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31" y="188"/>
                    <a:pt x="134" y="189"/>
                    <a:pt x="135" y="189"/>
                  </a:cubicBezTo>
                  <a:cubicBezTo>
                    <a:pt x="135" y="188"/>
                    <a:pt x="135" y="188"/>
                    <a:pt x="135" y="188"/>
                  </a:cubicBezTo>
                  <a:cubicBezTo>
                    <a:pt x="136" y="187"/>
                    <a:pt x="135" y="184"/>
                    <a:pt x="133" y="180"/>
                  </a:cubicBezTo>
                  <a:cubicBezTo>
                    <a:pt x="128" y="172"/>
                    <a:pt x="128" y="172"/>
                    <a:pt x="128" y="172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8" y="171"/>
                    <a:pt x="128" y="171"/>
                    <a:pt x="128" y="171"/>
                  </a:cubicBezTo>
                  <a:cubicBezTo>
                    <a:pt x="129" y="170"/>
                    <a:pt x="129" y="170"/>
                    <a:pt x="129" y="170"/>
                  </a:cubicBezTo>
                  <a:cubicBezTo>
                    <a:pt x="134" y="163"/>
                    <a:pt x="140" y="160"/>
                    <a:pt x="146" y="163"/>
                  </a:cubicBezTo>
                  <a:cubicBezTo>
                    <a:pt x="161" y="170"/>
                    <a:pt x="161" y="170"/>
                    <a:pt x="161" y="170"/>
                  </a:cubicBezTo>
                  <a:cubicBezTo>
                    <a:pt x="167" y="166"/>
                    <a:pt x="167" y="166"/>
                    <a:pt x="167" y="166"/>
                  </a:cubicBezTo>
                  <a:cubicBezTo>
                    <a:pt x="167" y="166"/>
                    <a:pt x="167" y="166"/>
                    <a:pt x="167" y="166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7" y="165"/>
                    <a:pt x="167" y="165"/>
                    <a:pt x="167" y="165"/>
                  </a:cubicBezTo>
                  <a:cubicBezTo>
                    <a:pt x="166" y="164"/>
                    <a:pt x="166" y="164"/>
                    <a:pt x="166" y="164"/>
                  </a:cubicBezTo>
                  <a:cubicBezTo>
                    <a:pt x="167" y="164"/>
                    <a:pt x="167" y="164"/>
                    <a:pt x="167" y="164"/>
                  </a:cubicBezTo>
                  <a:cubicBezTo>
                    <a:pt x="167" y="163"/>
                    <a:pt x="167" y="163"/>
                    <a:pt x="167" y="163"/>
                  </a:cubicBezTo>
                  <a:cubicBezTo>
                    <a:pt x="172" y="155"/>
                    <a:pt x="174" y="149"/>
                    <a:pt x="172" y="146"/>
                  </a:cubicBezTo>
                  <a:cubicBezTo>
                    <a:pt x="171" y="143"/>
                    <a:pt x="169" y="142"/>
                    <a:pt x="167" y="142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5" y="138"/>
                    <a:pt x="165" y="138"/>
                    <a:pt x="165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9" y="136"/>
                    <a:pt x="170" y="135"/>
                    <a:pt x="171" y="134"/>
                  </a:cubicBezTo>
                  <a:cubicBezTo>
                    <a:pt x="170" y="132"/>
                    <a:pt x="170" y="132"/>
                    <a:pt x="170" y="132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6"/>
                    <a:pt x="163" y="126"/>
                    <a:pt x="163" y="126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9" y="110"/>
                    <a:pt x="158" y="104"/>
                    <a:pt x="159" y="98"/>
                  </a:cubicBezTo>
                  <a:cubicBezTo>
                    <a:pt x="159" y="94"/>
                    <a:pt x="159" y="94"/>
                    <a:pt x="159" y="94"/>
                  </a:cubicBezTo>
                  <a:cubicBezTo>
                    <a:pt x="155" y="98"/>
                    <a:pt x="155" y="98"/>
                    <a:pt x="155" y="98"/>
                  </a:cubicBezTo>
                  <a:cubicBezTo>
                    <a:pt x="151" y="102"/>
                    <a:pt x="151" y="102"/>
                    <a:pt x="151" y="102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5"/>
                    <a:pt x="150" y="85"/>
                    <a:pt x="150" y="85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9" y="71"/>
                    <a:pt x="165" y="64"/>
                    <a:pt x="167" y="62"/>
                  </a:cubicBezTo>
                  <a:cubicBezTo>
                    <a:pt x="163" y="50"/>
                    <a:pt x="163" y="50"/>
                    <a:pt x="163" y="50"/>
                  </a:cubicBezTo>
                  <a:cubicBezTo>
                    <a:pt x="162" y="44"/>
                    <a:pt x="161" y="40"/>
                    <a:pt x="161" y="38"/>
                  </a:cubicBezTo>
                  <a:cubicBezTo>
                    <a:pt x="154" y="35"/>
                    <a:pt x="154" y="35"/>
                    <a:pt x="154" y="35"/>
                  </a:cubicBezTo>
                  <a:lnTo>
                    <a:pt x="150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7" name="Freeform 19"/>
            <p:cNvSpPr/>
            <p:nvPr/>
          </p:nvSpPr>
          <p:spPr bwMode="auto">
            <a:xfrm>
              <a:off x="6477001" y="3670301"/>
              <a:ext cx="920750" cy="574675"/>
            </a:xfrm>
            <a:custGeom>
              <a:avLst/>
              <a:gdLst>
                <a:gd name="T0" fmla="*/ 33 w 245"/>
                <a:gd name="T1" fmla="*/ 5 h 153"/>
                <a:gd name="T2" fmla="*/ 43 w 245"/>
                <a:gd name="T3" fmla="*/ 12 h 153"/>
                <a:gd name="T4" fmla="*/ 49 w 245"/>
                <a:gd name="T5" fmla="*/ 20 h 153"/>
                <a:gd name="T6" fmla="*/ 44 w 245"/>
                <a:gd name="T7" fmla="*/ 26 h 153"/>
                <a:gd name="T8" fmla="*/ 31 w 245"/>
                <a:gd name="T9" fmla="*/ 30 h 153"/>
                <a:gd name="T10" fmla="*/ 32 w 245"/>
                <a:gd name="T11" fmla="*/ 38 h 153"/>
                <a:gd name="T12" fmla="*/ 36 w 245"/>
                <a:gd name="T13" fmla="*/ 54 h 153"/>
                <a:gd name="T14" fmla="*/ 45 w 245"/>
                <a:gd name="T15" fmla="*/ 57 h 153"/>
                <a:gd name="T16" fmla="*/ 46 w 245"/>
                <a:gd name="T17" fmla="*/ 58 h 153"/>
                <a:gd name="T18" fmla="*/ 51 w 245"/>
                <a:gd name="T19" fmla="*/ 66 h 153"/>
                <a:gd name="T20" fmla="*/ 54 w 245"/>
                <a:gd name="T21" fmla="*/ 73 h 153"/>
                <a:gd name="T22" fmla="*/ 41 w 245"/>
                <a:gd name="T23" fmla="*/ 92 h 153"/>
                <a:gd name="T24" fmla="*/ 2 w 245"/>
                <a:gd name="T25" fmla="*/ 102 h 153"/>
                <a:gd name="T26" fmla="*/ 5 w 245"/>
                <a:gd name="T27" fmla="*/ 116 h 153"/>
                <a:gd name="T28" fmla="*/ 20 w 245"/>
                <a:gd name="T29" fmla="*/ 143 h 153"/>
                <a:gd name="T30" fmla="*/ 20 w 245"/>
                <a:gd name="T31" fmla="*/ 143 h 153"/>
                <a:gd name="T32" fmla="*/ 26 w 245"/>
                <a:gd name="T33" fmla="*/ 151 h 153"/>
                <a:gd name="T34" fmla="*/ 31 w 245"/>
                <a:gd name="T35" fmla="*/ 138 h 153"/>
                <a:gd name="T36" fmla="*/ 39 w 245"/>
                <a:gd name="T37" fmla="*/ 127 h 153"/>
                <a:gd name="T38" fmla="*/ 56 w 245"/>
                <a:gd name="T39" fmla="*/ 127 h 153"/>
                <a:gd name="T40" fmla="*/ 64 w 245"/>
                <a:gd name="T41" fmla="*/ 111 h 153"/>
                <a:gd name="T42" fmla="*/ 80 w 245"/>
                <a:gd name="T43" fmla="*/ 111 h 153"/>
                <a:gd name="T44" fmla="*/ 110 w 245"/>
                <a:gd name="T45" fmla="*/ 121 h 153"/>
                <a:gd name="T46" fmla="*/ 110 w 245"/>
                <a:gd name="T47" fmla="*/ 121 h 153"/>
                <a:gd name="T48" fmla="*/ 121 w 245"/>
                <a:gd name="T49" fmla="*/ 127 h 153"/>
                <a:gd name="T50" fmla="*/ 121 w 245"/>
                <a:gd name="T51" fmla="*/ 127 h 153"/>
                <a:gd name="T52" fmla="*/ 132 w 245"/>
                <a:gd name="T53" fmla="*/ 128 h 153"/>
                <a:gd name="T54" fmla="*/ 142 w 245"/>
                <a:gd name="T55" fmla="*/ 115 h 153"/>
                <a:gd name="T56" fmla="*/ 149 w 245"/>
                <a:gd name="T57" fmla="*/ 120 h 153"/>
                <a:gd name="T58" fmla="*/ 150 w 245"/>
                <a:gd name="T59" fmla="*/ 129 h 153"/>
                <a:gd name="T60" fmla="*/ 160 w 245"/>
                <a:gd name="T61" fmla="*/ 123 h 153"/>
                <a:gd name="T62" fmla="*/ 165 w 245"/>
                <a:gd name="T63" fmla="*/ 123 h 153"/>
                <a:gd name="T64" fmla="*/ 171 w 245"/>
                <a:gd name="T65" fmla="*/ 141 h 153"/>
                <a:gd name="T66" fmla="*/ 194 w 245"/>
                <a:gd name="T67" fmla="*/ 130 h 153"/>
                <a:gd name="T68" fmla="*/ 216 w 245"/>
                <a:gd name="T69" fmla="*/ 121 h 153"/>
                <a:gd name="T70" fmla="*/ 237 w 245"/>
                <a:gd name="T71" fmla="*/ 114 h 153"/>
                <a:gd name="T72" fmla="*/ 243 w 245"/>
                <a:gd name="T73" fmla="*/ 111 h 153"/>
                <a:gd name="T74" fmla="*/ 230 w 245"/>
                <a:gd name="T75" fmla="*/ 77 h 153"/>
                <a:gd name="T76" fmla="*/ 236 w 245"/>
                <a:gd name="T77" fmla="*/ 67 h 153"/>
                <a:gd name="T78" fmla="*/ 222 w 245"/>
                <a:gd name="T79" fmla="*/ 63 h 153"/>
                <a:gd name="T80" fmla="*/ 215 w 245"/>
                <a:gd name="T81" fmla="*/ 55 h 153"/>
                <a:gd name="T82" fmla="*/ 215 w 245"/>
                <a:gd name="T83" fmla="*/ 54 h 153"/>
                <a:gd name="T84" fmla="*/ 187 w 245"/>
                <a:gd name="T85" fmla="*/ 48 h 153"/>
                <a:gd name="T86" fmla="*/ 163 w 245"/>
                <a:gd name="T87" fmla="*/ 47 h 153"/>
                <a:gd name="T88" fmla="*/ 108 w 245"/>
                <a:gd name="T89" fmla="*/ 25 h 153"/>
                <a:gd name="T90" fmla="*/ 72 w 245"/>
                <a:gd name="T91" fmla="*/ 0 h 153"/>
                <a:gd name="T92" fmla="*/ 37 w 245"/>
                <a:gd name="T93" fmla="*/ 3 h 153"/>
                <a:gd name="T94" fmla="*/ 31 w 245"/>
                <a:gd name="T9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5" h="153">
                  <a:moveTo>
                    <a:pt x="31" y="1"/>
                  </a:moveTo>
                  <a:cubicBezTo>
                    <a:pt x="31" y="2"/>
                    <a:pt x="31" y="2"/>
                    <a:pt x="31" y="2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81"/>
                    <a:pt x="53" y="83"/>
                    <a:pt x="52" y="85"/>
                  </a:cubicBezTo>
                  <a:cubicBezTo>
                    <a:pt x="50" y="88"/>
                    <a:pt x="46" y="90"/>
                    <a:pt x="41" y="92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5" y="117"/>
                    <a:pt x="5" y="117"/>
                    <a:pt x="5" y="11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0" y="143"/>
                    <a:pt x="20" y="143"/>
                    <a:pt x="20" y="14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26" y="151"/>
                    <a:pt x="26" y="151"/>
                    <a:pt x="26" y="151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6" y="127"/>
                    <a:pt x="56" y="127"/>
                    <a:pt x="56" y="127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71" y="111"/>
                    <a:pt x="71" y="111"/>
                    <a:pt x="71" y="111"/>
                  </a:cubicBezTo>
                  <a:cubicBezTo>
                    <a:pt x="79" y="111"/>
                    <a:pt x="79" y="111"/>
                    <a:pt x="79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96" y="119"/>
                    <a:pt x="96" y="119"/>
                    <a:pt x="96" y="119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0" y="121"/>
                    <a:pt x="110" y="121"/>
                    <a:pt x="110" y="121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1" y="127"/>
                    <a:pt x="121" y="127"/>
                    <a:pt x="121" y="127"/>
                  </a:cubicBezTo>
                  <a:cubicBezTo>
                    <a:pt x="125" y="131"/>
                    <a:pt x="125" y="131"/>
                    <a:pt x="125" y="131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32" y="128"/>
                    <a:pt x="132" y="128"/>
                    <a:pt x="132" y="128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42" y="115"/>
                    <a:pt x="142" y="115"/>
                    <a:pt x="142" y="115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9" y="119"/>
                    <a:pt x="149" y="119"/>
                    <a:pt x="149" y="119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0" y="125"/>
                    <a:pt x="150" y="125"/>
                    <a:pt x="150" y="125"/>
                  </a:cubicBezTo>
                  <a:cubicBezTo>
                    <a:pt x="150" y="126"/>
                    <a:pt x="150" y="126"/>
                    <a:pt x="150" y="126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54" y="128"/>
                    <a:pt x="154" y="128"/>
                    <a:pt x="154" y="128"/>
                  </a:cubicBezTo>
                  <a:cubicBezTo>
                    <a:pt x="160" y="123"/>
                    <a:pt x="160" y="123"/>
                    <a:pt x="160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71" y="128"/>
                    <a:pt x="172" y="130"/>
                    <a:pt x="171" y="13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4" y="145"/>
                    <a:pt x="174" y="145"/>
                    <a:pt x="174" y="145"/>
                  </a:cubicBezTo>
                  <a:cubicBezTo>
                    <a:pt x="184" y="135"/>
                    <a:pt x="190" y="130"/>
                    <a:pt x="194" y="130"/>
                  </a:cubicBezTo>
                  <a:cubicBezTo>
                    <a:pt x="205" y="130"/>
                    <a:pt x="205" y="130"/>
                    <a:pt x="205" y="130"/>
                  </a:cubicBezTo>
                  <a:cubicBezTo>
                    <a:pt x="207" y="125"/>
                    <a:pt x="207" y="125"/>
                    <a:pt x="207" y="125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16" y="121"/>
                    <a:pt x="216" y="121"/>
                    <a:pt x="216" y="121"/>
                  </a:cubicBezTo>
                  <a:cubicBezTo>
                    <a:pt x="226" y="120"/>
                    <a:pt x="226" y="120"/>
                    <a:pt x="226" y="120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37" y="114"/>
                    <a:pt x="237" y="114"/>
                    <a:pt x="237" y="114"/>
                  </a:cubicBezTo>
                  <a:cubicBezTo>
                    <a:pt x="244" y="114"/>
                    <a:pt x="244" y="114"/>
                    <a:pt x="244" y="114"/>
                  </a:cubicBezTo>
                  <a:cubicBezTo>
                    <a:pt x="243" y="111"/>
                    <a:pt x="243" y="111"/>
                    <a:pt x="243" y="111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5" y="108"/>
                    <a:pt x="245" y="108"/>
                    <a:pt x="245" y="108"/>
                  </a:cubicBezTo>
                  <a:cubicBezTo>
                    <a:pt x="230" y="77"/>
                    <a:pt x="230" y="77"/>
                    <a:pt x="230" y="77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6" y="67"/>
                    <a:pt x="236" y="67"/>
                    <a:pt x="236" y="67"/>
                  </a:cubicBezTo>
                  <a:cubicBezTo>
                    <a:pt x="234" y="65"/>
                    <a:pt x="234" y="65"/>
                    <a:pt x="234" y="65"/>
                  </a:cubicBezTo>
                  <a:cubicBezTo>
                    <a:pt x="223" y="63"/>
                    <a:pt x="223" y="63"/>
                    <a:pt x="223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3"/>
                    <a:pt x="222" y="63"/>
                    <a:pt x="222" y="63"/>
                  </a:cubicBezTo>
                  <a:cubicBezTo>
                    <a:pt x="222" y="62"/>
                    <a:pt x="222" y="62"/>
                    <a:pt x="222" y="62"/>
                  </a:cubicBezTo>
                  <a:cubicBezTo>
                    <a:pt x="215" y="55"/>
                    <a:pt x="215" y="55"/>
                    <a:pt x="215" y="55"/>
                  </a:cubicBezTo>
                  <a:cubicBezTo>
                    <a:pt x="216" y="53"/>
                    <a:pt x="216" y="53"/>
                    <a:pt x="216" y="53"/>
                  </a:cubicBezTo>
                  <a:cubicBezTo>
                    <a:pt x="215" y="54"/>
                    <a:pt x="215" y="54"/>
                    <a:pt x="215" y="54"/>
                  </a:cubicBezTo>
                  <a:cubicBezTo>
                    <a:pt x="215" y="54"/>
                    <a:pt x="215" y="54"/>
                    <a:pt x="215" y="54"/>
                  </a:cubicBezTo>
                  <a:cubicBezTo>
                    <a:pt x="209" y="50"/>
                    <a:pt x="209" y="50"/>
                    <a:pt x="209" y="50"/>
                  </a:cubicBezTo>
                  <a:cubicBezTo>
                    <a:pt x="206" y="54"/>
                    <a:pt x="203" y="56"/>
                    <a:pt x="200" y="57"/>
                  </a:cubicBezTo>
                  <a:cubicBezTo>
                    <a:pt x="197" y="58"/>
                    <a:pt x="193" y="55"/>
                    <a:pt x="187" y="48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183" y="43"/>
                    <a:pt x="180" y="44"/>
                    <a:pt x="176" y="45"/>
                  </a:cubicBezTo>
                  <a:cubicBezTo>
                    <a:pt x="169" y="48"/>
                    <a:pt x="165" y="48"/>
                    <a:pt x="163" y="47"/>
                  </a:cubicBezTo>
                  <a:cubicBezTo>
                    <a:pt x="161" y="45"/>
                    <a:pt x="160" y="41"/>
                    <a:pt x="161" y="36"/>
                  </a:cubicBezTo>
                  <a:cubicBezTo>
                    <a:pt x="161" y="31"/>
                    <a:pt x="161" y="29"/>
                    <a:pt x="160" y="28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3" y="23"/>
                    <a:pt x="99" y="21"/>
                    <a:pt x="97" y="19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6" y="16"/>
                    <a:pt x="80" y="10"/>
                    <a:pt x="72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lnTo>
                    <a:pt x="3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8" name="Freeform 20"/>
            <p:cNvSpPr/>
            <p:nvPr/>
          </p:nvSpPr>
          <p:spPr bwMode="auto">
            <a:xfrm>
              <a:off x="6680201" y="4725988"/>
              <a:ext cx="954088" cy="755650"/>
            </a:xfrm>
            <a:custGeom>
              <a:avLst/>
              <a:gdLst>
                <a:gd name="T0" fmla="*/ 245 w 254"/>
                <a:gd name="T1" fmla="*/ 64 h 201"/>
                <a:gd name="T2" fmla="*/ 254 w 254"/>
                <a:gd name="T3" fmla="*/ 63 h 201"/>
                <a:gd name="T4" fmla="*/ 236 w 254"/>
                <a:gd name="T5" fmla="*/ 44 h 201"/>
                <a:gd name="T6" fmla="*/ 224 w 254"/>
                <a:gd name="T7" fmla="*/ 22 h 201"/>
                <a:gd name="T8" fmla="*/ 202 w 254"/>
                <a:gd name="T9" fmla="*/ 27 h 201"/>
                <a:gd name="T10" fmla="*/ 201 w 254"/>
                <a:gd name="T11" fmla="*/ 29 h 201"/>
                <a:gd name="T12" fmla="*/ 183 w 254"/>
                <a:gd name="T13" fmla="*/ 25 h 201"/>
                <a:gd name="T14" fmla="*/ 151 w 254"/>
                <a:gd name="T15" fmla="*/ 40 h 201"/>
                <a:gd name="T16" fmla="*/ 151 w 254"/>
                <a:gd name="T17" fmla="*/ 19 h 201"/>
                <a:gd name="T18" fmla="*/ 149 w 254"/>
                <a:gd name="T19" fmla="*/ 10 h 201"/>
                <a:gd name="T20" fmla="*/ 139 w 254"/>
                <a:gd name="T21" fmla="*/ 10 h 201"/>
                <a:gd name="T22" fmla="*/ 127 w 254"/>
                <a:gd name="T23" fmla="*/ 9 h 201"/>
                <a:gd name="T24" fmla="*/ 110 w 254"/>
                <a:gd name="T25" fmla="*/ 1 h 201"/>
                <a:gd name="T26" fmla="*/ 105 w 254"/>
                <a:gd name="T27" fmla="*/ 24 h 201"/>
                <a:gd name="T28" fmla="*/ 83 w 254"/>
                <a:gd name="T29" fmla="*/ 18 h 201"/>
                <a:gd name="T30" fmla="*/ 78 w 254"/>
                <a:gd name="T31" fmla="*/ 16 h 201"/>
                <a:gd name="T32" fmla="*/ 72 w 254"/>
                <a:gd name="T33" fmla="*/ 33 h 201"/>
                <a:gd name="T34" fmla="*/ 75 w 254"/>
                <a:gd name="T35" fmla="*/ 47 h 201"/>
                <a:gd name="T36" fmla="*/ 68 w 254"/>
                <a:gd name="T37" fmla="*/ 61 h 201"/>
                <a:gd name="T38" fmla="*/ 52 w 254"/>
                <a:gd name="T39" fmla="*/ 102 h 201"/>
                <a:gd name="T40" fmla="*/ 29 w 254"/>
                <a:gd name="T41" fmla="*/ 117 h 201"/>
                <a:gd name="T42" fmla="*/ 32 w 254"/>
                <a:gd name="T43" fmla="*/ 124 h 201"/>
                <a:gd name="T44" fmla="*/ 19 w 254"/>
                <a:gd name="T45" fmla="*/ 142 h 201"/>
                <a:gd name="T46" fmla="*/ 6 w 254"/>
                <a:gd name="T47" fmla="*/ 146 h 201"/>
                <a:gd name="T48" fmla="*/ 3 w 254"/>
                <a:gd name="T49" fmla="*/ 184 h 201"/>
                <a:gd name="T50" fmla="*/ 8 w 254"/>
                <a:gd name="T51" fmla="*/ 196 h 201"/>
                <a:gd name="T52" fmla="*/ 21 w 254"/>
                <a:gd name="T53" fmla="*/ 200 h 201"/>
                <a:gd name="T54" fmla="*/ 22 w 254"/>
                <a:gd name="T55" fmla="*/ 199 h 201"/>
                <a:gd name="T56" fmla="*/ 18 w 254"/>
                <a:gd name="T57" fmla="*/ 186 h 201"/>
                <a:gd name="T58" fmla="*/ 12 w 254"/>
                <a:gd name="T59" fmla="*/ 182 h 201"/>
                <a:gd name="T60" fmla="*/ 19 w 254"/>
                <a:gd name="T61" fmla="*/ 173 h 201"/>
                <a:gd name="T62" fmla="*/ 32 w 254"/>
                <a:gd name="T63" fmla="*/ 162 h 201"/>
                <a:gd name="T64" fmla="*/ 64 w 254"/>
                <a:gd name="T65" fmla="*/ 141 h 201"/>
                <a:gd name="T66" fmla="*/ 71 w 254"/>
                <a:gd name="T67" fmla="*/ 145 h 201"/>
                <a:gd name="T68" fmla="*/ 75 w 254"/>
                <a:gd name="T69" fmla="*/ 141 h 201"/>
                <a:gd name="T70" fmla="*/ 97 w 254"/>
                <a:gd name="T71" fmla="*/ 137 h 201"/>
                <a:gd name="T72" fmla="*/ 98 w 254"/>
                <a:gd name="T73" fmla="*/ 136 h 201"/>
                <a:gd name="T74" fmla="*/ 119 w 254"/>
                <a:gd name="T75" fmla="*/ 128 h 201"/>
                <a:gd name="T76" fmla="*/ 124 w 254"/>
                <a:gd name="T77" fmla="*/ 96 h 201"/>
                <a:gd name="T78" fmla="*/ 131 w 254"/>
                <a:gd name="T79" fmla="*/ 94 h 201"/>
                <a:gd name="T80" fmla="*/ 132 w 254"/>
                <a:gd name="T81" fmla="*/ 95 h 201"/>
                <a:gd name="T82" fmla="*/ 159 w 254"/>
                <a:gd name="T83" fmla="*/ 112 h 201"/>
                <a:gd name="T84" fmla="*/ 156 w 254"/>
                <a:gd name="T85" fmla="*/ 103 h 201"/>
                <a:gd name="T86" fmla="*/ 166 w 254"/>
                <a:gd name="T87" fmla="*/ 99 h 201"/>
                <a:gd name="T88" fmla="*/ 173 w 254"/>
                <a:gd name="T89" fmla="*/ 95 h 201"/>
                <a:gd name="T90" fmla="*/ 193 w 254"/>
                <a:gd name="T91" fmla="*/ 101 h 201"/>
                <a:gd name="T92" fmla="*/ 206 w 254"/>
                <a:gd name="T93" fmla="*/ 92 h 201"/>
                <a:gd name="T94" fmla="*/ 208 w 254"/>
                <a:gd name="T95" fmla="*/ 94 h 201"/>
                <a:gd name="T96" fmla="*/ 238 w 254"/>
                <a:gd name="T97" fmla="*/ 69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201">
                  <a:moveTo>
                    <a:pt x="238" y="69"/>
                  </a:moveTo>
                  <a:cubicBezTo>
                    <a:pt x="242" y="68"/>
                    <a:pt x="244" y="67"/>
                    <a:pt x="245" y="65"/>
                  </a:cubicBezTo>
                  <a:cubicBezTo>
                    <a:pt x="245" y="64"/>
                    <a:pt x="245" y="64"/>
                    <a:pt x="245" y="64"/>
                  </a:cubicBezTo>
                  <a:cubicBezTo>
                    <a:pt x="245" y="63"/>
                    <a:pt x="245" y="63"/>
                    <a:pt x="245" y="63"/>
                  </a:cubicBezTo>
                  <a:cubicBezTo>
                    <a:pt x="247" y="63"/>
                    <a:pt x="247" y="63"/>
                    <a:pt x="247" y="63"/>
                  </a:cubicBezTo>
                  <a:cubicBezTo>
                    <a:pt x="254" y="63"/>
                    <a:pt x="254" y="63"/>
                    <a:pt x="254" y="63"/>
                  </a:cubicBezTo>
                  <a:cubicBezTo>
                    <a:pt x="254" y="58"/>
                    <a:pt x="254" y="58"/>
                    <a:pt x="254" y="58"/>
                  </a:cubicBezTo>
                  <a:cubicBezTo>
                    <a:pt x="252" y="58"/>
                    <a:pt x="250" y="57"/>
                    <a:pt x="248" y="55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6" y="44"/>
                    <a:pt x="236" y="44"/>
                    <a:pt x="236" y="44"/>
                  </a:cubicBezTo>
                  <a:cubicBezTo>
                    <a:pt x="231" y="29"/>
                    <a:pt x="231" y="29"/>
                    <a:pt x="231" y="29"/>
                  </a:cubicBezTo>
                  <a:cubicBezTo>
                    <a:pt x="224" y="22"/>
                    <a:pt x="224" y="22"/>
                    <a:pt x="224" y="22"/>
                  </a:cubicBezTo>
                  <a:cubicBezTo>
                    <a:pt x="215" y="21"/>
                    <a:pt x="208" y="21"/>
                    <a:pt x="203" y="22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2" y="27"/>
                    <a:pt x="202" y="27"/>
                    <a:pt x="202" y="27"/>
                  </a:cubicBezTo>
                  <a:cubicBezTo>
                    <a:pt x="202" y="28"/>
                    <a:pt x="202" y="28"/>
                    <a:pt x="202" y="28"/>
                  </a:cubicBezTo>
                  <a:cubicBezTo>
                    <a:pt x="202" y="29"/>
                    <a:pt x="202" y="29"/>
                    <a:pt x="202" y="29"/>
                  </a:cubicBezTo>
                  <a:cubicBezTo>
                    <a:pt x="201" y="29"/>
                    <a:pt x="201" y="29"/>
                    <a:pt x="201" y="29"/>
                  </a:cubicBezTo>
                  <a:cubicBezTo>
                    <a:pt x="194" y="32"/>
                    <a:pt x="194" y="32"/>
                    <a:pt x="194" y="32"/>
                  </a:cubicBezTo>
                  <a:cubicBezTo>
                    <a:pt x="193" y="31"/>
                    <a:pt x="193" y="31"/>
                    <a:pt x="193" y="31"/>
                  </a:cubicBezTo>
                  <a:cubicBezTo>
                    <a:pt x="188" y="26"/>
                    <a:pt x="185" y="24"/>
                    <a:pt x="183" y="25"/>
                  </a:cubicBezTo>
                  <a:cubicBezTo>
                    <a:pt x="169" y="32"/>
                    <a:pt x="161" y="35"/>
                    <a:pt x="158" y="33"/>
                  </a:cubicBezTo>
                  <a:cubicBezTo>
                    <a:pt x="157" y="34"/>
                    <a:pt x="155" y="35"/>
                    <a:pt x="152" y="38"/>
                  </a:cubicBezTo>
                  <a:cubicBezTo>
                    <a:pt x="151" y="40"/>
                    <a:pt x="151" y="40"/>
                    <a:pt x="151" y="40"/>
                  </a:cubicBezTo>
                  <a:cubicBezTo>
                    <a:pt x="149" y="38"/>
                    <a:pt x="149" y="38"/>
                    <a:pt x="149" y="38"/>
                  </a:cubicBezTo>
                  <a:cubicBezTo>
                    <a:pt x="145" y="34"/>
                    <a:pt x="143" y="31"/>
                    <a:pt x="143" y="29"/>
                  </a:cubicBezTo>
                  <a:cubicBezTo>
                    <a:pt x="143" y="27"/>
                    <a:pt x="146" y="24"/>
                    <a:pt x="151" y="19"/>
                  </a:cubicBezTo>
                  <a:cubicBezTo>
                    <a:pt x="156" y="12"/>
                    <a:pt x="159" y="9"/>
                    <a:pt x="159" y="8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6" y="5"/>
                    <a:pt x="153" y="7"/>
                    <a:pt x="149" y="10"/>
                  </a:cubicBezTo>
                  <a:cubicBezTo>
                    <a:pt x="145" y="13"/>
                    <a:pt x="143" y="14"/>
                    <a:pt x="141" y="14"/>
                  </a:cubicBezTo>
                  <a:cubicBezTo>
                    <a:pt x="140" y="14"/>
                    <a:pt x="140" y="12"/>
                    <a:pt x="139" y="10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0" y="5"/>
                    <a:pt x="115" y="3"/>
                    <a:pt x="110" y="1"/>
                  </a:cubicBezTo>
                  <a:cubicBezTo>
                    <a:pt x="106" y="0"/>
                    <a:pt x="103" y="1"/>
                    <a:pt x="99" y="6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105" y="18"/>
                    <a:pt x="106" y="22"/>
                    <a:pt x="105" y="24"/>
                  </a:cubicBezTo>
                  <a:cubicBezTo>
                    <a:pt x="105" y="26"/>
                    <a:pt x="104" y="27"/>
                    <a:pt x="102" y="27"/>
                  </a:cubicBezTo>
                  <a:cubicBezTo>
                    <a:pt x="100" y="28"/>
                    <a:pt x="96" y="27"/>
                    <a:pt x="92" y="23"/>
                  </a:cubicBezTo>
                  <a:cubicBezTo>
                    <a:pt x="88" y="21"/>
                    <a:pt x="85" y="19"/>
                    <a:pt x="83" y="18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8" y="26"/>
                    <a:pt x="78" y="26"/>
                    <a:pt x="78" y="26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52" y="90"/>
                    <a:pt x="52" y="90"/>
                    <a:pt x="52" y="90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30" y="115"/>
                    <a:pt x="30" y="115"/>
                    <a:pt x="30" y="115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30" y="133"/>
                    <a:pt x="30" y="133"/>
                    <a:pt x="30" y="133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9" y="142"/>
                    <a:pt x="19" y="142"/>
                    <a:pt x="19" y="142"/>
                  </a:cubicBezTo>
                  <a:cubicBezTo>
                    <a:pt x="8" y="142"/>
                    <a:pt x="8" y="142"/>
                    <a:pt x="8" y="142"/>
                  </a:cubicBezTo>
                  <a:cubicBezTo>
                    <a:pt x="6" y="146"/>
                    <a:pt x="6" y="146"/>
                    <a:pt x="6" y="146"/>
                  </a:cubicBezTo>
                  <a:cubicBezTo>
                    <a:pt x="6" y="146"/>
                    <a:pt x="6" y="146"/>
                    <a:pt x="6" y="146"/>
                  </a:cubicBezTo>
                  <a:cubicBezTo>
                    <a:pt x="2" y="153"/>
                    <a:pt x="2" y="153"/>
                    <a:pt x="2" y="153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3" y="184"/>
                    <a:pt x="3" y="184"/>
                    <a:pt x="3" y="184"/>
                  </a:cubicBezTo>
                  <a:cubicBezTo>
                    <a:pt x="3" y="184"/>
                    <a:pt x="3" y="184"/>
                    <a:pt x="3" y="184"/>
                  </a:cubicBezTo>
                  <a:cubicBezTo>
                    <a:pt x="3" y="190"/>
                    <a:pt x="3" y="190"/>
                    <a:pt x="3" y="190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201"/>
                    <a:pt x="8" y="201"/>
                    <a:pt x="8" y="201"/>
                  </a:cubicBezTo>
                  <a:cubicBezTo>
                    <a:pt x="21" y="200"/>
                    <a:pt x="21" y="200"/>
                    <a:pt x="21" y="200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6" y="194"/>
                    <a:pt x="26" y="194"/>
                    <a:pt x="26" y="194"/>
                  </a:cubicBezTo>
                  <a:cubicBezTo>
                    <a:pt x="18" y="186"/>
                    <a:pt x="18" y="186"/>
                    <a:pt x="18" y="186"/>
                  </a:cubicBezTo>
                  <a:cubicBezTo>
                    <a:pt x="17" y="186"/>
                    <a:pt x="17" y="186"/>
                    <a:pt x="17" y="186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2"/>
                    <a:pt x="12" y="182"/>
                    <a:pt x="12" y="182"/>
                  </a:cubicBezTo>
                  <a:cubicBezTo>
                    <a:pt x="12" y="181"/>
                    <a:pt x="12" y="181"/>
                    <a:pt x="12" y="181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0" y="170"/>
                    <a:pt x="20" y="170"/>
                    <a:pt x="20" y="170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32" y="162"/>
                    <a:pt x="32" y="162"/>
                    <a:pt x="32" y="162"/>
                  </a:cubicBezTo>
                  <a:cubicBezTo>
                    <a:pt x="60" y="149"/>
                    <a:pt x="60" y="149"/>
                    <a:pt x="60" y="149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1"/>
                    <a:pt x="64" y="141"/>
                    <a:pt x="64" y="141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93" y="143"/>
                    <a:pt x="93" y="143"/>
                    <a:pt x="93" y="143"/>
                  </a:cubicBezTo>
                  <a:cubicBezTo>
                    <a:pt x="97" y="137"/>
                    <a:pt x="97" y="137"/>
                    <a:pt x="97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8" y="133"/>
                    <a:pt x="108" y="133"/>
                    <a:pt x="108" y="133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23" y="128"/>
                    <a:pt x="123" y="128"/>
                    <a:pt x="123" y="128"/>
                  </a:cubicBezTo>
                  <a:cubicBezTo>
                    <a:pt x="125" y="126"/>
                    <a:pt x="125" y="126"/>
                    <a:pt x="125" y="12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32" y="95"/>
                    <a:pt x="132" y="95"/>
                    <a:pt x="132" y="95"/>
                  </a:cubicBezTo>
                  <a:cubicBezTo>
                    <a:pt x="143" y="115"/>
                    <a:pt x="143" y="115"/>
                    <a:pt x="143" y="115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9" y="112"/>
                    <a:pt x="159" y="112"/>
                    <a:pt x="159" y="112"/>
                  </a:cubicBezTo>
                  <a:cubicBezTo>
                    <a:pt x="161" y="108"/>
                    <a:pt x="161" y="108"/>
                    <a:pt x="161" y="108"/>
                  </a:cubicBezTo>
                  <a:cubicBezTo>
                    <a:pt x="157" y="104"/>
                    <a:pt x="157" y="104"/>
                    <a:pt x="157" y="104"/>
                  </a:cubicBezTo>
                  <a:cubicBezTo>
                    <a:pt x="156" y="103"/>
                    <a:pt x="156" y="103"/>
                    <a:pt x="156" y="103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66" y="99"/>
                    <a:pt x="166" y="99"/>
                    <a:pt x="166" y="99"/>
                  </a:cubicBezTo>
                  <a:cubicBezTo>
                    <a:pt x="170" y="103"/>
                    <a:pt x="170" y="103"/>
                    <a:pt x="170" y="103"/>
                  </a:cubicBezTo>
                  <a:cubicBezTo>
                    <a:pt x="173" y="101"/>
                    <a:pt x="173" y="101"/>
                    <a:pt x="173" y="101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5" y="95"/>
                    <a:pt x="175" y="95"/>
                    <a:pt x="175" y="95"/>
                  </a:cubicBezTo>
                  <a:cubicBezTo>
                    <a:pt x="182" y="95"/>
                    <a:pt x="182" y="95"/>
                    <a:pt x="182" y="95"/>
                  </a:cubicBezTo>
                  <a:cubicBezTo>
                    <a:pt x="187" y="95"/>
                    <a:pt x="190" y="98"/>
                    <a:pt x="193" y="101"/>
                  </a:cubicBezTo>
                  <a:cubicBezTo>
                    <a:pt x="194" y="103"/>
                    <a:pt x="194" y="103"/>
                    <a:pt x="194" y="103"/>
                  </a:cubicBezTo>
                  <a:cubicBezTo>
                    <a:pt x="197" y="93"/>
                    <a:pt x="197" y="93"/>
                    <a:pt x="197" y="93"/>
                  </a:cubicBezTo>
                  <a:cubicBezTo>
                    <a:pt x="198" y="91"/>
                    <a:pt x="202" y="90"/>
                    <a:pt x="206" y="92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7" y="93"/>
                    <a:pt x="207" y="93"/>
                    <a:pt x="207" y="93"/>
                  </a:cubicBezTo>
                  <a:cubicBezTo>
                    <a:pt x="208" y="94"/>
                    <a:pt x="208" y="94"/>
                    <a:pt x="208" y="94"/>
                  </a:cubicBezTo>
                  <a:cubicBezTo>
                    <a:pt x="208" y="94"/>
                    <a:pt x="209" y="94"/>
                    <a:pt x="209" y="94"/>
                  </a:cubicBezTo>
                  <a:cubicBezTo>
                    <a:pt x="211" y="94"/>
                    <a:pt x="218" y="89"/>
                    <a:pt x="230" y="80"/>
                  </a:cubicBezTo>
                  <a:cubicBezTo>
                    <a:pt x="230" y="74"/>
                    <a:pt x="233" y="70"/>
                    <a:pt x="238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9" name="Freeform 21"/>
            <p:cNvSpPr/>
            <p:nvPr/>
          </p:nvSpPr>
          <p:spPr bwMode="auto">
            <a:xfrm>
              <a:off x="7131051" y="4071938"/>
              <a:ext cx="574675" cy="777875"/>
            </a:xfrm>
            <a:custGeom>
              <a:avLst/>
              <a:gdLst>
                <a:gd name="T0" fmla="*/ 120 w 153"/>
                <a:gd name="T1" fmla="*/ 8 h 207"/>
                <a:gd name="T2" fmla="*/ 106 w 153"/>
                <a:gd name="T3" fmla="*/ 3 h 207"/>
                <a:gd name="T4" fmla="*/ 88 w 153"/>
                <a:gd name="T5" fmla="*/ 16 h 207"/>
                <a:gd name="T6" fmla="*/ 77 w 153"/>
                <a:gd name="T7" fmla="*/ 11 h 207"/>
                <a:gd name="T8" fmla="*/ 76 w 153"/>
                <a:gd name="T9" fmla="*/ 12 h 207"/>
                <a:gd name="T10" fmla="*/ 54 w 153"/>
                <a:gd name="T11" fmla="*/ 17 h 207"/>
                <a:gd name="T12" fmla="*/ 43 w 153"/>
                <a:gd name="T13" fmla="*/ 18 h 207"/>
                <a:gd name="T14" fmla="*/ 34 w 153"/>
                <a:gd name="T15" fmla="*/ 27 h 207"/>
                <a:gd name="T16" fmla="*/ 20 w 153"/>
                <a:gd name="T17" fmla="*/ 28 h 207"/>
                <a:gd name="T18" fmla="*/ 11 w 153"/>
                <a:gd name="T19" fmla="*/ 44 h 207"/>
                <a:gd name="T20" fmla="*/ 11 w 153"/>
                <a:gd name="T21" fmla="*/ 46 h 207"/>
                <a:gd name="T22" fmla="*/ 17 w 153"/>
                <a:gd name="T23" fmla="*/ 69 h 207"/>
                <a:gd name="T24" fmla="*/ 18 w 153"/>
                <a:gd name="T25" fmla="*/ 72 h 207"/>
                <a:gd name="T26" fmla="*/ 16 w 153"/>
                <a:gd name="T27" fmla="*/ 72 h 207"/>
                <a:gd name="T28" fmla="*/ 0 w 153"/>
                <a:gd name="T29" fmla="*/ 94 h 207"/>
                <a:gd name="T30" fmla="*/ 7 w 153"/>
                <a:gd name="T31" fmla="*/ 98 h 207"/>
                <a:gd name="T32" fmla="*/ 13 w 153"/>
                <a:gd name="T33" fmla="*/ 131 h 207"/>
                <a:gd name="T34" fmla="*/ 21 w 153"/>
                <a:gd name="T35" fmla="*/ 143 h 207"/>
                <a:gd name="T36" fmla="*/ 22 w 153"/>
                <a:gd name="T37" fmla="*/ 152 h 207"/>
                <a:gd name="T38" fmla="*/ 22 w 153"/>
                <a:gd name="T39" fmla="*/ 181 h 207"/>
                <a:gd name="T40" fmla="*/ 26 w 153"/>
                <a:gd name="T41" fmla="*/ 181 h 207"/>
                <a:gd name="T42" fmla="*/ 44 w 153"/>
                <a:gd name="T43" fmla="*/ 181 h 207"/>
                <a:gd name="T44" fmla="*/ 28 w 153"/>
                <a:gd name="T45" fmla="*/ 203 h 207"/>
                <a:gd name="T46" fmla="*/ 40 w 153"/>
                <a:gd name="T47" fmla="*/ 203 h 207"/>
                <a:gd name="T48" fmla="*/ 75 w 153"/>
                <a:gd name="T49" fmla="*/ 201 h 207"/>
                <a:gd name="T50" fmla="*/ 77 w 153"/>
                <a:gd name="T51" fmla="*/ 195 h 207"/>
                <a:gd name="T52" fmla="*/ 77 w 153"/>
                <a:gd name="T53" fmla="*/ 190 h 207"/>
                <a:gd name="T54" fmla="*/ 75 w 153"/>
                <a:gd name="T55" fmla="*/ 179 h 207"/>
                <a:gd name="T56" fmla="*/ 83 w 153"/>
                <a:gd name="T57" fmla="*/ 173 h 207"/>
                <a:gd name="T58" fmla="*/ 81 w 153"/>
                <a:gd name="T59" fmla="*/ 168 h 207"/>
                <a:gd name="T60" fmla="*/ 82 w 153"/>
                <a:gd name="T61" fmla="*/ 167 h 207"/>
                <a:gd name="T62" fmla="*/ 86 w 153"/>
                <a:gd name="T63" fmla="*/ 154 h 207"/>
                <a:gd name="T64" fmla="*/ 89 w 153"/>
                <a:gd name="T65" fmla="*/ 149 h 207"/>
                <a:gd name="T66" fmla="*/ 93 w 153"/>
                <a:gd name="T67" fmla="*/ 146 h 207"/>
                <a:gd name="T68" fmla="*/ 101 w 153"/>
                <a:gd name="T69" fmla="*/ 130 h 207"/>
                <a:gd name="T70" fmla="*/ 103 w 153"/>
                <a:gd name="T71" fmla="*/ 128 h 207"/>
                <a:gd name="T72" fmla="*/ 100 w 153"/>
                <a:gd name="T73" fmla="*/ 111 h 207"/>
                <a:gd name="T74" fmla="*/ 112 w 153"/>
                <a:gd name="T75" fmla="*/ 100 h 207"/>
                <a:gd name="T76" fmla="*/ 110 w 153"/>
                <a:gd name="T77" fmla="*/ 85 h 207"/>
                <a:gd name="T78" fmla="*/ 125 w 153"/>
                <a:gd name="T79" fmla="*/ 68 h 207"/>
                <a:gd name="T80" fmla="*/ 131 w 153"/>
                <a:gd name="T81" fmla="*/ 70 h 207"/>
                <a:gd name="T82" fmla="*/ 142 w 153"/>
                <a:gd name="T83" fmla="*/ 64 h 207"/>
                <a:gd name="T84" fmla="*/ 142 w 153"/>
                <a:gd name="T85" fmla="*/ 64 h 207"/>
                <a:gd name="T86" fmla="*/ 149 w 153"/>
                <a:gd name="T87" fmla="*/ 60 h 207"/>
                <a:gd name="T88" fmla="*/ 148 w 153"/>
                <a:gd name="T89" fmla="*/ 53 h 207"/>
                <a:gd name="T90" fmla="*/ 150 w 153"/>
                <a:gd name="T91" fmla="*/ 51 h 207"/>
                <a:gd name="T92" fmla="*/ 153 w 153"/>
                <a:gd name="T93" fmla="*/ 48 h 207"/>
                <a:gd name="T94" fmla="*/ 139 w 153"/>
                <a:gd name="T95" fmla="*/ 26 h 207"/>
                <a:gd name="T96" fmla="*/ 133 w 153"/>
                <a:gd name="T97" fmla="*/ 1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" h="207">
                  <a:moveTo>
                    <a:pt x="120" y="8"/>
                  </a:moveTo>
                  <a:cubicBezTo>
                    <a:pt x="120" y="8"/>
                    <a:pt x="120" y="8"/>
                    <a:pt x="120" y="8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3" y="10"/>
                    <a:pt x="98" y="14"/>
                    <a:pt x="93" y="16"/>
                  </a:cubicBezTo>
                  <a:cubicBezTo>
                    <a:pt x="91" y="17"/>
                    <a:pt x="89" y="17"/>
                    <a:pt x="88" y="16"/>
                  </a:cubicBezTo>
                  <a:cubicBezTo>
                    <a:pt x="86" y="14"/>
                    <a:pt x="87" y="9"/>
                    <a:pt x="90" y="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8" y="28"/>
                    <a:pt x="12" y="32"/>
                    <a:pt x="4" y="40"/>
                  </a:cubicBezTo>
                  <a:cubicBezTo>
                    <a:pt x="8" y="42"/>
                    <a:pt x="10" y="43"/>
                    <a:pt x="11" y="44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7" y="72"/>
                    <a:pt x="17" y="72"/>
                    <a:pt x="17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3" y="98"/>
                    <a:pt x="5" y="97"/>
                    <a:pt x="7" y="98"/>
                  </a:cubicBezTo>
                  <a:cubicBezTo>
                    <a:pt x="9" y="99"/>
                    <a:pt x="10" y="102"/>
                    <a:pt x="9" y="107"/>
                  </a:cubicBezTo>
                  <a:cubicBezTo>
                    <a:pt x="8" y="114"/>
                    <a:pt x="9" y="123"/>
                    <a:pt x="13" y="13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20" y="139"/>
                    <a:pt x="21" y="141"/>
                    <a:pt x="21" y="143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4" y="156"/>
                    <a:pt x="22" y="162"/>
                    <a:pt x="17" y="172"/>
                  </a:cubicBezTo>
                  <a:cubicBezTo>
                    <a:pt x="22" y="181"/>
                    <a:pt x="22" y="181"/>
                    <a:pt x="22" y="181"/>
                  </a:cubicBezTo>
                  <a:cubicBezTo>
                    <a:pt x="23" y="183"/>
                    <a:pt x="23" y="183"/>
                    <a:pt x="23" y="183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32" y="176"/>
                    <a:pt x="36" y="175"/>
                    <a:pt x="40" y="176"/>
                  </a:cubicBezTo>
                  <a:cubicBezTo>
                    <a:pt x="42" y="177"/>
                    <a:pt x="43" y="179"/>
                    <a:pt x="44" y="181"/>
                  </a:cubicBezTo>
                  <a:cubicBezTo>
                    <a:pt x="44" y="184"/>
                    <a:pt x="41" y="188"/>
                    <a:pt x="34" y="196"/>
                  </a:cubicBezTo>
                  <a:cubicBezTo>
                    <a:pt x="28" y="203"/>
                    <a:pt x="28" y="203"/>
                    <a:pt x="28" y="203"/>
                  </a:cubicBezTo>
                  <a:cubicBezTo>
                    <a:pt x="31" y="207"/>
                    <a:pt x="31" y="207"/>
                    <a:pt x="31" y="207"/>
                  </a:cubicBezTo>
                  <a:cubicBezTo>
                    <a:pt x="35" y="204"/>
                    <a:pt x="38" y="202"/>
                    <a:pt x="40" y="203"/>
                  </a:cubicBezTo>
                  <a:cubicBezTo>
                    <a:pt x="42" y="203"/>
                    <a:pt x="49" y="201"/>
                    <a:pt x="61" y="195"/>
                  </a:cubicBezTo>
                  <a:cubicBezTo>
                    <a:pt x="64" y="193"/>
                    <a:pt x="69" y="195"/>
                    <a:pt x="75" y="201"/>
                  </a:cubicBezTo>
                  <a:cubicBezTo>
                    <a:pt x="78" y="200"/>
                    <a:pt x="78" y="200"/>
                    <a:pt x="78" y="200"/>
                  </a:cubicBezTo>
                  <a:cubicBezTo>
                    <a:pt x="77" y="195"/>
                    <a:pt x="77" y="195"/>
                    <a:pt x="77" y="195"/>
                  </a:cubicBezTo>
                  <a:cubicBezTo>
                    <a:pt x="76" y="194"/>
                    <a:pt x="76" y="194"/>
                    <a:pt x="76" y="194"/>
                  </a:cubicBezTo>
                  <a:cubicBezTo>
                    <a:pt x="75" y="193"/>
                    <a:pt x="76" y="192"/>
                    <a:pt x="77" y="190"/>
                  </a:cubicBezTo>
                  <a:cubicBezTo>
                    <a:pt x="75" y="183"/>
                    <a:pt x="75" y="183"/>
                    <a:pt x="75" y="183"/>
                  </a:cubicBezTo>
                  <a:cubicBezTo>
                    <a:pt x="75" y="182"/>
                    <a:pt x="75" y="180"/>
                    <a:pt x="75" y="179"/>
                  </a:cubicBezTo>
                  <a:cubicBezTo>
                    <a:pt x="76" y="178"/>
                    <a:pt x="78" y="177"/>
                    <a:pt x="80" y="176"/>
                  </a:cubicBezTo>
                  <a:cubicBezTo>
                    <a:pt x="83" y="173"/>
                    <a:pt x="83" y="173"/>
                    <a:pt x="83" y="173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1" y="168"/>
                    <a:pt x="81" y="168"/>
                    <a:pt x="81" y="168"/>
                  </a:cubicBezTo>
                  <a:cubicBezTo>
                    <a:pt x="82" y="168"/>
                    <a:pt x="82" y="168"/>
                    <a:pt x="82" y="168"/>
                  </a:cubicBezTo>
                  <a:cubicBezTo>
                    <a:pt x="82" y="167"/>
                    <a:pt x="82" y="167"/>
                    <a:pt x="82" y="167"/>
                  </a:cubicBezTo>
                  <a:cubicBezTo>
                    <a:pt x="83" y="165"/>
                    <a:pt x="83" y="163"/>
                    <a:pt x="83" y="162"/>
                  </a:cubicBezTo>
                  <a:cubicBezTo>
                    <a:pt x="81" y="159"/>
                    <a:pt x="82" y="157"/>
                    <a:pt x="86" y="154"/>
                  </a:cubicBezTo>
                  <a:cubicBezTo>
                    <a:pt x="90" y="150"/>
                    <a:pt x="90" y="150"/>
                    <a:pt x="90" y="150"/>
                  </a:cubicBezTo>
                  <a:cubicBezTo>
                    <a:pt x="89" y="149"/>
                    <a:pt x="89" y="149"/>
                    <a:pt x="89" y="149"/>
                  </a:cubicBezTo>
                  <a:cubicBezTo>
                    <a:pt x="88" y="148"/>
                    <a:pt x="88" y="148"/>
                    <a:pt x="88" y="148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93" y="139"/>
                    <a:pt x="93" y="139"/>
                    <a:pt x="93" y="139"/>
                  </a:cubicBezTo>
                  <a:cubicBezTo>
                    <a:pt x="93" y="137"/>
                    <a:pt x="95" y="134"/>
                    <a:pt x="101" y="130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95" y="118"/>
                    <a:pt x="96" y="114"/>
                    <a:pt x="100" y="111"/>
                  </a:cubicBezTo>
                  <a:cubicBezTo>
                    <a:pt x="100" y="110"/>
                    <a:pt x="100" y="110"/>
                    <a:pt x="100" y="110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0" y="96"/>
                    <a:pt x="109" y="92"/>
                    <a:pt x="110" y="85"/>
                  </a:cubicBezTo>
                  <a:cubicBezTo>
                    <a:pt x="112" y="74"/>
                    <a:pt x="117" y="69"/>
                    <a:pt x="125" y="68"/>
                  </a:cubicBezTo>
                  <a:cubicBezTo>
                    <a:pt x="125" y="68"/>
                    <a:pt x="125" y="68"/>
                    <a:pt x="125" y="68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31" y="70"/>
                    <a:pt x="131" y="70"/>
                    <a:pt x="131" y="70"/>
                  </a:cubicBezTo>
                  <a:cubicBezTo>
                    <a:pt x="137" y="70"/>
                    <a:pt x="137" y="70"/>
                    <a:pt x="137" y="70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2" y="64"/>
                    <a:pt x="142" y="64"/>
                    <a:pt x="142" y="64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48" y="53"/>
                    <a:pt x="148" y="53"/>
                    <a:pt x="148" y="53"/>
                  </a:cubicBezTo>
                  <a:cubicBezTo>
                    <a:pt x="149" y="52"/>
                    <a:pt x="149" y="52"/>
                    <a:pt x="149" y="52"/>
                  </a:cubicBezTo>
                  <a:cubicBezTo>
                    <a:pt x="150" y="51"/>
                    <a:pt x="150" y="51"/>
                    <a:pt x="150" y="51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3" y="48"/>
                    <a:pt x="153" y="48"/>
                    <a:pt x="153" y="48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5" y="36"/>
                    <a:pt x="141" y="32"/>
                    <a:pt x="139" y="26"/>
                  </a:cubicBezTo>
                  <a:cubicBezTo>
                    <a:pt x="137" y="22"/>
                    <a:pt x="137" y="18"/>
                    <a:pt x="140" y="14"/>
                  </a:cubicBezTo>
                  <a:cubicBezTo>
                    <a:pt x="133" y="10"/>
                    <a:pt x="133" y="10"/>
                    <a:pt x="133" y="10"/>
                  </a:cubicBezTo>
                  <a:lnTo>
                    <a:pt x="12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" name="Freeform 22"/>
            <p:cNvSpPr/>
            <p:nvPr/>
          </p:nvSpPr>
          <p:spPr bwMode="auto">
            <a:xfrm>
              <a:off x="7427913" y="4275138"/>
              <a:ext cx="528638" cy="649288"/>
            </a:xfrm>
            <a:custGeom>
              <a:avLst/>
              <a:gdLst>
                <a:gd name="T0" fmla="*/ 73 w 141"/>
                <a:gd name="T1" fmla="*/ 8 h 173"/>
                <a:gd name="T2" fmla="*/ 60 w 141"/>
                <a:gd name="T3" fmla="*/ 20 h 173"/>
                <a:gd name="T4" fmla="*/ 60 w 141"/>
                <a:gd name="T5" fmla="*/ 21 h 173"/>
                <a:gd name="T6" fmla="*/ 51 w 141"/>
                <a:gd name="T7" fmla="*/ 21 h 173"/>
                <a:gd name="T8" fmla="*/ 36 w 141"/>
                <a:gd name="T9" fmla="*/ 31 h 173"/>
                <a:gd name="T10" fmla="*/ 40 w 141"/>
                <a:gd name="T11" fmla="*/ 34 h 173"/>
                <a:gd name="T12" fmla="*/ 37 w 141"/>
                <a:gd name="T13" fmla="*/ 47 h 173"/>
                <a:gd name="T14" fmla="*/ 24 w 141"/>
                <a:gd name="T15" fmla="*/ 59 h 173"/>
                <a:gd name="T16" fmla="*/ 24 w 141"/>
                <a:gd name="T17" fmla="*/ 68 h 173"/>
                <a:gd name="T18" fmla="*/ 27 w 141"/>
                <a:gd name="T19" fmla="*/ 77 h 173"/>
                <a:gd name="T20" fmla="*/ 19 w 141"/>
                <a:gd name="T21" fmla="*/ 93 h 173"/>
                <a:gd name="T22" fmla="*/ 18 w 141"/>
                <a:gd name="T23" fmla="*/ 94 h 173"/>
                <a:gd name="T24" fmla="*/ 12 w 141"/>
                <a:gd name="T25" fmla="*/ 101 h 173"/>
                <a:gd name="T26" fmla="*/ 8 w 141"/>
                <a:gd name="T27" fmla="*/ 106 h 173"/>
                <a:gd name="T28" fmla="*/ 7 w 141"/>
                <a:gd name="T29" fmla="*/ 122 h 173"/>
                <a:gd name="T30" fmla="*/ 2 w 141"/>
                <a:gd name="T31" fmla="*/ 126 h 173"/>
                <a:gd name="T32" fmla="*/ 0 w 141"/>
                <a:gd name="T33" fmla="*/ 128 h 173"/>
                <a:gd name="T34" fmla="*/ 4 w 141"/>
                <a:gd name="T35" fmla="*/ 137 h 173"/>
                <a:gd name="T36" fmla="*/ 27 w 141"/>
                <a:gd name="T37" fmla="*/ 137 h 173"/>
                <a:gd name="T38" fmla="*/ 35 w 141"/>
                <a:gd name="T39" fmla="*/ 146 h 173"/>
                <a:gd name="T40" fmla="*/ 36 w 141"/>
                <a:gd name="T41" fmla="*/ 147 h 173"/>
                <a:gd name="T42" fmla="*/ 52 w 141"/>
                <a:gd name="T43" fmla="*/ 172 h 173"/>
                <a:gd name="T44" fmla="*/ 57 w 141"/>
                <a:gd name="T45" fmla="*/ 161 h 173"/>
                <a:gd name="T46" fmla="*/ 68 w 141"/>
                <a:gd name="T47" fmla="*/ 169 h 173"/>
                <a:gd name="T48" fmla="*/ 77 w 141"/>
                <a:gd name="T49" fmla="*/ 146 h 173"/>
                <a:gd name="T50" fmla="*/ 79 w 141"/>
                <a:gd name="T51" fmla="*/ 146 h 173"/>
                <a:gd name="T52" fmla="*/ 86 w 141"/>
                <a:gd name="T53" fmla="*/ 141 h 173"/>
                <a:gd name="T54" fmla="*/ 86 w 141"/>
                <a:gd name="T55" fmla="*/ 139 h 173"/>
                <a:gd name="T56" fmla="*/ 97 w 141"/>
                <a:gd name="T57" fmla="*/ 139 h 173"/>
                <a:gd name="T58" fmla="*/ 103 w 141"/>
                <a:gd name="T59" fmla="*/ 112 h 173"/>
                <a:gd name="T60" fmla="*/ 114 w 141"/>
                <a:gd name="T61" fmla="*/ 110 h 173"/>
                <a:gd name="T62" fmla="*/ 109 w 141"/>
                <a:gd name="T63" fmla="*/ 105 h 173"/>
                <a:gd name="T64" fmla="*/ 117 w 141"/>
                <a:gd name="T65" fmla="*/ 98 h 173"/>
                <a:gd name="T66" fmla="*/ 123 w 141"/>
                <a:gd name="T67" fmla="*/ 100 h 173"/>
                <a:gd name="T68" fmla="*/ 120 w 141"/>
                <a:gd name="T69" fmla="*/ 92 h 173"/>
                <a:gd name="T70" fmla="*/ 123 w 141"/>
                <a:gd name="T71" fmla="*/ 90 h 173"/>
                <a:gd name="T72" fmla="*/ 118 w 141"/>
                <a:gd name="T73" fmla="*/ 79 h 173"/>
                <a:gd name="T74" fmla="*/ 120 w 141"/>
                <a:gd name="T75" fmla="*/ 78 h 173"/>
                <a:gd name="T76" fmla="*/ 131 w 141"/>
                <a:gd name="T77" fmla="*/ 68 h 173"/>
                <a:gd name="T78" fmla="*/ 121 w 141"/>
                <a:gd name="T79" fmla="*/ 55 h 173"/>
                <a:gd name="T80" fmla="*/ 133 w 141"/>
                <a:gd name="T81" fmla="*/ 50 h 173"/>
                <a:gd name="T82" fmla="*/ 139 w 141"/>
                <a:gd name="T83" fmla="*/ 43 h 173"/>
                <a:gd name="T84" fmla="*/ 135 w 141"/>
                <a:gd name="T85" fmla="*/ 34 h 173"/>
                <a:gd name="T86" fmla="*/ 135 w 141"/>
                <a:gd name="T87" fmla="*/ 33 h 173"/>
                <a:gd name="T88" fmla="*/ 135 w 141"/>
                <a:gd name="T89" fmla="*/ 30 h 173"/>
                <a:gd name="T90" fmla="*/ 134 w 141"/>
                <a:gd name="T91" fmla="*/ 30 h 173"/>
                <a:gd name="T92" fmla="*/ 117 w 141"/>
                <a:gd name="T93" fmla="*/ 28 h 173"/>
                <a:gd name="T94" fmla="*/ 117 w 141"/>
                <a:gd name="T95" fmla="*/ 28 h 173"/>
                <a:gd name="T96" fmla="*/ 113 w 141"/>
                <a:gd name="T97" fmla="*/ 23 h 173"/>
                <a:gd name="T98" fmla="*/ 93 w 141"/>
                <a:gd name="T99" fmla="*/ 31 h 173"/>
                <a:gd name="T100" fmla="*/ 86 w 141"/>
                <a:gd name="T101" fmla="*/ 16 h 173"/>
                <a:gd name="T102" fmla="*/ 74 w 141"/>
                <a:gd name="T103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1" h="173">
                  <a:moveTo>
                    <a:pt x="74" y="8"/>
                  </a:moveTo>
                  <a:cubicBezTo>
                    <a:pt x="73" y="8"/>
                    <a:pt x="73" y="8"/>
                    <a:pt x="73" y="8"/>
                  </a:cubicBezTo>
                  <a:cubicBezTo>
                    <a:pt x="66" y="13"/>
                    <a:pt x="66" y="13"/>
                    <a:pt x="66" y="13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0" y="20"/>
                    <a:pt x="37" y="24"/>
                    <a:pt x="36" y="31"/>
                  </a:cubicBezTo>
                  <a:cubicBezTo>
                    <a:pt x="35" y="38"/>
                    <a:pt x="35" y="38"/>
                    <a:pt x="35" y="38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2" y="62"/>
                    <a:pt x="21" y="64"/>
                    <a:pt x="22" y="65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70"/>
                    <a:pt x="29" y="72"/>
                    <a:pt x="28" y="74"/>
                  </a:cubicBezTo>
                  <a:cubicBezTo>
                    <a:pt x="28" y="75"/>
                    <a:pt x="28" y="76"/>
                    <a:pt x="27" y="77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9" y="86"/>
                    <a:pt x="19" y="89"/>
                    <a:pt x="19" y="93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98"/>
                    <a:pt x="14" y="99"/>
                    <a:pt x="12" y="101"/>
                  </a:cubicBezTo>
                  <a:cubicBezTo>
                    <a:pt x="8" y="105"/>
                    <a:pt x="8" y="105"/>
                    <a:pt x="8" y="105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9" y="108"/>
                    <a:pt x="9" y="110"/>
                    <a:pt x="7" y="114"/>
                  </a:cubicBezTo>
                  <a:cubicBezTo>
                    <a:pt x="9" y="118"/>
                    <a:pt x="9" y="120"/>
                    <a:pt x="7" y="122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2" y="126"/>
                    <a:pt x="2" y="126"/>
                    <a:pt x="2" y="126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11" y="136"/>
                    <a:pt x="18" y="136"/>
                    <a:pt x="26" y="137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27" y="138"/>
                    <a:pt x="27" y="138"/>
                    <a:pt x="27" y="138"/>
                  </a:cubicBezTo>
                  <a:cubicBezTo>
                    <a:pt x="35" y="146"/>
                    <a:pt x="35" y="146"/>
                    <a:pt x="35" y="146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41" y="162"/>
                    <a:pt x="41" y="162"/>
                    <a:pt x="41" y="162"/>
                  </a:cubicBezTo>
                  <a:cubicBezTo>
                    <a:pt x="52" y="172"/>
                    <a:pt x="52" y="172"/>
                    <a:pt x="52" y="172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7" y="161"/>
                    <a:pt x="57" y="161"/>
                    <a:pt x="57" y="161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8" y="146"/>
                    <a:pt x="78" y="146"/>
                    <a:pt x="78" y="146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1"/>
                    <a:pt x="86" y="141"/>
                    <a:pt x="86" y="141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6" y="139"/>
                    <a:pt x="86" y="139"/>
                    <a:pt x="86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102" y="134"/>
                    <a:pt x="105" y="130"/>
                    <a:pt x="105" y="126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4" y="110"/>
                    <a:pt x="114" y="110"/>
                    <a:pt x="114" y="110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09" y="105"/>
                    <a:pt x="109" y="105"/>
                    <a:pt x="109" y="105"/>
                  </a:cubicBezTo>
                  <a:cubicBezTo>
                    <a:pt x="117" y="97"/>
                    <a:pt x="117" y="97"/>
                    <a:pt x="117" y="97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118" y="98"/>
                    <a:pt x="118" y="98"/>
                    <a:pt x="118" y="98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3" y="99"/>
                    <a:pt x="123" y="99"/>
                    <a:pt x="123" y="99"/>
                  </a:cubicBezTo>
                  <a:cubicBezTo>
                    <a:pt x="120" y="92"/>
                    <a:pt x="120" y="92"/>
                    <a:pt x="120" y="92"/>
                  </a:cubicBezTo>
                  <a:cubicBezTo>
                    <a:pt x="121" y="91"/>
                    <a:pt x="121" y="91"/>
                    <a:pt x="121" y="91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20" y="78"/>
                    <a:pt x="120" y="78"/>
                    <a:pt x="120" y="78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1" y="68"/>
                    <a:pt x="131" y="68"/>
                    <a:pt x="131" y="68"/>
                  </a:cubicBezTo>
                  <a:cubicBezTo>
                    <a:pt x="122" y="63"/>
                    <a:pt x="117" y="59"/>
                    <a:pt x="118" y="57"/>
                  </a:cubicBezTo>
                  <a:cubicBezTo>
                    <a:pt x="118" y="55"/>
                    <a:pt x="119" y="55"/>
                    <a:pt x="121" y="55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3" y="49"/>
                    <a:pt x="133" y="49"/>
                    <a:pt x="133" y="49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39" y="38"/>
                    <a:pt x="137" y="36"/>
                    <a:pt x="135" y="34"/>
                  </a:cubicBezTo>
                  <a:cubicBezTo>
                    <a:pt x="135" y="34"/>
                    <a:pt x="135" y="34"/>
                    <a:pt x="135" y="34"/>
                  </a:cubicBezTo>
                  <a:cubicBezTo>
                    <a:pt x="135" y="33"/>
                    <a:pt x="135" y="33"/>
                    <a:pt x="135" y="33"/>
                  </a:cubicBezTo>
                  <a:cubicBezTo>
                    <a:pt x="135" y="31"/>
                    <a:pt x="135" y="31"/>
                    <a:pt x="135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3" y="32"/>
                    <a:pt x="131" y="33"/>
                    <a:pt x="128" y="33"/>
                  </a:cubicBezTo>
                  <a:cubicBezTo>
                    <a:pt x="124" y="33"/>
                    <a:pt x="120" y="31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7" y="28"/>
                    <a:pt x="117" y="28"/>
                    <a:pt x="117" y="28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3"/>
                    <a:pt x="113" y="23"/>
                    <a:pt x="113" y="23"/>
                  </a:cubicBezTo>
                  <a:cubicBezTo>
                    <a:pt x="113" y="25"/>
                    <a:pt x="111" y="28"/>
                    <a:pt x="108" y="30"/>
                  </a:cubicBezTo>
                  <a:cubicBezTo>
                    <a:pt x="103" y="32"/>
                    <a:pt x="98" y="33"/>
                    <a:pt x="93" y="31"/>
                  </a:cubicBezTo>
                  <a:cubicBezTo>
                    <a:pt x="90" y="30"/>
                    <a:pt x="88" y="27"/>
                    <a:pt x="87" y="24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5" y="8"/>
                    <a:pt x="83" y="4"/>
                    <a:pt x="81" y="2"/>
                  </a:cubicBezTo>
                  <a:cubicBezTo>
                    <a:pt x="78" y="1"/>
                    <a:pt x="76" y="0"/>
                    <a:pt x="74" y="1"/>
                  </a:cubicBezTo>
                  <a:cubicBezTo>
                    <a:pt x="74" y="8"/>
                    <a:pt x="74" y="8"/>
                    <a:pt x="74" y="8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1" name="Freeform 23"/>
            <p:cNvSpPr/>
            <p:nvPr/>
          </p:nvSpPr>
          <p:spPr bwMode="auto">
            <a:xfrm>
              <a:off x="7659688" y="3868738"/>
              <a:ext cx="458788" cy="527050"/>
            </a:xfrm>
            <a:custGeom>
              <a:avLst/>
              <a:gdLst>
                <a:gd name="T0" fmla="*/ 64 w 122"/>
                <a:gd name="T1" fmla="*/ 6 h 140"/>
                <a:gd name="T2" fmla="*/ 43 w 122"/>
                <a:gd name="T3" fmla="*/ 2 h 140"/>
                <a:gd name="T4" fmla="*/ 39 w 122"/>
                <a:gd name="T5" fmla="*/ 27 h 140"/>
                <a:gd name="T6" fmla="*/ 28 w 122"/>
                <a:gd name="T7" fmla="*/ 32 h 140"/>
                <a:gd name="T8" fmla="*/ 23 w 122"/>
                <a:gd name="T9" fmla="*/ 41 h 140"/>
                <a:gd name="T10" fmla="*/ 17 w 122"/>
                <a:gd name="T11" fmla="*/ 53 h 140"/>
                <a:gd name="T12" fmla="*/ 7 w 122"/>
                <a:gd name="T13" fmla="*/ 68 h 140"/>
                <a:gd name="T14" fmla="*/ 2 w 122"/>
                <a:gd name="T15" fmla="*/ 78 h 140"/>
                <a:gd name="T16" fmla="*/ 12 w 122"/>
                <a:gd name="T17" fmla="*/ 93 h 140"/>
                <a:gd name="T18" fmla="*/ 16 w 122"/>
                <a:gd name="T19" fmla="*/ 101 h 140"/>
                <a:gd name="T20" fmla="*/ 17 w 122"/>
                <a:gd name="T21" fmla="*/ 102 h 140"/>
                <a:gd name="T22" fmla="*/ 16 w 122"/>
                <a:gd name="T23" fmla="*/ 104 h 140"/>
                <a:gd name="T24" fmla="*/ 15 w 122"/>
                <a:gd name="T25" fmla="*/ 105 h 140"/>
                <a:gd name="T26" fmla="*/ 28 w 122"/>
                <a:gd name="T27" fmla="*/ 123 h 140"/>
                <a:gd name="T28" fmla="*/ 33 w 122"/>
                <a:gd name="T29" fmla="*/ 135 h 140"/>
                <a:gd name="T30" fmla="*/ 47 w 122"/>
                <a:gd name="T31" fmla="*/ 130 h 140"/>
                <a:gd name="T32" fmla="*/ 46 w 122"/>
                <a:gd name="T33" fmla="*/ 129 h 140"/>
                <a:gd name="T34" fmla="*/ 54 w 122"/>
                <a:gd name="T35" fmla="*/ 125 h 140"/>
                <a:gd name="T36" fmla="*/ 66 w 122"/>
                <a:gd name="T37" fmla="*/ 136 h 140"/>
                <a:gd name="T38" fmla="*/ 68 w 122"/>
                <a:gd name="T39" fmla="*/ 136 h 140"/>
                <a:gd name="T40" fmla="*/ 74 w 122"/>
                <a:gd name="T41" fmla="*/ 134 h 140"/>
                <a:gd name="T42" fmla="*/ 77 w 122"/>
                <a:gd name="T43" fmla="*/ 134 h 140"/>
                <a:gd name="T44" fmla="*/ 84 w 122"/>
                <a:gd name="T45" fmla="*/ 140 h 140"/>
                <a:gd name="T46" fmla="*/ 86 w 122"/>
                <a:gd name="T47" fmla="*/ 124 h 140"/>
                <a:gd name="T48" fmla="*/ 86 w 122"/>
                <a:gd name="T49" fmla="*/ 123 h 140"/>
                <a:gd name="T50" fmla="*/ 89 w 122"/>
                <a:gd name="T51" fmla="*/ 113 h 140"/>
                <a:gd name="T52" fmla="*/ 89 w 122"/>
                <a:gd name="T53" fmla="*/ 111 h 140"/>
                <a:gd name="T54" fmla="*/ 90 w 122"/>
                <a:gd name="T55" fmla="*/ 110 h 140"/>
                <a:gd name="T56" fmla="*/ 101 w 122"/>
                <a:gd name="T57" fmla="*/ 94 h 140"/>
                <a:gd name="T58" fmla="*/ 104 w 122"/>
                <a:gd name="T59" fmla="*/ 94 h 140"/>
                <a:gd name="T60" fmla="*/ 103 w 122"/>
                <a:gd name="T61" fmla="*/ 102 h 140"/>
                <a:gd name="T62" fmla="*/ 115 w 122"/>
                <a:gd name="T63" fmla="*/ 92 h 140"/>
                <a:gd name="T64" fmla="*/ 112 w 122"/>
                <a:gd name="T65" fmla="*/ 86 h 140"/>
                <a:gd name="T66" fmla="*/ 115 w 122"/>
                <a:gd name="T67" fmla="*/ 68 h 140"/>
                <a:gd name="T68" fmla="*/ 109 w 122"/>
                <a:gd name="T69" fmla="*/ 68 h 140"/>
                <a:gd name="T70" fmla="*/ 108 w 122"/>
                <a:gd name="T71" fmla="*/ 67 h 140"/>
                <a:gd name="T72" fmla="*/ 107 w 122"/>
                <a:gd name="T73" fmla="*/ 58 h 140"/>
                <a:gd name="T74" fmla="*/ 122 w 122"/>
                <a:gd name="T75" fmla="*/ 58 h 140"/>
                <a:gd name="T76" fmla="*/ 109 w 122"/>
                <a:gd name="T77" fmla="*/ 43 h 140"/>
                <a:gd name="T78" fmla="*/ 118 w 122"/>
                <a:gd name="T79" fmla="*/ 33 h 140"/>
                <a:gd name="T80" fmla="*/ 112 w 122"/>
                <a:gd name="T81" fmla="*/ 34 h 140"/>
                <a:gd name="T82" fmla="*/ 111 w 122"/>
                <a:gd name="T83" fmla="*/ 33 h 140"/>
                <a:gd name="T84" fmla="*/ 104 w 122"/>
                <a:gd name="T85" fmla="*/ 24 h 140"/>
                <a:gd name="T86" fmla="*/ 81 w 122"/>
                <a:gd name="T87" fmla="*/ 32 h 140"/>
                <a:gd name="T88" fmla="*/ 79 w 122"/>
                <a:gd name="T89" fmla="*/ 32 h 140"/>
                <a:gd name="T90" fmla="*/ 78 w 122"/>
                <a:gd name="T91" fmla="*/ 18 h 140"/>
                <a:gd name="T92" fmla="*/ 82 w 122"/>
                <a:gd name="T93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40">
                  <a:moveTo>
                    <a:pt x="75" y="2"/>
                  </a:moveTo>
                  <a:cubicBezTo>
                    <a:pt x="71" y="4"/>
                    <a:pt x="67" y="5"/>
                    <a:pt x="64" y="6"/>
                  </a:cubicBezTo>
                  <a:cubicBezTo>
                    <a:pt x="62" y="6"/>
                    <a:pt x="58" y="5"/>
                    <a:pt x="52" y="3"/>
                  </a:cubicBezTo>
                  <a:cubicBezTo>
                    <a:pt x="43" y="2"/>
                    <a:pt x="43" y="2"/>
                    <a:pt x="43" y="2"/>
                  </a:cubicBezTo>
                  <a:cubicBezTo>
                    <a:pt x="40" y="3"/>
                    <a:pt x="37" y="7"/>
                    <a:pt x="33" y="14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3" y="36"/>
                    <a:pt x="24" y="39"/>
                    <a:pt x="23" y="4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0" y="49"/>
                    <a:pt x="19" y="52"/>
                    <a:pt x="17" y="53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" y="72"/>
                    <a:pt x="0" y="76"/>
                    <a:pt x="2" y="78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6" y="103"/>
                    <a:pt x="16" y="103"/>
                    <a:pt x="16" y="103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5" y="105"/>
                    <a:pt x="15" y="105"/>
                    <a:pt x="15" y="105"/>
                  </a:cubicBezTo>
                  <a:cubicBezTo>
                    <a:pt x="17" y="105"/>
                    <a:pt x="19" y="106"/>
                    <a:pt x="21" y="107"/>
                  </a:cubicBezTo>
                  <a:cubicBezTo>
                    <a:pt x="24" y="109"/>
                    <a:pt x="27" y="114"/>
                    <a:pt x="28" y="123"/>
                  </a:cubicBezTo>
                  <a:cubicBezTo>
                    <a:pt x="29" y="131"/>
                    <a:pt x="29" y="131"/>
                    <a:pt x="29" y="131"/>
                  </a:cubicBezTo>
                  <a:cubicBezTo>
                    <a:pt x="30" y="133"/>
                    <a:pt x="31" y="134"/>
                    <a:pt x="33" y="135"/>
                  </a:cubicBezTo>
                  <a:cubicBezTo>
                    <a:pt x="36" y="136"/>
                    <a:pt x="40" y="136"/>
                    <a:pt x="44" y="134"/>
                  </a:cubicBezTo>
                  <a:cubicBezTo>
                    <a:pt x="46" y="132"/>
                    <a:pt x="47" y="131"/>
                    <a:pt x="47" y="130"/>
                  </a:cubicBezTo>
                  <a:cubicBezTo>
                    <a:pt x="46" y="130"/>
                    <a:pt x="46" y="130"/>
                    <a:pt x="46" y="130"/>
                  </a:cubicBezTo>
                  <a:cubicBezTo>
                    <a:pt x="46" y="129"/>
                    <a:pt x="46" y="129"/>
                    <a:pt x="46" y="129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4" y="125"/>
                    <a:pt x="54" y="125"/>
                    <a:pt x="54" y="12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61" y="135"/>
                    <a:pt x="63" y="136"/>
                    <a:pt x="66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7" y="135"/>
                    <a:pt x="77" y="135"/>
                    <a:pt x="77" y="135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6" y="137"/>
                    <a:pt x="86" y="137"/>
                    <a:pt x="86" y="137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86" y="123"/>
                    <a:pt x="86" y="123"/>
                    <a:pt x="86" y="123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1" y="116"/>
                    <a:pt x="91" y="115"/>
                    <a:pt x="89" y="113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89" y="111"/>
                    <a:pt x="89" y="111"/>
                    <a:pt x="89" y="111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4"/>
                    <a:pt x="101" y="94"/>
                    <a:pt x="101" y="94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4" y="94"/>
                    <a:pt x="104" y="94"/>
                    <a:pt x="104" y="9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104" y="102"/>
                    <a:pt x="104" y="102"/>
                    <a:pt x="104" y="102"/>
                  </a:cubicBezTo>
                  <a:cubicBezTo>
                    <a:pt x="115" y="92"/>
                    <a:pt x="115" y="92"/>
                    <a:pt x="115" y="92"/>
                  </a:cubicBezTo>
                  <a:cubicBezTo>
                    <a:pt x="114" y="86"/>
                    <a:pt x="114" y="86"/>
                    <a:pt x="114" y="86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9" y="68"/>
                    <a:pt x="109" y="68"/>
                    <a:pt x="109" y="68"/>
                  </a:cubicBezTo>
                  <a:cubicBezTo>
                    <a:pt x="108" y="68"/>
                    <a:pt x="108" y="68"/>
                    <a:pt x="108" y="68"/>
                  </a:cubicBezTo>
                  <a:cubicBezTo>
                    <a:pt x="108" y="67"/>
                    <a:pt x="108" y="67"/>
                    <a:pt x="108" y="67"/>
                  </a:cubicBezTo>
                  <a:cubicBezTo>
                    <a:pt x="106" y="64"/>
                    <a:pt x="106" y="64"/>
                    <a:pt x="106" y="64"/>
                  </a:cubicBezTo>
                  <a:cubicBezTo>
                    <a:pt x="105" y="62"/>
                    <a:pt x="105" y="60"/>
                    <a:pt x="107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22" y="56"/>
                    <a:pt x="121" y="52"/>
                    <a:pt x="117" y="46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8" y="33"/>
                    <a:pt x="118" y="33"/>
                    <a:pt x="118" y="33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2" y="34"/>
                    <a:pt x="112" y="34"/>
                    <a:pt x="112" y="34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10" y="28"/>
                    <a:pt x="107" y="25"/>
                    <a:pt x="104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80" y="18"/>
                    <a:pt x="84" y="14"/>
                    <a:pt x="91" y="6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7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2" name="Freeform 24"/>
            <p:cNvSpPr/>
            <p:nvPr/>
          </p:nvSpPr>
          <p:spPr bwMode="auto">
            <a:xfrm>
              <a:off x="7221538" y="3414713"/>
              <a:ext cx="574675" cy="703263"/>
            </a:xfrm>
            <a:custGeom>
              <a:avLst/>
              <a:gdLst>
                <a:gd name="T0" fmla="*/ 96 w 153"/>
                <a:gd name="T1" fmla="*/ 53 h 187"/>
                <a:gd name="T2" fmla="*/ 85 w 153"/>
                <a:gd name="T3" fmla="*/ 28 h 187"/>
                <a:gd name="T4" fmla="*/ 55 w 153"/>
                <a:gd name="T5" fmla="*/ 17 h 187"/>
                <a:gd name="T6" fmla="*/ 38 w 153"/>
                <a:gd name="T7" fmla="*/ 0 h 187"/>
                <a:gd name="T8" fmla="*/ 49 w 153"/>
                <a:gd name="T9" fmla="*/ 17 h 187"/>
                <a:gd name="T10" fmla="*/ 50 w 153"/>
                <a:gd name="T11" fmla="*/ 19 h 187"/>
                <a:gd name="T12" fmla="*/ 36 w 153"/>
                <a:gd name="T13" fmla="*/ 36 h 187"/>
                <a:gd name="T14" fmla="*/ 19 w 153"/>
                <a:gd name="T15" fmla="*/ 23 h 187"/>
                <a:gd name="T16" fmla="*/ 23 w 153"/>
                <a:gd name="T17" fmla="*/ 36 h 187"/>
                <a:gd name="T18" fmla="*/ 23 w 153"/>
                <a:gd name="T19" fmla="*/ 36 h 187"/>
                <a:gd name="T20" fmla="*/ 22 w 153"/>
                <a:gd name="T21" fmla="*/ 41 h 187"/>
                <a:gd name="T22" fmla="*/ 15 w 153"/>
                <a:gd name="T23" fmla="*/ 44 h 187"/>
                <a:gd name="T24" fmla="*/ 12 w 153"/>
                <a:gd name="T25" fmla="*/ 51 h 187"/>
                <a:gd name="T26" fmla="*/ 9 w 153"/>
                <a:gd name="T27" fmla="*/ 63 h 187"/>
                <a:gd name="T28" fmla="*/ 8 w 153"/>
                <a:gd name="T29" fmla="*/ 63 h 187"/>
                <a:gd name="T30" fmla="*/ 4 w 153"/>
                <a:gd name="T31" fmla="*/ 66 h 187"/>
                <a:gd name="T32" fmla="*/ 15 w 153"/>
                <a:gd name="T33" fmla="*/ 82 h 187"/>
                <a:gd name="T34" fmla="*/ 18 w 153"/>
                <a:gd name="T35" fmla="*/ 81 h 187"/>
                <a:gd name="T36" fmla="*/ 35 w 153"/>
                <a:gd name="T37" fmla="*/ 89 h 187"/>
                <a:gd name="T38" fmla="*/ 36 w 153"/>
                <a:gd name="T39" fmla="*/ 90 h 187"/>
                <a:gd name="T40" fmla="*/ 35 w 153"/>
                <a:gd name="T41" fmla="*/ 100 h 187"/>
                <a:gd name="T42" fmla="*/ 31 w 153"/>
                <a:gd name="T43" fmla="*/ 109 h 187"/>
                <a:gd name="T44" fmla="*/ 25 w 153"/>
                <a:gd name="T45" fmla="*/ 115 h 187"/>
                <a:gd name="T46" fmla="*/ 25 w 153"/>
                <a:gd name="T47" fmla="*/ 115 h 187"/>
                <a:gd name="T48" fmla="*/ 27 w 153"/>
                <a:gd name="T49" fmla="*/ 127 h 187"/>
                <a:gd name="T50" fmla="*/ 38 w 153"/>
                <a:gd name="T51" fmla="*/ 129 h 187"/>
                <a:gd name="T52" fmla="*/ 43 w 153"/>
                <a:gd name="T53" fmla="*/ 134 h 187"/>
                <a:gd name="T54" fmla="*/ 52 w 153"/>
                <a:gd name="T55" fmla="*/ 176 h 187"/>
                <a:gd name="T56" fmla="*/ 50 w 153"/>
                <a:gd name="T57" fmla="*/ 179 h 187"/>
                <a:gd name="T58" fmla="*/ 51 w 153"/>
                <a:gd name="T59" fmla="*/ 182 h 187"/>
                <a:gd name="T60" fmla="*/ 74 w 153"/>
                <a:gd name="T61" fmla="*/ 173 h 187"/>
                <a:gd name="T62" fmla="*/ 78 w 153"/>
                <a:gd name="T63" fmla="*/ 175 h 187"/>
                <a:gd name="T64" fmla="*/ 79 w 153"/>
                <a:gd name="T65" fmla="*/ 175 h 187"/>
                <a:gd name="T66" fmla="*/ 87 w 153"/>
                <a:gd name="T67" fmla="*/ 170 h 187"/>
                <a:gd name="T68" fmla="*/ 110 w 153"/>
                <a:gd name="T69" fmla="*/ 180 h 187"/>
                <a:gd name="T70" fmla="*/ 116 w 153"/>
                <a:gd name="T71" fmla="*/ 184 h 187"/>
                <a:gd name="T72" fmla="*/ 135 w 153"/>
                <a:gd name="T73" fmla="*/ 164 h 187"/>
                <a:gd name="T74" fmla="*/ 131 w 153"/>
                <a:gd name="T75" fmla="*/ 148 h 187"/>
                <a:gd name="T76" fmla="*/ 145 w 153"/>
                <a:gd name="T77" fmla="*/ 149 h 187"/>
                <a:gd name="T78" fmla="*/ 145 w 153"/>
                <a:gd name="T79" fmla="*/ 135 h 187"/>
                <a:gd name="T80" fmla="*/ 153 w 153"/>
                <a:gd name="T81" fmla="*/ 123 h 187"/>
                <a:gd name="T82" fmla="*/ 142 w 153"/>
                <a:gd name="T83" fmla="*/ 111 h 187"/>
                <a:gd name="T84" fmla="*/ 137 w 153"/>
                <a:gd name="T85" fmla="*/ 116 h 187"/>
                <a:gd name="T86" fmla="*/ 135 w 153"/>
                <a:gd name="T87" fmla="*/ 116 h 187"/>
                <a:gd name="T88" fmla="*/ 126 w 153"/>
                <a:gd name="T89" fmla="*/ 107 h 187"/>
                <a:gd name="T90" fmla="*/ 114 w 153"/>
                <a:gd name="T91" fmla="*/ 99 h 187"/>
                <a:gd name="T92" fmla="*/ 110 w 153"/>
                <a:gd name="T93" fmla="*/ 85 h 187"/>
                <a:gd name="T94" fmla="*/ 117 w 153"/>
                <a:gd name="T95" fmla="*/ 64 h 187"/>
                <a:gd name="T96" fmla="*/ 129 w 153"/>
                <a:gd name="T97" fmla="*/ 65 h 187"/>
                <a:gd name="T98" fmla="*/ 130 w 153"/>
                <a:gd name="T99" fmla="*/ 52 h 187"/>
                <a:gd name="T100" fmla="*/ 97 w 153"/>
                <a:gd name="T101" fmla="*/ 54 h 187"/>
                <a:gd name="T102" fmla="*/ 97 w 153"/>
                <a:gd name="T103" fmla="*/ 5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53" h="187">
                  <a:moveTo>
                    <a:pt x="97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2" y="38"/>
                    <a:pt x="88" y="29"/>
                    <a:pt x="85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63" y="21"/>
                    <a:pt x="58" y="19"/>
                    <a:pt x="55" y="17"/>
                  </a:cubicBezTo>
                  <a:cubicBezTo>
                    <a:pt x="51" y="15"/>
                    <a:pt x="46" y="9"/>
                    <a:pt x="40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9" y="4"/>
                    <a:pt x="42" y="9"/>
                    <a:pt x="49" y="17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1" y="35"/>
                    <a:pt x="38" y="37"/>
                    <a:pt x="36" y="36"/>
                  </a:cubicBezTo>
                  <a:cubicBezTo>
                    <a:pt x="34" y="35"/>
                    <a:pt x="31" y="31"/>
                    <a:pt x="26" y="25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5"/>
                    <a:pt x="20" y="29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6"/>
                    <a:pt x="11" y="48"/>
                    <a:pt x="12" y="51"/>
                  </a:cubicBezTo>
                  <a:cubicBezTo>
                    <a:pt x="12" y="57"/>
                    <a:pt x="12" y="60"/>
                    <a:pt x="11" y="62"/>
                  </a:cubicBezTo>
                  <a:cubicBezTo>
                    <a:pt x="10" y="63"/>
                    <a:pt x="10" y="63"/>
                    <a:pt x="9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" y="63"/>
                    <a:pt x="2" y="64"/>
                    <a:pt x="4" y="66"/>
                  </a:cubicBezTo>
                  <a:cubicBezTo>
                    <a:pt x="8" y="69"/>
                    <a:pt x="11" y="74"/>
                    <a:pt x="14" y="80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5" y="82"/>
                    <a:pt x="15" y="82"/>
                    <a:pt x="15" y="82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23" y="80"/>
                    <a:pt x="27" y="81"/>
                    <a:pt x="31" y="84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90"/>
                    <a:pt x="36" y="90"/>
                    <a:pt x="36" y="90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6" y="102"/>
                    <a:pt x="37" y="104"/>
                    <a:pt x="36" y="105"/>
                  </a:cubicBezTo>
                  <a:cubicBezTo>
                    <a:pt x="35" y="107"/>
                    <a:pt x="34" y="108"/>
                    <a:pt x="31" y="109"/>
                  </a:cubicBezTo>
                  <a:cubicBezTo>
                    <a:pt x="28" y="109"/>
                    <a:pt x="26" y="111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27" y="127"/>
                    <a:pt x="27" y="127"/>
                    <a:pt x="27" y="127"/>
                  </a:cubicBezTo>
                  <a:cubicBezTo>
                    <a:pt x="37" y="129"/>
                    <a:pt x="37" y="129"/>
                    <a:pt x="37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43" y="134"/>
                    <a:pt x="43" y="134"/>
                    <a:pt x="43" y="134"/>
                  </a:cubicBezTo>
                  <a:cubicBezTo>
                    <a:pt x="37" y="144"/>
                    <a:pt x="37" y="144"/>
                    <a:pt x="37" y="144"/>
                  </a:cubicBezTo>
                  <a:cubicBezTo>
                    <a:pt x="52" y="176"/>
                    <a:pt x="52" y="176"/>
                    <a:pt x="52" y="176"/>
                  </a:cubicBezTo>
                  <a:cubicBezTo>
                    <a:pt x="52" y="177"/>
                    <a:pt x="52" y="177"/>
                    <a:pt x="52" y="177"/>
                  </a:cubicBezTo>
                  <a:cubicBezTo>
                    <a:pt x="50" y="179"/>
                    <a:pt x="50" y="179"/>
                    <a:pt x="50" y="179"/>
                  </a:cubicBezTo>
                  <a:cubicBezTo>
                    <a:pt x="50" y="182"/>
                    <a:pt x="50" y="182"/>
                    <a:pt x="50" y="182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78" y="165"/>
                    <a:pt x="78" y="165"/>
                    <a:pt x="78" y="165"/>
                  </a:cubicBezTo>
                  <a:cubicBezTo>
                    <a:pt x="74" y="173"/>
                    <a:pt x="74" y="173"/>
                    <a:pt x="74" y="173"/>
                  </a:cubicBezTo>
                  <a:cubicBezTo>
                    <a:pt x="70" y="179"/>
                    <a:pt x="68" y="184"/>
                    <a:pt x="67" y="187"/>
                  </a:cubicBezTo>
                  <a:cubicBezTo>
                    <a:pt x="72" y="185"/>
                    <a:pt x="76" y="182"/>
                    <a:pt x="78" y="175"/>
                  </a:cubicBezTo>
                  <a:cubicBezTo>
                    <a:pt x="79" y="175"/>
                    <a:pt x="79" y="175"/>
                    <a:pt x="79" y="175"/>
                  </a:cubicBezTo>
                  <a:cubicBezTo>
                    <a:pt x="79" y="175"/>
                    <a:pt x="79" y="175"/>
                    <a:pt x="79" y="175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87" y="170"/>
                    <a:pt x="87" y="170"/>
                    <a:pt x="87" y="170"/>
                  </a:cubicBezTo>
                  <a:cubicBezTo>
                    <a:pt x="98" y="179"/>
                    <a:pt x="98" y="179"/>
                    <a:pt x="98" y="179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6" y="184"/>
                    <a:pt x="116" y="184"/>
                    <a:pt x="116" y="184"/>
                  </a:cubicBezTo>
                  <a:cubicBezTo>
                    <a:pt x="131" y="171"/>
                    <a:pt x="131" y="171"/>
                    <a:pt x="131" y="171"/>
                  </a:cubicBezTo>
                  <a:cubicBezTo>
                    <a:pt x="132" y="170"/>
                    <a:pt x="133" y="167"/>
                    <a:pt x="135" y="164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37" y="159"/>
                    <a:pt x="135" y="155"/>
                    <a:pt x="131" y="148"/>
                  </a:cubicBezTo>
                  <a:cubicBezTo>
                    <a:pt x="127" y="143"/>
                    <a:pt x="127" y="143"/>
                    <a:pt x="127" y="143"/>
                  </a:cubicBezTo>
                  <a:cubicBezTo>
                    <a:pt x="145" y="149"/>
                    <a:pt x="145" y="149"/>
                    <a:pt x="145" y="149"/>
                  </a:cubicBezTo>
                  <a:cubicBezTo>
                    <a:pt x="150" y="146"/>
                    <a:pt x="150" y="146"/>
                    <a:pt x="150" y="146"/>
                  </a:cubicBezTo>
                  <a:cubicBezTo>
                    <a:pt x="145" y="135"/>
                    <a:pt x="145" y="135"/>
                    <a:pt x="145" y="135"/>
                  </a:cubicBezTo>
                  <a:cubicBezTo>
                    <a:pt x="144" y="134"/>
                    <a:pt x="144" y="134"/>
                    <a:pt x="144" y="134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50" y="117"/>
                    <a:pt x="150" y="117"/>
                    <a:pt x="150" y="117"/>
                  </a:cubicBezTo>
                  <a:cubicBezTo>
                    <a:pt x="146" y="113"/>
                    <a:pt x="144" y="111"/>
                    <a:pt x="142" y="111"/>
                  </a:cubicBezTo>
                  <a:cubicBezTo>
                    <a:pt x="141" y="112"/>
                    <a:pt x="141" y="112"/>
                    <a:pt x="141" y="112"/>
                  </a:cubicBezTo>
                  <a:cubicBezTo>
                    <a:pt x="137" y="116"/>
                    <a:pt x="137" y="116"/>
                    <a:pt x="137" y="116"/>
                  </a:cubicBezTo>
                  <a:cubicBezTo>
                    <a:pt x="136" y="116"/>
                    <a:pt x="136" y="116"/>
                    <a:pt x="136" y="116"/>
                  </a:cubicBezTo>
                  <a:cubicBezTo>
                    <a:pt x="135" y="116"/>
                    <a:pt x="135" y="116"/>
                    <a:pt x="135" y="116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3" y="106"/>
                    <a:pt x="120" y="105"/>
                    <a:pt x="118" y="102"/>
                  </a:cubicBezTo>
                  <a:cubicBezTo>
                    <a:pt x="114" y="99"/>
                    <a:pt x="114" y="99"/>
                    <a:pt x="114" y="99"/>
                  </a:cubicBezTo>
                  <a:cubicBezTo>
                    <a:pt x="110" y="98"/>
                    <a:pt x="108" y="96"/>
                    <a:pt x="108" y="94"/>
                  </a:cubicBezTo>
                  <a:cubicBezTo>
                    <a:pt x="107" y="91"/>
                    <a:pt x="108" y="88"/>
                    <a:pt x="110" y="85"/>
                  </a:cubicBezTo>
                  <a:cubicBezTo>
                    <a:pt x="115" y="78"/>
                    <a:pt x="117" y="73"/>
                    <a:pt x="117" y="69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0" y="64"/>
                    <a:pt x="131" y="60"/>
                    <a:pt x="133" y="53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4" y="57"/>
                    <a:pt x="119" y="60"/>
                    <a:pt x="115" y="61"/>
                  </a:cubicBezTo>
                  <a:cubicBezTo>
                    <a:pt x="111" y="62"/>
                    <a:pt x="105" y="60"/>
                    <a:pt x="97" y="54"/>
                  </a:cubicBezTo>
                  <a:cubicBezTo>
                    <a:pt x="97" y="54"/>
                    <a:pt x="97" y="54"/>
                    <a:pt x="97" y="54"/>
                  </a:cubicBezTo>
                  <a:lnTo>
                    <a:pt x="97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3" name="Freeform 25"/>
            <p:cNvSpPr/>
            <p:nvPr/>
          </p:nvSpPr>
          <p:spPr bwMode="auto">
            <a:xfrm>
              <a:off x="7334251" y="2603501"/>
              <a:ext cx="149225" cy="217488"/>
            </a:xfrm>
            <a:custGeom>
              <a:avLst/>
              <a:gdLst>
                <a:gd name="T0" fmla="*/ 23 w 40"/>
                <a:gd name="T1" fmla="*/ 1 h 58"/>
                <a:gd name="T2" fmla="*/ 22 w 40"/>
                <a:gd name="T3" fmla="*/ 0 h 58"/>
                <a:gd name="T4" fmla="*/ 16 w 40"/>
                <a:gd name="T5" fmla="*/ 7 h 58"/>
                <a:gd name="T6" fmla="*/ 15 w 40"/>
                <a:gd name="T7" fmla="*/ 6 h 58"/>
                <a:gd name="T8" fmla="*/ 14 w 40"/>
                <a:gd name="T9" fmla="*/ 6 h 58"/>
                <a:gd name="T10" fmla="*/ 15 w 40"/>
                <a:gd name="T11" fmla="*/ 7 h 58"/>
                <a:gd name="T12" fmla="*/ 11 w 40"/>
                <a:gd name="T13" fmla="*/ 10 h 58"/>
                <a:gd name="T14" fmla="*/ 10 w 40"/>
                <a:gd name="T15" fmla="*/ 11 h 58"/>
                <a:gd name="T16" fmla="*/ 5 w 40"/>
                <a:gd name="T17" fmla="*/ 13 h 58"/>
                <a:gd name="T18" fmla="*/ 5 w 40"/>
                <a:gd name="T19" fmla="*/ 16 h 58"/>
                <a:gd name="T20" fmla="*/ 2 w 40"/>
                <a:gd name="T21" fmla="*/ 25 h 58"/>
                <a:gd name="T22" fmla="*/ 0 w 40"/>
                <a:gd name="T23" fmla="*/ 30 h 58"/>
                <a:gd name="T24" fmla="*/ 0 w 40"/>
                <a:gd name="T25" fmla="*/ 39 h 58"/>
                <a:gd name="T26" fmla="*/ 2 w 40"/>
                <a:gd name="T27" fmla="*/ 51 h 58"/>
                <a:gd name="T28" fmla="*/ 9 w 40"/>
                <a:gd name="T29" fmla="*/ 56 h 58"/>
                <a:gd name="T30" fmla="*/ 18 w 40"/>
                <a:gd name="T31" fmla="*/ 58 h 58"/>
                <a:gd name="T32" fmla="*/ 28 w 40"/>
                <a:gd name="T33" fmla="*/ 55 h 58"/>
                <a:gd name="T34" fmla="*/ 25 w 40"/>
                <a:gd name="T35" fmla="*/ 50 h 58"/>
                <a:gd name="T36" fmla="*/ 25 w 40"/>
                <a:gd name="T37" fmla="*/ 49 h 58"/>
                <a:gd name="T38" fmla="*/ 25 w 40"/>
                <a:gd name="T39" fmla="*/ 49 h 58"/>
                <a:gd name="T40" fmla="*/ 26 w 40"/>
                <a:gd name="T41" fmla="*/ 45 h 58"/>
                <a:gd name="T42" fmla="*/ 26 w 40"/>
                <a:gd name="T43" fmla="*/ 45 h 58"/>
                <a:gd name="T44" fmla="*/ 30 w 40"/>
                <a:gd name="T45" fmla="*/ 37 h 58"/>
                <a:gd name="T46" fmla="*/ 38 w 40"/>
                <a:gd name="T47" fmla="*/ 37 h 58"/>
                <a:gd name="T48" fmla="*/ 40 w 40"/>
                <a:gd name="T49" fmla="*/ 37 h 58"/>
                <a:gd name="T50" fmla="*/ 32 w 40"/>
                <a:gd name="T51" fmla="*/ 24 h 58"/>
                <a:gd name="T52" fmla="*/ 30 w 40"/>
                <a:gd name="T53" fmla="*/ 20 h 58"/>
                <a:gd name="T54" fmla="*/ 26 w 40"/>
                <a:gd name="T55" fmla="*/ 9 h 58"/>
                <a:gd name="T56" fmla="*/ 23 w 40"/>
                <a:gd name="T5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0" h="58">
                  <a:moveTo>
                    <a:pt x="23" y="1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18" y="2"/>
                    <a:pt x="16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21"/>
                    <a:pt x="4" y="24"/>
                    <a:pt x="2" y="2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4"/>
                    <a:pt x="0" y="39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52"/>
                    <a:pt x="5" y="54"/>
                    <a:pt x="9" y="56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21" y="58"/>
                    <a:pt x="24" y="57"/>
                    <a:pt x="28" y="55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7" y="30"/>
                    <a:pt x="32" y="24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8" y="17"/>
                    <a:pt x="26" y="13"/>
                    <a:pt x="26" y="9"/>
                  </a:cubicBezTo>
                  <a:cubicBezTo>
                    <a:pt x="25" y="5"/>
                    <a:pt x="24" y="3"/>
                    <a:pt x="2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4" name="Freeform 26"/>
            <p:cNvSpPr/>
            <p:nvPr/>
          </p:nvSpPr>
          <p:spPr bwMode="auto">
            <a:xfrm>
              <a:off x="7183438" y="2505076"/>
              <a:ext cx="203200" cy="214313"/>
            </a:xfrm>
            <a:custGeom>
              <a:avLst/>
              <a:gdLst>
                <a:gd name="T0" fmla="*/ 27 w 54"/>
                <a:gd name="T1" fmla="*/ 12 h 57"/>
                <a:gd name="T2" fmla="*/ 26 w 54"/>
                <a:gd name="T3" fmla="*/ 13 h 57"/>
                <a:gd name="T4" fmla="*/ 25 w 54"/>
                <a:gd name="T5" fmla="*/ 13 h 57"/>
                <a:gd name="T6" fmla="*/ 20 w 54"/>
                <a:gd name="T7" fmla="*/ 12 h 57"/>
                <a:gd name="T8" fmla="*/ 19 w 54"/>
                <a:gd name="T9" fmla="*/ 14 h 57"/>
                <a:gd name="T10" fmla="*/ 19 w 54"/>
                <a:gd name="T11" fmla="*/ 15 h 57"/>
                <a:gd name="T12" fmla="*/ 18 w 54"/>
                <a:gd name="T13" fmla="*/ 15 h 57"/>
                <a:gd name="T14" fmla="*/ 10 w 54"/>
                <a:gd name="T15" fmla="*/ 19 h 57"/>
                <a:gd name="T16" fmla="*/ 9 w 54"/>
                <a:gd name="T17" fmla="*/ 20 h 57"/>
                <a:gd name="T18" fmla="*/ 12 w 54"/>
                <a:gd name="T19" fmla="*/ 28 h 57"/>
                <a:gd name="T20" fmla="*/ 13 w 54"/>
                <a:gd name="T21" fmla="*/ 29 h 57"/>
                <a:gd name="T22" fmla="*/ 12 w 54"/>
                <a:gd name="T23" fmla="*/ 30 h 57"/>
                <a:gd name="T24" fmla="*/ 2 w 54"/>
                <a:gd name="T25" fmla="*/ 41 h 57"/>
                <a:gd name="T26" fmla="*/ 0 w 54"/>
                <a:gd name="T27" fmla="*/ 45 h 57"/>
                <a:gd name="T28" fmla="*/ 3 w 54"/>
                <a:gd name="T29" fmla="*/ 48 h 57"/>
                <a:gd name="T30" fmla="*/ 7 w 54"/>
                <a:gd name="T31" fmla="*/ 50 h 57"/>
                <a:gd name="T32" fmla="*/ 11 w 54"/>
                <a:gd name="T33" fmla="*/ 50 h 57"/>
                <a:gd name="T34" fmla="*/ 20 w 54"/>
                <a:gd name="T35" fmla="*/ 53 h 57"/>
                <a:gd name="T36" fmla="*/ 24 w 54"/>
                <a:gd name="T37" fmla="*/ 55 h 57"/>
                <a:gd name="T38" fmla="*/ 31 w 54"/>
                <a:gd name="T39" fmla="*/ 57 h 57"/>
                <a:gd name="T40" fmla="*/ 36 w 54"/>
                <a:gd name="T41" fmla="*/ 53 h 57"/>
                <a:gd name="T42" fmla="*/ 40 w 54"/>
                <a:gd name="T43" fmla="*/ 49 h 57"/>
                <a:gd name="T44" fmla="*/ 42 w 54"/>
                <a:gd name="T45" fmla="*/ 42 h 57"/>
                <a:gd name="T46" fmla="*/ 40 w 54"/>
                <a:gd name="T47" fmla="*/ 33 h 57"/>
                <a:gd name="T48" fmla="*/ 43 w 54"/>
                <a:gd name="T49" fmla="*/ 34 h 57"/>
                <a:gd name="T50" fmla="*/ 48 w 54"/>
                <a:gd name="T51" fmla="*/ 34 h 57"/>
                <a:gd name="T52" fmla="*/ 51 w 54"/>
                <a:gd name="T53" fmla="*/ 33 h 57"/>
                <a:gd name="T54" fmla="*/ 52 w 54"/>
                <a:gd name="T55" fmla="*/ 31 h 57"/>
                <a:gd name="T56" fmla="*/ 48 w 54"/>
                <a:gd name="T57" fmla="*/ 19 h 57"/>
                <a:gd name="T58" fmla="*/ 49 w 54"/>
                <a:gd name="T59" fmla="*/ 15 h 57"/>
                <a:gd name="T60" fmla="*/ 53 w 54"/>
                <a:gd name="T61" fmla="*/ 11 h 57"/>
                <a:gd name="T62" fmla="*/ 54 w 54"/>
                <a:gd name="T63" fmla="*/ 11 h 57"/>
                <a:gd name="T64" fmla="*/ 53 w 54"/>
                <a:gd name="T65" fmla="*/ 9 h 57"/>
                <a:gd name="T66" fmla="*/ 43 w 54"/>
                <a:gd name="T67" fmla="*/ 9 h 57"/>
                <a:gd name="T68" fmla="*/ 43 w 54"/>
                <a:gd name="T69" fmla="*/ 9 h 57"/>
                <a:gd name="T70" fmla="*/ 34 w 54"/>
                <a:gd name="T71" fmla="*/ 3 h 57"/>
                <a:gd name="T72" fmla="*/ 24 w 54"/>
                <a:gd name="T73" fmla="*/ 1 h 57"/>
                <a:gd name="T74" fmla="*/ 23 w 54"/>
                <a:gd name="T75" fmla="*/ 1 h 57"/>
                <a:gd name="T76" fmla="*/ 25 w 54"/>
                <a:gd name="T77" fmla="*/ 5 h 57"/>
                <a:gd name="T78" fmla="*/ 27 w 54"/>
                <a:gd name="T7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" h="57">
                  <a:moveTo>
                    <a:pt x="27" y="12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3"/>
                    <a:pt x="9" y="25"/>
                    <a:pt x="12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34"/>
                    <a:pt x="6" y="38"/>
                    <a:pt x="2" y="41"/>
                  </a:cubicBezTo>
                  <a:cubicBezTo>
                    <a:pt x="0" y="42"/>
                    <a:pt x="0" y="43"/>
                    <a:pt x="0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6" y="50"/>
                    <a:pt x="19" y="51"/>
                    <a:pt x="20" y="5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7" y="57"/>
                    <a:pt x="29" y="57"/>
                    <a:pt x="31" y="57"/>
                  </a:cubicBezTo>
                  <a:cubicBezTo>
                    <a:pt x="33" y="57"/>
                    <a:pt x="35" y="56"/>
                    <a:pt x="36" y="53"/>
                  </a:cubicBezTo>
                  <a:cubicBezTo>
                    <a:pt x="40" y="49"/>
                    <a:pt x="40" y="49"/>
                    <a:pt x="40" y="49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1" y="0"/>
                    <a:pt x="27" y="0"/>
                    <a:pt x="24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3"/>
                    <a:pt x="23" y="5"/>
                    <a:pt x="25" y="5"/>
                  </a:cubicBezTo>
                  <a:cubicBezTo>
                    <a:pt x="27" y="7"/>
                    <a:pt x="28" y="9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5" name="Freeform 27"/>
            <p:cNvSpPr/>
            <p:nvPr/>
          </p:nvSpPr>
          <p:spPr bwMode="auto">
            <a:xfrm>
              <a:off x="7521576" y="2081213"/>
              <a:ext cx="706438" cy="673100"/>
            </a:xfrm>
            <a:custGeom>
              <a:avLst/>
              <a:gdLst>
                <a:gd name="T0" fmla="*/ 81 w 188"/>
                <a:gd name="T1" fmla="*/ 37 h 179"/>
                <a:gd name="T2" fmla="*/ 71 w 188"/>
                <a:gd name="T3" fmla="*/ 40 h 179"/>
                <a:gd name="T4" fmla="*/ 59 w 188"/>
                <a:gd name="T5" fmla="*/ 46 h 179"/>
                <a:gd name="T6" fmla="*/ 46 w 188"/>
                <a:gd name="T7" fmla="*/ 56 h 179"/>
                <a:gd name="T8" fmla="*/ 45 w 188"/>
                <a:gd name="T9" fmla="*/ 58 h 179"/>
                <a:gd name="T10" fmla="*/ 35 w 188"/>
                <a:gd name="T11" fmla="*/ 70 h 179"/>
                <a:gd name="T12" fmla="*/ 21 w 188"/>
                <a:gd name="T13" fmla="*/ 69 h 179"/>
                <a:gd name="T14" fmla="*/ 16 w 188"/>
                <a:gd name="T15" fmla="*/ 63 h 179"/>
                <a:gd name="T16" fmla="*/ 17 w 188"/>
                <a:gd name="T17" fmla="*/ 86 h 179"/>
                <a:gd name="T18" fmla="*/ 3 w 188"/>
                <a:gd name="T19" fmla="*/ 110 h 179"/>
                <a:gd name="T20" fmla="*/ 0 w 188"/>
                <a:gd name="T21" fmla="*/ 113 h 179"/>
                <a:gd name="T22" fmla="*/ 16 w 188"/>
                <a:gd name="T23" fmla="*/ 119 h 179"/>
                <a:gd name="T24" fmla="*/ 17 w 188"/>
                <a:gd name="T25" fmla="*/ 120 h 179"/>
                <a:gd name="T26" fmla="*/ 23 w 188"/>
                <a:gd name="T27" fmla="*/ 124 h 179"/>
                <a:gd name="T28" fmla="*/ 24 w 188"/>
                <a:gd name="T29" fmla="*/ 124 h 179"/>
                <a:gd name="T30" fmla="*/ 40 w 188"/>
                <a:gd name="T31" fmla="*/ 136 h 179"/>
                <a:gd name="T32" fmla="*/ 56 w 188"/>
                <a:gd name="T33" fmla="*/ 112 h 179"/>
                <a:gd name="T34" fmla="*/ 61 w 188"/>
                <a:gd name="T35" fmla="*/ 106 h 179"/>
                <a:gd name="T36" fmla="*/ 74 w 188"/>
                <a:gd name="T37" fmla="*/ 101 h 179"/>
                <a:gd name="T38" fmla="*/ 87 w 188"/>
                <a:gd name="T39" fmla="*/ 99 h 179"/>
                <a:gd name="T40" fmla="*/ 94 w 188"/>
                <a:gd name="T41" fmla="*/ 110 h 179"/>
                <a:gd name="T42" fmla="*/ 95 w 188"/>
                <a:gd name="T43" fmla="*/ 119 h 179"/>
                <a:gd name="T44" fmla="*/ 93 w 188"/>
                <a:gd name="T45" fmla="*/ 134 h 179"/>
                <a:gd name="T46" fmla="*/ 92 w 188"/>
                <a:gd name="T47" fmla="*/ 135 h 179"/>
                <a:gd name="T48" fmla="*/ 85 w 188"/>
                <a:gd name="T49" fmla="*/ 156 h 179"/>
                <a:gd name="T50" fmla="*/ 92 w 188"/>
                <a:gd name="T51" fmla="*/ 152 h 179"/>
                <a:gd name="T52" fmla="*/ 97 w 188"/>
                <a:gd name="T53" fmla="*/ 154 h 179"/>
                <a:gd name="T54" fmla="*/ 97 w 188"/>
                <a:gd name="T55" fmla="*/ 160 h 179"/>
                <a:gd name="T56" fmla="*/ 92 w 188"/>
                <a:gd name="T57" fmla="*/ 167 h 179"/>
                <a:gd name="T58" fmla="*/ 89 w 188"/>
                <a:gd name="T59" fmla="*/ 172 h 179"/>
                <a:gd name="T60" fmla="*/ 85 w 188"/>
                <a:gd name="T61" fmla="*/ 173 h 179"/>
                <a:gd name="T62" fmla="*/ 80 w 188"/>
                <a:gd name="T63" fmla="*/ 179 h 179"/>
                <a:gd name="T64" fmla="*/ 100 w 188"/>
                <a:gd name="T65" fmla="*/ 164 h 179"/>
                <a:gd name="T66" fmla="*/ 130 w 188"/>
                <a:gd name="T67" fmla="*/ 133 h 179"/>
                <a:gd name="T68" fmla="*/ 137 w 188"/>
                <a:gd name="T69" fmla="*/ 130 h 179"/>
                <a:gd name="T70" fmla="*/ 153 w 188"/>
                <a:gd name="T71" fmla="*/ 126 h 179"/>
                <a:gd name="T72" fmla="*/ 163 w 188"/>
                <a:gd name="T73" fmla="*/ 104 h 179"/>
                <a:gd name="T74" fmla="*/ 188 w 188"/>
                <a:gd name="T75" fmla="*/ 78 h 179"/>
                <a:gd name="T76" fmla="*/ 182 w 188"/>
                <a:gd name="T77" fmla="*/ 60 h 179"/>
                <a:gd name="T78" fmla="*/ 173 w 188"/>
                <a:gd name="T79" fmla="*/ 58 h 179"/>
                <a:gd name="T80" fmla="*/ 172 w 188"/>
                <a:gd name="T81" fmla="*/ 54 h 179"/>
                <a:gd name="T82" fmla="*/ 159 w 188"/>
                <a:gd name="T83" fmla="*/ 22 h 179"/>
                <a:gd name="T84" fmla="*/ 154 w 188"/>
                <a:gd name="T85" fmla="*/ 6 h 179"/>
                <a:gd name="T86" fmla="*/ 147 w 188"/>
                <a:gd name="T87" fmla="*/ 12 h 179"/>
                <a:gd name="T88" fmla="*/ 134 w 188"/>
                <a:gd name="T89" fmla="*/ 5 h 179"/>
                <a:gd name="T90" fmla="*/ 124 w 188"/>
                <a:gd name="T91" fmla="*/ 6 h 179"/>
                <a:gd name="T92" fmla="*/ 115 w 188"/>
                <a:gd name="T93" fmla="*/ 2 h 179"/>
                <a:gd name="T94" fmla="*/ 114 w 188"/>
                <a:gd name="T95" fmla="*/ 15 h 179"/>
                <a:gd name="T96" fmla="*/ 113 w 188"/>
                <a:gd name="T97" fmla="*/ 16 h 179"/>
                <a:gd name="T98" fmla="*/ 105 w 188"/>
                <a:gd name="T99" fmla="*/ 2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8" h="179">
                  <a:moveTo>
                    <a:pt x="86" y="23"/>
                  </a:moveTo>
                  <a:cubicBezTo>
                    <a:pt x="81" y="30"/>
                    <a:pt x="81" y="30"/>
                    <a:pt x="81" y="30"/>
                  </a:cubicBezTo>
                  <a:cubicBezTo>
                    <a:pt x="80" y="31"/>
                    <a:pt x="80" y="33"/>
                    <a:pt x="81" y="37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7" y="86"/>
                    <a:pt x="17" y="86"/>
                    <a:pt x="17" y="86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16" y="119"/>
                    <a:pt x="16" y="119"/>
                    <a:pt x="16" y="119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7" y="119"/>
                    <a:pt x="17" y="119"/>
                    <a:pt x="17" y="119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5" y="126"/>
                    <a:pt x="26" y="127"/>
                    <a:pt x="26" y="129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3" y="135"/>
                    <a:pt x="43" y="135"/>
                    <a:pt x="43" y="135"/>
                  </a:cubicBezTo>
                  <a:cubicBezTo>
                    <a:pt x="47" y="130"/>
                    <a:pt x="47" y="130"/>
                    <a:pt x="47" y="13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76" y="98"/>
                    <a:pt x="78" y="96"/>
                    <a:pt x="80" y="96"/>
                  </a:cubicBezTo>
                  <a:cubicBezTo>
                    <a:pt x="81" y="96"/>
                    <a:pt x="83" y="97"/>
                    <a:pt x="86" y="99"/>
                  </a:cubicBezTo>
                  <a:cubicBezTo>
                    <a:pt x="87" y="99"/>
                    <a:pt x="87" y="99"/>
                    <a:pt x="87" y="99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5" y="127"/>
                    <a:pt x="95" y="127"/>
                    <a:pt x="95" y="127"/>
                  </a:cubicBezTo>
                  <a:cubicBezTo>
                    <a:pt x="93" y="134"/>
                    <a:pt x="93" y="134"/>
                    <a:pt x="93" y="134"/>
                  </a:cubicBezTo>
                  <a:cubicBezTo>
                    <a:pt x="93" y="134"/>
                    <a:pt x="93" y="134"/>
                    <a:pt x="93" y="134"/>
                  </a:cubicBezTo>
                  <a:cubicBezTo>
                    <a:pt x="93" y="135"/>
                    <a:pt x="93" y="135"/>
                    <a:pt x="93" y="135"/>
                  </a:cubicBezTo>
                  <a:cubicBezTo>
                    <a:pt x="92" y="135"/>
                    <a:pt x="92" y="135"/>
                    <a:pt x="92" y="135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3" y="151"/>
                    <a:pt x="93" y="151"/>
                    <a:pt x="93" y="151"/>
                  </a:cubicBezTo>
                  <a:cubicBezTo>
                    <a:pt x="93" y="150"/>
                    <a:pt x="93" y="150"/>
                    <a:pt x="93" y="150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54"/>
                    <a:pt x="97" y="154"/>
                    <a:pt x="97" y="154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7" y="160"/>
                    <a:pt x="97" y="160"/>
                    <a:pt x="97" y="160"/>
                  </a:cubicBezTo>
                  <a:cubicBezTo>
                    <a:pt x="93" y="162"/>
                    <a:pt x="93" y="162"/>
                    <a:pt x="93" y="162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2" y="167"/>
                    <a:pt x="92" y="167"/>
                    <a:pt x="92" y="167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8" y="172"/>
                    <a:pt x="88" y="172"/>
                    <a:pt x="88" y="172"/>
                  </a:cubicBezTo>
                  <a:cubicBezTo>
                    <a:pt x="85" y="173"/>
                    <a:pt x="85" y="173"/>
                    <a:pt x="85" y="173"/>
                  </a:cubicBezTo>
                  <a:cubicBezTo>
                    <a:pt x="82" y="174"/>
                    <a:pt x="82" y="174"/>
                    <a:pt x="82" y="174"/>
                  </a:cubicBezTo>
                  <a:cubicBezTo>
                    <a:pt x="79" y="178"/>
                    <a:pt x="79" y="178"/>
                    <a:pt x="79" y="178"/>
                  </a:cubicBezTo>
                  <a:cubicBezTo>
                    <a:pt x="80" y="179"/>
                    <a:pt x="80" y="179"/>
                    <a:pt x="80" y="179"/>
                  </a:cubicBezTo>
                  <a:cubicBezTo>
                    <a:pt x="93" y="177"/>
                    <a:pt x="93" y="177"/>
                    <a:pt x="93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100" y="164"/>
                    <a:pt x="100" y="164"/>
                    <a:pt x="100" y="164"/>
                  </a:cubicBezTo>
                  <a:cubicBezTo>
                    <a:pt x="100" y="164"/>
                    <a:pt x="100" y="164"/>
                    <a:pt x="100" y="164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30" y="133"/>
                    <a:pt x="130" y="133"/>
                    <a:pt x="130" y="133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37" y="130"/>
                    <a:pt x="137" y="130"/>
                    <a:pt x="137" y="130"/>
                  </a:cubicBezTo>
                  <a:cubicBezTo>
                    <a:pt x="142" y="130"/>
                    <a:pt x="142" y="130"/>
                    <a:pt x="142" y="130"/>
                  </a:cubicBezTo>
                  <a:cubicBezTo>
                    <a:pt x="147" y="129"/>
                    <a:pt x="147" y="129"/>
                    <a:pt x="147" y="129"/>
                  </a:cubicBezTo>
                  <a:cubicBezTo>
                    <a:pt x="153" y="126"/>
                    <a:pt x="153" y="126"/>
                    <a:pt x="153" y="126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8" y="78"/>
                    <a:pt x="188" y="78"/>
                    <a:pt x="188" y="78"/>
                  </a:cubicBezTo>
                  <a:cubicBezTo>
                    <a:pt x="186" y="64"/>
                    <a:pt x="186" y="64"/>
                    <a:pt x="186" y="64"/>
                  </a:cubicBezTo>
                  <a:cubicBezTo>
                    <a:pt x="185" y="63"/>
                    <a:pt x="184" y="62"/>
                    <a:pt x="183" y="61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82" y="61"/>
                    <a:pt x="182" y="61"/>
                    <a:pt x="182" y="61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6" y="60"/>
                    <a:pt x="175" y="60"/>
                    <a:pt x="173" y="58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4"/>
                    <a:pt x="172" y="54"/>
                    <a:pt x="172" y="54"/>
                  </a:cubicBezTo>
                  <a:cubicBezTo>
                    <a:pt x="172" y="33"/>
                    <a:pt x="172" y="33"/>
                    <a:pt x="172" y="33"/>
                  </a:cubicBezTo>
                  <a:cubicBezTo>
                    <a:pt x="169" y="32"/>
                    <a:pt x="167" y="30"/>
                    <a:pt x="164" y="28"/>
                  </a:cubicBezTo>
                  <a:cubicBezTo>
                    <a:pt x="159" y="22"/>
                    <a:pt x="159" y="22"/>
                    <a:pt x="159" y="22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4"/>
                    <a:pt x="153" y="11"/>
                    <a:pt x="154" y="8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47" y="12"/>
                    <a:pt x="147" y="12"/>
                    <a:pt x="147" y="12"/>
                  </a:cubicBezTo>
                  <a:cubicBezTo>
                    <a:pt x="146" y="12"/>
                    <a:pt x="146" y="12"/>
                    <a:pt x="146" y="12"/>
                  </a:cubicBezTo>
                  <a:cubicBezTo>
                    <a:pt x="143" y="12"/>
                    <a:pt x="140" y="12"/>
                    <a:pt x="138" y="10"/>
                  </a:cubicBezTo>
                  <a:cubicBezTo>
                    <a:pt x="135" y="10"/>
                    <a:pt x="134" y="8"/>
                    <a:pt x="134" y="5"/>
                  </a:cubicBezTo>
                  <a:cubicBezTo>
                    <a:pt x="134" y="4"/>
                    <a:pt x="134" y="4"/>
                    <a:pt x="134" y="4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8" y="7"/>
                    <a:pt x="118" y="7"/>
                    <a:pt x="118" y="7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5"/>
                    <a:pt x="114" y="15"/>
                    <a:pt x="114" y="15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94" y="25"/>
                    <a:pt x="94" y="25"/>
                    <a:pt x="94" y="25"/>
                  </a:cubicBezTo>
                  <a:lnTo>
                    <a:pt x="8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6" name="Freeform 28"/>
            <p:cNvSpPr/>
            <p:nvPr/>
          </p:nvSpPr>
          <p:spPr bwMode="auto">
            <a:xfrm>
              <a:off x="7683501" y="1674813"/>
              <a:ext cx="1006475" cy="684213"/>
            </a:xfrm>
            <a:custGeom>
              <a:avLst/>
              <a:gdLst>
                <a:gd name="T0" fmla="*/ 46 w 268"/>
                <a:gd name="T1" fmla="*/ 3 h 182"/>
                <a:gd name="T2" fmla="*/ 36 w 268"/>
                <a:gd name="T3" fmla="*/ 6 h 182"/>
                <a:gd name="T4" fmla="*/ 34 w 268"/>
                <a:gd name="T5" fmla="*/ 10 h 182"/>
                <a:gd name="T6" fmla="*/ 29 w 268"/>
                <a:gd name="T7" fmla="*/ 18 h 182"/>
                <a:gd name="T8" fmla="*/ 20 w 268"/>
                <a:gd name="T9" fmla="*/ 24 h 182"/>
                <a:gd name="T10" fmla="*/ 10 w 268"/>
                <a:gd name="T11" fmla="*/ 17 h 182"/>
                <a:gd name="T12" fmla="*/ 0 w 268"/>
                <a:gd name="T13" fmla="*/ 20 h 182"/>
                <a:gd name="T14" fmla="*/ 15 w 268"/>
                <a:gd name="T15" fmla="*/ 30 h 182"/>
                <a:gd name="T16" fmla="*/ 16 w 268"/>
                <a:gd name="T17" fmla="*/ 32 h 182"/>
                <a:gd name="T18" fmla="*/ 18 w 268"/>
                <a:gd name="T19" fmla="*/ 52 h 182"/>
                <a:gd name="T20" fmla="*/ 30 w 268"/>
                <a:gd name="T21" fmla="*/ 76 h 182"/>
                <a:gd name="T22" fmla="*/ 37 w 268"/>
                <a:gd name="T23" fmla="*/ 68 h 182"/>
                <a:gd name="T24" fmla="*/ 48 w 268"/>
                <a:gd name="T25" fmla="*/ 66 h 182"/>
                <a:gd name="T26" fmla="*/ 48 w 268"/>
                <a:gd name="T27" fmla="*/ 66 h 182"/>
                <a:gd name="T28" fmla="*/ 59 w 268"/>
                <a:gd name="T29" fmla="*/ 78 h 182"/>
                <a:gd name="T30" fmla="*/ 62 w 268"/>
                <a:gd name="T31" fmla="*/ 88 h 182"/>
                <a:gd name="T32" fmla="*/ 61 w 268"/>
                <a:gd name="T33" fmla="*/ 98 h 182"/>
                <a:gd name="T34" fmla="*/ 68 w 268"/>
                <a:gd name="T35" fmla="*/ 107 h 182"/>
                <a:gd name="T36" fmla="*/ 78 w 268"/>
                <a:gd name="T37" fmla="*/ 104 h 182"/>
                <a:gd name="T38" fmla="*/ 83 w 268"/>
                <a:gd name="T39" fmla="*/ 109 h 182"/>
                <a:gd name="T40" fmla="*/ 95 w 268"/>
                <a:gd name="T41" fmla="*/ 114 h 182"/>
                <a:gd name="T42" fmla="*/ 104 w 268"/>
                <a:gd name="T43" fmla="*/ 111 h 182"/>
                <a:gd name="T44" fmla="*/ 109 w 268"/>
                <a:gd name="T45" fmla="*/ 106 h 182"/>
                <a:gd name="T46" fmla="*/ 115 w 268"/>
                <a:gd name="T47" fmla="*/ 121 h 182"/>
                <a:gd name="T48" fmla="*/ 130 w 268"/>
                <a:gd name="T49" fmla="*/ 137 h 182"/>
                <a:gd name="T50" fmla="*/ 133 w 268"/>
                <a:gd name="T51" fmla="*/ 162 h 182"/>
                <a:gd name="T52" fmla="*/ 143 w 268"/>
                <a:gd name="T53" fmla="*/ 166 h 182"/>
                <a:gd name="T54" fmla="*/ 149 w 268"/>
                <a:gd name="T55" fmla="*/ 182 h 182"/>
                <a:gd name="T56" fmla="*/ 185 w 268"/>
                <a:gd name="T57" fmla="*/ 152 h 182"/>
                <a:gd name="T58" fmla="*/ 200 w 268"/>
                <a:gd name="T59" fmla="*/ 136 h 182"/>
                <a:gd name="T60" fmla="*/ 226 w 268"/>
                <a:gd name="T61" fmla="*/ 114 h 182"/>
                <a:gd name="T62" fmla="*/ 235 w 268"/>
                <a:gd name="T63" fmla="*/ 106 h 182"/>
                <a:gd name="T64" fmla="*/ 237 w 268"/>
                <a:gd name="T65" fmla="*/ 85 h 182"/>
                <a:gd name="T66" fmla="*/ 246 w 268"/>
                <a:gd name="T67" fmla="*/ 84 h 182"/>
                <a:gd name="T68" fmla="*/ 261 w 268"/>
                <a:gd name="T69" fmla="*/ 99 h 182"/>
                <a:gd name="T70" fmla="*/ 258 w 268"/>
                <a:gd name="T71" fmla="*/ 88 h 182"/>
                <a:gd name="T72" fmla="*/ 268 w 268"/>
                <a:gd name="T73" fmla="*/ 79 h 182"/>
                <a:gd name="T74" fmla="*/ 262 w 268"/>
                <a:gd name="T75" fmla="*/ 63 h 182"/>
                <a:gd name="T76" fmla="*/ 245 w 268"/>
                <a:gd name="T77" fmla="*/ 55 h 182"/>
                <a:gd name="T78" fmla="*/ 240 w 268"/>
                <a:gd name="T79" fmla="*/ 54 h 182"/>
                <a:gd name="T80" fmla="*/ 233 w 268"/>
                <a:gd name="T81" fmla="*/ 55 h 182"/>
                <a:gd name="T82" fmla="*/ 223 w 268"/>
                <a:gd name="T83" fmla="*/ 55 h 182"/>
                <a:gd name="T84" fmla="*/ 222 w 268"/>
                <a:gd name="T85" fmla="*/ 69 h 182"/>
                <a:gd name="T86" fmla="*/ 207 w 268"/>
                <a:gd name="T87" fmla="*/ 72 h 182"/>
                <a:gd name="T88" fmla="*/ 187 w 268"/>
                <a:gd name="T89" fmla="*/ 54 h 182"/>
                <a:gd name="T90" fmla="*/ 182 w 268"/>
                <a:gd name="T91" fmla="*/ 44 h 182"/>
                <a:gd name="T92" fmla="*/ 184 w 268"/>
                <a:gd name="T93" fmla="*/ 50 h 182"/>
                <a:gd name="T94" fmla="*/ 178 w 268"/>
                <a:gd name="T95" fmla="*/ 60 h 182"/>
                <a:gd name="T96" fmla="*/ 167 w 268"/>
                <a:gd name="T97" fmla="*/ 57 h 182"/>
                <a:gd name="T98" fmla="*/ 166 w 268"/>
                <a:gd name="T99" fmla="*/ 47 h 182"/>
                <a:gd name="T100" fmla="*/ 155 w 268"/>
                <a:gd name="T101" fmla="*/ 43 h 182"/>
                <a:gd name="T102" fmla="*/ 144 w 268"/>
                <a:gd name="T103" fmla="*/ 35 h 182"/>
                <a:gd name="T104" fmla="*/ 127 w 268"/>
                <a:gd name="T105" fmla="*/ 29 h 182"/>
                <a:gd name="T106" fmla="*/ 117 w 268"/>
                <a:gd name="T107" fmla="*/ 34 h 182"/>
                <a:gd name="T108" fmla="*/ 112 w 268"/>
                <a:gd name="T109" fmla="*/ 24 h 182"/>
                <a:gd name="T110" fmla="*/ 98 w 268"/>
                <a:gd name="T111" fmla="*/ 24 h 182"/>
                <a:gd name="T112" fmla="*/ 81 w 268"/>
                <a:gd name="T113" fmla="*/ 27 h 182"/>
                <a:gd name="T114" fmla="*/ 66 w 268"/>
                <a:gd name="T115" fmla="*/ 2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8" h="182">
                  <a:moveTo>
                    <a:pt x="52" y="9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4" y="22"/>
                    <a:pt x="11" y="19"/>
                    <a:pt x="10" y="17"/>
                  </a:cubicBezTo>
                  <a:cubicBezTo>
                    <a:pt x="9" y="16"/>
                    <a:pt x="9" y="16"/>
                    <a:pt x="8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2" y="98"/>
                    <a:pt x="62" y="98"/>
                    <a:pt x="62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83" y="109"/>
                    <a:pt x="83" y="109"/>
                    <a:pt x="83" y="109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92" y="106"/>
                    <a:pt x="94" y="108"/>
                    <a:pt x="95" y="110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102" y="116"/>
                    <a:pt x="102" y="116"/>
                    <a:pt x="102" y="116"/>
                  </a:cubicBezTo>
                  <a:cubicBezTo>
                    <a:pt x="104" y="111"/>
                    <a:pt x="104" y="111"/>
                    <a:pt x="104" y="111"/>
                  </a:cubicBezTo>
                  <a:cubicBezTo>
                    <a:pt x="104" y="109"/>
                    <a:pt x="104" y="109"/>
                    <a:pt x="104" y="109"/>
                  </a:cubicBezTo>
                  <a:cubicBezTo>
                    <a:pt x="104" y="107"/>
                    <a:pt x="105" y="106"/>
                    <a:pt x="106" y="105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3" y="108"/>
                    <a:pt x="115" y="110"/>
                    <a:pt x="115" y="114"/>
                  </a:cubicBezTo>
                  <a:cubicBezTo>
                    <a:pt x="115" y="116"/>
                    <a:pt x="115" y="116"/>
                    <a:pt x="115" y="116"/>
                  </a:cubicBezTo>
                  <a:cubicBezTo>
                    <a:pt x="115" y="121"/>
                    <a:pt x="115" y="121"/>
                    <a:pt x="115" y="121"/>
                  </a:cubicBezTo>
                  <a:cubicBezTo>
                    <a:pt x="119" y="128"/>
                    <a:pt x="119" y="128"/>
                    <a:pt x="119" y="128"/>
                  </a:cubicBezTo>
                  <a:cubicBezTo>
                    <a:pt x="125" y="133"/>
                    <a:pt x="125" y="133"/>
                    <a:pt x="125" y="133"/>
                  </a:cubicBezTo>
                  <a:cubicBezTo>
                    <a:pt x="126" y="135"/>
                    <a:pt x="128" y="136"/>
                    <a:pt x="130" y="137"/>
                  </a:cubicBezTo>
                  <a:cubicBezTo>
                    <a:pt x="131" y="137"/>
                    <a:pt x="131" y="137"/>
                    <a:pt x="131" y="137"/>
                  </a:cubicBezTo>
                  <a:cubicBezTo>
                    <a:pt x="132" y="138"/>
                    <a:pt x="133" y="140"/>
                    <a:pt x="133" y="144"/>
                  </a:cubicBezTo>
                  <a:cubicBezTo>
                    <a:pt x="133" y="162"/>
                    <a:pt x="133" y="162"/>
                    <a:pt x="133" y="162"/>
                  </a:cubicBezTo>
                  <a:cubicBezTo>
                    <a:pt x="134" y="164"/>
                    <a:pt x="135" y="165"/>
                    <a:pt x="136" y="165"/>
                  </a:cubicBezTo>
                  <a:cubicBezTo>
                    <a:pt x="137" y="165"/>
                    <a:pt x="137" y="165"/>
                    <a:pt x="137" y="165"/>
                  </a:cubicBezTo>
                  <a:cubicBezTo>
                    <a:pt x="139" y="164"/>
                    <a:pt x="141" y="164"/>
                    <a:pt x="143" y="166"/>
                  </a:cubicBezTo>
                  <a:cubicBezTo>
                    <a:pt x="144" y="167"/>
                    <a:pt x="144" y="167"/>
                    <a:pt x="144" y="167"/>
                  </a:cubicBezTo>
                  <a:cubicBezTo>
                    <a:pt x="146" y="168"/>
                    <a:pt x="148" y="169"/>
                    <a:pt x="148" y="172"/>
                  </a:cubicBezTo>
                  <a:cubicBezTo>
                    <a:pt x="149" y="182"/>
                    <a:pt x="149" y="182"/>
                    <a:pt x="149" y="182"/>
                  </a:cubicBezTo>
                  <a:cubicBezTo>
                    <a:pt x="158" y="164"/>
                    <a:pt x="158" y="164"/>
                    <a:pt x="158" y="164"/>
                  </a:cubicBezTo>
                  <a:cubicBezTo>
                    <a:pt x="161" y="154"/>
                    <a:pt x="164" y="148"/>
                    <a:pt x="169" y="147"/>
                  </a:cubicBezTo>
                  <a:cubicBezTo>
                    <a:pt x="172" y="146"/>
                    <a:pt x="178" y="148"/>
                    <a:pt x="185" y="152"/>
                  </a:cubicBezTo>
                  <a:cubicBezTo>
                    <a:pt x="211" y="154"/>
                    <a:pt x="211" y="154"/>
                    <a:pt x="211" y="154"/>
                  </a:cubicBezTo>
                  <a:cubicBezTo>
                    <a:pt x="212" y="148"/>
                    <a:pt x="212" y="148"/>
                    <a:pt x="212" y="148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4" y="133"/>
                    <a:pt x="192" y="131"/>
                    <a:pt x="193" y="129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210" y="132"/>
                    <a:pt x="218" y="128"/>
                    <a:pt x="226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35" y="106"/>
                    <a:pt x="235" y="106"/>
                    <a:pt x="235" y="106"/>
                  </a:cubicBezTo>
                  <a:cubicBezTo>
                    <a:pt x="236" y="87"/>
                    <a:pt x="236" y="87"/>
                    <a:pt x="236" y="87"/>
                  </a:cubicBezTo>
                  <a:cubicBezTo>
                    <a:pt x="236" y="85"/>
                    <a:pt x="236" y="85"/>
                    <a:pt x="236" y="85"/>
                  </a:cubicBezTo>
                  <a:cubicBezTo>
                    <a:pt x="237" y="85"/>
                    <a:pt x="237" y="85"/>
                    <a:pt x="237" y="85"/>
                  </a:cubicBezTo>
                  <a:cubicBezTo>
                    <a:pt x="238" y="85"/>
                    <a:pt x="238" y="85"/>
                    <a:pt x="238" y="85"/>
                  </a:cubicBezTo>
                  <a:cubicBezTo>
                    <a:pt x="245" y="84"/>
                    <a:pt x="245" y="84"/>
                    <a:pt x="245" y="84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61" y="99"/>
                    <a:pt x="261" y="99"/>
                    <a:pt x="261" y="99"/>
                  </a:cubicBezTo>
                  <a:cubicBezTo>
                    <a:pt x="265" y="98"/>
                    <a:pt x="265" y="98"/>
                    <a:pt x="265" y="98"/>
                  </a:cubicBezTo>
                  <a:cubicBezTo>
                    <a:pt x="266" y="95"/>
                    <a:pt x="266" y="95"/>
                    <a:pt x="266" y="95"/>
                  </a:cubicBezTo>
                  <a:cubicBezTo>
                    <a:pt x="258" y="88"/>
                    <a:pt x="258" y="88"/>
                    <a:pt x="258" y="88"/>
                  </a:cubicBezTo>
                  <a:cubicBezTo>
                    <a:pt x="257" y="87"/>
                    <a:pt x="257" y="87"/>
                    <a:pt x="257" y="87"/>
                  </a:cubicBezTo>
                  <a:cubicBezTo>
                    <a:pt x="256" y="86"/>
                    <a:pt x="256" y="86"/>
                    <a:pt x="256" y="86"/>
                  </a:cubicBezTo>
                  <a:cubicBezTo>
                    <a:pt x="268" y="79"/>
                    <a:pt x="268" y="79"/>
                    <a:pt x="268" y="79"/>
                  </a:cubicBezTo>
                  <a:cubicBezTo>
                    <a:pt x="267" y="62"/>
                    <a:pt x="267" y="62"/>
                    <a:pt x="267" y="62"/>
                  </a:cubicBezTo>
                  <a:cubicBezTo>
                    <a:pt x="262" y="63"/>
                    <a:pt x="262" y="63"/>
                    <a:pt x="262" y="63"/>
                  </a:cubicBezTo>
                  <a:cubicBezTo>
                    <a:pt x="262" y="63"/>
                    <a:pt x="262" y="63"/>
                    <a:pt x="262" y="63"/>
                  </a:cubicBezTo>
                  <a:cubicBezTo>
                    <a:pt x="262" y="63"/>
                    <a:pt x="262" y="63"/>
                    <a:pt x="262" y="63"/>
                  </a:cubicBezTo>
                  <a:cubicBezTo>
                    <a:pt x="255" y="60"/>
                    <a:pt x="255" y="60"/>
                    <a:pt x="255" y="60"/>
                  </a:cubicBezTo>
                  <a:cubicBezTo>
                    <a:pt x="253" y="60"/>
                    <a:pt x="250" y="58"/>
                    <a:pt x="245" y="55"/>
                  </a:cubicBezTo>
                  <a:cubicBezTo>
                    <a:pt x="243" y="54"/>
                    <a:pt x="241" y="53"/>
                    <a:pt x="241" y="51"/>
                  </a:cubicBezTo>
                  <a:cubicBezTo>
                    <a:pt x="241" y="52"/>
                    <a:pt x="241" y="52"/>
                    <a:pt x="241" y="52"/>
                  </a:cubicBezTo>
                  <a:cubicBezTo>
                    <a:pt x="241" y="53"/>
                    <a:pt x="241" y="54"/>
                    <a:pt x="240" y="54"/>
                  </a:cubicBezTo>
                  <a:cubicBezTo>
                    <a:pt x="239" y="55"/>
                    <a:pt x="237" y="56"/>
                    <a:pt x="234" y="56"/>
                  </a:cubicBezTo>
                  <a:cubicBezTo>
                    <a:pt x="234" y="56"/>
                    <a:pt x="234" y="56"/>
                    <a:pt x="234" y="56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33" y="55"/>
                    <a:pt x="233" y="55"/>
                    <a:pt x="233" y="55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3" y="55"/>
                    <a:pt x="223" y="55"/>
                    <a:pt x="223" y="55"/>
                  </a:cubicBezTo>
                  <a:cubicBezTo>
                    <a:pt x="220" y="57"/>
                    <a:pt x="219" y="59"/>
                    <a:pt x="219" y="60"/>
                  </a:cubicBezTo>
                  <a:cubicBezTo>
                    <a:pt x="221" y="66"/>
                    <a:pt x="221" y="66"/>
                    <a:pt x="221" y="66"/>
                  </a:cubicBezTo>
                  <a:cubicBezTo>
                    <a:pt x="222" y="67"/>
                    <a:pt x="222" y="68"/>
                    <a:pt x="222" y="69"/>
                  </a:cubicBezTo>
                  <a:cubicBezTo>
                    <a:pt x="221" y="70"/>
                    <a:pt x="219" y="72"/>
                    <a:pt x="216" y="72"/>
                  </a:cubicBezTo>
                  <a:cubicBezTo>
                    <a:pt x="214" y="73"/>
                    <a:pt x="214" y="73"/>
                    <a:pt x="214" y="73"/>
                  </a:cubicBezTo>
                  <a:cubicBezTo>
                    <a:pt x="211" y="74"/>
                    <a:pt x="209" y="74"/>
                    <a:pt x="207" y="72"/>
                  </a:cubicBezTo>
                  <a:cubicBezTo>
                    <a:pt x="206" y="70"/>
                    <a:pt x="206" y="70"/>
                    <a:pt x="206" y="70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1" y="58"/>
                    <a:pt x="188" y="56"/>
                    <a:pt x="187" y="54"/>
                  </a:cubicBezTo>
                  <a:cubicBezTo>
                    <a:pt x="186" y="52"/>
                    <a:pt x="186" y="51"/>
                    <a:pt x="186" y="50"/>
                  </a:cubicBezTo>
                  <a:cubicBezTo>
                    <a:pt x="186" y="47"/>
                    <a:pt x="185" y="44"/>
                    <a:pt x="184" y="43"/>
                  </a:cubicBezTo>
                  <a:cubicBezTo>
                    <a:pt x="182" y="44"/>
                    <a:pt x="182" y="44"/>
                    <a:pt x="182" y="44"/>
                  </a:cubicBezTo>
                  <a:cubicBezTo>
                    <a:pt x="182" y="45"/>
                    <a:pt x="182" y="45"/>
                    <a:pt x="182" y="45"/>
                  </a:cubicBezTo>
                  <a:cubicBezTo>
                    <a:pt x="182" y="46"/>
                    <a:pt x="182" y="48"/>
                    <a:pt x="183" y="49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4" y="50"/>
                    <a:pt x="184" y="50"/>
                    <a:pt x="184" y="50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78" y="60"/>
                    <a:pt x="178" y="60"/>
                    <a:pt x="178" y="60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8" y="54"/>
                    <a:pt x="168" y="52"/>
                    <a:pt x="167" y="50"/>
                  </a:cubicBezTo>
                  <a:cubicBezTo>
                    <a:pt x="166" y="47"/>
                    <a:pt x="166" y="47"/>
                    <a:pt x="166" y="47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2"/>
                    <a:pt x="156" y="42"/>
                    <a:pt x="155" y="43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6" y="42"/>
                    <a:pt x="144" y="41"/>
                    <a:pt x="143" y="40"/>
                  </a:cubicBezTo>
                  <a:cubicBezTo>
                    <a:pt x="143" y="39"/>
                    <a:pt x="143" y="37"/>
                    <a:pt x="144" y="35"/>
                  </a:cubicBezTo>
                  <a:cubicBezTo>
                    <a:pt x="144" y="34"/>
                    <a:pt x="144" y="34"/>
                    <a:pt x="144" y="34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127" y="31"/>
                    <a:pt x="127" y="32"/>
                    <a:pt x="126" y="34"/>
                  </a:cubicBezTo>
                  <a:cubicBezTo>
                    <a:pt x="126" y="35"/>
                    <a:pt x="124" y="36"/>
                    <a:pt x="123" y="36"/>
                  </a:cubicBezTo>
                  <a:cubicBezTo>
                    <a:pt x="121" y="36"/>
                    <a:pt x="119" y="36"/>
                    <a:pt x="117" y="3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6" y="33"/>
                    <a:pt x="116" y="33"/>
                    <a:pt x="116" y="33"/>
                  </a:cubicBezTo>
                  <a:cubicBezTo>
                    <a:pt x="113" y="30"/>
                    <a:pt x="112" y="27"/>
                    <a:pt x="112" y="24"/>
                  </a:cubicBezTo>
                  <a:cubicBezTo>
                    <a:pt x="109" y="20"/>
                    <a:pt x="109" y="20"/>
                    <a:pt x="109" y="20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1" y="25"/>
                    <a:pt x="99" y="25"/>
                    <a:pt x="98" y="24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79" y="29"/>
                    <a:pt x="77" y="29"/>
                    <a:pt x="75" y="29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70" y="29"/>
                    <a:pt x="68" y="28"/>
                    <a:pt x="66" y="26"/>
                  </a:cubicBezTo>
                  <a:cubicBezTo>
                    <a:pt x="60" y="21"/>
                    <a:pt x="60" y="21"/>
                    <a:pt x="60" y="21"/>
                  </a:cubicBezTo>
                  <a:lnTo>
                    <a:pt x="52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7" name="Freeform 29"/>
            <p:cNvSpPr/>
            <p:nvPr/>
          </p:nvSpPr>
          <p:spPr bwMode="auto">
            <a:xfrm>
              <a:off x="7464426" y="701676"/>
              <a:ext cx="1354138" cy="1233488"/>
            </a:xfrm>
            <a:custGeom>
              <a:avLst/>
              <a:gdLst>
                <a:gd name="T0" fmla="*/ 353 w 360"/>
                <a:gd name="T1" fmla="*/ 153 h 328"/>
                <a:gd name="T2" fmla="*/ 347 w 360"/>
                <a:gd name="T3" fmla="*/ 119 h 328"/>
                <a:gd name="T4" fmla="*/ 314 w 360"/>
                <a:gd name="T5" fmla="*/ 153 h 328"/>
                <a:gd name="T6" fmla="*/ 309 w 360"/>
                <a:gd name="T7" fmla="*/ 162 h 328"/>
                <a:gd name="T8" fmla="*/ 268 w 360"/>
                <a:gd name="T9" fmla="*/ 169 h 328"/>
                <a:gd name="T10" fmla="*/ 259 w 360"/>
                <a:gd name="T11" fmla="*/ 153 h 328"/>
                <a:gd name="T12" fmla="*/ 248 w 360"/>
                <a:gd name="T13" fmla="*/ 142 h 328"/>
                <a:gd name="T14" fmla="*/ 236 w 360"/>
                <a:gd name="T15" fmla="*/ 131 h 328"/>
                <a:gd name="T16" fmla="*/ 168 w 360"/>
                <a:gd name="T17" fmla="*/ 119 h 328"/>
                <a:gd name="T18" fmla="*/ 129 w 360"/>
                <a:gd name="T19" fmla="*/ 57 h 328"/>
                <a:gd name="T20" fmla="*/ 54 w 360"/>
                <a:gd name="T21" fmla="*/ 8 h 328"/>
                <a:gd name="T22" fmla="*/ 4 w 360"/>
                <a:gd name="T23" fmla="*/ 14 h 328"/>
                <a:gd name="T24" fmla="*/ 5 w 360"/>
                <a:gd name="T25" fmla="*/ 21 h 328"/>
                <a:gd name="T26" fmla="*/ 1 w 360"/>
                <a:gd name="T27" fmla="*/ 28 h 328"/>
                <a:gd name="T28" fmla="*/ 5 w 360"/>
                <a:gd name="T29" fmla="*/ 45 h 328"/>
                <a:gd name="T30" fmla="*/ 21 w 360"/>
                <a:gd name="T31" fmla="*/ 37 h 328"/>
                <a:gd name="T32" fmla="*/ 38 w 360"/>
                <a:gd name="T33" fmla="*/ 49 h 328"/>
                <a:gd name="T34" fmla="*/ 60 w 360"/>
                <a:gd name="T35" fmla="*/ 77 h 328"/>
                <a:gd name="T36" fmla="*/ 74 w 360"/>
                <a:gd name="T37" fmla="*/ 66 h 328"/>
                <a:gd name="T38" fmla="*/ 98 w 360"/>
                <a:gd name="T39" fmla="*/ 52 h 328"/>
                <a:gd name="T40" fmla="*/ 115 w 360"/>
                <a:gd name="T41" fmla="*/ 71 h 328"/>
                <a:gd name="T42" fmla="*/ 120 w 360"/>
                <a:gd name="T43" fmla="*/ 100 h 328"/>
                <a:gd name="T44" fmla="*/ 121 w 360"/>
                <a:gd name="T45" fmla="*/ 131 h 328"/>
                <a:gd name="T46" fmla="*/ 116 w 360"/>
                <a:gd name="T47" fmla="*/ 144 h 328"/>
                <a:gd name="T48" fmla="*/ 112 w 360"/>
                <a:gd name="T49" fmla="*/ 149 h 328"/>
                <a:gd name="T50" fmla="*/ 115 w 360"/>
                <a:gd name="T51" fmla="*/ 168 h 328"/>
                <a:gd name="T52" fmla="*/ 110 w 360"/>
                <a:gd name="T53" fmla="*/ 184 h 328"/>
                <a:gd name="T54" fmla="*/ 95 w 360"/>
                <a:gd name="T55" fmla="*/ 181 h 328"/>
                <a:gd name="T56" fmla="*/ 84 w 360"/>
                <a:gd name="T57" fmla="*/ 204 h 328"/>
                <a:gd name="T58" fmla="*/ 68 w 360"/>
                <a:gd name="T59" fmla="*/ 219 h 328"/>
                <a:gd name="T60" fmla="*/ 80 w 360"/>
                <a:gd name="T61" fmla="*/ 236 h 328"/>
                <a:gd name="T62" fmla="*/ 91 w 360"/>
                <a:gd name="T63" fmla="*/ 249 h 328"/>
                <a:gd name="T64" fmla="*/ 110 w 360"/>
                <a:gd name="T65" fmla="*/ 253 h 328"/>
                <a:gd name="T66" fmla="*/ 118 w 360"/>
                <a:gd name="T67" fmla="*/ 272 h 328"/>
                <a:gd name="T68" fmla="*/ 134 w 360"/>
                <a:gd name="T69" fmla="*/ 284 h 328"/>
                <a:gd name="T70" fmla="*/ 154 w 360"/>
                <a:gd name="T71" fmla="*/ 278 h 328"/>
                <a:gd name="T72" fmla="*/ 168 w 360"/>
                <a:gd name="T73" fmla="*/ 275 h 328"/>
                <a:gd name="T74" fmla="*/ 177 w 360"/>
                <a:gd name="T75" fmla="*/ 289 h 328"/>
                <a:gd name="T76" fmla="*/ 180 w 360"/>
                <a:gd name="T77" fmla="*/ 289 h 328"/>
                <a:gd name="T78" fmla="*/ 200 w 360"/>
                <a:gd name="T79" fmla="*/ 283 h 328"/>
                <a:gd name="T80" fmla="*/ 206 w 360"/>
                <a:gd name="T81" fmla="*/ 292 h 328"/>
                <a:gd name="T82" fmla="*/ 211 w 360"/>
                <a:gd name="T83" fmla="*/ 297 h 328"/>
                <a:gd name="T84" fmla="*/ 229 w 360"/>
                <a:gd name="T85" fmla="*/ 308 h 328"/>
                <a:gd name="T86" fmla="*/ 235 w 360"/>
                <a:gd name="T87" fmla="*/ 303 h 328"/>
                <a:gd name="T88" fmla="*/ 244 w 360"/>
                <a:gd name="T89" fmla="*/ 297 h 328"/>
                <a:gd name="T90" fmla="*/ 255 w 360"/>
                <a:gd name="T91" fmla="*/ 315 h 328"/>
                <a:gd name="T92" fmla="*/ 269 w 360"/>
                <a:gd name="T93" fmla="*/ 328 h 328"/>
                <a:gd name="T94" fmla="*/ 278 w 360"/>
                <a:gd name="T95" fmla="*/ 311 h 328"/>
                <a:gd name="T96" fmla="*/ 296 w 360"/>
                <a:gd name="T97" fmla="*/ 301 h 328"/>
                <a:gd name="T98" fmla="*/ 306 w 360"/>
                <a:gd name="T99" fmla="*/ 305 h 328"/>
                <a:gd name="T100" fmla="*/ 315 w 360"/>
                <a:gd name="T101" fmla="*/ 315 h 328"/>
                <a:gd name="T102" fmla="*/ 318 w 360"/>
                <a:gd name="T103" fmla="*/ 288 h 328"/>
                <a:gd name="T104" fmla="*/ 325 w 360"/>
                <a:gd name="T105" fmla="*/ 243 h 328"/>
                <a:gd name="T106" fmla="*/ 336 w 360"/>
                <a:gd name="T107" fmla="*/ 24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0" h="328">
                  <a:moveTo>
                    <a:pt x="359" y="193"/>
                  </a:moveTo>
                  <a:cubicBezTo>
                    <a:pt x="353" y="153"/>
                    <a:pt x="353" y="153"/>
                    <a:pt x="353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3" y="153"/>
                    <a:pt x="353" y="153"/>
                    <a:pt x="353" y="153"/>
                  </a:cubicBezTo>
                  <a:cubicBezTo>
                    <a:pt x="356" y="148"/>
                    <a:pt x="358" y="145"/>
                    <a:pt x="357" y="142"/>
                  </a:cubicBezTo>
                  <a:cubicBezTo>
                    <a:pt x="355" y="139"/>
                    <a:pt x="355" y="139"/>
                    <a:pt x="355" y="139"/>
                  </a:cubicBezTo>
                  <a:cubicBezTo>
                    <a:pt x="351" y="137"/>
                    <a:pt x="349" y="130"/>
                    <a:pt x="350" y="119"/>
                  </a:cubicBezTo>
                  <a:cubicBezTo>
                    <a:pt x="347" y="119"/>
                    <a:pt x="347" y="119"/>
                    <a:pt x="347" y="119"/>
                  </a:cubicBezTo>
                  <a:cubicBezTo>
                    <a:pt x="344" y="119"/>
                    <a:pt x="341" y="120"/>
                    <a:pt x="337" y="122"/>
                  </a:cubicBezTo>
                  <a:cubicBezTo>
                    <a:pt x="334" y="125"/>
                    <a:pt x="332" y="127"/>
                    <a:pt x="332" y="129"/>
                  </a:cubicBezTo>
                  <a:cubicBezTo>
                    <a:pt x="330" y="134"/>
                    <a:pt x="325" y="137"/>
                    <a:pt x="316" y="140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14" y="153"/>
                    <a:pt x="314" y="153"/>
                    <a:pt x="314" y="153"/>
                  </a:cubicBezTo>
                  <a:cubicBezTo>
                    <a:pt x="309" y="161"/>
                    <a:pt x="309" y="161"/>
                    <a:pt x="309" y="161"/>
                  </a:cubicBezTo>
                  <a:cubicBezTo>
                    <a:pt x="309" y="162"/>
                    <a:pt x="309" y="162"/>
                    <a:pt x="309" y="162"/>
                  </a:cubicBezTo>
                  <a:cubicBezTo>
                    <a:pt x="309" y="162"/>
                    <a:pt x="309" y="162"/>
                    <a:pt x="309" y="162"/>
                  </a:cubicBezTo>
                  <a:cubicBezTo>
                    <a:pt x="308" y="162"/>
                    <a:pt x="308" y="162"/>
                    <a:pt x="308" y="162"/>
                  </a:cubicBezTo>
                  <a:cubicBezTo>
                    <a:pt x="269" y="169"/>
                    <a:pt x="269" y="169"/>
                    <a:pt x="269" y="169"/>
                  </a:cubicBezTo>
                  <a:cubicBezTo>
                    <a:pt x="268" y="169"/>
                    <a:pt x="268" y="169"/>
                    <a:pt x="268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67" y="169"/>
                    <a:pt x="267" y="169"/>
                    <a:pt x="267" y="169"/>
                  </a:cubicBezTo>
                  <a:cubicBezTo>
                    <a:pt x="255" y="156"/>
                    <a:pt x="255" y="156"/>
                    <a:pt x="255" y="156"/>
                  </a:cubicBezTo>
                  <a:cubicBezTo>
                    <a:pt x="259" y="153"/>
                    <a:pt x="259" y="153"/>
                    <a:pt x="259" y="153"/>
                  </a:cubicBezTo>
                  <a:cubicBezTo>
                    <a:pt x="255" y="147"/>
                    <a:pt x="255" y="147"/>
                    <a:pt x="255" y="147"/>
                  </a:cubicBezTo>
                  <a:cubicBezTo>
                    <a:pt x="249" y="143"/>
                    <a:pt x="249" y="143"/>
                    <a:pt x="249" y="143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6" y="131"/>
                    <a:pt x="246" y="131"/>
                    <a:pt x="246" y="131"/>
                  </a:cubicBezTo>
                  <a:cubicBezTo>
                    <a:pt x="236" y="131"/>
                    <a:pt x="236" y="131"/>
                    <a:pt x="236" y="131"/>
                  </a:cubicBezTo>
                  <a:cubicBezTo>
                    <a:pt x="235" y="131"/>
                    <a:pt x="235" y="131"/>
                    <a:pt x="235" y="131"/>
                  </a:cubicBezTo>
                  <a:cubicBezTo>
                    <a:pt x="226" y="125"/>
                    <a:pt x="226" y="125"/>
                    <a:pt x="226" y="125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168" y="119"/>
                    <a:pt x="168" y="119"/>
                    <a:pt x="168" y="119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6" y="119"/>
                    <a:pt x="165" y="119"/>
                    <a:pt x="165" y="118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48" y="81"/>
                    <a:pt x="142" y="72"/>
                    <a:pt x="129" y="57"/>
                  </a:cubicBezTo>
                  <a:cubicBezTo>
                    <a:pt x="117" y="42"/>
                    <a:pt x="110" y="34"/>
                    <a:pt x="108" y="33"/>
                  </a:cubicBezTo>
                  <a:cubicBezTo>
                    <a:pt x="86" y="11"/>
                    <a:pt x="86" y="11"/>
                    <a:pt x="86" y="11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0" y="5"/>
                    <a:pt x="46" y="3"/>
                    <a:pt x="40" y="2"/>
                  </a:cubicBezTo>
                  <a:cubicBezTo>
                    <a:pt x="35" y="0"/>
                    <a:pt x="23" y="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6"/>
                    <a:pt x="1" y="40"/>
                    <a:pt x="2" y="43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1"/>
                    <a:pt x="19" y="38"/>
                    <a:pt x="21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61"/>
                    <a:pt x="41" y="65"/>
                    <a:pt x="49" y="72"/>
                  </a:cubicBezTo>
                  <a:cubicBezTo>
                    <a:pt x="53" y="75"/>
                    <a:pt x="56" y="77"/>
                    <a:pt x="58" y="77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2" y="76"/>
                    <a:pt x="62" y="76"/>
                    <a:pt x="62" y="76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74" y="66"/>
                    <a:pt x="74" y="66"/>
                    <a:pt x="74" y="66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98" y="52"/>
                    <a:pt x="98" y="52"/>
                    <a:pt x="98" y="52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7" y="57"/>
                    <a:pt x="107" y="57"/>
                    <a:pt x="107" y="57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8" y="80"/>
                    <a:pt x="118" y="80"/>
                    <a:pt x="118" y="80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7" y="93"/>
                    <a:pt x="117" y="93"/>
                    <a:pt x="117" y="93"/>
                  </a:cubicBezTo>
                  <a:cubicBezTo>
                    <a:pt x="120" y="100"/>
                    <a:pt x="120" y="100"/>
                    <a:pt x="120" y="100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7" y="118"/>
                    <a:pt x="117" y="118"/>
                    <a:pt x="117" y="118"/>
                  </a:cubicBezTo>
                  <a:cubicBezTo>
                    <a:pt x="120" y="125"/>
                    <a:pt x="121" y="130"/>
                    <a:pt x="121" y="131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8"/>
                    <a:pt x="120" y="138"/>
                    <a:pt x="120" y="138"/>
                  </a:cubicBezTo>
                  <a:cubicBezTo>
                    <a:pt x="120" y="139"/>
                    <a:pt x="120" y="139"/>
                    <a:pt x="120" y="139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6" y="145"/>
                    <a:pt x="116" y="145"/>
                    <a:pt x="116" y="145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2" y="158"/>
                    <a:pt x="112" y="158"/>
                    <a:pt x="112" y="158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5" y="168"/>
                    <a:pt x="115" y="168"/>
                    <a:pt x="115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4" y="168"/>
                    <a:pt x="114" y="168"/>
                    <a:pt x="114" y="16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8" y="185"/>
                    <a:pt x="106" y="185"/>
                    <a:pt x="104" y="184"/>
                  </a:cubicBezTo>
                  <a:cubicBezTo>
                    <a:pt x="103" y="184"/>
                    <a:pt x="103" y="184"/>
                    <a:pt x="103" y="184"/>
                  </a:cubicBezTo>
                  <a:cubicBezTo>
                    <a:pt x="99" y="180"/>
                    <a:pt x="99" y="180"/>
                    <a:pt x="99" y="180"/>
                  </a:cubicBezTo>
                  <a:cubicBezTo>
                    <a:pt x="95" y="181"/>
                    <a:pt x="95" y="181"/>
                    <a:pt x="95" y="181"/>
                  </a:cubicBezTo>
                  <a:cubicBezTo>
                    <a:pt x="90" y="187"/>
                    <a:pt x="90" y="187"/>
                    <a:pt x="90" y="187"/>
                  </a:cubicBezTo>
                  <a:cubicBezTo>
                    <a:pt x="85" y="203"/>
                    <a:pt x="85" y="203"/>
                    <a:pt x="85" y="203"/>
                  </a:cubicBezTo>
                  <a:cubicBezTo>
                    <a:pt x="85" y="204"/>
                    <a:pt x="85" y="204"/>
                    <a:pt x="85" y="204"/>
                  </a:cubicBezTo>
                  <a:cubicBezTo>
                    <a:pt x="84" y="204"/>
                    <a:pt x="84" y="204"/>
                    <a:pt x="84" y="204"/>
                  </a:cubicBezTo>
                  <a:cubicBezTo>
                    <a:pt x="79" y="209"/>
                    <a:pt x="79" y="209"/>
                    <a:pt x="79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75" y="209"/>
                    <a:pt x="75" y="209"/>
                    <a:pt x="75" y="209"/>
                  </a:cubicBezTo>
                  <a:cubicBezTo>
                    <a:pt x="68" y="219"/>
                    <a:pt x="68" y="219"/>
                    <a:pt x="68" y="219"/>
                  </a:cubicBezTo>
                  <a:cubicBezTo>
                    <a:pt x="71" y="225"/>
                    <a:pt x="71" y="225"/>
                    <a:pt x="71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80" y="235"/>
                    <a:pt x="80" y="235"/>
                    <a:pt x="80" y="235"/>
                  </a:cubicBezTo>
                  <a:cubicBezTo>
                    <a:pt x="80" y="236"/>
                    <a:pt x="80" y="236"/>
                    <a:pt x="80" y="236"/>
                  </a:cubicBezTo>
                  <a:cubicBezTo>
                    <a:pt x="80" y="239"/>
                    <a:pt x="80" y="239"/>
                    <a:pt x="80" y="239"/>
                  </a:cubicBezTo>
                  <a:cubicBezTo>
                    <a:pt x="89" y="240"/>
                    <a:pt x="89" y="240"/>
                    <a:pt x="89" y="240"/>
                  </a:cubicBezTo>
                  <a:cubicBezTo>
                    <a:pt x="91" y="248"/>
                    <a:pt x="91" y="248"/>
                    <a:pt x="91" y="248"/>
                  </a:cubicBezTo>
                  <a:cubicBezTo>
                    <a:pt x="91" y="249"/>
                    <a:pt x="91" y="249"/>
                    <a:pt x="91" y="249"/>
                  </a:cubicBezTo>
                  <a:cubicBezTo>
                    <a:pt x="92" y="258"/>
                    <a:pt x="92" y="258"/>
                    <a:pt x="92" y="258"/>
                  </a:cubicBezTo>
                  <a:cubicBezTo>
                    <a:pt x="94" y="260"/>
                    <a:pt x="94" y="260"/>
                    <a:pt x="94" y="260"/>
                  </a:cubicBezTo>
                  <a:cubicBezTo>
                    <a:pt x="102" y="258"/>
                    <a:pt x="102" y="258"/>
                    <a:pt x="102" y="258"/>
                  </a:cubicBezTo>
                  <a:cubicBezTo>
                    <a:pt x="110" y="253"/>
                    <a:pt x="110" y="253"/>
                    <a:pt x="110" y="253"/>
                  </a:cubicBezTo>
                  <a:cubicBezTo>
                    <a:pt x="111" y="253"/>
                    <a:pt x="111" y="253"/>
                    <a:pt x="111" y="253"/>
                  </a:cubicBezTo>
                  <a:cubicBezTo>
                    <a:pt x="114" y="266"/>
                    <a:pt x="114" y="266"/>
                    <a:pt x="114" y="266"/>
                  </a:cubicBezTo>
                  <a:cubicBezTo>
                    <a:pt x="117" y="271"/>
                    <a:pt x="117" y="271"/>
                    <a:pt x="117" y="271"/>
                  </a:cubicBezTo>
                  <a:cubicBezTo>
                    <a:pt x="118" y="272"/>
                    <a:pt x="118" y="272"/>
                    <a:pt x="118" y="272"/>
                  </a:cubicBezTo>
                  <a:cubicBezTo>
                    <a:pt x="121" y="277"/>
                    <a:pt x="121" y="277"/>
                    <a:pt x="121" y="277"/>
                  </a:cubicBezTo>
                  <a:cubicBezTo>
                    <a:pt x="127" y="282"/>
                    <a:pt x="127" y="282"/>
                    <a:pt x="127" y="282"/>
                  </a:cubicBezTo>
                  <a:cubicBezTo>
                    <a:pt x="128" y="283"/>
                    <a:pt x="130" y="283"/>
                    <a:pt x="132" y="283"/>
                  </a:cubicBezTo>
                  <a:cubicBezTo>
                    <a:pt x="134" y="284"/>
                    <a:pt x="134" y="284"/>
                    <a:pt x="134" y="284"/>
                  </a:cubicBezTo>
                  <a:cubicBezTo>
                    <a:pt x="137" y="282"/>
                    <a:pt x="137" y="282"/>
                    <a:pt x="137" y="282"/>
                  </a:cubicBezTo>
                  <a:cubicBezTo>
                    <a:pt x="140" y="281"/>
                    <a:pt x="143" y="280"/>
                    <a:pt x="146" y="279"/>
                  </a:cubicBezTo>
                  <a:cubicBezTo>
                    <a:pt x="149" y="278"/>
                    <a:pt x="149" y="278"/>
                    <a:pt x="149" y="278"/>
                  </a:cubicBezTo>
                  <a:cubicBezTo>
                    <a:pt x="154" y="278"/>
                    <a:pt x="154" y="278"/>
                    <a:pt x="154" y="278"/>
                  </a:cubicBezTo>
                  <a:cubicBezTo>
                    <a:pt x="156" y="278"/>
                    <a:pt x="157" y="278"/>
                    <a:pt x="158" y="279"/>
                  </a:cubicBezTo>
                  <a:cubicBezTo>
                    <a:pt x="166" y="274"/>
                    <a:pt x="166" y="274"/>
                    <a:pt x="166" y="274"/>
                  </a:cubicBezTo>
                  <a:cubicBezTo>
                    <a:pt x="167" y="274"/>
                    <a:pt x="167" y="274"/>
                    <a:pt x="167" y="274"/>
                  </a:cubicBezTo>
                  <a:cubicBezTo>
                    <a:pt x="168" y="275"/>
                    <a:pt x="168" y="275"/>
                    <a:pt x="168" y="275"/>
                  </a:cubicBezTo>
                  <a:cubicBezTo>
                    <a:pt x="168" y="274"/>
                    <a:pt x="168" y="274"/>
                    <a:pt x="168" y="274"/>
                  </a:cubicBezTo>
                  <a:cubicBezTo>
                    <a:pt x="169" y="275"/>
                    <a:pt x="169" y="275"/>
                    <a:pt x="169" y="275"/>
                  </a:cubicBezTo>
                  <a:cubicBezTo>
                    <a:pt x="172" y="279"/>
                    <a:pt x="174" y="282"/>
                    <a:pt x="174" y="283"/>
                  </a:cubicBezTo>
                  <a:cubicBezTo>
                    <a:pt x="177" y="289"/>
                    <a:pt x="177" y="289"/>
                    <a:pt x="177" y="289"/>
                  </a:cubicBezTo>
                  <a:cubicBezTo>
                    <a:pt x="180" y="290"/>
                    <a:pt x="180" y="290"/>
                    <a:pt x="180" y="290"/>
                  </a:cubicBezTo>
                  <a:cubicBezTo>
                    <a:pt x="181" y="290"/>
                    <a:pt x="181" y="290"/>
                    <a:pt x="181" y="290"/>
                  </a:cubicBezTo>
                  <a:cubicBezTo>
                    <a:pt x="181" y="290"/>
                    <a:pt x="181" y="290"/>
                    <a:pt x="181" y="290"/>
                  </a:cubicBezTo>
                  <a:cubicBezTo>
                    <a:pt x="180" y="289"/>
                    <a:pt x="180" y="289"/>
                    <a:pt x="180" y="289"/>
                  </a:cubicBezTo>
                  <a:cubicBezTo>
                    <a:pt x="180" y="287"/>
                    <a:pt x="180" y="286"/>
                    <a:pt x="180" y="285"/>
                  </a:cubicBezTo>
                  <a:cubicBezTo>
                    <a:pt x="181" y="284"/>
                    <a:pt x="183" y="283"/>
                    <a:pt x="185" y="283"/>
                  </a:cubicBezTo>
                  <a:cubicBezTo>
                    <a:pt x="200" y="283"/>
                    <a:pt x="200" y="283"/>
                    <a:pt x="200" y="283"/>
                  </a:cubicBezTo>
                  <a:cubicBezTo>
                    <a:pt x="200" y="283"/>
                    <a:pt x="200" y="283"/>
                    <a:pt x="200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1" y="283"/>
                    <a:pt x="201" y="283"/>
                    <a:pt x="201" y="283"/>
                  </a:cubicBezTo>
                  <a:cubicBezTo>
                    <a:pt x="202" y="283"/>
                    <a:pt x="202" y="283"/>
                    <a:pt x="202" y="283"/>
                  </a:cubicBezTo>
                  <a:cubicBezTo>
                    <a:pt x="206" y="292"/>
                    <a:pt x="206" y="292"/>
                    <a:pt x="206" y="292"/>
                  </a:cubicBezTo>
                  <a:cubicBezTo>
                    <a:pt x="206" y="296"/>
                    <a:pt x="206" y="296"/>
                    <a:pt x="206" y="296"/>
                  </a:cubicBezTo>
                  <a:cubicBezTo>
                    <a:pt x="205" y="296"/>
                    <a:pt x="205" y="296"/>
                    <a:pt x="205" y="296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296"/>
                    <a:pt x="211" y="295"/>
                    <a:pt x="212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27" y="303"/>
                    <a:pt x="227" y="303"/>
                    <a:pt x="227" y="303"/>
                  </a:cubicBezTo>
                  <a:cubicBezTo>
                    <a:pt x="228" y="305"/>
                    <a:pt x="229" y="306"/>
                    <a:pt x="229" y="308"/>
                  </a:cubicBezTo>
                  <a:cubicBezTo>
                    <a:pt x="230" y="314"/>
                    <a:pt x="230" y="314"/>
                    <a:pt x="230" y="314"/>
                  </a:cubicBezTo>
                  <a:cubicBezTo>
                    <a:pt x="234" y="315"/>
                    <a:pt x="234" y="315"/>
                    <a:pt x="234" y="315"/>
                  </a:cubicBezTo>
                  <a:cubicBezTo>
                    <a:pt x="237" y="310"/>
                    <a:pt x="237" y="310"/>
                    <a:pt x="237" y="310"/>
                  </a:cubicBezTo>
                  <a:cubicBezTo>
                    <a:pt x="236" y="307"/>
                    <a:pt x="235" y="305"/>
                    <a:pt x="235" y="303"/>
                  </a:cubicBezTo>
                  <a:cubicBezTo>
                    <a:pt x="236" y="302"/>
                    <a:pt x="236" y="301"/>
                    <a:pt x="238" y="300"/>
                  </a:cubicBezTo>
                  <a:cubicBezTo>
                    <a:pt x="239" y="299"/>
                    <a:pt x="239" y="299"/>
                    <a:pt x="239" y="299"/>
                  </a:cubicBezTo>
                  <a:cubicBezTo>
                    <a:pt x="239" y="298"/>
                    <a:pt x="239" y="297"/>
                    <a:pt x="240" y="297"/>
                  </a:cubicBezTo>
                  <a:cubicBezTo>
                    <a:pt x="244" y="297"/>
                    <a:pt x="244" y="297"/>
                    <a:pt x="244" y="297"/>
                  </a:cubicBezTo>
                  <a:cubicBezTo>
                    <a:pt x="246" y="299"/>
                    <a:pt x="247" y="303"/>
                    <a:pt x="248" y="309"/>
                  </a:cubicBezTo>
                  <a:cubicBezTo>
                    <a:pt x="248" y="310"/>
                    <a:pt x="248" y="310"/>
                    <a:pt x="248" y="310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49" y="312"/>
                    <a:pt x="252" y="313"/>
                    <a:pt x="255" y="315"/>
                  </a:cubicBezTo>
                  <a:cubicBezTo>
                    <a:pt x="256" y="315"/>
                    <a:pt x="256" y="315"/>
                    <a:pt x="256" y="315"/>
                  </a:cubicBezTo>
                  <a:cubicBezTo>
                    <a:pt x="256" y="315"/>
                    <a:pt x="256" y="315"/>
                    <a:pt x="256" y="315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69" y="328"/>
                    <a:pt x="269" y="328"/>
                    <a:pt x="269" y="328"/>
                  </a:cubicBezTo>
                  <a:cubicBezTo>
                    <a:pt x="275" y="326"/>
                    <a:pt x="275" y="326"/>
                    <a:pt x="275" y="326"/>
                  </a:cubicBezTo>
                  <a:cubicBezTo>
                    <a:pt x="274" y="324"/>
                    <a:pt x="274" y="324"/>
                    <a:pt x="274" y="324"/>
                  </a:cubicBezTo>
                  <a:cubicBezTo>
                    <a:pt x="273" y="322"/>
                    <a:pt x="272" y="320"/>
                    <a:pt x="272" y="319"/>
                  </a:cubicBezTo>
                  <a:cubicBezTo>
                    <a:pt x="272" y="316"/>
                    <a:pt x="274" y="313"/>
                    <a:pt x="278" y="311"/>
                  </a:cubicBezTo>
                  <a:cubicBezTo>
                    <a:pt x="285" y="305"/>
                    <a:pt x="285" y="305"/>
                    <a:pt x="285" y="305"/>
                  </a:cubicBezTo>
                  <a:cubicBezTo>
                    <a:pt x="293" y="310"/>
                    <a:pt x="293" y="310"/>
                    <a:pt x="293" y="310"/>
                  </a:cubicBezTo>
                  <a:cubicBezTo>
                    <a:pt x="295" y="310"/>
                    <a:pt x="295" y="310"/>
                    <a:pt x="295" y="310"/>
                  </a:cubicBezTo>
                  <a:cubicBezTo>
                    <a:pt x="296" y="301"/>
                    <a:pt x="296" y="301"/>
                    <a:pt x="296" y="301"/>
                  </a:cubicBezTo>
                  <a:cubicBezTo>
                    <a:pt x="296" y="300"/>
                    <a:pt x="296" y="300"/>
                    <a:pt x="296" y="300"/>
                  </a:cubicBezTo>
                  <a:cubicBezTo>
                    <a:pt x="298" y="299"/>
                    <a:pt x="298" y="299"/>
                    <a:pt x="298" y="299"/>
                  </a:cubicBezTo>
                  <a:cubicBezTo>
                    <a:pt x="304" y="300"/>
                    <a:pt x="304" y="300"/>
                    <a:pt x="304" y="300"/>
                  </a:cubicBezTo>
                  <a:cubicBezTo>
                    <a:pt x="305" y="301"/>
                    <a:pt x="306" y="303"/>
                    <a:pt x="306" y="305"/>
                  </a:cubicBezTo>
                  <a:cubicBezTo>
                    <a:pt x="306" y="306"/>
                    <a:pt x="305" y="308"/>
                    <a:pt x="304" y="310"/>
                  </a:cubicBezTo>
                  <a:cubicBezTo>
                    <a:pt x="305" y="311"/>
                    <a:pt x="305" y="311"/>
                    <a:pt x="305" y="311"/>
                  </a:cubicBezTo>
                  <a:cubicBezTo>
                    <a:pt x="309" y="313"/>
                    <a:pt x="312" y="314"/>
                    <a:pt x="315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15" y="315"/>
                    <a:pt x="315" y="315"/>
                    <a:pt x="315" y="315"/>
                  </a:cubicBezTo>
                  <a:cubicBezTo>
                    <a:pt x="320" y="317"/>
                    <a:pt x="320" y="317"/>
                    <a:pt x="320" y="317"/>
                  </a:cubicBezTo>
                  <a:cubicBezTo>
                    <a:pt x="324" y="317"/>
                    <a:pt x="324" y="317"/>
                    <a:pt x="324" y="317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4" y="285"/>
                    <a:pt x="311" y="281"/>
                    <a:pt x="307" y="275"/>
                  </a:cubicBezTo>
                  <a:cubicBezTo>
                    <a:pt x="304" y="270"/>
                    <a:pt x="306" y="263"/>
                    <a:pt x="312" y="255"/>
                  </a:cubicBezTo>
                  <a:cubicBezTo>
                    <a:pt x="316" y="251"/>
                    <a:pt x="320" y="247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25" y="243"/>
                    <a:pt x="325" y="243"/>
                    <a:pt x="325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1" y="243"/>
                    <a:pt x="331" y="243"/>
                    <a:pt x="331" y="243"/>
                  </a:cubicBezTo>
                  <a:cubicBezTo>
                    <a:pt x="336" y="245"/>
                    <a:pt x="336" y="245"/>
                    <a:pt x="336" y="245"/>
                  </a:cubicBezTo>
                  <a:cubicBezTo>
                    <a:pt x="346" y="245"/>
                    <a:pt x="346" y="245"/>
                    <a:pt x="346" y="245"/>
                  </a:cubicBezTo>
                  <a:cubicBezTo>
                    <a:pt x="350" y="243"/>
                    <a:pt x="354" y="237"/>
                    <a:pt x="358" y="228"/>
                  </a:cubicBezTo>
                  <a:cubicBezTo>
                    <a:pt x="360" y="222"/>
                    <a:pt x="360" y="211"/>
                    <a:pt x="359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8" name="Freeform 30"/>
            <p:cNvSpPr/>
            <p:nvPr/>
          </p:nvSpPr>
          <p:spPr bwMode="auto">
            <a:xfrm>
              <a:off x="7197726" y="2908301"/>
              <a:ext cx="815975" cy="509588"/>
            </a:xfrm>
            <a:custGeom>
              <a:avLst/>
              <a:gdLst>
                <a:gd name="T0" fmla="*/ 198 w 217"/>
                <a:gd name="T1" fmla="*/ 4 h 136"/>
                <a:gd name="T2" fmla="*/ 179 w 217"/>
                <a:gd name="T3" fmla="*/ 6 h 136"/>
                <a:gd name="T4" fmla="*/ 136 w 217"/>
                <a:gd name="T5" fmla="*/ 21 h 136"/>
                <a:gd name="T6" fmla="*/ 136 w 217"/>
                <a:gd name="T7" fmla="*/ 30 h 136"/>
                <a:gd name="T8" fmla="*/ 107 w 217"/>
                <a:gd name="T9" fmla="*/ 26 h 136"/>
                <a:gd name="T10" fmla="*/ 85 w 217"/>
                <a:gd name="T11" fmla="*/ 0 h 136"/>
                <a:gd name="T12" fmla="*/ 76 w 217"/>
                <a:gd name="T13" fmla="*/ 10 h 136"/>
                <a:gd name="T14" fmla="*/ 64 w 217"/>
                <a:gd name="T15" fmla="*/ 4 h 136"/>
                <a:gd name="T16" fmla="*/ 60 w 217"/>
                <a:gd name="T17" fmla="*/ 10 h 136"/>
                <a:gd name="T18" fmla="*/ 51 w 217"/>
                <a:gd name="T19" fmla="*/ 12 h 136"/>
                <a:gd name="T20" fmla="*/ 7 w 217"/>
                <a:gd name="T21" fmla="*/ 64 h 136"/>
                <a:gd name="T22" fmla="*/ 11 w 217"/>
                <a:gd name="T23" fmla="*/ 76 h 136"/>
                <a:gd name="T24" fmla="*/ 11 w 217"/>
                <a:gd name="T25" fmla="*/ 76 h 136"/>
                <a:gd name="T26" fmla="*/ 17 w 217"/>
                <a:gd name="T27" fmla="*/ 103 h 136"/>
                <a:gd name="T28" fmla="*/ 0 w 217"/>
                <a:gd name="T29" fmla="*/ 114 h 136"/>
                <a:gd name="T30" fmla="*/ 8 w 217"/>
                <a:gd name="T31" fmla="*/ 122 h 136"/>
                <a:gd name="T32" fmla="*/ 9 w 217"/>
                <a:gd name="T33" fmla="*/ 124 h 136"/>
                <a:gd name="T34" fmla="*/ 33 w 217"/>
                <a:gd name="T35" fmla="*/ 136 h 136"/>
                <a:gd name="T36" fmla="*/ 42 w 217"/>
                <a:gd name="T37" fmla="*/ 126 h 136"/>
                <a:gd name="T38" fmla="*/ 58 w 217"/>
                <a:gd name="T39" fmla="*/ 119 h 136"/>
                <a:gd name="T40" fmla="*/ 59 w 217"/>
                <a:gd name="T41" fmla="*/ 121 h 136"/>
                <a:gd name="T42" fmla="*/ 59 w 217"/>
                <a:gd name="T43" fmla="*/ 122 h 136"/>
                <a:gd name="T44" fmla="*/ 75 w 217"/>
                <a:gd name="T45" fmla="*/ 132 h 136"/>
                <a:gd name="T46" fmla="*/ 93 w 217"/>
                <a:gd name="T47" fmla="*/ 126 h 136"/>
                <a:gd name="T48" fmla="*/ 107 w 217"/>
                <a:gd name="T49" fmla="*/ 125 h 136"/>
                <a:gd name="T50" fmla="*/ 108 w 217"/>
                <a:gd name="T51" fmla="*/ 124 h 136"/>
                <a:gd name="T52" fmla="*/ 119 w 217"/>
                <a:gd name="T53" fmla="*/ 110 h 136"/>
                <a:gd name="T54" fmla="*/ 125 w 217"/>
                <a:gd name="T55" fmla="*/ 106 h 136"/>
                <a:gd name="T56" fmla="*/ 126 w 217"/>
                <a:gd name="T57" fmla="*/ 107 h 136"/>
                <a:gd name="T58" fmla="*/ 129 w 217"/>
                <a:gd name="T59" fmla="*/ 108 h 136"/>
                <a:gd name="T60" fmla="*/ 134 w 217"/>
                <a:gd name="T61" fmla="*/ 88 h 136"/>
                <a:gd name="T62" fmla="*/ 141 w 217"/>
                <a:gd name="T63" fmla="*/ 86 h 136"/>
                <a:gd name="T64" fmla="*/ 149 w 217"/>
                <a:gd name="T65" fmla="*/ 69 h 136"/>
                <a:gd name="T66" fmla="*/ 151 w 217"/>
                <a:gd name="T67" fmla="*/ 60 h 136"/>
                <a:gd name="T68" fmla="*/ 161 w 217"/>
                <a:gd name="T69" fmla="*/ 56 h 136"/>
                <a:gd name="T70" fmla="*/ 162 w 217"/>
                <a:gd name="T71" fmla="*/ 54 h 136"/>
                <a:gd name="T72" fmla="*/ 169 w 217"/>
                <a:gd name="T73" fmla="*/ 48 h 136"/>
                <a:gd name="T74" fmla="*/ 164 w 217"/>
                <a:gd name="T75" fmla="*/ 47 h 136"/>
                <a:gd name="T76" fmla="*/ 165 w 217"/>
                <a:gd name="T77" fmla="*/ 44 h 136"/>
                <a:gd name="T78" fmla="*/ 166 w 217"/>
                <a:gd name="T79" fmla="*/ 43 h 136"/>
                <a:gd name="T80" fmla="*/ 177 w 217"/>
                <a:gd name="T81" fmla="*/ 38 h 136"/>
                <a:gd name="T82" fmla="*/ 203 w 217"/>
                <a:gd name="T83" fmla="*/ 20 h 136"/>
                <a:gd name="T84" fmla="*/ 214 w 217"/>
                <a:gd name="T85" fmla="*/ 24 h 136"/>
                <a:gd name="T86" fmla="*/ 212 w 217"/>
                <a:gd name="T87" fmla="*/ 14 h 136"/>
                <a:gd name="T88" fmla="*/ 213 w 217"/>
                <a:gd name="T89" fmla="*/ 14 h 136"/>
                <a:gd name="T90" fmla="*/ 216 w 217"/>
                <a:gd name="T91" fmla="*/ 6 h 136"/>
                <a:gd name="T92" fmla="*/ 213 w 217"/>
                <a:gd name="T93" fmla="*/ 7 h 136"/>
                <a:gd name="T94" fmla="*/ 205 w 217"/>
                <a:gd name="T95" fmla="*/ 8 h 136"/>
                <a:gd name="T96" fmla="*/ 202 w 217"/>
                <a:gd name="T97" fmla="*/ 8 h 136"/>
                <a:gd name="T98" fmla="*/ 202 w 217"/>
                <a:gd name="T99" fmla="*/ 6 h 136"/>
                <a:gd name="T100" fmla="*/ 199 w 217"/>
                <a:gd name="T101" fmla="*/ 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7" h="136">
                  <a:moveTo>
                    <a:pt x="199" y="4"/>
                  </a:moveTo>
                  <a:cubicBezTo>
                    <a:pt x="198" y="4"/>
                    <a:pt x="198" y="4"/>
                    <a:pt x="198" y="4"/>
                  </a:cubicBezTo>
                  <a:cubicBezTo>
                    <a:pt x="198" y="6"/>
                    <a:pt x="197" y="7"/>
                    <a:pt x="195" y="7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168" y="4"/>
                    <a:pt x="161" y="2"/>
                    <a:pt x="158" y="0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6" y="30"/>
                    <a:pt x="136" y="30"/>
                    <a:pt x="136" y="30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17" y="33"/>
                    <a:pt x="108" y="32"/>
                    <a:pt x="107" y="26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5" y="4"/>
                    <a:pt x="74" y="0"/>
                    <a:pt x="73" y="0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0" y="9"/>
                    <a:pt x="60" y="9"/>
                    <a:pt x="60" y="9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2" y="20"/>
                    <a:pt x="35" y="27"/>
                    <a:pt x="28" y="3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9" y="78"/>
                    <a:pt x="10" y="82"/>
                    <a:pt x="12" y="86"/>
                  </a:cubicBezTo>
                  <a:cubicBezTo>
                    <a:pt x="15" y="91"/>
                    <a:pt x="17" y="97"/>
                    <a:pt x="17" y="103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9" y="122"/>
                    <a:pt x="9" y="123"/>
                    <a:pt x="9" y="124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9" y="126"/>
                    <a:pt x="12" y="129"/>
                    <a:pt x="18" y="132"/>
                  </a:cubicBezTo>
                  <a:cubicBezTo>
                    <a:pt x="33" y="136"/>
                    <a:pt x="33" y="136"/>
                    <a:pt x="33" y="136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46" y="115"/>
                    <a:pt x="46" y="115"/>
                    <a:pt x="46" y="115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1"/>
                    <a:pt x="59" y="121"/>
                    <a:pt x="59" y="121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7" y="126"/>
                    <a:pt x="58" y="130"/>
                    <a:pt x="62" y="132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9" y="131"/>
                    <a:pt x="83" y="130"/>
                    <a:pt x="85" y="128"/>
                  </a:cubicBezTo>
                  <a:cubicBezTo>
                    <a:pt x="87" y="126"/>
                    <a:pt x="89" y="125"/>
                    <a:pt x="93" y="126"/>
                  </a:cubicBezTo>
                  <a:cubicBezTo>
                    <a:pt x="97" y="126"/>
                    <a:pt x="101" y="128"/>
                    <a:pt x="104" y="132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08" y="124"/>
                    <a:pt x="108" y="124"/>
                    <a:pt x="108" y="124"/>
                  </a:cubicBezTo>
                  <a:cubicBezTo>
                    <a:pt x="110" y="122"/>
                    <a:pt x="111" y="120"/>
                    <a:pt x="113" y="118"/>
                  </a:cubicBezTo>
                  <a:cubicBezTo>
                    <a:pt x="114" y="115"/>
                    <a:pt x="116" y="112"/>
                    <a:pt x="119" y="110"/>
                  </a:cubicBezTo>
                  <a:cubicBezTo>
                    <a:pt x="125" y="107"/>
                    <a:pt x="125" y="107"/>
                    <a:pt x="125" y="107"/>
                  </a:cubicBezTo>
                  <a:cubicBezTo>
                    <a:pt x="125" y="106"/>
                    <a:pt x="125" y="106"/>
                    <a:pt x="125" y="106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6" y="107"/>
                    <a:pt x="126" y="107"/>
                    <a:pt x="126" y="107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29" y="108"/>
                    <a:pt x="129" y="108"/>
                    <a:pt x="129" y="108"/>
                  </a:cubicBezTo>
                  <a:cubicBezTo>
                    <a:pt x="130" y="108"/>
                    <a:pt x="130" y="108"/>
                    <a:pt x="130" y="10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41" y="86"/>
                    <a:pt x="141" y="86"/>
                    <a:pt x="141" y="86"/>
                  </a:cubicBezTo>
                  <a:cubicBezTo>
                    <a:pt x="147" y="82"/>
                    <a:pt x="150" y="78"/>
                    <a:pt x="150" y="75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7" y="65"/>
                    <a:pt x="147" y="62"/>
                    <a:pt x="148" y="61"/>
                  </a:cubicBezTo>
                  <a:cubicBezTo>
                    <a:pt x="149" y="60"/>
                    <a:pt x="150" y="60"/>
                    <a:pt x="151" y="60"/>
                  </a:cubicBezTo>
                  <a:cubicBezTo>
                    <a:pt x="154" y="60"/>
                    <a:pt x="157" y="60"/>
                    <a:pt x="160" y="62"/>
                  </a:cubicBezTo>
                  <a:cubicBezTo>
                    <a:pt x="161" y="56"/>
                    <a:pt x="161" y="56"/>
                    <a:pt x="161" y="56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8" y="51"/>
                    <a:pt x="168" y="51"/>
                    <a:pt x="168" y="51"/>
                  </a:cubicBezTo>
                  <a:cubicBezTo>
                    <a:pt x="169" y="48"/>
                    <a:pt x="169" y="48"/>
                    <a:pt x="169" y="4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64" y="47"/>
                    <a:pt x="164" y="47"/>
                    <a:pt x="164" y="47"/>
                  </a:cubicBezTo>
                  <a:cubicBezTo>
                    <a:pt x="165" y="45"/>
                    <a:pt x="165" y="45"/>
                    <a:pt x="165" y="45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5" y="43"/>
                    <a:pt x="165" y="43"/>
                    <a:pt x="165" y="43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70" y="43"/>
                    <a:pt x="173" y="42"/>
                    <a:pt x="177" y="38"/>
                  </a:cubicBezTo>
                  <a:cubicBezTo>
                    <a:pt x="202" y="20"/>
                    <a:pt x="202" y="20"/>
                    <a:pt x="202" y="20"/>
                  </a:cubicBezTo>
                  <a:cubicBezTo>
                    <a:pt x="203" y="20"/>
                    <a:pt x="203" y="20"/>
                    <a:pt x="203" y="20"/>
                  </a:cubicBezTo>
                  <a:cubicBezTo>
                    <a:pt x="211" y="24"/>
                    <a:pt x="211" y="24"/>
                    <a:pt x="211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2" y="15"/>
                    <a:pt x="212" y="15"/>
                    <a:pt x="212" y="15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2" y="14"/>
                    <a:pt x="212" y="14"/>
                    <a:pt x="212" y="14"/>
                  </a:cubicBezTo>
                  <a:cubicBezTo>
                    <a:pt x="213" y="14"/>
                    <a:pt x="213" y="14"/>
                    <a:pt x="213" y="14"/>
                  </a:cubicBezTo>
                  <a:cubicBezTo>
                    <a:pt x="217" y="6"/>
                    <a:pt x="217" y="6"/>
                    <a:pt x="217" y="6"/>
                  </a:cubicBezTo>
                  <a:cubicBezTo>
                    <a:pt x="216" y="6"/>
                    <a:pt x="216" y="6"/>
                    <a:pt x="216" y="6"/>
                  </a:cubicBezTo>
                  <a:cubicBezTo>
                    <a:pt x="213" y="6"/>
                    <a:pt x="213" y="6"/>
                    <a:pt x="213" y="6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8"/>
                    <a:pt x="202" y="8"/>
                    <a:pt x="202" y="8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0" y="4"/>
                    <a:pt x="200" y="4"/>
                    <a:pt x="200" y="4"/>
                  </a:cubicBezTo>
                  <a:lnTo>
                    <a:pt x="199" y="4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9" name="Freeform 31"/>
            <p:cNvSpPr/>
            <p:nvPr/>
          </p:nvSpPr>
          <p:spPr bwMode="auto">
            <a:xfrm>
              <a:off x="7964488" y="3752851"/>
              <a:ext cx="123825" cy="115888"/>
            </a:xfrm>
            <a:custGeom>
              <a:avLst/>
              <a:gdLst>
                <a:gd name="T0" fmla="*/ 30 w 33"/>
                <a:gd name="T1" fmla="*/ 17 h 31"/>
                <a:gd name="T2" fmla="*/ 33 w 33"/>
                <a:gd name="T3" fmla="*/ 14 h 31"/>
                <a:gd name="T4" fmla="*/ 33 w 33"/>
                <a:gd name="T5" fmla="*/ 14 h 31"/>
                <a:gd name="T6" fmla="*/ 33 w 33"/>
                <a:gd name="T7" fmla="*/ 14 h 31"/>
                <a:gd name="T8" fmla="*/ 33 w 33"/>
                <a:gd name="T9" fmla="*/ 13 h 31"/>
                <a:gd name="T10" fmla="*/ 23 w 33"/>
                <a:gd name="T11" fmla="*/ 5 h 31"/>
                <a:gd name="T12" fmla="*/ 10 w 33"/>
                <a:gd name="T13" fmla="*/ 1 h 31"/>
                <a:gd name="T14" fmla="*/ 6 w 33"/>
                <a:gd name="T15" fmla="*/ 2 h 31"/>
                <a:gd name="T16" fmla="*/ 6 w 33"/>
                <a:gd name="T17" fmla="*/ 11 h 31"/>
                <a:gd name="T18" fmla="*/ 1 w 33"/>
                <a:gd name="T19" fmla="*/ 19 h 31"/>
                <a:gd name="T20" fmla="*/ 0 w 33"/>
                <a:gd name="T21" fmla="*/ 21 h 31"/>
                <a:gd name="T22" fmla="*/ 4 w 33"/>
                <a:gd name="T23" fmla="*/ 26 h 31"/>
                <a:gd name="T24" fmla="*/ 4 w 33"/>
                <a:gd name="T25" fmla="*/ 26 h 31"/>
                <a:gd name="T26" fmla="*/ 5 w 33"/>
                <a:gd name="T27" fmla="*/ 29 h 31"/>
                <a:gd name="T28" fmla="*/ 10 w 33"/>
                <a:gd name="T29" fmla="*/ 31 h 31"/>
                <a:gd name="T30" fmla="*/ 17 w 33"/>
                <a:gd name="T31" fmla="*/ 28 h 31"/>
                <a:gd name="T32" fmla="*/ 25 w 33"/>
                <a:gd name="T33" fmla="*/ 30 h 31"/>
                <a:gd name="T34" fmla="*/ 26 w 33"/>
                <a:gd name="T35" fmla="*/ 27 h 31"/>
                <a:gd name="T36" fmla="*/ 30 w 33"/>
                <a:gd name="T37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31">
                  <a:moveTo>
                    <a:pt x="30" y="17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18" y="2"/>
                    <a:pt x="14" y="0"/>
                    <a:pt x="10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4"/>
                    <a:pt x="4" y="17"/>
                    <a:pt x="1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3" y="29"/>
                    <a:pt x="15" y="28"/>
                    <a:pt x="17" y="28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2"/>
                    <a:pt x="28" y="18"/>
                    <a:pt x="30" y="17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0" name="Freeform 32"/>
            <p:cNvSpPr/>
            <p:nvPr/>
          </p:nvSpPr>
          <p:spPr bwMode="auto">
            <a:xfrm>
              <a:off x="7364413" y="3324226"/>
              <a:ext cx="709613" cy="549275"/>
            </a:xfrm>
            <a:custGeom>
              <a:avLst/>
              <a:gdLst>
                <a:gd name="T0" fmla="*/ 121 w 189"/>
                <a:gd name="T1" fmla="*/ 23 h 146"/>
                <a:gd name="T2" fmla="*/ 85 w 189"/>
                <a:gd name="T3" fmla="*/ 9 h 146"/>
                <a:gd name="T4" fmla="*/ 85 w 189"/>
                <a:gd name="T5" fmla="*/ 1 h 146"/>
                <a:gd name="T6" fmla="*/ 82 w 189"/>
                <a:gd name="T7" fmla="*/ 0 h 146"/>
                <a:gd name="T8" fmla="*/ 67 w 189"/>
                <a:gd name="T9" fmla="*/ 16 h 146"/>
                <a:gd name="T10" fmla="*/ 58 w 189"/>
                <a:gd name="T11" fmla="*/ 24 h 146"/>
                <a:gd name="T12" fmla="*/ 48 w 189"/>
                <a:gd name="T13" fmla="*/ 19 h 146"/>
                <a:gd name="T14" fmla="*/ 31 w 189"/>
                <a:gd name="T15" fmla="*/ 25 h 146"/>
                <a:gd name="T16" fmla="*/ 10 w 189"/>
                <a:gd name="T17" fmla="*/ 11 h 146"/>
                <a:gd name="T18" fmla="*/ 2 w 189"/>
                <a:gd name="T19" fmla="*/ 17 h 146"/>
                <a:gd name="T20" fmla="*/ 2 w 189"/>
                <a:gd name="T21" fmla="*/ 18 h 146"/>
                <a:gd name="T22" fmla="*/ 0 w 189"/>
                <a:gd name="T23" fmla="*/ 20 h 146"/>
                <a:gd name="T24" fmla="*/ 5 w 189"/>
                <a:gd name="T25" fmla="*/ 21 h 146"/>
                <a:gd name="T26" fmla="*/ 5 w 189"/>
                <a:gd name="T27" fmla="*/ 21 h 146"/>
                <a:gd name="T28" fmla="*/ 35 w 189"/>
                <a:gd name="T29" fmla="*/ 43 h 146"/>
                <a:gd name="T30" fmla="*/ 63 w 189"/>
                <a:gd name="T31" fmla="*/ 75 h 146"/>
                <a:gd name="T32" fmla="*/ 90 w 189"/>
                <a:gd name="T33" fmla="*/ 72 h 146"/>
                <a:gd name="T34" fmla="*/ 91 w 189"/>
                <a:gd name="T35" fmla="*/ 72 h 146"/>
                <a:gd name="T36" fmla="*/ 99 w 189"/>
                <a:gd name="T37" fmla="*/ 74 h 146"/>
                <a:gd name="T38" fmla="*/ 100 w 189"/>
                <a:gd name="T39" fmla="*/ 75 h 146"/>
                <a:gd name="T40" fmla="*/ 94 w 189"/>
                <a:gd name="T41" fmla="*/ 93 h 146"/>
                <a:gd name="T42" fmla="*/ 84 w 189"/>
                <a:gd name="T43" fmla="*/ 94 h 146"/>
                <a:gd name="T44" fmla="*/ 74 w 189"/>
                <a:gd name="T45" fmla="*/ 117 h 146"/>
                <a:gd name="T46" fmla="*/ 89 w 189"/>
                <a:gd name="T47" fmla="*/ 127 h 146"/>
                <a:gd name="T48" fmla="*/ 93 w 189"/>
                <a:gd name="T49" fmla="*/ 134 h 146"/>
                <a:gd name="T50" fmla="*/ 100 w 189"/>
                <a:gd name="T51" fmla="*/ 133 h 146"/>
                <a:gd name="T52" fmla="*/ 115 w 189"/>
                <a:gd name="T53" fmla="*/ 139 h 146"/>
                <a:gd name="T54" fmla="*/ 119 w 189"/>
                <a:gd name="T55" fmla="*/ 144 h 146"/>
                <a:gd name="T56" fmla="*/ 132 w 189"/>
                <a:gd name="T57" fmla="*/ 144 h 146"/>
                <a:gd name="T58" fmla="*/ 152 w 189"/>
                <a:gd name="T59" fmla="*/ 143 h 146"/>
                <a:gd name="T60" fmla="*/ 159 w 189"/>
                <a:gd name="T61" fmla="*/ 139 h 146"/>
                <a:gd name="T62" fmla="*/ 159 w 189"/>
                <a:gd name="T63" fmla="*/ 131 h 146"/>
                <a:gd name="T64" fmla="*/ 163 w 189"/>
                <a:gd name="T65" fmla="*/ 120 h 146"/>
                <a:gd name="T66" fmla="*/ 170 w 189"/>
                <a:gd name="T67" fmla="*/ 112 h 146"/>
                <a:gd name="T68" fmla="*/ 186 w 189"/>
                <a:gd name="T69" fmla="*/ 112 h 146"/>
                <a:gd name="T70" fmla="*/ 181 w 189"/>
                <a:gd name="T71" fmla="*/ 98 h 146"/>
                <a:gd name="T72" fmla="*/ 174 w 189"/>
                <a:gd name="T73" fmla="*/ 97 h 146"/>
                <a:gd name="T74" fmla="*/ 174 w 189"/>
                <a:gd name="T75" fmla="*/ 97 h 146"/>
                <a:gd name="T76" fmla="*/ 156 w 189"/>
                <a:gd name="T77" fmla="*/ 86 h 146"/>
                <a:gd name="T78" fmla="*/ 147 w 189"/>
                <a:gd name="T79" fmla="*/ 83 h 146"/>
                <a:gd name="T80" fmla="*/ 132 w 189"/>
                <a:gd name="T81" fmla="*/ 4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9" h="146">
                  <a:moveTo>
                    <a:pt x="132" y="43"/>
                  </a:moveTo>
                  <a:cubicBezTo>
                    <a:pt x="128" y="39"/>
                    <a:pt x="124" y="33"/>
                    <a:pt x="121" y="23"/>
                  </a:cubicBezTo>
                  <a:cubicBezTo>
                    <a:pt x="109" y="23"/>
                    <a:pt x="102" y="21"/>
                    <a:pt x="99" y="17"/>
                  </a:cubicBezTo>
                  <a:cubicBezTo>
                    <a:pt x="97" y="13"/>
                    <a:pt x="92" y="11"/>
                    <a:pt x="85" y="9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5" y="1"/>
                    <a:pt x="85" y="1"/>
                    <a:pt x="85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7" y="3"/>
                    <a:pt x="74" y="5"/>
                    <a:pt x="73" y="8"/>
                  </a:cubicBezTo>
                  <a:cubicBezTo>
                    <a:pt x="71" y="11"/>
                    <a:pt x="69" y="14"/>
                    <a:pt x="67" y="16"/>
                  </a:cubicBezTo>
                  <a:cubicBezTo>
                    <a:pt x="65" y="23"/>
                    <a:pt x="63" y="26"/>
                    <a:pt x="61" y="26"/>
                  </a:cubicBezTo>
                  <a:cubicBezTo>
                    <a:pt x="60" y="26"/>
                    <a:pt x="59" y="25"/>
                    <a:pt x="58" y="24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2" y="20"/>
                    <a:pt x="50" y="19"/>
                    <a:pt x="48" y="19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1" y="23"/>
                    <a:pt x="37" y="25"/>
                    <a:pt x="31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1" y="22"/>
                    <a:pt x="9" y="17"/>
                    <a:pt x="10" y="11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2" y="31"/>
                    <a:pt x="17" y="37"/>
                    <a:pt x="20" y="38"/>
                  </a:cubicBezTo>
                  <a:cubicBezTo>
                    <a:pt x="22" y="39"/>
                    <a:pt x="26" y="41"/>
                    <a:pt x="35" y="43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4" y="50"/>
                    <a:pt x="58" y="59"/>
                    <a:pt x="63" y="75"/>
                  </a:cubicBezTo>
                  <a:cubicBezTo>
                    <a:pt x="69" y="79"/>
                    <a:pt x="73" y="81"/>
                    <a:pt x="76" y="81"/>
                  </a:cubicBezTo>
                  <a:cubicBezTo>
                    <a:pt x="79" y="80"/>
                    <a:pt x="84" y="77"/>
                    <a:pt x="90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2" y="72"/>
                    <a:pt x="92" y="72"/>
                    <a:pt x="92" y="72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100" y="76"/>
                    <a:pt x="100" y="76"/>
                    <a:pt x="100" y="76"/>
                  </a:cubicBezTo>
                  <a:cubicBezTo>
                    <a:pt x="97" y="86"/>
                    <a:pt x="95" y="91"/>
                    <a:pt x="94" y="93"/>
                  </a:cubicBezTo>
                  <a:cubicBezTo>
                    <a:pt x="84" y="93"/>
                    <a:pt x="84" y="93"/>
                    <a:pt x="84" y="93"/>
                  </a:cubicBezTo>
                  <a:cubicBezTo>
                    <a:pt x="84" y="94"/>
                    <a:pt x="84" y="94"/>
                    <a:pt x="84" y="94"/>
                  </a:cubicBezTo>
                  <a:cubicBezTo>
                    <a:pt x="84" y="98"/>
                    <a:pt x="81" y="104"/>
                    <a:pt x="76" y="111"/>
                  </a:cubicBezTo>
                  <a:cubicBezTo>
                    <a:pt x="74" y="114"/>
                    <a:pt x="74" y="116"/>
                    <a:pt x="74" y="117"/>
                  </a:cubicBezTo>
                  <a:cubicBezTo>
                    <a:pt x="83" y="123"/>
                    <a:pt x="83" y="123"/>
                    <a:pt x="83" y="123"/>
                  </a:cubicBezTo>
                  <a:cubicBezTo>
                    <a:pt x="86" y="126"/>
                    <a:pt x="87" y="127"/>
                    <a:pt x="89" y="127"/>
                  </a:cubicBezTo>
                  <a:cubicBezTo>
                    <a:pt x="91" y="127"/>
                    <a:pt x="91" y="127"/>
                    <a:pt x="91" y="127"/>
                  </a:cubicBezTo>
                  <a:cubicBezTo>
                    <a:pt x="93" y="134"/>
                    <a:pt x="93" y="134"/>
                    <a:pt x="93" y="134"/>
                  </a:cubicBezTo>
                  <a:cubicBezTo>
                    <a:pt x="98" y="135"/>
                    <a:pt x="98" y="135"/>
                    <a:pt x="98" y="135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1" y="132"/>
                    <a:pt x="103" y="131"/>
                    <a:pt x="104" y="131"/>
                  </a:cubicBezTo>
                  <a:cubicBezTo>
                    <a:pt x="108" y="131"/>
                    <a:pt x="111" y="134"/>
                    <a:pt x="115" y="139"/>
                  </a:cubicBezTo>
                  <a:cubicBezTo>
                    <a:pt x="115" y="139"/>
                    <a:pt x="115" y="139"/>
                    <a:pt x="115" y="139"/>
                  </a:cubicBezTo>
                  <a:cubicBezTo>
                    <a:pt x="119" y="144"/>
                    <a:pt x="119" y="144"/>
                    <a:pt x="119" y="144"/>
                  </a:cubicBezTo>
                  <a:cubicBezTo>
                    <a:pt x="119" y="143"/>
                    <a:pt x="119" y="143"/>
                    <a:pt x="119" y="143"/>
                  </a:cubicBezTo>
                  <a:cubicBezTo>
                    <a:pt x="122" y="142"/>
                    <a:pt x="126" y="142"/>
                    <a:pt x="132" y="144"/>
                  </a:cubicBezTo>
                  <a:cubicBezTo>
                    <a:pt x="143" y="146"/>
                    <a:pt x="143" y="146"/>
                    <a:pt x="143" y="146"/>
                  </a:cubicBezTo>
                  <a:cubicBezTo>
                    <a:pt x="152" y="143"/>
                    <a:pt x="152" y="143"/>
                    <a:pt x="152" y="143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9" y="139"/>
                    <a:pt x="159" y="139"/>
                    <a:pt x="159" y="139"/>
                  </a:cubicBezTo>
                  <a:cubicBezTo>
                    <a:pt x="157" y="136"/>
                    <a:pt x="157" y="136"/>
                    <a:pt x="157" y="136"/>
                  </a:cubicBezTo>
                  <a:cubicBezTo>
                    <a:pt x="156" y="135"/>
                    <a:pt x="157" y="133"/>
                    <a:pt x="159" y="131"/>
                  </a:cubicBezTo>
                  <a:cubicBezTo>
                    <a:pt x="161" y="129"/>
                    <a:pt x="163" y="127"/>
                    <a:pt x="163" y="124"/>
                  </a:cubicBezTo>
                  <a:cubicBezTo>
                    <a:pt x="163" y="120"/>
                    <a:pt x="163" y="120"/>
                    <a:pt x="163" y="120"/>
                  </a:cubicBezTo>
                  <a:cubicBezTo>
                    <a:pt x="162" y="117"/>
                    <a:pt x="162" y="116"/>
                    <a:pt x="163" y="115"/>
                  </a:cubicBezTo>
                  <a:cubicBezTo>
                    <a:pt x="164" y="113"/>
                    <a:pt x="167" y="112"/>
                    <a:pt x="170" y="112"/>
                  </a:cubicBezTo>
                  <a:cubicBezTo>
                    <a:pt x="175" y="111"/>
                    <a:pt x="182" y="113"/>
                    <a:pt x="189" y="120"/>
                  </a:cubicBezTo>
                  <a:cubicBezTo>
                    <a:pt x="186" y="112"/>
                    <a:pt x="186" y="112"/>
                    <a:pt x="186" y="112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56" y="86"/>
                    <a:pt x="156" y="86"/>
                    <a:pt x="156" y="86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41" y="57"/>
                    <a:pt x="136" y="46"/>
                    <a:pt x="13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1" name="Freeform 33"/>
            <p:cNvSpPr/>
            <p:nvPr/>
          </p:nvSpPr>
          <p:spPr bwMode="auto">
            <a:xfrm>
              <a:off x="6996113" y="2276476"/>
              <a:ext cx="657225" cy="942975"/>
            </a:xfrm>
            <a:custGeom>
              <a:avLst/>
              <a:gdLst>
                <a:gd name="T0" fmla="*/ 158 w 175"/>
                <a:gd name="T1" fmla="*/ 74 h 251"/>
                <a:gd name="T2" fmla="*/ 139 w 175"/>
                <a:gd name="T3" fmla="*/ 69 h 251"/>
                <a:gd name="T4" fmla="*/ 138 w 175"/>
                <a:gd name="T5" fmla="*/ 52 h 251"/>
                <a:gd name="T6" fmla="*/ 133 w 175"/>
                <a:gd name="T7" fmla="*/ 46 h 251"/>
                <a:gd name="T8" fmla="*/ 116 w 175"/>
                <a:gd name="T9" fmla="*/ 38 h 251"/>
                <a:gd name="T10" fmla="*/ 117 w 175"/>
                <a:gd name="T11" fmla="*/ 24 h 251"/>
                <a:gd name="T12" fmla="*/ 113 w 175"/>
                <a:gd name="T13" fmla="*/ 20 h 251"/>
                <a:gd name="T14" fmla="*/ 104 w 175"/>
                <a:gd name="T15" fmla="*/ 15 h 251"/>
                <a:gd name="T16" fmla="*/ 99 w 175"/>
                <a:gd name="T17" fmla="*/ 0 h 251"/>
                <a:gd name="T18" fmla="*/ 89 w 175"/>
                <a:gd name="T19" fmla="*/ 8 h 251"/>
                <a:gd name="T20" fmla="*/ 77 w 175"/>
                <a:gd name="T21" fmla="*/ 24 h 251"/>
                <a:gd name="T22" fmla="*/ 71 w 175"/>
                <a:gd name="T23" fmla="*/ 33 h 251"/>
                <a:gd name="T24" fmla="*/ 58 w 175"/>
                <a:gd name="T25" fmla="*/ 39 h 251"/>
                <a:gd name="T26" fmla="*/ 44 w 175"/>
                <a:gd name="T27" fmla="*/ 39 h 251"/>
                <a:gd name="T28" fmla="*/ 31 w 175"/>
                <a:gd name="T29" fmla="*/ 50 h 251"/>
                <a:gd name="T30" fmla="*/ 23 w 175"/>
                <a:gd name="T31" fmla="*/ 45 h 251"/>
                <a:gd name="T32" fmla="*/ 16 w 175"/>
                <a:gd name="T33" fmla="*/ 32 h 251"/>
                <a:gd name="T34" fmla="*/ 7 w 175"/>
                <a:gd name="T35" fmla="*/ 48 h 251"/>
                <a:gd name="T36" fmla="*/ 7 w 175"/>
                <a:gd name="T37" fmla="*/ 48 h 251"/>
                <a:gd name="T38" fmla="*/ 14 w 175"/>
                <a:gd name="T39" fmla="*/ 84 h 251"/>
                <a:gd name="T40" fmla="*/ 18 w 175"/>
                <a:gd name="T41" fmla="*/ 94 h 251"/>
                <a:gd name="T42" fmla="*/ 5 w 175"/>
                <a:gd name="T43" fmla="*/ 100 h 251"/>
                <a:gd name="T44" fmla="*/ 23 w 175"/>
                <a:gd name="T45" fmla="*/ 120 h 251"/>
                <a:gd name="T46" fmla="*/ 23 w 175"/>
                <a:gd name="T47" fmla="*/ 120 h 251"/>
                <a:gd name="T48" fmla="*/ 18 w 175"/>
                <a:gd name="T49" fmla="*/ 140 h 251"/>
                <a:gd name="T50" fmla="*/ 7 w 175"/>
                <a:gd name="T51" fmla="*/ 147 h 251"/>
                <a:gd name="T52" fmla="*/ 18 w 175"/>
                <a:gd name="T53" fmla="*/ 179 h 251"/>
                <a:gd name="T54" fmla="*/ 24 w 175"/>
                <a:gd name="T55" fmla="*/ 189 h 251"/>
                <a:gd name="T56" fmla="*/ 15 w 175"/>
                <a:gd name="T57" fmla="*/ 208 h 251"/>
                <a:gd name="T58" fmla="*/ 9 w 175"/>
                <a:gd name="T59" fmla="*/ 225 h 251"/>
                <a:gd name="T60" fmla="*/ 10 w 175"/>
                <a:gd name="T61" fmla="*/ 238 h 251"/>
                <a:gd name="T62" fmla="*/ 13 w 175"/>
                <a:gd name="T63" fmla="*/ 241 h 251"/>
                <a:gd name="T64" fmla="*/ 13 w 175"/>
                <a:gd name="T65" fmla="*/ 244 h 251"/>
                <a:gd name="T66" fmla="*/ 13 w 175"/>
                <a:gd name="T67" fmla="*/ 244 h 251"/>
                <a:gd name="T68" fmla="*/ 46 w 175"/>
                <a:gd name="T69" fmla="*/ 248 h 251"/>
                <a:gd name="T70" fmla="*/ 56 w 175"/>
                <a:gd name="T71" fmla="*/ 232 h 251"/>
                <a:gd name="T72" fmla="*/ 104 w 175"/>
                <a:gd name="T73" fmla="*/ 176 h 251"/>
                <a:gd name="T74" fmla="*/ 124 w 175"/>
                <a:gd name="T75" fmla="*/ 164 h 251"/>
                <a:gd name="T76" fmla="*/ 116 w 175"/>
                <a:gd name="T77" fmla="*/ 156 h 251"/>
                <a:gd name="T78" fmla="*/ 114 w 175"/>
                <a:gd name="T79" fmla="*/ 147 h 251"/>
                <a:gd name="T80" fmla="*/ 87 w 175"/>
                <a:gd name="T81" fmla="*/ 119 h 251"/>
                <a:gd name="T82" fmla="*/ 60 w 175"/>
                <a:gd name="T83" fmla="*/ 114 h 251"/>
                <a:gd name="T84" fmla="*/ 50 w 175"/>
                <a:gd name="T85" fmla="*/ 100 h 251"/>
                <a:gd name="T86" fmla="*/ 66 w 175"/>
                <a:gd name="T87" fmla="*/ 74 h 251"/>
                <a:gd name="T88" fmla="*/ 70 w 175"/>
                <a:gd name="T89" fmla="*/ 61 h 251"/>
                <a:gd name="T90" fmla="*/ 103 w 175"/>
                <a:gd name="T91" fmla="*/ 67 h 251"/>
                <a:gd name="T92" fmla="*/ 101 w 175"/>
                <a:gd name="T93" fmla="*/ 80 h 251"/>
                <a:gd name="T94" fmla="*/ 119 w 175"/>
                <a:gd name="T95" fmla="*/ 95 h 251"/>
                <a:gd name="T96" fmla="*/ 149 w 175"/>
                <a:gd name="T97" fmla="*/ 122 h 251"/>
                <a:gd name="T98" fmla="*/ 165 w 175"/>
                <a:gd name="T99" fmla="*/ 102 h 251"/>
                <a:gd name="T100" fmla="*/ 168 w 175"/>
                <a:gd name="T101" fmla="*/ 92 h 251"/>
                <a:gd name="T102" fmla="*/ 175 w 175"/>
                <a:gd name="T103" fmla="*/ 87 h 251"/>
                <a:gd name="T104" fmla="*/ 162 w 175"/>
                <a:gd name="T105" fmla="*/ 7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5" h="251">
                  <a:moveTo>
                    <a:pt x="161" y="76"/>
                  </a:moveTo>
                  <a:cubicBezTo>
                    <a:pt x="158" y="74"/>
                    <a:pt x="158" y="74"/>
                    <a:pt x="158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44" y="68"/>
                    <a:pt x="144" y="68"/>
                    <a:pt x="144" y="68"/>
                  </a:cubicBezTo>
                  <a:cubicBezTo>
                    <a:pt x="141" y="68"/>
                    <a:pt x="141" y="68"/>
                    <a:pt x="141" y="68"/>
                  </a:cubicBezTo>
                  <a:cubicBezTo>
                    <a:pt x="139" y="69"/>
                    <a:pt x="139" y="69"/>
                    <a:pt x="139" y="69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8" y="56"/>
                    <a:pt x="138" y="56"/>
                    <a:pt x="138" y="56"/>
                  </a:cubicBezTo>
                  <a:cubicBezTo>
                    <a:pt x="138" y="52"/>
                    <a:pt x="138" y="52"/>
                    <a:pt x="138" y="52"/>
                  </a:cubicBezTo>
                  <a:cubicBezTo>
                    <a:pt x="139" y="51"/>
                    <a:pt x="139" y="51"/>
                    <a:pt x="139" y="51"/>
                  </a:cubicBezTo>
                  <a:cubicBezTo>
                    <a:pt x="141" y="48"/>
                    <a:pt x="141" y="48"/>
                    <a:pt x="141" y="48"/>
                  </a:cubicBezTo>
                  <a:cubicBezTo>
                    <a:pt x="139" y="47"/>
                    <a:pt x="139" y="47"/>
                    <a:pt x="139" y="47"/>
                  </a:cubicBezTo>
                  <a:cubicBezTo>
                    <a:pt x="133" y="46"/>
                    <a:pt x="133" y="46"/>
                    <a:pt x="133" y="46"/>
                  </a:cubicBezTo>
                  <a:cubicBezTo>
                    <a:pt x="133" y="46"/>
                    <a:pt x="133" y="46"/>
                    <a:pt x="133" y="46"/>
                  </a:cubicBezTo>
                  <a:cubicBezTo>
                    <a:pt x="123" y="44"/>
                    <a:pt x="123" y="44"/>
                    <a:pt x="123" y="44"/>
                  </a:cubicBezTo>
                  <a:cubicBezTo>
                    <a:pt x="122" y="44"/>
                    <a:pt x="122" y="44"/>
                    <a:pt x="122" y="44"/>
                  </a:cubicBezTo>
                  <a:cubicBezTo>
                    <a:pt x="116" y="38"/>
                    <a:pt x="116" y="38"/>
                    <a:pt x="116" y="38"/>
                  </a:cubicBezTo>
                  <a:cubicBezTo>
                    <a:pt x="116" y="38"/>
                    <a:pt x="116" y="38"/>
                    <a:pt x="116" y="38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2" y="21"/>
                    <a:pt x="112" y="21"/>
                    <a:pt x="112" y="21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50"/>
                    <a:pt x="36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5"/>
                    <a:pt x="2" y="58"/>
                    <a:pt x="0" y="61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4" y="84"/>
                    <a:pt x="14" y="84"/>
                    <a:pt x="14" y="84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5" y="100"/>
                    <a:pt x="5" y="100"/>
                    <a:pt x="5" y="100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3" y="120"/>
                    <a:pt x="23" y="120"/>
                    <a:pt x="23" y="120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21" y="134"/>
                    <a:pt x="21" y="134"/>
                    <a:pt x="21" y="134"/>
                  </a:cubicBezTo>
                  <a:cubicBezTo>
                    <a:pt x="18" y="140"/>
                    <a:pt x="18" y="140"/>
                    <a:pt x="18" y="140"/>
                  </a:cubicBezTo>
                  <a:cubicBezTo>
                    <a:pt x="18" y="142"/>
                    <a:pt x="18" y="142"/>
                    <a:pt x="18" y="142"/>
                  </a:cubicBezTo>
                  <a:cubicBezTo>
                    <a:pt x="17" y="142"/>
                    <a:pt x="17" y="142"/>
                    <a:pt x="17" y="142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4" y="156"/>
                    <a:pt x="4" y="156"/>
                    <a:pt x="4" y="156"/>
                  </a:cubicBezTo>
                  <a:cubicBezTo>
                    <a:pt x="3" y="166"/>
                    <a:pt x="3" y="166"/>
                    <a:pt x="3" y="166"/>
                  </a:cubicBezTo>
                  <a:cubicBezTo>
                    <a:pt x="5" y="172"/>
                    <a:pt x="5" y="172"/>
                    <a:pt x="5" y="172"/>
                  </a:cubicBezTo>
                  <a:cubicBezTo>
                    <a:pt x="18" y="179"/>
                    <a:pt x="18" y="179"/>
                    <a:pt x="18" y="179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23" y="188"/>
                    <a:pt x="23" y="188"/>
                    <a:pt x="23" y="188"/>
                  </a:cubicBezTo>
                  <a:cubicBezTo>
                    <a:pt x="23" y="189"/>
                    <a:pt x="23" y="189"/>
                    <a:pt x="23" y="189"/>
                  </a:cubicBezTo>
                  <a:cubicBezTo>
                    <a:pt x="24" y="189"/>
                    <a:pt x="24" y="189"/>
                    <a:pt x="24" y="189"/>
                  </a:cubicBezTo>
                  <a:cubicBezTo>
                    <a:pt x="23" y="190"/>
                    <a:pt x="23" y="190"/>
                    <a:pt x="23" y="190"/>
                  </a:cubicBezTo>
                  <a:cubicBezTo>
                    <a:pt x="17" y="204"/>
                    <a:pt x="17" y="204"/>
                    <a:pt x="17" y="204"/>
                  </a:cubicBezTo>
                  <a:cubicBezTo>
                    <a:pt x="15" y="208"/>
                    <a:pt x="15" y="208"/>
                    <a:pt x="15" y="208"/>
                  </a:cubicBezTo>
                  <a:cubicBezTo>
                    <a:pt x="15" y="208"/>
                    <a:pt x="15" y="208"/>
                    <a:pt x="15" y="208"/>
                  </a:cubicBezTo>
                  <a:cubicBezTo>
                    <a:pt x="11" y="217"/>
                    <a:pt x="11" y="217"/>
                    <a:pt x="11" y="217"/>
                  </a:cubicBezTo>
                  <a:cubicBezTo>
                    <a:pt x="10" y="224"/>
                    <a:pt x="10" y="224"/>
                    <a:pt x="10" y="224"/>
                  </a:cubicBezTo>
                  <a:cubicBezTo>
                    <a:pt x="9" y="225"/>
                    <a:pt x="9" y="225"/>
                    <a:pt x="9" y="225"/>
                  </a:cubicBezTo>
                  <a:cubicBezTo>
                    <a:pt x="9" y="225"/>
                    <a:pt x="9" y="225"/>
                    <a:pt x="9" y="225"/>
                  </a:cubicBezTo>
                  <a:cubicBezTo>
                    <a:pt x="7" y="227"/>
                    <a:pt x="6" y="228"/>
                    <a:pt x="5" y="231"/>
                  </a:cubicBezTo>
                  <a:cubicBezTo>
                    <a:pt x="5" y="232"/>
                    <a:pt x="5" y="232"/>
                    <a:pt x="6" y="233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2" y="241"/>
                    <a:pt x="12" y="241"/>
                    <a:pt x="12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1"/>
                    <a:pt x="13" y="241"/>
                    <a:pt x="13" y="241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3" y="242"/>
                    <a:pt x="13" y="242"/>
                    <a:pt x="13" y="242"/>
                  </a:cubicBezTo>
                  <a:cubicBezTo>
                    <a:pt x="13" y="244"/>
                    <a:pt x="13" y="244"/>
                    <a:pt x="13" y="244"/>
                  </a:cubicBezTo>
                  <a:cubicBezTo>
                    <a:pt x="13" y="244"/>
                    <a:pt x="13" y="244"/>
                    <a:pt x="13" y="244"/>
                  </a:cubicBezTo>
                  <a:cubicBezTo>
                    <a:pt x="13" y="244"/>
                    <a:pt x="13" y="244"/>
                    <a:pt x="13" y="244"/>
                  </a:cubicBezTo>
                  <a:cubicBezTo>
                    <a:pt x="13" y="244"/>
                    <a:pt x="13" y="244"/>
                    <a:pt x="13" y="244"/>
                  </a:cubicBezTo>
                  <a:cubicBezTo>
                    <a:pt x="13" y="244"/>
                    <a:pt x="13" y="244"/>
                    <a:pt x="13" y="244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8" y="248"/>
                    <a:pt x="18" y="248"/>
                    <a:pt x="18" y="248"/>
                  </a:cubicBezTo>
                  <a:cubicBezTo>
                    <a:pt x="32" y="251"/>
                    <a:pt x="32" y="251"/>
                    <a:pt x="32" y="251"/>
                  </a:cubicBezTo>
                  <a:cubicBezTo>
                    <a:pt x="37" y="251"/>
                    <a:pt x="41" y="250"/>
                    <a:pt x="46" y="248"/>
                  </a:cubicBezTo>
                  <a:cubicBezTo>
                    <a:pt x="51" y="246"/>
                    <a:pt x="55" y="245"/>
                    <a:pt x="60" y="246"/>
                  </a:cubicBezTo>
                  <a:cubicBezTo>
                    <a:pt x="61" y="243"/>
                    <a:pt x="61" y="243"/>
                    <a:pt x="61" y="243"/>
                  </a:cubicBezTo>
                  <a:cubicBezTo>
                    <a:pt x="56" y="232"/>
                    <a:pt x="56" y="232"/>
                    <a:pt x="56" y="232"/>
                  </a:cubicBezTo>
                  <a:cubicBezTo>
                    <a:pt x="56" y="232"/>
                    <a:pt x="56" y="232"/>
                    <a:pt x="56" y="232"/>
                  </a:cubicBezTo>
                  <a:cubicBezTo>
                    <a:pt x="56" y="232"/>
                    <a:pt x="56" y="232"/>
                    <a:pt x="56" y="232"/>
                  </a:cubicBezTo>
                  <a:cubicBezTo>
                    <a:pt x="79" y="200"/>
                    <a:pt x="79" y="200"/>
                    <a:pt x="79" y="200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4" y="176"/>
                    <a:pt x="104" y="176"/>
                    <a:pt x="104" y="176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5" y="169"/>
                    <a:pt x="115" y="169"/>
                    <a:pt x="115" y="169"/>
                  </a:cubicBezTo>
                  <a:cubicBezTo>
                    <a:pt x="115" y="169"/>
                    <a:pt x="115" y="169"/>
                    <a:pt x="115" y="169"/>
                  </a:cubicBezTo>
                  <a:cubicBezTo>
                    <a:pt x="118" y="166"/>
                    <a:pt x="121" y="165"/>
                    <a:pt x="124" y="164"/>
                  </a:cubicBezTo>
                  <a:cubicBezTo>
                    <a:pt x="122" y="162"/>
                    <a:pt x="122" y="162"/>
                    <a:pt x="122" y="162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6" y="156"/>
                    <a:pt x="116" y="156"/>
                    <a:pt x="116" y="156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2" y="150"/>
                    <a:pt x="112" y="150"/>
                    <a:pt x="112" y="150"/>
                  </a:cubicBezTo>
                  <a:cubicBezTo>
                    <a:pt x="114" y="147"/>
                    <a:pt x="114" y="147"/>
                    <a:pt x="114" y="147"/>
                  </a:cubicBezTo>
                  <a:cubicBezTo>
                    <a:pt x="109" y="148"/>
                    <a:pt x="109" y="148"/>
                    <a:pt x="109" y="148"/>
                  </a:cubicBezTo>
                  <a:cubicBezTo>
                    <a:pt x="98" y="146"/>
                    <a:pt x="98" y="146"/>
                    <a:pt x="98" y="146"/>
                  </a:cubicBezTo>
                  <a:cubicBezTo>
                    <a:pt x="93" y="144"/>
                    <a:pt x="90" y="141"/>
                    <a:pt x="90" y="138"/>
                  </a:cubicBezTo>
                  <a:cubicBezTo>
                    <a:pt x="87" y="131"/>
                    <a:pt x="86" y="125"/>
                    <a:pt x="87" y="119"/>
                  </a:cubicBezTo>
                  <a:cubicBezTo>
                    <a:pt x="85" y="121"/>
                    <a:pt x="83" y="122"/>
                    <a:pt x="81" y="122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55" y="114"/>
                    <a:pt x="53" y="113"/>
                    <a:pt x="51" y="112"/>
                  </a:cubicBezTo>
                  <a:cubicBezTo>
                    <a:pt x="49" y="110"/>
                    <a:pt x="48" y="108"/>
                    <a:pt x="47" y="107"/>
                  </a:cubicBezTo>
                  <a:cubicBezTo>
                    <a:pt x="46" y="104"/>
                    <a:pt x="47" y="102"/>
                    <a:pt x="50" y="100"/>
                  </a:cubicBezTo>
                  <a:cubicBezTo>
                    <a:pt x="53" y="98"/>
                    <a:pt x="56" y="94"/>
                    <a:pt x="59" y="90"/>
                  </a:cubicBezTo>
                  <a:cubicBezTo>
                    <a:pt x="56" y="87"/>
                    <a:pt x="55" y="83"/>
                    <a:pt x="56" y="80"/>
                  </a:cubicBezTo>
                  <a:cubicBezTo>
                    <a:pt x="56" y="79"/>
                    <a:pt x="56" y="79"/>
                    <a:pt x="56" y="79"/>
                  </a:cubicBezTo>
                  <a:cubicBezTo>
                    <a:pt x="57" y="77"/>
                    <a:pt x="60" y="76"/>
                    <a:pt x="66" y="74"/>
                  </a:cubicBezTo>
                  <a:cubicBezTo>
                    <a:pt x="66" y="72"/>
                    <a:pt x="67" y="70"/>
                    <a:pt x="68" y="70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3" y="70"/>
                    <a:pt x="73" y="70"/>
                    <a:pt x="73" y="70"/>
                  </a:cubicBezTo>
                  <a:cubicBezTo>
                    <a:pt x="69" y="67"/>
                    <a:pt x="68" y="64"/>
                    <a:pt x="70" y="61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7" y="58"/>
                    <a:pt x="81" y="58"/>
                    <a:pt x="86" y="60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106" y="69"/>
                    <a:pt x="106" y="69"/>
                    <a:pt x="106" y="69"/>
                  </a:cubicBezTo>
                  <a:cubicBezTo>
                    <a:pt x="107" y="72"/>
                    <a:pt x="107" y="72"/>
                    <a:pt x="107" y="72"/>
                  </a:cubicBezTo>
                  <a:cubicBezTo>
                    <a:pt x="107" y="74"/>
                    <a:pt x="106" y="76"/>
                    <a:pt x="104" y="76"/>
                  </a:cubicBezTo>
                  <a:cubicBezTo>
                    <a:pt x="102" y="76"/>
                    <a:pt x="101" y="78"/>
                    <a:pt x="101" y="80"/>
                  </a:cubicBezTo>
                  <a:cubicBezTo>
                    <a:pt x="105" y="90"/>
                    <a:pt x="105" y="90"/>
                    <a:pt x="105" y="90"/>
                  </a:cubicBezTo>
                  <a:cubicBezTo>
                    <a:pt x="107" y="86"/>
                    <a:pt x="110" y="84"/>
                    <a:pt x="112" y="84"/>
                  </a:cubicBezTo>
                  <a:cubicBezTo>
                    <a:pt x="113" y="84"/>
                    <a:pt x="115" y="84"/>
                    <a:pt x="116" y="86"/>
                  </a:cubicBezTo>
                  <a:cubicBezTo>
                    <a:pt x="117" y="88"/>
                    <a:pt x="118" y="92"/>
                    <a:pt x="119" y="95"/>
                  </a:cubicBezTo>
                  <a:cubicBezTo>
                    <a:pt x="120" y="100"/>
                    <a:pt x="121" y="103"/>
                    <a:pt x="122" y="105"/>
                  </a:cubicBezTo>
                  <a:cubicBezTo>
                    <a:pt x="125" y="110"/>
                    <a:pt x="125" y="110"/>
                    <a:pt x="125" y="110"/>
                  </a:cubicBezTo>
                  <a:cubicBezTo>
                    <a:pt x="130" y="116"/>
                    <a:pt x="133" y="120"/>
                    <a:pt x="134" y="124"/>
                  </a:cubicBezTo>
                  <a:cubicBezTo>
                    <a:pt x="149" y="122"/>
                    <a:pt x="149" y="122"/>
                    <a:pt x="149" y="122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62" y="110"/>
                    <a:pt x="162" y="110"/>
                    <a:pt x="162" y="110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65" y="102"/>
                    <a:pt x="165" y="102"/>
                    <a:pt x="165" y="102"/>
                  </a:cubicBezTo>
                  <a:cubicBezTo>
                    <a:pt x="167" y="94"/>
                    <a:pt x="167" y="94"/>
                    <a:pt x="167" y="94"/>
                  </a:cubicBezTo>
                  <a:cubicBezTo>
                    <a:pt x="167" y="93"/>
                    <a:pt x="167" y="93"/>
                    <a:pt x="167" y="93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74" y="88"/>
                    <a:pt x="174" y="88"/>
                    <a:pt x="174" y="88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65" y="84"/>
                    <a:pt x="165" y="84"/>
                    <a:pt x="165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162" y="78"/>
                    <a:pt x="162" y="78"/>
                    <a:pt x="162" y="78"/>
                  </a:cubicBezTo>
                  <a:lnTo>
                    <a:pt x="16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2" name="Freeform 34"/>
            <p:cNvSpPr/>
            <p:nvPr/>
          </p:nvSpPr>
          <p:spPr bwMode="auto">
            <a:xfrm>
              <a:off x="6686551" y="3181351"/>
              <a:ext cx="703263" cy="687388"/>
            </a:xfrm>
            <a:custGeom>
              <a:avLst/>
              <a:gdLst>
                <a:gd name="T0" fmla="*/ 42 w 187"/>
                <a:gd name="T1" fmla="*/ 60 h 183"/>
                <a:gd name="T2" fmla="*/ 2 w 187"/>
                <a:gd name="T3" fmla="*/ 81 h 183"/>
                <a:gd name="T4" fmla="*/ 16 w 187"/>
                <a:gd name="T5" fmla="*/ 111 h 183"/>
                <a:gd name="T6" fmla="*/ 16 w 187"/>
                <a:gd name="T7" fmla="*/ 112 h 183"/>
                <a:gd name="T8" fmla="*/ 34 w 187"/>
                <a:gd name="T9" fmla="*/ 143 h 183"/>
                <a:gd name="T10" fmla="*/ 44 w 187"/>
                <a:gd name="T11" fmla="*/ 145 h 183"/>
                <a:gd name="T12" fmla="*/ 53 w 187"/>
                <a:gd name="T13" fmla="*/ 150 h 183"/>
                <a:gd name="T14" fmla="*/ 107 w 187"/>
                <a:gd name="T15" fmla="*/ 155 h 183"/>
                <a:gd name="T16" fmla="*/ 109 w 187"/>
                <a:gd name="T17" fmla="*/ 173 h 183"/>
                <a:gd name="T18" fmla="*/ 131 w 187"/>
                <a:gd name="T19" fmla="*/ 171 h 183"/>
                <a:gd name="T20" fmla="*/ 143 w 187"/>
                <a:gd name="T21" fmla="*/ 183 h 183"/>
                <a:gd name="T22" fmla="*/ 152 w 187"/>
                <a:gd name="T23" fmla="*/ 174 h 183"/>
                <a:gd name="T24" fmla="*/ 163 w 187"/>
                <a:gd name="T25" fmla="*/ 175 h 183"/>
                <a:gd name="T26" fmla="*/ 174 w 187"/>
                <a:gd name="T27" fmla="*/ 166 h 183"/>
                <a:gd name="T28" fmla="*/ 172 w 187"/>
                <a:gd name="T29" fmla="*/ 163 h 183"/>
                <a:gd name="T30" fmla="*/ 173 w 187"/>
                <a:gd name="T31" fmla="*/ 153 h 183"/>
                <a:gd name="T32" fmla="*/ 153 w 187"/>
                <a:gd name="T33" fmla="*/ 147 h 183"/>
                <a:gd name="T34" fmla="*/ 143 w 187"/>
                <a:gd name="T35" fmla="*/ 131 h 183"/>
                <a:gd name="T36" fmla="*/ 139 w 187"/>
                <a:gd name="T37" fmla="*/ 118 h 183"/>
                <a:gd name="T38" fmla="*/ 149 w 187"/>
                <a:gd name="T39" fmla="*/ 114 h 183"/>
                <a:gd name="T40" fmla="*/ 156 w 187"/>
                <a:gd name="T41" fmla="*/ 102 h 183"/>
                <a:gd name="T42" fmla="*/ 161 w 187"/>
                <a:gd name="T43" fmla="*/ 98 h 183"/>
                <a:gd name="T44" fmla="*/ 160 w 187"/>
                <a:gd name="T45" fmla="*/ 81 h 183"/>
                <a:gd name="T46" fmla="*/ 171 w 187"/>
                <a:gd name="T47" fmla="*/ 83 h 183"/>
                <a:gd name="T48" fmla="*/ 171 w 187"/>
                <a:gd name="T49" fmla="*/ 84 h 183"/>
                <a:gd name="T50" fmla="*/ 187 w 187"/>
                <a:gd name="T51" fmla="*/ 81 h 183"/>
                <a:gd name="T52" fmla="*/ 169 w 187"/>
                <a:gd name="T53" fmla="*/ 68 h 183"/>
                <a:gd name="T54" fmla="*/ 152 w 187"/>
                <a:gd name="T55" fmla="*/ 63 h 183"/>
                <a:gd name="T56" fmla="*/ 152 w 187"/>
                <a:gd name="T57" fmla="*/ 63 h 183"/>
                <a:gd name="T58" fmla="*/ 131 w 187"/>
                <a:gd name="T59" fmla="*/ 48 h 183"/>
                <a:gd name="T60" fmla="*/ 149 w 187"/>
                <a:gd name="T61" fmla="*/ 29 h 183"/>
                <a:gd name="T62" fmla="*/ 142 w 187"/>
                <a:gd name="T63" fmla="*/ 9 h 183"/>
                <a:gd name="T64" fmla="*/ 114 w 187"/>
                <a:gd name="T65" fmla="*/ 14 h 183"/>
                <a:gd name="T66" fmla="*/ 102 w 187"/>
                <a:gd name="T67" fmla="*/ 7 h 183"/>
                <a:gd name="T68" fmla="*/ 96 w 187"/>
                <a:gd name="T69" fmla="*/ 5 h 183"/>
                <a:gd name="T70" fmla="*/ 95 w 187"/>
                <a:gd name="T71" fmla="*/ 3 h 183"/>
                <a:gd name="T72" fmla="*/ 95 w 187"/>
                <a:gd name="T73" fmla="*/ 3 h 183"/>
                <a:gd name="T74" fmla="*/ 95 w 187"/>
                <a:gd name="T75" fmla="*/ 1 h 183"/>
                <a:gd name="T76" fmla="*/ 95 w 187"/>
                <a:gd name="T77" fmla="*/ 0 h 183"/>
                <a:gd name="T78" fmla="*/ 93 w 187"/>
                <a:gd name="T79" fmla="*/ 11 h 183"/>
                <a:gd name="T80" fmla="*/ 92 w 187"/>
                <a:gd name="T81" fmla="*/ 18 h 183"/>
                <a:gd name="T82" fmla="*/ 93 w 187"/>
                <a:gd name="T83" fmla="*/ 34 h 183"/>
                <a:gd name="T84" fmla="*/ 92 w 187"/>
                <a:gd name="T85" fmla="*/ 35 h 183"/>
                <a:gd name="T86" fmla="*/ 87 w 187"/>
                <a:gd name="T87" fmla="*/ 48 h 183"/>
                <a:gd name="T88" fmla="*/ 68 w 187"/>
                <a:gd name="T89" fmla="*/ 55 h 183"/>
                <a:gd name="T90" fmla="*/ 42 w 187"/>
                <a:gd name="T91" fmla="*/ 6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83">
                  <a:moveTo>
                    <a:pt x="42" y="60"/>
                  </a:moveTo>
                  <a:cubicBezTo>
                    <a:pt x="42" y="60"/>
                    <a:pt x="42" y="60"/>
                    <a:pt x="42" y="60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0" y="95"/>
                    <a:pt x="2" y="103"/>
                    <a:pt x="7" y="106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6" y="111"/>
                    <a:pt x="16" y="111"/>
                    <a:pt x="16" y="111"/>
                  </a:cubicBezTo>
                  <a:cubicBezTo>
                    <a:pt x="16" y="112"/>
                    <a:pt x="16" y="112"/>
                    <a:pt x="16" y="112"/>
                  </a:cubicBezTo>
                  <a:cubicBezTo>
                    <a:pt x="18" y="126"/>
                    <a:pt x="18" y="126"/>
                    <a:pt x="18" y="126"/>
                  </a:cubicBezTo>
                  <a:cubicBezTo>
                    <a:pt x="26" y="136"/>
                    <a:pt x="31" y="142"/>
                    <a:pt x="34" y="143"/>
                  </a:cubicBezTo>
                  <a:cubicBezTo>
                    <a:pt x="43" y="145"/>
                    <a:pt x="43" y="145"/>
                    <a:pt x="43" y="145"/>
                  </a:cubicBezTo>
                  <a:cubicBezTo>
                    <a:pt x="44" y="145"/>
                    <a:pt x="44" y="145"/>
                    <a:pt x="44" y="145"/>
                  </a:cubicBezTo>
                  <a:cubicBezTo>
                    <a:pt x="44" y="146"/>
                    <a:pt x="44" y="146"/>
                    <a:pt x="44" y="146"/>
                  </a:cubicBezTo>
                  <a:cubicBezTo>
                    <a:pt x="45" y="147"/>
                    <a:pt x="48" y="149"/>
                    <a:pt x="53" y="150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95" y="152"/>
                    <a:pt x="105" y="153"/>
                    <a:pt x="107" y="155"/>
                  </a:cubicBezTo>
                  <a:cubicBezTo>
                    <a:pt x="109" y="156"/>
                    <a:pt x="109" y="160"/>
                    <a:pt x="109" y="166"/>
                  </a:cubicBezTo>
                  <a:cubicBezTo>
                    <a:pt x="108" y="170"/>
                    <a:pt x="109" y="173"/>
                    <a:pt x="109" y="173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125" y="169"/>
                    <a:pt x="129" y="169"/>
                    <a:pt x="131" y="171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9" y="181"/>
                    <a:pt x="142" y="183"/>
                    <a:pt x="143" y="183"/>
                  </a:cubicBezTo>
                  <a:cubicBezTo>
                    <a:pt x="145" y="182"/>
                    <a:pt x="148" y="180"/>
                    <a:pt x="151" y="176"/>
                  </a:cubicBezTo>
                  <a:cubicBezTo>
                    <a:pt x="152" y="174"/>
                    <a:pt x="152" y="174"/>
                    <a:pt x="152" y="174"/>
                  </a:cubicBezTo>
                  <a:cubicBezTo>
                    <a:pt x="159" y="179"/>
                    <a:pt x="159" y="179"/>
                    <a:pt x="159" y="179"/>
                  </a:cubicBezTo>
                  <a:cubicBezTo>
                    <a:pt x="163" y="175"/>
                    <a:pt x="163" y="175"/>
                    <a:pt x="163" y="175"/>
                  </a:cubicBezTo>
                  <a:cubicBezTo>
                    <a:pt x="164" y="170"/>
                    <a:pt x="167" y="167"/>
                    <a:pt x="172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3" y="164"/>
                    <a:pt x="173" y="164"/>
                    <a:pt x="173" y="164"/>
                  </a:cubicBezTo>
                  <a:cubicBezTo>
                    <a:pt x="172" y="163"/>
                    <a:pt x="172" y="163"/>
                    <a:pt x="172" y="163"/>
                  </a:cubicBezTo>
                  <a:cubicBezTo>
                    <a:pt x="173" y="163"/>
                    <a:pt x="173" y="163"/>
                    <a:pt x="173" y="163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0" y="148"/>
                    <a:pt x="166" y="146"/>
                    <a:pt x="162" y="147"/>
                  </a:cubicBezTo>
                  <a:cubicBezTo>
                    <a:pt x="157" y="148"/>
                    <a:pt x="154" y="148"/>
                    <a:pt x="153" y="147"/>
                  </a:cubicBezTo>
                  <a:cubicBezTo>
                    <a:pt x="152" y="146"/>
                    <a:pt x="152" y="145"/>
                    <a:pt x="152" y="143"/>
                  </a:cubicBezTo>
                  <a:cubicBezTo>
                    <a:pt x="149" y="138"/>
                    <a:pt x="146" y="134"/>
                    <a:pt x="143" y="131"/>
                  </a:cubicBezTo>
                  <a:cubicBezTo>
                    <a:pt x="138" y="127"/>
                    <a:pt x="137" y="123"/>
                    <a:pt x="138" y="120"/>
                  </a:cubicBezTo>
                  <a:cubicBezTo>
                    <a:pt x="139" y="118"/>
                    <a:pt x="139" y="118"/>
                    <a:pt x="139" y="118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49" y="114"/>
                    <a:pt x="149" y="114"/>
                    <a:pt x="149" y="114"/>
                  </a:cubicBezTo>
                  <a:cubicBezTo>
                    <a:pt x="149" y="110"/>
                    <a:pt x="149" y="107"/>
                    <a:pt x="151" y="105"/>
                  </a:cubicBezTo>
                  <a:cubicBezTo>
                    <a:pt x="152" y="103"/>
                    <a:pt x="154" y="102"/>
                    <a:pt x="156" y="102"/>
                  </a:cubicBezTo>
                  <a:cubicBezTo>
                    <a:pt x="161" y="100"/>
                    <a:pt x="161" y="100"/>
                    <a:pt x="161" y="100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57" y="91"/>
                    <a:pt x="156" y="85"/>
                    <a:pt x="158" y="83"/>
                  </a:cubicBezTo>
                  <a:cubicBezTo>
                    <a:pt x="160" y="81"/>
                    <a:pt x="160" y="81"/>
                    <a:pt x="160" y="81"/>
                  </a:cubicBezTo>
                  <a:cubicBezTo>
                    <a:pt x="161" y="80"/>
                    <a:pt x="165" y="81"/>
                    <a:pt x="171" y="83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4"/>
                    <a:pt x="171" y="84"/>
                    <a:pt x="171" y="84"/>
                  </a:cubicBezTo>
                  <a:cubicBezTo>
                    <a:pt x="176" y="89"/>
                    <a:pt x="178" y="93"/>
                    <a:pt x="179" y="93"/>
                  </a:cubicBezTo>
                  <a:cubicBezTo>
                    <a:pt x="187" y="81"/>
                    <a:pt x="187" y="81"/>
                    <a:pt x="187" y="81"/>
                  </a:cubicBezTo>
                  <a:cubicBezTo>
                    <a:pt x="180" y="73"/>
                    <a:pt x="176" y="67"/>
                    <a:pt x="175" y="64"/>
                  </a:cubicBezTo>
                  <a:cubicBezTo>
                    <a:pt x="169" y="68"/>
                    <a:pt x="169" y="68"/>
                    <a:pt x="169" y="68"/>
                  </a:cubicBezTo>
                  <a:cubicBezTo>
                    <a:pt x="168" y="67"/>
                    <a:pt x="168" y="67"/>
                    <a:pt x="168" y="67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45" y="60"/>
                    <a:pt x="141" y="56"/>
                    <a:pt x="141" y="53"/>
                  </a:cubicBezTo>
                  <a:cubicBezTo>
                    <a:pt x="131" y="48"/>
                    <a:pt x="131" y="48"/>
                    <a:pt x="131" y="48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48" y="24"/>
                    <a:pt x="147" y="19"/>
                    <a:pt x="145" y="15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30" y="11"/>
                    <a:pt x="130" y="11"/>
                    <a:pt x="130" y="11"/>
                  </a:cubicBezTo>
                  <a:cubicBezTo>
                    <a:pt x="124" y="13"/>
                    <a:pt x="119" y="14"/>
                    <a:pt x="114" y="14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3"/>
                    <a:pt x="95" y="3"/>
                    <a:pt x="95" y="3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2" y="16"/>
                    <a:pt x="91" y="17"/>
                    <a:pt x="92" y="18"/>
                  </a:cubicBezTo>
                  <a:cubicBezTo>
                    <a:pt x="94" y="21"/>
                    <a:pt x="94" y="24"/>
                    <a:pt x="92" y="27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77" y="53"/>
                    <a:pt x="71" y="55"/>
                    <a:pt x="68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2" y="60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3" name="Freeform 35"/>
            <p:cNvSpPr/>
            <p:nvPr/>
          </p:nvSpPr>
          <p:spPr bwMode="auto">
            <a:xfrm>
              <a:off x="7999413" y="4651376"/>
              <a:ext cx="198438" cy="481013"/>
            </a:xfrm>
            <a:custGeom>
              <a:avLst/>
              <a:gdLst>
                <a:gd name="T0" fmla="*/ 40 w 53"/>
                <a:gd name="T1" fmla="*/ 0 h 128"/>
                <a:gd name="T2" fmla="*/ 12 w 53"/>
                <a:gd name="T3" fmla="*/ 35 h 128"/>
                <a:gd name="T4" fmla="*/ 0 w 53"/>
                <a:gd name="T5" fmla="*/ 54 h 128"/>
                <a:gd name="T6" fmla="*/ 3 w 53"/>
                <a:gd name="T7" fmla="*/ 76 h 128"/>
                <a:gd name="T8" fmla="*/ 3 w 53"/>
                <a:gd name="T9" fmla="*/ 77 h 128"/>
                <a:gd name="T10" fmla="*/ 3 w 53"/>
                <a:gd name="T11" fmla="*/ 77 h 128"/>
                <a:gd name="T12" fmla="*/ 1 w 53"/>
                <a:gd name="T13" fmla="*/ 92 h 128"/>
                <a:gd name="T14" fmla="*/ 2 w 53"/>
                <a:gd name="T15" fmla="*/ 101 h 128"/>
                <a:gd name="T16" fmla="*/ 19 w 53"/>
                <a:gd name="T17" fmla="*/ 112 h 128"/>
                <a:gd name="T18" fmla="*/ 19 w 53"/>
                <a:gd name="T19" fmla="*/ 112 h 128"/>
                <a:gd name="T20" fmla="*/ 19 w 53"/>
                <a:gd name="T21" fmla="*/ 112 h 128"/>
                <a:gd name="T22" fmla="*/ 19 w 53"/>
                <a:gd name="T23" fmla="*/ 113 h 128"/>
                <a:gd name="T24" fmla="*/ 19 w 53"/>
                <a:gd name="T25" fmla="*/ 113 h 128"/>
                <a:gd name="T26" fmla="*/ 26 w 53"/>
                <a:gd name="T27" fmla="*/ 124 h 128"/>
                <a:gd name="T28" fmla="*/ 31 w 53"/>
                <a:gd name="T29" fmla="*/ 128 h 128"/>
                <a:gd name="T30" fmla="*/ 33 w 53"/>
                <a:gd name="T31" fmla="*/ 102 h 128"/>
                <a:gd name="T32" fmla="*/ 33 w 53"/>
                <a:gd name="T33" fmla="*/ 101 h 128"/>
                <a:gd name="T34" fmla="*/ 45 w 53"/>
                <a:gd name="T35" fmla="*/ 73 h 128"/>
                <a:gd name="T36" fmla="*/ 49 w 53"/>
                <a:gd name="T37" fmla="*/ 40 h 128"/>
                <a:gd name="T38" fmla="*/ 49 w 53"/>
                <a:gd name="T39" fmla="*/ 39 h 128"/>
                <a:gd name="T40" fmla="*/ 49 w 53"/>
                <a:gd name="T41" fmla="*/ 39 h 128"/>
                <a:gd name="T42" fmla="*/ 53 w 53"/>
                <a:gd name="T43" fmla="*/ 30 h 128"/>
                <a:gd name="T44" fmla="*/ 50 w 53"/>
                <a:gd name="T45" fmla="*/ 22 h 128"/>
                <a:gd name="T46" fmla="*/ 50 w 53"/>
                <a:gd name="T47" fmla="*/ 22 h 128"/>
                <a:gd name="T48" fmla="*/ 50 w 53"/>
                <a:gd name="T49" fmla="*/ 22 h 128"/>
                <a:gd name="T50" fmla="*/ 49 w 53"/>
                <a:gd name="T51" fmla="*/ 12 h 128"/>
                <a:gd name="T52" fmla="*/ 49 w 53"/>
                <a:gd name="T53" fmla="*/ 11 h 128"/>
                <a:gd name="T54" fmla="*/ 50 w 53"/>
                <a:gd name="T55" fmla="*/ 11 h 128"/>
                <a:gd name="T56" fmla="*/ 52 w 53"/>
                <a:gd name="T57" fmla="*/ 8 h 128"/>
                <a:gd name="T58" fmla="*/ 53 w 53"/>
                <a:gd name="T59" fmla="*/ 6 h 128"/>
                <a:gd name="T60" fmla="*/ 40 w 53"/>
                <a:gd name="T6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3" h="128">
                  <a:moveTo>
                    <a:pt x="40" y="0"/>
                  </a:moveTo>
                  <a:cubicBezTo>
                    <a:pt x="27" y="9"/>
                    <a:pt x="18" y="21"/>
                    <a:pt x="12" y="35"/>
                  </a:cubicBezTo>
                  <a:cubicBezTo>
                    <a:pt x="7" y="47"/>
                    <a:pt x="3" y="53"/>
                    <a:pt x="0" y="54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7"/>
                    <a:pt x="1" y="100"/>
                    <a:pt x="2" y="101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2"/>
                    <a:pt x="19" y="112"/>
                    <a:pt x="19" y="112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20" y="116"/>
                    <a:pt x="23" y="120"/>
                    <a:pt x="26" y="124"/>
                  </a:cubicBezTo>
                  <a:cubicBezTo>
                    <a:pt x="27" y="126"/>
                    <a:pt x="29" y="127"/>
                    <a:pt x="31" y="128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9" y="40"/>
                    <a:pt x="49" y="40"/>
                    <a:pt x="49" y="40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3" y="6"/>
                    <a:pt x="53" y="6"/>
                    <a:pt x="53" y="6"/>
                  </a:cubicBez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4" name="Freeform 36"/>
            <p:cNvSpPr/>
            <p:nvPr/>
          </p:nvSpPr>
          <p:spPr bwMode="auto">
            <a:xfrm>
              <a:off x="6529388" y="5503863"/>
              <a:ext cx="307975" cy="263525"/>
            </a:xfrm>
            <a:custGeom>
              <a:avLst/>
              <a:gdLst>
                <a:gd name="T0" fmla="*/ 37 w 82"/>
                <a:gd name="T1" fmla="*/ 7 h 70"/>
                <a:gd name="T2" fmla="*/ 36 w 82"/>
                <a:gd name="T3" fmla="*/ 9 h 70"/>
                <a:gd name="T4" fmla="*/ 36 w 82"/>
                <a:gd name="T5" fmla="*/ 9 h 70"/>
                <a:gd name="T6" fmla="*/ 36 w 82"/>
                <a:gd name="T7" fmla="*/ 10 h 70"/>
                <a:gd name="T8" fmla="*/ 19 w 82"/>
                <a:gd name="T9" fmla="*/ 14 h 70"/>
                <a:gd name="T10" fmla="*/ 20 w 82"/>
                <a:gd name="T11" fmla="*/ 16 h 70"/>
                <a:gd name="T12" fmla="*/ 25 w 82"/>
                <a:gd name="T13" fmla="*/ 22 h 70"/>
                <a:gd name="T14" fmla="*/ 24 w 82"/>
                <a:gd name="T15" fmla="*/ 23 h 70"/>
                <a:gd name="T16" fmla="*/ 16 w 82"/>
                <a:gd name="T17" fmla="*/ 27 h 70"/>
                <a:gd name="T18" fmla="*/ 4 w 82"/>
                <a:gd name="T19" fmla="*/ 36 h 70"/>
                <a:gd name="T20" fmla="*/ 7 w 82"/>
                <a:gd name="T21" fmla="*/ 63 h 70"/>
                <a:gd name="T22" fmla="*/ 19 w 82"/>
                <a:gd name="T23" fmla="*/ 64 h 70"/>
                <a:gd name="T24" fmla="*/ 19 w 82"/>
                <a:gd name="T25" fmla="*/ 64 h 70"/>
                <a:gd name="T26" fmla="*/ 19 w 82"/>
                <a:gd name="T27" fmla="*/ 64 h 70"/>
                <a:gd name="T28" fmla="*/ 31 w 82"/>
                <a:gd name="T29" fmla="*/ 70 h 70"/>
                <a:gd name="T30" fmla="*/ 44 w 82"/>
                <a:gd name="T31" fmla="*/ 68 h 70"/>
                <a:gd name="T32" fmla="*/ 63 w 82"/>
                <a:gd name="T33" fmla="*/ 53 h 70"/>
                <a:gd name="T34" fmla="*/ 63 w 82"/>
                <a:gd name="T35" fmla="*/ 53 h 70"/>
                <a:gd name="T36" fmla="*/ 64 w 82"/>
                <a:gd name="T37" fmla="*/ 52 h 70"/>
                <a:gd name="T38" fmla="*/ 70 w 82"/>
                <a:gd name="T39" fmla="*/ 50 h 70"/>
                <a:gd name="T40" fmla="*/ 68 w 82"/>
                <a:gd name="T41" fmla="*/ 33 h 70"/>
                <a:gd name="T42" fmla="*/ 68 w 82"/>
                <a:gd name="T43" fmla="*/ 33 h 70"/>
                <a:gd name="T44" fmla="*/ 75 w 82"/>
                <a:gd name="T45" fmla="*/ 22 h 70"/>
                <a:gd name="T46" fmla="*/ 75 w 82"/>
                <a:gd name="T47" fmla="*/ 22 h 70"/>
                <a:gd name="T48" fmla="*/ 76 w 82"/>
                <a:gd name="T49" fmla="*/ 22 h 70"/>
                <a:gd name="T50" fmla="*/ 81 w 82"/>
                <a:gd name="T51" fmla="*/ 17 h 70"/>
                <a:gd name="T52" fmla="*/ 80 w 82"/>
                <a:gd name="T53" fmla="*/ 5 h 70"/>
                <a:gd name="T54" fmla="*/ 74 w 82"/>
                <a:gd name="T55" fmla="*/ 0 h 70"/>
                <a:gd name="T56" fmla="*/ 75 w 82"/>
                <a:gd name="T57" fmla="*/ 6 h 70"/>
                <a:gd name="T58" fmla="*/ 64 w 82"/>
                <a:gd name="T59" fmla="*/ 4 h 70"/>
                <a:gd name="T60" fmla="*/ 59 w 82"/>
                <a:gd name="T61" fmla="*/ 7 h 70"/>
                <a:gd name="T62" fmla="*/ 59 w 82"/>
                <a:gd name="T63" fmla="*/ 7 h 70"/>
                <a:gd name="T64" fmla="*/ 59 w 82"/>
                <a:gd name="T65" fmla="*/ 7 h 70"/>
                <a:gd name="T66" fmla="*/ 37 w 82"/>
                <a:gd name="T6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70">
                  <a:moveTo>
                    <a:pt x="37" y="7"/>
                  </a:move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4" y="23"/>
                    <a:pt x="24" y="2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0" y="41"/>
                    <a:pt x="1" y="49"/>
                    <a:pt x="7" y="63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49" y="67"/>
                    <a:pt x="55" y="62"/>
                    <a:pt x="63" y="53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2" y="13"/>
                    <a:pt x="82" y="8"/>
                    <a:pt x="80" y="5"/>
                  </a:cubicBezTo>
                  <a:cubicBezTo>
                    <a:pt x="78" y="1"/>
                    <a:pt x="76" y="0"/>
                    <a:pt x="74" y="0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9" y="7"/>
                    <a:pt x="59" y="7"/>
                    <a:pt x="59" y="7"/>
                  </a:cubicBezTo>
                  <a:lnTo>
                    <a:pt x="37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85" name="Freeform 31"/>
          <p:cNvSpPr/>
          <p:nvPr/>
        </p:nvSpPr>
        <p:spPr bwMode="auto">
          <a:xfrm>
            <a:off x="5037677" y="2433605"/>
            <a:ext cx="1849009" cy="1294166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86" name="Freeform 31"/>
          <p:cNvSpPr/>
          <p:nvPr/>
        </p:nvSpPr>
        <p:spPr bwMode="auto">
          <a:xfrm>
            <a:off x="5308434" y="3794708"/>
            <a:ext cx="2850199" cy="481283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87" name="Freeform 31"/>
          <p:cNvSpPr/>
          <p:nvPr/>
        </p:nvSpPr>
        <p:spPr bwMode="auto">
          <a:xfrm flipV="1">
            <a:off x="5057686" y="4868832"/>
            <a:ext cx="1849009" cy="395821"/>
          </a:xfrm>
          <a:custGeom>
            <a:avLst/>
            <a:gdLst>
              <a:gd name="T0" fmla="*/ 0 w 21600"/>
              <a:gd name="T1" fmla="*/ 21600 h 21600"/>
              <a:gd name="T2" fmla="*/ 15862 w 21600"/>
              <a:gd name="T3" fmla="*/ 21600 h 21600"/>
              <a:gd name="T4" fmla="*/ 15862 w 21600"/>
              <a:gd name="T5" fmla="*/ 0 h 21600"/>
              <a:gd name="T6" fmla="*/ 21600 w 21600"/>
              <a:gd name="T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15862" y="21600"/>
                </a:lnTo>
                <a:lnTo>
                  <a:pt x="15862" y="0"/>
                </a:lnTo>
                <a:lnTo>
                  <a:pt x="21600" y="0"/>
                </a:lnTo>
              </a:path>
            </a:pathLst>
          </a:custGeom>
          <a:noFill/>
          <a:ln w="19050" cap="flat">
            <a:solidFill>
              <a:srgbClr val="23B9D6"/>
            </a:solidFill>
            <a:prstDash val="solid"/>
            <a:miter lim="800000"/>
            <a:headEnd type="oval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pSp>
        <p:nvGrpSpPr>
          <p:cNvPr id="88" name="Group 22"/>
          <p:cNvGrpSpPr/>
          <p:nvPr/>
        </p:nvGrpSpPr>
        <p:grpSpPr bwMode="auto">
          <a:xfrm>
            <a:off x="7105381" y="2154801"/>
            <a:ext cx="2225023" cy="948026"/>
            <a:chOff x="0" y="0"/>
            <a:chExt cx="2360" cy="1264"/>
          </a:xfrm>
        </p:grpSpPr>
        <p:sp>
          <p:nvSpPr>
            <p:cNvPr id="89" name="Rectangle 23"/>
            <p:cNvSpPr/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添加标题</a:t>
              </a:r>
              <a:endParaRPr lang="en-US" sz="22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  <p:sp>
          <p:nvSpPr>
            <p:cNvPr id="90" name="Rectangle 24"/>
            <p:cNvSpPr/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91" name="Group 22"/>
          <p:cNvGrpSpPr/>
          <p:nvPr/>
        </p:nvGrpSpPr>
        <p:grpSpPr bwMode="auto">
          <a:xfrm>
            <a:off x="8303057" y="3506815"/>
            <a:ext cx="2225023" cy="948026"/>
            <a:chOff x="0" y="0"/>
            <a:chExt cx="2360" cy="1264"/>
          </a:xfrm>
        </p:grpSpPr>
        <p:sp>
          <p:nvSpPr>
            <p:cNvPr id="92" name="Rectangle 23"/>
            <p:cNvSpPr/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添加标题</a:t>
              </a:r>
              <a:endParaRPr lang="en-US" sz="22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  <p:sp>
          <p:nvSpPr>
            <p:cNvPr id="93" name="Rectangle 24"/>
            <p:cNvSpPr/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94" name="Group 22"/>
          <p:cNvGrpSpPr/>
          <p:nvPr/>
        </p:nvGrpSpPr>
        <p:grpSpPr bwMode="auto">
          <a:xfrm>
            <a:off x="7077050" y="4976356"/>
            <a:ext cx="2225023" cy="948026"/>
            <a:chOff x="0" y="0"/>
            <a:chExt cx="2360" cy="1264"/>
          </a:xfrm>
        </p:grpSpPr>
        <p:sp>
          <p:nvSpPr>
            <p:cNvPr id="95" name="Rectangle 23"/>
            <p:cNvSpPr/>
            <p:nvPr/>
          </p:nvSpPr>
          <p:spPr bwMode="auto">
            <a:xfrm>
              <a:off x="0" y="0"/>
              <a:ext cx="2360" cy="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200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添加标题</a:t>
              </a:r>
              <a:endParaRPr lang="en-US" sz="22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  <p:sp>
          <p:nvSpPr>
            <p:cNvPr id="96" name="Rectangle 24"/>
            <p:cNvSpPr/>
            <p:nvPr/>
          </p:nvSpPr>
          <p:spPr bwMode="auto">
            <a:xfrm>
              <a:off x="0" y="368"/>
              <a:ext cx="2360" cy="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rPr>
                <a:t>此处添加详细文本描述，建议与标题相关并符合整体语言风格</a:t>
              </a:r>
              <a:endParaRPr lang="en-US" sz="1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</p:grpSp>
    </p:spTree>
  </p:cSld>
  <p:clrMapOvr>
    <a:masterClrMapping/>
  </p:clrMapOvr>
  <p:transition spd="slow" advClick="0" advTm="532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23B9D6">
              <a:alpha val="3922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78454"/>
            <a:ext cx="12192000" cy="357954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8294413" y="4021701"/>
            <a:ext cx="3470238" cy="2657632"/>
            <a:chOff x="8567791" y="4349661"/>
            <a:chExt cx="2923136" cy="2238642"/>
          </a:xfrm>
        </p:grpSpPr>
        <p:sp>
          <p:nvSpPr>
            <p:cNvPr id="11" name="Freeform 6"/>
            <p:cNvSpPr/>
            <p:nvPr/>
          </p:nvSpPr>
          <p:spPr bwMode="auto">
            <a:xfrm>
              <a:off x="8936872" y="5210231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0196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/>
            <p:cNvSpPr/>
            <p:nvPr/>
          </p:nvSpPr>
          <p:spPr bwMode="auto">
            <a:xfrm>
              <a:off x="9548917" y="4511214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3607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9771640" y="5518802"/>
              <a:ext cx="1070688" cy="1069501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8753651" y="4633705"/>
              <a:ext cx="701471" cy="70069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10554314" y="5146385"/>
              <a:ext cx="648431" cy="64771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8567791" y="5964274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10693990" y="4513927"/>
              <a:ext cx="369081" cy="36867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6"/>
            <p:cNvSpPr/>
            <p:nvPr/>
          </p:nvSpPr>
          <p:spPr bwMode="auto">
            <a:xfrm>
              <a:off x="10473248" y="4349661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9214714" y="4751741"/>
              <a:ext cx="1574323" cy="1572578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11252849" y="5027478"/>
              <a:ext cx="238078" cy="237814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>
                <a:alpha val="4902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63189" y="1556615"/>
            <a:ext cx="6421468" cy="1721839"/>
            <a:chOff x="3163189" y="1556615"/>
            <a:chExt cx="6421468" cy="1721839"/>
          </a:xfrm>
        </p:grpSpPr>
        <p:sp>
          <p:nvSpPr>
            <p:cNvPr id="7" name="Text Box 198"/>
            <p:cNvSpPr txBox="1">
              <a:spLocks noChangeArrowheads="1"/>
            </p:cNvSpPr>
            <p:nvPr/>
          </p:nvSpPr>
          <p:spPr bwMode="ltGray">
            <a:xfrm>
              <a:off x="3163189" y="2272661"/>
              <a:ext cx="6421468" cy="100579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81667" tIns="40833" rIns="81667" bIns="40833">
              <a:spAutoFit/>
            </a:bodyPr>
            <a:lstStyle>
              <a:lvl1pPr algn="l" defTabSz="815975" fontAlgn="base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08305" algn="l" defTabSz="815975" fontAlgn="base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815975" algn="l" defTabSz="815975" fontAlgn="base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225550" algn="l" defTabSz="815975" fontAlgn="base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633855" algn="l" defTabSz="815975" fontAlgn="base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091055" defTabSz="8159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548255" defTabSz="8159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005455" defTabSz="8159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462655" defTabSz="8159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buClrTx/>
                <a:buSzTx/>
              </a:pPr>
              <a:r>
                <a:rPr lang="zh-CN" altLang="en-US" sz="6000" b="1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</a:rPr>
                <a:t>感谢聆听</a:t>
              </a:r>
              <a:endParaRPr lang="zh-CN" altLang="en-US" sz="60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527341" y="1556615"/>
              <a:ext cx="602129" cy="602129"/>
              <a:chOff x="4092575" y="674688"/>
              <a:chExt cx="3171825" cy="3171825"/>
            </a:xfrm>
          </p:grpSpPr>
          <p:sp>
            <p:nvSpPr>
              <p:cNvPr id="23" name="Oval 10"/>
              <p:cNvSpPr>
                <a:spLocks noChangeArrowheads="1"/>
              </p:cNvSpPr>
              <p:nvPr/>
            </p:nvSpPr>
            <p:spPr bwMode="auto">
              <a:xfrm>
                <a:off x="4092575" y="674688"/>
                <a:ext cx="3171825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4727575" y="1306513"/>
                <a:ext cx="1900238" cy="1903413"/>
                <a:chOff x="4727575" y="1306513"/>
                <a:chExt cx="1900238" cy="1903413"/>
              </a:xfrm>
            </p:grpSpPr>
            <p:sp>
              <p:nvSpPr>
                <p:cNvPr id="25" name="Freeform 11"/>
                <p:cNvSpPr/>
                <p:nvPr/>
              </p:nvSpPr>
              <p:spPr bwMode="auto">
                <a:xfrm>
                  <a:off x="5246688" y="1306513"/>
                  <a:ext cx="865188" cy="1411288"/>
                </a:xfrm>
                <a:custGeom>
                  <a:avLst/>
                  <a:gdLst>
                    <a:gd name="T0" fmla="*/ 16 w 230"/>
                    <a:gd name="T1" fmla="*/ 185 h 375"/>
                    <a:gd name="T2" fmla="*/ 64 w 230"/>
                    <a:gd name="T3" fmla="*/ 254 h 375"/>
                    <a:gd name="T4" fmla="*/ 60 w 230"/>
                    <a:gd name="T5" fmla="*/ 285 h 375"/>
                    <a:gd name="T6" fmla="*/ 46 w 230"/>
                    <a:gd name="T7" fmla="*/ 290 h 375"/>
                    <a:gd name="T8" fmla="*/ 54 w 230"/>
                    <a:gd name="T9" fmla="*/ 321 h 375"/>
                    <a:gd name="T10" fmla="*/ 64 w 230"/>
                    <a:gd name="T11" fmla="*/ 347 h 375"/>
                    <a:gd name="T12" fmla="*/ 74 w 230"/>
                    <a:gd name="T13" fmla="*/ 366 h 375"/>
                    <a:gd name="T14" fmla="*/ 77 w 230"/>
                    <a:gd name="T15" fmla="*/ 369 h 375"/>
                    <a:gd name="T16" fmla="*/ 84 w 230"/>
                    <a:gd name="T17" fmla="*/ 372 h 375"/>
                    <a:gd name="T18" fmla="*/ 95 w 230"/>
                    <a:gd name="T19" fmla="*/ 373 h 375"/>
                    <a:gd name="T20" fmla="*/ 105 w 230"/>
                    <a:gd name="T21" fmla="*/ 374 h 375"/>
                    <a:gd name="T22" fmla="*/ 115 w 230"/>
                    <a:gd name="T23" fmla="*/ 375 h 375"/>
                    <a:gd name="T24" fmla="*/ 118 w 230"/>
                    <a:gd name="T25" fmla="*/ 375 h 375"/>
                    <a:gd name="T26" fmla="*/ 125 w 230"/>
                    <a:gd name="T27" fmla="*/ 374 h 375"/>
                    <a:gd name="T28" fmla="*/ 135 w 230"/>
                    <a:gd name="T29" fmla="*/ 374 h 375"/>
                    <a:gd name="T30" fmla="*/ 145 w 230"/>
                    <a:gd name="T31" fmla="*/ 373 h 375"/>
                    <a:gd name="T32" fmla="*/ 155 w 230"/>
                    <a:gd name="T33" fmla="*/ 371 h 375"/>
                    <a:gd name="T34" fmla="*/ 159 w 230"/>
                    <a:gd name="T35" fmla="*/ 369 h 375"/>
                    <a:gd name="T36" fmla="*/ 165 w 230"/>
                    <a:gd name="T37" fmla="*/ 357 h 375"/>
                    <a:gd name="T38" fmla="*/ 175 w 230"/>
                    <a:gd name="T39" fmla="*/ 327 h 375"/>
                    <a:gd name="T40" fmla="*/ 184 w 230"/>
                    <a:gd name="T41" fmla="*/ 290 h 375"/>
                    <a:gd name="T42" fmla="*/ 169 w 230"/>
                    <a:gd name="T43" fmla="*/ 285 h 375"/>
                    <a:gd name="T44" fmla="*/ 166 w 230"/>
                    <a:gd name="T45" fmla="*/ 255 h 375"/>
                    <a:gd name="T46" fmla="*/ 215 w 230"/>
                    <a:gd name="T47" fmla="*/ 184 h 375"/>
                    <a:gd name="T48" fmla="*/ 225 w 230"/>
                    <a:gd name="T49" fmla="*/ 178 h 375"/>
                    <a:gd name="T50" fmla="*/ 225 w 230"/>
                    <a:gd name="T51" fmla="*/ 126 h 375"/>
                    <a:gd name="T52" fmla="*/ 222 w 230"/>
                    <a:gd name="T53" fmla="*/ 123 h 375"/>
                    <a:gd name="T54" fmla="*/ 116 w 230"/>
                    <a:gd name="T55" fmla="*/ 0 h 375"/>
                    <a:gd name="T56" fmla="*/ 9 w 230"/>
                    <a:gd name="T57" fmla="*/ 123 h 375"/>
                    <a:gd name="T58" fmla="*/ 5 w 230"/>
                    <a:gd name="T59" fmla="*/ 126 h 375"/>
                    <a:gd name="T60" fmla="*/ 5 w 230"/>
                    <a:gd name="T61" fmla="*/ 178 h 375"/>
                    <a:gd name="T62" fmla="*/ 16 w 230"/>
                    <a:gd name="T63" fmla="*/ 185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30" h="375">
                      <a:moveTo>
                        <a:pt x="16" y="185"/>
                      </a:moveTo>
                      <a:cubicBezTo>
                        <a:pt x="25" y="214"/>
                        <a:pt x="42" y="238"/>
                        <a:pt x="64" y="254"/>
                      </a:cubicBezTo>
                      <a:cubicBezTo>
                        <a:pt x="60" y="285"/>
                        <a:pt x="60" y="285"/>
                        <a:pt x="60" y="285"/>
                      </a:cubicBezTo>
                      <a:cubicBezTo>
                        <a:pt x="46" y="290"/>
                        <a:pt x="46" y="290"/>
                        <a:pt x="46" y="290"/>
                      </a:cubicBezTo>
                      <a:cubicBezTo>
                        <a:pt x="47" y="299"/>
                        <a:pt x="50" y="310"/>
                        <a:pt x="54" y="321"/>
                      </a:cubicBezTo>
                      <a:cubicBezTo>
                        <a:pt x="57" y="330"/>
                        <a:pt x="61" y="339"/>
                        <a:pt x="64" y="347"/>
                      </a:cubicBezTo>
                      <a:cubicBezTo>
                        <a:pt x="68" y="355"/>
                        <a:pt x="72" y="363"/>
                        <a:pt x="74" y="366"/>
                      </a:cubicBezTo>
                      <a:cubicBezTo>
                        <a:pt x="75" y="368"/>
                        <a:pt x="76" y="369"/>
                        <a:pt x="77" y="369"/>
                      </a:cubicBezTo>
                      <a:cubicBezTo>
                        <a:pt x="79" y="370"/>
                        <a:pt x="81" y="371"/>
                        <a:pt x="84" y="372"/>
                      </a:cubicBezTo>
                      <a:cubicBezTo>
                        <a:pt x="88" y="372"/>
                        <a:pt x="91" y="373"/>
                        <a:pt x="95" y="373"/>
                      </a:cubicBezTo>
                      <a:cubicBezTo>
                        <a:pt x="98" y="374"/>
                        <a:pt x="101" y="374"/>
                        <a:pt x="105" y="374"/>
                      </a:cubicBezTo>
                      <a:cubicBezTo>
                        <a:pt x="108" y="374"/>
                        <a:pt x="112" y="374"/>
                        <a:pt x="115" y="375"/>
                      </a:cubicBezTo>
                      <a:cubicBezTo>
                        <a:pt x="116" y="375"/>
                        <a:pt x="117" y="375"/>
                        <a:pt x="118" y="375"/>
                      </a:cubicBezTo>
                      <a:cubicBezTo>
                        <a:pt x="120" y="375"/>
                        <a:pt x="122" y="375"/>
                        <a:pt x="125" y="374"/>
                      </a:cubicBezTo>
                      <a:cubicBezTo>
                        <a:pt x="128" y="374"/>
                        <a:pt x="131" y="374"/>
                        <a:pt x="135" y="374"/>
                      </a:cubicBezTo>
                      <a:cubicBezTo>
                        <a:pt x="138" y="374"/>
                        <a:pt x="142" y="373"/>
                        <a:pt x="145" y="373"/>
                      </a:cubicBezTo>
                      <a:cubicBezTo>
                        <a:pt x="149" y="372"/>
                        <a:pt x="152" y="371"/>
                        <a:pt x="155" y="371"/>
                      </a:cubicBezTo>
                      <a:cubicBezTo>
                        <a:pt x="156" y="370"/>
                        <a:pt x="158" y="370"/>
                        <a:pt x="159" y="369"/>
                      </a:cubicBezTo>
                      <a:cubicBezTo>
                        <a:pt x="160" y="368"/>
                        <a:pt x="163" y="364"/>
                        <a:pt x="165" y="357"/>
                      </a:cubicBezTo>
                      <a:cubicBezTo>
                        <a:pt x="169" y="349"/>
                        <a:pt x="172" y="338"/>
                        <a:pt x="175" y="327"/>
                      </a:cubicBezTo>
                      <a:cubicBezTo>
                        <a:pt x="179" y="314"/>
                        <a:pt x="182" y="300"/>
                        <a:pt x="184" y="290"/>
                      </a:cubicBezTo>
                      <a:cubicBezTo>
                        <a:pt x="169" y="285"/>
                        <a:pt x="169" y="285"/>
                        <a:pt x="169" y="285"/>
                      </a:cubicBezTo>
                      <a:cubicBezTo>
                        <a:pt x="166" y="255"/>
                        <a:pt x="166" y="255"/>
                        <a:pt x="166" y="255"/>
                      </a:cubicBezTo>
                      <a:cubicBezTo>
                        <a:pt x="188" y="239"/>
                        <a:pt x="206" y="214"/>
                        <a:pt x="215" y="184"/>
                      </a:cubicBezTo>
                      <a:cubicBezTo>
                        <a:pt x="219" y="183"/>
                        <a:pt x="223" y="181"/>
                        <a:pt x="225" y="178"/>
                      </a:cubicBezTo>
                      <a:cubicBezTo>
                        <a:pt x="229" y="173"/>
                        <a:pt x="230" y="133"/>
                        <a:pt x="225" y="126"/>
                      </a:cubicBezTo>
                      <a:cubicBezTo>
                        <a:pt x="225" y="124"/>
                        <a:pt x="223" y="123"/>
                        <a:pt x="222" y="123"/>
                      </a:cubicBezTo>
                      <a:cubicBezTo>
                        <a:pt x="217" y="54"/>
                        <a:pt x="171" y="0"/>
                        <a:pt x="116" y="0"/>
                      </a:cubicBezTo>
                      <a:cubicBezTo>
                        <a:pt x="60" y="0"/>
                        <a:pt x="14" y="54"/>
                        <a:pt x="9" y="123"/>
                      </a:cubicBezTo>
                      <a:cubicBezTo>
                        <a:pt x="7" y="123"/>
                        <a:pt x="6" y="124"/>
                        <a:pt x="5" y="126"/>
                      </a:cubicBezTo>
                      <a:cubicBezTo>
                        <a:pt x="0" y="133"/>
                        <a:pt x="1" y="173"/>
                        <a:pt x="5" y="178"/>
                      </a:cubicBezTo>
                      <a:cubicBezTo>
                        <a:pt x="7" y="181"/>
                        <a:pt x="12" y="183"/>
                        <a:pt x="16" y="18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Freeform 12"/>
                <p:cNvSpPr>
                  <a:spLocks noEditPoints="1"/>
                </p:cNvSpPr>
                <p:nvPr/>
              </p:nvSpPr>
              <p:spPr bwMode="auto">
                <a:xfrm>
                  <a:off x="4727575" y="2413001"/>
                  <a:ext cx="1900238" cy="796925"/>
                </a:xfrm>
                <a:custGeom>
                  <a:avLst/>
                  <a:gdLst>
                    <a:gd name="T0" fmla="*/ 333 w 505"/>
                    <a:gd name="T1" fmla="*/ 0 h 212"/>
                    <a:gd name="T2" fmla="*/ 303 w 505"/>
                    <a:gd name="T3" fmla="*/ 85 h 212"/>
                    <a:gd name="T4" fmla="*/ 283 w 505"/>
                    <a:gd name="T5" fmla="*/ 90 h 212"/>
                    <a:gd name="T6" fmla="*/ 262 w 505"/>
                    <a:gd name="T7" fmla="*/ 92 h 212"/>
                    <a:gd name="T8" fmla="*/ 270 w 505"/>
                    <a:gd name="T9" fmla="*/ 160 h 212"/>
                    <a:gd name="T10" fmla="*/ 287 w 505"/>
                    <a:gd name="T11" fmla="*/ 163 h 212"/>
                    <a:gd name="T12" fmla="*/ 300 w 505"/>
                    <a:gd name="T13" fmla="*/ 164 h 212"/>
                    <a:gd name="T14" fmla="*/ 318 w 505"/>
                    <a:gd name="T15" fmla="*/ 163 h 212"/>
                    <a:gd name="T16" fmla="*/ 331 w 505"/>
                    <a:gd name="T17" fmla="*/ 157 h 212"/>
                    <a:gd name="T18" fmla="*/ 336 w 505"/>
                    <a:gd name="T19" fmla="*/ 96 h 212"/>
                    <a:gd name="T20" fmla="*/ 328 w 505"/>
                    <a:gd name="T21" fmla="*/ 90 h 212"/>
                    <a:gd name="T22" fmla="*/ 326 w 505"/>
                    <a:gd name="T23" fmla="*/ 67 h 212"/>
                    <a:gd name="T24" fmla="*/ 333 w 505"/>
                    <a:gd name="T25" fmla="*/ 60 h 212"/>
                    <a:gd name="T26" fmla="*/ 341 w 505"/>
                    <a:gd name="T27" fmla="*/ 57 h 212"/>
                    <a:gd name="T28" fmla="*/ 346 w 505"/>
                    <a:gd name="T29" fmla="*/ 57 h 212"/>
                    <a:gd name="T30" fmla="*/ 353 w 505"/>
                    <a:gd name="T31" fmla="*/ 60 h 212"/>
                    <a:gd name="T32" fmla="*/ 361 w 505"/>
                    <a:gd name="T33" fmla="*/ 67 h 212"/>
                    <a:gd name="T34" fmla="*/ 358 w 505"/>
                    <a:gd name="T35" fmla="*/ 90 h 212"/>
                    <a:gd name="T36" fmla="*/ 351 w 505"/>
                    <a:gd name="T37" fmla="*/ 96 h 212"/>
                    <a:gd name="T38" fmla="*/ 337 w 505"/>
                    <a:gd name="T39" fmla="*/ 169 h 212"/>
                    <a:gd name="T40" fmla="*/ 324 w 505"/>
                    <a:gd name="T41" fmla="*/ 173 h 212"/>
                    <a:gd name="T42" fmla="*/ 306 w 505"/>
                    <a:gd name="T43" fmla="*/ 175 h 212"/>
                    <a:gd name="T44" fmla="*/ 300 w 505"/>
                    <a:gd name="T45" fmla="*/ 175 h 212"/>
                    <a:gd name="T46" fmla="*/ 287 w 505"/>
                    <a:gd name="T47" fmla="*/ 175 h 212"/>
                    <a:gd name="T48" fmla="*/ 269 w 505"/>
                    <a:gd name="T49" fmla="*/ 172 h 212"/>
                    <a:gd name="T50" fmla="*/ 256 w 505"/>
                    <a:gd name="T51" fmla="*/ 154 h 212"/>
                    <a:gd name="T52" fmla="*/ 233 w 505"/>
                    <a:gd name="T53" fmla="*/ 91 h 212"/>
                    <a:gd name="T54" fmla="*/ 210 w 505"/>
                    <a:gd name="T55" fmla="*/ 86 h 212"/>
                    <a:gd name="T56" fmla="*/ 182 w 505"/>
                    <a:gd name="T57" fmla="*/ 33 h 212"/>
                    <a:gd name="T58" fmla="*/ 23 w 505"/>
                    <a:gd name="T59" fmla="*/ 62 h 212"/>
                    <a:gd name="T60" fmla="*/ 253 w 505"/>
                    <a:gd name="T61" fmla="*/ 212 h 212"/>
                    <a:gd name="T62" fmla="*/ 170 w 505"/>
                    <a:gd name="T63" fmla="*/ 128 h 212"/>
                    <a:gd name="T64" fmla="*/ 154 w 505"/>
                    <a:gd name="T65" fmla="*/ 128 h 212"/>
                    <a:gd name="T66" fmla="*/ 138 w 505"/>
                    <a:gd name="T67" fmla="*/ 128 h 212"/>
                    <a:gd name="T68" fmla="*/ 134 w 505"/>
                    <a:gd name="T69" fmla="*/ 163 h 212"/>
                    <a:gd name="T70" fmla="*/ 131 w 505"/>
                    <a:gd name="T71" fmla="*/ 163 h 212"/>
                    <a:gd name="T72" fmla="*/ 128 w 505"/>
                    <a:gd name="T73" fmla="*/ 163 h 212"/>
                    <a:gd name="T74" fmla="*/ 125 w 505"/>
                    <a:gd name="T75" fmla="*/ 163 h 212"/>
                    <a:gd name="T76" fmla="*/ 122 w 505"/>
                    <a:gd name="T77" fmla="*/ 163 h 212"/>
                    <a:gd name="T78" fmla="*/ 119 w 505"/>
                    <a:gd name="T79" fmla="*/ 163 h 212"/>
                    <a:gd name="T80" fmla="*/ 111 w 505"/>
                    <a:gd name="T81" fmla="*/ 128 h 212"/>
                    <a:gd name="T82" fmla="*/ 95 w 505"/>
                    <a:gd name="T83" fmla="*/ 128 h 212"/>
                    <a:gd name="T84" fmla="*/ 84 w 505"/>
                    <a:gd name="T85" fmla="*/ 113 h 212"/>
                    <a:gd name="T86" fmla="*/ 100 w 505"/>
                    <a:gd name="T87" fmla="*/ 113 h 212"/>
                    <a:gd name="T88" fmla="*/ 116 w 505"/>
                    <a:gd name="T89" fmla="*/ 113 h 212"/>
                    <a:gd name="T90" fmla="*/ 120 w 505"/>
                    <a:gd name="T91" fmla="*/ 78 h 212"/>
                    <a:gd name="T92" fmla="*/ 123 w 505"/>
                    <a:gd name="T93" fmla="*/ 78 h 212"/>
                    <a:gd name="T94" fmla="*/ 126 w 505"/>
                    <a:gd name="T95" fmla="*/ 78 h 212"/>
                    <a:gd name="T96" fmla="*/ 129 w 505"/>
                    <a:gd name="T97" fmla="*/ 78 h 212"/>
                    <a:gd name="T98" fmla="*/ 132 w 505"/>
                    <a:gd name="T99" fmla="*/ 78 h 212"/>
                    <a:gd name="T100" fmla="*/ 135 w 505"/>
                    <a:gd name="T101" fmla="*/ 78 h 212"/>
                    <a:gd name="T102" fmla="*/ 143 w 505"/>
                    <a:gd name="T103" fmla="*/ 113 h 212"/>
                    <a:gd name="T104" fmla="*/ 159 w 505"/>
                    <a:gd name="T105" fmla="*/ 113 h 212"/>
                    <a:gd name="T106" fmla="*/ 170 w 505"/>
                    <a:gd name="T107" fmla="*/ 128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05" h="212">
                      <a:moveTo>
                        <a:pt x="483" y="62"/>
                      </a:moveTo>
                      <a:cubicBezTo>
                        <a:pt x="474" y="51"/>
                        <a:pt x="443" y="41"/>
                        <a:pt x="443" y="41"/>
                      </a:cubicBezTo>
                      <a:cubicBezTo>
                        <a:pt x="333" y="0"/>
                        <a:pt x="333" y="0"/>
                        <a:pt x="333" y="0"/>
                      </a:cubicBezTo>
                      <a:cubicBezTo>
                        <a:pt x="331" y="10"/>
                        <a:pt x="328" y="25"/>
                        <a:pt x="324" y="40"/>
                      </a:cubicBezTo>
                      <a:cubicBezTo>
                        <a:pt x="321" y="50"/>
                        <a:pt x="317" y="61"/>
                        <a:pt x="313" y="69"/>
                      </a:cubicBezTo>
                      <a:cubicBezTo>
                        <a:pt x="310" y="76"/>
                        <a:pt x="307" y="82"/>
                        <a:pt x="303" y="85"/>
                      </a:cubicBezTo>
                      <a:cubicBezTo>
                        <a:pt x="303" y="85"/>
                        <a:pt x="302" y="85"/>
                        <a:pt x="302" y="86"/>
                      </a:cubicBezTo>
                      <a:cubicBezTo>
                        <a:pt x="299" y="87"/>
                        <a:pt x="296" y="88"/>
                        <a:pt x="293" y="89"/>
                      </a:cubicBezTo>
                      <a:cubicBezTo>
                        <a:pt x="290" y="89"/>
                        <a:pt x="287" y="90"/>
                        <a:pt x="283" y="90"/>
                      </a:cubicBezTo>
                      <a:cubicBezTo>
                        <a:pt x="280" y="91"/>
                        <a:pt x="276" y="91"/>
                        <a:pt x="273" y="91"/>
                      </a:cubicBezTo>
                      <a:cubicBezTo>
                        <a:pt x="269" y="92"/>
                        <a:pt x="266" y="92"/>
                        <a:pt x="263" y="92"/>
                      </a:cubicBezTo>
                      <a:cubicBezTo>
                        <a:pt x="262" y="92"/>
                        <a:pt x="262" y="92"/>
                        <a:pt x="262" y="92"/>
                      </a:cubicBezTo>
                      <a:cubicBezTo>
                        <a:pt x="262" y="96"/>
                        <a:pt x="262" y="101"/>
                        <a:pt x="262" y="105"/>
                      </a:cubicBezTo>
                      <a:cubicBezTo>
                        <a:pt x="264" y="127"/>
                        <a:pt x="266" y="148"/>
                        <a:pt x="269" y="157"/>
                      </a:cubicBezTo>
                      <a:cubicBezTo>
                        <a:pt x="269" y="158"/>
                        <a:pt x="269" y="159"/>
                        <a:pt x="270" y="160"/>
                      </a:cubicBezTo>
                      <a:cubicBezTo>
                        <a:pt x="271" y="161"/>
                        <a:pt x="273" y="161"/>
                        <a:pt x="275" y="162"/>
                      </a:cubicBezTo>
                      <a:cubicBezTo>
                        <a:pt x="277" y="162"/>
                        <a:pt x="279" y="162"/>
                        <a:pt x="281" y="163"/>
                      </a:cubicBezTo>
                      <a:cubicBezTo>
                        <a:pt x="283" y="163"/>
                        <a:pt x="285" y="163"/>
                        <a:pt x="287" y="163"/>
                      </a:cubicBezTo>
                      <a:cubicBezTo>
                        <a:pt x="289" y="163"/>
                        <a:pt x="291" y="164"/>
                        <a:pt x="293" y="164"/>
                      </a:cubicBezTo>
                      <a:cubicBezTo>
                        <a:pt x="296" y="164"/>
                        <a:pt x="298" y="164"/>
                        <a:pt x="300" y="164"/>
                      </a:cubicBezTo>
                      <a:cubicBezTo>
                        <a:pt x="300" y="164"/>
                        <a:pt x="300" y="164"/>
                        <a:pt x="300" y="164"/>
                      </a:cubicBezTo>
                      <a:cubicBezTo>
                        <a:pt x="301" y="164"/>
                        <a:pt x="303" y="164"/>
                        <a:pt x="306" y="164"/>
                      </a:cubicBezTo>
                      <a:cubicBezTo>
                        <a:pt x="308" y="164"/>
                        <a:pt x="310" y="163"/>
                        <a:pt x="312" y="163"/>
                      </a:cubicBezTo>
                      <a:cubicBezTo>
                        <a:pt x="314" y="163"/>
                        <a:pt x="316" y="163"/>
                        <a:pt x="318" y="163"/>
                      </a:cubicBezTo>
                      <a:cubicBezTo>
                        <a:pt x="320" y="162"/>
                        <a:pt x="322" y="162"/>
                        <a:pt x="324" y="162"/>
                      </a:cubicBezTo>
                      <a:cubicBezTo>
                        <a:pt x="326" y="161"/>
                        <a:pt x="328" y="161"/>
                        <a:pt x="329" y="160"/>
                      </a:cubicBezTo>
                      <a:cubicBezTo>
                        <a:pt x="330" y="159"/>
                        <a:pt x="330" y="158"/>
                        <a:pt x="331" y="157"/>
                      </a:cubicBezTo>
                      <a:cubicBezTo>
                        <a:pt x="333" y="149"/>
                        <a:pt x="336" y="127"/>
                        <a:pt x="337" y="105"/>
                      </a:cubicBezTo>
                      <a:cubicBezTo>
                        <a:pt x="337" y="102"/>
                        <a:pt x="337" y="99"/>
                        <a:pt x="337" y="96"/>
                      </a:cubicBezTo>
                      <a:cubicBezTo>
                        <a:pt x="337" y="96"/>
                        <a:pt x="336" y="96"/>
                        <a:pt x="336" y="96"/>
                      </a:cubicBezTo>
                      <a:cubicBezTo>
                        <a:pt x="335" y="95"/>
                        <a:pt x="334" y="95"/>
                        <a:pt x="333" y="95"/>
                      </a:cubicBezTo>
                      <a:cubicBezTo>
                        <a:pt x="332" y="94"/>
                        <a:pt x="332" y="93"/>
                        <a:pt x="331" y="93"/>
                      </a:cubicBezTo>
                      <a:cubicBezTo>
                        <a:pt x="330" y="92"/>
                        <a:pt x="329" y="91"/>
                        <a:pt x="328" y="90"/>
                      </a:cubicBezTo>
                      <a:cubicBezTo>
                        <a:pt x="327" y="89"/>
                        <a:pt x="326" y="88"/>
                        <a:pt x="326" y="87"/>
                      </a:cubicBezTo>
                      <a:cubicBezTo>
                        <a:pt x="324" y="84"/>
                        <a:pt x="323" y="81"/>
                        <a:pt x="323" y="77"/>
                      </a:cubicBezTo>
                      <a:cubicBezTo>
                        <a:pt x="323" y="74"/>
                        <a:pt x="324" y="70"/>
                        <a:pt x="326" y="67"/>
                      </a:cubicBezTo>
                      <a:cubicBezTo>
                        <a:pt x="326" y="66"/>
                        <a:pt x="327" y="65"/>
                        <a:pt x="328" y="64"/>
                      </a:cubicBezTo>
                      <a:cubicBezTo>
                        <a:pt x="329" y="63"/>
                        <a:pt x="330" y="62"/>
                        <a:pt x="331" y="62"/>
                      </a:cubicBezTo>
                      <a:cubicBezTo>
                        <a:pt x="332" y="61"/>
                        <a:pt x="332" y="60"/>
                        <a:pt x="333" y="60"/>
                      </a:cubicBezTo>
                      <a:cubicBezTo>
                        <a:pt x="334" y="59"/>
                        <a:pt x="335" y="59"/>
                        <a:pt x="336" y="59"/>
                      </a:cubicBezTo>
                      <a:cubicBezTo>
                        <a:pt x="337" y="58"/>
                        <a:pt x="337" y="58"/>
                        <a:pt x="338" y="58"/>
                      </a:cubicBezTo>
                      <a:cubicBezTo>
                        <a:pt x="339" y="58"/>
                        <a:pt x="340" y="57"/>
                        <a:pt x="341" y="57"/>
                      </a:cubicBezTo>
                      <a:cubicBezTo>
                        <a:pt x="342" y="57"/>
                        <a:pt x="342" y="57"/>
                        <a:pt x="343" y="57"/>
                      </a:cubicBezTo>
                      <a:cubicBezTo>
                        <a:pt x="343" y="57"/>
                        <a:pt x="343" y="57"/>
                        <a:pt x="343" y="57"/>
                      </a:cubicBezTo>
                      <a:cubicBezTo>
                        <a:pt x="344" y="57"/>
                        <a:pt x="345" y="57"/>
                        <a:pt x="346" y="57"/>
                      </a:cubicBezTo>
                      <a:cubicBezTo>
                        <a:pt x="347" y="57"/>
                        <a:pt x="348" y="58"/>
                        <a:pt x="348" y="58"/>
                      </a:cubicBezTo>
                      <a:cubicBezTo>
                        <a:pt x="349" y="58"/>
                        <a:pt x="350" y="58"/>
                        <a:pt x="351" y="59"/>
                      </a:cubicBezTo>
                      <a:cubicBezTo>
                        <a:pt x="352" y="59"/>
                        <a:pt x="353" y="59"/>
                        <a:pt x="353" y="60"/>
                      </a:cubicBezTo>
                      <a:cubicBezTo>
                        <a:pt x="354" y="60"/>
                        <a:pt x="355" y="61"/>
                        <a:pt x="356" y="61"/>
                      </a:cubicBezTo>
                      <a:cubicBezTo>
                        <a:pt x="357" y="62"/>
                        <a:pt x="358" y="63"/>
                        <a:pt x="358" y="64"/>
                      </a:cubicBezTo>
                      <a:cubicBezTo>
                        <a:pt x="359" y="65"/>
                        <a:pt x="360" y="66"/>
                        <a:pt x="361" y="67"/>
                      </a:cubicBezTo>
                      <a:cubicBezTo>
                        <a:pt x="363" y="70"/>
                        <a:pt x="363" y="74"/>
                        <a:pt x="363" y="77"/>
                      </a:cubicBezTo>
                      <a:cubicBezTo>
                        <a:pt x="363" y="81"/>
                        <a:pt x="363" y="84"/>
                        <a:pt x="361" y="87"/>
                      </a:cubicBezTo>
                      <a:cubicBezTo>
                        <a:pt x="360" y="88"/>
                        <a:pt x="359" y="89"/>
                        <a:pt x="358" y="90"/>
                      </a:cubicBezTo>
                      <a:cubicBezTo>
                        <a:pt x="358" y="91"/>
                        <a:pt x="357" y="92"/>
                        <a:pt x="356" y="93"/>
                      </a:cubicBezTo>
                      <a:cubicBezTo>
                        <a:pt x="355" y="93"/>
                        <a:pt x="354" y="94"/>
                        <a:pt x="353" y="95"/>
                      </a:cubicBezTo>
                      <a:cubicBezTo>
                        <a:pt x="353" y="95"/>
                        <a:pt x="352" y="95"/>
                        <a:pt x="351" y="96"/>
                      </a:cubicBezTo>
                      <a:cubicBezTo>
                        <a:pt x="350" y="96"/>
                        <a:pt x="350" y="96"/>
                        <a:pt x="349" y="96"/>
                      </a:cubicBezTo>
                      <a:cubicBezTo>
                        <a:pt x="348" y="123"/>
                        <a:pt x="346" y="142"/>
                        <a:pt x="343" y="154"/>
                      </a:cubicBezTo>
                      <a:cubicBezTo>
                        <a:pt x="341" y="162"/>
                        <a:pt x="339" y="166"/>
                        <a:pt x="337" y="169"/>
                      </a:cubicBezTo>
                      <a:cubicBezTo>
                        <a:pt x="336" y="169"/>
                        <a:pt x="336" y="170"/>
                        <a:pt x="335" y="170"/>
                      </a:cubicBezTo>
                      <a:cubicBezTo>
                        <a:pt x="334" y="171"/>
                        <a:pt x="332" y="171"/>
                        <a:pt x="331" y="172"/>
                      </a:cubicBezTo>
                      <a:cubicBezTo>
                        <a:pt x="329" y="172"/>
                        <a:pt x="327" y="173"/>
                        <a:pt x="324" y="173"/>
                      </a:cubicBezTo>
                      <a:cubicBezTo>
                        <a:pt x="322" y="174"/>
                        <a:pt x="320" y="174"/>
                        <a:pt x="318" y="174"/>
                      </a:cubicBezTo>
                      <a:cubicBezTo>
                        <a:pt x="316" y="175"/>
                        <a:pt x="314" y="175"/>
                        <a:pt x="312" y="175"/>
                      </a:cubicBezTo>
                      <a:cubicBezTo>
                        <a:pt x="310" y="175"/>
                        <a:pt x="308" y="175"/>
                        <a:pt x="306" y="175"/>
                      </a:cubicBezTo>
                      <a:cubicBezTo>
                        <a:pt x="303" y="175"/>
                        <a:pt x="301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300" y="175"/>
                        <a:pt x="300" y="175"/>
                        <a:pt x="300" y="175"/>
                      </a:cubicBezTo>
                      <a:cubicBezTo>
                        <a:pt x="299" y="175"/>
                        <a:pt x="299" y="175"/>
                        <a:pt x="299" y="175"/>
                      </a:cubicBezTo>
                      <a:cubicBezTo>
                        <a:pt x="298" y="175"/>
                        <a:pt x="296" y="175"/>
                        <a:pt x="293" y="175"/>
                      </a:cubicBezTo>
                      <a:cubicBezTo>
                        <a:pt x="291" y="175"/>
                        <a:pt x="289" y="175"/>
                        <a:pt x="287" y="175"/>
                      </a:cubicBezTo>
                      <a:cubicBezTo>
                        <a:pt x="285" y="175"/>
                        <a:pt x="283" y="175"/>
                        <a:pt x="281" y="174"/>
                      </a:cubicBezTo>
                      <a:cubicBezTo>
                        <a:pt x="279" y="174"/>
                        <a:pt x="277" y="174"/>
                        <a:pt x="275" y="173"/>
                      </a:cubicBezTo>
                      <a:cubicBezTo>
                        <a:pt x="273" y="173"/>
                        <a:pt x="270" y="172"/>
                        <a:pt x="269" y="172"/>
                      </a:cubicBezTo>
                      <a:cubicBezTo>
                        <a:pt x="267" y="171"/>
                        <a:pt x="265" y="171"/>
                        <a:pt x="264" y="170"/>
                      </a:cubicBezTo>
                      <a:cubicBezTo>
                        <a:pt x="263" y="170"/>
                        <a:pt x="263" y="169"/>
                        <a:pt x="262" y="169"/>
                      </a:cubicBezTo>
                      <a:cubicBezTo>
                        <a:pt x="260" y="166"/>
                        <a:pt x="258" y="162"/>
                        <a:pt x="256" y="154"/>
                      </a:cubicBezTo>
                      <a:cubicBezTo>
                        <a:pt x="253" y="141"/>
                        <a:pt x="251" y="120"/>
                        <a:pt x="250" y="92"/>
                      </a:cubicBezTo>
                      <a:cubicBezTo>
                        <a:pt x="248" y="92"/>
                        <a:pt x="245" y="92"/>
                        <a:pt x="243" y="92"/>
                      </a:cubicBezTo>
                      <a:cubicBezTo>
                        <a:pt x="240" y="92"/>
                        <a:pt x="236" y="91"/>
                        <a:pt x="233" y="91"/>
                      </a:cubicBezTo>
                      <a:cubicBezTo>
                        <a:pt x="229" y="91"/>
                        <a:pt x="226" y="90"/>
                        <a:pt x="222" y="89"/>
                      </a:cubicBezTo>
                      <a:cubicBezTo>
                        <a:pt x="219" y="89"/>
                        <a:pt x="215" y="88"/>
                        <a:pt x="212" y="87"/>
                      </a:cubicBezTo>
                      <a:cubicBezTo>
                        <a:pt x="211" y="86"/>
                        <a:pt x="211" y="86"/>
                        <a:pt x="210" y="86"/>
                      </a:cubicBezTo>
                      <a:cubicBezTo>
                        <a:pt x="208" y="85"/>
                        <a:pt x="205" y="82"/>
                        <a:pt x="202" y="78"/>
                      </a:cubicBezTo>
                      <a:cubicBezTo>
                        <a:pt x="199" y="73"/>
                        <a:pt x="196" y="66"/>
                        <a:pt x="192" y="59"/>
                      </a:cubicBezTo>
                      <a:cubicBezTo>
                        <a:pt x="189" y="51"/>
                        <a:pt x="185" y="42"/>
                        <a:pt x="182" y="33"/>
                      </a:cubicBezTo>
                      <a:cubicBezTo>
                        <a:pt x="178" y="21"/>
                        <a:pt x="174" y="9"/>
                        <a:pt x="173" y="0"/>
                      </a:cubicBezTo>
                      <a:cubicBezTo>
                        <a:pt x="63" y="41"/>
                        <a:pt x="63" y="41"/>
                        <a:pt x="63" y="41"/>
                      </a:cubicBezTo>
                      <a:cubicBezTo>
                        <a:pt x="63" y="41"/>
                        <a:pt x="31" y="51"/>
                        <a:pt x="23" y="62"/>
                      </a:cubicBezTo>
                      <a:cubicBezTo>
                        <a:pt x="15" y="73"/>
                        <a:pt x="0" y="212"/>
                        <a:pt x="11" y="212"/>
                      </a:cubicBezTo>
                      <a:cubicBezTo>
                        <a:pt x="23" y="212"/>
                        <a:pt x="234" y="212"/>
                        <a:pt x="252" y="212"/>
                      </a:cubicBezTo>
                      <a:cubicBezTo>
                        <a:pt x="253" y="212"/>
                        <a:pt x="253" y="212"/>
                        <a:pt x="253" y="212"/>
                      </a:cubicBezTo>
                      <a:cubicBezTo>
                        <a:pt x="271" y="212"/>
                        <a:pt x="483" y="212"/>
                        <a:pt x="495" y="212"/>
                      </a:cubicBezTo>
                      <a:cubicBezTo>
                        <a:pt x="505" y="212"/>
                        <a:pt x="491" y="73"/>
                        <a:pt x="483" y="62"/>
                      </a:cubicBezTo>
                      <a:close/>
                      <a:moveTo>
                        <a:pt x="170" y="128"/>
                      </a:moveTo>
                      <a:cubicBezTo>
                        <a:pt x="165" y="128"/>
                        <a:pt x="165" y="128"/>
                        <a:pt x="165" y="128"/>
                      </a:cubicBezTo>
                      <a:cubicBezTo>
                        <a:pt x="159" y="128"/>
                        <a:pt x="159" y="128"/>
                        <a:pt x="159" y="128"/>
                      </a:cubicBezTo>
                      <a:cubicBezTo>
                        <a:pt x="154" y="128"/>
                        <a:pt x="154" y="128"/>
                        <a:pt x="154" y="128"/>
                      </a:cubicBezTo>
                      <a:cubicBezTo>
                        <a:pt x="148" y="128"/>
                        <a:pt x="148" y="128"/>
                        <a:pt x="148" y="128"/>
                      </a:cubicBezTo>
                      <a:cubicBezTo>
                        <a:pt x="143" y="128"/>
                        <a:pt x="143" y="128"/>
                        <a:pt x="143" y="128"/>
                      </a:cubicBezTo>
                      <a:cubicBezTo>
                        <a:pt x="138" y="128"/>
                        <a:pt x="138" y="128"/>
                        <a:pt x="138" y="128"/>
                      </a:cubicBezTo>
                      <a:cubicBezTo>
                        <a:pt x="135" y="128"/>
                        <a:pt x="135" y="128"/>
                        <a:pt x="135" y="128"/>
                      </a:cubicBezTo>
                      <a:cubicBezTo>
                        <a:pt x="135" y="163"/>
                        <a:pt x="135" y="163"/>
                        <a:pt x="135" y="163"/>
                      </a:cubicBezTo>
                      <a:cubicBezTo>
                        <a:pt x="134" y="163"/>
                        <a:pt x="134" y="163"/>
                        <a:pt x="134" y="163"/>
                      </a:cubicBezTo>
                      <a:cubicBezTo>
                        <a:pt x="133" y="163"/>
                        <a:pt x="133" y="163"/>
                        <a:pt x="133" y="163"/>
                      </a:cubicBezTo>
                      <a:cubicBezTo>
                        <a:pt x="132" y="163"/>
                        <a:pt x="132" y="163"/>
                        <a:pt x="132" y="163"/>
                      </a:cubicBezTo>
                      <a:cubicBezTo>
                        <a:pt x="131" y="163"/>
                        <a:pt x="131" y="163"/>
                        <a:pt x="131" y="163"/>
                      </a:cubicBezTo>
                      <a:cubicBezTo>
                        <a:pt x="130" y="163"/>
                        <a:pt x="130" y="163"/>
                        <a:pt x="130" y="163"/>
                      </a:cubicBezTo>
                      <a:cubicBezTo>
                        <a:pt x="129" y="163"/>
                        <a:pt x="129" y="163"/>
                        <a:pt x="129" y="163"/>
                      </a:cubicBezTo>
                      <a:cubicBezTo>
                        <a:pt x="128" y="163"/>
                        <a:pt x="128" y="163"/>
                        <a:pt x="128" y="163"/>
                      </a:cubicBezTo>
                      <a:cubicBezTo>
                        <a:pt x="127" y="163"/>
                        <a:pt x="127" y="163"/>
                        <a:pt x="127" y="163"/>
                      </a:cubicBezTo>
                      <a:cubicBezTo>
                        <a:pt x="126" y="163"/>
                        <a:pt x="126" y="163"/>
                        <a:pt x="126" y="163"/>
                      </a:cubicBezTo>
                      <a:cubicBezTo>
                        <a:pt x="125" y="163"/>
                        <a:pt x="125" y="163"/>
                        <a:pt x="125" y="163"/>
                      </a:cubicBezTo>
                      <a:cubicBezTo>
                        <a:pt x="124" y="163"/>
                        <a:pt x="124" y="163"/>
                        <a:pt x="124" y="163"/>
                      </a:cubicBezTo>
                      <a:cubicBezTo>
                        <a:pt x="123" y="163"/>
                        <a:pt x="123" y="163"/>
                        <a:pt x="123" y="163"/>
                      </a:cubicBezTo>
                      <a:cubicBezTo>
                        <a:pt x="122" y="163"/>
                        <a:pt x="122" y="163"/>
                        <a:pt x="122" y="163"/>
                      </a:cubicBezTo>
                      <a:cubicBezTo>
                        <a:pt x="121" y="163"/>
                        <a:pt x="121" y="163"/>
                        <a:pt x="121" y="163"/>
                      </a:cubicBezTo>
                      <a:cubicBezTo>
                        <a:pt x="120" y="163"/>
                        <a:pt x="120" y="163"/>
                        <a:pt x="120" y="163"/>
                      </a:cubicBezTo>
                      <a:cubicBezTo>
                        <a:pt x="119" y="163"/>
                        <a:pt x="119" y="163"/>
                        <a:pt x="119" y="163"/>
                      </a:cubicBezTo>
                      <a:cubicBezTo>
                        <a:pt x="119" y="128"/>
                        <a:pt x="119" y="128"/>
                        <a:pt x="119" y="128"/>
                      </a:cubicBezTo>
                      <a:cubicBezTo>
                        <a:pt x="116" y="128"/>
                        <a:pt x="116" y="128"/>
                        <a:pt x="116" y="128"/>
                      </a:cubicBezTo>
                      <a:cubicBezTo>
                        <a:pt x="111" y="128"/>
                        <a:pt x="111" y="128"/>
                        <a:pt x="111" y="128"/>
                      </a:cubicBezTo>
                      <a:cubicBezTo>
                        <a:pt x="106" y="128"/>
                        <a:pt x="106" y="128"/>
                        <a:pt x="106" y="128"/>
                      </a:cubicBezTo>
                      <a:cubicBezTo>
                        <a:pt x="100" y="128"/>
                        <a:pt x="100" y="128"/>
                        <a:pt x="100" y="128"/>
                      </a:cubicBezTo>
                      <a:cubicBezTo>
                        <a:pt x="95" y="128"/>
                        <a:pt x="95" y="128"/>
                        <a:pt x="95" y="128"/>
                      </a:cubicBezTo>
                      <a:cubicBezTo>
                        <a:pt x="90" y="128"/>
                        <a:pt x="90" y="128"/>
                        <a:pt x="90" y="128"/>
                      </a:cubicBezTo>
                      <a:cubicBezTo>
                        <a:pt x="84" y="128"/>
                        <a:pt x="84" y="128"/>
                        <a:pt x="84" y="128"/>
                      </a:cubicBezTo>
                      <a:cubicBezTo>
                        <a:pt x="84" y="113"/>
                        <a:pt x="84" y="113"/>
                        <a:pt x="84" y="113"/>
                      </a:cubicBezTo>
                      <a:cubicBezTo>
                        <a:pt x="90" y="113"/>
                        <a:pt x="90" y="113"/>
                        <a:pt x="90" y="113"/>
                      </a:cubicBezTo>
                      <a:cubicBezTo>
                        <a:pt x="95" y="113"/>
                        <a:pt x="95" y="113"/>
                        <a:pt x="95" y="113"/>
                      </a:cubicBezTo>
                      <a:cubicBezTo>
                        <a:pt x="100" y="113"/>
                        <a:pt x="100" y="113"/>
                        <a:pt x="100" y="113"/>
                      </a:cubicBezTo>
                      <a:cubicBezTo>
                        <a:pt x="106" y="113"/>
                        <a:pt x="106" y="113"/>
                        <a:pt x="106" y="113"/>
                      </a:cubicBezTo>
                      <a:cubicBezTo>
                        <a:pt x="111" y="113"/>
                        <a:pt x="111" y="113"/>
                        <a:pt x="111" y="113"/>
                      </a:cubicBezTo>
                      <a:cubicBezTo>
                        <a:pt x="116" y="113"/>
                        <a:pt x="116" y="113"/>
                        <a:pt x="116" y="113"/>
                      </a:cubicBezTo>
                      <a:cubicBezTo>
                        <a:pt x="119" y="113"/>
                        <a:pt x="119" y="113"/>
                        <a:pt x="119" y="113"/>
                      </a:cubicBezTo>
                      <a:cubicBezTo>
                        <a:pt x="119" y="78"/>
                        <a:pt x="119" y="78"/>
                        <a:pt x="119" y="78"/>
                      </a:cubicBezTo>
                      <a:cubicBezTo>
                        <a:pt x="120" y="78"/>
                        <a:pt x="120" y="78"/>
                        <a:pt x="120" y="78"/>
                      </a:cubicBezTo>
                      <a:cubicBezTo>
                        <a:pt x="121" y="78"/>
                        <a:pt x="121" y="78"/>
                        <a:pt x="121" y="78"/>
                      </a:cubicBezTo>
                      <a:cubicBezTo>
                        <a:pt x="122" y="78"/>
                        <a:pt x="122" y="78"/>
                        <a:pt x="122" y="78"/>
                      </a:cubicBezTo>
                      <a:cubicBezTo>
                        <a:pt x="123" y="78"/>
                        <a:pt x="123" y="78"/>
                        <a:pt x="123" y="78"/>
                      </a:cubicBezTo>
                      <a:cubicBezTo>
                        <a:pt x="124" y="78"/>
                        <a:pt x="124" y="78"/>
                        <a:pt x="124" y="78"/>
                      </a:cubicBezTo>
                      <a:cubicBezTo>
                        <a:pt x="125" y="78"/>
                        <a:pt x="125" y="78"/>
                        <a:pt x="125" y="78"/>
                      </a:cubicBezTo>
                      <a:cubicBezTo>
                        <a:pt x="126" y="78"/>
                        <a:pt x="126" y="78"/>
                        <a:pt x="126" y="78"/>
                      </a:cubicBezTo>
                      <a:cubicBezTo>
                        <a:pt x="127" y="78"/>
                        <a:pt x="127" y="78"/>
                        <a:pt x="127" y="78"/>
                      </a:cubicBezTo>
                      <a:cubicBezTo>
                        <a:pt x="128" y="78"/>
                        <a:pt x="128" y="78"/>
                        <a:pt x="128" y="78"/>
                      </a:cubicBezTo>
                      <a:cubicBezTo>
                        <a:pt x="129" y="78"/>
                        <a:pt x="129" y="78"/>
                        <a:pt x="129" y="78"/>
                      </a:cubicBezTo>
                      <a:cubicBezTo>
                        <a:pt x="130" y="78"/>
                        <a:pt x="130" y="78"/>
                        <a:pt x="130" y="78"/>
                      </a:cubicBezTo>
                      <a:cubicBezTo>
                        <a:pt x="131" y="78"/>
                        <a:pt x="131" y="78"/>
                        <a:pt x="131" y="78"/>
                      </a:cubicBezTo>
                      <a:cubicBezTo>
                        <a:pt x="132" y="78"/>
                        <a:pt x="132" y="78"/>
                        <a:pt x="132" y="78"/>
                      </a:cubicBezTo>
                      <a:cubicBezTo>
                        <a:pt x="133" y="78"/>
                        <a:pt x="133" y="78"/>
                        <a:pt x="133" y="78"/>
                      </a:cubicBezTo>
                      <a:cubicBezTo>
                        <a:pt x="134" y="78"/>
                        <a:pt x="134" y="78"/>
                        <a:pt x="134" y="78"/>
                      </a:cubicBezTo>
                      <a:cubicBezTo>
                        <a:pt x="135" y="78"/>
                        <a:pt x="135" y="78"/>
                        <a:pt x="135" y="78"/>
                      </a:cubicBezTo>
                      <a:cubicBezTo>
                        <a:pt x="135" y="113"/>
                        <a:pt x="135" y="113"/>
                        <a:pt x="135" y="113"/>
                      </a:cubicBezTo>
                      <a:cubicBezTo>
                        <a:pt x="138" y="113"/>
                        <a:pt x="138" y="113"/>
                        <a:pt x="138" y="113"/>
                      </a:cubicBezTo>
                      <a:cubicBezTo>
                        <a:pt x="143" y="113"/>
                        <a:pt x="143" y="113"/>
                        <a:pt x="143" y="113"/>
                      </a:cubicBezTo>
                      <a:cubicBezTo>
                        <a:pt x="148" y="113"/>
                        <a:pt x="148" y="113"/>
                        <a:pt x="148" y="113"/>
                      </a:cubicBezTo>
                      <a:cubicBezTo>
                        <a:pt x="154" y="113"/>
                        <a:pt x="154" y="113"/>
                        <a:pt x="154" y="113"/>
                      </a:cubicBezTo>
                      <a:cubicBezTo>
                        <a:pt x="159" y="113"/>
                        <a:pt x="159" y="113"/>
                        <a:pt x="159" y="113"/>
                      </a:cubicBezTo>
                      <a:cubicBezTo>
                        <a:pt x="165" y="113"/>
                        <a:pt x="165" y="113"/>
                        <a:pt x="165" y="113"/>
                      </a:cubicBezTo>
                      <a:cubicBezTo>
                        <a:pt x="170" y="113"/>
                        <a:pt x="170" y="113"/>
                        <a:pt x="170" y="113"/>
                      </a:cubicBezTo>
                      <a:lnTo>
                        <a:pt x="170" y="1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6033079" y="1556615"/>
              <a:ext cx="603033" cy="602430"/>
              <a:chOff x="4724400" y="4673600"/>
              <a:chExt cx="3176588" cy="3173413"/>
            </a:xfrm>
          </p:grpSpPr>
          <p:sp>
            <p:nvSpPr>
              <p:cNvPr id="28" name="Oval 22"/>
              <p:cNvSpPr>
                <a:spLocks noChangeArrowheads="1"/>
              </p:cNvSpPr>
              <p:nvPr/>
            </p:nvSpPr>
            <p:spPr bwMode="auto">
              <a:xfrm>
                <a:off x="4724400" y="4673600"/>
                <a:ext cx="3176588" cy="3173413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23"/>
              <p:cNvSpPr>
                <a:spLocks noEditPoints="1"/>
              </p:cNvSpPr>
              <p:nvPr/>
            </p:nvSpPr>
            <p:spPr bwMode="auto">
              <a:xfrm>
                <a:off x="5402263" y="5283200"/>
                <a:ext cx="1806575" cy="1957388"/>
              </a:xfrm>
              <a:custGeom>
                <a:avLst/>
                <a:gdLst>
                  <a:gd name="T0" fmla="*/ 480 w 480"/>
                  <a:gd name="T1" fmla="*/ 277 h 520"/>
                  <a:gd name="T2" fmla="*/ 429 w 480"/>
                  <a:gd name="T3" fmla="*/ 227 h 520"/>
                  <a:gd name="T4" fmla="*/ 379 w 480"/>
                  <a:gd name="T5" fmla="*/ 277 h 520"/>
                  <a:gd name="T6" fmla="*/ 416 w 480"/>
                  <a:gd name="T7" fmla="*/ 326 h 520"/>
                  <a:gd name="T8" fmla="*/ 396 w 480"/>
                  <a:gd name="T9" fmla="*/ 485 h 520"/>
                  <a:gd name="T10" fmla="*/ 320 w 480"/>
                  <a:gd name="T11" fmla="*/ 495 h 520"/>
                  <a:gd name="T12" fmla="*/ 245 w 480"/>
                  <a:gd name="T13" fmla="*/ 485 h 520"/>
                  <a:gd name="T14" fmla="*/ 224 w 480"/>
                  <a:gd name="T15" fmla="*/ 312 h 520"/>
                  <a:gd name="T16" fmla="*/ 325 w 480"/>
                  <a:gd name="T17" fmla="*/ 297 h 520"/>
                  <a:gd name="T18" fmla="*/ 391 w 480"/>
                  <a:gd name="T19" fmla="*/ 134 h 520"/>
                  <a:gd name="T20" fmla="*/ 399 w 480"/>
                  <a:gd name="T21" fmla="*/ 39 h 520"/>
                  <a:gd name="T22" fmla="*/ 271 w 480"/>
                  <a:gd name="T23" fmla="*/ 20 h 520"/>
                  <a:gd name="T24" fmla="*/ 242 w 480"/>
                  <a:gd name="T25" fmla="*/ 0 h 520"/>
                  <a:gd name="T26" fmla="*/ 209 w 480"/>
                  <a:gd name="T27" fmla="*/ 32 h 520"/>
                  <a:gd name="T28" fmla="*/ 242 w 480"/>
                  <a:gd name="T29" fmla="*/ 64 h 520"/>
                  <a:gd name="T30" fmla="*/ 272 w 480"/>
                  <a:gd name="T31" fmla="*/ 44 h 520"/>
                  <a:gd name="T32" fmla="*/ 379 w 480"/>
                  <a:gd name="T33" fmla="*/ 54 h 520"/>
                  <a:gd name="T34" fmla="*/ 357 w 480"/>
                  <a:gd name="T35" fmla="*/ 167 h 520"/>
                  <a:gd name="T36" fmla="*/ 314 w 480"/>
                  <a:gd name="T37" fmla="*/ 275 h 520"/>
                  <a:gd name="T38" fmla="*/ 211 w 480"/>
                  <a:gd name="T39" fmla="*/ 288 h 520"/>
                  <a:gd name="T40" fmla="*/ 109 w 480"/>
                  <a:gd name="T41" fmla="*/ 275 h 520"/>
                  <a:gd name="T42" fmla="*/ 56 w 480"/>
                  <a:gd name="T43" fmla="*/ 168 h 520"/>
                  <a:gd name="T44" fmla="*/ 30 w 480"/>
                  <a:gd name="T45" fmla="*/ 54 h 520"/>
                  <a:gd name="T46" fmla="*/ 132 w 480"/>
                  <a:gd name="T47" fmla="*/ 43 h 520"/>
                  <a:gd name="T48" fmla="*/ 162 w 480"/>
                  <a:gd name="T49" fmla="*/ 64 h 520"/>
                  <a:gd name="T50" fmla="*/ 195 w 480"/>
                  <a:gd name="T51" fmla="*/ 32 h 520"/>
                  <a:gd name="T52" fmla="*/ 162 w 480"/>
                  <a:gd name="T53" fmla="*/ 0 h 520"/>
                  <a:gd name="T54" fmla="*/ 133 w 480"/>
                  <a:gd name="T55" fmla="*/ 19 h 520"/>
                  <a:gd name="T56" fmla="*/ 10 w 480"/>
                  <a:gd name="T57" fmla="*/ 40 h 520"/>
                  <a:gd name="T58" fmla="*/ 13 w 480"/>
                  <a:gd name="T59" fmla="*/ 112 h 520"/>
                  <a:gd name="T60" fmla="*/ 98 w 480"/>
                  <a:gd name="T61" fmla="*/ 297 h 520"/>
                  <a:gd name="T62" fmla="*/ 199 w 480"/>
                  <a:gd name="T63" fmla="*/ 312 h 520"/>
                  <a:gd name="T64" fmla="*/ 204 w 480"/>
                  <a:gd name="T65" fmla="*/ 394 h 520"/>
                  <a:gd name="T66" fmla="*/ 233 w 480"/>
                  <a:gd name="T67" fmla="*/ 506 h 520"/>
                  <a:gd name="T68" fmla="*/ 319 w 480"/>
                  <a:gd name="T69" fmla="*/ 520 h 520"/>
                  <a:gd name="T70" fmla="*/ 322 w 480"/>
                  <a:gd name="T71" fmla="*/ 520 h 520"/>
                  <a:gd name="T72" fmla="*/ 322 w 480"/>
                  <a:gd name="T73" fmla="*/ 520 h 520"/>
                  <a:gd name="T74" fmla="*/ 408 w 480"/>
                  <a:gd name="T75" fmla="*/ 506 h 520"/>
                  <a:gd name="T76" fmla="*/ 436 w 480"/>
                  <a:gd name="T77" fmla="*/ 394 h 520"/>
                  <a:gd name="T78" fmla="*/ 441 w 480"/>
                  <a:gd name="T79" fmla="*/ 326 h 520"/>
                  <a:gd name="T80" fmla="*/ 480 w 480"/>
                  <a:gd name="T81" fmla="*/ 277 h 520"/>
                  <a:gd name="T82" fmla="*/ 242 w 480"/>
                  <a:gd name="T83" fmla="*/ 40 h 520"/>
                  <a:gd name="T84" fmla="*/ 234 w 480"/>
                  <a:gd name="T85" fmla="*/ 32 h 520"/>
                  <a:gd name="T86" fmla="*/ 242 w 480"/>
                  <a:gd name="T87" fmla="*/ 24 h 520"/>
                  <a:gd name="T88" fmla="*/ 249 w 480"/>
                  <a:gd name="T89" fmla="*/ 32 h 520"/>
                  <a:gd name="T90" fmla="*/ 242 w 480"/>
                  <a:gd name="T91" fmla="*/ 40 h 520"/>
                  <a:gd name="T92" fmla="*/ 162 w 480"/>
                  <a:gd name="T93" fmla="*/ 24 h 520"/>
                  <a:gd name="T94" fmla="*/ 170 w 480"/>
                  <a:gd name="T95" fmla="*/ 32 h 520"/>
                  <a:gd name="T96" fmla="*/ 162 w 480"/>
                  <a:gd name="T97" fmla="*/ 40 h 520"/>
                  <a:gd name="T98" fmla="*/ 154 w 480"/>
                  <a:gd name="T99" fmla="*/ 32 h 520"/>
                  <a:gd name="T100" fmla="*/ 162 w 480"/>
                  <a:gd name="T101" fmla="*/ 24 h 520"/>
                  <a:gd name="T102" fmla="*/ 429 w 480"/>
                  <a:gd name="T103" fmla="*/ 298 h 520"/>
                  <a:gd name="T104" fmla="*/ 408 w 480"/>
                  <a:gd name="T105" fmla="*/ 277 h 520"/>
                  <a:gd name="T106" fmla="*/ 429 w 480"/>
                  <a:gd name="T107" fmla="*/ 256 h 520"/>
                  <a:gd name="T108" fmla="*/ 450 w 480"/>
                  <a:gd name="T109" fmla="*/ 277 h 520"/>
                  <a:gd name="T110" fmla="*/ 429 w 480"/>
                  <a:gd name="T111" fmla="*/ 298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520">
                    <a:moveTo>
                      <a:pt x="480" y="277"/>
                    </a:moveTo>
                    <a:cubicBezTo>
                      <a:pt x="480" y="249"/>
                      <a:pt x="457" y="227"/>
                      <a:pt x="429" y="227"/>
                    </a:cubicBezTo>
                    <a:cubicBezTo>
                      <a:pt x="401" y="227"/>
                      <a:pt x="379" y="249"/>
                      <a:pt x="379" y="277"/>
                    </a:cubicBezTo>
                    <a:cubicBezTo>
                      <a:pt x="379" y="300"/>
                      <a:pt x="395" y="320"/>
                      <a:pt x="416" y="326"/>
                    </a:cubicBezTo>
                    <a:cubicBezTo>
                      <a:pt x="413" y="398"/>
                      <a:pt x="405" y="473"/>
                      <a:pt x="396" y="485"/>
                    </a:cubicBezTo>
                    <a:cubicBezTo>
                      <a:pt x="381" y="492"/>
                      <a:pt x="343" y="495"/>
                      <a:pt x="320" y="495"/>
                    </a:cubicBezTo>
                    <a:cubicBezTo>
                      <a:pt x="298" y="495"/>
                      <a:pt x="259" y="492"/>
                      <a:pt x="245" y="485"/>
                    </a:cubicBezTo>
                    <a:cubicBezTo>
                      <a:pt x="235" y="472"/>
                      <a:pt x="227" y="388"/>
                      <a:pt x="224" y="312"/>
                    </a:cubicBezTo>
                    <a:cubicBezTo>
                      <a:pt x="250" y="311"/>
                      <a:pt x="301" y="308"/>
                      <a:pt x="325" y="297"/>
                    </a:cubicBezTo>
                    <a:cubicBezTo>
                      <a:pt x="355" y="281"/>
                      <a:pt x="387" y="149"/>
                      <a:pt x="391" y="134"/>
                    </a:cubicBezTo>
                    <a:cubicBezTo>
                      <a:pt x="410" y="54"/>
                      <a:pt x="402" y="44"/>
                      <a:pt x="399" y="39"/>
                    </a:cubicBezTo>
                    <a:cubicBezTo>
                      <a:pt x="386" y="22"/>
                      <a:pt x="325" y="19"/>
                      <a:pt x="271" y="20"/>
                    </a:cubicBezTo>
                    <a:cubicBezTo>
                      <a:pt x="267" y="8"/>
                      <a:pt x="255" y="0"/>
                      <a:pt x="242" y="0"/>
                    </a:cubicBezTo>
                    <a:cubicBezTo>
                      <a:pt x="224" y="0"/>
                      <a:pt x="209" y="14"/>
                      <a:pt x="209" y="32"/>
                    </a:cubicBezTo>
                    <a:cubicBezTo>
                      <a:pt x="209" y="50"/>
                      <a:pt x="224" y="64"/>
                      <a:pt x="242" y="64"/>
                    </a:cubicBezTo>
                    <a:cubicBezTo>
                      <a:pt x="255" y="64"/>
                      <a:pt x="267" y="56"/>
                      <a:pt x="272" y="44"/>
                    </a:cubicBezTo>
                    <a:cubicBezTo>
                      <a:pt x="317" y="44"/>
                      <a:pt x="368" y="47"/>
                      <a:pt x="379" y="54"/>
                    </a:cubicBezTo>
                    <a:cubicBezTo>
                      <a:pt x="380" y="65"/>
                      <a:pt x="374" y="108"/>
                      <a:pt x="357" y="167"/>
                    </a:cubicBezTo>
                    <a:cubicBezTo>
                      <a:pt x="337" y="238"/>
                      <a:pt x="320" y="271"/>
                      <a:pt x="314" y="275"/>
                    </a:cubicBezTo>
                    <a:cubicBezTo>
                      <a:pt x="293" y="285"/>
                      <a:pt x="234" y="288"/>
                      <a:pt x="211" y="288"/>
                    </a:cubicBezTo>
                    <a:cubicBezTo>
                      <a:pt x="188" y="288"/>
                      <a:pt x="130" y="285"/>
                      <a:pt x="109" y="275"/>
                    </a:cubicBezTo>
                    <a:cubicBezTo>
                      <a:pt x="102" y="271"/>
                      <a:pt x="80" y="234"/>
                      <a:pt x="56" y="168"/>
                    </a:cubicBezTo>
                    <a:cubicBezTo>
                      <a:pt x="32" y="102"/>
                      <a:pt x="26" y="61"/>
                      <a:pt x="30" y="54"/>
                    </a:cubicBezTo>
                    <a:cubicBezTo>
                      <a:pt x="38" y="42"/>
                      <a:pt x="87" y="39"/>
                      <a:pt x="132" y="43"/>
                    </a:cubicBezTo>
                    <a:cubicBezTo>
                      <a:pt x="137" y="56"/>
                      <a:pt x="148" y="64"/>
                      <a:pt x="162" y="64"/>
                    </a:cubicBezTo>
                    <a:cubicBezTo>
                      <a:pt x="180" y="64"/>
                      <a:pt x="195" y="50"/>
                      <a:pt x="195" y="32"/>
                    </a:cubicBezTo>
                    <a:cubicBezTo>
                      <a:pt x="195" y="14"/>
                      <a:pt x="180" y="0"/>
                      <a:pt x="162" y="0"/>
                    </a:cubicBezTo>
                    <a:cubicBezTo>
                      <a:pt x="149" y="0"/>
                      <a:pt x="138" y="7"/>
                      <a:pt x="133" y="19"/>
                    </a:cubicBezTo>
                    <a:cubicBezTo>
                      <a:pt x="99" y="16"/>
                      <a:pt x="28" y="13"/>
                      <a:pt x="10" y="40"/>
                    </a:cubicBezTo>
                    <a:cubicBezTo>
                      <a:pt x="4" y="47"/>
                      <a:pt x="0" y="62"/>
                      <a:pt x="13" y="112"/>
                    </a:cubicBezTo>
                    <a:cubicBezTo>
                      <a:pt x="27" y="167"/>
                      <a:pt x="70" y="282"/>
                      <a:pt x="98" y="297"/>
                    </a:cubicBezTo>
                    <a:cubicBezTo>
                      <a:pt x="122" y="309"/>
                      <a:pt x="174" y="311"/>
                      <a:pt x="199" y="312"/>
                    </a:cubicBezTo>
                    <a:cubicBezTo>
                      <a:pt x="200" y="329"/>
                      <a:pt x="202" y="361"/>
                      <a:pt x="204" y="394"/>
                    </a:cubicBezTo>
                    <a:cubicBezTo>
                      <a:pt x="212" y="488"/>
                      <a:pt x="223" y="501"/>
                      <a:pt x="233" y="506"/>
                    </a:cubicBezTo>
                    <a:cubicBezTo>
                      <a:pt x="255" y="518"/>
                      <a:pt x="305" y="519"/>
                      <a:pt x="319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22" y="520"/>
                      <a:pt x="322" y="520"/>
                      <a:pt x="322" y="520"/>
                    </a:cubicBezTo>
                    <a:cubicBezTo>
                      <a:pt x="335" y="519"/>
                      <a:pt x="386" y="518"/>
                      <a:pt x="408" y="506"/>
                    </a:cubicBezTo>
                    <a:cubicBezTo>
                      <a:pt x="418" y="501"/>
                      <a:pt x="428" y="488"/>
                      <a:pt x="436" y="394"/>
                    </a:cubicBezTo>
                    <a:cubicBezTo>
                      <a:pt x="438" y="369"/>
                      <a:pt x="440" y="344"/>
                      <a:pt x="441" y="326"/>
                    </a:cubicBezTo>
                    <a:cubicBezTo>
                      <a:pt x="463" y="321"/>
                      <a:pt x="480" y="301"/>
                      <a:pt x="480" y="277"/>
                    </a:cubicBezTo>
                    <a:close/>
                    <a:moveTo>
                      <a:pt x="242" y="40"/>
                    </a:moveTo>
                    <a:cubicBezTo>
                      <a:pt x="237" y="40"/>
                      <a:pt x="234" y="36"/>
                      <a:pt x="234" y="32"/>
                    </a:cubicBezTo>
                    <a:cubicBezTo>
                      <a:pt x="234" y="28"/>
                      <a:pt x="237" y="24"/>
                      <a:pt x="242" y="24"/>
                    </a:cubicBezTo>
                    <a:cubicBezTo>
                      <a:pt x="246" y="24"/>
                      <a:pt x="249" y="28"/>
                      <a:pt x="249" y="32"/>
                    </a:cubicBezTo>
                    <a:cubicBezTo>
                      <a:pt x="249" y="36"/>
                      <a:pt x="246" y="40"/>
                      <a:pt x="242" y="40"/>
                    </a:cubicBezTo>
                    <a:close/>
                    <a:moveTo>
                      <a:pt x="162" y="24"/>
                    </a:moveTo>
                    <a:cubicBezTo>
                      <a:pt x="167" y="24"/>
                      <a:pt x="170" y="28"/>
                      <a:pt x="170" y="32"/>
                    </a:cubicBezTo>
                    <a:cubicBezTo>
                      <a:pt x="170" y="36"/>
                      <a:pt x="167" y="40"/>
                      <a:pt x="162" y="40"/>
                    </a:cubicBezTo>
                    <a:cubicBezTo>
                      <a:pt x="158" y="40"/>
                      <a:pt x="154" y="36"/>
                      <a:pt x="154" y="32"/>
                    </a:cubicBezTo>
                    <a:cubicBezTo>
                      <a:pt x="154" y="28"/>
                      <a:pt x="158" y="24"/>
                      <a:pt x="162" y="24"/>
                    </a:cubicBezTo>
                    <a:close/>
                    <a:moveTo>
                      <a:pt x="429" y="298"/>
                    </a:moveTo>
                    <a:cubicBezTo>
                      <a:pt x="418" y="298"/>
                      <a:pt x="408" y="289"/>
                      <a:pt x="408" y="277"/>
                    </a:cubicBezTo>
                    <a:cubicBezTo>
                      <a:pt x="408" y="266"/>
                      <a:pt x="418" y="256"/>
                      <a:pt x="429" y="256"/>
                    </a:cubicBezTo>
                    <a:cubicBezTo>
                      <a:pt x="441" y="256"/>
                      <a:pt x="450" y="266"/>
                      <a:pt x="450" y="277"/>
                    </a:cubicBezTo>
                    <a:cubicBezTo>
                      <a:pt x="450" y="289"/>
                      <a:pt x="441" y="298"/>
                      <a:pt x="429" y="2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7539420" y="1556615"/>
              <a:ext cx="602732" cy="603335"/>
              <a:chOff x="5795963" y="3938588"/>
              <a:chExt cx="3175000" cy="3178175"/>
            </a:xfrm>
          </p:grpSpPr>
          <p:sp>
            <p:nvSpPr>
              <p:cNvPr id="31" name="Oval 27"/>
              <p:cNvSpPr>
                <a:spLocks noChangeArrowheads="1"/>
              </p:cNvSpPr>
              <p:nvPr/>
            </p:nvSpPr>
            <p:spPr bwMode="auto">
              <a:xfrm>
                <a:off x="5795963" y="3938588"/>
                <a:ext cx="3175000" cy="317817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28"/>
              <p:cNvSpPr/>
              <p:nvPr/>
            </p:nvSpPr>
            <p:spPr bwMode="auto">
              <a:xfrm>
                <a:off x="6438901" y="5783263"/>
                <a:ext cx="685800" cy="674688"/>
              </a:xfrm>
              <a:custGeom>
                <a:avLst/>
                <a:gdLst>
                  <a:gd name="T0" fmla="*/ 84 w 182"/>
                  <a:gd name="T1" fmla="*/ 61 h 179"/>
                  <a:gd name="T2" fmla="*/ 60 w 182"/>
                  <a:gd name="T3" fmla="*/ 88 h 179"/>
                  <a:gd name="T4" fmla="*/ 69 w 182"/>
                  <a:gd name="T5" fmla="*/ 99 h 179"/>
                  <a:gd name="T6" fmla="*/ 0 w 182"/>
                  <a:gd name="T7" fmla="*/ 176 h 179"/>
                  <a:gd name="T8" fmla="*/ 4 w 182"/>
                  <a:gd name="T9" fmla="*/ 179 h 179"/>
                  <a:gd name="T10" fmla="*/ 83 w 182"/>
                  <a:gd name="T11" fmla="*/ 113 h 179"/>
                  <a:gd name="T12" fmla="*/ 95 w 182"/>
                  <a:gd name="T13" fmla="*/ 123 h 179"/>
                  <a:gd name="T14" fmla="*/ 121 w 182"/>
                  <a:gd name="T15" fmla="*/ 99 h 179"/>
                  <a:gd name="T16" fmla="*/ 182 w 182"/>
                  <a:gd name="T17" fmla="*/ 108 h 179"/>
                  <a:gd name="T18" fmla="*/ 76 w 182"/>
                  <a:gd name="T19" fmla="*/ 0 h 179"/>
                  <a:gd name="T20" fmla="*/ 84 w 182"/>
                  <a:gd name="T21" fmla="*/ 61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2" h="179">
                    <a:moveTo>
                      <a:pt x="84" y="61"/>
                    </a:moveTo>
                    <a:cubicBezTo>
                      <a:pt x="73" y="71"/>
                      <a:pt x="60" y="85"/>
                      <a:pt x="60" y="88"/>
                    </a:cubicBezTo>
                    <a:cubicBezTo>
                      <a:pt x="60" y="89"/>
                      <a:pt x="64" y="94"/>
                      <a:pt x="69" y="99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4" y="179"/>
                      <a:pt x="4" y="179"/>
                      <a:pt x="4" y="179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8" y="118"/>
                      <a:pt x="93" y="123"/>
                      <a:pt x="95" y="123"/>
                    </a:cubicBezTo>
                    <a:cubicBezTo>
                      <a:pt x="97" y="123"/>
                      <a:pt x="111" y="109"/>
                      <a:pt x="121" y="99"/>
                    </a:cubicBezTo>
                    <a:cubicBezTo>
                      <a:pt x="150" y="112"/>
                      <a:pt x="182" y="108"/>
                      <a:pt x="182" y="10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1" y="32"/>
                      <a:pt x="84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29"/>
              <p:cNvSpPr>
                <a:spLocks noEditPoints="1"/>
              </p:cNvSpPr>
              <p:nvPr/>
            </p:nvSpPr>
            <p:spPr bwMode="auto">
              <a:xfrm>
                <a:off x="6740526" y="4597401"/>
                <a:ext cx="1587500" cy="1573213"/>
              </a:xfrm>
              <a:custGeom>
                <a:avLst/>
                <a:gdLst>
                  <a:gd name="T0" fmla="*/ 1000 w 1000"/>
                  <a:gd name="T1" fmla="*/ 256 h 991"/>
                  <a:gd name="T2" fmla="*/ 694 w 1000"/>
                  <a:gd name="T3" fmla="*/ 55 h 991"/>
                  <a:gd name="T4" fmla="*/ 694 w 1000"/>
                  <a:gd name="T5" fmla="*/ 216 h 991"/>
                  <a:gd name="T6" fmla="*/ 533 w 1000"/>
                  <a:gd name="T7" fmla="*/ 128 h 991"/>
                  <a:gd name="T8" fmla="*/ 0 w 1000"/>
                  <a:gd name="T9" fmla="*/ 738 h 991"/>
                  <a:gd name="T10" fmla="*/ 827 w 1000"/>
                  <a:gd name="T11" fmla="*/ 427 h 991"/>
                  <a:gd name="T12" fmla="*/ 908 w 1000"/>
                  <a:gd name="T13" fmla="*/ 434 h 991"/>
                  <a:gd name="T14" fmla="*/ 865 w 1000"/>
                  <a:gd name="T15" fmla="*/ 228 h 991"/>
                  <a:gd name="T16" fmla="*/ 780 w 1000"/>
                  <a:gd name="T17" fmla="*/ 420 h 991"/>
                  <a:gd name="T18" fmla="*/ 434 w 1000"/>
                  <a:gd name="T19" fmla="*/ 766 h 991"/>
                  <a:gd name="T20" fmla="*/ 434 w 1000"/>
                  <a:gd name="T21" fmla="*/ 766 h 991"/>
                  <a:gd name="T22" fmla="*/ 417 w 1000"/>
                  <a:gd name="T23" fmla="*/ 750 h 991"/>
                  <a:gd name="T24" fmla="*/ 400 w 1000"/>
                  <a:gd name="T25" fmla="*/ 735 h 991"/>
                  <a:gd name="T26" fmla="*/ 384 w 1000"/>
                  <a:gd name="T27" fmla="*/ 719 h 991"/>
                  <a:gd name="T28" fmla="*/ 367 w 1000"/>
                  <a:gd name="T29" fmla="*/ 702 h 991"/>
                  <a:gd name="T30" fmla="*/ 351 w 1000"/>
                  <a:gd name="T31" fmla="*/ 686 h 991"/>
                  <a:gd name="T32" fmla="*/ 334 w 1000"/>
                  <a:gd name="T33" fmla="*/ 669 h 991"/>
                  <a:gd name="T34" fmla="*/ 318 w 1000"/>
                  <a:gd name="T35" fmla="*/ 652 h 991"/>
                  <a:gd name="T36" fmla="*/ 301 w 1000"/>
                  <a:gd name="T37" fmla="*/ 636 h 991"/>
                  <a:gd name="T38" fmla="*/ 287 w 1000"/>
                  <a:gd name="T39" fmla="*/ 619 h 991"/>
                  <a:gd name="T40" fmla="*/ 270 w 1000"/>
                  <a:gd name="T41" fmla="*/ 603 h 991"/>
                  <a:gd name="T42" fmla="*/ 254 w 1000"/>
                  <a:gd name="T43" fmla="*/ 586 h 991"/>
                  <a:gd name="T44" fmla="*/ 237 w 1000"/>
                  <a:gd name="T45" fmla="*/ 572 h 991"/>
                  <a:gd name="T46" fmla="*/ 227 w 1000"/>
                  <a:gd name="T47" fmla="*/ 562 h 991"/>
                  <a:gd name="T48" fmla="*/ 353 w 1000"/>
                  <a:gd name="T49" fmla="*/ 439 h 991"/>
                  <a:gd name="T50" fmla="*/ 483 w 1000"/>
                  <a:gd name="T51" fmla="*/ 529 h 991"/>
                  <a:gd name="T52" fmla="*/ 417 w 1000"/>
                  <a:gd name="T53" fmla="*/ 375 h 991"/>
                  <a:gd name="T54" fmla="*/ 540 w 1000"/>
                  <a:gd name="T55" fmla="*/ 456 h 991"/>
                  <a:gd name="T56" fmla="*/ 476 w 1000"/>
                  <a:gd name="T57" fmla="*/ 313 h 991"/>
                  <a:gd name="T58" fmla="*/ 588 w 1000"/>
                  <a:gd name="T59" fmla="*/ 382 h 991"/>
                  <a:gd name="T60" fmla="*/ 576 w 1000"/>
                  <a:gd name="T61" fmla="*/ 216 h 991"/>
                  <a:gd name="T62" fmla="*/ 592 w 1000"/>
                  <a:gd name="T63" fmla="*/ 233 h 991"/>
                  <a:gd name="T64" fmla="*/ 607 w 1000"/>
                  <a:gd name="T65" fmla="*/ 249 h 991"/>
                  <a:gd name="T66" fmla="*/ 623 w 1000"/>
                  <a:gd name="T67" fmla="*/ 266 h 991"/>
                  <a:gd name="T68" fmla="*/ 640 w 1000"/>
                  <a:gd name="T69" fmla="*/ 280 h 991"/>
                  <a:gd name="T70" fmla="*/ 656 w 1000"/>
                  <a:gd name="T71" fmla="*/ 297 h 991"/>
                  <a:gd name="T72" fmla="*/ 673 w 1000"/>
                  <a:gd name="T73" fmla="*/ 313 h 991"/>
                  <a:gd name="T74" fmla="*/ 690 w 1000"/>
                  <a:gd name="T75" fmla="*/ 330 h 991"/>
                  <a:gd name="T76" fmla="*/ 706 w 1000"/>
                  <a:gd name="T77" fmla="*/ 347 h 991"/>
                  <a:gd name="T78" fmla="*/ 723 w 1000"/>
                  <a:gd name="T79" fmla="*/ 363 h 991"/>
                  <a:gd name="T80" fmla="*/ 739 w 1000"/>
                  <a:gd name="T81" fmla="*/ 380 h 991"/>
                  <a:gd name="T82" fmla="*/ 754 w 1000"/>
                  <a:gd name="T83" fmla="*/ 396 h 991"/>
                  <a:gd name="T84" fmla="*/ 770 w 1000"/>
                  <a:gd name="T85" fmla="*/ 413 h 991"/>
                  <a:gd name="T86" fmla="*/ 780 w 1000"/>
                  <a:gd name="T87" fmla="*/ 420 h 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00" h="991">
                    <a:moveTo>
                      <a:pt x="946" y="309"/>
                    </a:moveTo>
                    <a:lnTo>
                      <a:pt x="1000" y="256"/>
                    </a:lnTo>
                    <a:lnTo>
                      <a:pt x="749" y="0"/>
                    </a:lnTo>
                    <a:lnTo>
                      <a:pt x="694" y="55"/>
                    </a:lnTo>
                    <a:lnTo>
                      <a:pt x="775" y="136"/>
                    </a:lnTo>
                    <a:lnTo>
                      <a:pt x="694" y="216"/>
                    </a:lnTo>
                    <a:lnTo>
                      <a:pt x="571" y="90"/>
                    </a:lnTo>
                    <a:lnTo>
                      <a:pt x="533" y="128"/>
                    </a:lnTo>
                    <a:lnTo>
                      <a:pt x="576" y="171"/>
                    </a:lnTo>
                    <a:lnTo>
                      <a:pt x="0" y="738"/>
                    </a:lnTo>
                    <a:lnTo>
                      <a:pt x="254" y="991"/>
                    </a:lnTo>
                    <a:lnTo>
                      <a:pt x="827" y="427"/>
                    </a:lnTo>
                    <a:lnTo>
                      <a:pt x="870" y="470"/>
                    </a:lnTo>
                    <a:lnTo>
                      <a:pt x="908" y="434"/>
                    </a:lnTo>
                    <a:lnTo>
                      <a:pt x="784" y="309"/>
                    </a:lnTo>
                    <a:lnTo>
                      <a:pt x="865" y="228"/>
                    </a:lnTo>
                    <a:lnTo>
                      <a:pt x="946" y="309"/>
                    </a:lnTo>
                    <a:close/>
                    <a:moveTo>
                      <a:pt x="780" y="420"/>
                    </a:moveTo>
                    <a:lnTo>
                      <a:pt x="780" y="420"/>
                    </a:lnTo>
                    <a:lnTo>
                      <a:pt x="434" y="766"/>
                    </a:lnTo>
                    <a:lnTo>
                      <a:pt x="780" y="420"/>
                    </a:lnTo>
                    <a:lnTo>
                      <a:pt x="434" y="766"/>
                    </a:lnTo>
                    <a:lnTo>
                      <a:pt x="424" y="759"/>
                    </a:lnTo>
                    <a:lnTo>
                      <a:pt x="417" y="750"/>
                    </a:lnTo>
                    <a:lnTo>
                      <a:pt x="408" y="742"/>
                    </a:lnTo>
                    <a:lnTo>
                      <a:pt x="400" y="735"/>
                    </a:lnTo>
                    <a:lnTo>
                      <a:pt x="391" y="726"/>
                    </a:lnTo>
                    <a:lnTo>
                      <a:pt x="384" y="719"/>
                    </a:lnTo>
                    <a:lnTo>
                      <a:pt x="374" y="709"/>
                    </a:lnTo>
                    <a:lnTo>
                      <a:pt x="367" y="702"/>
                    </a:lnTo>
                    <a:lnTo>
                      <a:pt x="360" y="693"/>
                    </a:lnTo>
                    <a:lnTo>
                      <a:pt x="351" y="686"/>
                    </a:lnTo>
                    <a:lnTo>
                      <a:pt x="344" y="676"/>
                    </a:lnTo>
                    <a:lnTo>
                      <a:pt x="334" y="669"/>
                    </a:lnTo>
                    <a:lnTo>
                      <a:pt x="327" y="662"/>
                    </a:lnTo>
                    <a:lnTo>
                      <a:pt x="318" y="652"/>
                    </a:lnTo>
                    <a:lnTo>
                      <a:pt x="310" y="645"/>
                    </a:lnTo>
                    <a:lnTo>
                      <a:pt x="301" y="636"/>
                    </a:lnTo>
                    <a:lnTo>
                      <a:pt x="294" y="629"/>
                    </a:lnTo>
                    <a:lnTo>
                      <a:pt x="287" y="619"/>
                    </a:lnTo>
                    <a:lnTo>
                      <a:pt x="277" y="612"/>
                    </a:lnTo>
                    <a:lnTo>
                      <a:pt x="270" y="603"/>
                    </a:lnTo>
                    <a:lnTo>
                      <a:pt x="261" y="595"/>
                    </a:lnTo>
                    <a:lnTo>
                      <a:pt x="254" y="586"/>
                    </a:lnTo>
                    <a:lnTo>
                      <a:pt x="244" y="579"/>
                    </a:lnTo>
                    <a:lnTo>
                      <a:pt x="237" y="572"/>
                    </a:lnTo>
                    <a:lnTo>
                      <a:pt x="227" y="562"/>
                    </a:lnTo>
                    <a:lnTo>
                      <a:pt x="227" y="562"/>
                    </a:lnTo>
                    <a:lnTo>
                      <a:pt x="282" y="508"/>
                    </a:lnTo>
                    <a:lnTo>
                      <a:pt x="353" y="439"/>
                    </a:lnTo>
                    <a:lnTo>
                      <a:pt x="464" y="548"/>
                    </a:lnTo>
                    <a:lnTo>
                      <a:pt x="483" y="529"/>
                    </a:lnTo>
                    <a:lnTo>
                      <a:pt x="372" y="418"/>
                    </a:lnTo>
                    <a:lnTo>
                      <a:pt x="417" y="375"/>
                    </a:lnTo>
                    <a:lnTo>
                      <a:pt x="519" y="477"/>
                    </a:lnTo>
                    <a:lnTo>
                      <a:pt x="540" y="456"/>
                    </a:lnTo>
                    <a:lnTo>
                      <a:pt x="436" y="354"/>
                    </a:lnTo>
                    <a:lnTo>
                      <a:pt x="476" y="313"/>
                    </a:lnTo>
                    <a:lnTo>
                      <a:pt x="566" y="403"/>
                    </a:lnTo>
                    <a:lnTo>
                      <a:pt x="588" y="382"/>
                    </a:lnTo>
                    <a:lnTo>
                      <a:pt x="498" y="294"/>
                    </a:lnTo>
                    <a:lnTo>
                      <a:pt x="576" y="216"/>
                    </a:lnTo>
                    <a:lnTo>
                      <a:pt x="583" y="223"/>
                    </a:lnTo>
                    <a:lnTo>
                      <a:pt x="592" y="233"/>
                    </a:lnTo>
                    <a:lnTo>
                      <a:pt x="600" y="240"/>
                    </a:lnTo>
                    <a:lnTo>
                      <a:pt x="607" y="249"/>
                    </a:lnTo>
                    <a:lnTo>
                      <a:pt x="616" y="256"/>
                    </a:lnTo>
                    <a:lnTo>
                      <a:pt x="623" y="266"/>
                    </a:lnTo>
                    <a:lnTo>
                      <a:pt x="633" y="273"/>
                    </a:lnTo>
                    <a:lnTo>
                      <a:pt x="640" y="280"/>
                    </a:lnTo>
                    <a:lnTo>
                      <a:pt x="649" y="290"/>
                    </a:lnTo>
                    <a:lnTo>
                      <a:pt x="656" y="297"/>
                    </a:lnTo>
                    <a:lnTo>
                      <a:pt x="666" y="306"/>
                    </a:lnTo>
                    <a:lnTo>
                      <a:pt x="673" y="313"/>
                    </a:lnTo>
                    <a:lnTo>
                      <a:pt x="680" y="323"/>
                    </a:lnTo>
                    <a:lnTo>
                      <a:pt x="690" y="330"/>
                    </a:lnTo>
                    <a:lnTo>
                      <a:pt x="697" y="339"/>
                    </a:lnTo>
                    <a:lnTo>
                      <a:pt x="706" y="347"/>
                    </a:lnTo>
                    <a:lnTo>
                      <a:pt x="713" y="354"/>
                    </a:lnTo>
                    <a:lnTo>
                      <a:pt x="723" y="363"/>
                    </a:lnTo>
                    <a:lnTo>
                      <a:pt x="730" y="370"/>
                    </a:lnTo>
                    <a:lnTo>
                      <a:pt x="739" y="380"/>
                    </a:lnTo>
                    <a:lnTo>
                      <a:pt x="747" y="387"/>
                    </a:lnTo>
                    <a:lnTo>
                      <a:pt x="754" y="396"/>
                    </a:lnTo>
                    <a:lnTo>
                      <a:pt x="763" y="403"/>
                    </a:lnTo>
                    <a:lnTo>
                      <a:pt x="770" y="413"/>
                    </a:lnTo>
                    <a:lnTo>
                      <a:pt x="780" y="420"/>
                    </a:lnTo>
                    <a:lnTo>
                      <a:pt x="780" y="4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279758" y="1556615"/>
              <a:ext cx="603033" cy="602732"/>
              <a:chOff x="2185988" y="3163888"/>
              <a:chExt cx="3176587" cy="3175000"/>
            </a:xfrm>
          </p:grpSpPr>
          <p:sp>
            <p:nvSpPr>
              <p:cNvPr id="35" name="Oval 33"/>
              <p:cNvSpPr>
                <a:spLocks noChangeArrowheads="1"/>
              </p:cNvSpPr>
              <p:nvPr/>
            </p:nvSpPr>
            <p:spPr bwMode="auto">
              <a:xfrm>
                <a:off x="2185988" y="3163888"/>
                <a:ext cx="3176587" cy="3175000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34"/>
              <p:cNvSpPr/>
              <p:nvPr/>
            </p:nvSpPr>
            <p:spPr bwMode="auto">
              <a:xfrm>
                <a:off x="3379788" y="4443413"/>
                <a:ext cx="788987" cy="790575"/>
              </a:xfrm>
              <a:custGeom>
                <a:avLst/>
                <a:gdLst>
                  <a:gd name="T0" fmla="*/ 305 w 497"/>
                  <a:gd name="T1" fmla="*/ 0 h 498"/>
                  <a:gd name="T2" fmla="*/ 192 w 497"/>
                  <a:gd name="T3" fmla="*/ 0 h 498"/>
                  <a:gd name="T4" fmla="*/ 192 w 497"/>
                  <a:gd name="T5" fmla="*/ 192 h 498"/>
                  <a:gd name="T6" fmla="*/ 0 w 497"/>
                  <a:gd name="T7" fmla="*/ 192 h 498"/>
                  <a:gd name="T8" fmla="*/ 0 w 497"/>
                  <a:gd name="T9" fmla="*/ 303 h 498"/>
                  <a:gd name="T10" fmla="*/ 192 w 497"/>
                  <a:gd name="T11" fmla="*/ 303 h 498"/>
                  <a:gd name="T12" fmla="*/ 192 w 497"/>
                  <a:gd name="T13" fmla="*/ 498 h 498"/>
                  <a:gd name="T14" fmla="*/ 305 w 497"/>
                  <a:gd name="T15" fmla="*/ 498 h 498"/>
                  <a:gd name="T16" fmla="*/ 305 w 497"/>
                  <a:gd name="T17" fmla="*/ 303 h 498"/>
                  <a:gd name="T18" fmla="*/ 497 w 497"/>
                  <a:gd name="T19" fmla="*/ 303 h 498"/>
                  <a:gd name="T20" fmla="*/ 497 w 497"/>
                  <a:gd name="T21" fmla="*/ 192 h 498"/>
                  <a:gd name="T22" fmla="*/ 305 w 497"/>
                  <a:gd name="T23" fmla="*/ 192 h 498"/>
                  <a:gd name="T24" fmla="*/ 305 w 497"/>
                  <a:gd name="T25" fmla="*/ 0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97" h="498">
                    <a:moveTo>
                      <a:pt x="305" y="0"/>
                    </a:moveTo>
                    <a:lnTo>
                      <a:pt x="192" y="0"/>
                    </a:lnTo>
                    <a:lnTo>
                      <a:pt x="192" y="192"/>
                    </a:lnTo>
                    <a:lnTo>
                      <a:pt x="0" y="192"/>
                    </a:lnTo>
                    <a:lnTo>
                      <a:pt x="0" y="303"/>
                    </a:lnTo>
                    <a:lnTo>
                      <a:pt x="192" y="303"/>
                    </a:lnTo>
                    <a:lnTo>
                      <a:pt x="192" y="498"/>
                    </a:lnTo>
                    <a:lnTo>
                      <a:pt x="305" y="498"/>
                    </a:lnTo>
                    <a:lnTo>
                      <a:pt x="305" y="303"/>
                    </a:lnTo>
                    <a:lnTo>
                      <a:pt x="497" y="303"/>
                    </a:lnTo>
                    <a:lnTo>
                      <a:pt x="497" y="192"/>
                    </a:lnTo>
                    <a:lnTo>
                      <a:pt x="305" y="192"/>
                    </a:lnTo>
                    <a:lnTo>
                      <a:pt x="30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35"/>
              <p:cNvSpPr>
                <a:spLocks noEditPoints="1"/>
              </p:cNvSpPr>
              <p:nvPr/>
            </p:nvSpPr>
            <p:spPr bwMode="auto">
              <a:xfrm>
                <a:off x="2879725" y="3878263"/>
                <a:ext cx="1790700" cy="1746250"/>
              </a:xfrm>
              <a:custGeom>
                <a:avLst/>
                <a:gdLst>
                  <a:gd name="T0" fmla="*/ 451 w 476"/>
                  <a:gd name="T1" fmla="*/ 65 h 464"/>
                  <a:gd name="T2" fmla="*/ 321 w 476"/>
                  <a:gd name="T3" fmla="*/ 65 h 464"/>
                  <a:gd name="T4" fmla="*/ 321 w 476"/>
                  <a:gd name="T5" fmla="*/ 0 h 464"/>
                  <a:gd name="T6" fmla="*/ 155 w 476"/>
                  <a:gd name="T7" fmla="*/ 0 h 464"/>
                  <a:gd name="T8" fmla="*/ 155 w 476"/>
                  <a:gd name="T9" fmla="*/ 65 h 464"/>
                  <a:gd name="T10" fmla="*/ 25 w 476"/>
                  <a:gd name="T11" fmla="*/ 65 h 464"/>
                  <a:gd name="T12" fmla="*/ 0 w 476"/>
                  <a:gd name="T13" fmla="*/ 90 h 464"/>
                  <a:gd name="T14" fmla="*/ 0 w 476"/>
                  <a:gd name="T15" fmla="*/ 420 h 464"/>
                  <a:gd name="T16" fmla="*/ 25 w 476"/>
                  <a:gd name="T17" fmla="*/ 445 h 464"/>
                  <a:gd name="T18" fmla="*/ 71 w 476"/>
                  <a:gd name="T19" fmla="*/ 445 h 464"/>
                  <a:gd name="T20" fmla="*/ 78 w 476"/>
                  <a:gd name="T21" fmla="*/ 464 h 464"/>
                  <a:gd name="T22" fmla="*/ 113 w 476"/>
                  <a:gd name="T23" fmla="*/ 464 h 464"/>
                  <a:gd name="T24" fmla="*/ 115 w 476"/>
                  <a:gd name="T25" fmla="*/ 445 h 464"/>
                  <a:gd name="T26" fmla="*/ 366 w 476"/>
                  <a:gd name="T27" fmla="*/ 445 h 464"/>
                  <a:gd name="T28" fmla="*/ 368 w 476"/>
                  <a:gd name="T29" fmla="*/ 464 h 464"/>
                  <a:gd name="T30" fmla="*/ 403 w 476"/>
                  <a:gd name="T31" fmla="*/ 464 h 464"/>
                  <a:gd name="T32" fmla="*/ 410 w 476"/>
                  <a:gd name="T33" fmla="*/ 445 h 464"/>
                  <a:gd name="T34" fmla="*/ 451 w 476"/>
                  <a:gd name="T35" fmla="*/ 445 h 464"/>
                  <a:gd name="T36" fmla="*/ 476 w 476"/>
                  <a:gd name="T37" fmla="*/ 420 h 464"/>
                  <a:gd name="T38" fmla="*/ 476 w 476"/>
                  <a:gd name="T39" fmla="*/ 90 h 464"/>
                  <a:gd name="T40" fmla="*/ 451 w 476"/>
                  <a:gd name="T41" fmla="*/ 65 h 464"/>
                  <a:gd name="T42" fmla="*/ 187 w 476"/>
                  <a:gd name="T43" fmla="*/ 28 h 464"/>
                  <a:gd name="T44" fmla="*/ 187 w 476"/>
                  <a:gd name="T45" fmla="*/ 28 h 464"/>
                  <a:gd name="T46" fmla="*/ 291 w 476"/>
                  <a:gd name="T47" fmla="*/ 28 h 464"/>
                  <a:gd name="T48" fmla="*/ 291 w 476"/>
                  <a:gd name="T49" fmla="*/ 65 h 464"/>
                  <a:gd name="T50" fmla="*/ 291 w 476"/>
                  <a:gd name="T51" fmla="*/ 65 h 464"/>
                  <a:gd name="T52" fmla="*/ 287 w 476"/>
                  <a:gd name="T53" fmla="*/ 65 h 464"/>
                  <a:gd name="T54" fmla="*/ 283 w 476"/>
                  <a:gd name="T55" fmla="*/ 65 h 464"/>
                  <a:gd name="T56" fmla="*/ 278 w 476"/>
                  <a:gd name="T57" fmla="*/ 65 h 464"/>
                  <a:gd name="T58" fmla="*/ 274 w 476"/>
                  <a:gd name="T59" fmla="*/ 65 h 464"/>
                  <a:gd name="T60" fmla="*/ 270 w 476"/>
                  <a:gd name="T61" fmla="*/ 65 h 464"/>
                  <a:gd name="T62" fmla="*/ 266 w 476"/>
                  <a:gd name="T63" fmla="*/ 65 h 464"/>
                  <a:gd name="T64" fmla="*/ 262 w 476"/>
                  <a:gd name="T65" fmla="*/ 65 h 464"/>
                  <a:gd name="T66" fmla="*/ 258 w 476"/>
                  <a:gd name="T67" fmla="*/ 65 h 464"/>
                  <a:gd name="T68" fmla="*/ 253 w 476"/>
                  <a:gd name="T69" fmla="*/ 65 h 464"/>
                  <a:gd name="T70" fmla="*/ 249 w 476"/>
                  <a:gd name="T71" fmla="*/ 65 h 464"/>
                  <a:gd name="T72" fmla="*/ 245 w 476"/>
                  <a:gd name="T73" fmla="*/ 65 h 464"/>
                  <a:gd name="T74" fmla="*/ 241 w 476"/>
                  <a:gd name="T75" fmla="*/ 65 h 464"/>
                  <a:gd name="T76" fmla="*/ 237 w 476"/>
                  <a:gd name="T77" fmla="*/ 65 h 464"/>
                  <a:gd name="T78" fmla="*/ 233 w 476"/>
                  <a:gd name="T79" fmla="*/ 65 h 464"/>
                  <a:gd name="T80" fmla="*/ 228 w 476"/>
                  <a:gd name="T81" fmla="*/ 65 h 464"/>
                  <a:gd name="T82" fmla="*/ 224 w 476"/>
                  <a:gd name="T83" fmla="*/ 65 h 464"/>
                  <a:gd name="T84" fmla="*/ 220 w 476"/>
                  <a:gd name="T85" fmla="*/ 65 h 464"/>
                  <a:gd name="T86" fmla="*/ 216 w 476"/>
                  <a:gd name="T87" fmla="*/ 65 h 464"/>
                  <a:gd name="T88" fmla="*/ 212 w 476"/>
                  <a:gd name="T89" fmla="*/ 65 h 464"/>
                  <a:gd name="T90" fmla="*/ 208 w 476"/>
                  <a:gd name="T91" fmla="*/ 65 h 464"/>
                  <a:gd name="T92" fmla="*/ 203 w 476"/>
                  <a:gd name="T93" fmla="*/ 65 h 464"/>
                  <a:gd name="T94" fmla="*/ 199 w 476"/>
                  <a:gd name="T95" fmla="*/ 65 h 464"/>
                  <a:gd name="T96" fmla="*/ 195 w 476"/>
                  <a:gd name="T97" fmla="*/ 65 h 464"/>
                  <a:gd name="T98" fmla="*/ 191 w 476"/>
                  <a:gd name="T99" fmla="*/ 65 h 464"/>
                  <a:gd name="T100" fmla="*/ 187 w 476"/>
                  <a:gd name="T101" fmla="*/ 65 h 464"/>
                  <a:gd name="T102" fmla="*/ 187 w 476"/>
                  <a:gd name="T103" fmla="*/ 28 h 464"/>
                  <a:gd name="T104" fmla="*/ 238 w 476"/>
                  <a:gd name="T105" fmla="*/ 402 h 464"/>
                  <a:gd name="T106" fmla="*/ 91 w 476"/>
                  <a:gd name="T107" fmla="*/ 255 h 464"/>
                  <a:gd name="T108" fmla="*/ 238 w 476"/>
                  <a:gd name="T109" fmla="*/ 108 h 464"/>
                  <a:gd name="T110" fmla="*/ 385 w 476"/>
                  <a:gd name="T111" fmla="*/ 255 h 464"/>
                  <a:gd name="T112" fmla="*/ 238 w 476"/>
                  <a:gd name="T113" fmla="*/ 402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76" h="464">
                    <a:moveTo>
                      <a:pt x="451" y="65"/>
                    </a:moveTo>
                    <a:cubicBezTo>
                      <a:pt x="321" y="65"/>
                      <a:pt x="321" y="65"/>
                      <a:pt x="321" y="65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65"/>
                      <a:pt x="155" y="65"/>
                      <a:pt x="155" y="65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11" y="65"/>
                      <a:pt x="0" y="76"/>
                      <a:pt x="0" y="90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0" y="434"/>
                      <a:pt x="11" y="445"/>
                      <a:pt x="25" y="445"/>
                    </a:cubicBezTo>
                    <a:cubicBezTo>
                      <a:pt x="71" y="445"/>
                      <a:pt x="71" y="445"/>
                      <a:pt x="71" y="445"/>
                    </a:cubicBezTo>
                    <a:cubicBezTo>
                      <a:pt x="78" y="464"/>
                      <a:pt x="78" y="464"/>
                      <a:pt x="78" y="464"/>
                    </a:cubicBezTo>
                    <a:cubicBezTo>
                      <a:pt x="113" y="464"/>
                      <a:pt x="113" y="464"/>
                      <a:pt x="113" y="464"/>
                    </a:cubicBezTo>
                    <a:cubicBezTo>
                      <a:pt x="115" y="445"/>
                      <a:pt x="115" y="445"/>
                      <a:pt x="115" y="445"/>
                    </a:cubicBezTo>
                    <a:cubicBezTo>
                      <a:pt x="366" y="445"/>
                      <a:pt x="366" y="445"/>
                      <a:pt x="366" y="445"/>
                    </a:cubicBezTo>
                    <a:cubicBezTo>
                      <a:pt x="368" y="464"/>
                      <a:pt x="368" y="464"/>
                      <a:pt x="368" y="464"/>
                    </a:cubicBezTo>
                    <a:cubicBezTo>
                      <a:pt x="403" y="464"/>
                      <a:pt x="403" y="464"/>
                      <a:pt x="403" y="464"/>
                    </a:cubicBezTo>
                    <a:cubicBezTo>
                      <a:pt x="410" y="445"/>
                      <a:pt x="410" y="445"/>
                      <a:pt x="410" y="445"/>
                    </a:cubicBezTo>
                    <a:cubicBezTo>
                      <a:pt x="451" y="445"/>
                      <a:pt x="451" y="445"/>
                      <a:pt x="451" y="445"/>
                    </a:cubicBezTo>
                    <a:cubicBezTo>
                      <a:pt x="465" y="445"/>
                      <a:pt x="476" y="434"/>
                      <a:pt x="476" y="420"/>
                    </a:cubicBezTo>
                    <a:cubicBezTo>
                      <a:pt x="476" y="90"/>
                      <a:pt x="476" y="90"/>
                      <a:pt x="476" y="90"/>
                    </a:cubicBezTo>
                    <a:cubicBezTo>
                      <a:pt x="476" y="76"/>
                      <a:pt x="465" y="65"/>
                      <a:pt x="451" y="65"/>
                    </a:cubicBezTo>
                    <a:close/>
                    <a:moveTo>
                      <a:pt x="187" y="28"/>
                    </a:moveTo>
                    <a:cubicBezTo>
                      <a:pt x="187" y="28"/>
                      <a:pt x="187" y="28"/>
                      <a:pt x="187" y="28"/>
                    </a:cubicBezTo>
                    <a:cubicBezTo>
                      <a:pt x="291" y="28"/>
                      <a:pt x="291" y="28"/>
                      <a:pt x="291" y="28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91" y="65"/>
                      <a:pt x="291" y="65"/>
                      <a:pt x="291" y="65"/>
                    </a:cubicBezTo>
                    <a:cubicBezTo>
                      <a:pt x="287" y="65"/>
                      <a:pt x="287" y="65"/>
                      <a:pt x="287" y="65"/>
                    </a:cubicBezTo>
                    <a:cubicBezTo>
                      <a:pt x="283" y="65"/>
                      <a:pt x="283" y="65"/>
                      <a:pt x="283" y="65"/>
                    </a:cubicBezTo>
                    <a:cubicBezTo>
                      <a:pt x="278" y="65"/>
                      <a:pt x="278" y="65"/>
                      <a:pt x="278" y="65"/>
                    </a:cubicBezTo>
                    <a:cubicBezTo>
                      <a:pt x="274" y="65"/>
                      <a:pt x="274" y="65"/>
                      <a:pt x="274" y="65"/>
                    </a:cubicBezTo>
                    <a:cubicBezTo>
                      <a:pt x="270" y="65"/>
                      <a:pt x="270" y="65"/>
                      <a:pt x="270" y="65"/>
                    </a:cubicBezTo>
                    <a:cubicBezTo>
                      <a:pt x="266" y="65"/>
                      <a:pt x="266" y="65"/>
                      <a:pt x="266" y="65"/>
                    </a:cubicBezTo>
                    <a:cubicBezTo>
                      <a:pt x="262" y="65"/>
                      <a:pt x="262" y="65"/>
                      <a:pt x="262" y="65"/>
                    </a:cubicBezTo>
                    <a:cubicBezTo>
                      <a:pt x="258" y="65"/>
                      <a:pt x="258" y="65"/>
                      <a:pt x="258" y="65"/>
                    </a:cubicBezTo>
                    <a:cubicBezTo>
                      <a:pt x="253" y="65"/>
                      <a:pt x="253" y="65"/>
                      <a:pt x="253" y="65"/>
                    </a:cubicBezTo>
                    <a:cubicBezTo>
                      <a:pt x="249" y="65"/>
                      <a:pt x="249" y="65"/>
                      <a:pt x="249" y="65"/>
                    </a:cubicBezTo>
                    <a:cubicBezTo>
                      <a:pt x="245" y="65"/>
                      <a:pt x="245" y="65"/>
                      <a:pt x="245" y="65"/>
                    </a:cubicBezTo>
                    <a:cubicBezTo>
                      <a:pt x="241" y="65"/>
                      <a:pt x="241" y="65"/>
                      <a:pt x="241" y="65"/>
                    </a:cubicBezTo>
                    <a:cubicBezTo>
                      <a:pt x="237" y="65"/>
                      <a:pt x="237" y="65"/>
                      <a:pt x="237" y="65"/>
                    </a:cubicBezTo>
                    <a:cubicBezTo>
                      <a:pt x="233" y="65"/>
                      <a:pt x="233" y="65"/>
                      <a:pt x="233" y="65"/>
                    </a:cubicBezTo>
                    <a:cubicBezTo>
                      <a:pt x="228" y="65"/>
                      <a:pt x="228" y="65"/>
                      <a:pt x="228" y="65"/>
                    </a:cubicBezTo>
                    <a:cubicBezTo>
                      <a:pt x="224" y="65"/>
                      <a:pt x="224" y="65"/>
                      <a:pt x="224" y="65"/>
                    </a:cubicBezTo>
                    <a:cubicBezTo>
                      <a:pt x="220" y="65"/>
                      <a:pt x="220" y="65"/>
                      <a:pt x="220" y="65"/>
                    </a:cubicBezTo>
                    <a:cubicBezTo>
                      <a:pt x="216" y="65"/>
                      <a:pt x="216" y="65"/>
                      <a:pt x="216" y="65"/>
                    </a:cubicBezTo>
                    <a:cubicBezTo>
                      <a:pt x="212" y="65"/>
                      <a:pt x="212" y="65"/>
                      <a:pt x="212" y="65"/>
                    </a:cubicBezTo>
                    <a:cubicBezTo>
                      <a:pt x="208" y="65"/>
                      <a:pt x="208" y="65"/>
                      <a:pt x="208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199" y="65"/>
                      <a:pt x="199" y="65"/>
                      <a:pt x="199" y="65"/>
                    </a:cubicBezTo>
                    <a:cubicBezTo>
                      <a:pt x="195" y="65"/>
                      <a:pt x="195" y="65"/>
                      <a:pt x="195" y="65"/>
                    </a:cubicBezTo>
                    <a:cubicBezTo>
                      <a:pt x="191" y="65"/>
                      <a:pt x="191" y="65"/>
                      <a:pt x="191" y="65"/>
                    </a:cubicBezTo>
                    <a:cubicBezTo>
                      <a:pt x="187" y="65"/>
                      <a:pt x="187" y="65"/>
                      <a:pt x="187" y="65"/>
                    </a:cubicBezTo>
                    <a:lnTo>
                      <a:pt x="187" y="28"/>
                    </a:lnTo>
                    <a:close/>
                    <a:moveTo>
                      <a:pt x="238" y="402"/>
                    </a:moveTo>
                    <a:cubicBezTo>
                      <a:pt x="157" y="402"/>
                      <a:pt x="91" y="336"/>
                      <a:pt x="91" y="255"/>
                    </a:cubicBezTo>
                    <a:cubicBezTo>
                      <a:pt x="91" y="174"/>
                      <a:pt x="157" y="108"/>
                      <a:pt x="238" y="108"/>
                    </a:cubicBezTo>
                    <a:cubicBezTo>
                      <a:pt x="319" y="108"/>
                      <a:pt x="385" y="174"/>
                      <a:pt x="385" y="255"/>
                    </a:cubicBezTo>
                    <a:cubicBezTo>
                      <a:pt x="385" y="336"/>
                      <a:pt x="319" y="402"/>
                      <a:pt x="238" y="4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6786400" y="1556615"/>
              <a:ext cx="602732" cy="602129"/>
              <a:chOff x="4470400" y="4495800"/>
              <a:chExt cx="3175000" cy="3171825"/>
            </a:xfrm>
          </p:grpSpPr>
          <p:sp>
            <p:nvSpPr>
              <p:cNvPr id="39" name="Oval 39"/>
              <p:cNvSpPr>
                <a:spLocks noChangeArrowheads="1"/>
              </p:cNvSpPr>
              <p:nvPr/>
            </p:nvSpPr>
            <p:spPr bwMode="auto">
              <a:xfrm>
                <a:off x="4470400" y="4495800"/>
                <a:ext cx="3175000" cy="31718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Oval 40"/>
              <p:cNvSpPr>
                <a:spLocks noChangeArrowheads="1"/>
              </p:cNvSpPr>
              <p:nvPr/>
            </p:nvSpPr>
            <p:spPr bwMode="auto">
              <a:xfrm>
                <a:off x="53578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Oval 41"/>
              <p:cNvSpPr>
                <a:spLocks noChangeArrowheads="1"/>
              </p:cNvSpPr>
              <p:nvPr/>
            </p:nvSpPr>
            <p:spPr bwMode="auto">
              <a:xfrm>
                <a:off x="6475413" y="6391275"/>
                <a:ext cx="315913" cy="31591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5000625" y="5457825"/>
                <a:ext cx="2117725" cy="1092200"/>
              </a:xfrm>
              <a:custGeom>
                <a:avLst/>
                <a:gdLst>
                  <a:gd name="T0" fmla="*/ 0 w 563"/>
                  <a:gd name="T1" fmla="*/ 169 h 290"/>
                  <a:gd name="T2" fmla="*/ 85 w 563"/>
                  <a:gd name="T3" fmla="*/ 290 h 290"/>
                  <a:gd name="T4" fmla="*/ 189 w 563"/>
                  <a:gd name="T5" fmla="*/ 290 h 290"/>
                  <a:gd name="T6" fmla="*/ 434 w 563"/>
                  <a:gd name="T7" fmla="*/ 238 h 290"/>
                  <a:gd name="T8" fmla="*/ 563 w 563"/>
                  <a:gd name="T9" fmla="*/ 290 h 290"/>
                  <a:gd name="T10" fmla="*/ 153 w 563"/>
                  <a:gd name="T11" fmla="*/ 0 h 290"/>
                  <a:gd name="T12" fmla="*/ 254 w 563"/>
                  <a:gd name="T13" fmla="*/ 169 h 290"/>
                  <a:gd name="T14" fmla="*/ 228 w 563"/>
                  <a:gd name="T15" fmla="*/ 169 h 290"/>
                  <a:gd name="T16" fmla="*/ 201 w 563"/>
                  <a:gd name="T17" fmla="*/ 169 h 290"/>
                  <a:gd name="T18" fmla="*/ 175 w 563"/>
                  <a:gd name="T19" fmla="*/ 169 h 290"/>
                  <a:gd name="T20" fmla="*/ 149 w 563"/>
                  <a:gd name="T21" fmla="*/ 169 h 290"/>
                  <a:gd name="T22" fmla="*/ 122 w 563"/>
                  <a:gd name="T23" fmla="*/ 169 h 290"/>
                  <a:gd name="T24" fmla="*/ 96 w 563"/>
                  <a:gd name="T25" fmla="*/ 169 h 290"/>
                  <a:gd name="T26" fmla="*/ 69 w 563"/>
                  <a:gd name="T27" fmla="*/ 169 h 290"/>
                  <a:gd name="T28" fmla="*/ 50 w 563"/>
                  <a:gd name="T29" fmla="*/ 169 h 290"/>
                  <a:gd name="T30" fmla="*/ 43 w 563"/>
                  <a:gd name="T31" fmla="*/ 169 h 290"/>
                  <a:gd name="T32" fmla="*/ 16 w 563"/>
                  <a:gd name="T33" fmla="*/ 169 h 290"/>
                  <a:gd name="T34" fmla="*/ 43 w 563"/>
                  <a:gd name="T35" fmla="*/ 139 h 290"/>
                  <a:gd name="T36" fmla="*/ 69 w 563"/>
                  <a:gd name="T37" fmla="*/ 109 h 290"/>
                  <a:gd name="T38" fmla="*/ 96 w 563"/>
                  <a:gd name="T39" fmla="*/ 80 h 290"/>
                  <a:gd name="T40" fmla="*/ 122 w 563"/>
                  <a:gd name="T41" fmla="*/ 50 h 290"/>
                  <a:gd name="T42" fmla="*/ 149 w 563"/>
                  <a:gd name="T43" fmla="*/ 20 h 290"/>
                  <a:gd name="T44" fmla="*/ 162 w 563"/>
                  <a:gd name="T45" fmla="*/ 11 h 290"/>
                  <a:gd name="T46" fmla="*/ 188 w 563"/>
                  <a:gd name="T47" fmla="*/ 11 h 290"/>
                  <a:gd name="T48" fmla="*/ 215 w 563"/>
                  <a:gd name="T49" fmla="*/ 11 h 290"/>
                  <a:gd name="T50" fmla="*/ 241 w 563"/>
                  <a:gd name="T51" fmla="*/ 11 h 290"/>
                  <a:gd name="T52" fmla="*/ 268 w 563"/>
                  <a:gd name="T53" fmla="*/ 11 h 290"/>
                  <a:gd name="T54" fmla="*/ 512 w 563"/>
                  <a:gd name="T55" fmla="*/ 104 h 290"/>
                  <a:gd name="T56" fmla="*/ 461 w 563"/>
                  <a:gd name="T57" fmla="*/ 155 h 290"/>
                  <a:gd name="T58" fmla="*/ 434 w 563"/>
                  <a:gd name="T59" fmla="*/ 104 h 290"/>
                  <a:gd name="T60" fmla="*/ 382 w 563"/>
                  <a:gd name="T61" fmla="*/ 77 h 290"/>
                  <a:gd name="T62" fmla="*/ 434 w 563"/>
                  <a:gd name="T63" fmla="*/ 25 h 290"/>
                  <a:gd name="T64" fmla="*/ 461 w 563"/>
                  <a:gd name="T65" fmla="*/ 77 h 290"/>
                  <a:gd name="T66" fmla="*/ 512 w 563"/>
                  <a:gd name="T67" fmla="*/ 10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63" h="290">
                    <a:moveTo>
                      <a:pt x="153" y="0"/>
                    </a:moveTo>
                    <a:cubicBezTo>
                      <a:pt x="0" y="169"/>
                      <a:pt x="0" y="169"/>
                      <a:pt x="0" y="169"/>
                    </a:cubicBezTo>
                    <a:cubicBezTo>
                      <a:pt x="0" y="290"/>
                      <a:pt x="0" y="290"/>
                      <a:pt x="0" y="290"/>
                    </a:cubicBezTo>
                    <a:cubicBezTo>
                      <a:pt x="85" y="290"/>
                      <a:pt x="85" y="290"/>
                      <a:pt x="85" y="290"/>
                    </a:cubicBezTo>
                    <a:cubicBezTo>
                      <a:pt x="86" y="261"/>
                      <a:pt x="109" y="238"/>
                      <a:pt x="137" y="238"/>
                    </a:cubicBezTo>
                    <a:cubicBezTo>
                      <a:pt x="166" y="238"/>
                      <a:pt x="189" y="261"/>
                      <a:pt x="189" y="290"/>
                    </a:cubicBezTo>
                    <a:cubicBezTo>
                      <a:pt x="382" y="290"/>
                      <a:pt x="382" y="290"/>
                      <a:pt x="382" y="290"/>
                    </a:cubicBezTo>
                    <a:cubicBezTo>
                      <a:pt x="383" y="261"/>
                      <a:pt x="406" y="238"/>
                      <a:pt x="434" y="238"/>
                    </a:cubicBezTo>
                    <a:cubicBezTo>
                      <a:pt x="463" y="238"/>
                      <a:pt x="486" y="261"/>
                      <a:pt x="487" y="290"/>
                    </a:cubicBezTo>
                    <a:cubicBezTo>
                      <a:pt x="563" y="290"/>
                      <a:pt x="563" y="290"/>
                      <a:pt x="563" y="290"/>
                    </a:cubicBezTo>
                    <a:cubicBezTo>
                      <a:pt x="563" y="0"/>
                      <a:pt x="563" y="0"/>
                      <a:pt x="563" y="0"/>
                    </a:cubicBezTo>
                    <a:lnTo>
                      <a:pt x="153" y="0"/>
                    </a:lnTo>
                    <a:close/>
                    <a:moveTo>
                      <a:pt x="268" y="169"/>
                    </a:moveTo>
                    <a:cubicBezTo>
                      <a:pt x="254" y="169"/>
                      <a:pt x="254" y="169"/>
                      <a:pt x="254" y="169"/>
                    </a:cubicBezTo>
                    <a:cubicBezTo>
                      <a:pt x="241" y="169"/>
                      <a:pt x="241" y="169"/>
                      <a:pt x="241" y="169"/>
                    </a:cubicBezTo>
                    <a:cubicBezTo>
                      <a:pt x="228" y="169"/>
                      <a:pt x="228" y="169"/>
                      <a:pt x="228" y="169"/>
                    </a:cubicBezTo>
                    <a:cubicBezTo>
                      <a:pt x="215" y="169"/>
                      <a:pt x="215" y="169"/>
                      <a:pt x="215" y="169"/>
                    </a:cubicBezTo>
                    <a:cubicBezTo>
                      <a:pt x="201" y="169"/>
                      <a:pt x="201" y="169"/>
                      <a:pt x="201" y="169"/>
                    </a:cubicBezTo>
                    <a:cubicBezTo>
                      <a:pt x="188" y="169"/>
                      <a:pt x="188" y="169"/>
                      <a:pt x="188" y="169"/>
                    </a:cubicBezTo>
                    <a:cubicBezTo>
                      <a:pt x="175" y="169"/>
                      <a:pt x="175" y="169"/>
                      <a:pt x="175" y="169"/>
                    </a:cubicBezTo>
                    <a:cubicBezTo>
                      <a:pt x="162" y="169"/>
                      <a:pt x="162" y="169"/>
                      <a:pt x="162" y="169"/>
                    </a:cubicBezTo>
                    <a:cubicBezTo>
                      <a:pt x="149" y="169"/>
                      <a:pt x="149" y="169"/>
                      <a:pt x="149" y="169"/>
                    </a:cubicBezTo>
                    <a:cubicBezTo>
                      <a:pt x="135" y="169"/>
                      <a:pt x="135" y="169"/>
                      <a:pt x="135" y="169"/>
                    </a:cubicBezTo>
                    <a:cubicBezTo>
                      <a:pt x="122" y="169"/>
                      <a:pt x="122" y="169"/>
                      <a:pt x="122" y="169"/>
                    </a:cubicBezTo>
                    <a:cubicBezTo>
                      <a:pt x="109" y="169"/>
                      <a:pt x="109" y="169"/>
                      <a:pt x="109" y="169"/>
                    </a:cubicBezTo>
                    <a:cubicBezTo>
                      <a:pt x="96" y="169"/>
                      <a:pt x="96" y="169"/>
                      <a:pt x="96" y="169"/>
                    </a:cubicBezTo>
                    <a:cubicBezTo>
                      <a:pt x="82" y="169"/>
                      <a:pt x="82" y="169"/>
                      <a:pt x="82" y="169"/>
                    </a:cubicBezTo>
                    <a:cubicBezTo>
                      <a:pt x="69" y="169"/>
                      <a:pt x="69" y="169"/>
                      <a:pt x="69" y="169"/>
                    </a:cubicBezTo>
                    <a:cubicBezTo>
                      <a:pt x="56" y="169"/>
                      <a:pt x="56" y="169"/>
                      <a:pt x="56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50" y="169"/>
                      <a:pt x="50" y="169"/>
                      <a:pt x="50" y="169"/>
                    </a:cubicBezTo>
                    <a:cubicBezTo>
                      <a:pt x="43" y="169"/>
                      <a:pt x="43" y="169"/>
                      <a:pt x="43" y="169"/>
                    </a:cubicBezTo>
                    <a:cubicBezTo>
                      <a:pt x="29" y="169"/>
                      <a:pt x="29" y="169"/>
                      <a:pt x="29" y="169"/>
                    </a:cubicBezTo>
                    <a:cubicBezTo>
                      <a:pt x="16" y="169"/>
                      <a:pt x="16" y="169"/>
                      <a:pt x="16" y="169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56" y="124"/>
                      <a:pt x="56" y="124"/>
                      <a:pt x="56" y="124"/>
                    </a:cubicBezTo>
                    <a:cubicBezTo>
                      <a:pt x="69" y="109"/>
                      <a:pt x="69" y="109"/>
                      <a:pt x="69" y="109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96" y="80"/>
                      <a:pt x="96" y="80"/>
                      <a:pt x="96" y="80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35" y="35"/>
                      <a:pt x="135" y="35"/>
                      <a:pt x="135" y="35"/>
                    </a:cubicBezTo>
                    <a:cubicBezTo>
                      <a:pt x="149" y="20"/>
                      <a:pt x="149" y="20"/>
                      <a:pt x="149" y="20"/>
                    </a:cubicBezTo>
                    <a:cubicBezTo>
                      <a:pt x="156" y="11"/>
                      <a:pt x="156" y="11"/>
                      <a:pt x="156" y="11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75" y="11"/>
                      <a:pt x="175" y="11"/>
                      <a:pt x="175" y="11"/>
                    </a:cubicBezTo>
                    <a:cubicBezTo>
                      <a:pt x="188" y="11"/>
                      <a:pt x="188" y="11"/>
                      <a:pt x="188" y="11"/>
                    </a:cubicBezTo>
                    <a:cubicBezTo>
                      <a:pt x="201" y="11"/>
                      <a:pt x="201" y="11"/>
                      <a:pt x="201" y="11"/>
                    </a:cubicBezTo>
                    <a:cubicBezTo>
                      <a:pt x="215" y="11"/>
                      <a:pt x="215" y="11"/>
                      <a:pt x="215" y="11"/>
                    </a:cubicBezTo>
                    <a:cubicBezTo>
                      <a:pt x="228" y="11"/>
                      <a:pt x="228" y="11"/>
                      <a:pt x="228" y="11"/>
                    </a:cubicBezTo>
                    <a:cubicBezTo>
                      <a:pt x="241" y="11"/>
                      <a:pt x="241" y="11"/>
                      <a:pt x="241" y="11"/>
                    </a:cubicBezTo>
                    <a:cubicBezTo>
                      <a:pt x="254" y="11"/>
                      <a:pt x="254" y="11"/>
                      <a:pt x="254" y="11"/>
                    </a:cubicBezTo>
                    <a:cubicBezTo>
                      <a:pt x="268" y="11"/>
                      <a:pt x="268" y="11"/>
                      <a:pt x="268" y="11"/>
                    </a:cubicBezTo>
                    <a:lnTo>
                      <a:pt x="268" y="169"/>
                    </a:lnTo>
                    <a:close/>
                    <a:moveTo>
                      <a:pt x="512" y="104"/>
                    </a:moveTo>
                    <a:cubicBezTo>
                      <a:pt x="461" y="104"/>
                      <a:pt x="461" y="104"/>
                      <a:pt x="461" y="104"/>
                    </a:cubicBezTo>
                    <a:cubicBezTo>
                      <a:pt x="461" y="155"/>
                      <a:pt x="461" y="155"/>
                      <a:pt x="461" y="155"/>
                    </a:cubicBezTo>
                    <a:cubicBezTo>
                      <a:pt x="434" y="155"/>
                      <a:pt x="434" y="155"/>
                      <a:pt x="434" y="155"/>
                    </a:cubicBezTo>
                    <a:cubicBezTo>
                      <a:pt x="434" y="104"/>
                      <a:pt x="434" y="104"/>
                      <a:pt x="434" y="104"/>
                    </a:cubicBezTo>
                    <a:cubicBezTo>
                      <a:pt x="382" y="104"/>
                      <a:pt x="382" y="104"/>
                      <a:pt x="382" y="104"/>
                    </a:cubicBezTo>
                    <a:cubicBezTo>
                      <a:pt x="382" y="77"/>
                      <a:pt x="382" y="77"/>
                      <a:pt x="382" y="77"/>
                    </a:cubicBezTo>
                    <a:cubicBezTo>
                      <a:pt x="434" y="77"/>
                      <a:pt x="434" y="77"/>
                      <a:pt x="434" y="77"/>
                    </a:cubicBezTo>
                    <a:cubicBezTo>
                      <a:pt x="434" y="25"/>
                      <a:pt x="434" y="25"/>
                      <a:pt x="434" y="25"/>
                    </a:cubicBezTo>
                    <a:cubicBezTo>
                      <a:pt x="461" y="25"/>
                      <a:pt x="461" y="25"/>
                      <a:pt x="461" y="25"/>
                    </a:cubicBezTo>
                    <a:cubicBezTo>
                      <a:pt x="461" y="77"/>
                      <a:pt x="461" y="77"/>
                      <a:pt x="461" y="77"/>
                    </a:cubicBezTo>
                    <a:cubicBezTo>
                      <a:pt x="512" y="77"/>
                      <a:pt x="512" y="77"/>
                      <a:pt x="512" y="77"/>
                    </a:cubicBezTo>
                    <a:lnTo>
                      <a:pt x="512" y="10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1891633" y="0"/>
            <a:ext cx="9377303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3713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45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" name="矩形 3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18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" name="Rectangle 7"/>
          <p:cNvSpPr/>
          <p:nvPr/>
        </p:nvSpPr>
        <p:spPr bwMode="auto">
          <a:xfrm>
            <a:off x="7564645" y="1612402"/>
            <a:ext cx="219669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59" name="Rectangle 7"/>
          <p:cNvSpPr/>
          <p:nvPr/>
        </p:nvSpPr>
        <p:spPr bwMode="auto">
          <a:xfrm>
            <a:off x="8356733" y="3300136"/>
            <a:ext cx="219669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60" name="Rectangle 7"/>
          <p:cNvSpPr/>
          <p:nvPr/>
        </p:nvSpPr>
        <p:spPr bwMode="auto">
          <a:xfrm>
            <a:off x="7564645" y="5154828"/>
            <a:ext cx="219669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r>
              <a:rPr lang="zh-CN" altLang="en-US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61" name="Freeform 12"/>
          <p:cNvSpPr/>
          <p:nvPr/>
        </p:nvSpPr>
        <p:spPr bwMode="auto">
          <a:xfrm>
            <a:off x="6602621" y="2033423"/>
            <a:ext cx="1022709" cy="1666046"/>
          </a:xfrm>
          <a:custGeom>
            <a:avLst/>
            <a:gdLst>
              <a:gd name="T0" fmla="*/ 554 w 554"/>
              <a:gd name="T1" fmla="*/ 915 h 915"/>
              <a:gd name="T2" fmla="*/ 0 w 554"/>
              <a:gd name="T3" fmla="*/ 0 h 91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54" h="915">
                <a:moveTo>
                  <a:pt x="554" y="915"/>
                </a:moveTo>
                <a:cubicBezTo>
                  <a:pt x="523" y="530"/>
                  <a:pt x="309" y="197"/>
                  <a:pt x="0" y="0"/>
                </a:cubicBezTo>
              </a:path>
            </a:pathLst>
          </a:custGeom>
          <a:noFill/>
          <a:ln w="22225" cap="flat">
            <a:solidFill>
              <a:srgbClr val="23B9D6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62" name="Freeform 13"/>
          <p:cNvSpPr/>
          <p:nvPr/>
        </p:nvSpPr>
        <p:spPr bwMode="auto">
          <a:xfrm>
            <a:off x="4802249" y="1693415"/>
            <a:ext cx="1800372" cy="340009"/>
          </a:xfrm>
          <a:custGeom>
            <a:avLst/>
            <a:gdLst>
              <a:gd name="T0" fmla="*/ 976 w 976"/>
              <a:gd name="T1" fmla="*/ 187 h 187"/>
              <a:gd name="T2" fmla="*/ 332 w 976"/>
              <a:gd name="T3" fmla="*/ 0 h 187"/>
              <a:gd name="T4" fmla="*/ 0 w 976"/>
              <a:gd name="T5" fmla="*/ 4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6" h="187">
                <a:moveTo>
                  <a:pt x="976" y="187"/>
                </a:moveTo>
                <a:cubicBezTo>
                  <a:pt x="790" y="69"/>
                  <a:pt x="569" y="0"/>
                  <a:pt x="332" y="0"/>
                </a:cubicBezTo>
                <a:cubicBezTo>
                  <a:pt x="217" y="0"/>
                  <a:pt x="106" y="16"/>
                  <a:pt x="0" y="46"/>
                </a:cubicBezTo>
              </a:path>
            </a:pathLst>
          </a:custGeom>
          <a:noFill/>
          <a:ln w="22225" cap="flat">
            <a:solidFill>
              <a:srgbClr val="23B9D6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63" name="Freeform 14"/>
          <p:cNvSpPr/>
          <p:nvPr/>
        </p:nvSpPr>
        <p:spPr bwMode="auto">
          <a:xfrm>
            <a:off x="6906395" y="3699469"/>
            <a:ext cx="727035" cy="1804049"/>
          </a:xfrm>
          <a:custGeom>
            <a:avLst/>
            <a:gdLst>
              <a:gd name="T0" fmla="*/ 0 w 394"/>
              <a:gd name="T1" fmla="*/ 991 h 991"/>
              <a:gd name="T2" fmla="*/ 394 w 394"/>
              <a:gd name="T3" fmla="*/ 101 h 991"/>
              <a:gd name="T4" fmla="*/ 389 w 394"/>
              <a:gd name="T5" fmla="*/ 0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4" h="991">
                <a:moveTo>
                  <a:pt x="0" y="991"/>
                </a:moveTo>
                <a:cubicBezTo>
                  <a:pt x="242" y="771"/>
                  <a:pt x="394" y="454"/>
                  <a:pt x="394" y="101"/>
                </a:cubicBezTo>
                <a:cubicBezTo>
                  <a:pt x="394" y="67"/>
                  <a:pt x="392" y="34"/>
                  <a:pt x="389" y="0"/>
                </a:cubicBezTo>
              </a:path>
            </a:pathLst>
          </a:custGeom>
          <a:noFill/>
          <a:ln w="22225" cap="flat">
            <a:solidFill>
              <a:srgbClr val="23B9D6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64" name="Freeform 15"/>
          <p:cNvSpPr/>
          <p:nvPr/>
        </p:nvSpPr>
        <p:spPr bwMode="auto">
          <a:xfrm>
            <a:off x="4520751" y="5503517"/>
            <a:ext cx="2385644" cy="570016"/>
          </a:xfrm>
          <a:custGeom>
            <a:avLst/>
            <a:gdLst>
              <a:gd name="T0" fmla="*/ 0 w 1294"/>
              <a:gd name="T1" fmla="*/ 211 h 313"/>
              <a:gd name="T2" fmla="*/ 485 w 1294"/>
              <a:gd name="T3" fmla="*/ 313 h 313"/>
              <a:gd name="T4" fmla="*/ 1294 w 1294"/>
              <a:gd name="T5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94" h="313">
                <a:moveTo>
                  <a:pt x="0" y="211"/>
                </a:moveTo>
                <a:cubicBezTo>
                  <a:pt x="148" y="277"/>
                  <a:pt x="312" y="313"/>
                  <a:pt x="485" y="313"/>
                </a:cubicBezTo>
                <a:cubicBezTo>
                  <a:pt x="797" y="313"/>
                  <a:pt x="1081" y="194"/>
                  <a:pt x="1294" y="0"/>
                </a:cubicBezTo>
              </a:path>
            </a:pathLst>
          </a:custGeom>
          <a:noFill/>
          <a:ln w="22225" cap="flat">
            <a:solidFill>
              <a:srgbClr val="23B9D6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pSp>
        <p:nvGrpSpPr>
          <p:cNvPr id="66" name="Group 1"/>
          <p:cNvGrpSpPr/>
          <p:nvPr/>
        </p:nvGrpSpPr>
        <p:grpSpPr>
          <a:xfrm>
            <a:off x="4441675" y="2742502"/>
            <a:ext cx="2134335" cy="2311488"/>
            <a:chOff x="3946451" y="1586754"/>
            <a:chExt cx="1673076" cy="1834695"/>
          </a:xfrm>
        </p:grpSpPr>
        <p:sp>
          <p:nvSpPr>
            <p:cNvPr id="68" name="Oval 11"/>
            <p:cNvSpPr/>
            <p:nvPr/>
          </p:nvSpPr>
          <p:spPr bwMode="auto">
            <a:xfrm>
              <a:off x="4089585" y="1815054"/>
              <a:ext cx="1430856" cy="1430856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sp>
          <p:nvSpPr>
            <p:cNvPr id="69" name="Freeform 18"/>
            <p:cNvSpPr>
              <a:spLocks noEditPoints="1"/>
            </p:cNvSpPr>
            <p:nvPr/>
          </p:nvSpPr>
          <p:spPr bwMode="auto">
            <a:xfrm>
              <a:off x="4559863" y="2240485"/>
              <a:ext cx="236555" cy="235905"/>
            </a:xfrm>
            <a:custGeom>
              <a:avLst/>
              <a:gdLst>
                <a:gd name="T0" fmla="*/ 1090 w 2222"/>
                <a:gd name="T1" fmla="*/ 1677 h 2222"/>
                <a:gd name="T2" fmla="*/ 758 w 2222"/>
                <a:gd name="T3" fmla="*/ 2127 h 2222"/>
                <a:gd name="T4" fmla="*/ 719 w 2222"/>
                <a:gd name="T5" fmla="*/ 2148 h 2222"/>
                <a:gd name="T6" fmla="*/ 688 w 2222"/>
                <a:gd name="T7" fmla="*/ 2123 h 2222"/>
                <a:gd name="T8" fmla="*/ 686 w 2222"/>
                <a:gd name="T9" fmla="*/ 2087 h 2222"/>
                <a:gd name="T10" fmla="*/ 143 w 2222"/>
                <a:gd name="T11" fmla="*/ 1306 h 2222"/>
                <a:gd name="T12" fmla="*/ 47 w 2222"/>
                <a:gd name="T13" fmla="*/ 1194 h 2222"/>
                <a:gd name="T14" fmla="*/ 0 w 2222"/>
                <a:gd name="T15" fmla="*/ 1266 h 2222"/>
                <a:gd name="T16" fmla="*/ 62 w 2222"/>
                <a:gd name="T17" fmla="*/ 1357 h 2222"/>
                <a:gd name="T18" fmla="*/ 624 w 2222"/>
                <a:gd name="T19" fmla="*/ 2124 h 2222"/>
                <a:gd name="T20" fmla="*/ 722 w 2222"/>
                <a:gd name="T21" fmla="*/ 2222 h 2222"/>
                <a:gd name="T22" fmla="*/ 794 w 2222"/>
                <a:gd name="T23" fmla="*/ 2189 h 2222"/>
                <a:gd name="T24" fmla="*/ 1104 w 2222"/>
                <a:gd name="T25" fmla="*/ 1771 h 2222"/>
                <a:gd name="T26" fmla="*/ 1776 w 2222"/>
                <a:gd name="T27" fmla="*/ 2059 h 2222"/>
                <a:gd name="T28" fmla="*/ 1860 w 2222"/>
                <a:gd name="T29" fmla="*/ 2054 h 2222"/>
                <a:gd name="T30" fmla="*/ 1912 w 2222"/>
                <a:gd name="T31" fmla="*/ 1967 h 2222"/>
                <a:gd name="T32" fmla="*/ 1717 w 2222"/>
                <a:gd name="T33" fmla="*/ 1951 h 2222"/>
                <a:gd name="T34" fmla="*/ 2180 w 2222"/>
                <a:gd name="T35" fmla="*/ 17 h 2222"/>
                <a:gd name="T36" fmla="*/ 2075 w 2222"/>
                <a:gd name="T37" fmla="*/ 14 h 2222"/>
                <a:gd name="T38" fmla="*/ 115 w 2222"/>
                <a:gd name="T39" fmla="*/ 1149 h 2222"/>
                <a:gd name="T40" fmla="*/ 107 w 2222"/>
                <a:gd name="T41" fmla="*/ 1224 h 2222"/>
                <a:gd name="T42" fmla="*/ 506 w 2222"/>
                <a:gd name="T43" fmla="*/ 1405 h 2222"/>
                <a:gd name="T44" fmla="*/ 744 w 2222"/>
                <a:gd name="T45" fmla="*/ 1498 h 2222"/>
                <a:gd name="T46" fmla="*/ 758 w 2222"/>
                <a:gd name="T47" fmla="*/ 2049 h 2222"/>
                <a:gd name="T48" fmla="*/ 1074 w 2222"/>
                <a:gd name="T49" fmla="*/ 1618 h 2222"/>
                <a:gd name="T50" fmla="*/ 1738 w 2222"/>
                <a:gd name="T51" fmla="*/ 1908 h 2222"/>
                <a:gd name="T52" fmla="*/ 1746 w 2222"/>
                <a:gd name="T53" fmla="*/ 1912 h 2222"/>
                <a:gd name="T54" fmla="*/ 1842 w 2222"/>
                <a:gd name="T55" fmla="*/ 1936 h 2222"/>
                <a:gd name="T56" fmla="*/ 1925 w 2222"/>
                <a:gd name="T57" fmla="*/ 1888 h 2222"/>
                <a:gd name="T58" fmla="*/ 2201 w 2222"/>
                <a:gd name="T59" fmla="*/ 111 h 2222"/>
                <a:gd name="T60" fmla="*/ 2222 w 2222"/>
                <a:gd name="T61" fmla="*/ 98 h 2222"/>
                <a:gd name="T62" fmla="*/ 1723 w 2222"/>
                <a:gd name="T63" fmla="*/ 1664 h 2222"/>
                <a:gd name="T64" fmla="*/ 1256 w 2222"/>
                <a:gd name="T65" fmla="*/ 1552 h 2222"/>
                <a:gd name="T66" fmla="*/ 1737 w 2222"/>
                <a:gd name="T67" fmla="*/ 602 h 2222"/>
                <a:gd name="T68" fmla="*/ 833 w 2222"/>
                <a:gd name="T69" fmla="*/ 1307 h 2222"/>
                <a:gd name="T70" fmla="*/ 486 w 2222"/>
                <a:gd name="T71" fmla="*/ 1237 h 2222"/>
                <a:gd name="T72" fmla="*/ 1882 w 2222"/>
                <a:gd name="T73" fmla="*/ 364 h 2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22" h="2222">
                  <a:moveTo>
                    <a:pt x="1717" y="1951"/>
                  </a:moveTo>
                  <a:cubicBezTo>
                    <a:pt x="1090" y="1677"/>
                    <a:pt x="1090" y="1677"/>
                    <a:pt x="1090" y="1677"/>
                  </a:cubicBezTo>
                  <a:cubicBezTo>
                    <a:pt x="797" y="2076"/>
                    <a:pt x="797" y="2076"/>
                    <a:pt x="797" y="2076"/>
                  </a:cubicBezTo>
                  <a:cubicBezTo>
                    <a:pt x="781" y="2100"/>
                    <a:pt x="769" y="2116"/>
                    <a:pt x="758" y="2127"/>
                  </a:cubicBezTo>
                  <a:cubicBezTo>
                    <a:pt x="746" y="2138"/>
                    <a:pt x="737" y="2147"/>
                    <a:pt x="720" y="2148"/>
                  </a:cubicBezTo>
                  <a:cubicBezTo>
                    <a:pt x="720" y="2148"/>
                    <a:pt x="719" y="2148"/>
                    <a:pt x="719" y="2148"/>
                  </a:cubicBezTo>
                  <a:cubicBezTo>
                    <a:pt x="711" y="2148"/>
                    <a:pt x="702" y="2144"/>
                    <a:pt x="697" y="2138"/>
                  </a:cubicBezTo>
                  <a:cubicBezTo>
                    <a:pt x="692" y="2133"/>
                    <a:pt x="690" y="2128"/>
                    <a:pt x="688" y="2123"/>
                  </a:cubicBezTo>
                  <a:cubicBezTo>
                    <a:pt x="685" y="2114"/>
                    <a:pt x="685" y="2106"/>
                    <a:pt x="685" y="2100"/>
                  </a:cubicBezTo>
                  <a:cubicBezTo>
                    <a:pt x="685" y="2094"/>
                    <a:pt x="685" y="2089"/>
                    <a:pt x="686" y="2087"/>
                  </a:cubicBezTo>
                  <a:cubicBezTo>
                    <a:pt x="696" y="1531"/>
                    <a:pt x="696" y="1531"/>
                    <a:pt x="696" y="1531"/>
                  </a:cubicBezTo>
                  <a:cubicBezTo>
                    <a:pt x="620" y="1502"/>
                    <a:pt x="288" y="1373"/>
                    <a:pt x="143" y="1306"/>
                  </a:cubicBezTo>
                  <a:cubicBezTo>
                    <a:pt x="109" y="1291"/>
                    <a:pt x="86" y="1274"/>
                    <a:pt x="70" y="1255"/>
                  </a:cubicBezTo>
                  <a:cubicBezTo>
                    <a:pt x="55" y="1236"/>
                    <a:pt x="47" y="1214"/>
                    <a:pt x="47" y="1194"/>
                  </a:cubicBezTo>
                  <a:cubicBezTo>
                    <a:pt x="48" y="1190"/>
                    <a:pt x="48" y="1187"/>
                    <a:pt x="48" y="1183"/>
                  </a:cubicBezTo>
                  <a:cubicBezTo>
                    <a:pt x="19" y="1200"/>
                    <a:pt x="0" y="1231"/>
                    <a:pt x="0" y="1266"/>
                  </a:cubicBezTo>
                  <a:cubicBezTo>
                    <a:pt x="0" y="1268"/>
                    <a:pt x="0" y="1271"/>
                    <a:pt x="0" y="1273"/>
                  </a:cubicBezTo>
                  <a:cubicBezTo>
                    <a:pt x="3" y="1311"/>
                    <a:pt x="26" y="1343"/>
                    <a:pt x="62" y="1357"/>
                  </a:cubicBezTo>
                  <a:cubicBezTo>
                    <a:pt x="624" y="1587"/>
                    <a:pt x="624" y="1587"/>
                    <a:pt x="624" y="1587"/>
                  </a:cubicBezTo>
                  <a:cubicBezTo>
                    <a:pt x="624" y="2124"/>
                    <a:pt x="624" y="2124"/>
                    <a:pt x="624" y="2124"/>
                  </a:cubicBezTo>
                  <a:cubicBezTo>
                    <a:pt x="624" y="2164"/>
                    <a:pt x="648" y="2200"/>
                    <a:pt x="686" y="2215"/>
                  </a:cubicBezTo>
                  <a:cubicBezTo>
                    <a:pt x="698" y="2220"/>
                    <a:pt x="710" y="2222"/>
                    <a:pt x="722" y="2222"/>
                  </a:cubicBezTo>
                  <a:cubicBezTo>
                    <a:pt x="722" y="2222"/>
                    <a:pt x="722" y="2222"/>
                    <a:pt x="722" y="2222"/>
                  </a:cubicBezTo>
                  <a:cubicBezTo>
                    <a:pt x="749" y="2222"/>
                    <a:pt x="775" y="2211"/>
                    <a:pt x="794" y="2189"/>
                  </a:cubicBezTo>
                  <a:cubicBezTo>
                    <a:pt x="795" y="2188"/>
                    <a:pt x="795" y="2188"/>
                    <a:pt x="795" y="2188"/>
                  </a:cubicBezTo>
                  <a:cubicBezTo>
                    <a:pt x="1104" y="1771"/>
                    <a:pt x="1104" y="1771"/>
                    <a:pt x="1104" y="1771"/>
                  </a:cubicBezTo>
                  <a:cubicBezTo>
                    <a:pt x="1776" y="2058"/>
                    <a:pt x="1776" y="2058"/>
                    <a:pt x="1776" y="2058"/>
                  </a:cubicBezTo>
                  <a:cubicBezTo>
                    <a:pt x="1776" y="2059"/>
                    <a:pt x="1776" y="2059"/>
                    <a:pt x="1776" y="2059"/>
                  </a:cubicBezTo>
                  <a:cubicBezTo>
                    <a:pt x="1787" y="2063"/>
                    <a:pt x="1799" y="2066"/>
                    <a:pt x="1812" y="2066"/>
                  </a:cubicBezTo>
                  <a:cubicBezTo>
                    <a:pt x="1830" y="2066"/>
                    <a:pt x="1846" y="2061"/>
                    <a:pt x="1860" y="2054"/>
                  </a:cubicBezTo>
                  <a:cubicBezTo>
                    <a:pt x="1885" y="2039"/>
                    <a:pt x="1904" y="2014"/>
                    <a:pt x="1909" y="1984"/>
                  </a:cubicBezTo>
                  <a:cubicBezTo>
                    <a:pt x="1912" y="1967"/>
                    <a:pt x="1912" y="1967"/>
                    <a:pt x="1912" y="1967"/>
                  </a:cubicBezTo>
                  <a:cubicBezTo>
                    <a:pt x="1889" y="1979"/>
                    <a:pt x="1865" y="1983"/>
                    <a:pt x="1842" y="1983"/>
                  </a:cubicBezTo>
                  <a:cubicBezTo>
                    <a:pt x="1781" y="1983"/>
                    <a:pt x="1727" y="1956"/>
                    <a:pt x="1717" y="1951"/>
                  </a:cubicBezTo>
                  <a:close/>
                  <a:moveTo>
                    <a:pt x="2222" y="98"/>
                  </a:moveTo>
                  <a:cubicBezTo>
                    <a:pt x="2222" y="66"/>
                    <a:pt x="2206" y="36"/>
                    <a:pt x="2180" y="17"/>
                  </a:cubicBezTo>
                  <a:cubicBezTo>
                    <a:pt x="2163" y="6"/>
                    <a:pt x="2144" y="0"/>
                    <a:pt x="2125" y="0"/>
                  </a:cubicBezTo>
                  <a:cubicBezTo>
                    <a:pt x="2108" y="0"/>
                    <a:pt x="2090" y="4"/>
                    <a:pt x="2075" y="14"/>
                  </a:cubicBezTo>
                  <a:cubicBezTo>
                    <a:pt x="123" y="1140"/>
                    <a:pt x="123" y="1140"/>
                    <a:pt x="123" y="1140"/>
                  </a:cubicBezTo>
                  <a:cubicBezTo>
                    <a:pt x="120" y="1143"/>
                    <a:pt x="117" y="1146"/>
                    <a:pt x="115" y="1149"/>
                  </a:cubicBezTo>
                  <a:cubicBezTo>
                    <a:pt x="104" y="1162"/>
                    <a:pt x="95" y="1179"/>
                    <a:pt x="95" y="1194"/>
                  </a:cubicBezTo>
                  <a:cubicBezTo>
                    <a:pt x="95" y="1203"/>
                    <a:pt x="98" y="1213"/>
                    <a:pt x="107" y="1224"/>
                  </a:cubicBezTo>
                  <a:cubicBezTo>
                    <a:pt x="117" y="1236"/>
                    <a:pt x="134" y="1249"/>
                    <a:pt x="163" y="1263"/>
                  </a:cubicBezTo>
                  <a:cubicBezTo>
                    <a:pt x="243" y="1300"/>
                    <a:pt x="385" y="1357"/>
                    <a:pt x="506" y="1405"/>
                  </a:cubicBezTo>
                  <a:cubicBezTo>
                    <a:pt x="627" y="1454"/>
                    <a:pt x="728" y="1492"/>
                    <a:pt x="729" y="1492"/>
                  </a:cubicBezTo>
                  <a:cubicBezTo>
                    <a:pt x="744" y="1498"/>
                    <a:pt x="744" y="1498"/>
                    <a:pt x="744" y="1498"/>
                  </a:cubicBezTo>
                  <a:cubicBezTo>
                    <a:pt x="733" y="2083"/>
                    <a:pt x="733" y="2083"/>
                    <a:pt x="733" y="2083"/>
                  </a:cubicBezTo>
                  <a:cubicBezTo>
                    <a:pt x="740" y="2075"/>
                    <a:pt x="748" y="2063"/>
                    <a:pt x="758" y="2049"/>
                  </a:cubicBezTo>
                  <a:cubicBezTo>
                    <a:pt x="758" y="2048"/>
                    <a:pt x="758" y="2048"/>
                    <a:pt x="758" y="2048"/>
                  </a:cubicBezTo>
                  <a:cubicBezTo>
                    <a:pt x="1074" y="1618"/>
                    <a:pt x="1074" y="1618"/>
                    <a:pt x="1074" y="1618"/>
                  </a:cubicBezTo>
                  <a:cubicBezTo>
                    <a:pt x="1737" y="1908"/>
                    <a:pt x="1737" y="1908"/>
                    <a:pt x="1737" y="1908"/>
                  </a:cubicBezTo>
                  <a:cubicBezTo>
                    <a:pt x="1738" y="1908"/>
                    <a:pt x="1738" y="1908"/>
                    <a:pt x="1738" y="1908"/>
                  </a:cubicBezTo>
                  <a:cubicBezTo>
                    <a:pt x="1738" y="1908"/>
                    <a:pt x="1738" y="1908"/>
                    <a:pt x="1740" y="1909"/>
                  </a:cubicBezTo>
                  <a:cubicBezTo>
                    <a:pt x="1741" y="1910"/>
                    <a:pt x="1743" y="1911"/>
                    <a:pt x="1746" y="1912"/>
                  </a:cubicBezTo>
                  <a:cubicBezTo>
                    <a:pt x="1752" y="1915"/>
                    <a:pt x="1760" y="1918"/>
                    <a:pt x="1770" y="1922"/>
                  </a:cubicBezTo>
                  <a:cubicBezTo>
                    <a:pt x="1790" y="1929"/>
                    <a:pt x="1817" y="1936"/>
                    <a:pt x="1842" y="1936"/>
                  </a:cubicBezTo>
                  <a:cubicBezTo>
                    <a:pt x="1864" y="1936"/>
                    <a:pt x="1884" y="1931"/>
                    <a:pt x="1900" y="1918"/>
                  </a:cubicBezTo>
                  <a:cubicBezTo>
                    <a:pt x="1909" y="1911"/>
                    <a:pt x="1918" y="1902"/>
                    <a:pt x="1925" y="1888"/>
                  </a:cubicBezTo>
                  <a:cubicBezTo>
                    <a:pt x="2221" y="114"/>
                    <a:pt x="2221" y="114"/>
                    <a:pt x="2221" y="114"/>
                  </a:cubicBezTo>
                  <a:cubicBezTo>
                    <a:pt x="2201" y="111"/>
                    <a:pt x="2201" y="111"/>
                    <a:pt x="2201" y="111"/>
                  </a:cubicBezTo>
                  <a:cubicBezTo>
                    <a:pt x="2221" y="114"/>
                    <a:pt x="2221" y="114"/>
                    <a:pt x="2221" y="114"/>
                  </a:cubicBezTo>
                  <a:cubicBezTo>
                    <a:pt x="2221" y="109"/>
                    <a:pt x="2222" y="103"/>
                    <a:pt x="2222" y="98"/>
                  </a:cubicBezTo>
                  <a:close/>
                  <a:moveTo>
                    <a:pt x="1935" y="400"/>
                  </a:moveTo>
                  <a:cubicBezTo>
                    <a:pt x="1723" y="1664"/>
                    <a:pt x="1723" y="1664"/>
                    <a:pt x="1723" y="1664"/>
                  </a:cubicBezTo>
                  <a:cubicBezTo>
                    <a:pt x="1717" y="1705"/>
                    <a:pt x="1680" y="1726"/>
                    <a:pt x="1641" y="1710"/>
                  </a:cubicBezTo>
                  <a:cubicBezTo>
                    <a:pt x="1256" y="1552"/>
                    <a:pt x="1256" y="1552"/>
                    <a:pt x="1256" y="1552"/>
                  </a:cubicBezTo>
                  <a:cubicBezTo>
                    <a:pt x="1217" y="1537"/>
                    <a:pt x="1204" y="1495"/>
                    <a:pt x="1225" y="1460"/>
                  </a:cubicBezTo>
                  <a:cubicBezTo>
                    <a:pt x="1737" y="602"/>
                    <a:pt x="1737" y="602"/>
                    <a:pt x="1737" y="602"/>
                  </a:cubicBezTo>
                  <a:cubicBezTo>
                    <a:pt x="1759" y="567"/>
                    <a:pt x="1750" y="560"/>
                    <a:pt x="1719" y="586"/>
                  </a:cubicBezTo>
                  <a:cubicBezTo>
                    <a:pt x="833" y="1307"/>
                    <a:pt x="833" y="1307"/>
                    <a:pt x="833" y="1307"/>
                  </a:cubicBezTo>
                  <a:cubicBezTo>
                    <a:pt x="801" y="1333"/>
                    <a:pt x="743" y="1342"/>
                    <a:pt x="705" y="1327"/>
                  </a:cubicBezTo>
                  <a:cubicBezTo>
                    <a:pt x="486" y="1237"/>
                    <a:pt x="486" y="1237"/>
                    <a:pt x="486" y="1237"/>
                  </a:cubicBezTo>
                  <a:cubicBezTo>
                    <a:pt x="447" y="1222"/>
                    <a:pt x="445" y="1192"/>
                    <a:pt x="481" y="1171"/>
                  </a:cubicBezTo>
                  <a:cubicBezTo>
                    <a:pt x="1882" y="364"/>
                    <a:pt x="1882" y="364"/>
                    <a:pt x="1882" y="364"/>
                  </a:cubicBezTo>
                  <a:cubicBezTo>
                    <a:pt x="1918" y="343"/>
                    <a:pt x="1941" y="359"/>
                    <a:pt x="1935" y="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grpSp>
          <p:nvGrpSpPr>
            <p:cNvPr id="70" name="Group 9"/>
            <p:cNvGrpSpPr/>
            <p:nvPr/>
          </p:nvGrpSpPr>
          <p:grpSpPr>
            <a:xfrm>
              <a:off x="3946451" y="1586754"/>
              <a:ext cx="1673076" cy="1834695"/>
              <a:chOff x="2378075" y="182563"/>
              <a:chExt cx="4387849" cy="4811713"/>
            </a:xfrm>
          </p:grpSpPr>
          <p:sp>
            <p:nvSpPr>
              <p:cNvPr id="71" name="Freeform 6"/>
              <p:cNvSpPr/>
              <p:nvPr/>
            </p:nvSpPr>
            <p:spPr bwMode="auto">
              <a:xfrm>
                <a:off x="2378075" y="182563"/>
                <a:ext cx="2339975" cy="4616450"/>
              </a:xfrm>
              <a:custGeom>
                <a:avLst/>
                <a:gdLst>
                  <a:gd name="T0" fmla="*/ 528 w 624"/>
                  <a:gd name="T1" fmla="*/ 1145 h 1231"/>
                  <a:gd name="T2" fmla="*/ 600 w 624"/>
                  <a:gd name="T3" fmla="*/ 1064 h 1231"/>
                  <a:gd name="T4" fmla="*/ 585 w 624"/>
                  <a:gd name="T5" fmla="*/ 1064 h 1231"/>
                  <a:gd name="T6" fmla="*/ 166 w 624"/>
                  <a:gd name="T7" fmla="*/ 646 h 1231"/>
                  <a:gd name="T8" fmla="*/ 421 w 624"/>
                  <a:gd name="T9" fmla="*/ 261 h 1231"/>
                  <a:gd name="T10" fmla="*/ 421 w 624"/>
                  <a:gd name="T11" fmla="*/ 328 h 1231"/>
                  <a:gd name="T12" fmla="*/ 503 w 624"/>
                  <a:gd name="T13" fmla="*/ 235 h 1231"/>
                  <a:gd name="T14" fmla="*/ 584 w 624"/>
                  <a:gd name="T15" fmla="*/ 144 h 1231"/>
                  <a:gd name="T16" fmla="*/ 497 w 624"/>
                  <a:gd name="T17" fmla="*/ 67 h 1231"/>
                  <a:gd name="T18" fmla="*/ 421 w 624"/>
                  <a:gd name="T19" fmla="*/ 0 h 1231"/>
                  <a:gd name="T20" fmla="*/ 421 w 624"/>
                  <a:gd name="T21" fmla="*/ 84 h 1231"/>
                  <a:gd name="T22" fmla="*/ 0 w 624"/>
                  <a:gd name="T23" fmla="*/ 646 h 1231"/>
                  <a:gd name="T24" fmla="*/ 585 w 624"/>
                  <a:gd name="T25" fmla="*/ 1231 h 1231"/>
                  <a:gd name="T26" fmla="*/ 624 w 624"/>
                  <a:gd name="T27" fmla="*/ 1230 h 1231"/>
                  <a:gd name="T28" fmla="*/ 528 w 624"/>
                  <a:gd name="T29" fmla="*/ 1145 h 1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24" h="1231">
                    <a:moveTo>
                      <a:pt x="528" y="1145"/>
                    </a:moveTo>
                    <a:cubicBezTo>
                      <a:pt x="600" y="1064"/>
                      <a:pt x="600" y="1064"/>
                      <a:pt x="600" y="1064"/>
                    </a:cubicBezTo>
                    <a:cubicBezTo>
                      <a:pt x="595" y="1064"/>
                      <a:pt x="590" y="1064"/>
                      <a:pt x="585" y="1064"/>
                    </a:cubicBezTo>
                    <a:cubicBezTo>
                      <a:pt x="354" y="1064"/>
                      <a:pt x="166" y="877"/>
                      <a:pt x="166" y="646"/>
                    </a:cubicBezTo>
                    <a:cubicBezTo>
                      <a:pt x="166" y="473"/>
                      <a:pt x="271" y="324"/>
                      <a:pt x="421" y="261"/>
                    </a:cubicBezTo>
                    <a:cubicBezTo>
                      <a:pt x="421" y="328"/>
                      <a:pt x="421" y="328"/>
                      <a:pt x="421" y="328"/>
                    </a:cubicBezTo>
                    <a:cubicBezTo>
                      <a:pt x="503" y="235"/>
                      <a:pt x="503" y="235"/>
                      <a:pt x="503" y="235"/>
                    </a:cubicBezTo>
                    <a:cubicBezTo>
                      <a:pt x="584" y="144"/>
                      <a:pt x="584" y="144"/>
                      <a:pt x="584" y="144"/>
                    </a:cubicBezTo>
                    <a:cubicBezTo>
                      <a:pt x="497" y="67"/>
                      <a:pt x="497" y="67"/>
                      <a:pt x="497" y="67"/>
                    </a:cubicBezTo>
                    <a:cubicBezTo>
                      <a:pt x="421" y="0"/>
                      <a:pt x="421" y="0"/>
                      <a:pt x="421" y="0"/>
                    </a:cubicBezTo>
                    <a:cubicBezTo>
                      <a:pt x="421" y="84"/>
                      <a:pt x="421" y="84"/>
                      <a:pt x="421" y="84"/>
                    </a:cubicBezTo>
                    <a:cubicBezTo>
                      <a:pt x="177" y="155"/>
                      <a:pt x="0" y="380"/>
                      <a:pt x="0" y="646"/>
                    </a:cubicBezTo>
                    <a:cubicBezTo>
                      <a:pt x="0" y="969"/>
                      <a:pt x="262" y="1231"/>
                      <a:pt x="585" y="1231"/>
                    </a:cubicBezTo>
                    <a:cubicBezTo>
                      <a:pt x="598" y="1231"/>
                      <a:pt x="611" y="1230"/>
                      <a:pt x="624" y="1230"/>
                    </a:cubicBezTo>
                    <a:lnTo>
                      <a:pt x="528" y="1145"/>
                    </a:ln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72" name="Freeform 7"/>
              <p:cNvSpPr/>
              <p:nvPr/>
            </p:nvSpPr>
            <p:spPr bwMode="auto">
              <a:xfrm>
                <a:off x="4462460" y="407989"/>
                <a:ext cx="2303464" cy="4586287"/>
              </a:xfrm>
              <a:custGeom>
                <a:avLst/>
                <a:gdLst>
                  <a:gd name="T0" fmla="*/ 29 w 614"/>
                  <a:gd name="T1" fmla="*/ 0 h 1223"/>
                  <a:gd name="T2" fmla="*/ 0 w 614"/>
                  <a:gd name="T3" fmla="*/ 1 h 1223"/>
                  <a:gd name="T4" fmla="*/ 87 w 614"/>
                  <a:gd name="T5" fmla="*/ 78 h 1223"/>
                  <a:gd name="T6" fmla="*/ 8 w 614"/>
                  <a:gd name="T7" fmla="*/ 168 h 1223"/>
                  <a:gd name="T8" fmla="*/ 29 w 614"/>
                  <a:gd name="T9" fmla="*/ 167 h 1223"/>
                  <a:gd name="T10" fmla="*/ 448 w 614"/>
                  <a:gd name="T11" fmla="*/ 586 h 1223"/>
                  <a:gd name="T12" fmla="*/ 194 w 614"/>
                  <a:gd name="T13" fmla="*/ 970 h 1223"/>
                  <a:gd name="T14" fmla="*/ 194 w 614"/>
                  <a:gd name="T15" fmla="*/ 896 h 1223"/>
                  <a:gd name="T16" fmla="*/ 103 w 614"/>
                  <a:gd name="T17" fmla="*/ 998 h 1223"/>
                  <a:gd name="T18" fmla="*/ 31 w 614"/>
                  <a:gd name="T19" fmla="*/ 1079 h 1223"/>
                  <a:gd name="T20" fmla="*/ 126 w 614"/>
                  <a:gd name="T21" fmla="*/ 1163 h 1223"/>
                  <a:gd name="T22" fmla="*/ 194 w 614"/>
                  <a:gd name="T23" fmla="*/ 1223 h 1223"/>
                  <a:gd name="T24" fmla="*/ 194 w 614"/>
                  <a:gd name="T25" fmla="*/ 1147 h 1223"/>
                  <a:gd name="T26" fmla="*/ 614 w 614"/>
                  <a:gd name="T27" fmla="*/ 586 h 1223"/>
                  <a:gd name="T28" fmla="*/ 29 w 614"/>
                  <a:gd name="T29" fmla="*/ 0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4" h="1223">
                    <a:moveTo>
                      <a:pt x="29" y="0"/>
                    </a:moveTo>
                    <a:cubicBezTo>
                      <a:pt x="19" y="0"/>
                      <a:pt x="9" y="1"/>
                      <a:pt x="0" y="1"/>
                    </a:cubicBezTo>
                    <a:cubicBezTo>
                      <a:pt x="87" y="78"/>
                      <a:pt x="87" y="78"/>
                      <a:pt x="87" y="78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15" y="167"/>
                      <a:pt x="22" y="167"/>
                      <a:pt x="29" y="167"/>
                    </a:cubicBezTo>
                    <a:cubicBezTo>
                      <a:pt x="260" y="167"/>
                      <a:pt x="448" y="354"/>
                      <a:pt x="448" y="586"/>
                    </a:cubicBezTo>
                    <a:cubicBezTo>
                      <a:pt x="448" y="758"/>
                      <a:pt x="343" y="906"/>
                      <a:pt x="194" y="970"/>
                    </a:cubicBezTo>
                    <a:cubicBezTo>
                      <a:pt x="194" y="896"/>
                      <a:pt x="194" y="896"/>
                      <a:pt x="194" y="896"/>
                    </a:cubicBezTo>
                    <a:cubicBezTo>
                      <a:pt x="103" y="998"/>
                      <a:pt x="103" y="998"/>
                      <a:pt x="103" y="998"/>
                    </a:cubicBezTo>
                    <a:cubicBezTo>
                      <a:pt x="31" y="1079"/>
                      <a:pt x="31" y="1079"/>
                      <a:pt x="31" y="1079"/>
                    </a:cubicBezTo>
                    <a:cubicBezTo>
                      <a:pt x="126" y="1163"/>
                      <a:pt x="126" y="1163"/>
                      <a:pt x="126" y="1163"/>
                    </a:cubicBezTo>
                    <a:cubicBezTo>
                      <a:pt x="194" y="1223"/>
                      <a:pt x="194" y="1223"/>
                      <a:pt x="194" y="1223"/>
                    </a:cubicBezTo>
                    <a:cubicBezTo>
                      <a:pt x="194" y="1147"/>
                      <a:pt x="194" y="1147"/>
                      <a:pt x="194" y="1147"/>
                    </a:cubicBezTo>
                    <a:cubicBezTo>
                      <a:pt x="437" y="1076"/>
                      <a:pt x="614" y="851"/>
                      <a:pt x="614" y="586"/>
                    </a:cubicBezTo>
                    <a:cubicBezTo>
                      <a:pt x="614" y="262"/>
                      <a:pt x="352" y="0"/>
                      <a:pt x="29" y="0"/>
                    </a:cubicBezTo>
                    <a:close/>
                  </a:path>
                </a:pathLst>
              </a:cu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</p:grpSp>
      <p:sp>
        <p:nvSpPr>
          <p:cNvPr id="73" name="Rectangle 7"/>
          <p:cNvSpPr/>
          <p:nvPr/>
        </p:nvSpPr>
        <p:spPr bwMode="auto">
          <a:xfrm>
            <a:off x="1659989" y="1457579"/>
            <a:ext cx="2196697" cy="83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sp>
        <p:nvSpPr>
          <p:cNvPr id="74" name="Rectangle 7"/>
          <p:cNvSpPr/>
          <p:nvPr/>
        </p:nvSpPr>
        <p:spPr bwMode="auto">
          <a:xfrm>
            <a:off x="1587981" y="5446882"/>
            <a:ext cx="2244128" cy="833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/>
            <a:r>
              <a:rPr lang="zh-CN" altLang="en-US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6969655" y="3137364"/>
            <a:ext cx="1204578" cy="1189640"/>
            <a:chOff x="6894239" y="2430339"/>
            <a:chExt cx="1204578" cy="1189640"/>
          </a:xfrm>
        </p:grpSpPr>
        <p:sp>
          <p:nvSpPr>
            <p:cNvPr id="76" name="Oval 71"/>
            <p:cNvSpPr/>
            <p:nvPr/>
          </p:nvSpPr>
          <p:spPr bwMode="auto">
            <a:xfrm rot="10800000">
              <a:off x="6894239" y="2430339"/>
              <a:ext cx="1204578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grpSp>
          <p:nvGrpSpPr>
            <p:cNvPr id="77" name="Group 2"/>
            <p:cNvGrpSpPr/>
            <p:nvPr/>
          </p:nvGrpSpPr>
          <p:grpSpPr>
            <a:xfrm>
              <a:off x="7065720" y="2597034"/>
              <a:ext cx="861616" cy="851615"/>
              <a:chOff x="3291510" y="2125758"/>
              <a:chExt cx="675409" cy="675951"/>
            </a:xfrm>
          </p:grpSpPr>
          <p:sp>
            <p:nvSpPr>
              <p:cNvPr id="78" name="Oval 7"/>
              <p:cNvSpPr/>
              <p:nvPr/>
            </p:nvSpPr>
            <p:spPr bwMode="auto">
              <a:xfrm>
                <a:off x="3291510" y="2125758"/>
                <a:ext cx="675409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79" name="Freeform 6"/>
              <p:cNvSpPr>
                <a:spLocks noEditPoints="1"/>
              </p:cNvSpPr>
              <p:nvPr/>
            </p:nvSpPr>
            <p:spPr bwMode="auto">
              <a:xfrm>
                <a:off x="3437830" y="2341712"/>
                <a:ext cx="385407" cy="256486"/>
              </a:xfrm>
              <a:custGeom>
                <a:avLst/>
                <a:gdLst>
                  <a:gd name="T0" fmla="*/ 176 w 176"/>
                  <a:gd name="T1" fmla="*/ 99 h 117"/>
                  <a:gd name="T2" fmla="*/ 176 w 176"/>
                  <a:gd name="T3" fmla="*/ 108 h 117"/>
                  <a:gd name="T4" fmla="*/ 161 w 176"/>
                  <a:gd name="T5" fmla="*/ 117 h 117"/>
                  <a:gd name="T6" fmla="*/ 15 w 176"/>
                  <a:gd name="T7" fmla="*/ 117 h 117"/>
                  <a:gd name="T8" fmla="*/ 0 w 176"/>
                  <a:gd name="T9" fmla="*/ 108 h 117"/>
                  <a:gd name="T10" fmla="*/ 0 w 176"/>
                  <a:gd name="T11" fmla="*/ 99 h 117"/>
                  <a:gd name="T12" fmla="*/ 15 w 176"/>
                  <a:gd name="T13" fmla="*/ 99 h 117"/>
                  <a:gd name="T14" fmla="*/ 161 w 176"/>
                  <a:gd name="T15" fmla="*/ 99 h 117"/>
                  <a:gd name="T16" fmla="*/ 176 w 176"/>
                  <a:gd name="T17" fmla="*/ 99 h 117"/>
                  <a:gd name="T18" fmla="*/ 24 w 176"/>
                  <a:gd name="T19" fmla="*/ 79 h 117"/>
                  <a:gd name="T20" fmla="*/ 24 w 176"/>
                  <a:gd name="T21" fmla="*/ 14 h 117"/>
                  <a:gd name="T22" fmla="*/ 38 w 176"/>
                  <a:gd name="T23" fmla="*/ 0 h 117"/>
                  <a:gd name="T24" fmla="*/ 138 w 176"/>
                  <a:gd name="T25" fmla="*/ 0 h 117"/>
                  <a:gd name="T26" fmla="*/ 152 w 176"/>
                  <a:gd name="T27" fmla="*/ 14 h 117"/>
                  <a:gd name="T28" fmla="*/ 152 w 176"/>
                  <a:gd name="T29" fmla="*/ 79 h 117"/>
                  <a:gd name="T30" fmla="*/ 138 w 176"/>
                  <a:gd name="T31" fmla="*/ 93 h 117"/>
                  <a:gd name="T32" fmla="*/ 38 w 176"/>
                  <a:gd name="T33" fmla="*/ 93 h 117"/>
                  <a:gd name="T34" fmla="*/ 24 w 176"/>
                  <a:gd name="T35" fmla="*/ 79 h 117"/>
                  <a:gd name="T36" fmla="*/ 35 w 176"/>
                  <a:gd name="T37" fmla="*/ 79 h 117"/>
                  <a:gd name="T38" fmla="*/ 38 w 176"/>
                  <a:gd name="T39" fmla="*/ 82 h 117"/>
                  <a:gd name="T40" fmla="*/ 138 w 176"/>
                  <a:gd name="T41" fmla="*/ 82 h 117"/>
                  <a:gd name="T42" fmla="*/ 141 w 176"/>
                  <a:gd name="T43" fmla="*/ 79 h 117"/>
                  <a:gd name="T44" fmla="*/ 141 w 176"/>
                  <a:gd name="T45" fmla="*/ 14 h 117"/>
                  <a:gd name="T46" fmla="*/ 138 w 176"/>
                  <a:gd name="T47" fmla="*/ 11 h 117"/>
                  <a:gd name="T48" fmla="*/ 38 w 176"/>
                  <a:gd name="T49" fmla="*/ 11 h 117"/>
                  <a:gd name="T50" fmla="*/ 35 w 176"/>
                  <a:gd name="T51" fmla="*/ 14 h 117"/>
                  <a:gd name="T52" fmla="*/ 35 w 176"/>
                  <a:gd name="T53" fmla="*/ 79 h 117"/>
                  <a:gd name="T54" fmla="*/ 97 w 176"/>
                  <a:gd name="T55" fmla="*/ 107 h 117"/>
                  <a:gd name="T56" fmla="*/ 95 w 176"/>
                  <a:gd name="T57" fmla="*/ 105 h 117"/>
                  <a:gd name="T58" fmla="*/ 81 w 176"/>
                  <a:gd name="T59" fmla="*/ 105 h 117"/>
                  <a:gd name="T60" fmla="*/ 79 w 176"/>
                  <a:gd name="T61" fmla="*/ 107 h 117"/>
                  <a:gd name="T62" fmla="*/ 81 w 176"/>
                  <a:gd name="T63" fmla="*/ 108 h 117"/>
                  <a:gd name="T64" fmla="*/ 95 w 176"/>
                  <a:gd name="T65" fmla="*/ 108 h 117"/>
                  <a:gd name="T66" fmla="*/ 97 w 176"/>
                  <a:gd name="T67" fmla="*/ 10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17">
                    <a:moveTo>
                      <a:pt x="176" y="99"/>
                    </a:moveTo>
                    <a:cubicBezTo>
                      <a:pt x="176" y="108"/>
                      <a:pt x="176" y="108"/>
                      <a:pt x="176" y="108"/>
                    </a:cubicBezTo>
                    <a:cubicBezTo>
                      <a:pt x="176" y="113"/>
                      <a:pt x="169" y="117"/>
                      <a:pt x="161" y="117"/>
                    </a:cubicBezTo>
                    <a:cubicBezTo>
                      <a:pt x="15" y="117"/>
                      <a:pt x="15" y="117"/>
                      <a:pt x="15" y="117"/>
                    </a:cubicBezTo>
                    <a:cubicBezTo>
                      <a:pt x="7" y="117"/>
                      <a:pt x="0" y="113"/>
                      <a:pt x="0" y="108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15" y="99"/>
                      <a:pt x="15" y="99"/>
                      <a:pt x="15" y="99"/>
                    </a:cubicBezTo>
                    <a:cubicBezTo>
                      <a:pt x="161" y="99"/>
                      <a:pt x="161" y="99"/>
                      <a:pt x="161" y="99"/>
                    </a:cubicBezTo>
                    <a:lnTo>
                      <a:pt x="176" y="99"/>
                    </a:lnTo>
                    <a:close/>
                    <a:moveTo>
                      <a:pt x="24" y="79"/>
                    </a:move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6"/>
                      <a:pt x="30" y="0"/>
                      <a:pt x="38" y="0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146" y="0"/>
                      <a:pt x="152" y="6"/>
                      <a:pt x="152" y="14"/>
                    </a:cubicBezTo>
                    <a:cubicBezTo>
                      <a:pt x="152" y="79"/>
                      <a:pt x="152" y="79"/>
                      <a:pt x="152" y="79"/>
                    </a:cubicBezTo>
                    <a:cubicBezTo>
                      <a:pt x="152" y="87"/>
                      <a:pt x="146" y="93"/>
                      <a:pt x="138" y="93"/>
                    </a:cubicBezTo>
                    <a:cubicBezTo>
                      <a:pt x="38" y="93"/>
                      <a:pt x="38" y="93"/>
                      <a:pt x="38" y="93"/>
                    </a:cubicBezTo>
                    <a:cubicBezTo>
                      <a:pt x="30" y="93"/>
                      <a:pt x="24" y="87"/>
                      <a:pt x="24" y="79"/>
                    </a:cubicBezTo>
                    <a:close/>
                    <a:moveTo>
                      <a:pt x="35" y="79"/>
                    </a:moveTo>
                    <a:cubicBezTo>
                      <a:pt x="35" y="80"/>
                      <a:pt x="37" y="82"/>
                      <a:pt x="38" y="82"/>
                    </a:cubicBezTo>
                    <a:cubicBezTo>
                      <a:pt x="138" y="82"/>
                      <a:pt x="138" y="82"/>
                      <a:pt x="138" y="82"/>
                    </a:cubicBezTo>
                    <a:cubicBezTo>
                      <a:pt x="139" y="82"/>
                      <a:pt x="141" y="80"/>
                      <a:pt x="141" y="79"/>
                    </a:cubicBezTo>
                    <a:cubicBezTo>
                      <a:pt x="141" y="14"/>
                      <a:pt x="141" y="14"/>
                      <a:pt x="141" y="14"/>
                    </a:cubicBezTo>
                    <a:cubicBezTo>
                      <a:pt x="141" y="13"/>
                      <a:pt x="139" y="11"/>
                      <a:pt x="138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7" y="11"/>
                      <a:pt x="35" y="13"/>
                      <a:pt x="35" y="14"/>
                    </a:cubicBezTo>
                    <a:lnTo>
                      <a:pt x="35" y="79"/>
                    </a:lnTo>
                    <a:close/>
                    <a:moveTo>
                      <a:pt x="97" y="107"/>
                    </a:moveTo>
                    <a:cubicBezTo>
                      <a:pt x="97" y="106"/>
                      <a:pt x="96" y="105"/>
                      <a:pt x="95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0" y="105"/>
                      <a:pt x="79" y="106"/>
                      <a:pt x="79" y="107"/>
                    </a:cubicBezTo>
                    <a:cubicBezTo>
                      <a:pt x="79" y="107"/>
                      <a:pt x="80" y="108"/>
                      <a:pt x="81" y="108"/>
                    </a:cubicBezTo>
                    <a:cubicBezTo>
                      <a:pt x="95" y="108"/>
                      <a:pt x="95" y="108"/>
                      <a:pt x="95" y="108"/>
                    </a:cubicBezTo>
                    <a:cubicBezTo>
                      <a:pt x="96" y="108"/>
                      <a:pt x="97" y="107"/>
                      <a:pt x="97" y="10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6181144" y="1449631"/>
            <a:ext cx="1204577" cy="1189640"/>
            <a:chOff x="6105728" y="742606"/>
            <a:chExt cx="1204577" cy="1189640"/>
          </a:xfrm>
        </p:grpSpPr>
        <p:sp>
          <p:nvSpPr>
            <p:cNvPr id="81" name="Oval 206"/>
            <p:cNvSpPr/>
            <p:nvPr/>
          </p:nvSpPr>
          <p:spPr bwMode="auto">
            <a:xfrm rot="10800000">
              <a:off x="6105728" y="742606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grpSp>
          <p:nvGrpSpPr>
            <p:cNvPr id="82" name="Group 1"/>
            <p:cNvGrpSpPr/>
            <p:nvPr/>
          </p:nvGrpSpPr>
          <p:grpSpPr>
            <a:xfrm>
              <a:off x="6274977" y="919521"/>
              <a:ext cx="862306" cy="851615"/>
              <a:chOff x="6000344" y="-2718185"/>
              <a:chExt cx="675950" cy="675951"/>
            </a:xfrm>
          </p:grpSpPr>
          <p:sp>
            <p:nvSpPr>
              <p:cNvPr id="83" name="Oval 4"/>
              <p:cNvSpPr/>
              <p:nvPr/>
            </p:nvSpPr>
            <p:spPr bwMode="auto">
              <a:xfrm>
                <a:off x="6000344" y="-2718185"/>
                <a:ext cx="675950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84" name="Freeform 8"/>
              <p:cNvSpPr>
                <a:spLocks noEditPoints="1"/>
              </p:cNvSpPr>
              <p:nvPr/>
            </p:nvSpPr>
            <p:spPr bwMode="auto">
              <a:xfrm>
                <a:off x="6233093" y="-2556012"/>
                <a:ext cx="244316" cy="364048"/>
              </a:xfrm>
              <a:custGeom>
                <a:avLst/>
                <a:gdLst>
                  <a:gd name="T0" fmla="*/ 85 w 94"/>
                  <a:gd name="T1" fmla="*/ 44 h 140"/>
                  <a:gd name="T2" fmla="*/ 45 w 94"/>
                  <a:gd name="T3" fmla="*/ 90 h 140"/>
                  <a:gd name="T4" fmla="*/ 26 w 94"/>
                  <a:gd name="T5" fmla="*/ 105 h 140"/>
                  <a:gd name="T6" fmla="*/ 26 w 94"/>
                  <a:gd name="T7" fmla="*/ 108 h 140"/>
                  <a:gd name="T8" fmla="*/ 35 w 94"/>
                  <a:gd name="T9" fmla="*/ 123 h 140"/>
                  <a:gd name="T10" fmla="*/ 17 w 94"/>
                  <a:gd name="T11" fmla="*/ 140 h 140"/>
                  <a:gd name="T12" fmla="*/ 0 w 94"/>
                  <a:gd name="T13" fmla="*/ 123 h 140"/>
                  <a:gd name="T14" fmla="*/ 9 w 94"/>
                  <a:gd name="T15" fmla="*/ 108 h 140"/>
                  <a:gd name="T16" fmla="*/ 9 w 94"/>
                  <a:gd name="T17" fmla="*/ 33 h 140"/>
                  <a:gd name="T18" fmla="*/ 0 w 94"/>
                  <a:gd name="T19" fmla="*/ 17 h 140"/>
                  <a:gd name="T20" fmla="*/ 17 w 94"/>
                  <a:gd name="T21" fmla="*/ 0 h 140"/>
                  <a:gd name="T22" fmla="*/ 35 w 94"/>
                  <a:gd name="T23" fmla="*/ 17 h 140"/>
                  <a:gd name="T24" fmla="*/ 26 w 94"/>
                  <a:gd name="T25" fmla="*/ 33 h 140"/>
                  <a:gd name="T26" fmla="*/ 26 w 94"/>
                  <a:gd name="T27" fmla="*/ 78 h 140"/>
                  <a:gd name="T28" fmla="*/ 40 w 94"/>
                  <a:gd name="T29" fmla="*/ 73 h 140"/>
                  <a:gd name="T30" fmla="*/ 67 w 94"/>
                  <a:gd name="T31" fmla="*/ 44 h 140"/>
                  <a:gd name="T32" fmla="*/ 58 w 94"/>
                  <a:gd name="T33" fmla="*/ 29 h 140"/>
                  <a:gd name="T34" fmla="*/ 76 w 94"/>
                  <a:gd name="T35" fmla="*/ 11 h 140"/>
                  <a:gd name="T36" fmla="*/ 94 w 94"/>
                  <a:gd name="T37" fmla="*/ 29 h 140"/>
                  <a:gd name="T38" fmla="*/ 85 w 94"/>
                  <a:gd name="T39" fmla="*/ 44 h 140"/>
                  <a:gd name="T40" fmla="*/ 17 w 94"/>
                  <a:gd name="T41" fmla="*/ 9 h 140"/>
                  <a:gd name="T42" fmla="*/ 9 w 94"/>
                  <a:gd name="T43" fmla="*/ 17 h 140"/>
                  <a:gd name="T44" fmla="*/ 17 w 94"/>
                  <a:gd name="T45" fmla="*/ 26 h 140"/>
                  <a:gd name="T46" fmla="*/ 26 w 94"/>
                  <a:gd name="T47" fmla="*/ 17 h 140"/>
                  <a:gd name="T48" fmla="*/ 17 w 94"/>
                  <a:gd name="T49" fmla="*/ 9 h 140"/>
                  <a:gd name="T50" fmla="*/ 17 w 94"/>
                  <a:gd name="T51" fmla="*/ 114 h 140"/>
                  <a:gd name="T52" fmla="*/ 9 w 94"/>
                  <a:gd name="T53" fmla="*/ 123 h 140"/>
                  <a:gd name="T54" fmla="*/ 17 w 94"/>
                  <a:gd name="T55" fmla="*/ 132 h 140"/>
                  <a:gd name="T56" fmla="*/ 26 w 94"/>
                  <a:gd name="T57" fmla="*/ 123 h 140"/>
                  <a:gd name="T58" fmla="*/ 17 w 94"/>
                  <a:gd name="T59" fmla="*/ 114 h 140"/>
                  <a:gd name="T60" fmla="*/ 76 w 94"/>
                  <a:gd name="T61" fmla="*/ 20 h 140"/>
                  <a:gd name="T62" fmla="*/ 67 w 94"/>
                  <a:gd name="T63" fmla="*/ 29 h 140"/>
                  <a:gd name="T64" fmla="*/ 76 w 94"/>
                  <a:gd name="T65" fmla="*/ 38 h 140"/>
                  <a:gd name="T66" fmla="*/ 85 w 94"/>
                  <a:gd name="T67" fmla="*/ 29 h 140"/>
                  <a:gd name="T68" fmla="*/ 76 w 94"/>
                  <a:gd name="T69" fmla="*/ 2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4" h="140">
                    <a:moveTo>
                      <a:pt x="85" y="44"/>
                    </a:moveTo>
                    <a:cubicBezTo>
                      <a:pt x="84" y="77"/>
                      <a:pt x="61" y="85"/>
                      <a:pt x="45" y="90"/>
                    </a:cubicBezTo>
                    <a:cubicBezTo>
                      <a:pt x="31" y="94"/>
                      <a:pt x="26" y="96"/>
                      <a:pt x="26" y="105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31" y="111"/>
                      <a:pt x="35" y="116"/>
                      <a:pt x="35" y="123"/>
                    </a:cubicBezTo>
                    <a:cubicBezTo>
                      <a:pt x="35" y="132"/>
                      <a:pt x="27" y="140"/>
                      <a:pt x="17" y="140"/>
                    </a:cubicBezTo>
                    <a:cubicBezTo>
                      <a:pt x="8" y="140"/>
                      <a:pt x="0" y="132"/>
                      <a:pt x="0" y="123"/>
                    </a:cubicBezTo>
                    <a:cubicBezTo>
                      <a:pt x="0" y="116"/>
                      <a:pt x="3" y="111"/>
                      <a:pt x="9" y="10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3" y="29"/>
                      <a:pt x="0" y="24"/>
                      <a:pt x="0" y="17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7" y="0"/>
                      <a:pt x="35" y="8"/>
                      <a:pt x="35" y="17"/>
                    </a:cubicBezTo>
                    <a:cubicBezTo>
                      <a:pt x="35" y="24"/>
                      <a:pt x="31" y="29"/>
                      <a:pt x="26" y="33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31" y="76"/>
                      <a:pt x="36" y="74"/>
                      <a:pt x="40" y="73"/>
                    </a:cubicBezTo>
                    <a:cubicBezTo>
                      <a:pt x="57" y="67"/>
                      <a:pt x="67" y="63"/>
                      <a:pt x="67" y="44"/>
                    </a:cubicBezTo>
                    <a:cubicBezTo>
                      <a:pt x="62" y="41"/>
                      <a:pt x="58" y="36"/>
                      <a:pt x="58" y="29"/>
                    </a:cubicBezTo>
                    <a:cubicBezTo>
                      <a:pt x="58" y="19"/>
                      <a:pt x="66" y="11"/>
                      <a:pt x="76" y="11"/>
                    </a:cubicBezTo>
                    <a:cubicBezTo>
                      <a:pt x="86" y="11"/>
                      <a:pt x="94" y="19"/>
                      <a:pt x="94" y="29"/>
                    </a:cubicBezTo>
                    <a:cubicBezTo>
                      <a:pt x="94" y="36"/>
                      <a:pt x="90" y="41"/>
                      <a:pt x="85" y="44"/>
                    </a:cubicBezTo>
                    <a:close/>
                    <a:moveTo>
                      <a:pt x="17" y="9"/>
                    </a:moveTo>
                    <a:cubicBezTo>
                      <a:pt x="13" y="9"/>
                      <a:pt x="9" y="12"/>
                      <a:pt x="9" y="17"/>
                    </a:cubicBezTo>
                    <a:cubicBezTo>
                      <a:pt x="9" y="22"/>
                      <a:pt x="13" y="26"/>
                      <a:pt x="17" y="26"/>
                    </a:cubicBezTo>
                    <a:cubicBezTo>
                      <a:pt x="22" y="26"/>
                      <a:pt x="26" y="22"/>
                      <a:pt x="26" y="17"/>
                    </a:cubicBezTo>
                    <a:cubicBezTo>
                      <a:pt x="26" y="12"/>
                      <a:pt x="22" y="9"/>
                      <a:pt x="17" y="9"/>
                    </a:cubicBezTo>
                    <a:close/>
                    <a:moveTo>
                      <a:pt x="17" y="114"/>
                    </a:moveTo>
                    <a:cubicBezTo>
                      <a:pt x="13" y="114"/>
                      <a:pt x="9" y="118"/>
                      <a:pt x="9" y="123"/>
                    </a:cubicBezTo>
                    <a:cubicBezTo>
                      <a:pt x="9" y="128"/>
                      <a:pt x="13" y="132"/>
                      <a:pt x="17" y="132"/>
                    </a:cubicBezTo>
                    <a:cubicBezTo>
                      <a:pt x="22" y="132"/>
                      <a:pt x="26" y="128"/>
                      <a:pt x="26" y="123"/>
                    </a:cubicBezTo>
                    <a:cubicBezTo>
                      <a:pt x="26" y="118"/>
                      <a:pt x="22" y="114"/>
                      <a:pt x="17" y="114"/>
                    </a:cubicBezTo>
                    <a:close/>
                    <a:moveTo>
                      <a:pt x="76" y="20"/>
                    </a:moveTo>
                    <a:cubicBezTo>
                      <a:pt x="71" y="20"/>
                      <a:pt x="67" y="24"/>
                      <a:pt x="67" y="29"/>
                    </a:cubicBezTo>
                    <a:cubicBezTo>
                      <a:pt x="67" y="34"/>
                      <a:pt x="71" y="38"/>
                      <a:pt x="76" y="38"/>
                    </a:cubicBezTo>
                    <a:cubicBezTo>
                      <a:pt x="81" y="38"/>
                      <a:pt x="85" y="34"/>
                      <a:pt x="85" y="29"/>
                    </a:cubicBezTo>
                    <a:cubicBezTo>
                      <a:pt x="85" y="24"/>
                      <a:pt x="81" y="20"/>
                      <a:pt x="76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4036253" y="1282816"/>
            <a:ext cx="1204577" cy="1189640"/>
            <a:chOff x="3960837" y="575791"/>
            <a:chExt cx="1204577" cy="1189640"/>
          </a:xfrm>
        </p:grpSpPr>
        <p:sp>
          <p:nvSpPr>
            <p:cNvPr id="86" name="Oval 208"/>
            <p:cNvSpPr/>
            <p:nvPr/>
          </p:nvSpPr>
          <p:spPr bwMode="auto">
            <a:xfrm rot="10800000">
              <a:off x="3960837" y="57579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grpSp>
          <p:nvGrpSpPr>
            <p:cNvPr id="87" name="Group 3"/>
            <p:cNvGrpSpPr/>
            <p:nvPr/>
          </p:nvGrpSpPr>
          <p:grpSpPr>
            <a:xfrm>
              <a:off x="4125963" y="732287"/>
              <a:ext cx="861616" cy="851615"/>
              <a:chOff x="4419969" y="2592515"/>
              <a:chExt cx="675409" cy="675951"/>
            </a:xfrm>
          </p:grpSpPr>
          <p:sp>
            <p:nvSpPr>
              <p:cNvPr id="88" name="Oval 10"/>
              <p:cNvSpPr/>
              <p:nvPr/>
            </p:nvSpPr>
            <p:spPr bwMode="auto">
              <a:xfrm>
                <a:off x="4419969" y="2592515"/>
                <a:ext cx="675409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89" name="Freeform 11"/>
              <p:cNvSpPr>
                <a:spLocks noEditPoints="1"/>
              </p:cNvSpPr>
              <p:nvPr/>
            </p:nvSpPr>
            <p:spPr bwMode="auto">
              <a:xfrm>
                <a:off x="4603700" y="2783226"/>
                <a:ext cx="308223" cy="306972"/>
              </a:xfrm>
              <a:custGeom>
                <a:avLst/>
                <a:gdLst>
                  <a:gd name="T0" fmla="*/ 141 w 152"/>
                  <a:gd name="T1" fmla="*/ 152 h 152"/>
                  <a:gd name="T2" fmla="*/ 132 w 152"/>
                  <a:gd name="T3" fmla="*/ 148 h 152"/>
                  <a:gd name="T4" fmla="*/ 101 w 152"/>
                  <a:gd name="T5" fmla="*/ 117 h 152"/>
                  <a:gd name="T6" fmla="*/ 65 w 152"/>
                  <a:gd name="T7" fmla="*/ 128 h 152"/>
                  <a:gd name="T8" fmla="*/ 0 w 152"/>
                  <a:gd name="T9" fmla="*/ 64 h 152"/>
                  <a:gd name="T10" fmla="*/ 65 w 152"/>
                  <a:gd name="T11" fmla="*/ 0 h 152"/>
                  <a:gd name="T12" fmla="*/ 129 w 152"/>
                  <a:gd name="T13" fmla="*/ 64 h 152"/>
                  <a:gd name="T14" fmla="*/ 118 w 152"/>
                  <a:gd name="T15" fmla="*/ 100 h 152"/>
                  <a:gd name="T16" fmla="*/ 149 w 152"/>
                  <a:gd name="T17" fmla="*/ 132 h 152"/>
                  <a:gd name="T18" fmla="*/ 152 w 152"/>
                  <a:gd name="T19" fmla="*/ 140 h 152"/>
                  <a:gd name="T20" fmla="*/ 141 w 152"/>
                  <a:gd name="T21" fmla="*/ 152 h 152"/>
                  <a:gd name="T22" fmla="*/ 65 w 152"/>
                  <a:gd name="T23" fmla="*/ 23 h 152"/>
                  <a:gd name="T24" fmla="*/ 24 w 152"/>
                  <a:gd name="T25" fmla="*/ 64 h 152"/>
                  <a:gd name="T26" fmla="*/ 65 w 152"/>
                  <a:gd name="T27" fmla="*/ 105 h 152"/>
                  <a:gd name="T28" fmla="*/ 106 w 152"/>
                  <a:gd name="T29" fmla="*/ 64 h 152"/>
                  <a:gd name="T30" fmla="*/ 65 w 152"/>
                  <a:gd name="T31" fmla="*/ 2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2" h="152">
                    <a:moveTo>
                      <a:pt x="141" y="152"/>
                    </a:moveTo>
                    <a:cubicBezTo>
                      <a:pt x="138" y="152"/>
                      <a:pt x="135" y="151"/>
                      <a:pt x="132" y="148"/>
                    </a:cubicBezTo>
                    <a:cubicBezTo>
                      <a:pt x="101" y="117"/>
                      <a:pt x="101" y="117"/>
                      <a:pt x="101" y="117"/>
                    </a:cubicBezTo>
                    <a:cubicBezTo>
                      <a:pt x="90" y="124"/>
                      <a:pt x="78" y="128"/>
                      <a:pt x="65" y="128"/>
                    </a:cubicBezTo>
                    <a:cubicBezTo>
                      <a:pt x="29" y="128"/>
                      <a:pt x="0" y="100"/>
                      <a:pt x="0" y="64"/>
                    </a:cubicBezTo>
                    <a:cubicBezTo>
                      <a:pt x="0" y="28"/>
                      <a:pt x="29" y="0"/>
                      <a:pt x="65" y="0"/>
                    </a:cubicBezTo>
                    <a:cubicBezTo>
                      <a:pt x="100" y="0"/>
                      <a:pt x="129" y="28"/>
                      <a:pt x="129" y="64"/>
                    </a:cubicBezTo>
                    <a:cubicBezTo>
                      <a:pt x="129" y="77"/>
                      <a:pt x="125" y="90"/>
                      <a:pt x="118" y="100"/>
                    </a:cubicBezTo>
                    <a:cubicBezTo>
                      <a:pt x="149" y="132"/>
                      <a:pt x="149" y="132"/>
                      <a:pt x="149" y="132"/>
                    </a:cubicBezTo>
                    <a:cubicBezTo>
                      <a:pt x="151" y="134"/>
                      <a:pt x="152" y="137"/>
                      <a:pt x="152" y="140"/>
                    </a:cubicBezTo>
                    <a:cubicBezTo>
                      <a:pt x="152" y="147"/>
                      <a:pt x="147" y="152"/>
                      <a:pt x="141" y="152"/>
                    </a:cubicBezTo>
                    <a:close/>
                    <a:moveTo>
                      <a:pt x="65" y="23"/>
                    </a:moveTo>
                    <a:cubicBezTo>
                      <a:pt x="42" y="23"/>
                      <a:pt x="24" y="41"/>
                      <a:pt x="24" y="64"/>
                    </a:cubicBezTo>
                    <a:cubicBezTo>
                      <a:pt x="24" y="87"/>
                      <a:pt x="42" y="105"/>
                      <a:pt x="65" y="105"/>
                    </a:cubicBezTo>
                    <a:cubicBezTo>
                      <a:pt x="87" y="105"/>
                      <a:pt x="106" y="87"/>
                      <a:pt x="106" y="64"/>
                    </a:cubicBezTo>
                    <a:cubicBezTo>
                      <a:pt x="106" y="41"/>
                      <a:pt x="87" y="23"/>
                      <a:pt x="65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6181144" y="4992056"/>
            <a:ext cx="1204577" cy="1189640"/>
            <a:chOff x="6105728" y="4285031"/>
            <a:chExt cx="1204577" cy="1189640"/>
          </a:xfrm>
        </p:grpSpPr>
        <p:sp>
          <p:nvSpPr>
            <p:cNvPr id="91" name="Oval 69"/>
            <p:cNvSpPr/>
            <p:nvPr/>
          </p:nvSpPr>
          <p:spPr bwMode="auto">
            <a:xfrm rot="10800000">
              <a:off x="6105728" y="428503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6273137" y="4435725"/>
              <a:ext cx="861616" cy="851616"/>
              <a:chOff x="6273137" y="4435725"/>
              <a:chExt cx="861616" cy="851616"/>
            </a:xfrm>
          </p:grpSpPr>
          <p:sp>
            <p:nvSpPr>
              <p:cNvPr id="93" name="Oval 7"/>
              <p:cNvSpPr/>
              <p:nvPr/>
            </p:nvSpPr>
            <p:spPr bwMode="auto">
              <a:xfrm>
                <a:off x="6273137" y="4435725"/>
                <a:ext cx="861616" cy="851616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94" name="Freeform 10"/>
              <p:cNvSpPr>
                <a:spLocks noEditPoints="1"/>
              </p:cNvSpPr>
              <p:nvPr/>
            </p:nvSpPr>
            <p:spPr bwMode="auto">
              <a:xfrm>
                <a:off x="6498296" y="4671829"/>
                <a:ext cx="394276" cy="360102"/>
              </a:xfrm>
              <a:custGeom>
                <a:avLst/>
                <a:gdLst>
                  <a:gd name="T0" fmla="*/ 152 w 152"/>
                  <a:gd name="T1" fmla="*/ 114 h 140"/>
                  <a:gd name="T2" fmla="*/ 149 w 152"/>
                  <a:gd name="T3" fmla="*/ 117 h 140"/>
                  <a:gd name="T4" fmla="*/ 129 w 152"/>
                  <a:gd name="T5" fmla="*/ 117 h 140"/>
                  <a:gd name="T6" fmla="*/ 129 w 152"/>
                  <a:gd name="T7" fmla="*/ 131 h 140"/>
                  <a:gd name="T8" fmla="*/ 120 w 152"/>
                  <a:gd name="T9" fmla="*/ 140 h 140"/>
                  <a:gd name="T10" fmla="*/ 32 w 152"/>
                  <a:gd name="T11" fmla="*/ 140 h 140"/>
                  <a:gd name="T12" fmla="*/ 23 w 152"/>
                  <a:gd name="T13" fmla="*/ 131 h 140"/>
                  <a:gd name="T14" fmla="*/ 23 w 152"/>
                  <a:gd name="T15" fmla="*/ 117 h 140"/>
                  <a:gd name="T16" fmla="*/ 3 w 152"/>
                  <a:gd name="T17" fmla="*/ 117 h 140"/>
                  <a:gd name="T18" fmla="*/ 0 w 152"/>
                  <a:gd name="T19" fmla="*/ 114 h 140"/>
                  <a:gd name="T20" fmla="*/ 0 w 152"/>
                  <a:gd name="T21" fmla="*/ 76 h 140"/>
                  <a:gd name="T22" fmla="*/ 17 w 152"/>
                  <a:gd name="T23" fmla="*/ 58 h 140"/>
                  <a:gd name="T24" fmla="*/ 23 w 152"/>
                  <a:gd name="T25" fmla="*/ 58 h 140"/>
                  <a:gd name="T26" fmla="*/ 23 w 152"/>
                  <a:gd name="T27" fmla="*/ 8 h 140"/>
                  <a:gd name="T28" fmla="*/ 32 w 152"/>
                  <a:gd name="T29" fmla="*/ 0 h 140"/>
                  <a:gd name="T30" fmla="*/ 94 w 152"/>
                  <a:gd name="T31" fmla="*/ 0 h 140"/>
                  <a:gd name="T32" fmla="*/ 109 w 152"/>
                  <a:gd name="T33" fmla="*/ 6 h 140"/>
                  <a:gd name="T34" fmla="*/ 123 w 152"/>
                  <a:gd name="T35" fmla="*/ 20 h 140"/>
                  <a:gd name="T36" fmla="*/ 129 w 152"/>
                  <a:gd name="T37" fmla="*/ 35 h 140"/>
                  <a:gd name="T38" fmla="*/ 129 w 152"/>
                  <a:gd name="T39" fmla="*/ 58 h 140"/>
                  <a:gd name="T40" fmla="*/ 135 w 152"/>
                  <a:gd name="T41" fmla="*/ 58 h 140"/>
                  <a:gd name="T42" fmla="*/ 152 w 152"/>
                  <a:gd name="T43" fmla="*/ 76 h 140"/>
                  <a:gd name="T44" fmla="*/ 152 w 152"/>
                  <a:gd name="T45" fmla="*/ 114 h 140"/>
                  <a:gd name="T46" fmla="*/ 117 w 152"/>
                  <a:gd name="T47" fmla="*/ 70 h 140"/>
                  <a:gd name="T48" fmla="*/ 117 w 152"/>
                  <a:gd name="T49" fmla="*/ 35 h 140"/>
                  <a:gd name="T50" fmla="*/ 102 w 152"/>
                  <a:gd name="T51" fmla="*/ 35 h 140"/>
                  <a:gd name="T52" fmla="*/ 94 w 152"/>
                  <a:gd name="T53" fmla="*/ 26 h 140"/>
                  <a:gd name="T54" fmla="*/ 94 w 152"/>
                  <a:gd name="T55" fmla="*/ 11 h 140"/>
                  <a:gd name="T56" fmla="*/ 35 w 152"/>
                  <a:gd name="T57" fmla="*/ 11 h 140"/>
                  <a:gd name="T58" fmla="*/ 35 w 152"/>
                  <a:gd name="T59" fmla="*/ 70 h 140"/>
                  <a:gd name="T60" fmla="*/ 117 w 152"/>
                  <a:gd name="T61" fmla="*/ 70 h 140"/>
                  <a:gd name="T62" fmla="*/ 117 w 152"/>
                  <a:gd name="T63" fmla="*/ 129 h 140"/>
                  <a:gd name="T64" fmla="*/ 117 w 152"/>
                  <a:gd name="T65" fmla="*/ 105 h 140"/>
                  <a:gd name="T66" fmla="*/ 35 w 152"/>
                  <a:gd name="T67" fmla="*/ 105 h 140"/>
                  <a:gd name="T68" fmla="*/ 35 w 152"/>
                  <a:gd name="T69" fmla="*/ 129 h 140"/>
                  <a:gd name="T70" fmla="*/ 117 w 152"/>
                  <a:gd name="T71" fmla="*/ 129 h 140"/>
                  <a:gd name="T72" fmla="*/ 135 w 152"/>
                  <a:gd name="T73" fmla="*/ 70 h 140"/>
                  <a:gd name="T74" fmla="*/ 129 w 152"/>
                  <a:gd name="T75" fmla="*/ 76 h 140"/>
                  <a:gd name="T76" fmla="*/ 135 w 152"/>
                  <a:gd name="T77" fmla="*/ 82 h 140"/>
                  <a:gd name="T78" fmla="*/ 140 w 152"/>
                  <a:gd name="T79" fmla="*/ 76 h 140"/>
                  <a:gd name="T80" fmla="*/ 135 w 152"/>
                  <a:gd name="T81" fmla="*/ 7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52" h="140">
                    <a:moveTo>
                      <a:pt x="152" y="114"/>
                    </a:moveTo>
                    <a:cubicBezTo>
                      <a:pt x="152" y="115"/>
                      <a:pt x="151" y="117"/>
                      <a:pt x="149" y="117"/>
                    </a:cubicBezTo>
                    <a:cubicBezTo>
                      <a:pt x="129" y="117"/>
                      <a:pt x="129" y="117"/>
                      <a:pt x="129" y="117"/>
                    </a:cubicBezTo>
                    <a:cubicBezTo>
                      <a:pt x="129" y="131"/>
                      <a:pt x="129" y="131"/>
                      <a:pt x="129" y="131"/>
                    </a:cubicBezTo>
                    <a:cubicBezTo>
                      <a:pt x="129" y="136"/>
                      <a:pt x="125" y="140"/>
                      <a:pt x="120" y="140"/>
                    </a:cubicBezTo>
                    <a:cubicBezTo>
                      <a:pt x="32" y="140"/>
                      <a:pt x="32" y="140"/>
                      <a:pt x="32" y="140"/>
                    </a:cubicBezTo>
                    <a:cubicBezTo>
                      <a:pt x="27" y="140"/>
                      <a:pt x="23" y="136"/>
                      <a:pt x="23" y="131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1" y="117"/>
                      <a:pt x="0" y="115"/>
                      <a:pt x="0" y="11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66"/>
                      <a:pt x="8" y="58"/>
                      <a:pt x="17" y="58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3" y="4"/>
                      <a:pt x="27" y="0"/>
                      <a:pt x="32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8" y="0"/>
                      <a:pt x="105" y="2"/>
                      <a:pt x="109" y="6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6" y="23"/>
                      <a:pt x="129" y="30"/>
                      <a:pt x="129" y="35"/>
                    </a:cubicBezTo>
                    <a:cubicBezTo>
                      <a:pt x="129" y="58"/>
                      <a:pt x="129" y="58"/>
                      <a:pt x="129" y="58"/>
                    </a:cubicBezTo>
                    <a:cubicBezTo>
                      <a:pt x="135" y="58"/>
                      <a:pt x="135" y="58"/>
                      <a:pt x="135" y="58"/>
                    </a:cubicBezTo>
                    <a:cubicBezTo>
                      <a:pt x="144" y="58"/>
                      <a:pt x="152" y="66"/>
                      <a:pt x="152" y="76"/>
                    </a:cubicBezTo>
                    <a:lnTo>
                      <a:pt x="152" y="114"/>
                    </a:lnTo>
                    <a:close/>
                    <a:moveTo>
                      <a:pt x="117" y="70"/>
                    </a:moveTo>
                    <a:cubicBezTo>
                      <a:pt x="117" y="35"/>
                      <a:pt x="117" y="35"/>
                      <a:pt x="117" y="35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98" y="35"/>
                      <a:pt x="94" y="31"/>
                      <a:pt x="94" y="26"/>
                    </a:cubicBezTo>
                    <a:cubicBezTo>
                      <a:pt x="94" y="11"/>
                      <a:pt x="94" y="11"/>
                      <a:pt x="94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70"/>
                      <a:pt x="35" y="70"/>
                      <a:pt x="35" y="70"/>
                    </a:cubicBezTo>
                    <a:lnTo>
                      <a:pt x="117" y="70"/>
                    </a:lnTo>
                    <a:close/>
                    <a:moveTo>
                      <a:pt x="117" y="129"/>
                    </a:moveTo>
                    <a:cubicBezTo>
                      <a:pt x="117" y="105"/>
                      <a:pt x="117" y="105"/>
                      <a:pt x="117" y="105"/>
                    </a:cubicBezTo>
                    <a:cubicBezTo>
                      <a:pt x="35" y="105"/>
                      <a:pt x="35" y="105"/>
                      <a:pt x="35" y="105"/>
                    </a:cubicBezTo>
                    <a:cubicBezTo>
                      <a:pt x="35" y="129"/>
                      <a:pt x="35" y="129"/>
                      <a:pt x="35" y="129"/>
                    </a:cubicBezTo>
                    <a:lnTo>
                      <a:pt x="117" y="129"/>
                    </a:lnTo>
                    <a:close/>
                    <a:moveTo>
                      <a:pt x="135" y="70"/>
                    </a:moveTo>
                    <a:cubicBezTo>
                      <a:pt x="131" y="70"/>
                      <a:pt x="129" y="73"/>
                      <a:pt x="129" y="76"/>
                    </a:cubicBezTo>
                    <a:cubicBezTo>
                      <a:pt x="129" y="79"/>
                      <a:pt x="131" y="82"/>
                      <a:pt x="135" y="82"/>
                    </a:cubicBezTo>
                    <a:cubicBezTo>
                      <a:pt x="138" y="82"/>
                      <a:pt x="140" y="79"/>
                      <a:pt x="140" y="76"/>
                    </a:cubicBezTo>
                    <a:cubicBezTo>
                      <a:pt x="140" y="73"/>
                      <a:pt x="138" y="70"/>
                      <a:pt x="135" y="7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4036253" y="5270868"/>
            <a:ext cx="1204577" cy="1189640"/>
            <a:chOff x="3960837" y="4563843"/>
            <a:chExt cx="1204577" cy="1189640"/>
          </a:xfrm>
        </p:grpSpPr>
        <p:sp>
          <p:nvSpPr>
            <p:cNvPr id="96" name="Oval 68"/>
            <p:cNvSpPr/>
            <p:nvPr/>
          </p:nvSpPr>
          <p:spPr bwMode="auto">
            <a:xfrm rot="10800000">
              <a:off x="3960837" y="4563843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4121762" y="4739857"/>
              <a:ext cx="861616" cy="851616"/>
              <a:chOff x="4121762" y="4739857"/>
              <a:chExt cx="861616" cy="851616"/>
            </a:xfrm>
          </p:grpSpPr>
          <p:sp>
            <p:nvSpPr>
              <p:cNvPr id="98" name="Oval 7"/>
              <p:cNvSpPr/>
              <p:nvPr/>
            </p:nvSpPr>
            <p:spPr bwMode="auto">
              <a:xfrm>
                <a:off x="4121762" y="4739857"/>
                <a:ext cx="861616" cy="851616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99" name="Freeform 6"/>
              <p:cNvSpPr>
                <a:spLocks noEditPoints="1"/>
              </p:cNvSpPr>
              <p:nvPr/>
            </p:nvSpPr>
            <p:spPr bwMode="auto">
              <a:xfrm>
                <a:off x="4349040" y="4957811"/>
                <a:ext cx="415463" cy="367411"/>
              </a:xfrm>
              <a:custGeom>
                <a:avLst/>
                <a:gdLst>
                  <a:gd name="T0" fmla="*/ 18 w 158"/>
                  <a:gd name="T1" fmla="*/ 22 h 141"/>
                  <a:gd name="T2" fmla="*/ 18 w 158"/>
                  <a:gd name="T3" fmla="*/ 138 h 141"/>
                  <a:gd name="T4" fmla="*/ 15 w 158"/>
                  <a:gd name="T5" fmla="*/ 141 h 141"/>
                  <a:gd name="T6" fmla="*/ 9 w 158"/>
                  <a:gd name="T7" fmla="*/ 141 h 141"/>
                  <a:gd name="T8" fmla="*/ 6 w 158"/>
                  <a:gd name="T9" fmla="*/ 138 h 141"/>
                  <a:gd name="T10" fmla="*/ 6 w 158"/>
                  <a:gd name="T11" fmla="*/ 22 h 141"/>
                  <a:gd name="T12" fmla="*/ 0 w 158"/>
                  <a:gd name="T13" fmla="*/ 12 h 141"/>
                  <a:gd name="T14" fmla="*/ 12 w 158"/>
                  <a:gd name="T15" fmla="*/ 0 h 141"/>
                  <a:gd name="T16" fmla="*/ 24 w 158"/>
                  <a:gd name="T17" fmla="*/ 12 h 141"/>
                  <a:gd name="T18" fmla="*/ 18 w 158"/>
                  <a:gd name="T19" fmla="*/ 22 h 141"/>
                  <a:gd name="T20" fmla="*/ 158 w 158"/>
                  <a:gd name="T21" fmla="*/ 88 h 141"/>
                  <a:gd name="T22" fmla="*/ 155 w 158"/>
                  <a:gd name="T23" fmla="*/ 93 h 141"/>
                  <a:gd name="T24" fmla="*/ 154 w 158"/>
                  <a:gd name="T25" fmla="*/ 94 h 141"/>
                  <a:gd name="T26" fmla="*/ 120 w 158"/>
                  <a:gd name="T27" fmla="*/ 105 h 141"/>
                  <a:gd name="T28" fmla="*/ 105 w 158"/>
                  <a:gd name="T29" fmla="*/ 101 h 141"/>
                  <a:gd name="T30" fmla="*/ 103 w 158"/>
                  <a:gd name="T31" fmla="*/ 100 h 141"/>
                  <a:gd name="T32" fmla="*/ 75 w 158"/>
                  <a:gd name="T33" fmla="*/ 92 h 141"/>
                  <a:gd name="T34" fmla="*/ 32 w 158"/>
                  <a:gd name="T35" fmla="*/ 105 h 141"/>
                  <a:gd name="T36" fmla="*/ 29 w 158"/>
                  <a:gd name="T37" fmla="*/ 106 h 141"/>
                  <a:gd name="T38" fmla="*/ 27 w 158"/>
                  <a:gd name="T39" fmla="*/ 105 h 141"/>
                  <a:gd name="T40" fmla="*/ 24 w 158"/>
                  <a:gd name="T41" fmla="*/ 100 h 141"/>
                  <a:gd name="T42" fmla="*/ 24 w 158"/>
                  <a:gd name="T43" fmla="*/ 32 h 141"/>
                  <a:gd name="T44" fmla="*/ 26 w 158"/>
                  <a:gd name="T45" fmla="*/ 27 h 141"/>
                  <a:gd name="T46" fmla="*/ 72 w 158"/>
                  <a:gd name="T47" fmla="*/ 12 h 141"/>
                  <a:gd name="T48" fmla="*/ 110 w 158"/>
                  <a:gd name="T49" fmla="*/ 23 h 141"/>
                  <a:gd name="T50" fmla="*/ 119 w 158"/>
                  <a:gd name="T51" fmla="*/ 25 h 141"/>
                  <a:gd name="T52" fmla="*/ 147 w 158"/>
                  <a:gd name="T53" fmla="*/ 14 h 141"/>
                  <a:gd name="T54" fmla="*/ 150 w 158"/>
                  <a:gd name="T55" fmla="*/ 13 h 141"/>
                  <a:gd name="T56" fmla="*/ 156 w 158"/>
                  <a:gd name="T57" fmla="*/ 13 h 141"/>
                  <a:gd name="T58" fmla="*/ 158 w 158"/>
                  <a:gd name="T59" fmla="*/ 18 h 141"/>
                  <a:gd name="T60" fmla="*/ 158 w 158"/>
                  <a:gd name="T61" fmla="*/ 88 h 141"/>
                  <a:gd name="T62" fmla="*/ 70 w 158"/>
                  <a:gd name="T63" fmla="*/ 24 h 141"/>
                  <a:gd name="T64" fmla="*/ 35 w 158"/>
                  <a:gd name="T65" fmla="*/ 36 h 141"/>
                  <a:gd name="T66" fmla="*/ 35 w 158"/>
                  <a:gd name="T67" fmla="*/ 53 h 141"/>
                  <a:gd name="T68" fmla="*/ 70 w 158"/>
                  <a:gd name="T69" fmla="*/ 42 h 141"/>
                  <a:gd name="T70" fmla="*/ 70 w 158"/>
                  <a:gd name="T71" fmla="*/ 24 h 141"/>
                  <a:gd name="T72" fmla="*/ 70 w 158"/>
                  <a:gd name="T73" fmla="*/ 63 h 141"/>
                  <a:gd name="T74" fmla="*/ 35 w 158"/>
                  <a:gd name="T75" fmla="*/ 73 h 141"/>
                  <a:gd name="T76" fmla="*/ 35 w 158"/>
                  <a:gd name="T77" fmla="*/ 90 h 141"/>
                  <a:gd name="T78" fmla="*/ 70 w 158"/>
                  <a:gd name="T79" fmla="*/ 80 h 141"/>
                  <a:gd name="T80" fmla="*/ 70 w 158"/>
                  <a:gd name="T81" fmla="*/ 63 h 141"/>
                  <a:gd name="T82" fmla="*/ 147 w 158"/>
                  <a:gd name="T83" fmla="*/ 68 h 141"/>
                  <a:gd name="T84" fmla="*/ 111 w 158"/>
                  <a:gd name="T85" fmla="*/ 74 h 141"/>
                  <a:gd name="T86" fmla="*/ 111 w 158"/>
                  <a:gd name="T87" fmla="*/ 54 h 141"/>
                  <a:gd name="T88" fmla="*/ 108 w 158"/>
                  <a:gd name="T89" fmla="*/ 52 h 141"/>
                  <a:gd name="T90" fmla="*/ 75 w 158"/>
                  <a:gd name="T91" fmla="*/ 42 h 141"/>
                  <a:gd name="T92" fmla="*/ 70 w 158"/>
                  <a:gd name="T93" fmla="*/ 42 h 141"/>
                  <a:gd name="T94" fmla="*/ 70 w 158"/>
                  <a:gd name="T95" fmla="*/ 63 h 141"/>
                  <a:gd name="T96" fmla="*/ 72 w 158"/>
                  <a:gd name="T97" fmla="*/ 63 h 141"/>
                  <a:gd name="T98" fmla="*/ 108 w 158"/>
                  <a:gd name="T99" fmla="*/ 73 h 141"/>
                  <a:gd name="T100" fmla="*/ 111 w 158"/>
                  <a:gd name="T101" fmla="*/ 74 h 141"/>
                  <a:gd name="T102" fmla="*/ 111 w 158"/>
                  <a:gd name="T103" fmla="*/ 91 h 141"/>
                  <a:gd name="T104" fmla="*/ 120 w 158"/>
                  <a:gd name="T105" fmla="*/ 93 h 141"/>
                  <a:gd name="T106" fmla="*/ 147 w 158"/>
                  <a:gd name="T107" fmla="*/ 84 h 141"/>
                  <a:gd name="T108" fmla="*/ 147 w 158"/>
                  <a:gd name="T109" fmla="*/ 68 h 141"/>
                  <a:gd name="T110" fmla="*/ 147 w 158"/>
                  <a:gd name="T111" fmla="*/ 28 h 141"/>
                  <a:gd name="T112" fmla="*/ 119 w 158"/>
                  <a:gd name="T113" fmla="*/ 36 h 141"/>
                  <a:gd name="T114" fmla="*/ 111 w 158"/>
                  <a:gd name="T115" fmla="*/ 36 h 141"/>
                  <a:gd name="T116" fmla="*/ 111 w 158"/>
                  <a:gd name="T117" fmla="*/ 54 h 141"/>
                  <a:gd name="T118" fmla="*/ 147 w 158"/>
                  <a:gd name="T119" fmla="*/ 45 h 141"/>
                  <a:gd name="T120" fmla="*/ 147 w 158"/>
                  <a:gd name="T121" fmla="*/ 28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58" h="141">
                    <a:moveTo>
                      <a:pt x="18" y="22"/>
                    </a:move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0"/>
                      <a:pt x="16" y="141"/>
                      <a:pt x="15" y="141"/>
                    </a:cubicBezTo>
                    <a:cubicBezTo>
                      <a:pt x="9" y="141"/>
                      <a:pt x="9" y="141"/>
                      <a:pt x="9" y="141"/>
                    </a:cubicBezTo>
                    <a:cubicBezTo>
                      <a:pt x="7" y="141"/>
                      <a:pt x="6" y="140"/>
                      <a:pt x="6" y="13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3" y="20"/>
                      <a:pt x="0" y="16"/>
                      <a:pt x="0" y="12"/>
                    </a:cubicBezTo>
                    <a:cubicBezTo>
                      <a:pt x="0" y="6"/>
                      <a:pt x="5" y="0"/>
                      <a:pt x="12" y="0"/>
                    </a:cubicBezTo>
                    <a:cubicBezTo>
                      <a:pt x="18" y="0"/>
                      <a:pt x="24" y="6"/>
                      <a:pt x="24" y="12"/>
                    </a:cubicBezTo>
                    <a:cubicBezTo>
                      <a:pt x="24" y="16"/>
                      <a:pt x="21" y="20"/>
                      <a:pt x="18" y="22"/>
                    </a:cubicBezTo>
                    <a:close/>
                    <a:moveTo>
                      <a:pt x="158" y="88"/>
                    </a:moveTo>
                    <a:cubicBezTo>
                      <a:pt x="158" y="90"/>
                      <a:pt x="157" y="92"/>
                      <a:pt x="155" y="93"/>
                    </a:cubicBezTo>
                    <a:cubicBezTo>
                      <a:pt x="155" y="93"/>
                      <a:pt x="154" y="94"/>
                      <a:pt x="154" y="94"/>
                    </a:cubicBezTo>
                    <a:cubicBezTo>
                      <a:pt x="148" y="97"/>
                      <a:pt x="134" y="105"/>
                      <a:pt x="120" y="105"/>
                    </a:cubicBezTo>
                    <a:cubicBezTo>
                      <a:pt x="114" y="105"/>
                      <a:pt x="110" y="103"/>
                      <a:pt x="105" y="101"/>
                    </a:cubicBezTo>
                    <a:cubicBezTo>
                      <a:pt x="103" y="100"/>
                      <a:pt x="103" y="100"/>
                      <a:pt x="103" y="100"/>
                    </a:cubicBezTo>
                    <a:cubicBezTo>
                      <a:pt x="94" y="95"/>
                      <a:pt x="86" y="92"/>
                      <a:pt x="75" y="92"/>
                    </a:cubicBezTo>
                    <a:cubicBezTo>
                      <a:pt x="62" y="92"/>
                      <a:pt x="43" y="99"/>
                      <a:pt x="32" y="105"/>
                    </a:cubicBezTo>
                    <a:cubicBezTo>
                      <a:pt x="32" y="106"/>
                      <a:pt x="30" y="106"/>
                      <a:pt x="29" y="106"/>
                    </a:cubicBezTo>
                    <a:cubicBezTo>
                      <a:pt x="28" y="106"/>
                      <a:pt x="27" y="106"/>
                      <a:pt x="27" y="105"/>
                    </a:cubicBezTo>
                    <a:cubicBezTo>
                      <a:pt x="25" y="104"/>
                      <a:pt x="24" y="102"/>
                      <a:pt x="24" y="100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30"/>
                      <a:pt x="25" y="28"/>
                      <a:pt x="26" y="27"/>
                    </a:cubicBezTo>
                    <a:cubicBezTo>
                      <a:pt x="32" y="24"/>
                      <a:pt x="53" y="12"/>
                      <a:pt x="72" y="12"/>
                    </a:cubicBezTo>
                    <a:cubicBezTo>
                      <a:pt x="87" y="12"/>
                      <a:pt x="100" y="18"/>
                      <a:pt x="110" y="23"/>
                    </a:cubicBezTo>
                    <a:cubicBezTo>
                      <a:pt x="113" y="24"/>
                      <a:pt x="116" y="25"/>
                      <a:pt x="119" y="25"/>
                    </a:cubicBezTo>
                    <a:cubicBezTo>
                      <a:pt x="129" y="25"/>
                      <a:pt x="141" y="18"/>
                      <a:pt x="147" y="14"/>
                    </a:cubicBezTo>
                    <a:cubicBezTo>
                      <a:pt x="148" y="14"/>
                      <a:pt x="149" y="13"/>
                      <a:pt x="150" y="13"/>
                    </a:cubicBezTo>
                    <a:cubicBezTo>
                      <a:pt x="152" y="12"/>
                      <a:pt x="154" y="12"/>
                      <a:pt x="156" y="13"/>
                    </a:cubicBezTo>
                    <a:cubicBezTo>
                      <a:pt x="157" y="14"/>
                      <a:pt x="158" y="16"/>
                      <a:pt x="158" y="18"/>
                    </a:cubicBezTo>
                    <a:lnTo>
                      <a:pt x="158" y="88"/>
                    </a:lnTo>
                    <a:close/>
                    <a:moveTo>
                      <a:pt x="70" y="24"/>
                    </a:moveTo>
                    <a:cubicBezTo>
                      <a:pt x="59" y="25"/>
                      <a:pt x="45" y="30"/>
                      <a:pt x="35" y="36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46" y="47"/>
                      <a:pt x="59" y="42"/>
                      <a:pt x="70" y="42"/>
                    </a:cubicBezTo>
                    <a:lnTo>
                      <a:pt x="70" y="24"/>
                    </a:lnTo>
                    <a:close/>
                    <a:moveTo>
                      <a:pt x="70" y="63"/>
                    </a:moveTo>
                    <a:cubicBezTo>
                      <a:pt x="59" y="64"/>
                      <a:pt x="46" y="68"/>
                      <a:pt x="35" y="73"/>
                    </a:cubicBezTo>
                    <a:cubicBezTo>
                      <a:pt x="35" y="90"/>
                      <a:pt x="35" y="90"/>
                      <a:pt x="35" y="90"/>
                    </a:cubicBezTo>
                    <a:cubicBezTo>
                      <a:pt x="46" y="85"/>
                      <a:pt x="59" y="81"/>
                      <a:pt x="70" y="80"/>
                    </a:cubicBezTo>
                    <a:lnTo>
                      <a:pt x="70" y="63"/>
                    </a:lnTo>
                    <a:close/>
                    <a:moveTo>
                      <a:pt x="147" y="68"/>
                    </a:moveTo>
                    <a:cubicBezTo>
                      <a:pt x="138" y="72"/>
                      <a:pt x="124" y="78"/>
                      <a:pt x="111" y="74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10" y="53"/>
                      <a:pt x="109" y="53"/>
                      <a:pt x="108" y="52"/>
                    </a:cubicBezTo>
                    <a:cubicBezTo>
                      <a:pt x="97" y="47"/>
                      <a:pt x="89" y="42"/>
                      <a:pt x="75" y="42"/>
                    </a:cubicBezTo>
                    <a:cubicBezTo>
                      <a:pt x="73" y="42"/>
                      <a:pt x="72" y="42"/>
                      <a:pt x="70" y="42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71" y="63"/>
                      <a:pt x="72" y="63"/>
                      <a:pt x="72" y="63"/>
                    </a:cubicBezTo>
                    <a:cubicBezTo>
                      <a:pt x="86" y="63"/>
                      <a:pt x="97" y="67"/>
                      <a:pt x="108" y="73"/>
                    </a:cubicBezTo>
                    <a:cubicBezTo>
                      <a:pt x="109" y="73"/>
                      <a:pt x="110" y="74"/>
                      <a:pt x="111" y="74"/>
                    </a:cubicBezTo>
                    <a:cubicBezTo>
                      <a:pt x="111" y="91"/>
                      <a:pt x="111" y="91"/>
                      <a:pt x="111" y="91"/>
                    </a:cubicBezTo>
                    <a:cubicBezTo>
                      <a:pt x="114" y="92"/>
                      <a:pt x="117" y="93"/>
                      <a:pt x="120" y="93"/>
                    </a:cubicBezTo>
                    <a:cubicBezTo>
                      <a:pt x="130" y="93"/>
                      <a:pt x="141" y="87"/>
                      <a:pt x="147" y="84"/>
                    </a:cubicBezTo>
                    <a:lnTo>
                      <a:pt x="147" y="68"/>
                    </a:lnTo>
                    <a:close/>
                    <a:moveTo>
                      <a:pt x="147" y="28"/>
                    </a:moveTo>
                    <a:cubicBezTo>
                      <a:pt x="139" y="32"/>
                      <a:pt x="129" y="36"/>
                      <a:pt x="119" y="36"/>
                    </a:cubicBezTo>
                    <a:cubicBezTo>
                      <a:pt x="116" y="36"/>
                      <a:pt x="114" y="36"/>
                      <a:pt x="111" y="36"/>
                    </a:cubicBezTo>
                    <a:cubicBezTo>
                      <a:pt x="111" y="54"/>
                      <a:pt x="111" y="54"/>
                      <a:pt x="111" y="54"/>
                    </a:cubicBezTo>
                    <a:cubicBezTo>
                      <a:pt x="124" y="57"/>
                      <a:pt x="138" y="50"/>
                      <a:pt x="147" y="45"/>
                    </a:cubicBezTo>
                    <a:lnTo>
                      <a:pt x="147" y="2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2506663" y="1"/>
            <a:ext cx="7162800" cy="908154"/>
            <a:chOff x="2506663" y="1"/>
            <a:chExt cx="7162800" cy="908154"/>
          </a:xfrm>
        </p:grpSpPr>
        <p:grpSp>
          <p:nvGrpSpPr>
            <p:cNvPr id="102" name="组合 101"/>
            <p:cNvGrpSpPr/>
            <p:nvPr/>
          </p:nvGrpSpPr>
          <p:grpSpPr>
            <a:xfrm>
              <a:off x="8280400" y="1"/>
              <a:ext cx="1389063" cy="908154"/>
              <a:chOff x="8280400" y="0"/>
              <a:chExt cx="1389063" cy="1287463"/>
            </a:xfrm>
          </p:grpSpPr>
          <p:sp>
            <p:nvSpPr>
              <p:cNvPr id="103" name="矩形 122"/>
              <p:cNvSpPr>
                <a:spLocks noChangeArrowheads="1"/>
              </p:cNvSpPr>
              <p:nvPr/>
            </p:nvSpPr>
            <p:spPr bwMode="auto">
              <a:xfrm>
                <a:off x="8280400" y="0"/>
                <a:ext cx="187711" cy="1287463"/>
              </a:xfrm>
              <a:prstGeom prst="rect">
                <a:avLst/>
              </a:prstGeom>
              <a:solidFill>
                <a:srgbClr val="23B9D6">
                  <a:alpha val="2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4" name="矩形 123"/>
              <p:cNvSpPr>
                <a:spLocks noChangeArrowheads="1"/>
              </p:cNvSpPr>
              <p:nvPr/>
            </p:nvSpPr>
            <p:spPr bwMode="auto">
              <a:xfrm>
                <a:off x="8510007" y="0"/>
                <a:ext cx="297616" cy="1287463"/>
              </a:xfrm>
              <a:prstGeom prst="rect">
                <a:avLst/>
              </a:prstGeom>
              <a:solidFill>
                <a:srgbClr val="23B9D6">
                  <a:alpha val="6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5" name="矩形 124"/>
              <p:cNvSpPr>
                <a:spLocks noChangeArrowheads="1"/>
              </p:cNvSpPr>
              <p:nvPr/>
            </p:nvSpPr>
            <p:spPr bwMode="auto">
              <a:xfrm>
                <a:off x="8849520" y="0"/>
                <a:ext cx="349849" cy="1287463"/>
              </a:xfrm>
              <a:prstGeom prst="rect">
                <a:avLst/>
              </a:prstGeom>
              <a:solidFill>
                <a:srgbClr val="23B9D6">
                  <a:alpha val="8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6" name="矩形 125"/>
              <p:cNvSpPr>
                <a:spLocks noChangeArrowheads="1"/>
              </p:cNvSpPr>
              <p:nvPr/>
            </p:nvSpPr>
            <p:spPr bwMode="auto">
              <a:xfrm>
                <a:off x="9241266" y="0"/>
                <a:ext cx="428197" cy="1287463"/>
              </a:xfrm>
              <a:prstGeom prst="rect">
                <a:avLst/>
              </a:prstGeom>
              <a:solidFill>
                <a:srgbClr val="23B9D6"/>
              </a:solidFill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2506663" y="1"/>
              <a:ext cx="1389062" cy="908154"/>
              <a:chOff x="2506663" y="0"/>
              <a:chExt cx="1389062" cy="1287463"/>
            </a:xfrm>
          </p:grpSpPr>
          <p:sp>
            <p:nvSpPr>
              <p:cNvPr id="108" name="矩形 127"/>
              <p:cNvSpPr>
                <a:spLocks noChangeArrowheads="1"/>
              </p:cNvSpPr>
              <p:nvPr/>
            </p:nvSpPr>
            <p:spPr bwMode="auto">
              <a:xfrm flipH="1">
                <a:off x="3708015" y="0"/>
                <a:ext cx="187710" cy="1287463"/>
              </a:xfrm>
              <a:prstGeom prst="rect">
                <a:avLst/>
              </a:prstGeom>
              <a:solidFill>
                <a:srgbClr val="23B9D6">
                  <a:alpha val="2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9" name="矩形 128"/>
              <p:cNvSpPr>
                <a:spLocks noChangeArrowheads="1"/>
              </p:cNvSpPr>
              <p:nvPr/>
            </p:nvSpPr>
            <p:spPr bwMode="auto">
              <a:xfrm flipH="1">
                <a:off x="3368502" y="0"/>
                <a:ext cx="297616" cy="1287463"/>
              </a:xfrm>
              <a:prstGeom prst="rect">
                <a:avLst/>
              </a:prstGeom>
              <a:solidFill>
                <a:srgbClr val="23B9D6">
                  <a:alpha val="6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10" name="矩形 129"/>
              <p:cNvSpPr>
                <a:spLocks noChangeArrowheads="1"/>
              </p:cNvSpPr>
              <p:nvPr/>
            </p:nvSpPr>
            <p:spPr bwMode="auto">
              <a:xfrm flipH="1">
                <a:off x="2976757" y="0"/>
                <a:ext cx="349849" cy="1287463"/>
              </a:xfrm>
              <a:prstGeom prst="rect">
                <a:avLst/>
              </a:prstGeom>
              <a:solidFill>
                <a:srgbClr val="23B9D6">
                  <a:alpha val="8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11" name="矩形 130"/>
              <p:cNvSpPr>
                <a:spLocks noChangeArrowheads="1"/>
              </p:cNvSpPr>
              <p:nvPr/>
            </p:nvSpPr>
            <p:spPr bwMode="auto">
              <a:xfrm flipH="1">
                <a:off x="2506663" y="0"/>
                <a:ext cx="428197" cy="1287463"/>
              </a:xfrm>
              <a:prstGeom prst="rect">
                <a:avLst/>
              </a:prstGeom>
              <a:solidFill>
                <a:srgbClr val="23B9D6"/>
              </a:solidFill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112" name="文本框 131"/>
          <p:cNvSpPr>
            <a:spLocks noChangeArrowheads="1"/>
          </p:cNvSpPr>
          <p:nvPr/>
        </p:nvSpPr>
        <p:spPr bwMode="auto">
          <a:xfrm>
            <a:off x="5410491" y="138822"/>
            <a:ext cx="136287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目 录</a:t>
            </a:r>
            <a:endParaRPr lang="zh-CN" altLang="en-US" sz="4000" b="1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3" name="Freeform 6"/>
          <p:cNvSpPr/>
          <p:nvPr/>
        </p:nvSpPr>
        <p:spPr bwMode="auto">
          <a:xfrm>
            <a:off x="4951465" y="3360203"/>
            <a:ext cx="1099143" cy="1097924"/>
          </a:xfrm>
          <a:custGeom>
            <a:avLst/>
            <a:gdLst>
              <a:gd name="T0" fmla="*/ 618 w 902"/>
              <a:gd name="T1" fmla="*/ 0 h 901"/>
              <a:gd name="T2" fmla="*/ 283 w 902"/>
              <a:gd name="T3" fmla="*/ 0 h 901"/>
              <a:gd name="T4" fmla="*/ 283 w 902"/>
              <a:gd name="T5" fmla="*/ 284 h 901"/>
              <a:gd name="T6" fmla="*/ 0 w 902"/>
              <a:gd name="T7" fmla="*/ 284 h 901"/>
              <a:gd name="T8" fmla="*/ 0 w 902"/>
              <a:gd name="T9" fmla="*/ 617 h 901"/>
              <a:gd name="T10" fmla="*/ 283 w 902"/>
              <a:gd name="T11" fmla="*/ 617 h 901"/>
              <a:gd name="T12" fmla="*/ 283 w 902"/>
              <a:gd name="T13" fmla="*/ 901 h 901"/>
              <a:gd name="T14" fmla="*/ 618 w 902"/>
              <a:gd name="T15" fmla="*/ 901 h 901"/>
              <a:gd name="T16" fmla="*/ 618 w 902"/>
              <a:gd name="T17" fmla="*/ 617 h 901"/>
              <a:gd name="T18" fmla="*/ 902 w 902"/>
              <a:gd name="T19" fmla="*/ 617 h 901"/>
              <a:gd name="T20" fmla="*/ 902 w 902"/>
              <a:gd name="T21" fmla="*/ 284 h 901"/>
              <a:gd name="T22" fmla="*/ 618 w 902"/>
              <a:gd name="T23" fmla="*/ 284 h 901"/>
              <a:gd name="T24" fmla="*/ 618 w 902"/>
              <a:gd name="T25" fmla="*/ 0 h 901"/>
              <a:gd name="T26" fmla="*/ 618 w 902"/>
              <a:gd name="T27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02" h="901">
                <a:moveTo>
                  <a:pt x="618" y="0"/>
                </a:moveTo>
                <a:lnTo>
                  <a:pt x="283" y="0"/>
                </a:lnTo>
                <a:lnTo>
                  <a:pt x="283" y="284"/>
                </a:lnTo>
                <a:lnTo>
                  <a:pt x="0" y="284"/>
                </a:lnTo>
                <a:lnTo>
                  <a:pt x="0" y="617"/>
                </a:lnTo>
                <a:lnTo>
                  <a:pt x="283" y="617"/>
                </a:lnTo>
                <a:lnTo>
                  <a:pt x="283" y="901"/>
                </a:lnTo>
                <a:lnTo>
                  <a:pt x="618" y="901"/>
                </a:lnTo>
                <a:lnTo>
                  <a:pt x="618" y="617"/>
                </a:lnTo>
                <a:lnTo>
                  <a:pt x="902" y="617"/>
                </a:lnTo>
                <a:lnTo>
                  <a:pt x="902" y="284"/>
                </a:lnTo>
                <a:lnTo>
                  <a:pt x="618" y="284"/>
                </a:lnTo>
                <a:lnTo>
                  <a:pt x="618" y="0"/>
                </a:lnTo>
                <a:lnTo>
                  <a:pt x="618" y="0"/>
                </a:lnTo>
                <a:close/>
              </a:path>
            </a:pathLst>
          </a:custGeom>
          <a:solidFill>
            <a:srgbClr val="23B9D6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43" name="图片 14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42" y="2741131"/>
            <a:ext cx="3782576" cy="2374397"/>
          </a:xfrm>
          <a:prstGeom prst="rect">
            <a:avLst/>
          </a:prstGeom>
        </p:spPr>
      </p:pic>
    </p:spTree>
  </p:cSld>
  <p:clrMapOvr>
    <a:masterClrMapping/>
  </p:clrMapOvr>
  <p:transition spd="slow" advClick="0" advTm="13931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矩形 16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20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5" name="Rectangle 7"/>
          <p:cNvSpPr/>
          <p:nvPr/>
        </p:nvSpPr>
        <p:spPr bwMode="auto">
          <a:xfrm>
            <a:off x="4997651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976966" y="2116309"/>
            <a:ext cx="6373256" cy="450436"/>
            <a:chOff x="2506663" y="0"/>
            <a:chExt cx="6373256" cy="1287463"/>
          </a:xfrm>
        </p:grpSpPr>
        <p:sp>
          <p:nvSpPr>
            <p:cNvPr id="63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4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5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6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7" name="Rectangle 5"/>
          <p:cNvSpPr/>
          <p:nvPr/>
        </p:nvSpPr>
        <p:spPr bwMode="auto">
          <a:xfrm>
            <a:off x="4997650" y="3444534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85" y="2108721"/>
            <a:ext cx="4701229" cy="2202026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867617" y="765563"/>
            <a:ext cx="1204577" cy="1189640"/>
            <a:chOff x="3960837" y="575791"/>
            <a:chExt cx="1204577" cy="1189640"/>
          </a:xfrm>
        </p:grpSpPr>
        <p:sp>
          <p:nvSpPr>
            <p:cNvPr id="31" name="Oval 208"/>
            <p:cNvSpPr/>
            <p:nvPr/>
          </p:nvSpPr>
          <p:spPr bwMode="auto">
            <a:xfrm rot="10800000">
              <a:off x="3960837" y="575791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grpSp>
          <p:nvGrpSpPr>
            <p:cNvPr id="32" name="Group 3"/>
            <p:cNvGrpSpPr/>
            <p:nvPr/>
          </p:nvGrpSpPr>
          <p:grpSpPr>
            <a:xfrm>
              <a:off x="4125963" y="732287"/>
              <a:ext cx="861616" cy="851615"/>
              <a:chOff x="4419969" y="2592515"/>
              <a:chExt cx="675409" cy="675951"/>
            </a:xfrm>
          </p:grpSpPr>
          <p:sp>
            <p:nvSpPr>
              <p:cNvPr id="33" name="Oval 10"/>
              <p:cNvSpPr/>
              <p:nvPr/>
            </p:nvSpPr>
            <p:spPr bwMode="auto">
              <a:xfrm>
                <a:off x="4419969" y="2592515"/>
                <a:ext cx="675409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34" name="Freeform 11"/>
              <p:cNvSpPr>
                <a:spLocks noEditPoints="1"/>
              </p:cNvSpPr>
              <p:nvPr/>
            </p:nvSpPr>
            <p:spPr bwMode="auto">
              <a:xfrm>
                <a:off x="4603700" y="2783226"/>
                <a:ext cx="308223" cy="306972"/>
              </a:xfrm>
              <a:custGeom>
                <a:avLst/>
                <a:gdLst>
                  <a:gd name="T0" fmla="*/ 141 w 152"/>
                  <a:gd name="T1" fmla="*/ 152 h 152"/>
                  <a:gd name="T2" fmla="*/ 132 w 152"/>
                  <a:gd name="T3" fmla="*/ 148 h 152"/>
                  <a:gd name="T4" fmla="*/ 101 w 152"/>
                  <a:gd name="T5" fmla="*/ 117 h 152"/>
                  <a:gd name="T6" fmla="*/ 65 w 152"/>
                  <a:gd name="T7" fmla="*/ 128 h 152"/>
                  <a:gd name="T8" fmla="*/ 0 w 152"/>
                  <a:gd name="T9" fmla="*/ 64 h 152"/>
                  <a:gd name="T10" fmla="*/ 65 w 152"/>
                  <a:gd name="T11" fmla="*/ 0 h 152"/>
                  <a:gd name="T12" fmla="*/ 129 w 152"/>
                  <a:gd name="T13" fmla="*/ 64 h 152"/>
                  <a:gd name="T14" fmla="*/ 118 w 152"/>
                  <a:gd name="T15" fmla="*/ 100 h 152"/>
                  <a:gd name="T16" fmla="*/ 149 w 152"/>
                  <a:gd name="T17" fmla="*/ 132 h 152"/>
                  <a:gd name="T18" fmla="*/ 152 w 152"/>
                  <a:gd name="T19" fmla="*/ 140 h 152"/>
                  <a:gd name="T20" fmla="*/ 141 w 152"/>
                  <a:gd name="T21" fmla="*/ 152 h 152"/>
                  <a:gd name="T22" fmla="*/ 65 w 152"/>
                  <a:gd name="T23" fmla="*/ 23 h 152"/>
                  <a:gd name="T24" fmla="*/ 24 w 152"/>
                  <a:gd name="T25" fmla="*/ 64 h 152"/>
                  <a:gd name="T26" fmla="*/ 65 w 152"/>
                  <a:gd name="T27" fmla="*/ 105 h 152"/>
                  <a:gd name="T28" fmla="*/ 106 w 152"/>
                  <a:gd name="T29" fmla="*/ 64 h 152"/>
                  <a:gd name="T30" fmla="*/ 65 w 152"/>
                  <a:gd name="T31" fmla="*/ 2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2" h="152">
                    <a:moveTo>
                      <a:pt x="141" y="152"/>
                    </a:moveTo>
                    <a:cubicBezTo>
                      <a:pt x="138" y="152"/>
                      <a:pt x="135" y="151"/>
                      <a:pt x="132" y="148"/>
                    </a:cubicBezTo>
                    <a:cubicBezTo>
                      <a:pt x="101" y="117"/>
                      <a:pt x="101" y="117"/>
                      <a:pt x="101" y="117"/>
                    </a:cubicBezTo>
                    <a:cubicBezTo>
                      <a:pt x="90" y="124"/>
                      <a:pt x="78" y="128"/>
                      <a:pt x="65" y="128"/>
                    </a:cubicBezTo>
                    <a:cubicBezTo>
                      <a:pt x="29" y="128"/>
                      <a:pt x="0" y="100"/>
                      <a:pt x="0" y="64"/>
                    </a:cubicBezTo>
                    <a:cubicBezTo>
                      <a:pt x="0" y="28"/>
                      <a:pt x="29" y="0"/>
                      <a:pt x="65" y="0"/>
                    </a:cubicBezTo>
                    <a:cubicBezTo>
                      <a:pt x="100" y="0"/>
                      <a:pt x="129" y="28"/>
                      <a:pt x="129" y="64"/>
                    </a:cubicBezTo>
                    <a:cubicBezTo>
                      <a:pt x="129" y="77"/>
                      <a:pt x="125" y="90"/>
                      <a:pt x="118" y="100"/>
                    </a:cubicBezTo>
                    <a:cubicBezTo>
                      <a:pt x="149" y="132"/>
                      <a:pt x="149" y="132"/>
                      <a:pt x="149" y="132"/>
                    </a:cubicBezTo>
                    <a:cubicBezTo>
                      <a:pt x="151" y="134"/>
                      <a:pt x="152" y="137"/>
                      <a:pt x="152" y="140"/>
                    </a:cubicBezTo>
                    <a:cubicBezTo>
                      <a:pt x="152" y="147"/>
                      <a:pt x="147" y="152"/>
                      <a:pt x="141" y="152"/>
                    </a:cubicBezTo>
                    <a:close/>
                    <a:moveTo>
                      <a:pt x="65" y="23"/>
                    </a:moveTo>
                    <a:cubicBezTo>
                      <a:pt x="42" y="23"/>
                      <a:pt x="24" y="41"/>
                      <a:pt x="24" y="64"/>
                    </a:cubicBezTo>
                    <a:cubicBezTo>
                      <a:pt x="24" y="87"/>
                      <a:pt x="42" y="105"/>
                      <a:pt x="65" y="105"/>
                    </a:cubicBezTo>
                    <a:cubicBezTo>
                      <a:pt x="87" y="105"/>
                      <a:pt x="106" y="87"/>
                      <a:pt x="106" y="64"/>
                    </a:cubicBezTo>
                    <a:cubicBezTo>
                      <a:pt x="106" y="41"/>
                      <a:pt x="87" y="23"/>
                      <a:pt x="65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</p:grpSp>
    </p:spTree>
  </p:cSld>
  <p:clrMapOvr>
    <a:masterClrMapping/>
  </p:clrMapOvr>
  <p:transition spd="slow" advClick="0" advTm="4711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9" name="矩形 48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" name="矩形 49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grpSp>
          <p:nvGrpSpPr>
            <p:cNvPr id="14" name="组合 13"/>
            <p:cNvGrpSpPr/>
            <p:nvPr/>
          </p:nvGrpSpPr>
          <p:grpSpPr>
            <a:xfrm>
              <a:off x="0" y="0"/>
              <a:ext cx="12192000" cy="584200"/>
              <a:chOff x="0" y="0"/>
              <a:chExt cx="12192000" cy="584200"/>
            </a:xfrm>
          </p:grpSpPr>
          <p:sp>
            <p:nvSpPr>
              <p:cNvPr id="6146" name="矩形 1"/>
              <p:cNvSpPr>
                <a:spLocks noChangeArrowheads="1"/>
              </p:cNvSpPr>
              <p:nvPr/>
            </p:nvSpPr>
            <p:spPr bwMode="auto">
              <a:xfrm>
                <a:off x="6621463" y="0"/>
                <a:ext cx="5570537" cy="584200"/>
              </a:xfrm>
              <a:prstGeom prst="rect">
                <a:avLst/>
              </a:prstGeom>
              <a:solidFill>
                <a:srgbClr val="CCEFF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47" name="矩形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584200"/>
              </a:xfrm>
              <a:prstGeom prst="rect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48" name="矩形 3"/>
              <p:cNvSpPr>
                <a:spLocks noChangeArrowheads="1"/>
              </p:cNvSpPr>
              <p:nvPr/>
            </p:nvSpPr>
            <p:spPr bwMode="auto">
              <a:xfrm>
                <a:off x="962025" y="0"/>
                <a:ext cx="376238" cy="584200"/>
              </a:xfrm>
              <a:prstGeom prst="rect">
                <a:avLst/>
              </a:prstGeom>
              <a:solidFill>
                <a:srgbClr val="4DC6DE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49" name="矩形 4"/>
              <p:cNvSpPr>
                <a:spLocks noChangeArrowheads="1"/>
              </p:cNvSpPr>
              <p:nvPr/>
            </p:nvSpPr>
            <p:spPr bwMode="auto">
              <a:xfrm>
                <a:off x="1384300" y="0"/>
                <a:ext cx="146050" cy="584200"/>
              </a:xfrm>
              <a:prstGeom prst="rect">
                <a:avLst/>
              </a:prstGeom>
              <a:solidFill>
                <a:srgbClr val="77D4E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6150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1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6163" name="文本框 22"/>
          <p:cNvSpPr>
            <a:spLocks noChangeArrowheads="1"/>
          </p:cNvSpPr>
          <p:nvPr/>
        </p:nvSpPr>
        <p:spPr bwMode="auto">
          <a:xfrm>
            <a:off x="1904653" y="4527550"/>
            <a:ext cx="1723549" cy="1523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述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相关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并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符合整体语言风格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语言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生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动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6164" name="文本框 23"/>
          <p:cNvSpPr>
            <a:spLocks noChangeArrowheads="1"/>
          </p:cNvSpPr>
          <p:nvPr/>
        </p:nvSpPr>
        <p:spPr bwMode="auto">
          <a:xfrm>
            <a:off x="3661643" y="4527550"/>
            <a:ext cx="1800493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sz="20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sz="20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并符合整体语言风格，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语言描述尽量简洁生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动。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sp>
        <p:nvSpPr>
          <p:cNvPr id="6165" name="文本框 24"/>
          <p:cNvSpPr>
            <a:spLocks noChangeArrowheads="1"/>
          </p:cNvSpPr>
          <p:nvPr/>
        </p:nvSpPr>
        <p:spPr bwMode="auto">
          <a:xfrm>
            <a:off x="5473566" y="4527550"/>
            <a:ext cx="1800493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sz="20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sz="20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并符合整体语言风格，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语言描述尽量简洁生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动。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57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166" name="文本框 25"/>
          <p:cNvSpPr>
            <a:spLocks noChangeArrowheads="1"/>
          </p:cNvSpPr>
          <p:nvPr/>
        </p:nvSpPr>
        <p:spPr bwMode="auto">
          <a:xfrm>
            <a:off x="8741643" y="4527550"/>
            <a:ext cx="1800493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/>
            <a:r>
              <a:rPr lang="zh-CN" altLang="en-US" sz="20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sz="20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添加详细文本描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并符合整体语言风格，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语言描述尽量简洁生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动。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16100" y="1997075"/>
            <a:ext cx="2143125" cy="2143125"/>
            <a:chOff x="1816100" y="1997075"/>
            <a:chExt cx="2143125" cy="2143125"/>
          </a:xfrm>
        </p:grpSpPr>
        <p:sp>
          <p:nvSpPr>
            <p:cNvPr id="6151" name="椭圆 10"/>
            <p:cNvSpPr>
              <a:spLocks noChangeArrowheads="1"/>
            </p:cNvSpPr>
            <p:nvPr/>
          </p:nvSpPr>
          <p:spPr bwMode="auto">
            <a:xfrm>
              <a:off x="1816100" y="1997075"/>
              <a:ext cx="2143125" cy="2143125"/>
            </a:xfrm>
            <a:prstGeom prst="ellipse">
              <a:avLst/>
            </a:prstGeom>
            <a:solidFill>
              <a:srgbClr val="CCEF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62" name="文本框 21"/>
            <p:cNvSpPr>
              <a:spLocks noChangeArrowheads="1"/>
            </p:cNvSpPr>
            <p:nvPr/>
          </p:nvSpPr>
          <p:spPr bwMode="auto">
            <a:xfrm>
              <a:off x="2430463" y="3281363"/>
              <a:ext cx="75565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01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2571750" y="2500270"/>
              <a:ext cx="488950" cy="506413"/>
              <a:chOff x="2632101" y="8053357"/>
              <a:chExt cx="488950" cy="506413"/>
            </a:xfrm>
          </p:grpSpPr>
          <p:sp>
            <p:nvSpPr>
              <p:cNvPr id="104" name="Freeform 53"/>
              <p:cNvSpPr>
                <a:spLocks noEditPoints="1"/>
              </p:cNvSpPr>
              <p:nvPr/>
            </p:nvSpPr>
            <p:spPr bwMode="auto">
              <a:xfrm>
                <a:off x="2632101" y="8053357"/>
                <a:ext cx="488950" cy="506413"/>
              </a:xfrm>
              <a:custGeom>
                <a:avLst/>
                <a:gdLst>
                  <a:gd name="T0" fmla="*/ 411 w 419"/>
                  <a:gd name="T1" fmla="*/ 353 h 434"/>
                  <a:gd name="T2" fmla="*/ 276 w 419"/>
                  <a:gd name="T3" fmla="*/ 143 h 434"/>
                  <a:gd name="T4" fmla="*/ 277 w 419"/>
                  <a:gd name="T5" fmla="*/ 56 h 434"/>
                  <a:gd name="T6" fmla="*/ 304 w 419"/>
                  <a:gd name="T7" fmla="*/ 56 h 434"/>
                  <a:gd name="T8" fmla="*/ 304 w 419"/>
                  <a:gd name="T9" fmla="*/ 0 h 434"/>
                  <a:gd name="T10" fmla="*/ 115 w 419"/>
                  <a:gd name="T11" fmla="*/ 0 h 434"/>
                  <a:gd name="T12" fmla="*/ 115 w 419"/>
                  <a:gd name="T13" fmla="*/ 56 h 434"/>
                  <a:gd name="T14" fmla="*/ 141 w 419"/>
                  <a:gd name="T15" fmla="*/ 56 h 434"/>
                  <a:gd name="T16" fmla="*/ 141 w 419"/>
                  <a:gd name="T17" fmla="*/ 147 h 434"/>
                  <a:gd name="T18" fmla="*/ 8 w 419"/>
                  <a:gd name="T19" fmla="*/ 353 h 434"/>
                  <a:gd name="T20" fmla="*/ 8 w 419"/>
                  <a:gd name="T21" fmla="*/ 354 h 434"/>
                  <a:gd name="T22" fmla="*/ 0 w 419"/>
                  <a:gd name="T23" fmla="*/ 383 h 434"/>
                  <a:gd name="T24" fmla="*/ 43 w 419"/>
                  <a:gd name="T25" fmla="*/ 434 h 434"/>
                  <a:gd name="T26" fmla="*/ 376 w 419"/>
                  <a:gd name="T27" fmla="*/ 434 h 434"/>
                  <a:gd name="T28" fmla="*/ 419 w 419"/>
                  <a:gd name="T29" fmla="*/ 383 h 434"/>
                  <a:gd name="T30" fmla="*/ 411 w 419"/>
                  <a:gd name="T31" fmla="*/ 353 h 434"/>
                  <a:gd name="T32" fmla="*/ 376 w 419"/>
                  <a:gd name="T33" fmla="*/ 421 h 434"/>
                  <a:gd name="T34" fmla="*/ 43 w 419"/>
                  <a:gd name="T35" fmla="*/ 421 h 434"/>
                  <a:gd name="T36" fmla="*/ 13 w 419"/>
                  <a:gd name="T37" fmla="*/ 383 h 434"/>
                  <a:gd name="T38" fmla="*/ 19 w 419"/>
                  <a:gd name="T39" fmla="*/ 360 h 434"/>
                  <a:gd name="T40" fmla="*/ 19 w 419"/>
                  <a:gd name="T41" fmla="*/ 359 h 434"/>
                  <a:gd name="T42" fmla="*/ 153 w 419"/>
                  <a:gd name="T43" fmla="*/ 151 h 434"/>
                  <a:gd name="T44" fmla="*/ 153 w 419"/>
                  <a:gd name="T45" fmla="*/ 57 h 434"/>
                  <a:gd name="T46" fmla="*/ 264 w 419"/>
                  <a:gd name="T47" fmla="*/ 57 h 434"/>
                  <a:gd name="T48" fmla="*/ 263 w 419"/>
                  <a:gd name="T49" fmla="*/ 146 h 434"/>
                  <a:gd name="T50" fmla="*/ 398 w 419"/>
                  <a:gd name="T51" fmla="*/ 357 h 434"/>
                  <a:gd name="T52" fmla="*/ 400 w 419"/>
                  <a:gd name="T53" fmla="*/ 359 h 434"/>
                  <a:gd name="T54" fmla="*/ 406 w 419"/>
                  <a:gd name="T55" fmla="*/ 383 h 434"/>
                  <a:gd name="T56" fmla="*/ 376 w 419"/>
                  <a:gd name="T57" fmla="*/ 421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19" h="434">
                    <a:moveTo>
                      <a:pt x="411" y="353"/>
                    </a:moveTo>
                    <a:cubicBezTo>
                      <a:pt x="276" y="143"/>
                      <a:pt x="276" y="143"/>
                      <a:pt x="276" y="143"/>
                    </a:cubicBezTo>
                    <a:cubicBezTo>
                      <a:pt x="277" y="56"/>
                      <a:pt x="277" y="56"/>
                      <a:pt x="277" y="56"/>
                    </a:cubicBezTo>
                    <a:cubicBezTo>
                      <a:pt x="304" y="56"/>
                      <a:pt x="304" y="56"/>
                      <a:pt x="304" y="56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56"/>
                      <a:pt x="115" y="56"/>
                      <a:pt x="115" y="56"/>
                    </a:cubicBezTo>
                    <a:cubicBezTo>
                      <a:pt x="141" y="56"/>
                      <a:pt x="141" y="56"/>
                      <a:pt x="141" y="56"/>
                    </a:cubicBezTo>
                    <a:cubicBezTo>
                      <a:pt x="141" y="147"/>
                      <a:pt x="141" y="147"/>
                      <a:pt x="141" y="147"/>
                    </a:cubicBezTo>
                    <a:cubicBezTo>
                      <a:pt x="8" y="353"/>
                      <a:pt x="8" y="353"/>
                      <a:pt x="8" y="353"/>
                    </a:cubicBezTo>
                    <a:cubicBezTo>
                      <a:pt x="8" y="354"/>
                      <a:pt x="8" y="354"/>
                      <a:pt x="8" y="354"/>
                    </a:cubicBezTo>
                    <a:cubicBezTo>
                      <a:pt x="2" y="364"/>
                      <a:pt x="0" y="372"/>
                      <a:pt x="0" y="383"/>
                    </a:cubicBezTo>
                    <a:cubicBezTo>
                      <a:pt x="0" y="411"/>
                      <a:pt x="19" y="434"/>
                      <a:pt x="43" y="434"/>
                    </a:cubicBezTo>
                    <a:cubicBezTo>
                      <a:pt x="376" y="434"/>
                      <a:pt x="376" y="434"/>
                      <a:pt x="376" y="434"/>
                    </a:cubicBezTo>
                    <a:cubicBezTo>
                      <a:pt x="400" y="434"/>
                      <a:pt x="419" y="411"/>
                      <a:pt x="419" y="383"/>
                    </a:cubicBezTo>
                    <a:cubicBezTo>
                      <a:pt x="419" y="372"/>
                      <a:pt x="416" y="362"/>
                      <a:pt x="411" y="353"/>
                    </a:cubicBezTo>
                    <a:close/>
                    <a:moveTo>
                      <a:pt x="376" y="421"/>
                    </a:moveTo>
                    <a:cubicBezTo>
                      <a:pt x="43" y="421"/>
                      <a:pt x="43" y="421"/>
                      <a:pt x="43" y="421"/>
                    </a:cubicBezTo>
                    <a:cubicBezTo>
                      <a:pt x="26" y="421"/>
                      <a:pt x="13" y="404"/>
                      <a:pt x="13" y="383"/>
                    </a:cubicBezTo>
                    <a:cubicBezTo>
                      <a:pt x="13" y="374"/>
                      <a:pt x="14" y="368"/>
                      <a:pt x="19" y="360"/>
                    </a:cubicBezTo>
                    <a:cubicBezTo>
                      <a:pt x="19" y="359"/>
                      <a:pt x="19" y="359"/>
                      <a:pt x="19" y="359"/>
                    </a:cubicBezTo>
                    <a:cubicBezTo>
                      <a:pt x="153" y="151"/>
                      <a:pt x="153" y="151"/>
                      <a:pt x="153" y="151"/>
                    </a:cubicBezTo>
                    <a:cubicBezTo>
                      <a:pt x="153" y="57"/>
                      <a:pt x="153" y="57"/>
                      <a:pt x="153" y="57"/>
                    </a:cubicBezTo>
                    <a:cubicBezTo>
                      <a:pt x="264" y="57"/>
                      <a:pt x="264" y="57"/>
                      <a:pt x="264" y="57"/>
                    </a:cubicBezTo>
                    <a:cubicBezTo>
                      <a:pt x="263" y="146"/>
                      <a:pt x="263" y="146"/>
                      <a:pt x="263" y="146"/>
                    </a:cubicBezTo>
                    <a:cubicBezTo>
                      <a:pt x="398" y="357"/>
                      <a:pt x="398" y="357"/>
                      <a:pt x="398" y="357"/>
                    </a:cubicBezTo>
                    <a:cubicBezTo>
                      <a:pt x="400" y="359"/>
                      <a:pt x="400" y="359"/>
                      <a:pt x="400" y="359"/>
                    </a:cubicBezTo>
                    <a:cubicBezTo>
                      <a:pt x="404" y="366"/>
                      <a:pt x="406" y="374"/>
                      <a:pt x="406" y="383"/>
                    </a:cubicBezTo>
                    <a:cubicBezTo>
                      <a:pt x="406" y="404"/>
                      <a:pt x="392" y="421"/>
                      <a:pt x="376" y="4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54"/>
              <p:cNvSpPr/>
              <p:nvPr/>
            </p:nvSpPr>
            <p:spPr bwMode="auto">
              <a:xfrm>
                <a:off x="2713063" y="8274020"/>
                <a:ext cx="327025" cy="228600"/>
              </a:xfrm>
              <a:custGeom>
                <a:avLst/>
                <a:gdLst>
                  <a:gd name="T0" fmla="*/ 275 w 281"/>
                  <a:gd name="T1" fmla="*/ 145 h 196"/>
                  <a:gd name="T2" fmla="*/ 182 w 281"/>
                  <a:gd name="T3" fmla="*/ 0 h 196"/>
                  <a:gd name="T4" fmla="*/ 97 w 281"/>
                  <a:gd name="T5" fmla="*/ 0 h 196"/>
                  <a:gd name="T6" fmla="*/ 5 w 281"/>
                  <a:gd name="T7" fmla="*/ 147 h 196"/>
                  <a:gd name="T8" fmla="*/ 4 w 281"/>
                  <a:gd name="T9" fmla="*/ 147 h 196"/>
                  <a:gd name="T10" fmla="*/ 0 w 281"/>
                  <a:gd name="T11" fmla="*/ 165 h 196"/>
                  <a:gd name="T12" fmla="*/ 25 w 281"/>
                  <a:gd name="T13" fmla="*/ 196 h 196"/>
                  <a:gd name="T14" fmla="*/ 256 w 281"/>
                  <a:gd name="T15" fmla="*/ 196 h 196"/>
                  <a:gd name="T16" fmla="*/ 281 w 281"/>
                  <a:gd name="T17" fmla="*/ 165 h 196"/>
                  <a:gd name="T18" fmla="*/ 276 w 281"/>
                  <a:gd name="T19" fmla="*/ 147 h 196"/>
                  <a:gd name="T20" fmla="*/ 275 w 281"/>
                  <a:gd name="T21" fmla="*/ 14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1" h="196">
                    <a:moveTo>
                      <a:pt x="275" y="145"/>
                    </a:moveTo>
                    <a:cubicBezTo>
                      <a:pt x="182" y="0"/>
                      <a:pt x="182" y="0"/>
                      <a:pt x="182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5" y="147"/>
                      <a:pt x="5" y="147"/>
                      <a:pt x="5" y="147"/>
                    </a:cubicBezTo>
                    <a:cubicBezTo>
                      <a:pt x="4" y="147"/>
                      <a:pt x="4" y="147"/>
                      <a:pt x="4" y="147"/>
                    </a:cubicBezTo>
                    <a:cubicBezTo>
                      <a:pt x="1" y="153"/>
                      <a:pt x="0" y="158"/>
                      <a:pt x="0" y="165"/>
                    </a:cubicBezTo>
                    <a:cubicBezTo>
                      <a:pt x="0" y="182"/>
                      <a:pt x="11" y="196"/>
                      <a:pt x="25" y="196"/>
                    </a:cubicBezTo>
                    <a:cubicBezTo>
                      <a:pt x="256" y="196"/>
                      <a:pt x="256" y="196"/>
                      <a:pt x="256" y="196"/>
                    </a:cubicBezTo>
                    <a:cubicBezTo>
                      <a:pt x="270" y="196"/>
                      <a:pt x="281" y="182"/>
                      <a:pt x="281" y="165"/>
                    </a:cubicBezTo>
                    <a:cubicBezTo>
                      <a:pt x="281" y="158"/>
                      <a:pt x="279" y="152"/>
                      <a:pt x="276" y="147"/>
                    </a:cubicBezTo>
                    <a:lnTo>
                      <a:pt x="275" y="1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429000" y="1997075"/>
            <a:ext cx="2143125" cy="2143125"/>
            <a:chOff x="3429000" y="1997075"/>
            <a:chExt cx="2143125" cy="2143125"/>
          </a:xfrm>
        </p:grpSpPr>
        <p:sp>
          <p:nvSpPr>
            <p:cNvPr id="6152" name="椭圆 11"/>
            <p:cNvSpPr>
              <a:spLocks noChangeArrowheads="1"/>
            </p:cNvSpPr>
            <p:nvPr/>
          </p:nvSpPr>
          <p:spPr bwMode="auto">
            <a:xfrm>
              <a:off x="3429000" y="1997075"/>
              <a:ext cx="2143125" cy="2143125"/>
            </a:xfrm>
            <a:prstGeom prst="ellipse">
              <a:avLst/>
            </a:prstGeom>
            <a:solidFill>
              <a:srgbClr val="77D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59" name="文本框 18"/>
            <p:cNvSpPr>
              <a:spLocks noChangeArrowheads="1"/>
            </p:cNvSpPr>
            <p:nvPr/>
          </p:nvSpPr>
          <p:spPr bwMode="auto">
            <a:xfrm>
              <a:off x="4059238" y="3267075"/>
              <a:ext cx="75565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02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171156" y="2465417"/>
              <a:ext cx="604837" cy="600075"/>
              <a:chOff x="2571776" y="5678457"/>
              <a:chExt cx="604837" cy="600075"/>
            </a:xfrm>
          </p:grpSpPr>
          <p:sp>
            <p:nvSpPr>
              <p:cNvPr id="74" name="Freeform 23"/>
              <p:cNvSpPr>
                <a:spLocks noEditPoints="1"/>
              </p:cNvSpPr>
              <p:nvPr/>
            </p:nvSpPr>
            <p:spPr bwMode="auto">
              <a:xfrm>
                <a:off x="2571776" y="5678457"/>
                <a:ext cx="604837" cy="600075"/>
              </a:xfrm>
              <a:custGeom>
                <a:avLst/>
                <a:gdLst>
                  <a:gd name="T0" fmla="*/ 506 w 519"/>
                  <a:gd name="T1" fmla="*/ 172 h 515"/>
                  <a:gd name="T2" fmla="*/ 506 w 519"/>
                  <a:gd name="T3" fmla="*/ 111 h 515"/>
                  <a:gd name="T4" fmla="*/ 378 w 519"/>
                  <a:gd name="T5" fmla="*/ 0 h 515"/>
                  <a:gd name="T6" fmla="*/ 261 w 519"/>
                  <a:gd name="T7" fmla="*/ 98 h 515"/>
                  <a:gd name="T8" fmla="*/ 145 w 519"/>
                  <a:gd name="T9" fmla="*/ 0 h 515"/>
                  <a:gd name="T10" fmla="*/ 17 w 519"/>
                  <a:gd name="T11" fmla="*/ 111 h 515"/>
                  <a:gd name="T12" fmla="*/ 17 w 519"/>
                  <a:gd name="T13" fmla="*/ 172 h 515"/>
                  <a:gd name="T14" fmla="*/ 17 w 519"/>
                  <a:gd name="T15" fmla="*/ 343 h 515"/>
                  <a:gd name="T16" fmla="*/ 114 w 519"/>
                  <a:gd name="T17" fmla="*/ 502 h 515"/>
                  <a:gd name="T18" fmla="*/ 176 w 519"/>
                  <a:gd name="T19" fmla="*/ 502 h 515"/>
                  <a:gd name="T20" fmla="*/ 347 w 519"/>
                  <a:gd name="T21" fmla="*/ 502 h 515"/>
                  <a:gd name="T22" fmla="*/ 408 w 519"/>
                  <a:gd name="T23" fmla="*/ 502 h 515"/>
                  <a:gd name="T24" fmla="*/ 519 w 519"/>
                  <a:gd name="T25" fmla="*/ 374 h 515"/>
                  <a:gd name="T26" fmla="*/ 421 w 519"/>
                  <a:gd name="T27" fmla="*/ 258 h 515"/>
                  <a:gd name="T28" fmla="*/ 378 w 519"/>
                  <a:gd name="T29" fmla="*/ 15 h 515"/>
                  <a:gd name="T30" fmla="*/ 495 w 519"/>
                  <a:gd name="T31" fmla="*/ 121 h 515"/>
                  <a:gd name="T32" fmla="*/ 495 w 519"/>
                  <a:gd name="T33" fmla="*/ 162 h 515"/>
                  <a:gd name="T34" fmla="*/ 272 w 519"/>
                  <a:gd name="T35" fmla="*/ 109 h 515"/>
                  <a:gd name="T36" fmla="*/ 28 w 519"/>
                  <a:gd name="T37" fmla="*/ 162 h 515"/>
                  <a:gd name="T38" fmla="*/ 125 w 519"/>
                  <a:gd name="T39" fmla="*/ 24 h 515"/>
                  <a:gd name="T40" fmla="*/ 166 w 519"/>
                  <a:gd name="T41" fmla="*/ 24 h 515"/>
                  <a:gd name="T42" fmla="*/ 122 w 519"/>
                  <a:gd name="T43" fmla="*/ 256 h 515"/>
                  <a:gd name="T44" fmla="*/ 113 w 519"/>
                  <a:gd name="T45" fmla="*/ 247 h 515"/>
                  <a:gd name="T46" fmla="*/ 251 w 519"/>
                  <a:gd name="T47" fmla="*/ 406 h 515"/>
                  <a:gd name="T48" fmla="*/ 145 w 519"/>
                  <a:gd name="T49" fmla="*/ 500 h 515"/>
                  <a:gd name="T50" fmla="*/ 28 w 519"/>
                  <a:gd name="T51" fmla="*/ 394 h 515"/>
                  <a:gd name="T52" fmla="*/ 113 w 519"/>
                  <a:gd name="T53" fmla="*/ 268 h 515"/>
                  <a:gd name="T54" fmla="*/ 251 w 519"/>
                  <a:gd name="T55" fmla="*/ 406 h 515"/>
                  <a:gd name="T56" fmla="*/ 398 w 519"/>
                  <a:gd name="T57" fmla="*/ 492 h 515"/>
                  <a:gd name="T58" fmla="*/ 357 w 519"/>
                  <a:gd name="T59" fmla="*/ 491 h 515"/>
                  <a:gd name="T60" fmla="*/ 272 w 519"/>
                  <a:gd name="T61" fmla="*/ 406 h 515"/>
                  <a:gd name="T62" fmla="*/ 401 w 519"/>
                  <a:gd name="T63" fmla="*/ 259 h 515"/>
                  <a:gd name="T64" fmla="*/ 504 w 519"/>
                  <a:gd name="T65" fmla="*/ 374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19" h="515">
                    <a:moveTo>
                      <a:pt x="421" y="258"/>
                    </a:moveTo>
                    <a:cubicBezTo>
                      <a:pt x="506" y="172"/>
                      <a:pt x="506" y="172"/>
                      <a:pt x="506" y="172"/>
                    </a:cubicBezTo>
                    <a:cubicBezTo>
                      <a:pt x="514" y="164"/>
                      <a:pt x="519" y="153"/>
                      <a:pt x="519" y="142"/>
                    </a:cubicBezTo>
                    <a:cubicBezTo>
                      <a:pt x="519" y="130"/>
                      <a:pt x="514" y="119"/>
                      <a:pt x="506" y="111"/>
                    </a:cubicBezTo>
                    <a:cubicBezTo>
                      <a:pt x="408" y="13"/>
                      <a:pt x="408" y="13"/>
                      <a:pt x="408" y="13"/>
                    </a:cubicBezTo>
                    <a:cubicBezTo>
                      <a:pt x="400" y="5"/>
                      <a:pt x="389" y="0"/>
                      <a:pt x="378" y="0"/>
                    </a:cubicBezTo>
                    <a:cubicBezTo>
                      <a:pt x="366" y="0"/>
                      <a:pt x="355" y="5"/>
                      <a:pt x="347" y="13"/>
                    </a:cubicBezTo>
                    <a:cubicBezTo>
                      <a:pt x="261" y="98"/>
                      <a:pt x="261" y="98"/>
                      <a:pt x="261" y="98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68" y="5"/>
                      <a:pt x="157" y="0"/>
                      <a:pt x="145" y="0"/>
                    </a:cubicBezTo>
                    <a:cubicBezTo>
                      <a:pt x="134" y="0"/>
                      <a:pt x="123" y="5"/>
                      <a:pt x="115" y="13"/>
                    </a:cubicBezTo>
                    <a:cubicBezTo>
                      <a:pt x="17" y="111"/>
                      <a:pt x="17" y="111"/>
                      <a:pt x="17" y="111"/>
                    </a:cubicBezTo>
                    <a:cubicBezTo>
                      <a:pt x="9" y="119"/>
                      <a:pt x="4" y="130"/>
                      <a:pt x="4" y="142"/>
                    </a:cubicBezTo>
                    <a:cubicBezTo>
                      <a:pt x="4" y="153"/>
                      <a:pt x="9" y="164"/>
                      <a:pt x="17" y="172"/>
                    </a:cubicBezTo>
                    <a:cubicBezTo>
                      <a:pt x="102" y="258"/>
                      <a:pt x="102" y="258"/>
                      <a:pt x="102" y="258"/>
                    </a:cubicBezTo>
                    <a:cubicBezTo>
                      <a:pt x="17" y="343"/>
                      <a:pt x="17" y="343"/>
                      <a:pt x="17" y="343"/>
                    </a:cubicBezTo>
                    <a:cubicBezTo>
                      <a:pt x="0" y="360"/>
                      <a:pt x="0" y="388"/>
                      <a:pt x="17" y="405"/>
                    </a:cubicBezTo>
                    <a:cubicBezTo>
                      <a:pt x="114" y="502"/>
                      <a:pt x="114" y="502"/>
                      <a:pt x="114" y="502"/>
                    </a:cubicBezTo>
                    <a:cubicBezTo>
                      <a:pt x="123" y="510"/>
                      <a:pt x="134" y="515"/>
                      <a:pt x="145" y="515"/>
                    </a:cubicBezTo>
                    <a:cubicBezTo>
                      <a:pt x="157" y="515"/>
                      <a:pt x="168" y="510"/>
                      <a:pt x="176" y="502"/>
                    </a:cubicBezTo>
                    <a:cubicBezTo>
                      <a:pt x="261" y="417"/>
                      <a:pt x="261" y="417"/>
                      <a:pt x="261" y="417"/>
                    </a:cubicBezTo>
                    <a:cubicBezTo>
                      <a:pt x="347" y="502"/>
                      <a:pt x="347" y="502"/>
                      <a:pt x="347" y="502"/>
                    </a:cubicBezTo>
                    <a:cubicBezTo>
                      <a:pt x="355" y="510"/>
                      <a:pt x="366" y="515"/>
                      <a:pt x="378" y="515"/>
                    </a:cubicBezTo>
                    <a:cubicBezTo>
                      <a:pt x="389" y="515"/>
                      <a:pt x="400" y="510"/>
                      <a:pt x="408" y="502"/>
                    </a:cubicBezTo>
                    <a:cubicBezTo>
                      <a:pt x="506" y="405"/>
                      <a:pt x="506" y="405"/>
                      <a:pt x="506" y="405"/>
                    </a:cubicBezTo>
                    <a:cubicBezTo>
                      <a:pt x="514" y="396"/>
                      <a:pt x="519" y="385"/>
                      <a:pt x="519" y="374"/>
                    </a:cubicBezTo>
                    <a:cubicBezTo>
                      <a:pt x="519" y="362"/>
                      <a:pt x="514" y="351"/>
                      <a:pt x="506" y="343"/>
                    </a:cubicBezTo>
                    <a:lnTo>
                      <a:pt x="421" y="258"/>
                    </a:lnTo>
                    <a:close/>
                    <a:moveTo>
                      <a:pt x="357" y="24"/>
                    </a:moveTo>
                    <a:cubicBezTo>
                      <a:pt x="363" y="18"/>
                      <a:pt x="370" y="15"/>
                      <a:pt x="378" y="15"/>
                    </a:cubicBezTo>
                    <a:cubicBezTo>
                      <a:pt x="385" y="15"/>
                      <a:pt x="393" y="18"/>
                      <a:pt x="398" y="24"/>
                    </a:cubicBezTo>
                    <a:cubicBezTo>
                      <a:pt x="495" y="121"/>
                      <a:pt x="495" y="121"/>
                      <a:pt x="495" y="121"/>
                    </a:cubicBezTo>
                    <a:cubicBezTo>
                      <a:pt x="501" y="127"/>
                      <a:pt x="504" y="134"/>
                      <a:pt x="504" y="142"/>
                    </a:cubicBezTo>
                    <a:cubicBezTo>
                      <a:pt x="504" y="149"/>
                      <a:pt x="501" y="157"/>
                      <a:pt x="495" y="162"/>
                    </a:cubicBezTo>
                    <a:cubicBezTo>
                      <a:pt x="410" y="247"/>
                      <a:pt x="410" y="247"/>
                      <a:pt x="410" y="247"/>
                    </a:cubicBezTo>
                    <a:cubicBezTo>
                      <a:pt x="272" y="109"/>
                      <a:pt x="272" y="109"/>
                      <a:pt x="272" y="109"/>
                    </a:cubicBezTo>
                    <a:lnTo>
                      <a:pt x="357" y="24"/>
                    </a:lnTo>
                    <a:close/>
                    <a:moveTo>
                      <a:pt x="28" y="162"/>
                    </a:moveTo>
                    <a:cubicBezTo>
                      <a:pt x="16" y="151"/>
                      <a:pt x="16" y="132"/>
                      <a:pt x="28" y="121"/>
                    </a:cubicBezTo>
                    <a:cubicBezTo>
                      <a:pt x="125" y="24"/>
                      <a:pt x="125" y="24"/>
                      <a:pt x="125" y="24"/>
                    </a:cubicBezTo>
                    <a:cubicBezTo>
                      <a:pt x="130" y="18"/>
                      <a:pt x="138" y="15"/>
                      <a:pt x="145" y="15"/>
                    </a:cubicBezTo>
                    <a:cubicBezTo>
                      <a:pt x="153" y="15"/>
                      <a:pt x="160" y="18"/>
                      <a:pt x="166" y="24"/>
                    </a:cubicBezTo>
                    <a:cubicBezTo>
                      <a:pt x="260" y="118"/>
                      <a:pt x="260" y="118"/>
                      <a:pt x="260" y="118"/>
                    </a:cubicBezTo>
                    <a:cubicBezTo>
                      <a:pt x="122" y="256"/>
                      <a:pt x="122" y="256"/>
                      <a:pt x="122" y="256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3" y="247"/>
                      <a:pt x="113" y="247"/>
                      <a:pt x="113" y="247"/>
                    </a:cubicBezTo>
                    <a:lnTo>
                      <a:pt x="28" y="162"/>
                    </a:lnTo>
                    <a:close/>
                    <a:moveTo>
                      <a:pt x="251" y="406"/>
                    </a:moveTo>
                    <a:cubicBezTo>
                      <a:pt x="166" y="491"/>
                      <a:pt x="166" y="491"/>
                      <a:pt x="166" y="491"/>
                    </a:cubicBezTo>
                    <a:cubicBezTo>
                      <a:pt x="160" y="497"/>
                      <a:pt x="153" y="500"/>
                      <a:pt x="145" y="500"/>
                    </a:cubicBezTo>
                    <a:cubicBezTo>
                      <a:pt x="138" y="500"/>
                      <a:pt x="130" y="497"/>
                      <a:pt x="125" y="492"/>
                    </a:cubicBezTo>
                    <a:cubicBezTo>
                      <a:pt x="28" y="394"/>
                      <a:pt x="28" y="394"/>
                      <a:pt x="28" y="394"/>
                    </a:cubicBezTo>
                    <a:cubicBezTo>
                      <a:pt x="16" y="383"/>
                      <a:pt x="16" y="365"/>
                      <a:pt x="28" y="353"/>
                    </a:cubicBezTo>
                    <a:cubicBezTo>
                      <a:pt x="113" y="268"/>
                      <a:pt x="113" y="268"/>
                      <a:pt x="113" y="268"/>
                    </a:cubicBezTo>
                    <a:cubicBezTo>
                      <a:pt x="204" y="359"/>
                      <a:pt x="204" y="359"/>
                      <a:pt x="204" y="359"/>
                    </a:cubicBezTo>
                    <a:lnTo>
                      <a:pt x="251" y="406"/>
                    </a:lnTo>
                    <a:close/>
                    <a:moveTo>
                      <a:pt x="495" y="394"/>
                    </a:moveTo>
                    <a:cubicBezTo>
                      <a:pt x="398" y="492"/>
                      <a:pt x="398" y="492"/>
                      <a:pt x="398" y="492"/>
                    </a:cubicBezTo>
                    <a:cubicBezTo>
                      <a:pt x="393" y="497"/>
                      <a:pt x="385" y="500"/>
                      <a:pt x="378" y="500"/>
                    </a:cubicBezTo>
                    <a:cubicBezTo>
                      <a:pt x="370" y="500"/>
                      <a:pt x="363" y="497"/>
                      <a:pt x="357" y="491"/>
                    </a:cubicBezTo>
                    <a:cubicBezTo>
                      <a:pt x="272" y="406"/>
                      <a:pt x="272" y="406"/>
                      <a:pt x="272" y="406"/>
                    </a:cubicBezTo>
                    <a:cubicBezTo>
                      <a:pt x="272" y="406"/>
                      <a:pt x="272" y="406"/>
                      <a:pt x="272" y="406"/>
                    </a:cubicBezTo>
                    <a:cubicBezTo>
                      <a:pt x="263" y="397"/>
                      <a:pt x="263" y="397"/>
                      <a:pt x="263" y="397"/>
                    </a:cubicBezTo>
                    <a:cubicBezTo>
                      <a:pt x="401" y="259"/>
                      <a:pt x="401" y="259"/>
                      <a:pt x="401" y="259"/>
                    </a:cubicBezTo>
                    <a:cubicBezTo>
                      <a:pt x="495" y="353"/>
                      <a:pt x="495" y="353"/>
                      <a:pt x="495" y="353"/>
                    </a:cubicBezTo>
                    <a:cubicBezTo>
                      <a:pt x="501" y="359"/>
                      <a:pt x="504" y="366"/>
                      <a:pt x="504" y="374"/>
                    </a:cubicBezTo>
                    <a:cubicBezTo>
                      <a:pt x="504" y="381"/>
                      <a:pt x="501" y="389"/>
                      <a:pt x="495" y="39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24"/>
              <p:cNvSpPr/>
              <p:nvPr/>
            </p:nvSpPr>
            <p:spPr bwMode="auto">
              <a:xfrm>
                <a:off x="2717826" y="5818157"/>
                <a:ext cx="15875" cy="15875"/>
              </a:xfrm>
              <a:custGeom>
                <a:avLst/>
                <a:gdLst>
                  <a:gd name="T0" fmla="*/ 12 w 14"/>
                  <a:gd name="T1" fmla="*/ 12 h 14"/>
                  <a:gd name="T2" fmla="*/ 12 w 14"/>
                  <a:gd name="T3" fmla="*/ 3 h 14"/>
                  <a:gd name="T4" fmla="*/ 2 w 14"/>
                  <a:gd name="T5" fmla="*/ 3 h 14"/>
                  <a:gd name="T6" fmla="*/ 2 w 14"/>
                  <a:gd name="T7" fmla="*/ 12 h 14"/>
                  <a:gd name="T8" fmla="*/ 12 w 14"/>
                  <a:gd name="T9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2" y="12"/>
                    </a:move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ubicBezTo>
                      <a:pt x="0" y="5"/>
                      <a:pt x="0" y="9"/>
                      <a:pt x="2" y="12"/>
                    </a:cubicBezTo>
                    <a:cubicBezTo>
                      <a:pt x="5" y="14"/>
                      <a:pt x="9" y="14"/>
                      <a:pt x="12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6" name="Freeform 25"/>
              <p:cNvSpPr/>
              <p:nvPr/>
            </p:nvSpPr>
            <p:spPr bwMode="auto">
              <a:xfrm>
                <a:off x="2728938" y="5726082"/>
                <a:ext cx="17462" cy="17463"/>
              </a:xfrm>
              <a:custGeom>
                <a:avLst/>
                <a:gdLst>
                  <a:gd name="T0" fmla="*/ 12 w 14"/>
                  <a:gd name="T1" fmla="*/ 12 h 15"/>
                  <a:gd name="T2" fmla="*/ 12 w 14"/>
                  <a:gd name="T3" fmla="*/ 3 h 15"/>
                  <a:gd name="T4" fmla="*/ 3 w 14"/>
                  <a:gd name="T5" fmla="*/ 3 h 15"/>
                  <a:gd name="T6" fmla="*/ 3 w 14"/>
                  <a:gd name="T7" fmla="*/ 12 h 15"/>
                  <a:gd name="T8" fmla="*/ 12 w 14"/>
                  <a:gd name="T9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2" y="12"/>
                    </a:moveTo>
                    <a:cubicBezTo>
                      <a:pt x="14" y="10"/>
                      <a:pt x="14" y="6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ubicBezTo>
                      <a:pt x="0" y="6"/>
                      <a:pt x="0" y="10"/>
                      <a:pt x="3" y="12"/>
                    </a:cubicBezTo>
                    <a:cubicBezTo>
                      <a:pt x="5" y="15"/>
                      <a:pt x="9" y="15"/>
                      <a:pt x="12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26"/>
              <p:cNvSpPr/>
              <p:nvPr/>
            </p:nvSpPr>
            <p:spPr bwMode="auto">
              <a:xfrm>
                <a:off x="2814663" y="5811807"/>
                <a:ext cx="17462" cy="15875"/>
              </a:xfrm>
              <a:custGeom>
                <a:avLst/>
                <a:gdLst>
                  <a:gd name="T0" fmla="*/ 12 w 15"/>
                  <a:gd name="T1" fmla="*/ 11 h 14"/>
                  <a:gd name="T2" fmla="*/ 12 w 15"/>
                  <a:gd name="T3" fmla="*/ 2 h 14"/>
                  <a:gd name="T4" fmla="*/ 3 w 15"/>
                  <a:gd name="T5" fmla="*/ 2 h 14"/>
                  <a:gd name="T6" fmla="*/ 3 w 15"/>
                  <a:gd name="T7" fmla="*/ 11 h 14"/>
                  <a:gd name="T8" fmla="*/ 12 w 15"/>
                  <a:gd name="T9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2" y="11"/>
                    </a:moveTo>
                    <a:cubicBezTo>
                      <a:pt x="15" y="9"/>
                      <a:pt x="15" y="5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27"/>
              <p:cNvSpPr/>
              <p:nvPr/>
            </p:nvSpPr>
            <p:spPr bwMode="auto">
              <a:xfrm>
                <a:off x="2624163" y="5830857"/>
                <a:ext cx="17462" cy="17463"/>
              </a:xfrm>
              <a:custGeom>
                <a:avLst/>
                <a:gdLst>
                  <a:gd name="T0" fmla="*/ 3 w 15"/>
                  <a:gd name="T1" fmla="*/ 3 h 15"/>
                  <a:gd name="T2" fmla="*/ 3 w 15"/>
                  <a:gd name="T3" fmla="*/ 12 h 15"/>
                  <a:gd name="T4" fmla="*/ 12 w 15"/>
                  <a:gd name="T5" fmla="*/ 12 h 15"/>
                  <a:gd name="T6" fmla="*/ 12 w 15"/>
                  <a:gd name="T7" fmla="*/ 3 h 15"/>
                  <a:gd name="T8" fmla="*/ 3 w 15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3" y="3"/>
                    </a:moveTo>
                    <a:cubicBezTo>
                      <a:pt x="0" y="5"/>
                      <a:pt x="0" y="9"/>
                      <a:pt x="3" y="12"/>
                    </a:cubicBezTo>
                    <a:cubicBezTo>
                      <a:pt x="5" y="15"/>
                      <a:pt x="10" y="15"/>
                      <a:pt x="12" y="12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10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28"/>
              <p:cNvSpPr/>
              <p:nvPr/>
            </p:nvSpPr>
            <p:spPr bwMode="auto">
              <a:xfrm>
                <a:off x="2709888" y="5914995"/>
                <a:ext cx="17462" cy="17463"/>
              </a:xfrm>
              <a:custGeom>
                <a:avLst/>
                <a:gdLst>
                  <a:gd name="T0" fmla="*/ 12 w 15"/>
                  <a:gd name="T1" fmla="*/ 12 h 15"/>
                  <a:gd name="T2" fmla="*/ 12 w 15"/>
                  <a:gd name="T3" fmla="*/ 3 h 15"/>
                  <a:gd name="T4" fmla="*/ 3 w 15"/>
                  <a:gd name="T5" fmla="*/ 3 h 15"/>
                  <a:gd name="T6" fmla="*/ 3 w 15"/>
                  <a:gd name="T7" fmla="*/ 12 h 15"/>
                  <a:gd name="T8" fmla="*/ 12 w 15"/>
                  <a:gd name="T9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2" y="12"/>
                    </a:moveTo>
                    <a:cubicBezTo>
                      <a:pt x="15" y="10"/>
                      <a:pt x="15" y="5"/>
                      <a:pt x="12" y="3"/>
                    </a:cubicBezTo>
                    <a:cubicBezTo>
                      <a:pt x="10" y="0"/>
                      <a:pt x="6" y="0"/>
                      <a:pt x="3" y="3"/>
                    </a:cubicBezTo>
                    <a:cubicBezTo>
                      <a:pt x="0" y="5"/>
                      <a:pt x="0" y="10"/>
                      <a:pt x="3" y="12"/>
                    </a:cubicBezTo>
                    <a:cubicBezTo>
                      <a:pt x="6" y="15"/>
                      <a:pt x="10" y="15"/>
                      <a:pt x="12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29"/>
              <p:cNvSpPr/>
              <p:nvPr/>
            </p:nvSpPr>
            <p:spPr bwMode="auto">
              <a:xfrm>
                <a:off x="3016276" y="6116607"/>
                <a:ext cx="15875" cy="15875"/>
              </a:xfrm>
              <a:custGeom>
                <a:avLst/>
                <a:gdLst>
                  <a:gd name="T0" fmla="*/ 2 w 14"/>
                  <a:gd name="T1" fmla="*/ 3 h 14"/>
                  <a:gd name="T2" fmla="*/ 2 w 14"/>
                  <a:gd name="T3" fmla="*/ 12 h 14"/>
                  <a:gd name="T4" fmla="*/ 12 w 14"/>
                  <a:gd name="T5" fmla="*/ 12 h 14"/>
                  <a:gd name="T6" fmla="*/ 12 w 14"/>
                  <a:gd name="T7" fmla="*/ 3 h 14"/>
                  <a:gd name="T8" fmla="*/ 2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2" y="3"/>
                    </a:moveTo>
                    <a:cubicBezTo>
                      <a:pt x="0" y="5"/>
                      <a:pt x="0" y="9"/>
                      <a:pt x="2" y="12"/>
                    </a:cubicBezTo>
                    <a:cubicBezTo>
                      <a:pt x="5" y="14"/>
                      <a:pt x="9" y="14"/>
                      <a:pt x="12" y="12"/>
                    </a:cubicBezTo>
                    <a:cubicBezTo>
                      <a:pt x="14" y="9"/>
                      <a:pt x="14" y="5"/>
                      <a:pt x="12" y="3"/>
                    </a:cubicBezTo>
                    <a:cubicBezTo>
                      <a:pt x="9" y="0"/>
                      <a:pt x="5" y="0"/>
                      <a:pt x="2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30"/>
              <p:cNvSpPr/>
              <p:nvPr/>
            </p:nvSpPr>
            <p:spPr bwMode="auto">
              <a:xfrm>
                <a:off x="3027388" y="6024532"/>
                <a:ext cx="15875" cy="17463"/>
              </a:xfrm>
              <a:custGeom>
                <a:avLst/>
                <a:gdLst>
                  <a:gd name="T0" fmla="*/ 3 w 14"/>
                  <a:gd name="T1" fmla="*/ 3 h 15"/>
                  <a:gd name="T2" fmla="*/ 3 w 14"/>
                  <a:gd name="T3" fmla="*/ 12 h 15"/>
                  <a:gd name="T4" fmla="*/ 12 w 14"/>
                  <a:gd name="T5" fmla="*/ 12 h 15"/>
                  <a:gd name="T6" fmla="*/ 12 w 14"/>
                  <a:gd name="T7" fmla="*/ 3 h 15"/>
                  <a:gd name="T8" fmla="*/ 3 w 14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3" y="3"/>
                    </a:moveTo>
                    <a:cubicBezTo>
                      <a:pt x="0" y="6"/>
                      <a:pt x="0" y="10"/>
                      <a:pt x="3" y="12"/>
                    </a:cubicBezTo>
                    <a:cubicBezTo>
                      <a:pt x="5" y="15"/>
                      <a:pt x="9" y="15"/>
                      <a:pt x="12" y="12"/>
                    </a:cubicBezTo>
                    <a:cubicBezTo>
                      <a:pt x="14" y="10"/>
                      <a:pt x="14" y="6"/>
                      <a:pt x="12" y="3"/>
                    </a:cubicBezTo>
                    <a:cubicBezTo>
                      <a:pt x="9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Freeform 31"/>
              <p:cNvSpPr/>
              <p:nvPr/>
            </p:nvSpPr>
            <p:spPr bwMode="auto">
              <a:xfrm>
                <a:off x="3113113" y="6110257"/>
                <a:ext cx="17462" cy="15875"/>
              </a:xfrm>
              <a:custGeom>
                <a:avLst/>
                <a:gdLst>
                  <a:gd name="T0" fmla="*/ 3 w 15"/>
                  <a:gd name="T1" fmla="*/ 2 h 14"/>
                  <a:gd name="T2" fmla="*/ 3 w 15"/>
                  <a:gd name="T3" fmla="*/ 11 h 14"/>
                  <a:gd name="T4" fmla="*/ 12 w 15"/>
                  <a:gd name="T5" fmla="*/ 11 h 14"/>
                  <a:gd name="T6" fmla="*/ 12 w 15"/>
                  <a:gd name="T7" fmla="*/ 2 h 14"/>
                  <a:gd name="T8" fmla="*/ 3 w 15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3" y="2"/>
                    </a:moveTo>
                    <a:cubicBezTo>
                      <a:pt x="0" y="5"/>
                      <a:pt x="0" y="9"/>
                      <a:pt x="3" y="11"/>
                    </a:cubicBezTo>
                    <a:cubicBezTo>
                      <a:pt x="5" y="14"/>
                      <a:pt x="9" y="14"/>
                      <a:pt x="12" y="11"/>
                    </a:cubicBezTo>
                    <a:cubicBezTo>
                      <a:pt x="15" y="9"/>
                      <a:pt x="15" y="5"/>
                      <a:pt x="12" y="2"/>
                    </a:cubicBezTo>
                    <a:cubicBezTo>
                      <a:pt x="9" y="0"/>
                      <a:pt x="5" y="0"/>
                      <a:pt x="3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32"/>
              <p:cNvSpPr/>
              <p:nvPr/>
            </p:nvSpPr>
            <p:spPr bwMode="auto">
              <a:xfrm>
                <a:off x="2922613" y="6129307"/>
                <a:ext cx="17462" cy="17463"/>
              </a:xfrm>
              <a:custGeom>
                <a:avLst/>
                <a:gdLst>
                  <a:gd name="T0" fmla="*/ 3 w 15"/>
                  <a:gd name="T1" fmla="*/ 3 h 15"/>
                  <a:gd name="T2" fmla="*/ 3 w 15"/>
                  <a:gd name="T3" fmla="*/ 12 h 15"/>
                  <a:gd name="T4" fmla="*/ 12 w 15"/>
                  <a:gd name="T5" fmla="*/ 12 h 15"/>
                  <a:gd name="T6" fmla="*/ 12 w 15"/>
                  <a:gd name="T7" fmla="*/ 3 h 15"/>
                  <a:gd name="T8" fmla="*/ 3 w 15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3" y="3"/>
                    </a:moveTo>
                    <a:cubicBezTo>
                      <a:pt x="0" y="5"/>
                      <a:pt x="0" y="9"/>
                      <a:pt x="3" y="12"/>
                    </a:cubicBezTo>
                    <a:cubicBezTo>
                      <a:pt x="5" y="15"/>
                      <a:pt x="10" y="15"/>
                      <a:pt x="12" y="12"/>
                    </a:cubicBezTo>
                    <a:cubicBezTo>
                      <a:pt x="15" y="9"/>
                      <a:pt x="15" y="5"/>
                      <a:pt x="12" y="3"/>
                    </a:cubicBezTo>
                    <a:cubicBezTo>
                      <a:pt x="10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33"/>
              <p:cNvSpPr/>
              <p:nvPr/>
            </p:nvSpPr>
            <p:spPr bwMode="auto">
              <a:xfrm>
                <a:off x="3008338" y="6213445"/>
                <a:ext cx="17462" cy="17463"/>
              </a:xfrm>
              <a:custGeom>
                <a:avLst/>
                <a:gdLst>
                  <a:gd name="T0" fmla="*/ 3 w 15"/>
                  <a:gd name="T1" fmla="*/ 3 h 15"/>
                  <a:gd name="T2" fmla="*/ 3 w 15"/>
                  <a:gd name="T3" fmla="*/ 12 h 15"/>
                  <a:gd name="T4" fmla="*/ 12 w 15"/>
                  <a:gd name="T5" fmla="*/ 12 h 15"/>
                  <a:gd name="T6" fmla="*/ 12 w 15"/>
                  <a:gd name="T7" fmla="*/ 3 h 15"/>
                  <a:gd name="T8" fmla="*/ 3 w 15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3" y="3"/>
                    </a:moveTo>
                    <a:cubicBezTo>
                      <a:pt x="0" y="5"/>
                      <a:pt x="0" y="10"/>
                      <a:pt x="3" y="12"/>
                    </a:cubicBezTo>
                    <a:cubicBezTo>
                      <a:pt x="5" y="15"/>
                      <a:pt x="10" y="15"/>
                      <a:pt x="12" y="12"/>
                    </a:cubicBezTo>
                    <a:cubicBezTo>
                      <a:pt x="15" y="10"/>
                      <a:pt x="15" y="5"/>
                      <a:pt x="12" y="3"/>
                    </a:cubicBezTo>
                    <a:cubicBezTo>
                      <a:pt x="10" y="0"/>
                      <a:pt x="5" y="0"/>
                      <a:pt x="3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062538" y="1997075"/>
            <a:ext cx="2143125" cy="2143125"/>
            <a:chOff x="5062538" y="1997075"/>
            <a:chExt cx="2143125" cy="2143125"/>
          </a:xfrm>
        </p:grpSpPr>
        <p:sp>
          <p:nvSpPr>
            <p:cNvPr id="6153" name="椭圆 12"/>
            <p:cNvSpPr>
              <a:spLocks noChangeArrowheads="1"/>
            </p:cNvSpPr>
            <p:nvPr/>
          </p:nvSpPr>
          <p:spPr bwMode="auto">
            <a:xfrm>
              <a:off x="5062538" y="1997075"/>
              <a:ext cx="2143125" cy="2143125"/>
            </a:xfrm>
            <a:prstGeom prst="ellipse">
              <a:avLst/>
            </a:prstGeom>
            <a:solidFill>
              <a:srgbClr val="4DC6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60" name="文本框 19"/>
            <p:cNvSpPr>
              <a:spLocks noChangeArrowheads="1"/>
            </p:cNvSpPr>
            <p:nvPr/>
          </p:nvSpPr>
          <p:spPr bwMode="auto">
            <a:xfrm>
              <a:off x="5756275" y="3251200"/>
              <a:ext cx="75565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03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52" name="Freeform 12"/>
            <p:cNvSpPr>
              <a:spLocks noEditPoints="1"/>
            </p:cNvSpPr>
            <p:nvPr/>
          </p:nvSpPr>
          <p:spPr bwMode="auto">
            <a:xfrm>
              <a:off x="5799138" y="2497167"/>
              <a:ext cx="560387" cy="606425"/>
            </a:xfrm>
            <a:custGeom>
              <a:avLst/>
              <a:gdLst>
                <a:gd name="T0" fmla="*/ 480 w 480"/>
                <a:gd name="T1" fmla="*/ 277 h 520"/>
                <a:gd name="T2" fmla="*/ 429 w 480"/>
                <a:gd name="T3" fmla="*/ 227 h 520"/>
                <a:gd name="T4" fmla="*/ 379 w 480"/>
                <a:gd name="T5" fmla="*/ 277 h 520"/>
                <a:gd name="T6" fmla="*/ 416 w 480"/>
                <a:gd name="T7" fmla="*/ 326 h 520"/>
                <a:gd name="T8" fmla="*/ 396 w 480"/>
                <a:gd name="T9" fmla="*/ 485 h 520"/>
                <a:gd name="T10" fmla="*/ 320 w 480"/>
                <a:gd name="T11" fmla="*/ 495 h 520"/>
                <a:gd name="T12" fmla="*/ 245 w 480"/>
                <a:gd name="T13" fmla="*/ 485 h 520"/>
                <a:gd name="T14" fmla="*/ 224 w 480"/>
                <a:gd name="T15" fmla="*/ 312 h 520"/>
                <a:gd name="T16" fmla="*/ 325 w 480"/>
                <a:gd name="T17" fmla="*/ 297 h 520"/>
                <a:gd name="T18" fmla="*/ 391 w 480"/>
                <a:gd name="T19" fmla="*/ 134 h 520"/>
                <a:gd name="T20" fmla="*/ 399 w 480"/>
                <a:gd name="T21" fmla="*/ 39 h 520"/>
                <a:gd name="T22" fmla="*/ 271 w 480"/>
                <a:gd name="T23" fmla="*/ 20 h 520"/>
                <a:gd name="T24" fmla="*/ 242 w 480"/>
                <a:gd name="T25" fmla="*/ 0 h 520"/>
                <a:gd name="T26" fmla="*/ 209 w 480"/>
                <a:gd name="T27" fmla="*/ 32 h 520"/>
                <a:gd name="T28" fmla="*/ 242 w 480"/>
                <a:gd name="T29" fmla="*/ 64 h 520"/>
                <a:gd name="T30" fmla="*/ 272 w 480"/>
                <a:gd name="T31" fmla="*/ 44 h 520"/>
                <a:gd name="T32" fmla="*/ 379 w 480"/>
                <a:gd name="T33" fmla="*/ 54 h 520"/>
                <a:gd name="T34" fmla="*/ 357 w 480"/>
                <a:gd name="T35" fmla="*/ 167 h 520"/>
                <a:gd name="T36" fmla="*/ 314 w 480"/>
                <a:gd name="T37" fmla="*/ 275 h 520"/>
                <a:gd name="T38" fmla="*/ 211 w 480"/>
                <a:gd name="T39" fmla="*/ 288 h 520"/>
                <a:gd name="T40" fmla="*/ 109 w 480"/>
                <a:gd name="T41" fmla="*/ 275 h 520"/>
                <a:gd name="T42" fmla="*/ 56 w 480"/>
                <a:gd name="T43" fmla="*/ 168 h 520"/>
                <a:gd name="T44" fmla="*/ 30 w 480"/>
                <a:gd name="T45" fmla="*/ 54 h 520"/>
                <a:gd name="T46" fmla="*/ 132 w 480"/>
                <a:gd name="T47" fmla="*/ 43 h 520"/>
                <a:gd name="T48" fmla="*/ 162 w 480"/>
                <a:gd name="T49" fmla="*/ 64 h 520"/>
                <a:gd name="T50" fmla="*/ 195 w 480"/>
                <a:gd name="T51" fmla="*/ 32 h 520"/>
                <a:gd name="T52" fmla="*/ 162 w 480"/>
                <a:gd name="T53" fmla="*/ 0 h 520"/>
                <a:gd name="T54" fmla="*/ 133 w 480"/>
                <a:gd name="T55" fmla="*/ 19 h 520"/>
                <a:gd name="T56" fmla="*/ 10 w 480"/>
                <a:gd name="T57" fmla="*/ 40 h 520"/>
                <a:gd name="T58" fmla="*/ 13 w 480"/>
                <a:gd name="T59" fmla="*/ 112 h 520"/>
                <a:gd name="T60" fmla="*/ 98 w 480"/>
                <a:gd name="T61" fmla="*/ 297 h 520"/>
                <a:gd name="T62" fmla="*/ 199 w 480"/>
                <a:gd name="T63" fmla="*/ 312 h 520"/>
                <a:gd name="T64" fmla="*/ 204 w 480"/>
                <a:gd name="T65" fmla="*/ 394 h 520"/>
                <a:gd name="T66" fmla="*/ 233 w 480"/>
                <a:gd name="T67" fmla="*/ 506 h 520"/>
                <a:gd name="T68" fmla="*/ 319 w 480"/>
                <a:gd name="T69" fmla="*/ 520 h 520"/>
                <a:gd name="T70" fmla="*/ 322 w 480"/>
                <a:gd name="T71" fmla="*/ 520 h 520"/>
                <a:gd name="T72" fmla="*/ 322 w 480"/>
                <a:gd name="T73" fmla="*/ 520 h 520"/>
                <a:gd name="T74" fmla="*/ 408 w 480"/>
                <a:gd name="T75" fmla="*/ 506 h 520"/>
                <a:gd name="T76" fmla="*/ 436 w 480"/>
                <a:gd name="T77" fmla="*/ 394 h 520"/>
                <a:gd name="T78" fmla="*/ 441 w 480"/>
                <a:gd name="T79" fmla="*/ 326 h 520"/>
                <a:gd name="T80" fmla="*/ 480 w 480"/>
                <a:gd name="T81" fmla="*/ 277 h 520"/>
                <a:gd name="T82" fmla="*/ 242 w 480"/>
                <a:gd name="T83" fmla="*/ 40 h 520"/>
                <a:gd name="T84" fmla="*/ 234 w 480"/>
                <a:gd name="T85" fmla="*/ 32 h 520"/>
                <a:gd name="T86" fmla="*/ 242 w 480"/>
                <a:gd name="T87" fmla="*/ 24 h 520"/>
                <a:gd name="T88" fmla="*/ 249 w 480"/>
                <a:gd name="T89" fmla="*/ 32 h 520"/>
                <a:gd name="T90" fmla="*/ 242 w 480"/>
                <a:gd name="T91" fmla="*/ 40 h 520"/>
                <a:gd name="T92" fmla="*/ 162 w 480"/>
                <a:gd name="T93" fmla="*/ 24 h 520"/>
                <a:gd name="T94" fmla="*/ 170 w 480"/>
                <a:gd name="T95" fmla="*/ 32 h 520"/>
                <a:gd name="T96" fmla="*/ 162 w 480"/>
                <a:gd name="T97" fmla="*/ 40 h 520"/>
                <a:gd name="T98" fmla="*/ 154 w 480"/>
                <a:gd name="T99" fmla="*/ 32 h 520"/>
                <a:gd name="T100" fmla="*/ 162 w 480"/>
                <a:gd name="T101" fmla="*/ 24 h 520"/>
                <a:gd name="T102" fmla="*/ 429 w 480"/>
                <a:gd name="T103" fmla="*/ 298 h 520"/>
                <a:gd name="T104" fmla="*/ 408 w 480"/>
                <a:gd name="T105" fmla="*/ 277 h 520"/>
                <a:gd name="T106" fmla="*/ 429 w 480"/>
                <a:gd name="T107" fmla="*/ 256 h 520"/>
                <a:gd name="T108" fmla="*/ 450 w 480"/>
                <a:gd name="T109" fmla="*/ 277 h 520"/>
                <a:gd name="T110" fmla="*/ 429 w 480"/>
                <a:gd name="T111" fmla="*/ 298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0" h="520">
                  <a:moveTo>
                    <a:pt x="480" y="277"/>
                  </a:moveTo>
                  <a:cubicBezTo>
                    <a:pt x="480" y="249"/>
                    <a:pt x="457" y="227"/>
                    <a:pt x="429" y="227"/>
                  </a:cubicBezTo>
                  <a:cubicBezTo>
                    <a:pt x="401" y="227"/>
                    <a:pt x="379" y="249"/>
                    <a:pt x="379" y="277"/>
                  </a:cubicBezTo>
                  <a:cubicBezTo>
                    <a:pt x="379" y="300"/>
                    <a:pt x="395" y="320"/>
                    <a:pt x="416" y="326"/>
                  </a:cubicBezTo>
                  <a:cubicBezTo>
                    <a:pt x="413" y="398"/>
                    <a:pt x="405" y="473"/>
                    <a:pt x="396" y="485"/>
                  </a:cubicBezTo>
                  <a:cubicBezTo>
                    <a:pt x="381" y="492"/>
                    <a:pt x="343" y="495"/>
                    <a:pt x="320" y="495"/>
                  </a:cubicBezTo>
                  <a:cubicBezTo>
                    <a:pt x="298" y="495"/>
                    <a:pt x="259" y="492"/>
                    <a:pt x="245" y="485"/>
                  </a:cubicBezTo>
                  <a:cubicBezTo>
                    <a:pt x="235" y="472"/>
                    <a:pt x="227" y="388"/>
                    <a:pt x="224" y="312"/>
                  </a:cubicBezTo>
                  <a:cubicBezTo>
                    <a:pt x="250" y="311"/>
                    <a:pt x="301" y="308"/>
                    <a:pt x="325" y="297"/>
                  </a:cubicBezTo>
                  <a:cubicBezTo>
                    <a:pt x="355" y="281"/>
                    <a:pt x="387" y="149"/>
                    <a:pt x="391" y="134"/>
                  </a:cubicBezTo>
                  <a:cubicBezTo>
                    <a:pt x="410" y="54"/>
                    <a:pt x="402" y="44"/>
                    <a:pt x="399" y="39"/>
                  </a:cubicBezTo>
                  <a:cubicBezTo>
                    <a:pt x="386" y="22"/>
                    <a:pt x="325" y="19"/>
                    <a:pt x="271" y="20"/>
                  </a:cubicBezTo>
                  <a:cubicBezTo>
                    <a:pt x="267" y="8"/>
                    <a:pt x="255" y="0"/>
                    <a:pt x="242" y="0"/>
                  </a:cubicBezTo>
                  <a:cubicBezTo>
                    <a:pt x="224" y="0"/>
                    <a:pt x="209" y="14"/>
                    <a:pt x="209" y="32"/>
                  </a:cubicBezTo>
                  <a:cubicBezTo>
                    <a:pt x="209" y="50"/>
                    <a:pt x="224" y="64"/>
                    <a:pt x="242" y="64"/>
                  </a:cubicBezTo>
                  <a:cubicBezTo>
                    <a:pt x="255" y="64"/>
                    <a:pt x="267" y="56"/>
                    <a:pt x="272" y="44"/>
                  </a:cubicBezTo>
                  <a:cubicBezTo>
                    <a:pt x="317" y="44"/>
                    <a:pt x="368" y="47"/>
                    <a:pt x="379" y="54"/>
                  </a:cubicBezTo>
                  <a:cubicBezTo>
                    <a:pt x="380" y="65"/>
                    <a:pt x="374" y="108"/>
                    <a:pt x="357" y="167"/>
                  </a:cubicBezTo>
                  <a:cubicBezTo>
                    <a:pt x="337" y="238"/>
                    <a:pt x="320" y="271"/>
                    <a:pt x="314" y="275"/>
                  </a:cubicBezTo>
                  <a:cubicBezTo>
                    <a:pt x="293" y="285"/>
                    <a:pt x="234" y="288"/>
                    <a:pt x="211" y="288"/>
                  </a:cubicBezTo>
                  <a:cubicBezTo>
                    <a:pt x="188" y="288"/>
                    <a:pt x="130" y="285"/>
                    <a:pt x="109" y="275"/>
                  </a:cubicBezTo>
                  <a:cubicBezTo>
                    <a:pt x="102" y="271"/>
                    <a:pt x="80" y="234"/>
                    <a:pt x="56" y="168"/>
                  </a:cubicBezTo>
                  <a:cubicBezTo>
                    <a:pt x="32" y="102"/>
                    <a:pt x="26" y="61"/>
                    <a:pt x="30" y="54"/>
                  </a:cubicBezTo>
                  <a:cubicBezTo>
                    <a:pt x="38" y="42"/>
                    <a:pt x="87" y="39"/>
                    <a:pt x="132" y="43"/>
                  </a:cubicBezTo>
                  <a:cubicBezTo>
                    <a:pt x="137" y="56"/>
                    <a:pt x="148" y="64"/>
                    <a:pt x="162" y="64"/>
                  </a:cubicBezTo>
                  <a:cubicBezTo>
                    <a:pt x="180" y="64"/>
                    <a:pt x="195" y="50"/>
                    <a:pt x="195" y="32"/>
                  </a:cubicBezTo>
                  <a:cubicBezTo>
                    <a:pt x="195" y="14"/>
                    <a:pt x="180" y="0"/>
                    <a:pt x="162" y="0"/>
                  </a:cubicBezTo>
                  <a:cubicBezTo>
                    <a:pt x="149" y="0"/>
                    <a:pt x="138" y="7"/>
                    <a:pt x="133" y="19"/>
                  </a:cubicBezTo>
                  <a:cubicBezTo>
                    <a:pt x="99" y="16"/>
                    <a:pt x="28" y="13"/>
                    <a:pt x="10" y="40"/>
                  </a:cubicBezTo>
                  <a:cubicBezTo>
                    <a:pt x="4" y="47"/>
                    <a:pt x="0" y="62"/>
                    <a:pt x="13" y="112"/>
                  </a:cubicBezTo>
                  <a:cubicBezTo>
                    <a:pt x="27" y="167"/>
                    <a:pt x="70" y="282"/>
                    <a:pt x="98" y="297"/>
                  </a:cubicBezTo>
                  <a:cubicBezTo>
                    <a:pt x="122" y="309"/>
                    <a:pt x="174" y="311"/>
                    <a:pt x="199" y="312"/>
                  </a:cubicBezTo>
                  <a:cubicBezTo>
                    <a:pt x="200" y="329"/>
                    <a:pt x="202" y="361"/>
                    <a:pt x="204" y="394"/>
                  </a:cubicBezTo>
                  <a:cubicBezTo>
                    <a:pt x="212" y="488"/>
                    <a:pt x="223" y="501"/>
                    <a:pt x="233" y="506"/>
                  </a:cubicBezTo>
                  <a:cubicBezTo>
                    <a:pt x="255" y="518"/>
                    <a:pt x="305" y="519"/>
                    <a:pt x="319" y="520"/>
                  </a:cubicBezTo>
                  <a:cubicBezTo>
                    <a:pt x="322" y="520"/>
                    <a:pt x="322" y="520"/>
                    <a:pt x="322" y="520"/>
                  </a:cubicBezTo>
                  <a:cubicBezTo>
                    <a:pt x="322" y="520"/>
                    <a:pt x="322" y="520"/>
                    <a:pt x="322" y="520"/>
                  </a:cubicBezTo>
                  <a:cubicBezTo>
                    <a:pt x="335" y="519"/>
                    <a:pt x="386" y="518"/>
                    <a:pt x="408" y="506"/>
                  </a:cubicBezTo>
                  <a:cubicBezTo>
                    <a:pt x="418" y="501"/>
                    <a:pt x="428" y="488"/>
                    <a:pt x="436" y="394"/>
                  </a:cubicBezTo>
                  <a:cubicBezTo>
                    <a:pt x="438" y="369"/>
                    <a:pt x="440" y="344"/>
                    <a:pt x="441" y="326"/>
                  </a:cubicBezTo>
                  <a:cubicBezTo>
                    <a:pt x="463" y="321"/>
                    <a:pt x="480" y="301"/>
                    <a:pt x="480" y="277"/>
                  </a:cubicBezTo>
                  <a:close/>
                  <a:moveTo>
                    <a:pt x="242" y="40"/>
                  </a:moveTo>
                  <a:cubicBezTo>
                    <a:pt x="237" y="40"/>
                    <a:pt x="234" y="36"/>
                    <a:pt x="234" y="32"/>
                  </a:cubicBezTo>
                  <a:cubicBezTo>
                    <a:pt x="234" y="28"/>
                    <a:pt x="237" y="24"/>
                    <a:pt x="242" y="24"/>
                  </a:cubicBezTo>
                  <a:cubicBezTo>
                    <a:pt x="246" y="24"/>
                    <a:pt x="249" y="28"/>
                    <a:pt x="249" y="32"/>
                  </a:cubicBezTo>
                  <a:cubicBezTo>
                    <a:pt x="249" y="36"/>
                    <a:pt x="246" y="40"/>
                    <a:pt x="242" y="40"/>
                  </a:cubicBezTo>
                  <a:close/>
                  <a:moveTo>
                    <a:pt x="162" y="24"/>
                  </a:moveTo>
                  <a:cubicBezTo>
                    <a:pt x="167" y="24"/>
                    <a:pt x="170" y="28"/>
                    <a:pt x="170" y="32"/>
                  </a:cubicBezTo>
                  <a:cubicBezTo>
                    <a:pt x="170" y="36"/>
                    <a:pt x="167" y="40"/>
                    <a:pt x="162" y="40"/>
                  </a:cubicBezTo>
                  <a:cubicBezTo>
                    <a:pt x="158" y="40"/>
                    <a:pt x="154" y="36"/>
                    <a:pt x="154" y="32"/>
                  </a:cubicBezTo>
                  <a:cubicBezTo>
                    <a:pt x="154" y="28"/>
                    <a:pt x="158" y="24"/>
                    <a:pt x="162" y="24"/>
                  </a:cubicBezTo>
                  <a:close/>
                  <a:moveTo>
                    <a:pt x="429" y="298"/>
                  </a:moveTo>
                  <a:cubicBezTo>
                    <a:pt x="418" y="298"/>
                    <a:pt x="408" y="289"/>
                    <a:pt x="408" y="277"/>
                  </a:cubicBezTo>
                  <a:cubicBezTo>
                    <a:pt x="408" y="266"/>
                    <a:pt x="418" y="256"/>
                    <a:pt x="429" y="256"/>
                  </a:cubicBezTo>
                  <a:cubicBezTo>
                    <a:pt x="441" y="256"/>
                    <a:pt x="450" y="266"/>
                    <a:pt x="450" y="277"/>
                  </a:cubicBezTo>
                  <a:cubicBezTo>
                    <a:pt x="450" y="289"/>
                    <a:pt x="441" y="298"/>
                    <a:pt x="429" y="2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204200" y="1997075"/>
            <a:ext cx="2143125" cy="2143125"/>
            <a:chOff x="8204200" y="1997075"/>
            <a:chExt cx="2143125" cy="2143125"/>
          </a:xfrm>
        </p:grpSpPr>
        <p:grpSp>
          <p:nvGrpSpPr>
            <p:cNvPr id="12" name="组合 11"/>
            <p:cNvGrpSpPr/>
            <p:nvPr/>
          </p:nvGrpSpPr>
          <p:grpSpPr>
            <a:xfrm>
              <a:off x="8204200" y="1997075"/>
              <a:ext cx="2143125" cy="2143125"/>
              <a:chOff x="8204200" y="1997075"/>
              <a:chExt cx="2143125" cy="2143125"/>
            </a:xfrm>
          </p:grpSpPr>
          <p:sp>
            <p:nvSpPr>
              <p:cNvPr id="6154" name="椭圆 13"/>
              <p:cNvSpPr>
                <a:spLocks noChangeArrowheads="1"/>
              </p:cNvSpPr>
              <p:nvPr/>
            </p:nvSpPr>
            <p:spPr bwMode="auto">
              <a:xfrm>
                <a:off x="8204200" y="1997075"/>
                <a:ext cx="2143125" cy="2143125"/>
              </a:xfrm>
              <a:prstGeom prst="ellipse">
                <a:avLst/>
              </a:prstGeom>
              <a:solidFill>
                <a:srgbClr val="23B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161" name="文本框 20"/>
              <p:cNvSpPr>
                <a:spLocks noChangeArrowheads="1"/>
              </p:cNvSpPr>
              <p:nvPr/>
            </p:nvSpPr>
            <p:spPr bwMode="auto">
              <a:xfrm>
                <a:off x="8897938" y="3200400"/>
                <a:ext cx="755650" cy="646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36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04</a:t>
                </a:r>
                <a:endParaRPr lang="zh-CN" altLang="en-US" sz="3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8982074" y="2428905"/>
              <a:ext cx="587375" cy="588963"/>
              <a:chOff x="-2031232" y="6174580"/>
              <a:chExt cx="587375" cy="588963"/>
            </a:xfrm>
          </p:grpSpPr>
          <p:sp>
            <p:nvSpPr>
              <p:cNvPr id="113" name="Freeform 56"/>
              <p:cNvSpPr/>
              <p:nvPr/>
            </p:nvSpPr>
            <p:spPr bwMode="auto">
              <a:xfrm>
                <a:off x="-1870894" y="6174580"/>
                <a:ext cx="266700" cy="436563"/>
              </a:xfrm>
              <a:custGeom>
                <a:avLst/>
                <a:gdLst>
                  <a:gd name="T0" fmla="*/ 16 w 230"/>
                  <a:gd name="T1" fmla="*/ 185 h 375"/>
                  <a:gd name="T2" fmla="*/ 64 w 230"/>
                  <a:gd name="T3" fmla="*/ 254 h 375"/>
                  <a:gd name="T4" fmla="*/ 61 w 230"/>
                  <a:gd name="T5" fmla="*/ 285 h 375"/>
                  <a:gd name="T6" fmla="*/ 46 w 230"/>
                  <a:gd name="T7" fmla="*/ 290 h 375"/>
                  <a:gd name="T8" fmla="*/ 54 w 230"/>
                  <a:gd name="T9" fmla="*/ 321 h 375"/>
                  <a:gd name="T10" fmla="*/ 65 w 230"/>
                  <a:gd name="T11" fmla="*/ 347 h 375"/>
                  <a:gd name="T12" fmla="*/ 75 w 230"/>
                  <a:gd name="T13" fmla="*/ 367 h 375"/>
                  <a:gd name="T14" fmla="*/ 77 w 230"/>
                  <a:gd name="T15" fmla="*/ 370 h 375"/>
                  <a:gd name="T16" fmla="*/ 85 w 230"/>
                  <a:gd name="T17" fmla="*/ 372 h 375"/>
                  <a:gd name="T18" fmla="*/ 95 w 230"/>
                  <a:gd name="T19" fmla="*/ 373 h 375"/>
                  <a:gd name="T20" fmla="*/ 105 w 230"/>
                  <a:gd name="T21" fmla="*/ 374 h 375"/>
                  <a:gd name="T22" fmla="*/ 115 w 230"/>
                  <a:gd name="T23" fmla="*/ 375 h 375"/>
                  <a:gd name="T24" fmla="*/ 118 w 230"/>
                  <a:gd name="T25" fmla="*/ 375 h 375"/>
                  <a:gd name="T26" fmla="*/ 125 w 230"/>
                  <a:gd name="T27" fmla="*/ 375 h 375"/>
                  <a:gd name="T28" fmla="*/ 135 w 230"/>
                  <a:gd name="T29" fmla="*/ 374 h 375"/>
                  <a:gd name="T30" fmla="*/ 145 w 230"/>
                  <a:gd name="T31" fmla="*/ 373 h 375"/>
                  <a:gd name="T32" fmla="*/ 156 w 230"/>
                  <a:gd name="T33" fmla="*/ 371 h 375"/>
                  <a:gd name="T34" fmla="*/ 159 w 230"/>
                  <a:gd name="T35" fmla="*/ 369 h 375"/>
                  <a:gd name="T36" fmla="*/ 166 w 230"/>
                  <a:gd name="T37" fmla="*/ 357 h 375"/>
                  <a:gd name="T38" fmla="*/ 176 w 230"/>
                  <a:gd name="T39" fmla="*/ 327 h 375"/>
                  <a:gd name="T40" fmla="*/ 184 w 230"/>
                  <a:gd name="T41" fmla="*/ 290 h 375"/>
                  <a:gd name="T42" fmla="*/ 169 w 230"/>
                  <a:gd name="T43" fmla="*/ 285 h 375"/>
                  <a:gd name="T44" fmla="*/ 166 w 230"/>
                  <a:gd name="T45" fmla="*/ 255 h 375"/>
                  <a:gd name="T46" fmla="*/ 216 w 230"/>
                  <a:gd name="T47" fmla="*/ 184 h 375"/>
                  <a:gd name="T48" fmla="*/ 226 w 230"/>
                  <a:gd name="T49" fmla="*/ 178 h 375"/>
                  <a:gd name="T50" fmla="*/ 226 w 230"/>
                  <a:gd name="T51" fmla="*/ 126 h 375"/>
                  <a:gd name="T52" fmla="*/ 222 w 230"/>
                  <a:gd name="T53" fmla="*/ 123 h 375"/>
                  <a:gd name="T54" fmla="*/ 116 w 230"/>
                  <a:gd name="T55" fmla="*/ 0 h 375"/>
                  <a:gd name="T56" fmla="*/ 9 w 230"/>
                  <a:gd name="T57" fmla="*/ 123 h 375"/>
                  <a:gd name="T58" fmla="*/ 5 w 230"/>
                  <a:gd name="T59" fmla="*/ 126 h 375"/>
                  <a:gd name="T60" fmla="*/ 5 w 230"/>
                  <a:gd name="T61" fmla="*/ 178 h 375"/>
                  <a:gd name="T62" fmla="*/ 16 w 230"/>
                  <a:gd name="T63" fmla="*/ 18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0" h="375">
                    <a:moveTo>
                      <a:pt x="16" y="185"/>
                    </a:moveTo>
                    <a:cubicBezTo>
                      <a:pt x="25" y="214"/>
                      <a:pt x="42" y="238"/>
                      <a:pt x="64" y="254"/>
                    </a:cubicBezTo>
                    <a:cubicBezTo>
                      <a:pt x="61" y="285"/>
                      <a:pt x="61" y="285"/>
                      <a:pt x="61" y="285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47" y="299"/>
                      <a:pt x="51" y="310"/>
                      <a:pt x="54" y="321"/>
                    </a:cubicBezTo>
                    <a:cubicBezTo>
                      <a:pt x="58" y="330"/>
                      <a:pt x="61" y="339"/>
                      <a:pt x="65" y="347"/>
                    </a:cubicBezTo>
                    <a:cubicBezTo>
                      <a:pt x="68" y="356"/>
                      <a:pt x="72" y="363"/>
                      <a:pt x="75" y="367"/>
                    </a:cubicBezTo>
                    <a:cubicBezTo>
                      <a:pt x="76" y="368"/>
                      <a:pt x="77" y="369"/>
                      <a:pt x="77" y="370"/>
                    </a:cubicBezTo>
                    <a:cubicBezTo>
                      <a:pt x="79" y="370"/>
                      <a:pt x="82" y="371"/>
                      <a:pt x="85" y="372"/>
                    </a:cubicBezTo>
                    <a:cubicBezTo>
                      <a:pt x="88" y="372"/>
                      <a:pt x="91" y="373"/>
                      <a:pt x="95" y="373"/>
                    </a:cubicBezTo>
                    <a:cubicBezTo>
                      <a:pt x="98" y="374"/>
                      <a:pt x="102" y="374"/>
                      <a:pt x="105" y="374"/>
                    </a:cubicBezTo>
                    <a:cubicBezTo>
                      <a:pt x="109" y="374"/>
                      <a:pt x="112" y="375"/>
                      <a:pt x="115" y="375"/>
                    </a:cubicBezTo>
                    <a:cubicBezTo>
                      <a:pt x="116" y="375"/>
                      <a:pt x="117" y="375"/>
                      <a:pt x="118" y="375"/>
                    </a:cubicBezTo>
                    <a:cubicBezTo>
                      <a:pt x="120" y="375"/>
                      <a:pt x="122" y="375"/>
                      <a:pt x="125" y="375"/>
                    </a:cubicBezTo>
                    <a:cubicBezTo>
                      <a:pt x="128" y="374"/>
                      <a:pt x="132" y="374"/>
                      <a:pt x="135" y="374"/>
                    </a:cubicBezTo>
                    <a:cubicBezTo>
                      <a:pt x="139" y="374"/>
                      <a:pt x="142" y="373"/>
                      <a:pt x="145" y="373"/>
                    </a:cubicBezTo>
                    <a:cubicBezTo>
                      <a:pt x="149" y="372"/>
                      <a:pt x="153" y="372"/>
                      <a:pt x="156" y="371"/>
                    </a:cubicBezTo>
                    <a:cubicBezTo>
                      <a:pt x="157" y="370"/>
                      <a:pt x="158" y="370"/>
                      <a:pt x="159" y="369"/>
                    </a:cubicBezTo>
                    <a:cubicBezTo>
                      <a:pt x="161" y="368"/>
                      <a:pt x="163" y="364"/>
                      <a:pt x="166" y="357"/>
                    </a:cubicBezTo>
                    <a:cubicBezTo>
                      <a:pt x="169" y="349"/>
                      <a:pt x="173" y="338"/>
                      <a:pt x="176" y="327"/>
                    </a:cubicBezTo>
                    <a:cubicBezTo>
                      <a:pt x="179" y="314"/>
                      <a:pt x="183" y="300"/>
                      <a:pt x="184" y="290"/>
                    </a:cubicBezTo>
                    <a:cubicBezTo>
                      <a:pt x="169" y="285"/>
                      <a:pt x="169" y="285"/>
                      <a:pt x="169" y="285"/>
                    </a:cubicBezTo>
                    <a:cubicBezTo>
                      <a:pt x="166" y="255"/>
                      <a:pt x="166" y="255"/>
                      <a:pt x="166" y="255"/>
                    </a:cubicBezTo>
                    <a:cubicBezTo>
                      <a:pt x="189" y="240"/>
                      <a:pt x="206" y="215"/>
                      <a:pt x="216" y="184"/>
                    </a:cubicBezTo>
                    <a:cubicBezTo>
                      <a:pt x="219" y="183"/>
                      <a:pt x="224" y="181"/>
                      <a:pt x="226" y="178"/>
                    </a:cubicBezTo>
                    <a:cubicBezTo>
                      <a:pt x="229" y="173"/>
                      <a:pt x="230" y="133"/>
                      <a:pt x="226" y="126"/>
                    </a:cubicBezTo>
                    <a:cubicBezTo>
                      <a:pt x="225" y="124"/>
                      <a:pt x="224" y="124"/>
                      <a:pt x="222" y="123"/>
                    </a:cubicBezTo>
                    <a:cubicBezTo>
                      <a:pt x="218" y="54"/>
                      <a:pt x="172" y="0"/>
                      <a:pt x="116" y="0"/>
                    </a:cubicBezTo>
                    <a:cubicBezTo>
                      <a:pt x="60" y="0"/>
                      <a:pt x="14" y="54"/>
                      <a:pt x="9" y="123"/>
                    </a:cubicBezTo>
                    <a:cubicBezTo>
                      <a:pt x="7" y="123"/>
                      <a:pt x="6" y="124"/>
                      <a:pt x="5" y="126"/>
                    </a:cubicBezTo>
                    <a:cubicBezTo>
                      <a:pt x="0" y="133"/>
                      <a:pt x="1" y="173"/>
                      <a:pt x="5" y="178"/>
                    </a:cubicBezTo>
                    <a:cubicBezTo>
                      <a:pt x="7" y="181"/>
                      <a:pt x="12" y="183"/>
                      <a:pt x="16" y="1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57"/>
              <p:cNvSpPr>
                <a:spLocks noEditPoints="1"/>
              </p:cNvSpPr>
              <p:nvPr/>
            </p:nvSpPr>
            <p:spPr bwMode="auto">
              <a:xfrm>
                <a:off x="-2031232" y="6515893"/>
                <a:ext cx="587375" cy="247650"/>
              </a:xfrm>
              <a:custGeom>
                <a:avLst/>
                <a:gdLst>
                  <a:gd name="T0" fmla="*/ 332 w 504"/>
                  <a:gd name="T1" fmla="*/ 0 h 212"/>
                  <a:gd name="T2" fmla="*/ 303 w 504"/>
                  <a:gd name="T3" fmla="*/ 85 h 212"/>
                  <a:gd name="T4" fmla="*/ 282 w 504"/>
                  <a:gd name="T5" fmla="*/ 91 h 212"/>
                  <a:gd name="T6" fmla="*/ 261 w 504"/>
                  <a:gd name="T7" fmla="*/ 92 h 212"/>
                  <a:gd name="T8" fmla="*/ 269 w 504"/>
                  <a:gd name="T9" fmla="*/ 160 h 212"/>
                  <a:gd name="T10" fmla="*/ 286 w 504"/>
                  <a:gd name="T11" fmla="*/ 163 h 212"/>
                  <a:gd name="T12" fmla="*/ 299 w 504"/>
                  <a:gd name="T13" fmla="*/ 164 h 212"/>
                  <a:gd name="T14" fmla="*/ 317 w 504"/>
                  <a:gd name="T15" fmla="*/ 163 h 212"/>
                  <a:gd name="T16" fmla="*/ 330 w 504"/>
                  <a:gd name="T17" fmla="*/ 157 h 212"/>
                  <a:gd name="T18" fmla="*/ 335 w 504"/>
                  <a:gd name="T19" fmla="*/ 96 h 212"/>
                  <a:gd name="T20" fmla="*/ 328 w 504"/>
                  <a:gd name="T21" fmla="*/ 91 h 212"/>
                  <a:gd name="T22" fmla="*/ 325 w 504"/>
                  <a:gd name="T23" fmla="*/ 68 h 212"/>
                  <a:gd name="T24" fmla="*/ 333 w 504"/>
                  <a:gd name="T25" fmla="*/ 60 h 212"/>
                  <a:gd name="T26" fmla="*/ 340 w 504"/>
                  <a:gd name="T27" fmla="*/ 57 h 212"/>
                  <a:gd name="T28" fmla="*/ 345 w 504"/>
                  <a:gd name="T29" fmla="*/ 57 h 212"/>
                  <a:gd name="T30" fmla="*/ 353 w 504"/>
                  <a:gd name="T31" fmla="*/ 60 h 212"/>
                  <a:gd name="T32" fmla="*/ 360 w 504"/>
                  <a:gd name="T33" fmla="*/ 68 h 212"/>
                  <a:gd name="T34" fmla="*/ 358 w 504"/>
                  <a:gd name="T35" fmla="*/ 91 h 212"/>
                  <a:gd name="T36" fmla="*/ 350 w 504"/>
                  <a:gd name="T37" fmla="*/ 96 h 212"/>
                  <a:gd name="T38" fmla="*/ 336 w 504"/>
                  <a:gd name="T39" fmla="*/ 169 h 212"/>
                  <a:gd name="T40" fmla="*/ 324 w 504"/>
                  <a:gd name="T41" fmla="*/ 174 h 212"/>
                  <a:gd name="T42" fmla="*/ 305 w 504"/>
                  <a:gd name="T43" fmla="*/ 175 h 212"/>
                  <a:gd name="T44" fmla="*/ 299 w 504"/>
                  <a:gd name="T45" fmla="*/ 176 h 212"/>
                  <a:gd name="T46" fmla="*/ 286 w 504"/>
                  <a:gd name="T47" fmla="*/ 175 h 212"/>
                  <a:gd name="T48" fmla="*/ 268 w 504"/>
                  <a:gd name="T49" fmla="*/ 172 h 212"/>
                  <a:gd name="T50" fmla="*/ 255 w 504"/>
                  <a:gd name="T51" fmla="*/ 154 h 212"/>
                  <a:gd name="T52" fmla="*/ 232 w 504"/>
                  <a:gd name="T53" fmla="*/ 91 h 212"/>
                  <a:gd name="T54" fmla="*/ 209 w 504"/>
                  <a:gd name="T55" fmla="*/ 86 h 212"/>
                  <a:gd name="T56" fmla="*/ 181 w 504"/>
                  <a:gd name="T57" fmla="*/ 34 h 212"/>
                  <a:gd name="T58" fmla="*/ 22 w 504"/>
                  <a:gd name="T59" fmla="*/ 62 h 212"/>
                  <a:gd name="T60" fmla="*/ 253 w 504"/>
                  <a:gd name="T61" fmla="*/ 212 h 212"/>
                  <a:gd name="T62" fmla="*/ 169 w 504"/>
                  <a:gd name="T63" fmla="*/ 128 h 212"/>
                  <a:gd name="T64" fmla="*/ 153 w 504"/>
                  <a:gd name="T65" fmla="*/ 128 h 212"/>
                  <a:gd name="T66" fmla="*/ 137 w 504"/>
                  <a:gd name="T67" fmla="*/ 128 h 212"/>
                  <a:gd name="T68" fmla="*/ 133 w 504"/>
                  <a:gd name="T69" fmla="*/ 164 h 212"/>
                  <a:gd name="T70" fmla="*/ 130 w 504"/>
                  <a:gd name="T71" fmla="*/ 164 h 212"/>
                  <a:gd name="T72" fmla="*/ 127 w 504"/>
                  <a:gd name="T73" fmla="*/ 164 h 212"/>
                  <a:gd name="T74" fmla="*/ 124 w 504"/>
                  <a:gd name="T75" fmla="*/ 164 h 212"/>
                  <a:gd name="T76" fmla="*/ 122 w 504"/>
                  <a:gd name="T77" fmla="*/ 164 h 212"/>
                  <a:gd name="T78" fmla="*/ 119 w 504"/>
                  <a:gd name="T79" fmla="*/ 164 h 212"/>
                  <a:gd name="T80" fmla="*/ 110 w 504"/>
                  <a:gd name="T81" fmla="*/ 128 h 212"/>
                  <a:gd name="T82" fmla="*/ 94 w 504"/>
                  <a:gd name="T83" fmla="*/ 128 h 212"/>
                  <a:gd name="T84" fmla="*/ 84 w 504"/>
                  <a:gd name="T85" fmla="*/ 113 h 212"/>
                  <a:gd name="T86" fmla="*/ 100 w 504"/>
                  <a:gd name="T87" fmla="*/ 113 h 212"/>
                  <a:gd name="T88" fmla="*/ 116 w 504"/>
                  <a:gd name="T89" fmla="*/ 113 h 212"/>
                  <a:gd name="T90" fmla="*/ 120 w 504"/>
                  <a:gd name="T91" fmla="*/ 78 h 212"/>
                  <a:gd name="T92" fmla="*/ 122 w 504"/>
                  <a:gd name="T93" fmla="*/ 78 h 212"/>
                  <a:gd name="T94" fmla="*/ 125 w 504"/>
                  <a:gd name="T95" fmla="*/ 78 h 212"/>
                  <a:gd name="T96" fmla="*/ 128 w 504"/>
                  <a:gd name="T97" fmla="*/ 78 h 212"/>
                  <a:gd name="T98" fmla="*/ 131 w 504"/>
                  <a:gd name="T99" fmla="*/ 78 h 212"/>
                  <a:gd name="T100" fmla="*/ 134 w 504"/>
                  <a:gd name="T101" fmla="*/ 78 h 212"/>
                  <a:gd name="T102" fmla="*/ 142 w 504"/>
                  <a:gd name="T103" fmla="*/ 113 h 212"/>
                  <a:gd name="T104" fmla="*/ 158 w 504"/>
                  <a:gd name="T105" fmla="*/ 113 h 212"/>
                  <a:gd name="T106" fmla="*/ 169 w 504"/>
                  <a:gd name="T107" fmla="*/ 12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4" h="212">
                    <a:moveTo>
                      <a:pt x="482" y="62"/>
                    </a:moveTo>
                    <a:cubicBezTo>
                      <a:pt x="474" y="51"/>
                      <a:pt x="442" y="41"/>
                      <a:pt x="442" y="41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30" y="10"/>
                      <a:pt x="327" y="25"/>
                      <a:pt x="323" y="40"/>
                    </a:cubicBezTo>
                    <a:cubicBezTo>
                      <a:pt x="320" y="50"/>
                      <a:pt x="316" y="61"/>
                      <a:pt x="313" y="69"/>
                    </a:cubicBezTo>
                    <a:cubicBezTo>
                      <a:pt x="309" y="76"/>
                      <a:pt x="306" y="82"/>
                      <a:pt x="303" y="85"/>
                    </a:cubicBezTo>
                    <a:cubicBezTo>
                      <a:pt x="302" y="85"/>
                      <a:pt x="302" y="86"/>
                      <a:pt x="301" y="86"/>
                    </a:cubicBezTo>
                    <a:cubicBezTo>
                      <a:pt x="299" y="87"/>
                      <a:pt x="296" y="88"/>
                      <a:pt x="293" y="89"/>
                    </a:cubicBezTo>
                    <a:cubicBezTo>
                      <a:pt x="289" y="89"/>
                      <a:pt x="286" y="90"/>
                      <a:pt x="282" y="91"/>
                    </a:cubicBezTo>
                    <a:cubicBezTo>
                      <a:pt x="279" y="91"/>
                      <a:pt x="276" y="91"/>
                      <a:pt x="272" y="92"/>
                    </a:cubicBezTo>
                    <a:cubicBezTo>
                      <a:pt x="269" y="92"/>
                      <a:pt x="265" y="92"/>
                      <a:pt x="262" y="92"/>
                    </a:cubicBezTo>
                    <a:cubicBezTo>
                      <a:pt x="262" y="92"/>
                      <a:pt x="261" y="92"/>
                      <a:pt x="261" y="92"/>
                    </a:cubicBezTo>
                    <a:cubicBezTo>
                      <a:pt x="261" y="97"/>
                      <a:pt x="261" y="101"/>
                      <a:pt x="262" y="105"/>
                    </a:cubicBezTo>
                    <a:cubicBezTo>
                      <a:pt x="263" y="127"/>
                      <a:pt x="265" y="149"/>
                      <a:pt x="268" y="157"/>
                    </a:cubicBezTo>
                    <a:cubicBezTo>
                      <a:pt x="268" y="158"/>
                      <a:pt x="269" y="160"/>
                      <a:pt x="269" y="160"/>
                    </a:cubicBezTo>
                    <a:cubicBezTo>
                      <a:pt x="270" y="161"/>
                      <a:pt x="272" y="161"/>
                      <a:pt x="274" y="162"/>
                    </a:cubicBezTo>
                    <a:cubicBezTo>
                      <a:pt x="276" y="162"/>
                      <a:pt x="278" y="162"/>
                      <a:pt x="280" y="163"/>
                    </a:cubicBezTo>
                    <a:cubicBezTo>
                      <a:pt x="282" y="163"/>
                      <a:pt x="284" y="163"/>
                      <a:pt x="286" y="163"/>
                    </a:cubicBezTo>
                    <a:cubicBezTo>
                      <a:pt x="289" y="164"/>
                      <a:pt x="291" y="164"/>
                      <a:pt x="293" y="164"/>
                    </a:cubicBezTo>
                    <a:cubicBezTo>
                      <a:pt x="295" y="164"/>
                      <a:pt x="297" y="164"/>
                      <a:pt x="299" y="164"/>
                    </a:cubicBezTo>
                    <a:cubicBezTo>
                      <a:pt x="299" y="164"/>
                      <a:pt x="299" y="164"/>
                      <a:pt x="299" y="164"/>
                    </a:cubicBezTo>
                    <a:cubicBezTo>
                      <a:pt x="301" y="164"/>
                      <a:pt x="303" y="164"/>
                      <a:pt x="305" y="164"/>
                    </a:cubicBezTo>
                    <a:cubicBezTo>
                      <a:pt x="307" y="164"/>
                      <a:pt x="309" y="164"/>
                      <a:pt x="311" y="163"/>
                    </a:cubicBezTo>
                    <a:cubicBezTo>
                      <a:pt x="313" y="163"/>
                      <a:pt x="315" y="163"/>
                      <a:pt x="317" y="163"/>
                    </a:cubicBezTo>
                    <a:cubicBezTo>
                      <a:pt x="320" y="162"/>
                      <a:pt x="322" y="162"/>
                      <a:pt x="324" y="162"/>
                    </a:cubicBezTo>
                    <a:cubicBezTo>
                      <a:pt x="326" y="161"/>
                      <a:pt x="327" y="161"/>
                      <a:pt x="329" y="160"/>
                    </a:cubicBezTo>
                    <a:cubicBezTo>
                      <a:pt x="329" y="160"/>
                      <a:pt x="329" y="158"/>
                      <a:pt x="330" y="157"/>
                    </a:cubicBezTo>
                    <a:cubicBezTo>
                      <a:pt x="333" y="149"/>
                      <a:pt x="335" y="127"/>
                      <a:pt x="336" y="105"/>
                    </a:cubicBezTo>
                    <a:cubicBezTo>
                      <a:pt x="336" y="102"/>
                      <a:pt x="336" y="99"/>
                      <a:pt x="336" y="96"/>
                    </a:cubicBezTo>
                    <a:cubicBezTo>
                      <a:pt x="336" y="96"/>
                      <a:pt x="336" y="96"/>
                      <a:pt x="335" y="96"/>
                    </a:cubicBezTo>
                    <a:cubicBezTo>
                      <a:pt x="334" y="96"/>
                      <a:pt x="333" y="95"/>
                      <a:pt x="333" y="95"/>
                    </a:cubicBezTo>
                    <a:cubicBezTo>
                      <a:pt x="332" y="94"/>
                      <a:pt x="331" y="94"/>
                      <a:pt x="330" y="93"/>
                    </a:cubicBezTo>
                    <a:cubicBezTo>
                      <a:pt x="329" y="92"/>
                      <a:pt x="328" y="91"/>
                      <a:pt x="328" y="91"/>
                    </a:cubicBezTo>
                    <a:cubicBezTo>
                      <a:pt x="327" y="89"/>
                      <a:pt x="326" y="88"/>
                      <a:pt x="325" y="87"/>
                    </a:cubicBezTo>
                    <a:cubicBezTo>
                      <a:pt x="323" y="84"/>
                      <a:pt x="323" y="81"/>
                      <a:pt x="323" y="77"/>
                    </a:cubicBezTo>
                    <a:cubicBezTo>
                      <a:pt x="323" y="74"/>
                      <a:pt x="323" y="70"/>
                      <a:pt x="325" y="68"/>
                    </a:cubicBezTo>
                    <a:cubicBezTo>
                      <a:pt x="326" y="66"/>
                      <a:pt x="327" y="65"/>
                      <a:pt x="328" y="64"/>
                    </a:cubicBezTo>
                    <a:cubicBezTo>
                      <a:pt x="328" y="63"/>
                      <a:pt x="329" y="62"/>
                      <a:pt x="330" y="62"/>
                    </a:cubicBezTo>
                    <a:cubicBezTo>
                      <a:pt x="331" y="61"/>
                      <a:pt x="332" y="60"/>
                      <a:pt x="333" y="60"/>
                    </a:cubicBezTo>
                    <a:cubicBezTo>
                      <a:pt x="333" y="59"/>
                      <a:pt x="334" y="59"/>
                      <a:pt x="335" y="59"/>
                    </a:cubicBezTo>
                    <a:cubicBezTo>
                      <a:pt x="336" y="58"/>
                      <a:pt x="337" y="58"/>
                      <a:pt x="338" y="58"/>
                    </a:cubicBezTo>
                    <a:cubicBezTo>
                      <a:pt x="338" y="58"/>
                      <a:pt x="339" y="58"/>
                      <a:pt x="340" y="57"/>
                    </a:cubicBezTo>
                    <a:cubicBezTo>
                      <a:pt x="341" y="57"/>
                      <a:pt x="342" y="57"/>
                      <a:pt x="343" y="57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3" y="57"/>
                      <a:pt x="344" y="57"/>
                      <a:pt x="345" y="57"/>
                    </a:cubicBezTo>
                    <a:cubicBezTo>
                      <a:pt x="346" y="57"/>
                      <a:pt x="347" y="58"/>
                      <a:pt x="348" y="58"/>
                    </a:cubicBezTo>
                    <a:cubicBezTo>
                      <a:pt x="349" y="58"/>
                      <a:pt x="349" y="58"/>
                      <a:pt x="350" y="59"/>
                    </a:cubicBezTo>
                    <a:cubicBezTo>
                      <a:pt x="351" y="59"/>
                      <a:pt x="352" y="59"/>
                      <a:pt x="353" y="60"/>
                    </a:cubicBezTo>
                    <a:cubicBezTo>
                      <a:pt x="354" y="60"/>
                      <a:pt x="354" y="61"/>
                      <a:pt x="355" y="62"/>
                    </a:cubicBezTo>
                    <a:cubicBezTo>
                      <a:pt x="356" y="62"/>
                      <a:pt x="357" y="63"/>
                      <a:pt x="358" y="64"/>
                    </a:cubicBezTo>
                    <a:cubicBezTo>
                      <a:pt x="359" y="65"/>
                      <a:pt x="360" y="66"/>
                      <a:pt x="360" y="68"/>
                    </a:cubicBezTo>
                    <a:cubicBezTo>
                      <a:pt x="362" y="70"/>
                      <a:pt x="363" y="74"/>
                      <a:pt x="363" y="77"/>
                    </a:cubicBezTo>
                    <a:cubicBezTo>
                      <a:pt x="363" y="81"/>
                      <a:pt x="362" y="84"/>
                      <a:pt x="360" y="87"/>
                    </a:cubicBezTo>
                    <a:cubicBezTo>
                      <a:pt x="360" y="88"/>
                      <a:pt x="359" y="89"/>
                      <a:pt x="358" y="91"/>
                    </a:cubicBezTo>
                    <a:cubicBezTo>
                      <a:pt x="357" y="91"/>
                      <a:pt x="356" y="92"/>
                      <a:pt x="355" y="93"/>
                    </a:cubicBezTo>
                    <a:cubicBezTo>
                      <a:pt x="354" y="94"/>
                      <a:pt x="354" y="94"/>
                      <a:pt x="353" y="95"/>
                    </a:cubicBezTo>
                    <a:cubicBezTo>
                      <a:pt x="352" y="95"/>
                      <a:pt x="351" y="96"/>
                      <a:pt x="350" y="96"/>
                    </a:cubicBezTo>
                    <a:cubicBezTo>
                      <a:pt x="349" y="96"/>
                      <a:pt x="349" y="96"/>
                      <a:pt x="348" y="97"/>
                    </a:cubicBezTo>
                    <a:cubicBezTo>
                      <a:pt x="347" y="123"/>
                      <a:pt x="345" y="142"/>
                      <a:pt x="342" y="154"/>
                    </a:cubicBezTo>
                    <a:cubicBezTo>
                      <a:pt x="340" y="162"/>
                      <a:pt x="338" y="167"/>
                      <a:pt x="336" y="169"/>
                    </a:cubicBezTo>
                    <a:cubicBezTo>
                      <a:pt x="336" y="169"/>
                      <a:pt x="335" y="170"/>
                      <a:pt x="335" y="170"/>
                    </a:cubicBezTo>
                    <a:cubicBezTo>
                      <a:pt x="333" y="171"/>
                      <a:pt x="332" y="171"/>
                      <a:pt x="330" y="172"/>
                    </a:cubicBezTo>
                    <a:cubicBezTo>
                      <a:pt x="328" y="173"/>
                      <a:pt x="326" y="173"/>
                      <a:pt x="324" y="174"/>
                    </a:cubicBezTo>
                    <a:cubicBezTo>
                      <a:pt x="322" y="174"/>
                      <a:pt x="320" y="174"/>
                      <a:pt x="317" y="174"/>
                    </a:cubicBezTo>
                    <a:cubicBezTo>
                      <a:pt x="315" y="175"/>
                      <a:pt x="313" y="175"/>
                      <a:pt x="311" y="175"/>
                    </a:cubicBezTo>
                    <a:cubicBezTo>
                      <a:pt x="309" y="175"/>
                      <a:pt x="307" y="175"/>
                      <a:pt x="305" y="175"/>
                    </a:cubicBezTo>
                    <a:cubicBezTo>
                      <a:pt x="303" y="176"/>
                      <a:pt x="301" y="176"/>
                      <a:pt x="299" y="176"/>
                    </a:cubicBezTo>
                    <a:cubicBezTo>
                      <a:pt x="299" y="176"/>
                      <a:pt x="299" y="176"/>
                      <a:pt x="299" y="176"/>
                    </a:cubicBezTo>
                    <a:cubicBezTo>
                      <a:pt x="299" y="176"/>
                      <a:pt x="299" y="176"/>
                      <a:pt x="299" y="176"/>
                    </a:cubicBezTo>
                    <a:cubicBezTo>
                      <a:pt x="298" y="176"/>
                      <a:pt x="298" y="176"/>
                      <a:pt x="298" y="176"/>
                    </a:cubicBezTo>
                    <a:cubicBezTo>
                      <a:pt x="297" y="176"/>
                      <a:pt x="295" y="176"/>
                      <a:pt x="293" y="175"/>
                    </a:cubicBezTo>
                    <a:cubicBezTo>
                      <a:pt x="291" y="175"/>
                      <a:pt x="289" y="175"/>
                      <a:pt x="286" y="175"/>
                    </a:cubicBezTo>
                    <a:cubicBezTo>
                      <a:pt x="284" y="175"/>
                      <a:pt x="282" y="175"/>
                      <a:pt x="280" y="174"/>
                    </a:cubicBezTo>
                    <a:cubicBezTo>
                      <a:pt x="278" y="174"/>
                      <a:pt x="276" y="174"/>
                      <a:pt x="274" y="174"/>
                    </a:cubicBezTo>
                    <a:cubicBezTo>
                      <a:pt x="272" y="173"/>
                      <a:pt x="270" y="173"/>
                      <a:pt x="268" y="172"/>
                    </a:cubicBezTo>
                    <a:cubicBezTo>
                      <a:pt x="266" y="171"/>
                      <a:pt x="264" y="171"/>
                      <a:pt x="263" y="170"/>
                    </a:cubicBezTo>
                    <a:cubicBezTo>
                      <a:pt x="263" y="170"/>
                      <a:pt x="262" y="169"/>
                      <a:pt x="262" y="169"/>
                    </a:cubicBezTo>
                    <a:cubicBezTo>
                      <a:pt x="259" y="167"/>
                      <a:pt x="257" y="162"/>
                      <a:pt x="255" y="154"/>
                    </a:cubicBezTo>
                    <a:cubicBezTo>
                      <a:pt x="252" y="141"/>
                      <a:pt x="250" y="121"/>
                      <a:pt x="249" y="92"/>
                    </a:cubicBezTo>
                    <a:cubicBezTo>
                      <a:pt x="247" y="92"/>
                      <a:pt x="245" y="92"/>
                      <a:pt x="242" y="92"/>
                    </a:cubicBezTo>
                    <a:cubicBezTo>
                      <a:pt x="239" y="92"/>
                      <a:pt x="235" y="91"/>
                      <a:pt x="232" y="91"/>
                    </a:cubicBezTo>
                    <a:cubicBezTo>
                      <a:pt x="228" y="91"/>
                      <a:pt x="225" y="90"/>
                      <a:pt x="222" y="90"/>
                    </a:cubicBezTo>
                    <a:cubicBezTo>
                      <a:pt x="218" y="89"/>
                      <a:pt x="215" y="88"/>
                      <a:pt x="212" y="87"/>
                    </a:cubicBezTo>
                    <a:cubicBezTo>
                      <a:pt x="211" y="87"/>
                      <a:pt x="210" y="86"/>
                      <a:pt x="209" y="86"/>
                    </a:cubicBezTo>
                    <a:cubicBezTo>
                      <a:pt x="207" y="85"/>
                      <a:pt x="204" y="82"/>
                      <a:pt x="202" y="78"/>
                    </a:cubicBezTo>
                    <a:cubicBezTo>
                      <a:pt x="198" y="73"/>
                      <a:pt x="195" y="67"/>
                      <a:pt x="191" y="59"/>
                    </a:cubicBezTo>
                    <a:cubicBezTo>
                      <a:pt x="188" y="51"/>
                      <a:pt x="184" y="42"/>
                      <a:pt x="181" y="34"/>
                    </a:cubicBezTo>
                    <a:cubicBezTo>
                      <a:pt x="177" y="21"/>
                      <a:pt x="174" y="9"/>
                      <a:pt x="172" y="0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2" y="41"/>
                      <a:pt x="30" y="51"/>
                      <a:pt x="22" y="62"/>
                    </a:cubicBezTo>
                    <a:cubicBezTo>
                      <a:pt x="14" y="73"/>
                      <a:pt x="0" y="212"/>
                      <a:pt x="10" y="212"/>
                    </a:cubicBezTo>
                    <a:cubicBezTo>
                      <a:pt x="22" y="212"/>
                      <a:pt x="234" y="212"/>
                      <a:pt x="251" y="212"/>
                    </a:cubicBezTo>
                    <a:cubicBezTo>
                      <a:pt x="252" y="212"/>
                      <a:pt x="253" y="212"/>
                      <a:pt x="253" y="212"/>
                    </a:cubicBezTo>
                    <a:cubicBezTo>
                      <a:pt x="270" y="212"/>
                      <a:pt x="482" y="212"/>
                      <a:pt x="494" y="212"/>
                    </a:cubicBezTo>
                    <a:cubicBezTo>
                      <a:pt x="504" y="212"/>
                      <a:pt x="490" y="73"/>
                      <a:pt x="482" y="62"/>
                    </a:cubicBezTo>
                    <a:close/>
                    <a:moveTo>
                      <a:pt x="169" y="128"/>
                    </a:moveTo>
                    <a:cubicBezTo>
                      <a:pt x="164" y="128"/>
                      <a:pt x="164" y="128"/>
                      <a:pt x="164" y="128"/>
                    </a:cubicBezTo>
                    <a:cubicBezTo>
                      <a:pt x="158" y="128"/>
                      <a:pt x="158" y="128"/>
                      <a:pt x="158" y="128"/>
                    </a:cubicBezTo>
                    <a:cubicBezTo>
                      <a:pt x="153" y="128"/>
                      <a:pt x="153" y="128"/>
                      <a:pt x="153" y="128"/>
                    </a:cubicBezTo>
                    <a:cubicBezTo>
                      <a:pt x="148" y="128"/>
                      <a:pt x="148" y="128"/>
                      <a:pt x="148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37" y="128"/>
                      <a:pt x="137" y="128"/>
                      <a:pt x="137" y="128"/>
                    </a:cubicBezTo>
                    <a:cubicBezTo>
                      <a:pt x="134" y="128"/>
                      <a:pt x="134" y="128"/>
                      <a:pt x="134" y="128"/>
                    </a:cubicBezTo>
                    <a:cubicBezTo>
                      <a:pt x="134" y="164"/>
                      <a:pt x="134" y="164"/>
                      <a:pt x="134" y="164"/>
                    </a:cubicBezTo>
                    <a:cubicBezTo>
                      <a:pt x="133" y="164"/>
                      <a:pt x="133" y="164"/>
                      <a:pt x="133" y="164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31" y="164"/>
                      <a:pt x="131" y="164"/>
                      <a:pt x="131" y="164"/>
                    </a:cubicBezTo>
                    <a:cubicBezTo>
                      <a:pt x="130" y="164"/>
                      <a:pt x="130" y="164"/>
                      <a:pt x="130" y="164"/>
                    </a:cubicBezTo>
                    <a:cubicBezTo>
                      <a:pt x="129" y="164"/>
                      <a:pt x="129" y="164"/>
                      <a:pt x="129" y="164"/>
                    </a:cubicBez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7" y="164"/>
                      <a:pt x="127" y="164"/>
                      <a:pt x="127" y="164"/>
                    </a:cubicBezTo>
                    <a:cubicBezTo>
                      <a:pt x="126" y="164"/>
                      <a:pt x="126" y="164"/>
                      <a:pt x="126" y="164"/>
                    </a:cubicBezTo>
                    <a:cubicBezTo>
                      <a:pt x="125" y="164"/>
                      <a:pt x="125" y="164"/>
                      <a:pt x="125" y="164"/>
                    </a:cubicBezTo>
                    <a:cubicBezTo>
                      <a:pt x="124" y="164"/>
                      <a:pt x="124" y="164"/>
                      <a:pt x="124" y="164"/>
                    </a:cubicBezTo>
                    <a:cubicBezTo>
                      <a:pt x="123" y="164"/>
                      <a:pt x="123" y="164"/>
                      <a:pt x="123" y="164"/>
                    </a:cubicBezTo>
                    <a:cubicBezTo>
                      <a:pt x="122" y="164"/>
                      <a:pt x="122" y="164"/>
                      <a:pt x="122" y="164"/>
                    </a:cubicBezTo>
                    <a:cubicBezTo>
                      <a:pt x="122" y="164"/>
                      <a:pt x="122" y="164"/>
                      <a:pt x="122" y="164"/>
                    </a:cubicBezTo>
                    <a:cubicBezTo>
                      <a:pt x="121" y="164"/>
                      <a:pt x="121" y="164"/>
                      <a:pt x="121" y="164"/>
                    </a:cubicBezTo>
                    <a:cubicBezTo>
                      <a:pt x="120" y="164"/>
                      <a:pt x="120" y="164"/>
                      <a:pt x="120" y="164"/>
                    </a:cubicBezTo>
                    <a:cubicBezTo>
                      <a:pt x="119" y="164"/>
                      <a:pt x="119" y="164"/>
                      <a:pt x="119" y="164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6" y="128"/>
                      <a:pt x="116" y="128"/>
                      <a:pt x="116" y="128"/>
                    </a:cubicBezTo>
                    <a:cubicBezTo>
                      <a:pt x="110" y="128"/>
                      <a:pt x="110" y="128"/>
                      <a:pt x="110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0" y="128"/>
                      <a:pt x="100" y="128"/>
                      <a:pt x="100" y="128"/>
                    </a:cubicBezTo>
                    <a:cubicBezTo>
                      <a:pt x="94" y="128"/>
                      <a:pt x="94" y="128"/>
                      <a:pt x="94" y="128"/>
                    </a:cubicBezTo>
                    <a:cubicBezTo>
                      <a:pt x="89" y="128"/>
                      <a:pt x="89" y="128"/>
                      <a:pt x="89" y="128"/>
                    </a:cubicBezTo>
                    <a:cubicBezTo>
                      <a:pt x="84" y="128"/>
                      <a:pt x="84" y="128"/>
                      <a:pt x="84" y="128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9" y="113"/>
                      <a:pt x="89" y="113"/>
                      <a:pt x="89" y="113"/>
                    </a:cubicBezTo>
                    <a:cubicBezTo>
                      <a:pt x="94" y="113"/>
                      <a:pt x="94" y="113"/>
                      <a:pt x="94" y="113"/>
                    </a:cubicBez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5" y="113"/>
                      <a:pt x="105" y="113"/>
                      <a:pt x="105" y="113"/>
                    </a:cubicBezTo>
                    <a:cubicBezTo>
                      <a:pt x="110" y="113"/>
                      <a:pt x="110" y="113"/>
                      <a:pt x="110" y="113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26" y="78"/>
                      <a:pt x="126" y="78"/>
                      <a:pt x="126" y="78"/>
                    </a:cubicBezTo>
                    <a:cubicBezTo>
                      <a:pt x="127" y="78"/>
                      <a:pt x="127" y="78"/>
                      <a:pt x="127" y="78"/>
                    </a:cubicBezTo>
                    <a:cubicBezTo>
                      <a:pt x="128" y="78"/>
                      <a:pt x="128" y="78"/>
                      <a:pt x="128" y="78"/>
                    </a:cubicBezTo>
                    <a:cubicBezTo>
                      <a:pt x="129" y="78"/>
                      <a:pt x="129" y="78"/>
                      <a:pt x="129" y="78"/>
                    </a:cubicBezTo>
                    <a:cubicBezTo>
                      <a:pt x="130" y="78"/>
                      <a:pt x="130" y="78"/>
                      <a:pt x="130" y="78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3" y="78"/>
                      <a:pt x="133" y="78"/>
                      <a:pt x="133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4" y="113"/>
                      <a:pt x="134" y="113"/>
                      <a:pt x="134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42" y="113"/>
                      <a:pt x="142" y="113"/>
                      <a:pt x="142" y="113"/>
                    </a:cubicBezTo>
                    <a:cubicBezTo>
                      <a:pt x="148" y="113"/>
                      <a:pt x="148" y="113"/>
                      <a:pt x="148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58" y="113"/>
                      <a:pt x="158" y="113"/>
                      <a:pt x="158" y="113"/>
                    </a:cubicBezTo>
                    <a:cubicBezTo>
                      <a:pt x="164" y="113"/>
                      <a:pt x="164" y="113"/>
                      <a:pt x="164" y="113"/>
                    </a:cubicBezTo>
                    <a:cubicBezTo>
                      <a:pt x="169" y="113"/>
                      <a:pt x="169" y="113"/>
                      <a:pt x="169" y="113"/>
                    </a:cubicBezTo>
                    <a:lnTo>
                      <a:pt x="169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 spd="slow" advClick="0" advTm="8268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矩形 16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25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aphicFrame>
        <p:nvGraphicFramePr>
          <p:cNvPr id="4" name="Chart 132"/>
          <p:cNvGraphicFramePr/>
          <p:nvPr/>
        </p:nvGraphicFramePr>
        <p:xfrm>
          <a:off x="2448669" y="2245159"/>
          <a:ext cx="6692706" cy="2432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Group 19"/>
          <p:cNvGrpSpPr/>
          <p:nvPr/>
        </p:nvGrpSpPr>
        <p:grpSpPr bwMode="auto">
          <a:xfrm>
            <a:off x="1224533" y="5053545"/>
            <a:ext cx="2529717" cy="1008032"/>
            <a:chOff x="0" y="287"/>
            <a:chExt cx="1854" cy="1344"/>
          </a:xfrm>
        </p:grpSpPr>
        <p:sp>
          <p:nvSpPr>
            <p:cNvPr id="6" name="Rectangle 20"/>
            <p:cNvSpPr/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7" name="Rectangle 21"/>
            <p:cNvSpPr/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8" name="Group 19"/>
          <p:cNvGrpSpPr/>
          <p:nvPr/>
        </p:nvGrpSpPr>
        <p:grpSpPr bwMode="auto">
          <a:xfrm>
            <a:off x="4556023" y="5053545"/>
            <a:ext cx="2529717" cy="1008032"/>
            <a:chOff x="0" y="287"/>
            <a:chExt cx="1854" cy="1344"/>
          </a:xfrm>
        </p:grpSpPr>
        <p:sp>
          <p:nvSpPr>
            <p:cNvPr id="9" name="Rectangle 20"/>
            <p:cNvSpPr/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10" name="Rectangle 21"/>
            <p:cNvSpPr/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>
                <a:lnSpc>
                  <a:spcPct val="90000"/>
                </a:lnSpc>
              </a:pPr>
              <a:r>
                <a:rPr lang="zh-CN" altLang="en-US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1" name="Group 19"/>
          <p:cNvGrpSpPr/>
          <p:nvPr/>
        </p:nvGrpSpPr>
        <p:grpSpPr bwMode="auto">
          <a:xfrm>
            <a:off x="7887514" y="5053545"/>
            <a:ext cx="2529717" cy="1008032"/>
            <a:chOff x="0" y="287"/>
            <a:chExt cx="1854" cy="1344"/>
          </a:xfrm>
        </p:grpSpPr>
        <p:sp>
          <p:nvSpPr>
            <p:cNvPr id="12" name="Rectangle 20"/>
            <p:cNvSpPr/>
            <p:nvPr/>
          </p:nvSpPr>
          <p:spPr bwMode="auto">
            <a:xfrm>
              <a:off x="0" y="776"/>
              <a:ext cx="1854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13" name="Rectangle 21"/>
            <p:cNvSpPr/>
            <p:nvPr/>
          </p:nvSpPr>
          <p:spPr bwMode="auto">
            <a:xfrm>
              <a:off x="8" y="287"/>
              <a:ext cx="1846" cy="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14" name="Rectangle 45"/>
          <p:cNvSpPr/>
          <p:nvPr/>
        </p:nvSpPr>
        <p:spPr bwMode="auto">
          <a:xfrm>
            <a:off x="1986714" y="949015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zh-CN" altLang="en-US" sz="20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添加标题</a:t>
            </a:r>
            <a:endParaRPr lang="en-US" altLang="zh-CN" sz="2000" b="1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Bebas Neue" charset="0"/>
              <a:sym typeface="Bebas Neue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296541" y="1503521"/>
            <a:ext cx="8968640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字以内，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据统计每页幻灯片的最好控制在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分钟之内。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grpSp>
          <p:nvGrpSpPr>
            <p:cNvPr id="35" name="组合 34"/>
            <p:cNvGrpSpPr/>
            <p:nvPr/>
          </p:nvGrpSpPr>
          <p:grpSpPr>
            <a:xfrm>
              <a:off x="0" y="0"/>
              <a:ext cx="12192000" cy="584200"/>
              <a:chOff x="0" y="0"/>
              <a:chExt cx="12192000" cy="584200"/>
            </a:xfrm>
          </p:grpSpPr>
          <p:sp>
            <p:nvSpPr>
              <p:cNvPr id="36" name="矩形 1"/>
              <p:cNvSpPr>
                <a:spLocks noChangeArrowheads="1"/>
              </p:cNvSpPr>
              <p:nvPr/>
            </p:nvSpPr>
            <p:spPr bwMode="auto">
              <a:xfrm>
                <a:off x="6621463" y="0"/>
                <a:ext cx="5570537" cy="584200"/>
              </a:xfrm>
              <a:prstGeom prst="rect">
                <a:avLst/>
              </a:prstGeom>
              <a:solidFill>
                <a:srgbClr val="CCEFF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7" name="矩形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584200"/>
              </a:xfrm>
              <a:prstGeom prst="rect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8" name="矩形 3"/>
              <p:cNvSpPr>
                <a:spLocks noChangeArrowheads="1"/>
              </p:cNvSpPr>
              <p:nvPr/>
            </p:nvSpPr>
            <p:spPr bwMode="auto">
              <a:xfrm>
                <a:off x="962025" y="0"/>
                <a:ext cx="376238" cy="584200"/>
              </a:xfrm>
              <a:prstGeom prst="rect">
                <a:avLst/>
              </a:prstGeom>
              <a:solidFill>
                <a:srgbClr val="4DC6DE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39" name="矩形 4"/>
              <p:cNvSpPr>
                <a:spLocks noChangeArrowheads="1"/>
              </p:cNvSpPr>
              <p:nvPr/>
            </p:nvSpPr>
            <p:spPr bwMode="auto">
              <a:xfrm>
                <a:off x="1384300" y="0"/>
                <a:ext cx="146050" cy="584200"/>
              </a:xfrm>
              <a:prstGeom prst="rect">
                <a:avLst/>
              </a:prstGeom>
              <a:solidFill>
                <a:srgbClr val="77D4E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0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1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 advClick="0" advTm="5553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9" name="矩形 28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0" y="3034845"/>
            <a:ext cx="8026400" cy="935038"/>
            <a:chOff x="0" y="3034845"/>
            <a:chExt cx="8026400" cy="935038"/>
          </a:xfrm>
        </p:grpSpPr>
        <p:sp>
          <p:nvSpPr>
            <p:cNvPr id="8200" name="任意多边形 34"/>
            <p:cNvSpPr>
              <a:spLocks noChangeArrowheads="1"/>
            </p:cNvSpPr>
            <p:nvPr/>
          </p:nvSpPr>
          <p:spPr bwMode="auto">
            <a:xfrm flipH="1">
              <a:off x="3290888" y="3044370"/>
              <a:ext cx="4735512" cy="925513"/>
            </a:xfrm>
            <a:custGeom>
              <a:avLst/>
              <a:gdLst>
                <a:gd name="T0" fmla="*/ 462757 w 4736306"/>
                <a:gd name="T1" fmla="*/ 0 h 925514"/>
                <a:gd name="T2" fmla="*/ 519906 w 4736306"/>
                <a:gd name="T3" fmla="*/ 5761 h 925514"/>
                <a:gd name="T4" fmla="*/ 519906 w 4736306"/>
                <a:gd name="T5" fmla="*/ 0 h 925514"/>
                <a:gd name="T6" fmla="*/ 4736306 w 4736306"/>
                <a:gd name="T7" fmla="*/ 0 h 925514"/>
                <a:gd name="T8" fmla="*/ 4736306 w 4736306"/>
                <a:gd name="T9" fmla="*/ 925514 h 925514"/>
                <a:gd name="T10" fmla="*/ 519906 w 4736306"/>
                <a:gd name="T11" fmla="*/ 925514 h 925514"/>
                <a:gd name="T12" fmla="*/ 519906 w 4736306"/>
                <a:gd name="T13" fmla="*/ 919753 h 925514"/>
                <a:gd name="T14" fmla="*/ 462757 w 4736306"/>
                <a:gd name="T15" fmla="*/ 925514 h 925514"/>
                <a:gd name="T16" fmla="*/ 0 w 4736306"/>
                <a:gd name="T17" fmla="*/ 462757 h 925514"/>
                <a:gd name="T18" fmla="*/ 462757 w 4736306"/>
                <a:gd name="T19" fmla="*/ 0 h 9255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736306"/>
                <a:gd name="T31" fmla="*/ 0 h 925514"/>
                <a:gd name="T32" fmla="*/ 4736306 w 4736306"/>
                <a:gd name="T33" fmla="*/ 925514 h 9255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736306" h="925514">
                  <a:moveTo>
                    <a:pt x="462757" y="0"/>
                  </a:moveTo>
                  <a:lnTo>
                    <a:pt x="519906" y="5761"/>
                  </a:lnTo>
                  <a:lnTo>
                    <a:pt x="519906" y="0"/>
                  </a:lnTo>
                  <a:lnTo>
                    <a:pt x="4736306" y="0"/>
                  </a:lnTo>
                  <a:lnTo>
                    <a:pt x="4736306" y="925514"/>
                  </a:lnTo>
                  <a:lnTo>
                    <a:pt x="519906" y="925514"/>
                  </a:lnTo>
                  <a:lnTo>
                    <a:pt x="519906" y="919753"/>
                  </a:lnTo>
                  <a:lnTo>
                    <a:pt x="462757" y="925514"/>
                  </a:lnTo>
                  <a:cubicBezTo>
                    <a:pt x="207183" y="925514"/>
                    <a:pt x="0" y="718331"/>
                    <a:pt x="0" y="462757"/>
                  </a:cubicBezTo>
                  <a:cubicBezTo>
                    <a:pt x="0" y="207183"/>
                    <a:pt x="207183" y="0"/>
                    <a:pt x="462757" y="0"/>
                  </a:cubicBezTo>
                  <a:close/>
                </a:path>
              </a:pathLst>
            </a:cu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4" name="任意多边形 40"/>
            <p:cNvSpPr>
              <a:spLocks noChangeArrowheads="1"/>
            </p:cNvSpPr>
            <p:nvPr/>
          </p:nvSpPr>
          <p:spPr bwMode="auto">
            <a:xfrm flipH="1">
              <a:off x="0" y="3034845"/>
              <a:ext cx="1638300" cy="925513"/>
            </a:xfrm>
            <a:custGeom>
              <a:avLst/>
              <a:gdLst>
                <a:gd name="T0" fmla="*/ 0 w 3720214"/>
                <a:gd name="T1" fmla="*/ 0 h 925514"/>
                <a:gd name="T2" fmla="*/ 3720214 w 3720214"/>
                <a:gd name="T3" fmla="*/ 0 h 925514"/>
                <a:gd name="T4" fmla="*/ 3720214 w 3720214"/>
                <a:gd name="T5" fmla="*/ 925514 h 925514"/>
                <a:gd name="T6" fmla="*/ 0 w 3720214"/>
                <a:gd name="T7" fmla="*/ 925514 h 9255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20214"/>
                <a:gd name="T13" fmla="*/ 0 h 925514"/>
                <a:gd name="T14" fmla="*/ 3720214 w 3720214"/>
                <a:gd name="T15" fmla="*/ 925514 h 9255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20214" h="925514">
                  <a:moveTo>
                    <a:pt x="0" y="0"/>
                  </a:moveTo>
                  <a:lnTo>
                    <a:pt x="3720214" y="0"/>
                  </a:lnTo>
                  <a:lnTo>
                    <a:pt x="3720214" y="925514"/>
                  </a:lnTo>
                  <a:lnTo>
                    <a:pt x="0" y="925514"/>
                  </a:lnTo>
                  <a:close/>
                </a:path>
              </a:pathLst>
            </a:cu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8" name="文本框 44"/>
            <p:cNvSpPr>
              <a:spLocks noChangeArrowheads="1"/>
            </p:cNvSpPr>
            <p:nvPr/>
          </p:nvSpPr>
          <p:spPr bwMode="auto">
            <a:xfrm flipH="1">
              <a:off x="3876675" y="3152320"/>
              <a:ext cx="372409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语言风格，语言描述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8212" name="文本框 48"/>
            <p:cNvSpPr>
              <a:spLocks noChangeArrowheads="1"/>
            </p:cNvSpPr>
            <p:nvPr/>
          </p:nvSpPr>
          <p:spPr bwMode="auto">
            <a:xfrm>
              <a:off x="2055813" y="3193595"/>
              <a:ext cx="815975" cy="708025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02</a:t>
              </a:r>
              <a:endParaRPr lang="zh-CN" altLang="en-US" sz="40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pic>
          <p:nvPicPr>
            <p:cNvPr id="8216" name="图片 5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663" y="3212645"/>
              <a:ext cx="433387" cy="54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组合 4"/>
          <p:cNvGrpSpPr/>
          <p:nvPr/>
        </p:nvGrpSpPr>
        <p:grpSpPr>
          <a:xfrm>
            <a:off x="0" y="3949245"/>
            <a:ext cx="7494588" cy="933450"/>
            <a:chOff x="0" y="3949245"/>
            <a:chExt cx="7494588" cy="933450"/>
          </a:xfrm>
        </p:grpSpPr>
        <p:sp>
          <p:nvSpPr>
            <p:cNvPr id="8201" name="任意多边形 35"/>
            <p:cNvSpPr>
              <a:spLocks noChangeArrowheads="1"/>
            </p:cNvSpPr>
            <p:nvPr/>
          </p:nvSpPr>
          <p:spPr bwMode="auto">
            <a:xfrm flipH="1">
              <a:off x="2757488" y="3957183"/>
              <a:ext cx="4737100" cy="925512"/>
            </a:xfrm>
            <a:custGeom>
              <a:avLst/>
              <a:gdLst>
                <a:gd name="T0" fmla="*/ 462757 w 4736306"/>
                <a:gd name="T1" fmla="*/ 0 h 925514"/>
                <a:gd name="T2" fmla="*/ 519906 w 4736306"/>
                <a:gd name="T3" fmla="*/ 5761 h 925514"/>
                <a:gd name="T4" fmla="*/ 519906 w 4736306"/>
                <a:gd name="T5" fmla="*/ 0 h 925514"/>
                <a:gd name="T6" fmla="*/ 4736306 w 4736306"/>
                <a:gd name="T7" fmla="*/ 0 h 925514"/>
                <a:gd name="T8" fmla="*/ 4736306 w 4736306"/>
                <a:gd name="T9" fmla="*/ 925514 h 925514"/>
                <a:gd name="T10" fmla="*/ 519906 w 4736306"/>
                <a:gd name="T11" fmla="*/ 925514 h 925514"/>
                <a:gd name="T12" fmla="*/ 519906 w 4736306"/>
                <a:gd name="T13" fmla="*/ 919753 h 925514"/>
                <a:gd name="T14" fmla="*/ 462757 w 4736306"/>
                <a:gd name="T15" fmla="*/ 925514 h 925514"/>
                <a:gd name="T16" fmla="*/ 0 w 4736306"/>
                <a:gd name="T17" fmla="*/ 462757 h 925514"/>
                <a:gd name="T18" fmla="*/ 462757 w 4736306"/>
                <a:gd name="T19" fmla="*/ 0 h 9255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736306"/>
                <a:gd name="T31" fmla="*/ 0 h 925514"/>
                <a:gd name="T32" fmla="*/ 4736306 w 4736306"/>
                <a:gd name="T33" fmla="*/ 925514 h 9255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736306" h="925514">
                  <a:moveTo>
                    <a:pt x="462757" y="0"/>
                  </a:moveTo>
                  <a:lnTo>
                    <a:pt x="519906" y="5761"/>
                  </a:lnTo>
                  <a:lnTo>
                    <a:pt x="519906" y="0"/>
                  </a:lnTo>
                  <a:lnTo>
                    <a:pt x="4736306" y="0"/>
                  </a:lnTo>
                  <a:lnTo>
                    <a:pt x="4736306" y="925514"/>
                  </a:lnTo>
                  <a:lnTo>
                    <a:pt x="519906" y="925514"/>
                  </a:lnTo>
                  <a:lnTo>
                    <a:pt x="519906" y="919753"/>
                  </a:lnTo>
                  <a:lnTo>
                    <a:pt x="462757" y="925514"/>
                  </a:lnTo>
                  <a:cubicBezTo>
                    <a:pt x="207183" y="925514"/>
                    <a:pt x="0" y="718331"/>
                    <a:pt x="0" y="462757"/>
                  </a:cubicBezTo>
                  <a:cubicBezTo>
                    <a:pt x="0" y="207183"/>
                    <a:pt x="207183" y="0"/>
                    <a:pt x="462757" y="0"/>
                  </a:cubicBez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5" name="任意多边形 41"/>
            <p:cNvSpPr>
              <a:spLocks noChangeArrowheads="1"/>
            </p:cNvSpPr>
            <p:nvPr/>
          </p:nvSpPr>
          <p:spPr bwMode="auto">
            <a:xfrm flipH="1">
              <a:off x="0" y="3949245"/>
              <a:ext cx="1104900" cy="927100"/>
            </a:xfrm>
            <a:custGeom>
              <a:avLst/>
              <a:gdLst>
                <a:gd name="T0" fmla="*/ 0 w 3720214"/>
                <a:gd name="T1" fmla="*/ 0 h 925514"/>
                <a:gd name="T2" fmla="*/ 3720214 w 3720214"/>
                <a:gd name="T3" fmla="*/ 0 h 925514"/>
                <a:gd name="T4" fmla="*/ 3720214 w 3720214"/>
                <a:gd name="T5" fmla="*/ 925514 h 925514"/>
                <a:gd name="T6" fmla="*/ 0 w 3720214"/>
                <a:gd name="T7" fmla="*/ 925514 h 9255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20214"/>
                <a:gd name="T13" fmla="*/ 0 h 925514"/>
                <a:gd name="T14" fmla="*/ 3720214 w 3720214"/>
                <a:gd name="T15" fmla="*/ 925514 h 9255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20214" h="925514">
                  <a:moveTo>
                    <a:pt x="0" y="0"/>
                  </a:moveTo>
                  <a:lnTo>
                    <a:pt x="3720214" y="0"/>
                  </a:lnTo>
                  <a:lnTo>
                    <a:pt x="3720214" y="925514"/>
                  </a:lnTo>
                  <a:lnTo>
                    <a:pt x="0" y="925514"/>
                  </a:lnTo>
                  <a:close/>
                </a:path>
              </a:pathLst>
            </a:cu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9" name="文本框 45"/>
            <p:cNvSpPr>
              <a:spLocks noChangeArrowheads="1"/>
            </p:cNvSpPr>
            <p:nvPr/>
          </p:nvSpPr>
          <p:spPr bwMode="auto">
            <a:xfrm flipH="1">
              <a:off x="3387725" y="4049258"/>
              <a:ext cx="372409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语言风格，语言描述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8213" name="文本框 49"/>
            <p:cNvSpPr>
              <a:spLocks noChangeArrowheads="1"/>
            </p:cNvSpPr>
            <p:nvPr/>
          </p:nvSpPr>
          <p:spPr bwMode="auto">
            <a:xfrm>
              <a:off x="1524000" y="4049258"/>
              <a:ext cx="815975" cy="708025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03</a:t>
              </a:r>
              <a:endParaRPr lang="zh-CN" altLang="en-US" sz="40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pic>
          <p:nvPicPr>
            <p:cNvPr id="8217" name="图片 5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875" y="4142920"/>
              <a:ext cx="5651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0" y="4869995"/>
            <a:ext cx="6961188" cy="931863"/>
            <a:chOff x="0" y="4869995"/>
            <a:chExt cx="6961188" cy="931863"/>
          </a:xfrm>
        </p:grpSpPr>
        <p:sp>
          <p:nvSpPr>
            <p:cNvPr id="8202" name="任意多边形 36"/>
            <p:cNvSpPr>
              <a:spLocks noChangeArrowheads="1"/>
            </p:cNvSpPr>
            <p:nvPr/>
          </p:nvSpPr>
          <p:spPr bwMode="auto">
            <a:xfrm flipH="1">
              <a:off x="2225675" y="4869995"/>
              <a:ext cx="4735513" cy="925513"/>
            </a:xfrm>
            <a:custGeom>
              <a:avLst/>
              <a:gdLst>
                <a:gd name="T0" fmla="*/ 462757 w 4736306"/>
                <a:gd name="T1" fmla="*/ 0 h 925514"/>
                <a:gd name="T2" fmla="*/ 519906 w 4736306"/>
                <a:gd name="T3" fmla="*/ 5761 h 925514"/>
                <a:gd name="T4" fmla="*/ 519906 w 4736306"/>
                <a:gd name="T5" fmla="*/ 0 h 925514"/>
                <a:gd name="T6" fmla="*/ 4736306 w 4736306"/>
                <a:gd name="T7" fmla="*/ 0 h 925514"/>
                <a:gd name="T8" fmla="*/ 4736306 w 4736306"/>
                <a:gd name="T9" fmla="*/ 925514 h 925514"/>
                <a:gd name="T10" fmla="*/ 519906 w 4736306"/>
                <a:gd name="T11" fmla="*/ 925514 h 925514"/>
                <a:gd name="T12" fmla="*/ 519906 w 4736306"/>
                <a:gd name="T13" fmla="*/ 919753 h 925514"/>
                <a:gd name="T14" fmla="*/ 462757 w 4736306"/>
                <a:gd name="T15" fmla="*/ 925514 h 925514"/>
                <a:gd name="T16" fmla="*/ 0 w 4736306"/>
                <a:gd name="T17" fmla="*/ 462757 h 925514"/>
                <a:gd name="T18" fmla="*/ 462757 w 4736306"/>
                <a:gd name="T19" fmla="*/ 0 h 9255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736306"/>
                <a:gd name="T31" fmla="*/ 0 h 925514"/>
                <a:gd name="T32" fmla="*/ 4736306 w 4736306"/>
                <a:gd name="T33" fmla="*/ 925514 h 9255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736306" h="925514">
                  <a:moveTo>
                    <a:pt x="462757" y="0"/>
                  </a:moveTo>
                  <a:lnTo>
                    <a:pt x="519906" y="5761"/>
                  </a:lnTo>
                  <a:lnTo>
                    <a:pt x="519906" y="0"/>
                  </a:lnTo>
                  <a:lnTo>
                    <a:pt x="4736306" y="0"/>
                  </a:lnTo>
                  <a:lnTo>
                    <a:pt x="4736306" y="925514"/>
                  </a:lnTo>
                  <a:lnTo>
                    <a:pt x="519906" y="925514"/>
                  </a:lnTo>
                  <a:lnTo>
                    <a:pt x="519906" y="919753"/>
                  </a:lnTo>
                  <a:lnTo>
                    <a:pt x="462757" y="925514"/>
                  </a:lnTo>
                  <a:cubicBezTo>
                    <a:pt x="207183" y="925514"/>
                    <a:pt x="0" y="718331"/>
                    <a:pt x="0" y="462757"/>
                  </a:cubicBezTo>
                  <a:cubicBezTo>
                    <a:pt x="0" y="207183"/>
                    <a:pt x="207183" y="0"/>
                    <a:pt x="462757" y="0"/>
                  </a:cubicBez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6" name="任意多边形 42"/>
            <p:cNvSpPr>
              <a:spLocks noChangeArrowheads="1"/>
            </p:cNvSpPr>
            <p:nvPr/>
          </p:nvSpPr>
          <p:spPr bwMode="auto">
            <a:xfrm flipH="1">
              <a:off x="0" y="4876345"/>
              <a:ext cx="673100" cy="925513"/>
            </a:xfrm>
            <a:custGeom>
              <a:avLst/>
              <a:gdLst>
                <a:gd name="T0" fmla="*/ 0 w 3720214"/>
                <a:gd name="T1" fmla="*/ 0 h 925514"/>
                <a:gd name="T2" fmla="*/ 3720214 w 3720214"/>
                <a:gd name="T3" fmla="*/ 0 h 925514"/>
                <a:gd name="T4" fmla="*/ 3720214 w 3720214"/>
                <a:gd name="T5" fmla="*/ 925514 h 925514"/>
                <a:gd name="T6" fmla="*/ 0 w 3720214"/>
                <a:gd name="T7" fmla="*/ 925514 h 9255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20214"/>
                <a:gd name="T13" fmla="*/ 0 h 925514"/>
                <a:gd name="T14" fmla="*/ 3720214 w 3720214"/>
                <a:gd name="T15" fmla="*/ 925514 h 9255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20214" h="925514">
                  <a:moveTo>
                    <a:pt x="0" y="0"/>
                  </a:moveTo>
                  <a:lnTo>
                    <a:pt x="3720214" y="0"/>
                  </a:lnTo>
                  <a:lnTo>
                    <a:pt x="3720214" y="925514"/>
                  </a:lnTo>
                  <a:lnTo>
                    <a:pt x="0" y="925514"/>
                  </a:lnTo>
                  <a:close/>
                </a:path>
              </a:pathLst>
            </a:cu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10" name="文本框 46"/>
            <p:cNvSpPr>
              <a:spLocks noChangeArrowheads="1"/>
            </p:cNvSpPr>
            <p:nvPr/>
          </p:nvSpPr>
          <p:spPr bwMode="auto">
            <a:xfrm flipH="1">
              <a:off x="2854325" y="4949370"/>
              <a:ext cx="372409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语言风格，语言描述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8214" name="文本框 50"/>
            <p:cNvSpPr>
              <a:spLocks noChangeArrowheads="1"/>
            </p:cNvSpPr>
            <p:nvPr/>
          </p:nvSpPr>
          <p:spPr bwMode="auto">
            <a:xfrm>
              <a:off x="1041400" y="5023983"/>
              <a:ext cx="815975" cy="708025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04</a:t>
              </a:r>
              <a:endParaRPr lang="zh-CN" altLang="en-US" sz="40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pic>
          <p:nvPicPr>
            <p:cNvPr id="8218" name="图片 5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75" y="5111295"/>
              <a:ext cx="458788" cy="458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219" name="任意多边形 56"/>
          <p:cNvSpPr>
            <a:spLocks noChangeArrowheads="1"/>
          </p:cNvSpPr>
          <p:nvPr/>
        </p:nvSpPr>
        <p:spPr bwMode="auto">
          <a:xfrm>
            <a:off x="8281988" y="2296658"/>
            <a:ext cx="3910012" cy="3498850"/>
          </a:xfrm>
          <a:custGeom>
            <a:avLst/>
            <a:gdLst>
              <a:gd name="T0" fmla="*/ 1691731 w 3909827"/>
              <a:gd name="T1" fmla="*/ 0 h 2890790"/>
              <a:gd name="T2" fmla="*/ 3217333 w 3909827"/>
              <a:gd name="T3" fmla="*/ 0 h 2890790"/>
              <a:gd name="T4" fmla="*/ 3217333 w 3909827"/>
              <a:gd name="T5" fmla="*/ 1589 h 2890790"/>
              <a:gd name="T6" fmla="*/ 3909827 w 3909827"/>
              <a:gd name="T7" fmla="*/ 1589 h 2890790"/>
              <a:gd name="T8" fmla="*/ 3909827 w 3909827"/>
              <a:gd name="T9" fmla="*/ 2890790 h 2890790"/>
              <a:gd name="T10" fmla="*/ 692494 w 3909827"/>
              <a:gd name="T11" fmla="*/ 2890790 h 2890790"/>
              <a:gd name="T12" fmla="*/ 692494 w 3909827"/>
              <a:gd name="T13" fmla="*/ 2889201 h 2890790"/>
              <a:gd name="T14" fmla="*/ 0 w 3909827"/>
              <a:gd name="T15" fmla="*/ 2889201 h 2890790"/>
              <a:gd name="T16" fmla="*/ 0 w 3909827"/>
              <a:gd name="T17" fmla="*/ 2874654 h 28907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909827"/>
              <a:gd name="T28" fmla="*/ 0 h 2890790"/>
              <a:gd name="T29" fmla="*/ 3909827 w 3909827"/>
              <a:gd name="T30" fmla="*/ 2890790 h 289079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909827" h="2890790">
                <a:moveTo>
                  <a:pt x="1691731" y="0"/>
                </a:moveTo>
                <a:lnTo>
                  <a:pt x="3217333" y="0"/>
                </a:lnTo>
                <a:lnTo>
                  <a:pt x="3217333" y="1589"/>
                </a:lnTo>
                <a:lnTo>
                  <a:pt x="3909827" y="1589"/>
                </a:lnTo>
                <a:lnTo>
                  <a:pt x="3909827" y="2890790"/>
                </a:lnTo>
                <a:lnTo>
                  <a:pt x="692494" y="2890790"/>
                </a:lnTo>
                <a:lnTo>
                  <a:pt x="692494" y="2889201"/>
                </a:lnTo>
                <a:lnTo>
                  <a:pt x="0" y="2889201"/>
                </a:lnTo>
                <a:lnTo>
                  <a:pt x="0" y="2874654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36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0" y="2118858"/>
            <a:ext cx="8559800" cy="925512"/>
            <a:chOff x="0" y="2118858"/>
            <a:chExt cx="8559800" cy="925512"/>
          </a:xfrm>
        </p:grpSpPr>
        <p:sp>
          <p:nvSpPr>
            <p:cNvPr id="8199" name="任意多边形 33"/>
            <p:cNvSpPr>
              <a:spLocks noChangeArrowheads="1"/>
            </p:cNvSpPr>
            <p:nvPr/>
          </p:nvSpPr>
          <p:spPr bwMode="auto">
            <a:xfrm flipH="1">
              <a:off x="3822700" y="2118858"/>
              <a:ext cx="4737100" cy="925512"/>
            </a:xfrm>
            <a:custGeom>
              <a:avLst/>
              <a:gdLst>
                <a:gd name="T0" fmla="*/ 462757 w 4736306"/>
                <a:gd name="T1" fmla="*/ 0 h 925514"/>
                <a:gd name="T2" fmla="*/ 519906 w 4736306"/>
                <a:gd name="T3" fmla="*/ 5761 h 925514"/>
                <a:gd name="T4" fmla="*/ 519906 w 4736306"/>
                <a:gd name="T5" fmla="*/ 0 h 925514"/>
                <a:gd name="T6" fmla="*/ 4736306 w 4736306"/>
                <a:gd name="T7" fmla="*/ 0 h 925514"/>
                <a:gd name="T8" fmla="*/ 4736306 w 4736306"/>
                <a:gd name="T9" fmla="*/ 925514 h 925514"/>
                <a:gd name="T10" fmla="*/ 519906 w 4736306"/>
                <a:gd name="T11" fmla="*/ 925514 h 925514"/>
                <a:gd name="T12" fmla="*/ 519906 w 4736306"/>
                <a:gd name="T13" fmla="*/ 919753 h 925514"/>
                <a:gd name="T14" fmla="*/ 462757 w 4736306"/>
                <a:gd name="T15" fmla="*/ 925514 h 925514"/>
                <a:gd name="T16" fmla="*/ 0 w 4736306"/>
                <a:gd name="T17" fmla="*/ 462757 h 925514"/>
                <a:gd name="T18" fmla="*/ 462757 w 4736306"/>
                <a:gd name="T19" fmla="*/ 0 h 9255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736306"/>
                <a:gd name="T31" fmla="*/ 0 h 925514"/>
                <a:gd name="T32" fmla="*/ 4736306 w 4736306"/>
                <a:gd name="T33" fmla="*/ 925514 h 9255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736306" h="925514">
                  <a:moveTo>
                    <a:pt x="462757" y="0"/>
                  </a:moveTo>
                  <a:lnTo>
                    <a:pt x="519906" y="5761"/>
                  </a:lnTo>
                  <a:lnTo>
                    <a:pt x="519906" y="0"/>
                  </a:lnTo>
                  <a:lnTo>
                    <a:pt x="4736306" y="0"/>
                  </a:lnTo>
                  <a:lnTo>
                    <a:pt x="4736306" y="925514"/>
                  </a:lnTo>
                  <a:lnTo>
                    <a:pt x="519906" y="925514"/>
                  </a:lnTo>
                  <a:lnTo>
                    <a:pt x="519906" y="919753"/>
                  </a:lnTo>
                  <a:lnTo>
                    <a:pt x="462757" y="925514"/>
                  </a:lnTo>
                  <a:cubicBezTo>
                    <a:pt x="207183" y="925514"/>
                    <a:pt x="0" y="718331"/>
                    <a:pt x="0" y="462757"/>
                  </a:cubicBezTo>
                  <a:cubicBezTo>
                    <a:pt x="0" y="207183"/>
                    <a:pt x="207183" y="0"/>
                    <a:pt x="462757" y="0"/>
                  </a:cubicBezTo>
                  <a:close/>
                </a:path>
              </a:pathLst>
            </a:custGeom>
            <a:solidFill>
              <a:srgbClr val="BCEAF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3" name="任意多边形 39"/>
            <p:cNvSpPr>
              <a:spLocks noChangeArrowheads="1"/>
            </p:cNvSpPr>
            <p:nvPr/>
          </p:nvSpPr>
          <p:spPr bwMode="auto">
            <a:xfrm flipH="1">
              <a:off x="0" y="2118858"/>
              <a:ext cx="2135188" cy="925512"/>
            </a:xfrm>
            <a:custGeom>
              <a:avLst/>
              <a:gdLst>
                <a:gd name="T0" fmla="*/ 0 w 3720214"/>
                <a:gd name="T1" fmla="*/ 0 h 925514"/>
                <a:gd name="T2" fmla="*/ 3720214 w 3720214"/>
                <a:gd name="T3" fmla="*/ 0 h 925514"/>
                <a:gd name="T4" fmla="*/ 3720214 w 3720214"/>
                <a:gd name="T5" fmla="*/ 925514 h 925514"/>
                <a:gd name="T6" fmla="*/ 0 w 3720214"/>
                <a:gd name="T7" fmla="*/ 925514 h 9255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20214"/>
                <a:gd name="T13" fmla="*/ 0 h 925514"/>
                <a:gd name="T14" fmla="*/ 3720214 w 3720214"/>
                <a:gd name="T15" fmla="*/ 925514 h 9255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20214" h="925514">
                  <a:moveTo>
                    <a:pt x="0" y="0"/>
                  </a:moveTo>
                  <a:lnTo>
                    <a:pt x="3720214" y="0"/>
                  </a:lnTo>
                  <a:lnTo>
                    <a:pt x="3720214" y="925514"/>
                  </a:lnTo>
                  <a:lnTo>
                    <a:pt x="0" y="925514"/>
                  </a:lnTo>
                  <a:close/>
                </a:path>
              </a:pathLst>
            </a:custGeom>
            <a:solidFill>
              <a:srgbClr val="BCEAF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7" name="文本框 43"/>
            <p:cNvSpPr>
              <a:spLocks noChangeArrowheads="1"/>
            </p:cNvSpPr>
            <p:nvPr/>
          </p:nvSpPr>
          <p:spPr bwMode="auto">
            <a:xfrm flipH="1">
              <a:off x="4314825" y="2210933"/>
              <a:ext cx="3724096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</a:t>
              </a: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整体</a:t>
              </a:r>
              <a:endParaRPr lang="en-US" altLang="zh-CN" sz="12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120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语言</a:t>
              </a:r>
              <a:r>
                <a:rPr lang="zh-CN" altLang="en-US" sz="12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风格，语言描述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8211" name="文本框 47"/>
            <p:cNvSpPr>
              <a:spLocks noChangeArrowheads="1"/>
            </p:cNvSpPr>
            <p:nvPr/>
          </p:nvSpPr>
          <p:spPr bwMode="auto">
            <a:xfrm>
              <a:off x="2571750" y="2198233"/>
              <a:ext cx="815975" cy="708025"/>
            </a:xfrm>
            <a:prstGeom prst="rect">
              <a:avLst/>
            </a:prstGeom>
            <a:solidFill>
              <a:srgbClr val="BCEAF2"/>
            </a:solidFill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4000" b="1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01</a:t>
              </a:r>
              <a:endParaRPr lang="zh-CN" altLang="en-US" sz="40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962025" y="2277607"/>
              <a:ext cx="587375" cy="588963"/>
              <a:chOff x="-2031232" y="6174580"/>
              <a:chExt cx="587375" cy="588963"/>
            </a:xfrm>
          </p:grpSpPr>
          <p:sp>
            <p:nvSpPr>
              <p:cNvPr id="84" name="Freeform 56"/>
              <p:cNvSpPr/>
              <p:nvPr/>
            </p:nvSpPr>
            <p:spPr bwMode="auto">
              <a:xfrm>
                <a:off x="-1870894" y="6174580"/>
                <a:ext cx="266700" cy="436563"/>
              </a:xfrm>
              <a:custGeom>
                <a:avLst/>
                <a:gdLst>
                  <a:gd name="T0" fmla="*/ 16 w 230"/>
                  <a:gd name="T1" fmla="*/ 185 h 375"/>
                  <a:gd name="T2" fmla="*/ 64 w 230"/>
                  <a:gd name="T3" fmla="*/ 254 h 375"/>
                  <a:gd name="T4" fmla="*/ 61 w 230"/>
                  <a:gd name="T5" fmla="*/ 285 h 375"/>
                  <a:gd name="T6" fmla="*/ 46 w 230"/>
                  <a:gd name="T7" fmla="*/ 290 h 375"/>
                  <a:gd name="T8" fmla="*/ 54 w 230"/>
                  <a:gd name="T9" fmla="*/ 321 h 375"/>
                  <a:gd name="T10" fmla="*/ 65 w 230"/>
                  <a:gd name="T11" fmla="*/ 347 h 375"/>
                  <a:gd name="T12" fmla="*/ 75 w 230"/>
                  <a:gd name="T13" fmla="*/ 367 h 375"/>
                  <a:gd name="T14" fmla="*/ 77 w 230"/>
                  <a:gd name="T15" fmla="*/ 370 h 375"/>
                  <a:gd name="T16" fmla="*/ 85 w 230"/>
                  <a:gd name="T17" fmla="*/ 372 h 375"/>
                  <a:gd name="T18" fmla="*/ 95 w 230"/>
                  <a:gd name="T19" fmla="*/ 373 h 375"/>
                  <a:gd name="T20" fmla="*/ 105 w 230"/>
                  <a:gd name="T21" fmla="*/ 374 h 375"/>
                  <a:gd name="T22" fmla="*/ 115 w 230"/>
                  <a:gd name="T23" fmla="*/ 375 h 375"/>
                  <a:gd name="T24" fmla="*/ 118 w 230"/>
                  <a:gd name="T25" fmla="*/ 375 h 375"/>
                  <a:gd name="T26" fmla="*/ 125 w 230"/>
                  <a:gd name="T27" fmla="*/ 375 h 375"/>
                  <a:gd name="T28" fmla="*/ 135 w 230"/>
                  <a:gd name="T29" fmla="*/ 374 h 375"/>
                  <a:gd name="T30" fmla="*/ 145 w 230"/>
                  <a:gd name="T31" fmla="*/ 373 h 375"/>
                  <a:gd name="T32" fmla="*/ 156 w 230"/>
                  <a:gd name="T33" fmla="*/ 371 h 375"/>
                  <a:gd name="T34" fmla="*/ 159 w 230"/>
                  <a:gd name="T35" fmla="*/ 369 h 375"/>
                  <a:gd name="T36" fmla="*/ 166 w 230"/>
                  <a:gd name="T37" fmla="*/ 357 h 375"/>
                  <a:gd name="T38" fmla="*/ 176 w 230"/>
                  <a:gd name="T39" fmla="*/ 327 h 375"/>
                  <a:gd name="T40" fmla="*/ 184 w 230"/>
                  <a:gd name="T41" fmla="*/ 290 h 375"/>
                  <a:gd name="T42" fmla="*/ 169 w 230"/>
                  <a:gd name="T43" fmla="*/ 285 h 375"/>
                  <a:gd name="T44" fmla="*/ 166 w 230"/>
                  <a:gd name="T45" fmla="*/ 255 h 375"/>
                  <a:gd name="T46" fmla="*/ 216 w 230"/>
                  <a:gd name="T47" fmla="*/ 184 h 375"/>
                  <a:gd name="T48" fmla="*/ 226 w 230"/>
                  <a:gd name="T49" fmla="*/ 178 h 375"/>
                  <a:gd name="T50" fmla="*/ 226 w 230"/>
                  <a:gd name="T51" fmla="*/ 126 h 375"/>
                  <a:gd name="T52" fmla="*/ 222 w 230"/>
                  <a:gd name="T53" fmla="*/ 123 h 375"/>
                  <a:gd name="T54" fmla="*/ 116 w 230"/>
                  <a:gd name="T55" fmla="*/ 0 h 375"/>
                  <a:gd name="T56" fmla="*/ 9 w 230"/>
                  <a:gd name="T57" fmla="*/ 123 h 375"/>
                  <a:gd name="T58" fmla="*/ 5 w 230"/>
                  <a:gd name="T59" fmla="*/ 126 h 375"/>
                  <a:gd name="T60" fmla="*/ 5 w 230"/>
                  <a:gd name="T61" fmla="*/ 178 h 375"/>
                  <a:gd name="T62" fmla="*/ 16 w 230"/>
                  <a:gd name="T63" fmla="*/ 185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30" h="375">
                    <a:moveTo>
                      <a:pt x="16" y="185"/>
                    </a:moveTo>
                    <a:cubicBezTo>
                      <a:pt x="25" y="214"/>
                      <a:pt x="42" y="238"/>
                      <a:pt x="64" y="254"/>
                    </a:cubicBezTo>
                    <a:cubicBezTo>
                      <a:pt x="61" y="285"/>
                      <a:pt x="61" y="285"/>
                      <a:pt x="61" y="285"/>
                    </a:cubicBezTo>
                    <a:cubicBezTo>
                      <a:pt x="46" y="290"/>
                      <a:pt x="46" y="290"/>
                      <a:pt x="46" y="290"/>
                    </a:cubicBezTo>
                    <a:cubicBezTo>
                      <a:pt x="47" y="299"/>
                      <a:pt x="51" y="310"/>
                      <a:pt x="54" y="321"/>
                    </a:cubicBezTo>
                    <a:cubicBezTo>
                      <a:pt x="58" y="330"/>
                      <a:pt x="61" y="339"/>
                      <a:pt x="65" y="347"/>
                    </a:cubicBezTo>
                    <a:cubicBezTo>
                      <a:pt x="68" y="356"/>
                      <a:pt x="72" y="363"/>
                      <a:pt x="75" y="367"/>
                    </a:cubicBezTo>
                    <a:cubicBezTo>
                      <a:pt x="76" y="368"/>
                      <a:pt x="77" y="369"/>
                      <a:pt x="77" y="370"/>
                    </a:cubicBezTo>
                    <a:cubicBezTo>
                      <a:pt x="79" y="370"/>
                      <a:pt x="82" y="371"/>
                      <a:pt x="85" y="372"/>
                    </a:cubicBezTo>
                    <a:cubicBezTo>
                      <a:pt x="88" y="372"/>
                      <a:pt x="91" y="373"/>
                      <a:pt x="95" y="373"/>
                    </a:cubicBezTo>
                    <a:cubicBezTo>
                      <a:pt x="98" y="374"/>
                      <a:pt x="102" y="374"/>
                      <a:pt x="105" y="374"/>
                    </a:cubicBezTo>
                    <a:cubicBezTo>
                      <a:pt x="109" y="374"/>
                      <a:pt x="112" y="375"/>
                      <a:pt x="115" y="375"/>
                    </a:cubicBezTo>
                    <a:cubicBezTo>
                      <a:pt x="116" y="375"/>
                      <a:pt x="117" y="375"/>
                      <a:pt x="118" y="375"/>
                    </a:cubicBezTo>
                    <a:cubicBezTo>
                      <a:pt x="120" y="375"/>
                      <a:pt x="122" y="375"/>
                      <a:pt x="125" y="375"/>
                    </a:cubicBezTo>
                    <a:cubicBezTo>
                      <a:pt x="128" y="374"/>
                      <a:pt x="132" y="374"/>
                      <a:pt x="135" y="374"/>
                    </a:cubicBezTo>
                    <a:cubicBezTo>
                      <a:pt x="139" y="374"/>
                      <a:pt x="142" y="373"/>
                      <a:pt x="145" y="373"/>
                    </a:cubicBezTo>
                    <a:cubicBezTo>
                      <a:pt x="149" y="372"/>
                      <a:pt x="153" y="372"/>
                      <a:pt x="156" y="371"/>
                    </a:cubicBezTo>
                    <a:cubicBezTo>
                      <a:pt x="157" y="370"/>
                      <a:pt x="158" y="370"/>
                      <a:pt x="159" y="369"/>
                    </a:cubicBezTo>
                    <a:cubicBezTo>
                      <a:pt x="161" y="368"/>
                      <a:pt x="163" y="364"/>
                      <a:pt x="166" y="357"/>
                    </a:cubicBezTo>
                    <a:cubicBezTo>
                      <a:pt x="169" y="349"/>
                      <a:pt x="173" y="338"/>
                      <a:pt x="176" y="327"/>
                    </a:cubicBezTo>
                    <a:cubicBezTo>
                      <a:pt x="179" y="314"/>
                      <a:pt x="183" y="300"/>
                      <a:pt x="184" y="290"/>
                    </a:cubicBezTo>
                    <a:cubicBezTo>
                      <a:pt x="169" y="285"/>
                      <a:pt x="169" y="285"/>
                      <a:pt x="169" y="285"/>
                    </a:cubicBezTo>
                    <a:cubicBezTo>
                      <a:pt x="166" y="255"/>
                      <a:pt x="166" y="255"/>
                      <a:pt x="166" y="255"/>
                    </a:cubicBezTo>
                    <a:cubicBezTo>
                      <a:pt x="189" y="240"/>
                      <a:pt x="206" y="215"/>
                      <a:pt x="216" y="184"/>
                    </a:cubicBezTo>
                    <a:cubicBezTo>
                      <a:pt x="219" y="183"/>
                      <a:pt x="224" y="181"/>
                      <a:pt x="226" y="178"/>
                    </a:cubicBezTo>
                    <a:cubicBezTo>
                      <a:pt x="229" y="173"/>
                      <a:pt x="230" y="133"/>
                      <a:pt x="226" y="126"/>
                    </a:cubicBezTo>
                    <a:cubicBezTo>
                      <a:pt x="225" y="124"/>
                      <a:pt x="224" y="124"/>
                      <a:pt x="222" y="123"/>
                    </a:cubicBezTo>
                    <a:cubicBezTo>
                      <a:pt x="218" y="54"/>
                      <a:pt x="172" y="0"/>
                      <a:pt x="116" y="0"/>
                    </a:cubicBezTo>
                    <a:cubicBezTo>
                      <a:pt x="60" y="0"/>
                      <a:pt x="14" y="54"/>
                      <a:pt x="9" y="123"/>
                    </a:cubicBezTo>
                    <a:cubicBezTo>
                      <a:pt x="7" y="123"/>
                      <a:pt x="6" y="124"/>
                      <a:pt x="5" y="126"/>
                    </a:cubicBezTo>
                    <a:cubicBezTo>
                      <a:pt x="0" y="133"/>
                      <a:pt x="1" y="173"/>
                      <a:pt x="5" y="178"/>
                    </a:cubicBezTo>
                    <a:cubicBezTo>
                      <a:pt x="7" y="181"/>
                      <a:pt x="12" y="183"/>
                      <a:pt x="16" y="1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57"/>
              <p:cNvSpPr>
                <a:spLocks noEditPoints="1"/>
              </p:cNvSpPr>
              <p:nvPr/>
            </p:nvSpPr>
            <p:spPr bwMode="auto">
              <a:xfrm>
                <a:off x="-2031232" y="6515893"/>
                <a:ext cx="587375" cy="247650"/>
              </a:xfrm>
              <a:custGeom>
                <a:avLst/>
                <a:gdLst>
                  <a:gd name="T0" fmla="*/ 332 w 504"/>
                  <a:gd name="T1" fmla="*/ 0 h 212"/>
                  <a:gd name="T2" fmla="*/ 303 w 504"/>
                  <a:gd name="T3" fmla="*/ 85 h 212"/>
                  <a:gd name="T4" fmla="*/ 282 w 504"/>
                  <a:gd name="T5" fmla="*/ 91 h 212"/>
                  <a:gd name="T6" fmla="*/ 261 w 504"/>
                  <a:gd name="T7" fmla="*/ 92 h 212"/>
                  <a:gd name="T8" fmla="*/ 269 w 504"/>
                  <a:gd name="T9" fmla="*/ 160 h 212"/>
                  <a:gd name="T10" fmla="*/ 286 w 504"/>
                  <a:gd name="T11" fmla="*/ 163 h 212"/>
                  <a:gd name="T12" fmla="*/ 299 w 504"/>
                  <a:gd name="T13" fmla="*/ 164 h 212"/>
                  <a:gd name="T14" fmla="*/ 317 w 504"/>
                  <a:gd name="T15" fmla="*/ 163 h 212"/>
                  <a:gd name="T16" fmla="*/ 330 w 504"/>
                  <a:gd name="T17" fmla="*/ 157 h 212"/>
                  <a:gd name="T18" fmla="*/ 335 w 504"/>
                  <a:gd name="T19" fmla="*/ 96 h 212"/>
                  <a:gd name="T20" fmla="*/ 328 w 504"/>
                  <a:gd name="T21" fmla="*/ 91 h 212"/>
                  <a:gd name="T22" fmla="*/ 325 w 504"/>
                  <a:gd name="T23" fmla="*/ 68 h 212"/>
                  <a:gd name="T24" fmla="*/ 333 w 504"/>
                  <a:gd name="T25" fmla="*/ 60 h 212"/>
                  <a:gd name="T26" fmla="*/ 340 w 504"/>
                  <a:gd name="T27" fmla="*/ 57 h 212"/>
                  <a:gd name="T28" fmla="*/ 345 w 504"/>
                  <a:gd name="T29" fmla="*/ 57 h 212"/>
                  <a:gd name="T30" fmla="*/ 353 w 504"/>
                  <a:gd name="T31" fmla="*/ 60 h 212"/>
                  <a:gd name="T32" fmla="*/ 360 w 504"/>
                  <a:gd name="T33" fmla="*/ 68 h 212"/>
                  <a:gd name="T34" fmla="*/ 358 w 504"/>
                  <a:gd name="T35" fmla="*/ 91 h 212"/>
                  <a:gd name="T36" fmla="*/ 350 w 504"/>
                  <a:gd name="T37" fmla="*/ 96 h 212"/>
                  <a:gd name="T38" fmla="*/ 336 w 504"/>
                  <a:gd name="T39" fmla="*/ 169 h 212"/>
                  <a:gd name="T40" fmla="*/ 324 w 504"/>
                  <a:gd name="T41" fmla="*/ 174 h 212"/>
                  <a:gd name="T42" fmla="*/ 305 w 504"/>
                  <a:gd name="T43" fmla="*/ 175 h 212"/>
                  <a:gd name="T44" fmla="*/ 299 w 504"/>
                  <a:gd name="T45" fmla="*/ 176 h 212"/>
                  <a:gd name="T46" fmla="*/ 286 w 504"/>
                  <a:gd name="T47" fmla="*/ 175 h 212"/>
                  <a:gd name="T48" fmla="*/ 268 w 504"/>
                  <a:gd name="T49" fmla="*/ 172 h 212"/>
                  <a:gd name="T50" fmla="*/ 255 w 504"/>
                  <a:gd name="T51" fmla="*/ 154 h 212"/>
                  <a:gd name="T52" fmla="*/ 232 w 504"/>
                  <a:gd name="T53" fmla="*/ 91 h 212"/>
                  <a:gd name="T54" fmla="*/ 209 w 504"/>
                  <a:gd name="T55" fmla="*/ 86 h 212"/>
                  <a:gd name="T56" fmla="*/ 181 w 504"/>
                  <a:gd name="T57" fmla="*/ 34 h 212"/>
                  <a:gd name="T58" fmla="*/ 22 w 504"/>
                  <a:gd name="T59" fmla="*/ 62 h 212"/>
                  <a:gd name="T60" fmla="*/ 253 w 504"/>
                  <a:gd name="T61" fmla="*/ 212 h 212"/>
                  <a:gd name="T62" fmla="*/ 169 w 504"/>
                  <a:gd name="T63" fmla="*/ 128 h 212"/>
                  <a:gd name="T64" fmla="*/ 153 w 504"/>
                  <a:gd name="T65" fmla="*/ 128 h 212"/>
                  <a:gd name="T66" fmla="*/ 137 w 504"/>
                  <a:gd name="T67" fmla="*/ 128 h 212"/>
                  <a:gd name="T68" fmla="*/ 133 w 504"/>
                  <a:gd name="T69" fmla="*/ 164 h 212"/>
                  <a:gd name="T70" fmla="*/ 130 w 504"/>
                  <a:gd name="T71" fmla="*/ 164 h 212"/>
                  <a:gd name="T72" fmla="*/ 127 w 504"/>
                  <a:gd name="T73" fmla="*/ 164 h 212"/>
                  <a:gd name="T74" fmla="*/ 124 w 504"/>
                  <a:gd name="T75" fmla="*/ 164 h 212"/>
                  <a:gd name="T76" fmla="*/ 122 w 504"/>
                  <a:gd name="T77" fmla="*/ 164 h 212"/>
                  <a:gd name="T78" fmla="*/ 119 w 504"/>
                  <a:gd name="T79" fmla="*/ 164 h 212"/>
                  <a:gd name="T80" fmla="*/ 110 w 504"/>
                  <a:gd name="T81" fmla="*/ 128 h 212"/>
                  <a:gd name="T82" fmla="*/ 94 w 504"/>
                  <a:gd name="T83" fmla="*/ 128 h 212"/>
                  <a:gd name="T84" fmla="*/ 84 w 504"/>
                  <a:gd name="T85" fmla="*/ 113 h 212"/>
                  <a:gd name="T86" fmla="*/ 100 w 504"/>
                  <a:gd name="T87" fmla="*/ 113 h 212"/>
                  <a:gd name="T88" fmla="*/ 116 w 504"/>
                  <a:gd name="T89" fmla="*/ 113 h 212"/>
                  <a:gd name="T90" fmla="*/ 120 w 504"/>
                  <a:gd name="T91" fmla="*/ 78 h 212"/>
                  <a:gd name="T92" fmla="*/ 122 w 504"/>
                  <a:gd name="T93" fmla="*/ 78 h 212"/>
                  <a:gd name="T94" fmla="*/ 125 w 504"/>
                  <a:gd name="T95" fmla="*/ 78 h 212"/>
                  <a:gd name="T96" fmla="*/ 128 w 504"/>
                  <a:gd name="T97" fmla="*/ 78 h 212"/>
                  <a:gd name="T98" fmla="*/ 131 w 504"/>
                  <a:gd name="T99" fmla="*/ 78 h 212"/>
                  <a:gd name="T100" fmla="*/ 134 w 504"/>
                  <a:gd name="T101" fmla="*/ 78 h 212"/>
                  <a:gd name="T102" fmla="*/ 142 w 504"/>
                  <a:gd name="T103" fmla="*/ 113 h 212"/>
                  <a:gd name="T104" fmla="*/ 158 w 504"/>
                  <a:gd name="T105" fmla="*/ 113 h 212"/>
                  <a:gd name="T106" fmla="*/ 169 w 504"/>
                  <a:gd name="T107" fmla="*/ 12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4" h="212">
                    <a:moveTo>
                      <a:pt x="482" y="62"/>
                    </a:moveTo>
                    <a:cubicBezTo>
                      <a:pt x="474" y="51"/>
                      <a:pt x="442" y="41"/>
                      <a:pt x="442" y="41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30" y="10"/>
                      <a:pt x="327" y="25"/>
                      <a:pt x="323" y="40"/>
                    </a:cubicBezTo>
                    <a:cubicBezTo>
                      <a:pt x="320" y="50"/>
                      <a:pt x="316" y="61"/>
                      <a:pt x="313" y="69"/>
                    </a:cubicBezTo>
                    <a:cubicBezTo>
                      <a:pt x="309" y="76"/>
                      <a:pt x="306" y="82"/>
                      <a:pt x="303" y="85"/>
                    </a:cubicBezTo>
                    <a:cubicBezTo>
                      <a:pt x="302" y="85"/>
                      <a:pt x="302" y="86"/>
                      <a:pt x="301" y="86"/>
                    </a:cubicBezTo>
                    <a:cubicBezTo>
                      <a:pt x="299" y="87"/>
                      <a:pt x="296" y="88"/>
                      <a:pt x="293" y="89"/>
                    </a:cubicBezTo>
                    <a:cubicBezTo>
                      <a:pt x="289" y="89"/>
                      <a:pt x="286" y="90"/>
                      <a:pt x="282" y="91"/>
                    </a:cubicBezTo>
                    <a:cubicBezTo>
                      <a:pt x="279" y="91"/>
                      <a:pt x="276" y="91"/>
                      <a:pt x="272" y="92"/>
                    </a:cubicBezTo>
                    <a:cubicBezTo>
                      <a:pt x="269" y="92"/>
                      <a:pt x="265" y="92"/>
                      <a:pt x="262" y="92"/>
                    </a:cubicBezTo>
                    <a:cubicBezTo>
                      <a:pt x="262" y="92"/>
                      <a:pt x="261" y="92"/>
                      <a:pt x="261" y="92"/>
                    </a:cubicBezTo>
                    <a:cubicBezTo>
                      <a:pt x="261" y="97"/>
                      <a:pt x="261" y="101"/>
                      <a:pt x="262" y="105"/>
                    </a:cubicBezTo>
                    <a:cubicBezTo>
                      <a:pt x="263" y="127"/>
                      <a:pt x="265" y="149"/>
                      <a:pt x="268" y="157"/>
                    </a:cubicBezTo>
                    <a:cubicBezTo>
                      <a:pt x="268" y="158"/>
                      <a:pt x="269" y="160"/>
                      <a:pt x="269" y="160"/>
                    </a:cubicBezTo>
                    <a:cubicBezTo>
                      <a:pt x="270" y="161"/>
                      <a:pt x="272" y="161"/>
                      <a:pt x="274" y="162"/>
                    </a:cubicBezTo>
                    <a:cubicBezTo>
                      <a:pt x="276" y="162"/>
                      <a:pt x="278" y="162"/>
                      <a:pt x="280" y="163"/>
                    </a:cubicBezTo>
                    <a:cubicBezTo>
                      <a:pt x="282" y="163"/>
                      <a:pt x="284" y="163"/>
                      <a:pt x="286" y="163"/>
                    </a:cubicBezTo>
                    <a:cubicBezTo>
                      <a:pt x="289" y="164"/>
                      <a:pt x="291" y="164"/>
                      <a:pt x="293" y="164"/>
                    </a:cubicBezTo>
                    <a:cubicBezTo>
                      <a:pt x="295" y="164"/>
                      <a:pt x="297" y="164"/>
                      <a:pt x="299" y="164"/>
                    </a:cubicBezTo>
                    <a:cubicBezTo>
                      <a:pt x="299" y="164"/>
                      <a:pt x="299" y="164"/>
                      <a:pt x="299" y="164"/>
                    </a:cubicBezTo>
                    <a:cubicBezTo>
                      <a:pt x="301" y="164"/>
                      <a:pt x="303" y="164"/>
                      <a:pt x="305" y="164"/>
                    </a:cubicBezTo>
                    <a:cubicBezTo>
                      <a:pt x="307" y="164"/>
                      <a:pt x="309" y="164"/>
                      <a:pt x="311" y="163"/>
                    </a:cubicBezTo>
                    <a:cubicBezTo>
                      <a:pt x="313" y="163"/>
                      <a:pt x="315" y="163"/>
                      <a:pt x="317" y="163"/>
                    </a:cubicBezTo>
                    <a:cubicBezTo>
                      <a:pt x="320" y="162"/>
                      <a:pt x="322" y="162"/>
                      <a:pt x="324" y="162"/>
                    </a:cubicBezTo>
                    <a:cubicBezTo>
                      <a:pt x="326" y="161"/>
                      <a:pt x="327" y="161"/>
                      <a:pt x="329" y="160"/>
                    </a:cubicBezTo>
                    <a:cubicBezTo>
                      <a:pt x="329" y="160"/>
                      <a:pt x="329" y="158"/>
                      <a:pt x="330" y="157"/>
                    </a:cubicBezTo>
                    <a:cubicBezTo>
                      <a:pt x="333" y="149"/>
                      <a:pt x="335" y="127"/>
                      <a:pt x="336" y="105"/>
                    </a:cubicBezTo>
                    <a:cubicBezTo>
                      <a:pt x="336" y="102"/>
                      <a:pt x="336" y="99"/>
                      <a:pt x="336" y="96"/>
                    </a:cubicBezTo>
                    <a:cubicBezTo>
                      <a:pt x="336" y="96"/>
                      <a:pt x="336" y="96"/>
                      <a:pt x="335" y="96"/>
                    </a:cubicBezTo>
                    <a:cubicBezTo>
                      <a:pt x="334" y="96"/>
                      <a:pt x="333" y="95"/>
                      <a:pt x="333" y="95"/>
                    </a:cubicBezTo>
                    <a:cubicBezTo>
                      <a:pt x="332" y="94"/>
                      <a:pt x="331" y="94"/>
                      <a:pt x="330" y="93"/>
                    </a:cubicBezTo>
                    <a:cubicBezTo>
                      <a:pt x="329" y="92"/>
                      <a:pt x="328" y="91"/>
                      <a:pt x="328" y="91"/>
                    </a:cubicBezTo>
                    <a:cubicBezTo>
                      <a:pt x="327" y="89"/>
                      <a:pt x="326" y="88"/>
                      <a:pt x="325" y="87"/>
                    </a:cubicBezTo>
                    <a:cubicBezTo>
                      <a:pt x="323" y="84"/>
                      <a:pt x="323" y="81"/>
                      <a:pt x="323" y="77"/>
                    </a:cubicBezTo>
                    <a:cubicBezTo>
                      <a:pt x="323" y="74"/>
                      <a:pt x="323" y="70"/>
                      <a:pt x="325" y="68"/>
                    </a:cubicBezTo>
                    <a:cubicBezTo>
                      <a:pt x="326" y="66"/>
                      <a:pt x="327" y="65"/>
                      <a:pt x="328" y="64"/>
                    </a:cubicBezTo>
                    <a:cubicBezTo>
                      <a:pt x="328" y="63"/>
                      <a:pt x="329" y="62"/>
                      <a:pt x="330" y="62"/>
                    </a:cubicBezTo>
                    <a:cubicBezTo>
                      <a:pt x="331" y="61"/>
                      <a:pt x="332" y="60"/>
                      <a:pt x="333" y="60"/>
                    </a:cubicBezTo>
                    <a:cubicBezTo>
                      <a:pt x="333" y="59"/>
                      <a:pt x="334" y="59"/>
                      <a:pt x="335" y="59"/>
                    </a:cubicBezTo>
                    <a:cubicBezTo>
                      <a:pt x="336" y="58"/>
                      <a:pt x="337" y="58"/>
                      <a:pt x="338" y="58"/>
                    </a:cubicBezTo>
                    <a:cubicBezTo>
                      <a:pt x="338" y="58"/>
                      <a:pt x="339" y="58"/>
                      <a:pt x="340" y="57"/>
                    </a:cubicBezTo>
                    <a:cubicBezTo>
                      <a:pt x="341" y="57"/>
                      <a:pt x="342" y="57"/>
                      <a:pt x="343" y="57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3" y="57"/>
                      <a:pt x="344" y="57"/>
                      <a:pt x="345" y="57"/>
                    </a:cubicBezTo>
                    <a:cubicBezTo>
                      <a:pt x="346" y="57"/>
                      <a:pt x="347" y="58"/>
                      <a:pt x="348" y="58"/>
                    </a:cubicBezTo>
                    <a:cubicBezTo>
                      <a:pt x="349" y="58"/>
                      <a:pt x="349" y="58"/>
                      <a:pt x="350" y="59"/>
                    </a:cubicBezTo>
                    <a:cubicBezTo>
                      <a:pt x="351" y="59"/>
                      <a:pt x="352" y="59"/>
                      <a:pt x="353" y="60"/>
                    </a:cubicBezTo>
                    <a:cubicBezTo>
                      <a:pt x="354" y="60"/>
                      <a:pt x="354" y="61"/>
                      <a:pt x="355" y="62"/>
                    </a:cubicBezTo>
                    <a:cubicBezTo>
                      <a:pt x="356" y="62"/>
                      <a:pt x="357" y="63"/>
                      <a:pt x="358" y="64"/>
                    </a:cubicBezTo>
                    <a:cubicBezTo>
                      <a:pt x="359" y="65"/>
                      <a:pt x="360" y="66"/>
                      <a:pt x="360" y="68"/>
                    </a:cubicBezTo>
                    <a:cubicBezTo>
                      <a:pt x="362" y="70"/>
                      <a:pt x="363" y="74"/>
                      <a:pt x="363" y="77"/>
                    </a:cubicBezTo>
                    <a:cubicBezTo>
                      <a:pt x="363" y="81"/>
                      <a:pt x="362" y="84"/>
                      <a:pt x="360" y="87"/>
                    </a:cubicBezTo>
                    <a:cubicBezTo>
                      <a:pt x="360" y="88"/>
                      <a:pt x="359" y="89"/>
                      <a:pt x="358" y="91"/>
                    </a:cubicBezTo>
                    <a:cubicBezTo>
                      <a:pt x="357" y="91"/>
                      <a:pt x="356" y="92"/>
                      <a:pt x="355" y="93"/>
                    </a:cubicBezTo>
                    <a:cubicBezTo>
                      <a:pt x="354" y="94"/>
                      <a:pt x="354" y="94"/>
                      <a:pt x="353" y="95"/>
                    </a:cubicBezTo>
                    <a:cubicBezTo>
                      <a:pt x="352" y="95"/>
                      <a:pt x="351" y="96"/>
                      <a:pt x="350" y="96"/>
                    </a:cubicBezTo>
                    <a:cubicBezTo>
                      <a:pt x="349" y="96"/>
                      <a:pt x="349" y="96"/>
                      <a:pt x="348" y="97"/>
                    </a:cubicBezTo>
                    <a:cubicBezTo>
                      <a:pt x="347" y="123"/>
                      <a:pt x="345" y="142"/>
                      <a:pt x="342" y="154"/>
                    </a:cubicBezTo>
                    <a:cubicBezTo>
                      <a:pt x="340" y="162"/>
                      <a:pt x="338" y="167"/>
                      <a:pt x="336" y="169"/>
                    </a:cubicBezTo>
                    <a:cubicBezTo>
                      <a:pt x="336" y="169"/>
                      <a:pt x="335" y="170"/>
                      <a:pt x="335" y="170"/>
                    </a:cubicBezTo>
                    <a:cubicBezTo>
                      <a:pt x="333" y="171"/>
                      <a:pt x="332" y="171"/>
                      <a:pt x="330" y="172"/>
                    </a:cubicBezTo>
                    <a:cubicBezTo>
                      <a:pt x="328" y="173"/>
                      <a:pt x="326" y="173"/>
                      <a:pt x="324" y="174"/>
                    </a:cubicBezTo>
                    <a:cubicBezTo>
                      <a:pt x="322" y="174"/>
                      <a:pt x="320" y="174"/>
                      <a:pt x="317" y="174"/>
                    </a:cubicBezTo>
                    <a:cubicBezTo>
                      <a:pt x="315" y="175"/>
                      <a:pt x="313" y="175"/>
                      <a:pt x="311" y="175"/>
                    </a:cubicBezTo>
                    <a:cubicBezTo>
                      <a:pt x="309" y="175"/>
                      <a:pt x="307" y="175"/>
                      <a:pt x="305" y="175"/>
                    </a:cubicBezTo>
                    <a:cubicBezTo>
                      <a:pt x="303" y="176"/>
                      <a:pt x="301" y="176"/>
                      <a:pt x="299" y="176"/>
                    </a:cubicBezTo>
                    <a:cubicBezTo>
                      <a:pt x="299" y="176"/>
                      <a:pt x="299" y="176"/>
                      <a:pt x="299" y="176"/>
                    </a:cubicBezTo>
                    <a:cubicBezTo>
                      <a:pt x="299" y="176"/>
                      <a:pt x="299" y="176"/>
                      <a:pt x="299" y="176"/>
                    </a:cubicBezTo>
                    <a:cubicBezTo>
                      <a:pt x="298" y="176"/>
                      <a:pt x="298" y="176"/>
                      <a:pt x="298" y="176"/>
                    </a:cubicBezTo>
                    <a:cubicBezTo>
                      <a:pt x="297" y="176"/>
                      <a:pt x="295" y="176"/>
                      <a:pt x="293" y="175"/>
                    </a:cubicBezTo>
                    <a:cubicBezTo>
                      <a:pt x="291" y="175"/>
                      <a:pt x="289" y="175"/>
                      <a:pt x="286" y="175"/>
                    </a:cubicBezTo>
                    <a:cubicBezTo>
                      <a:pt x="284" y="175"/>
                      <a:pt x="282" y="175"/>
                      <a:pt x="280" y="174"/>
                    </a:cubicBezTo>
                    <a:cubicBezTo>
                      <a:pt x="278" y="174"/>
                      <a:pt x="276" y="174"/>
                      <a:pt x="274" y="174"/>
                    </a:cubicBezTo>
                    <a:cubicBezTo>
                      <a:pt x="272" y="173"/>
                      <a:pt x="270" y="173"/>
                      <a:pt x="268" y="172"/>
                    </a:cubicBezTo>
                    <a:cubicBezTo>
                      <a:pt x="266" y="171"/>
                      <a:pt x="264" y="171"/>
                      <a:pt x="263" y="170"/>
                    </a:cubicBezTo>
                    <a:cubicBezTo>
                      <a:pt x="263" y="170"/>
                      <a:pt x="262" y="169"/>
                      <a:pt x="262" y="169"/>
                    </a:cubicBezTo>
                    <a:cubicBezTo>
                      <a:pt x="259" y="167"/>
                      <a:pt x="257" y="162"/>
                      <a:pt x="255" y="154"/>
                    </a:cubicBezTo>
                    <a:cubicBezTo>
                      <a:pt x="252" y="141"/>
                      <a:pt x="250" y="121"/>
                      <a:pt x="249" y="92"/>
                    </a:cubicBezTo>
                    <a:cubicBezTo>
                      <a:pt x="247" y="92"/>
                      <a:pt x="245" y="92"/>
                      <a:pt x="242" y="92"/>
                    </a:cubicBezTo>
                    <a:cubicBezTo>
                      <a:pt x="239" y="92"/>
                      <a:pt x="235" y="91"/>
                      <a:pt x="232" y="91"/>
                    </a:cubicBezTo>
                    <a:cubicBezTo>
                      <a:pt x="228" y="91"/>
                      <a:pt x="225" y="90"/>
                      <a:pt x="222" y="90"/>
                    </a:cubicBezTo>
                    <a:cubicBezTo>
                      <a:pt x="218" y="89"/>
                      <a:pt x="215" y="88"/>
                      <a:pt x="212" y="87"/>
                    </a:cubicBezTo>
                    <a:cubicBezTo>
                      <a:pt x="211" y="87"/>
                      <a:pt x="210" y="86"/>
                      <a:pt x="209" y="86"/>
                    </a:cubicBezTo>
                    <a:cubicBezTo>
                      <a:pt x="207" y="85"/>
                      <a:pt x="204" y="82"/>
                      <a:pt x="202" y="78"/>
                    </a:cubicBezTo>
                    <a:cubicBezTo>
                      <a:pt x="198" y="73"/>
                      <a:pt x="195" y="67"/>
                      <a:pt x="191" y="59"/>
                    </a:cubicBezTo>
                    <a:cubicBezTo>
                      <a:pt x="188" y="51"/>
                      <a:pt x="184" y="42"/>
                      <a:pt x="181" y="34"/>
                    </a:cubicBezTo>
                    <a:cubicBezTo>
                      <a:pt x="177" y="21"/>
                      <a:pt x="174" y="9"/>
                      <a:pt x="172" y="0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2" y="41"/>
                      <a:pt x="30" y="51"/>
                      <a:pt x="22" y="62"/>
                    </a:cubicBezTo>
                    <a:cubicBezTo>
                      <a:pt x="14" y="73"/>
                      <a:pt x="0" y="212"/>
                      <a:pt x="10" y="212"/>
                    </a:cubicBezTo>
                    <a:cubicBezTo>
                      <a:pt x="22" y="212"/>
                      <a:pt x="234" y="212"/>
                      <a:pt x="251" y="212"/>
                    </a:cubicBezTo>
                    <a:cubicBezTo>
                      <a:pt x="252" y="212"/>
                      <a:pt x="253" y="212"/>
                      <a:pt x="253" y="212"/>
                    </a:cubicBezTo>
                    <a:cubicBezTo>
                      <a:pt x="270" y="212"/>
                      <a:pt x="482" y="212"/>
                      <a:pt x="494" y="212"/>
                    </a:cubicBezTo>
                    <a:cubicBezTo>
                      <a:pt x="504" y="212"/>
                      <a:pt x="490" y="73"/>
                      <a:pt x="482" y="62"/>
                    </a:cubicBezTo>
                    <a:close/>
                    <a:moveTo>
                      <a:pt x="169" y="128"/>
                    </a:moveTo>
                    <a:cubicBezTo>
                      <a:pt x="164" y="128"/>
                      <a:pt x="164" y="128"/>
                      <a:pt x="164" y="128"/>
                    </a:cubicBezTo>
                    <a:cubicBezTo>
                      <a:pt x="158" y="128"/>
                      <a:pt x="158" y="128"/>
                      <a:pt x="158" y="128"/>
                    </a:cubicBezTo>
                    <a:cubicBezTo>
                      <a:pt x="153" y="128"/>
                      <a:pt x="153" y="128"/>
                      <a:pt x="153" y="128"/>
                    </a:cubicBezTo>
                    <a:cubicBezTo>
                      <a:pt x="148" y="128"/>
                      <a:pt x="148" y="128"/>
                      <a:pt x="148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37" y="128"/>
                      <a:pt x="137" y="128"/>
                      <a:pt x="137" y="128"/>
                    </a:cubicBezTo>
                    <a:cubicBezTo>
                      <a:pt x="134" y="128"/>
                      <a:pt x="134" y="128"/>
                      <a:pt x="134" y="128"/>
                    </a:cubicBezTo>
                    <a:cubicBezTo>
                      <a:pt x="134" y="164"/>
                      <a:pt x="134" y="164"/>
                      <a:pt x="134" y="164"/>
                    </a:cubicBezTo>
                    <a:cubicBezTo>
                      <a:pt x="133" y="164"/>
                      <a:pt x="133" y="164"/>
                      <a:pt x="133" y="164"/>
                    </a:cubicBezTo>
                    <a:cubicBezTo>
                      <a:pt x="132" y="164"/>
                      <a:pt x="132" y="164"/>
                      <a:pt x="132" y="164"/>
                    </a:cubicBezTo>
                    <a:cubicBezTo>
                      <a:pt x="131" y="164"/>
                      <a:pt x="131" y="164"/>
                      <a:pt x="131" y="164"/>
                    </a:cubicBezTo>
                    <a:cubicBezTo>
                      <a:pt x="130" y="164"/>
                      <a:pt x="130" y="164"/>
                      <a:pt x="130" y="164"/>
                    </a:cubicBezTo>
                    <a:cubicBezTo>
                      <a:pt x="129" y="164"/>
                      <a:pt x="129" y="164"/>
                      <a:pt x="129" y="164"/>
                    </a:cubicBezTo>
                    <a:cubicBezTo>
                      <a:pt x="128" y="164"/>
                      <a:pt x="128" y="164"/>
                      <a:pt x="128" y="164"/>
                    </a:cubicBezTo>
                    <a:cubicBezTo>
                      <a:pt x="127" y="164"/>
                      <a:pt x="127" y="164"/>
                      <a:pt x="127" y="164"/>
                    </a:cubicBezTo>
                    <a:cubicBezTo>
                      <a:pt x="126" y="164"/>
                      <a:pt x="126" y="164"/>
                      <a:pt x="126" y="164"/>
                    </a:cubicBezTo>
                    <a:cubicBezTo>
                      <a:pt x="125" y="164"/>
                      <a:pt x="125" y="164"/>
                      <a:pt x="125" y="164"/>
                    </a:cubicBezTo>
                    <a:cubicBezTo>
                      <a:pt x="124" y="164"/>
                      <a:pt x="124" y="164"/>
                      <a:pt x="124" y="164"/>
                    </a:cubicBezTo>
                    <a:cubicBezTo>
                      <a:pt x="123" y="164"/>
                      <a:pt x="123" y="164"/>
                      <a:pt x="123" y="164"/>
                    </a:cubicBezTo>
                    <a:cubicBezTo>
                      <a:pt x="122" y="164"/>
                      <a:pt x="122" y="164"/>
                      <a:pt x="122" y="164"/>
                    </a:cubicBezTo>
                    <a:cubicBezTo>
                      <a:pt x="122" y="164"/>
                      <a:pt x="122" y="164"/>
                      <a:pt x="122" y="164"/>
                    </a:cubicBezTo>
                    <a:cubicBezTo>
                      <a:pt x="121" y="164"/>
                      <a:pt x="121" y="164"/>
                      <a:pt x="121" y="164"/>
                    </a:cubicBezTo>
                    <a:cubicBezTo>
                      <a:pt x="120" y="164"/>
                      <a:pt x="120" y="164"/>
                      <a:pt x="120" y="164"/>
                    </a:cubicBezTo>
                    <a:cubicBezTo>
                      <a:pt x="119" y="164"/>
                      <a:pt x="119" y="164"/>
                      <a:pt x="119" y="164"/>
                    </a:cubicBezTo>
                    <a:cubicBezTo>
                      <a:pt x="119" y="128"/>
                      <a:pt x="119" y="128"/>
                      <a:pt x="119" y="128"/>
                    </a:cubicBezTo>
                    <a:cubicBezTo>
                      <a:pt x="116" y="128"/>
                      <a:pt x="116" y="128"/>
                      <a:pt x="116" y="128"/>
                    </a:cubicBezTo>
                    <a:cubicBezTo>
                      <a:pt x="110" y="128"/>
                      <a:pt x="110" y="128"/>
                      <a:pt x="110" y="128"/>
                    </a:cubicBezTo>
                    <a:cubicBezTo>
                      <a:pt x="105" y="128"/>
                      <a:pt x="105" y="128"/>
                      <a:pt x="105" y="128"/>
                    </a:cubicBezTo>
                    <a:cubicBezTo>
                      <a:pt x="100" y="128"/>
                      <a:pt x="100" y="128"/>
                      <a:pt x="100" y="128"/>
                    </a:cubicBezTo>
                    <a:cubicBezTo>
                      <a:pt x="94" y="128"/>
                      <a:pt x="94" y="128"/>
                      <a:pt x="94" y="128"/>
                    </a:cubicBezTo>
                    <a:cubicBezTo>
                      <a:pt x="89" y="128"/>
                      <a:pt x="89" y="128"/>
                      <a:pt x="89" y="128"/>
                    </a:cubicBezTo>
                    <a:cubicBezTo>
                      <a:pt x="84" y="128"/>
                      <a:pt x="84" y="128"/>
                      <a:pt x="84" y="128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9" y="113"/>
                      <a:pt x="89" y="113"/>
                      <a:pt x="89" y="113"/>
                    </a:cubicBezTo>
                    <a:cubicBezTo>
                      <a:pt x="94" y="113"/>
                      <a:pt x="94" y="113"/>
                      <a:pt x="94" y="113"/>
                    </a:cubicBez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5" y="113"/>
                      <a:pt x="105" y="113"/>
                      <a:pt x="105" y="113"/>
                    </a:cubicBezTo>
                    <a:cubicBezTo>
                      <a:pt x="110" y="113"/>
                      <a:pt x="110" y="113"/>
                      <a:pt x="110" y="113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119" y="113"/>
                      <a:pt x="119" y="113"/>
                      <a:pt x="119" y="113"/>
                    </a:cubicBezTo>
                    <a:cubicBezTo>
                      <a:pt x="119" y="78"/>
                      <a:pt x="119" y="78"/>
                      <a:pt x="119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3" y="78"/>
                      <a:pt x="123" y="78"/>
                      <a:pt x="123" y="78"/>
                    </a:cubicBezTo>
                    <a:cubicBezTo>
                      <a:pt x="124" y="78"/>
                      <a:pt x="124" y="78"/>
                      <a:pt x="124" y="78"/>
                    </a:cubicBezTo>
                    <a:cubicBezTo>
                      <a:pt x="125" y="78"/>
                      <a:pt x="125" y="78"/>
                      <a:pt x="125" y="78"/>
                    </a:cubicBezTo>
                    <a:cubicBezTo>
                      <a:pt x="126" y="78"/>
                      <a:pt x="126" y="78"/>
                      <a:pt x="126" y="78"/>
                    </a:cubicBezTo>
                    <a:cubicBezTo>
                      <a:pt x="127" y="78"/>
                      <a:pt x="127" y="78"/>
                      <a:pt x="127" y="78"/>
                    </a:cubicBezTo>
                    <a:cubicBezTo>
                      <a:pt x="128" y="78"/>
                      <a:pt x="128" y="78"/>
                      <a:pt x="128" y="78"/>
                    </a:cubicBezTo>
                    <a:cubicBezTo>
                      <a:pt x="129" y="78"/>
                      <a:pt x="129" y="78"/>
                      <a:pt x="129" y="78"/>
                    </a:cubicBezTo>
                    <a:cubicBezTo>
                      <a:pt x="130" y="78"/>
                      <a:pt x="130" y="78"/>
                      <a:pt x="130" y="78"/>
                    </a:cubicBezTo>
                    <a:cubicBezTo>
                      <a:pt x="131" y="78"/>
                      <a:pt x="131" y="78"/>
                      <a:pt x="131" y="78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33" y="78"/>
                      <a:pt x="133" y="78"/>
                      <a:pt x="133" y="78"/>
                    </a:cubicBezTo>
                    <a:cubicBezTo>
                      <a:pt x="134" y="78"/>
                      <a:pt x="134" y="78"/>
                      <a:pt x="134" y="78"/>
                    </a:cubicBezTo>
                    <a:cubicBezTo>
                      <a:pt x="134" y="113"/>
                      <a:pt x="134" y="113"/>
                      <a:pt x="134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42" y="113"/>
                      <a:pt x="142" y="113"/>
                      <a:pt x="142" y="113"/>
                    </a:cubicBezTo>
                    <a:cubicBezTo>
                      <a:pt x="148" y="113"/>
                      <a:pt x="148" y="113"/>
                      <a:pt x="148" y="113"/>
                    </a:cubicBezTo>
                    <a:cubicBezTo>
                      <a:pt x="153" y="113"/>
                      <a:pt x="153" y="113"/>
                      <a:pt x="153" y="113"/>
                    </a:cubicBezTo>
                    <a:cubicBezTo>
                      <a:pt x="158" y="113"/>
                      <a:pt x="158" y="113"/>
                      <a:pt x="158" y="113"/>
                    </a:cubicBezTo>
                    <a:cubicBezTo>
                      <a:pt x="164" y="113"/>
                      <a:pt x="164" y="113"/>
                      <a:pt x="164" y="113"/>
                    </a:cubicBezTo>
                    <a:cubicBezTo>
                      <a:pt x="169" y="113"/>
                      <a:pt x="169" y="113"/>
                      <a:pt x="169" y="113"/>
                    </a:cubicBezTo>
                    <a:lnTo>
                      <a:pt x="169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89" name="Rectangle 45"/>
          <p:cNvSpPr/>
          <p:nvPr/>
        </p:nvSpPr>
        <p:spPr bwMode="auto">
          <a:xfrm>
            <a:off x="1986714" y="949015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zh-CN" altLang="en-US" sz="20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添加标题</a:t>
            </a:r>
            <a:endParaRPr lang="en-US" altLang="zh-CN" sz="2000" b="1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Bebas Neue" charset="0"/>
              <a:sym typeface="Bebas Neue" charset="0"/>
            </a:endParaRPr>
          </a:p>
        </p:txBody>
      </p:sp>
      <p:sp>
        <p:nvSpPr>
          <p:cNvPr id="90" name="Rectangle 14"/>
          <p:cNvSpPr/>
          <p:nvPr/>
        </p:nvSpPr>
        <p:spPr bwMode="auto">
          <a:xfrm>
            <a:off x="0" y="1503521"/>
            <a:ext cx="12191999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200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字以内。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0" y="0"/>
            <a:ext cx="12192000" cy="584200"/>
            <a:chOff x="0" y="0"/>
            <a:chExt cx="12192000" cy="584200"/>
          </a:xfrm>
        </p:grpSpPr>
        <p:sp>
          <p:nvSpPr>
            <p:cNvPr id="92" name="矩形 1"/>
            <p:cNvSpPr>
              <a:spLocks noChangeArrowheads="1"/>
            </p:cNvSpPr>
            <p:nvPr/>
          </p:nvSpPr>
          <p:spPr bwMode="auto">
            <a:xfrm>
              <a:off x="6621463" y="0"/>
              <a:ext cx="5570537" cy="584200"/>
            </a:xfrm>
            <a:prstGeom prst="rect">
              <a:avLst/>
            </a:prstGeom>
            <a:solidFill>
              <a:srgbClr val="CCEFF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3" name="矩形 2"/>
            <p:cNvSpPr>
              <a:spLocks noChangeArrowheads="1"/>
            </p:cNvSpPr>
            <p:nvPr/>
          </p:nvSpPr>
          <p:spPr bwMode="auto">
            <a:xfrm>
              <a:off x="0" y="0"/>
              <a:ext cx="914400" cy="584200"/>
            </a:xfrm>
            <a:prstGeom prst="rect">
              <a:avLst/>
            </a:prstGeom>
            <a:solidFill>
              <a:srgbClr val="23B9D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4" name="矩形 3"/>
            <p:cNvSpPr>
              <a:spLocks noChangeArrowheads="1"/>
            </p:cNvSpPr>
            <p:nvPr/>
          </p:nvSpPr>
          <p:spPr bwMode="auto">
            <a:xfrm>
              <a:off x="962025" y="0"/>
              <a:ext cx="376238" cy="584200"/>
            </a:xfrm>
            <a:prstGeom prst="rect">
              <a:avLst/>
            </a:prstGeom>
            <a:solidFill>
              <a:srgbClr val="4DC6DE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5" name="矩形 4"/>
            <p:cNvSpPr>
              <a:spLocks noChangeArrowheads="1"/>
            </p:cNvSpPr>
            <p:nvPr/>
          </p:nvSpPr>
          <p:spPr bwMode="auto">
            <a:xfrm>
              <a:off x="1384300" y="0"/>
              <a:ext cx="146050" cy="584200"/>
            </a:xfrm>
            <a:prstGeom prst="rect">
              <a:avLst/>
            </a:prstGeom>
            <a:solidFill>
              <a:srgbClr val="77D4E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96" name="矩形 9"/>
          <p:cNvSpPr>
            <a:spLocks noChangeArrowheads="1"/>
          </p:cNvSpPr>
          <p:nvPr/>
        </p:nvSpPr>
        <p:spPr bwMode="auto">
          <a:xfrm>
            <a:off x="1708150" y="76200"/>
            <a:ext cx="3514104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1 </a:t>
            </a:r>
            <a:r>
              <a:rPr lang="zh-CN" altLang="en-US" sz="2800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此处输入</a:t>
            </a:r>
            <a:r>
              <a:rPr lang="zh-CN" altLang="en-US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标题名称</a:t>
            </a:r>
            <a:endParaRPr lang="en-US" altLang="zh-CN" sz="28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endParaRPr lang="zh-CN" altLang="en-US" sz="28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468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矩形 13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21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4" name="Straight Connector 2"/>
          <p:cNvCxnSpPr/>
          <p:nvPr/>
        </p:nvCxnSpPr>
        <p:spPr>
          <a:xfrm>
            <a:off x="6401716" y="2094732"/>
            <a:ext cx="0" cy="4105334"/>
          </a:xfrm>
          <a:prstGeom prst="line">
            <a:avLst/>
          </a:prstGeom>
          <a:ln w="19050">
            <a:solidFill>
              <a:srgbClr val="23B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hart 3"/>
          <p:cNvGraphicFramePr/>
          <p:nvPr/>
        </p:nvGraphicFramePr>
        <p:xfrm>
          <a:off x="1422907" y="2039038"/>
          <a:ext cx="2882469" cy="2019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422907" y="4077230"/>
            <a:ext cx="4804114" cy="4154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endParaRPr lang="en-US" sz="1200" i="1" dirty="0" smtClean="0">
              <a:solidFill>
                <a:schemeClr val="bg1">
                  <a:lumMod val="6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422907" y="4902664"/>
            <a:ext cx="4804114" cy="1315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r>
              <a:rPr lang="zh-CN" altLang="en-US" sz="12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</a:t>
            </a:r>
            <a:r>
              <a:rPr lang="zh-CN" altLang="en-US" sz="1200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名称</a:t>
            </a:r>
            <a:endParaRPr lang="en-US" altLang="zh-CN" sz="1200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endParaRPr lang="en-US" altLang="zh-CN" sz="12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此处添加详细文本描述，建议与标题相关并符合整体语言风格，语言描述尽量简活</a:t>
            </a: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生活</a:t>
            </a:r>
            <a:endParaRPr lang="en-US" altLang="zh-CN" sz="1200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endParaRPr lang="en-US" sz="1050" dirty="0" smtClean="0">
              <a:solidFill>
                <a:schemeClr val="bg1">
                  <a:lumMod val="65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</p:txBody>
      </p:sp>
      <p:cxnSp>
        <p:nvCxnSpPr>
          <p:cNvPr id="9" name="Straight Connector 7"/>
          <p:cNvCxnSpPr/>
          <p:nvPr/>
        </p:nvCxnSpPr>
        <p:spPr>
          <a:xfrm>
            <a:off x="1422907" y="3929030"/>
            <a:ext cx="4629419" cy="0"/>
          </a:xfrm>
          <a:prstGeom prst="line">
            <a:avLst/>
          </a:prstGeom>
          <a:ln w="19050">
            <a:solidFill>
              <a:srgbClr val="23B9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Diagram 10"/>
          <p:cNvGraphicFramePr/>
          <p:nvPr/>
        </p:nvGraphicFramePr>
        <p:xfrm>
          <a:off x="6838454" y="2007384"/>
          <a:ext cx="3930639" cy="2620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751106" y="5087886"/>
            <a:ext cx="4017987" cy="11926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ctr"/>
            <a:r>
              <a:rPr lang="zh-CN" altLang="en-US" sz="12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sz="12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endParaRPr lang="en-US" altLang="zh-CN" sz="1200" b="1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endParaRPr lang="en-US" altLang="zh-CN" sz="1000" spc="1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r>
              <a:rPr lang="zh-CN" altLang="en-US" sz="1000" spc="1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此处添加详细文本描述，建议与标题相关并符合整体语言风格，语言描述尽量简活生活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algn="ctr" defTabSz="1087755"/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</a:t>
            </a:r>
          </a:p>
        </p:txBody>
      </p:sp>
      <p:grpSp>
        <p:nvGrpSpPr>
          <p:cNvPr id="32" name="Group 19"/>
          <p:cNvGrpSpPr/>
          <p:nvPr/>
        </p:nvGrpSpPr>
        <p:grpSpPr bwMode="auto">
          <a:xfrm>
            <a:off x="4432904" y="2406987"/>
            <a:ext cx="1997226" cy="1117535"/>
            <a:chOff x="0" y="141"/>
            <a:chExt cx="1854" cy="1490"/>
          </a:xfrm>
        </p:grpSpPr>
        <p:sp>
          <p:nvSpPr>
            <p:cNvPr id="33" name="Rectangle 20"/>
            <p:cNvSpPr/>
            <p:nvPr/>
          </p:nvSpPr>
          <p:spPr bwMode="auto">
            <a:xfrm>
              <a:off x="0" y="776"/>
              <a:ext cx="1665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</a:t>
              </a:r>
              <a:endParaRPr lang="en-US" sz="12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34" name="Rectangle 21"/>
            <p:cNvSpPr/>
            <p:nvPr/>
          </p:nvSpPr>
          <p:spPr bwMode="auto">
            <a:xfrm>
              <a:off x="18" y="141"/>
              <a:ext cx="1836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Bebas Neue" charset="0"/>
                  <a:sym typeface="Bebas Neue" charset="0"/>
                </a:rPr>
                <a:t>添加标题</a:t>
              </a:r>
              <a:endParaRPr lang="en-US" altLang="zh-CN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35" name="Rectangle 45"/>
          <p:cNvSpPr/>
          <p:nvPr/>
        </p:nvSpPr>
        <p:spPr bwMode="auto">
          <a:xfrm>
            <a:off x="1986714" y="949015"/>
            <a:ext cx="7588294" cy="59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90000"/>
              </a:lnSpc>
            </a:pPr>
            <a:r>
              <a:rPr lang="zh-CN" altLang="en-US" sz="2000" b="1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Bebas Neue" charset="0"/>
                <a:sym typeface="Bebas Neue" charset="0"/>
              </a:rPr>
              <a:t>添加标题</a:t>
            </a:r>
            <a:endParaRPr lang="en-US" altLang="zh-CN" sz="2000" b="1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Bebas Neue" charset="0"/>
              <a:sym typeface="Bebas Neue" charset="0"/>
            </a:endParaRPr>
          </a:p>
        </p:txBody>
      </p:sp>
      <p:sp>
        <p:nvSpPr>
          <p:cNvPr id="36" name="Rectangle 14"/>
          <p:cNvSpPr/>
          <p:nvPr/>
        </p:nvSpPr>
        <p:spPr bwMode="auto">
          <a:xfrm>
            <a:off x="0" y="1503521"/>
            <a:ext cx="12191999" cy="45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200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字以内。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0" y="0"/>
            <a:ext cx="12192000" cy="1030307"/>
            <a:chOff x="0" y="0"/>
            <a:chExt cx="12192000" cy="1030307"/>
          </a:xfrm>
        </p:grpSpPr>
        <p:grpSp>
          <p:nvGrpSpPr>
            <p:cNvPr id="43" name="组合 42"/>
            <p:cNvGrpSpPr/>
            <p:nvPr/>
          </p:nvGrpSpPr>
          <p:grpSpPr>
            <a:xfrm>
              <a:off x="0" y="0"/>
              <a:ext cx="12192000" cy="584200"/>
              <a:chOff x="0" y="0"/>
              <a:chExt cx="12192000" cy="584200"/>
            </a:xfrm>
          </p:grpSpPr>
          <p:sp>
            <p:nvSpPr>
              <p:cNvPr id="45" name="矩形 1"/>
              <p:cNvSpPr>
                <a:spLocks noChangeArrowheads="1"/>
              </p:cNvSpPr>
              <p:nvPr/>
            </p:nvSpPr>
            <p:spPr bwMode="auto">
              <a:xfrm>
                <a:off x="6621463" y="0"/>
                <a:ext cx="5570537" cy="584200"/>
              </a:xfrm>
              <a:prstGeom prst="rect">
                <a:avLst/>
              </a:prstGeom>
              <a:solidFill>
                <a:srgbClr val="CCEFF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6" name="矩形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14400" cy="584200"/>
              </a:xfrm>
              <a:prstGeom prst="rect">
                <a:avLst/>
              </a:prstGeom>
              <a:solidFill>
                <a:srgbClr val="23B9D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7" name="矩形 3"/>
              <p:cNvSpPr>
                <a:spLocks noChangeArrowheads="1"/>
              </p:cNvSpPr>
              <p:nvPr/>
            </p:nvSpPr>
            <p:spPr bwMode="auto">
              <a:xfrm>
                <a:off x="962025" y="0"/>
                <a:ext cx="376238" cy="584200"/>
              </a:xfrm>
              <a:prstGeom prst="rect">
                <a:avLst/>
              </a:prstGeom>
              <a:solidFill>
                <a:srgbClr val="4DC6DE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8" name="矩形 4"/>
              <p:cNvSpPr>
                <a:spLocks noChangeArrowheads="1"/>
              </p:cNvSpPr>
              <p:nvPr/>
            </p:nvSpPr>
            <p:spPr bwMode="auto">
              <a:xfrm>
                <a:off x="1384300" y="0"/>
                <a:ext cx="146050" cy="584200"/>
              </a:xfrm>
              <a:prstGeom prst="rect">
                <a:avLst/>
              </a:prstGeom>
              <a:solidFill>
                <a:srgbClr val="77D4E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4" name="矩形 9"/>
            <p:cNvSpPr>
              <a:spLocks noChangeArrowheads="1"/>
            </p:cNvSpPr>
            <p:nvPr/>
          </p:nvSpPr>
          <p:spPr bwMode="auto">
            <a:xfrm>
              <a:off x="1708150" y="76200"/>
              <a:ext cx="351410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1 </a:t>
              </a:r>
              <a:r>
                <a:rPr lang="zh-CN" altLang="en-US" sz="2800" b="1" spc="100" dirty="0" smtClean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此处输入</a:t>
              </a:r>
              <a:r>
                <a:rPr lang="zh-CN" altLang="en-US" sz="2800" b="1" spc="100" dirty="0">
                  <a:solidFill>
                    <a:srgbClr val="23B9D6"/>
                  </a:solidFill>
                  <a:latin typeface="微软雅黑" panose="020B0503020204020204" charset="-122"/>
                  <a:ea typeface="微软雅黑" panose="020B0503020204020204" charset="-122"/>
                  <a:cs typeface="Lato Light" charset="0"/>
                  <a:sym typeface="Lato Light" charset="0"/>
                </a:rPr>
                <a:t>标题名称</a:t>
              </a:r>
              <a:endParaRPr lang="en-US" altLang="zh-CN" sz="2800" b="1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endParaRPr>
            </a:p>
            <a:p>
              <a:endParaRPr lang="zh-CN" altLang="en-US" sz="28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p:transition spd="slow" advClick="0" advTm="8144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5" name="矩形 4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rgbClr val="23B9D6">
                <a:alpha val="3922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651750" y="4943968"/>
            <a:ext cx="2499273" cy="1914032"/>
            <a:chOff x="9544980" y="4893547"/>
            <a:chExt cx="2499273" cy="1914032"/>
          </a:xfrm>
        </p:grpSpPr>
        <p:sp>
          <p:nvSpPr>
            <p:cNvPr id="8" name="Freeform 6"/>
            <p:cNvSpPr/>
            <p:nvPr/>
          </p:nvSpPr>
          <p:spPr bwMode="auto">
            <a:xfrm>
              <a:off x="9860543" y="5629332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10383840" y="5031674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10574267" y="5893159"/>
              <a:ext cx="915435" cy="91442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9703890" y="5136404"/>
              <a:ext cx="599756" cy="59909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/>
            <p:cNvSpPr/>
            <p:nvPr/>
          </p:nvSpPr>
          <p:spPr bwMode="auto">
            <a:xfrm>
              <a:off x="11243452" y="5574744"/>
              <a:ext cx="554407" cy="553792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9544980" y="6274036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11362874" y="5033994"/>
              <a:ext cx="315563" cy="315213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11174140" y="4893547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10098097" y="5237324"/>
              <a:ext cx="1346042" cy="1344549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6"/>
            <p:cNvSpPr/>
            <p:nvPr/>
          </p:nvSpPr>
          <p:spPr bwMode="auto">
            <a:xfrm>
              <a:off x="11840697" y="5473078"/>
              <a:ext cx="203556" cy="203330"/>
            </a:xfrm>
            <a:custGeom>
              <a:avLst/>
              <a:gdLst>
                <a:gd name="T0" fmla="*/ 618 w 902"/>
                <a:gd name="T1" fmla="*/ 0 h 901"/>
                <a:gd name="T2" fmla="*/ 283 w 902"/>
                <a:gd name="T3" fmla="*/ 0 h 901"/>
                <a:gd name="T4" fmla="*/ 283 w 902"/>
                <a:gd name="T5" fmla="*/ 284 h 901"/>
                <a:gd name="T6" fmla="*/ 0 w 902"/>
                <a:gd name="T7" fmla="*/ 284 h 901"/>
                <a:gd name="T8" fmla="*/ 0 w 902"/>
                <a:gd name="T9" fmla="*/ 617 h 901"/>
                <a:gd name="T10" fmla="*/ 283 w 902"/>
                <a:gd name="T11" fmla="*/ 617 h 901"/>
                <a:gd name="T12" fmla="*/ 283 w 902"/>
                <a:gd name="T13" fmla="*/ 901 h 901"/>
                <a:gd name="T14" fmla="*/ 618 w 902"/>
                <a:gd name="T15" fmla="*/ 901 h 901"/>
                <a:gd name="T16" fmla="*/ 618 w 902"/>
                <a:gd name="T17" fmla="*/ 617 h 901"/>
                <a:gd name="T18" fmla="*/ 902 w 902"/>
                <a:gd name="T19" fmla="*/ 617 h 901"/>
                <a:gd name="T20" fmla="*/ 902 w 902"/>
                <a:gd name="T21" fmla="*/ 284 h 901"/>
                <a:gd name="T22" fmla="*/ 618 w 902"/>
                <a:gd name="T23" fmla="*/ 284 h 901"/>
                <a:gd name="T24" fmla="*/ 618 w 902"/>
                <a:gd name="T25" fmla="*/ 0 h 901"/>
                <a:gd name="T26" fmla="*/ 618 w 902"/>
                <a:gd name="T27" fmla="*/ 0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901">
                  <a:moveTo>
                    <a:pt x="618" y="0"/>
                  </a:moveTo>
                  <a:lnTo>
                    <a:pt x="283" y="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617"/>
                  </a:lnTo>
                  <a:lnTo>
                    <a:pt x="283" y="617"/>
                  </a:lnTo>
                  <a:lnTo>
                    <a:pt x="283" y="901"/>
                  </a:lnTo>
                  <a:lnTo>
                    <a:pt x="618" y="901"/>
                  </a:lnTo>
                  <a:lnTo>
                    <a:pt x="618" y="617"/>
                  </a:lnTo>
                  <a:lnTo>
                    <a:pt x="902" y="617"/>
                  </a:lnTo>
                  <a:lnTo>
                    <a:pt x="902" y="284"/>
                  </a:lnTo>
                  <a:lnTo>
                    <a:pt x="618" y="284"/>
                  </a:lnTo>
                  <a:lnTo>
                    <a:pt x="618" y="0"/>
                  </a:lnTo>
                  <a:lnTo>
                    <a:pt x="618" y="0"/>
                  </a:lnTo>
                  <a:close/>
                </a:path>
              </a:pathLst>
            </a:custGeom>
            <a:solidFill>
              <a:srgbClr val="23B9D6">
                <a:alpha val="25098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" name="Rectangle 7"/>
          <p:cNvSpPr/>
          <p:nvPr/>
        </p:nvSpPr>
        <p:spPr bwMode="auto">
          <a:xfrm>
            <a:off x="4997651" y="2726705"/>
            <a:ext cx="6486815" cy="802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输入标题名称</a:t>
            </a:r>
            <a:endParaRPr lang="en-US" altLang="zh-CN" b="1" spc="100" dirty="0" smtClean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200" spc="100" dirty="0" smtClean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此处</a:t>
            </a:r>
            <a:r>
              <a:rPr lang="zh-CN" altLang="en-US" sz="120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添加详细文本描述，建议与标题相关并符合整体语言风格，语言描述尽量简活生活</a:t>
            </a:r>
            <a:r>
              <a:rPr lang="zh-CN" altLang="en-US" sz="1050" spc="100" dirty="0">
                <a:solidFill>
                  <a:srgbClr val="23B9D6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。</a:t>
            </a:r>
            <a:endParaRPr lang="en-US" sz="1050" spc="100" dirty="0">
              <a:solidFill>
                <a:srgbClr val="23B9D6"/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4976966" y="2116309"/>
            <a:ext cx="6373256" cy="450436"/>
            <a:chOff x="2506663" y="0"/>
            <a:chExt cx="6373256" cy="1287463"/>
          </a:xfrm>
        </p:grpSpPr>
        <p:sp>
          <p:nvSpPr>
            <p:cNvPr id="20" name="矩形 127"/>
            <p:cNvSpPr>
              <a:spLocks noChangeArrowheads="1"/>
            </p:cNvSpPr>
            <p:nvPr/>
          </p:nvSpPr>
          <p:spPr bwMode="auto">
            <a:xfrm flipH="1">
              <a:off x="3708014" y="0"/>
              <a:ext cx="5171905" cy="1287463"/>
            </a:xfrm>
            <a:prstGeom prst="rect">
              <a:avLst/>
            </a:prstGeom>
            <a:solidFill>
              <a:srgbClr val="23B9D6">
                <a:alpha val="2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1" name="矩形 128"/>
            <p:cNvSpPr>
              <a:spLocks noChangeArrowheads="1"/>
            </p:cNvSpPr>
            <p:nvPr/>
          </p:nvSpPr>
          <p:spPr bwMode="auto">
            <a:xfrm flipH="1">
              <a:off x="3368502" y="0"/>
              <a:ext cx="297616" cy="1287463"/>
            </a:xfrm>
            <a:prstGeom prst="rect">
              <a:avLst/>
            </a:prstGeom>
            <a:solidFill>
              <a:srgbClr val="23B9D6">
                <a:alpha val="6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" name="矩形 129"/>
            <p:cNvSpPr>
              <a:spLocks noChangeArrowheads="1"/>
            </p:cNvSpPr>
            <p:nvPr/>
          </p:nvSpPr>
          <p:spPr bwMode="auto">
            <a:xfrm flipH="1">
              <a:off x="2976757" y="0"/>
              <a:ext cx="349849" cy="1287463"/>
            </a:xfrm>
            <a:prstGeom prst="rect">
              <a:avLst/>
            </a:prstGeom>
            <a:solidFill>
              <a:srgbClr val="23B9D6">
                <a:alpha val="80000"/>
              </a:srgb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" name="矩形 130"/>
            <p:cNvSpPr>
              <a:spLocks noChangeArrowheads="1"/>
            </p:cNvSpPr>
            <p:nvPr/>
          </p:nvSpPr>
          <p:spPr bwMode="auto">
            <a:xfrm flipH="1">
              <a:off x="2506663" y="0"/>
              <a:ext cx="428197" cy="1287463"/>
            </a:xfrm>
            <a:prstGeom prst="rect">
              <a:avLst/>
            </a:prstGeom>
            <a:solidFill>
              <a:srgbClr val="23B9D6"/>
            </a:solidFill>
            <a:ln w="12700" cap="flat" cmpd="sng">
              <a:noFill/>
              <a:beve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" name="Rectangle 5"/>
          <p:cNvSpPr/>
          <p:nvPr/>
        </p:nvSpPr>
        <p:spPr bwMode="auto">
          <a:xfrm>
            <a:off x="4997650" y="3444534"/>
            <a:ext cx="6283259" cy="1145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此处添加详细文本描述，建议与标题相关并符合整体语言风格，语言描述尽量简洁生动。尽量将每页幻灯片的字数控制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200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字以内，据统计每页幻灯片的最好控制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在  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分钟之内。此处添加详细文本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建议与标题相关并符合整体语言风格，语言描述尽量简洁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生动。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Gill Sans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此处添加详细文本描述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rPr>
              <a:t>，建议与标题相关并符合整体语言风格，语言描述尽量简洁生动。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to Light" charset="0"/>
              <a:sym typeface="Lato Light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85" y="2116309"/>
            <a:ext cx="4704614" cy="2206525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4830786" y="766709"/>
            <a:ext cx="1204577" cy="1189640"/>
            <a:chOff x="6105728" y="742606"/>
            <a:chExt cx="1204577" cy="1189640"/>
          </a:xfrm>
        </p:grpSpPr>
        <p:sp>
          <p:nvSpPr>
            <p:cNvPr id="27" name="Oval 206"/>
            <p:cNvSpPr/>
            <p:nvPr/>
          </p:nvSpPr>
          <p:spPr bwMode="auto">
            <a:xfrm rot="10800000">
              <a:off x="6105728" y="742606"/>
              <a:ext cx="1204577" cy="1189640"/>
            </a:xfrm>
            <a:prstGeom prst="ellipse">
              <a:avLst/>
            </a:prstGeom>
            <a:solidFill>
              <a:srgbClr val="FFFFFF"/>
            </a:solidFill>
            <a:ln w="22225" cap="rnd" cmpd="sng" algn="ctr">
              <a:solidFill>
                <a:srgbClr val="23B9D6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Gill Sans" charset="0"/>
              </a:endParaRPr>
            </a:p>
          </p:txBody>
        </p:sp>
        <p:grpSp>
          <p:nvGrpSpPr>
            <p:cNvPr id="28" name="Group 1"/>
            <p:cNvGrpSpPr/>
            <p:nvPr/>
          </p:nvGrpSpPr>
          <p:grpSpPr>
            <a:xfrm>
              <a:off x="6274977" y="919521"/>
              <a:ext cx="862306" cy="851615"/>
              <a:chOff x="6000344" y="-2718185"/>
              <a:chExt cx="675950" cy="675951"/>
            </a:xfrm>
          </p:grpSpPr>
          <p:sp>
            <p:nvSpPr>
              <p:cNvPr id="29" name="Oval 4"/>
              <p:cNvSpPr/>
              <p:nvPr/>
            </p:nvSpPr>
            <p:spPr bwMode="auto">
              <a:xfrm>
                <a:off x="6000344" y="-2718185"/>
                <a:ext cx="675950" cy="675951"/>
              </a:xfrm>
              <a:prstGeom prst="ellipse">
                <a:avLst/>
              </a:prstGeom>
              <a:solidFill>
                <a:srgbClr val="23B9D6">
                  <a:alpha val="8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>
                        <a:alpha val="89999"/>
                      </a:schemeClr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  <p:sp>
            <p:nvSpPr>
              <p:cNvPr id="30" name="Freeform 8"/>
              <p:cNvSpPr>
                <a:spLocks noEditPoints="1"/>
              </p:cNvSpPr>
              <p:nvPr/>
            </p:nvSpPr>
            <p:spPr bwMode="auto">
              <a:xfrm>
                <a:off x="6233093" y="-2556012"/>
                <a:ext cx="244316" cy="364048"/>
              </a:xfrm>
              <a:custGeom>
                <a:avLst/>
                <a:gdLst>
                  <a:gd name="T0" fmla="*/ 85 w 94"/>
                  <a:gd name="T1" fmla="*/ 44 h 140"/>
                  <a:gd name="T2" fmla="*/ 45 w 94"/>
                  <a:gd name="T3" fmla="*/ 90 h 140"/>
                  <a:gd name="T4" fmla="*/ 26 w 94"/>
                  <a:gd name="T5" fmla="*/ 105 h 140"/>
                  <a:gd name="T6" fmla="*/ 26 w 94"/>
                  <a:gd name="T7" fmla="*/ 108 h 140"/>
                  <a:gd name="T8" fmla="*/ 35 w 94"/>
                  <a:gd name="T9" fmla="*/ 123 h 140"/>
                  <a:gd name="T10" fmla="*/ 17 w 94"/>
                  <a:gd name="T11" fmla="*/ 140 h 140"/>
                  <a:gd name="T12" fmla="*/ 0 w 94"/>
                  <a:gd name="T13" fmla="*/ 123 h 140"/>
                  <a:gd name="T14" fmla="*/ 9 w 94"/>
                  <a:gd name="T15" fmla="*/ 108 h 140"/>
                  <a:gd name="T16" fmla="*/ 9 w 94"/>
                  <a:gd name="T17" fmla="*/ 33 h 140"/>
                  <a:gd name="T18" fmla="*/ 0 w 94"/>
                  <a:gd name="T19" fmla="*/ 17 h 140"/>
                  <a:gd name="T20" fmla="*/ 17 w 94"/>
                  <a:gd name="T21" fmla="*/ 0 h 140"/>
                  <a:gd name="T22" fmla="*/ 35 w 94"/>
                  <a:gd name="T23" fmla="*/ 17 h 140"/>
                  <a:gd name="T24" fmla="*/ 26 w 94"/>
                  <a:gd name="T25" fmla="*/ 33 h 140"/>
                  <a:gd name="T26" fmla="*/ 26 w 94"/>
                  <a:gd name="T27" fmla="*/ 78 h 140"/>
                  <a:gd name="T28" fmla="*/ 40 w 94"/>
                  <a:gd name="T29" fmla="*/ 73 h 140"/>
                  <a:gd name="T30" fmla="*/ 67 w 94"/>
                  <a:gd name="T31" fmla="*/ 44 h 140"/>
                  <a:gd name="T32" fmla="*/ 58 w 94"/>
                  <a:gd name="T33" fmla="*/ 29 h 140"/>
                  <a:gd name="T34" fmla="*/ 76 w 94"/>
                  <a:gd name="T35" fmla="*/ 11 h 140"/>
                  <a:gd name="T36" fmla="*/ 94 w 94"/>
                  <a:gd name="T37" fmla="*/ 29 h 140"/>
                  <a:gd name="T38" fmla="*/ 85 w 94"/>
                  <a:gd name="T39" fmla="*/ 44 h 140"/>
                  <a:gd name="T40" fmla="*/ 17 w 94"/>
                  <a:gd name="T41" fmla="*/ 9 h 140"/>
                  <a:gd name="T42" fmla="*/ 9 w 94"/>
                  <a:gd name="T43" fmla="*/ 17 h 140"/>
                  <a:gd name="T44" fmla="*/ 17 w 94"/>
                  <a:gd name="T45" fmla="*/ 26 h 140"/>
                  <a:gd name="T46" fmla="*/ 26 w 94"/>
                  <a:gd name="T47" fmla="*/ 17 h 140"/>
                  <a:gd name="T48" fmla="*/ 17 w 94"/>
                  <a:gd name="T49" fmla="*/ 9 h 140"/>
                  <a:gd name="T50" fmla="*/ 17 w 94"/>
                  <a:gd name="T51" fmla="*/ 114 h 140"/>
                  <a:gd name="T52" fmla="*/ 9 w 94"/>
                  <a:gd name="T53" fmla="*/ 123 h 140"/>
                  <a:gd name="T54" fmla="*/ 17 w 94"/>
                  <a:gd name="T55" fmla="*/ 132 h 140"/>
                  <a:gd name="T56" fmla="*/ 26 w 94"/>
                  <a:gd name="T57" fmla="*/ 123 h 140"/>
                  <a:gd name="T58" fmla="*/ 17 w 94"/>
                  <a:gd name="T59" fmla="*/ 114 h 140"/>
                  <a:gd name="T60" fmla="*/ 76 w 94"/>
                  <a:gd name="T61" fmla="*/ 20 h 140"/>
                  <a:gd name="T62" fmla="*/ 67 w 94"/>
                  <a:gd name="T63" fmla="*/ 29 h 140"/>
                  <a:gd name="T64" fmla="*/ 76 w 94"/>
                  <a:gd name="T65" fmla="*/ 38 h 140"/>
                  <a:gd name="T66" fmla="*/ 85 w 94"/>
                  <a:gd name="T67" fmla="*/ 29 h 140"/>
                  <a:gd name="T68" fmla="*/ 76 w 94"/>
                  <a:gd name="T69" fmla="*/ 2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4" h="140">
                    <a:moveTo>
                      <a:pt x="85" y="44"/>
                    </a:moveTo>
                    <a:cubicBezTo>
                      <a:pt x="84" y="77"/>
                      <a:pt x="61" y="85"/>
                      <a:pt x="45" y="90"/>
                    </a:cubicBezTo>
                    <a:cubicBezTo>
                      <a:pt x="31" y="94"/>
                      <a:pt x="26" y="96"/>
                      <a:pt x="26" y="105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31" y="111"/>
                      <a:pt x="35" y="116"/>
                      <a:pt x="35" y="123"/>
                    </a:cubicBezTo>
                    <a:cubicBezTo>
                      <a:pt x="35" y="132"/>
                      <a:pt x="27" y="140"/>
                      <a:pt x="17" y="140"/>
                    </a:cubicBezTo>
                    <a:cubicBezTo>
                      <a:pt x="8" y="140"/>
                      <a:pt x="0" y="132"/>
                      <a:pt x="0" y="123"/>
                    </a:cubicBezTo>
                    <a:cubicBezTo>
                      <a:pt x="0" y="116"/>
                      <a:pt x="3" y="111"/>
                      <a:pt x="9" y="108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3" y="29"/>
                      <a:pt x="0" y="24"/>
                      <a:pt x="0" y="17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7" y="0"/>
                      <a:pt x="35" y="8"/>
                      <a:pt x="35" y="17"/>
                    </a:cubicBezTo>
                    <a:cubicBezTo>
                      <a:pt x="35" y="24"/>
                      <a:pt x="31" y="29"/>
                      <a:pt x="26" y="33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31" y="76"/>
                      <a:pt x="36" y="74"/>
                      <a:pt x="40" y="73"/>
                    </a:cubicBezTo>
                    <a:cubicBezTo>
                      <a:pt x="57" y="67"/>
                      <a:pt x="67" y="63"/>
                      <a:pt x="67" y="44"/>
                    </a:cubicBezTo>
                    <a:cubicBezTo>
                      <a:pt x="62" y="41"/>
                      <a:pt x="58" y="36"/>
                      <a:pt x="58" y="29"/>
                    </a:cubicBezTo>
                    <a:cubicBezTo>
                      <a:pt x="58" y="19"/>
                      <a:pt x="66" y="11"/>
                      <a:pt x="76" y="11"/>
                    </a:cubicBezTo>
                    <a:cubicBezTo>
                      <a:pt x="86" y="11"/>
                      <a:pt x="94" y="19"/>
                      <a:pt x="94" y="29"/>
                    </a:cubicBezTo>
                    <a:cubicBezTo>
                      <a:pt x="94" y="36"/>
                      <a:pt x="90" y="41"/>
                      <a:pt x="85" y="44"/>
                    </a:cubicBezTo>
                    <a:close/>
                    <a:moveTo>
                      <a:pt x="17" y="9"/>
                    </a:moveTo>
                    <a:cubicBezTo>
                      <a:pt x="13" y="9"/>
                      <a:pt x="9" y="12"/>
                      <a:pt x="9" y="17"/>
                    </a:cubicBezTo>
                    <a:cubicBezTo>
                      <a:pt x="9" y="22"/>
                      <a:pt x="13" y="26"/>
                      <a:pt x="17" y="26"/>
                    </a:cubicBezTo>
                    <a:cubicBezTo>
                      <a:pt x="22" y="26"/>
                      <a:pt x="26" y="22"/>
                      <a:pt x="26" y="17"/>
                    </a:cubicBezTo>
                    <a:cubicBezTo>
                      <a:pt x="26" y="12"/>
                      <a:pt x="22" y="9"/>
                      <a:pt x="17" y="9"/>
                    </a:cubicBezTo>
                    <a:close/>
                    <a:moveTo>
                      <a:pt x="17" y="114"/>
                    </a:moveTo>
                    <a:cubicBezTo>
                      <a:pt x="13" y="114"/>
                      <a:pt x="9" y="118"/>
                      <a:pt x="9" y="123"/>
                    </a:cubicBezTo>
                    <a:cubicBezTo>
                      <a:pt x="9" y="128"/>
                      <a:pt x="13" y="132"/>
                      <a:pt x="17" y="132"/>
                    </a:cubicBezTo>
                    <a:cubicBezTo>
                      <a:pt x="22" y="132"/>
                      <a:pt x="26" y="128"/>
                      <a:pt x="26" y="123"/>
                    </a:cubicBezTo>
                    <a:cubicBezTo>
                      <a:pt x="26" y="118"/>
                      <a:pt x="22" y="114"/>
                      <a:pt x="17" y="114"/>
                    </a:cubicBezTo>
                    <a:close/>
                    <a:moveTo>
                      <a:pt x="76" y="20"/>
                    </a:moveTo>
                    <a:cubicBezTo>
                      <a:pt x="71" y="20"/>
                      <a:pt x="67" y="24"/>
                      <a:pt x="67" y="29"/>
                    </a:cubicBezTo>
                    <a:cubicBezTo>
                      <a:pt x="67" y="34"/>
                      <a:pt x="71" y="38"/>
                      <a:pt x="76" y="38"/>
                    </a:cubicBezTo>
                    <a:cubicBezTo>
                      <a:pt x="81" y="38"/>
                      <a:pt x="85" y="34"/>
                      <a:pt x="85" y="29"/>
                    </a:cubicBezTo>
                    <a:cubicBezTo>
                      <a:pt x="85" y="24"/>
                      <a:pt x="81" y="20"/>
                      <a:pt x="76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Gill Sans" charset="0"/>
                </a:endParaRPr>
              </a:p>
            </p:txBody>
          </p:sp>
        </p:grpSp>
      </p:grpSp>
    </p:spTree>
  </p:cSld>
  <p:clrMapOvr>
    <a:masterClrMapping/>
  </p:clrMapOvr>
  <p:transition spd="slow" advClick="0" advTm="3557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mbassy Magenta (Light)">
    <a:dk1>
      <a:srgbClr val="000000"/>
    </a:dk1>
    <a:lt1>
      <a:srgbClr val="FFFFFF"/>
    </a:lt1>
    <a:dk2>
      <a:srgbClr val="323232"/>
    </a:dk2>
    <a:lt2>
      <a:srgbClr val="969696"/>
    </a:lt2>
    <a:accent1>
      <a:srgbClr val="C53F3F"/>
    </a:accent1>
    <a:accent2>
      <a:srgbClr val="EA4C4C"/>
    </a:accent2>
    <a:accent3>
      <a:srgbClr val="FF6D6D"/>
    </a:accent3>
    <a:accent4>
      <a:srgbClr val="FF9694"/>
    </a:accent4>
    <a:accent5>
      <a:srgbClr val="4B4B4B"/>
    </a:accent5>
    <a:accent6>
      <a:srgbClr val="7F7F7F"/>
    </a:accent6>
    <a:hlink>
      <a:srgbClr val="B2B2B2"/>
    </a:hlink>
    <a:folHlink>
      <a:srgbClr val="F0F0F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6281</Words>
  <Application>Microsoft Office PowerPoint</Application>
  <PresentationFormat>自定义</PresentationFormat>
  <Paragraphs>346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医疗报告</dc:title>
  <dc:creator>第一PPT</dc:creator>
  <cp:keywords>www.1ppt.com</cp:keywords>
  <cp:lastModifiedBy>Windows User</cp:lastModifiedBy>
  <cp:revision>192</cp:revision>
  <dcterms:created xsi:type="dcterms:W3CDTF">2014-08-07T04:10:00Z</dcterms:created>
  <dcterms:modified xsi:type="dcterms:W3CDTF">2019-06-28T00:59:52Z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