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4"/>
  </p:notesMasterIdLst>
  <p:handoutMasterIdLst>
    <p:handoutMasterId r:id="rId25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359" r:id="rId23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3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2019/9/30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2019/9/30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"/>
          <p:cNvSpPr/>
          <p:nvPr/>
        </p:nvSpPr>
        <p:spPr>
          <a:xfrm>
            <a:off x="-382291" y="4577579"/>
            <a:ext cx="12192000" cy="2280421"/>
          </a:xfrm>
          <a:prstGeom prst="rect">
            <a:avLst/>
          </a:prstGeom>
          <a:solidFill>
            <a:srgbClr val="44546A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20" name="Oval 2"/>
          <p:cNvSpPr/>
          <p:nvPr/>
        </p:nvSpPr>
        <p:spPr>
          <a:xfrm>
            <a:off x="1177995" y="4210340"/>
            <a:ext cx="725715" cy="725715"/>
          </a:xfrm>
          <a:prstGeom prst="ellipse">
            <a:avLst/>
          </a:prstGeom>
          <a:solidFill>
            <a:srgbClr val="89C600"/>
          </a:solidFill>
          <a:ln w="2857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21" name="Oval 6"/>
          <p:cNvSpPr/>
          <p:nvPr/>
        </p:nvSpPr>
        <p:spPr>
          <a:xfrm>
            <a:off x="3959900" y="4210340"/>
            <a:ext cx="725715" cy="725715"/>
          </a:xfrm>
          <a:prstGeom prst="ellipse">
            <a:avLst/>
          </a:prstGeom>
          <a:solidFill>
            <a:srgbClr val="00B393"/>
          </a:solidFill>
          <a:ln w="2857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22" name="Oval 10"/>
          <p:cNvSpPr/>
          <p:nvPr/>
        </p:nvSpPr>
        <p:spPr>
          <a:xfrm>
            <a:off x="6741805" y="4210340"/>
            <a:ext cx="725715" cy="725715"/>
          </a:xfrm>
          <a:prstGeom prst="ellipse">
            <a:avLst/>
          </a:prstGeom>
          <a:solidFill>
            <a:srgbClr val="00BAF7"/>
          </a:solidFill>
          <a:ln w="2857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23" name="Oval 14"/>
          <p:cNvSpPr/>
          <p:nvPr/>
        </p:nvSpPr>
        <p:spPr>
          <a:xfrm>
            <a:off x="9523710" y="4210340"/>
            <a:ext cx="725715" cy="725715"/>
          </a:xfrm>
          <a:prstGeom prst="ellipse">
            <a:avLst/>
          </a:prstGeom>
          <a:solidFill>
            <a:srgbClr val="FFC000"/>
          </a:solidFill>
          <a:ln w="2857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 flipH="1">
            <a:off x="925301" y="5218330"/>
            <a:ext cx="123110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此处添加标题</a:t>
            </a:r>
            <a:endParaRPr lang="id-ID" sz="1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 flipH="1">
            <a:off x="648867" y="5498196"/>
            <a:ext cx="1783970" cy="867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Aliquam sit amet</a:t>
            </a:r>
            <a:endParaRPr 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 flipH="1">
            <a:off x="3707206" y="5218330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此处添加标题</a:t>
            </a:r>
            <a:endParaRPr lang="id-ID" altLang="zh-CN" sz="1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 flipH="1">
            <a:off x="3430772" y="5498196"/>
            <a:ext cx="1783970" cy="867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Aliquam sit amet</a:t>
            </a:r>
            <a:endParaRPr 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 flipH="1">
            <a:off x="6489110" y="5218330"/>
            <a:ext cx="123110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此处添加标题</a:t>
            </a:r>
            <a:endParaRPr lang="id-ID" altLang="zh-CN" sz="1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 flipH="1">
            <a:off x="6212677" y="5498196"/>
            <a:ext cx="1783970" cy="867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Aliquam sit amet</a:t>
            </a:r>
            <a:endParaRPr 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9271015" y="5218330"/>
            <a:ext cx="123110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此处添加标题</a:t>
            </a:r>
            <a:endParaRPr lang="id-ID" altLang="zh-CN" sz="16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 flipH="1">
            <a:off x="8994582" y="5498196"/>
            <a:ext cx="1783970" cy="867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Aliquam sit amet</a:t>
            </a:r>
            <a:endParaRPr 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32" name="Freeform 46"/>
          <p:cNvSpPr>
            <a:spLocks noChangeArrowheads="1"/>
          </p:cNvSpPr>
          <p:nvPr/>
        </p:nvSpPr>
        <p:spPr bwMode="auto">
          <a:xfrm>
            <a:off x="6923491" y="4400324"/>
            <a:ext cx="362343" cy="345747"/>
          </a:xfrm>
          <a:custGeom>
            <a:avLst/>
            <a:gdLst>
              <a:gd name="T0" fmla="*/ 163754 w 461"/>
              <a:gd name="T1" fmla="*/ 150508 h 443"/>
              <a:gd name="T2" fmla="*/ 163754 w 461"/>
              <a:gd name="T3" fmla="*/ 150508 h 443"/>
              <a:gd name="T4" fmla="*/ 128116 w 461"/>
              <a:gd name="T5" fmla="*/ 111089 h 443"/>
              <a:gd name="T6" fmla="*/ 139845 w 461"/>
              <a:gd name="T7" fmla="*/ 87349 h 443"/>
              <a:gd name="T8" fmla="*/ 147965 w 461"/>
              <a:gd name="T9" fmla="*/ 67639 h 443"/>
              <a:gd name="T10" fmla="*/ 143905 w 461"/>
              <a:gd name="T11" fmla="*/ 59128 h 443"/>
              <a:gd name="T12" fmla="*/ 147965 w 461"/>
              <a:gd name="T13" fmla="*/ 39419 h 443"/>
              <a:gd name="T14" fmla="*/ 103756 w 461"/>
              <a:gd name="T15" fmla="*/ 0 h 443"/>
              <a:gd name="T16" fmla="*/ 59547 w 461"/>
              <a:gd name="T17" fmla="*/ 39419 h 443"/>
              <a:gd name="T18" fmla="*/ 63607 w 461"/>
              <a:gd name="T19" fmla="*/ 59128 h 443"/>
              <a:gd name="T20" fmla="*/ 59547 w 461"/>
              <a:gd name="T21" fmla="*/ 67639 h 443"/>
              <a:gd name="T22" fmla="*/ 67667 w 461"/>
              <a:gd name="T23" fmla="*/ 87349 h 443"/>
              <a:gd name="T24" fmla="*/ 79847 w 461"/>
              <a:gd name="T25" fmla="*/ 111089 h 443"/>
              <a:gd name="T26" fmla="*/ 43758 w 461"/>
              <a:gd name="T27" fmla="*/ 150508 h 443"/>
              <a:gd name="T28" fmla="*/ 0 w 461"/>
              <a:gd name="T29" fmla="*/ 178281 h 443"/>
              <a:gd name="T30" fmla="*/ 0 w 461"/>
              <a:gd name="T31" fmla="*/ 197990 h 443"/>
              <a:gd name="T32" fmla="*/ 103756 w 461"/>
              <a:gd name="T33" fmla="*/ 197990 h 443"/>
              <a:gd name="T34" fmla="*/ 207512 w 461"/>
              <a:gd name="T35" fmla="*/ 197990 h 443"/>
              <a:gd name="T36" fmla="*/ 207512 w 461"/>
              <a:gd name="T37" fmla="*/ 178281 h 443"/>
              <a:gd name="T38" fmla="*/ 163754 w 461"/>
              <a:gd name="T39" fmla="*/ 150508 h 44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Freeform 70"/>
          <p:cNvSpPr>
            <a:spLocks noChangeArrowheads="1"/>
          </p:cNvSpPr>
          <p:nvPr/>
        </p:nvSpPr>
        <p:spPr bwMode="auto">
          <a:xfrm>
            <a:off x="4127757" y="4398941"/>
            <a:ext cx="390000" cy="348512"/>
          </a:xfrm>
          <a:custGeom>
            <a:avLst/>
            <a:gdLst>
              <a:gd name="T0" fmla="*/ 63953 w 497"/>
              <a:gd name="T1" fmla="*/ 123611 h 445"/>
              <a:gd name="T2" fmla="*/ 63953 w 497"/>
              <a:gd name="T3" fmla="*/ 123611 h 445"/>
              <a:gd name="T4" fmla="*/ 63953 w 497"/>
              <a:gd name="T5" fmla="*/ 56187 h 445"/>
              <a:gd name="T6" fmla="*/ 23870 w 497"/>
              <a:gd name="T7" fmla="*/ 56187 h 445"/>
              <a:gd name="T8" fmla="*/ 0 w 497"/>
              <a:gd name="T9" fmla="*/ 80010 h 445"/>
              <a:gd name="T10" fmla="*/ 0 w 497"/>
              <a:gd name="T11" fmla="*/ 143389 h 445"/>
              <a:gd name="T12" fmla="*/ 23870 w 497"/>
              <a:gd name="T13" fmla="*/ 167661 h 445"/>
              <a:gd name="T14" fmla="*/ 31977 w 497"/>
              <a:gd name="T15" fmla="*/ 167661 h 445"/>
              <a:gd name="T16" fmla="*/ 31977 w 497"/>
              <a:gd name="T17" fmla="*/ 199576 h 445"/>
              <a:gd name="T18" fmla="*/ 68007 w 497"/>
              <a:gd name="T19" fmla="*/ 167661 h 445"/>
              <a:gd name="T20" fmla="*/ 123403 w 497"/>
              <a:gd name="T21" fmla="*/ 167661 h 445"/>
              <a:gd name="T22" fmla="*/ 143670 w 497"/>
              <a:gd name="T23" fmla="*/ 143389 h 445"/>
              <a:gd name="T24" fmla="*/ 143670 w 497"/>
              <a:gd name="T25" fmla="*/ 123611 h 445"/>
              <a:gd name="T26" fmla="*/ 143670 w 497"/>
              <a:gd name="T27" fmla="*/ 123611 h 445"/>
              <a:gd name="T28" fmla="*/ 63953 w 497"/>
              <a:gd name="T29" fmla="*/ 123611 h 445"/>
              <a:gd name="T30" fmla="*/ 199517 w 497"/>
              <a:gd name="T31" fmla="*/ 0 h 445"/>
              <a:gd name="T32" fmla="*/ 199517 w 497"/>
              <a:gd name="T33" fmla="*/ 0 h 445"/>
              <a:gd name="T34" fmla="*/ 99533 w 497"/>
              <a:gd name="T35" fmla="*/ 0 h 445"/>
              <a:gd name="T36" fmla="*/ 79717 w 497"/>
              <a:gd name="T37" fmla="*/ 24273 h 445"/>
              <a:gd name="T38" fmla="*/ 79717 w 497"/>
              <a:gd name="T39" fmla="*/ 111475 h 445"/>
              <a:gd name="T40" fmla="*/ 155830 w 497"/>
              <a:gd name="T41" fmla="*/ 111475 h 445"/>
              <a:gd name="T42" fmla="*/ 191410 w 497"/>
              <a:gd name="T43" fmla="*/ 143389 h 445"/>
              <a:gd name="T44" fmla="*/ 191410 w 497"/>
              <a:gd name="T45" fmla="*/ 111475 h 445"/>
              <a:gd name="T46" fmla="*/ 199517 w 497"/>
              <a:gd name="T47" fmla="*/ 111475 h 445"/>
              <a:gd name="T48" fmla="*/ 223387 w 497"/>
              <a:gd name="T49" fmla="*/ 87651 h 445"/>
              <a:gd name="T50" fmla="*/ 223387 w 497"/>
              <a:gd name="T51" fmla="*/ 24273 h 445"/>
              <a:gd name="T52" fmla="*/ 199517 w 497"/>
              <a:gd name="T53" fmla="*/ 0 h 44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97" h="445">
                <a:moveTo>
                  <a:pt x="142" y="275"/>
                </a:moveTo>
                <a:lnTo>
                  <a:pt x="142" y="275"/>
                </a:lnTo>
                <a:cubicBezTo>
                  <a:pt x="142" y="125"/>
                  <a:pt x="142" y="125"/>
                  <a:pt x="142" y="125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18" y="125"/>
                  <a:pt x="0" y="151"/>
                  <a:pt x="0" y="178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54"/>
                  <a:pt x="18" y="373"/>
                  <a:pt x="53" y="373"/>
                </a:cubicBezTo>
                <a:cubicBezTo>
                  <a:pt x="71" y="373"/>
                  <a:pt x="71" y="373"/>
                  <a:pt x="71" y="373"/>
                </a:cubicBezTo>
                <a:cubicBezTo>
                  <a:pt x="71" y="444"/>
                  <a:pt x="71" y="444"/>
                  <a:pt x="71" y="444"/>
                </a:cubicBezTo>
                <a:cubicBezTo>
                  <a:pt x="151" y="373"/>
                  <a:pt x="151" y="373"/>
                  <a:pt x="151" y="373"/>
                </a:cubicBezTo>
                <a:cubicBezTo>
                  <a:pt x="274" y="373"/>
                  <a:pt x="274" y="373"/>
                  <a:pt x="274" y="373"/>
                </a:cubicBezTo>
                <a:cubicBezTo>
                  <a:pt x="302" y="373"/>
                  <a:pt x="319" y="354"/>
                  <a:pt x="319" y="319"/>
                </a:cubicBezTo>
                <a:cubicBezTo>
                  <a:pt x="319" y="275"/>
                  <a:pt x="319" y="275"/>
                  <a:pt x="319" y="275"/>
                </a:cubicBezTo>
                <a:lnTo>
                  <a:pt x="142" y="275"/>
                </a:lnTo>
                <a:close/>
                <a:moveTo>
                  <a:pt x="443" y="0"/>
                </a:moveTo>
                <a:lnTo>
                  <a:pt x="443" y="0"/>
                </a:lnTo>
                <a:cubicBezTo>
                  <a:pt x="221" y="0"/>
                  <a:pt x="221" y="0"/>
                  <a:pt x="221" y="0"/>
                </a:cubicBezTo>
                <a:cubicBezTo>
                  <a:pt x="195" y="0"/>
                  <a:pt x="177" y="27"/>
                  <a:pt x="177" y="54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346" y="248"/>
                  <a:pt x="346" y="248"/>
                  <a:pt x="346" y="248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43" y="248"/>
                  <a:pt x="443" y="248"/>
                  <a:pt x="443" y="248"/>
                </a:cubicBezTo>
                <a:cubicBezTo>
                  <a:pt x="470" y="248"/>
                  <a:pt x="496" y="231"/>
                  <a:pt x="496" y="195"/>
                </a:cubicBezTo>
                <a:cubicBezTo>
                  <a:pt x="496" y="54"/>
                  <a:pt x="496" y="54"/>
                  <a:pt x="496" y="54"/>
                </a:cubicBezTo>
                <a:cubicBezTo>
                  <a:pt x="496" y="27"/>
                  <a:pt x="470" y="0"/>
                  <a:pt x="443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Freeform 154"/>
          <p:cNvSpPr>
            <a:spLocks noChangeArrowheads="1"/>
          </p:cNvSpPr>
          <p:nvPr/>
        </p:nvSpPr>
        <p:spPr bwMode="auto">
          <a:xfrm>
            <a:off x="1404939" y="4383728"/>
            <a:ext cx="279362" cy="378938"/>
          </a:xfrm>
          <a:custGeom>
            <a:avLst/>
            <a:gdLst>
              <a:gd name="T0" fmla="*/ 156272 w 355"/>
              <a:gd name="T1" fmla="*/ 58950 h 487"/>
              <a:gd name="T2" fmla="*/ 156272 w 355"/>
              <a:gd name="T3" fmla="*/ 58950 h 487"/>
              <a:gd name="T4" fmla="*/ 52392 w 355"/>
              <a:gd name="T5" fmla="*/ 7592 h 487"/>
              <a:gd name="T6" fmla="*/ 4065 w 355"/>
              <a:gd name="T7" fmla="*/ 23669 h 487"/>
              <a:gd name="T8" fmla="*/ 0 w 355"/>
              <a:gd name="T9" fmla="*/ 35280 h 487"/>
              <a:gd name="T10" fmla="*/ 4065 w 355"/>
              <a:gd name="T11" fmla="*/ 154073 h 487"/>
              <a:gd name="T12" fmla="*/ 8130 w 355"/>
              <a:gd name="T13" fmla="*/ 162111 h 487"/>
              <a:gd name="T14" fmla="*/ 100267 w 355"/>
              <a:gd name="T15" fmla="*/ 217041 h 487"/>
              <a:gd name="T16" fmla="*/ 104332 w 355"/>
              <a:gd name="T17" fmla="*/ 217041 h 487"/>
              <a:gd name="T18" fmla="*/ 108397 w 355"/>
              <a:gd name="T19" fmla="*/ 217041 h 487"/>
              <a:gd name="T20" fmla="*/ 112010 w 355"/>
              <a:gd name="T21" fmla="*/ 213469 h 487"/>
              <a:gd name="T22" fmla="*/ 112010 w 355"/>
              <a:gd name="T23" fmla="*/ 90657 h 487"/>
              <a:gd name="T24" fmla="*/ 108397 w 355"/>
              <a:gd name="T25" fmla="*/ 82619 h 487"/>
              <a:gd name="T26" fmla="*/ 19873 w 355"/>
              <a:gd name="T27" fmla="*/ 31261 h 487"/>
              <a:gd name="T28" fmla="*/ 32067 w 355"/>
              <a:gd name="T29" fmla="*/ 23669 h 487"/>
              <a:gd name="T30" fmla="*/ 48327 w 355"/>
              <a:gd name="T31" fmla="*/ 19650 h 487"/>
              <a:gd name="T32" fmla="*/ 135948 w 355"/>
              <a:gd name="T33" fmla="*/ 66988 h 487"/>
              <a:gd name="T34" fmla="*/ 140013 w 355"/>
              <a:gd name="T35" fmla="*/ 71007 h 487"/>
              <a:gd name="T36" fmla="*/ 140013 w 355"/>
              <a:gd name="T37" fmla="*/ 189800 h 487"/>
              <a:gd name="T38" fmla="*/ 148142 w 355"/>
              <a:gd name="T39" fmla="*/ 197392 h 487"/>
              <a:gd name="T40" fmla="*/ 159885 w 355"/>
              <a:gd name="T41" fmla="*/ 189800 h 487"/>
              <a:gd name="T42" fmla="*/ 159885 w 355"/>
              <a:gd name="T43" fmla="*/ 62969 h 487"/>
              <a:gd name="T44" fmla="*/ 156272 w 355"/>
              <a:gd name="T45" fmla="*/ 58950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Freeform 29"/>
          <p:cNvSpPr>
            <a:spLocks noChangeArrowheads="1"/>
          </p:cNvSpPr>
          <p:nvPr/>
        </p:nvSpPr>
        <p:spPr bwMode="auto">
          <a:xfrm>
            <a:off x="9712311" y="4393409"/>
            <a:ext cx="348512" cy="359576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76461" y="1947167"/>
            <a:ext cx="105155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en-US" altLang="zh-CN" sz="44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6462" y="2613675"/>
            <a:ext cx="105155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Put Your </a:t>
            </a:r>
            <a:r>
              <a:rPr lang="en-US" sz="1600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Awesome Subtitle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/>
      <p:bldP spid="3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69"/>
          <p:cNvSpPr txBox="1"/>
          <p:nvPr/>
        </p:nvSpPr>
        <p:spPr>
          <a:xfrm>
            <a:off x="4030087" y="133772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en-US" altLang="zh-CN" sz="44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392831" y="2004234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Put Your </a:t>
            </a:r>
            <a:r>
              <a:rPr lang="en-US" sz="1600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Awesome Subtitle</a:t>
            </a:r>
          </a:p>
        </p:txBody>
      </p:sp>
      <p:sp>
        <p:nvSpPr>
          <p:cNvPr id="72" name="Rectangle 74"/>
          <p:cNvSpPr/>
          <p:nvPr/>
        </p:nvSpPr>
        <p:spPr>
          <a:xfrm>
            <a:off x="8935659" y="3694742"/>
            <a:ext cx="21330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Aliquam sit amet metus.</a:t>
            </a:r>
            <a:endParaRPr lang="id-ID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935659" y="3429250"/>
            <a:ext cx="13283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Rocket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4" name="Rectangle 80"/>
          <p:cNvSpPr/>
          <p:nvPr/>
        </p:nvSpPr>
        <p:spPr>
          <a:xfrm>
            <a:off x="8565101" y="5951962"/>
            <a:ext cx="21330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Aliquam sit amet metus.</a:t>
            </a:r>
            <a:endParaRPr lang="id-ID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565101" y="5686470"/>
            <a:ext cx="121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Heart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6" name="Rectangle 83"/>
          <p:cNvSpPr/>
          <p:nvPr/>
        </p:nvSpPr>
        <p:spPr>
          <a:xfrm>
            <a:off x="1651710" y="5951962"/>
            <a:ext cx="21330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Aliquam sit amet metus.</a:t>
            </a:r>
            <a:endParaRPr lang="id-ID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651710" y="5686470"/>
            <a:ext cx="11391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Graduate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8" name="Rectangle 88"/>
          <p:cNvSpPr/>
          <p:nvPr/>
        </p:nvSpPr>
        <p:spPr>
          <a:xfrm>
            <a:off x="1261640" y="3694742"/>
            <a:ext cx="21330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Aliquam sit amet metus.</a:t>
            </a:r>
            <a:endParaRPr lang="id-ID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261640" y="3429250"/>
            <a:ext cx="14051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Three Bulbs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0" name="Freeform 101"/>
          <p:cNvSpPr>
            <a:spLocks noChangeArrowheads="1"/>
          </p:cNvSpPr>
          <p:nvPr/>
        </p:nvSpPr>
        <p:spPr bwMode="auto">
          <a:xfrm>
            <a:off x="1101862" y="5805796"/>
            <a:ext cx="453964" cy="347719"/>
          </a:xfrm>
          <a:custGeom>
            <a:avLst/>
            <a:gdLst>
              <a:gd name="T0" fmla="*/ 36030 w 497"/>
              <a:gd name="T1" fmla="*/ 111308 h 382"/>
              <a:gd name="T2" fmla="*/ 36030 w 497"/>
              <a:gd name="T3" fmla="*/ 111308 h 382"/>
              <a:gd name="T4" fmla="*/ 71610 w 497"/>
              <a:gd name="T5" fmla="*/ 147214 h 382"/>
              <a:gd name="T6" fmla="*/ 111693 w 497"/>
              <a:gd name="T7" fmla="*/ 171001 h 382"/>
              <a:gd name="T8" fmla="*/ 151777 w 497"/>
              <a:gd name="T9" fmla="*/ 151253 h 382"/>
              <a:gd name="T10" fmla="*/ 175647 w 497"/>
              <a:gd name="T11" fmla="*/ 115796 h 382"/>
              <a:gd name="T12" fmla="*/ 111693 w 497"/>
              <a:gd name="T13" fmla="*/ 147214 h 382"/>
              <a:gd name="T14" fmla="*/ 36030 w 497"/>
              <a:gd name="T15" fmla="*/ 111308 h 382"/>
              <a:gd name="T16" fmla="*/ 219333 w 497"/>
              <a:gd name="T17" fmla="*/ 55654 h 382"/>
              <a:gd name="T18" fmla="*/ 219333 w 497"/>
              <a:gd name="T19" fmla="*/ 55654 h 382"/>
              <a:gd name="T20" fmla="*/ 123403 w 497"/>
              <a:gd name="T21" fmla="*/ 4039 h 382"/>
              <a:gd name="T22" fmla="*/ 99533 w 497"/>
              <a:gd name="T23" fmla="*/ 4039 h 382"/>
              <a:gd name="T24" fmla="*/ 4053 w 497"/>
              <a:gd name="T25" fmla="*/ 55654 h 382"/>
              <a:gd name="T26" fmla="*/ 4053 w 497"/>
              <a:gd name="T27" fmla="*/ 71812 h 382"/>
              <a:gd name="T28" fmla="*/ 99533 w 497"/>
              <a:gd name="T29" fmla="*/ 123426 h 382"/>
              <a:gd name="T30" fmla="*/ 123403 w 497"/>
              <a:gd name="T31" fmla="*/ 123426 h 382"/>
              <a:gd name="T32" fmla="*/ 183754 w 497"/>
              <a:gd name="T33" fmla="*/ 87520 h 382"/>
              <a:gd name="T34" fmla="*/ 119800 w 497"/>
              <a:gd name="T35" fmla="*/ 71812 h 382"/>
              <a:gd name="T36" fmla="*/ 111693 w 497"/>
              <a:gd name="T37" fmla="*/ 75402 h 382"/>
              <a:gd name="T38" fmla="*/ 91426 w 497"/>
              <a:gd name="T39" fmla="*/ 59693 h 382"/>
              <a:gd name="T40" fmla="*/ 111693 w 497"/>
              <a:gd name="T41" fmla="*/ 48024 h 382"/>
              <a:gd name="T42" fmla="*/ 131960 w 497"/>
              <a:gd name="T43" fmla="*/ 55654 h 382"/>
              <a:gd name="T44" fmla="*/ 199517 w 497"/>
              <a:gd name="T45" fmla="*/ 79441 h 382"/>
              <a:gd name="T46" fmla="*/ 219333 w 497"/>
              <a:gd name="T47" fmla="*/ 71812 h 382"/>
              <a:gd name="T48" fmla="*/ 219333 w 497"/>
              <a:gd name="T49" fmla="*/ 55654 h 382"/>
              <a:gd name="T50" fmla="*/ 191410 w 497"/>
              <a:gd name="T51" fmla="*/ 155292 h 382"/>
              <a:gd name="T52" fmla="*/ 191410 w 497"/>
              <a:gd name="T53" fmla="*/ 155292 h 382"/>
              <a:gd name="T54" fmla="*/ 207623 w 497"/>
              <a:gd name="T55" fmla="*/ 151253 h 382"/>
              <a:gd name="T56" fmla="*/ 199517 w 497"/>
              <a:gd name="T57" fmla="*/ 79441 h 382"/>
              <a:gd name="T58" fmla="*/ 183754 w 497"/>
              <a:gd name="T59" fmla="*/ 87520 h 382"/>
              <a:gd name="T60" fmla="*/ 191410 w 497"/>
              <a:gd name="T61" fmla="*/ 155292 h 38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rgbClr val="00BAF7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1" name="Freeform 123"/>
          <p:cNvSpPr>
            <a:spLocks noChangeArrowheads="1"/>
          </p:cNvSpPr>
          <p:nvPr/>
        </p:nvSpPr>
        <p:spPr bwMode="auto">
          <a:xfrm>
            <a:off x="8403283" y="3540789"/>
            <a:ext cx="412111" cy="421769"/>
          </a:xfrm>
          <a:custGeom>
            <a:avLst/>
            <a:gdLst>
              <a:gd name="T0" fmla="*/ 123628 w 452"/>
              <a:gd name="T1" fmla="*/ 135490 h 462"/>
              <a:gd name="T2" fmla="*/ 123628 w 452"/>
              <a:gd name="T3" fmla="*/ 135490 h 462"/>
              <a:gd name="T4" fmla="*/ 195108 w 452"/>
              <a:gd name="T5" fmla="*/ 11703 h 462"/>
              <a:gd name="T6" fmla="*/ 195108 w 452"/>
              <a:gd name="T7" fmla="*/ 8102 h 462"/>
              <a:gd name="T8" fmla="*/ 191062 w 452"/>
              <a:gd name="T9" fmla="*/ 8102 h 462"/>
              <a:gd name="T10" fmla="*/ 71480 w 452"/>
              <a:gd name="T11" fmla="*/ 80124 h 462"/>
              <a:gd name="T12" fmla="*/ 4046 w 452"/>
              <a:gd name="T13" fmla="*/ 135490 h 462"/>
              <a:gd name="T14" fmla="*/ 15735 w 452"/>
              <a:gd name="T15" fmla="*/ 147644 h 462"/>
              <a:gd name="T16" fmla="*/ 39561 w 452"/>
              <a:gd name="T17" fmla="*/ 139542 h 462"/>
              <a:gd name="T18" fmla="*/ 67883 w 452"/>
              <a:gd name="T19" fmla="*/ 167450 h 462"/>
              <a:gd name="T20" fmla="*/ 59791 w 452"/>
              <a:gd name="T21" fmla="*/ 191307 h 462"/>
              <a:gd name="T22" fmla="*/ 67883 w 452"/>
              <a:gd name="T23" fmla="*/ 203461 h 462"/>
              <a:gd name="T24" fmla="*/ 123628 w 452"/>
              <a:gd name="T25" fmla="*/ 135490 h 462"/>
              <a:gd name="T26" fmla="*/ 135317 w 452"/>
              <a:gd name="T27" fmla="*/ 67520 h 462"/>
              <a:gd name="T28" fmla="*/ 135317 w 452"/>
              <a:gd name="T29" fmla="*/ 67520 h 462"/>
              <a:gd name="T30" fmla="*/ 135317 w 452"/>
              <a:gd name="T31" fmla="*/ 43663 h 462"/>
              <a:gd name="T32" fmla="*/ 159143 w 452"/>
              <a:gd name="T33" fmla="*/ 43663 h 462"/>
              <a:gd name="T34" fmla="*/ 159143 w 452"/>
              <a:gd name="T35" fmla="*/ 67520 h 462"/>
              <a:gd name="T36" fmla="*/ 135317 w 452"/>
              <a:gd name="T37" fmla="*/ 67520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rgbClr val="00B393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" name="Freeform 149"/>
          <p:cNvSpPr>
            <a:spLocks noChangeArrowheads="1"/>
          </p:cNvSpPr>
          <p:nvPr/>
        </p:nvSpPr>
        <p:spPr bwMode="auto">
          <a:xfrm>
            <a:off x="792485" y="3521049"/>
            <a:ext cx="331619" cy="450747"/>
          </a:xfrm>
          <a:custGeom>
            <a:avLst/>
            <a:gdLst>
              <a:gd name="T0" fmla="*/ 47616 w 364"/>
              <a:gd name="T1" fmla="*/ 213771 h 498"/>
              <a:gd name="T2" fmla="*/ 47616 w 364"/>
              <a:gd name="T3" fmla="*/ 213771 h 498"/>
              <a:gd name="T4" fmla="*/ 79061 w 364"/>
              <a:gd name="T5" fmla="*/ 221804 h 498"/>
              <a:gd name="T6" fmla="*/ 111404 w 364"/>
              <a:gd name="T7" fmla="*/ 213771 h 498"/>
              <a:gd name="T8" fmla="*/ 111404 w 364"/>
              <a:gd name="T9" fmla="*/ 190117 h 498"/>
              <a:gd name="T10" fmla="*/ 47616 w 364"/>
              <a:gd name="T11" fmla="*/ 190117 h 498"/>
              <a:gd name="T12" fmla="*/ 47616 w 364"/>
              <a:gd name="T13" fmla="*/ 213771 h 498"/>
              <a:gd name="T14" fmla="*/ 111404 w 364"/>
              <a:gd name="T15" fmla="*/ 178514 h 498"/>
              <a:gd name="T16" fmla="*/ 111404 w 364"/>
              <a:gd name="T17" fmla="*/ 178514 h 498"/>
              <a:gd name="T18" fmla="*/ 159020 w 364"/>
              <a:gd name="T19" fmla="*/ 67389 h 498"/>
              <a:gd name="T20" fmla="*/ 79061 w 364"/>
              <a:gd name="T21" fmla="*/ 0 h 498"/>
              <a:gd name="T22" fmla="*/ 0 w 364"/>
              <a:gd name="T23" fmla="*/ 67389 h 498"/>
              <a:gd name="T24" fmla="*/ 47616 w 364"/>
              <a:gd name="T25" fmla="*/ 178514 h 498"/>
              <a:gd name="T26" fmla="*/ 111404 w 364"/>
              <a:gd name="T27" fmla="*/ 178514 h 498"/>
              <a:gd name="T28" fmla="*/ 23808 w 364"/>
              <a:gd name="T29" fmla="*/ 67389 h 498"/>
              <a:gd name="T30" fmla="*/ 23808 w 364"/>
              <a:gd name="T31" fmla="*/ 67389 h 498"/>
              <a:gd name="T32" fmla="*/ 79061 w 364"/>
              <a:gd name="T33" fmla="*/ 23653 h 498"/>
              <a:gd name="T34" fmla="*/ 135212 w 364"/>
              <a:gd name="T35" fmla="*/ 67389 h 498"/>
              <a:gd name="T36" fmla="*/ 115447 w 364"/>
              <a:gd name="T37" fmla="*/ 111125 h 498"/>
              <a:gd name="T38" fmla="*/ 87147 w 364"/>
              <a:gd name="T39" fmla="*/ 158431 h 498"/>
              <a:gd name="T40" fmla="*/ 71424 w 364"/>
              <a:gd name="T41" fmla="*/ 158431 h 498"/>
              <a:gd name="T42" fmla="*/ 43573 w 364"/>
              <a:gd name="T43" fmla="*/ 111125 h 498"/>
              <a:gd name="T44" fmla="*/ 23808 w 364"/>
              <a:gd name="T45" fmla="*/ 67389 h 49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64" h="498">
                <a:moveTo>
                  <a:pt x="106" y="479"/>
                </a:moveTo>
                <a:lnTo>
                  <a:pt x="106" y="479"/>
                </a:lnTo>
                <a:cubicBezTo>
                  <a:pt x="123" y="488"/>
                  <a:pt x="150" y="497"/>
                  <a:pt x="176" y="497"/>
                </a:cubicBezTo>
                <a:cubicBezTo>
                  <a:pt x="203" y="497"/>
                  <a:pt x="229" y="488"/>
                  <a:pt x="248" y="479"/>
                </a:cubicBezTo>
                <a:cubicBezTo>
                  <a:pt x="248" y="426"/>
                  <a:pt x="248" y="426"/>
                  <a:pt x="248" y="426"/>
                </a:cubicBezTo>
                <a:cubicBezTo>
                  <a:pt x="106" y="426"/>
                  <a:pt x="106" y="426"/>
                  <a:pt x="106" y="426"/>
                </a:cubicBezTo>
                <a:lnTo>
                  <a:pt x="106" y="479"/>
                </a:lnTo>
                <a:close/>
                <a:moveTo>
                  <a:pt x="248" y="400"/>
                </a:moveTo>
                <a:lnTo>
                  <a:pt x="248" y="400"/>
                </a:lnTo>
                <a:cubicBezTo>
                  <a:pt x="248" y="293"/>
                  <a:pt x="363" y="258"/>
                  <a:pt x="354" y="151"/>
                </a:cubicBezTo>
                <a:cubicBezTo>
                  <a:pt x="345" y="80"/>
                  <a:pt x="301" y="0"/>
                  <a:pt x="176" y="0"/>
                </a:cubicBezTo>
                <a:cubicBezTo>
                  <a:pt x="53" y="0"/>
                  <a:pt x="9" y="80"/>
                  <a:pt x="0" y="151"/>
                </a:cubicBezTo>
                <a:cubicBezTo>
                  <a:pt x="0" y="258"/>
                  <a:pt x="106" y="293"/>
                  <a:pt x="106" y="400"/>
                </a:cubicBezTo>
                <a:lnTo>
                  <a:pt x="248" y="400"/>
                </a:lnTo>
                <a:close/>
                <a:moveTo>
                  <a:pt x="53" y="151"/>
                </a:moveTo>
                <a:lnTo>
                  <a:pt x="53" y="151"/>
                </a:lnTo>
                <a:cubicBezTo>
                  <a:pt x="62" y="89"/>
                  <a:pt x="106" y="53"/>
                  <a:pt x="176" y="53"/>
                </a:cubicBezTo>
                <a:cubicBezTo>
                  <a:pt x="248" y="53"/>
                  <a:pt x="292" y="89"/>
                  <a:pt x="301" y="151"/>
                </a:cubicBezTo>
                <a:cubicBezTo>
                  <a:pt x="301" y="187"/>
                  <a:pt x="283" y="213"/>
                  <a:pt x="257" y="249"/>
                </a:cubicBezTo>
                <a:cubicBezTo>
                  <a:pt x="229" y="275"/>
                  <a:pt x="213" y="311"/>
                  <a:pt x="194" y="355"/>
                </a:cubicBezTo>
                <a:cubicBezTo>
                  <a:pt x="159" y="355"/>
                  <a:pt x="159" y="355"/>
                  <a:pt x="159" y="355"/>
                </a:cubicBezTo>
                <a:cubicBezTo>
                  <a:pt x="141" y="311"/>
                  <a:pt x="123" y="275"/>
                  <a:pt x="97" y="249"/>
                </a:cubicBezTo>
                <a:cubicBezTo>
                  <a:pt x="70" y="213"/>
                  <a:pt x="53" y="187"/>
                  <a:pt x="53" y="151"/>
                </a:cubicBezTo>
                <a:close/>
              </a:path>
            </a:pathLst>
          </a:custGeom>
          <a:solidFill>
            <a:srgbClr val="89C600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3" name="Freeform 95"/>
          <p:cNvSpPr>
            <a:spLocks noChangeArrowheads="1"/>
          </p:cNvSpPr>
          <p:nvPr/>
        </p:nvSpPr>
        <p:spPr bwMode="auto">
          <a:xfrm>
            <a:off x="8042854" y="5814501"/>
            <a:ext cx="405672" cy="325180"/>
          </a:xfrm>
          <a:custGeom>
            <a:avLst/>
            <a:gdLst>
              <a:gd name="T0" fmla="*/ 179752 w 444"/>
              <a:gd name="T1" fmla="*/ 16214 h 356"/>
              <a:gd name="T2" fmla="*/ 179752 w 444"/>
              <a:gd name="T3" fmla="*/ 16214 h 356"/>
              <a:gd name="T4" fmla="*/ 111726 w 444"/>
              <a:gd name="T5" fmla="*/ 16214 h 356"/>
              <a:gd name="T6" fmla="*/ 99562 w 444"/>
              <a:gd name="T7" fmla="*/ 27924 h 356"/>
              <a:gd name="T8" fmla="*/ 87849 w 444"/>
              <a:gd name="T9" fmla="*/ 16214 h 356"/>
              <a:gd name="T10" fmla="*/ 20273 w 444"/>
              <a:gd name="T11" fmla="*/ 16214 h 356"/>
              <a:gd name="T12" fmla="*/ 20273 w 444"/>
              <a:gd name="T13" fmla="*/ 83772 h 356"/>
              <a:gd name="T14" fmla="*/ 99562 w 444"/>
              <a:gd name="T15" fmla="*/ 159887 h 356"/>
              <a:gd name="T16" fmla="*/ 179752 w 444"/>
              <a:gd name="T17" fmla="*/ 83772 h 356"/>
              <a:gd name="T18" fmla="*/ 179752 w 444"/>
              <a:gd name="T19" fmla="*/ 16214 h 35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356">
                <a:moveTo>
                  <a:pt x="399" y="36"/>
                </a:moveTo>
                <a:lnTo>
                  <a:pt x="399" y="36"/>
                </a:lnTo>
                <a:cubicBezTo>
                  <a:pt x="355" y="0"/>
                  <a:pt x="293" y="0"/>
                  <a:pt x="248" y="36"/>
                </a:cubicBezTo>
                <a:cubicBezTo>
                  <a:pt x="221" y="62"/>
                  <a:pt x="221" y="62"/>
                  <a:pt x="221" y="62"/>
                </a:cubicBezTo>
                <a:cubicBezTo>
                  <a:pt x="195" y="36"/>
                  <a:pt x="195" y="36"/>
                  <a:pt x="195" y="36"/>
                </a:cubicBezTo>
                <a:cubicBezTo>
                  <a:pt x="151" y="0"/>
                  <a:pt x="89" y="0"/>
                  <a:pt x="45" y="36"/>
                </a:cubicBezTo>
                <a:cubicBezTo>
                  <a:pt x="0" y="80"/>
                  <a:pt x="0" y="151"/>
                  <a:pt x="45" y="186"/>
                </a:cubicBezTo>
                <a:cubicBezTo>
                  <a:pt x="221" y="355"/>
                  <a:pt x="221" y="355"/>
                  <a:pt x="221" y="355"/>
                </a:cubicBezTo>
                <a:cubicBezTo>
                  <a:pt x="399" y="186"/>
                  <a:pt x="399" y="186"/>
                  <a:pt x="399" y="186"/>
                </a:cubicBezTo>
                <a:cubicBezTo>
                  <a:pt x="443" y="151"/>
                  <a:pt x="443" y="80"/>
                  <a:pt x="399" y="36"/>
                </a:cubicBezTo>
              </a:path>
            </a:pathLst>
          </a:custGeom>
          <a:solidFill>
            <a:srgbClr val="343E48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84" name="Group 7"/>
          <p:cNvGrpSpPr/>
          <p:nvPr/>
        </p:nvGrpSpPr>
        <p:grpSpPr>
          <a:xfrm>
            <a:off x="4365787" y="2777355"/>
            <a:ext cx="2882900" cy="4351338"/>
            <a:chOff x="4646613" y="1806575"/>
            <a:chExt cx="2882900" cy="4351338"/>
          </a:xfrm>
        </p:grpSpPr>
        <p:sp>
          <p:nvSpPr>
            <p:cNvPr id="85" name="Freeform 5"/>
            <p:cNvSpPr>
              <a:spLocks/>
            </p:cNvSpPr>
            <p:nvPr/>
          </p:nvSpPr>
          <p:spPr bwMode="auto">
            <a:xfrm>
              <a:off x="4646613" y="1806575"/>
              <a:ext cx="2882900" cy="4351338"/>
            </a:xfrm>
            <a:custGeom>
              <a:avLst/>
              <a:gdLst>
                <a:gd name="T0" fmla="*/ 167 w 1008"/>
                <a:gd name="T1" fmla="*/ 130 h 1523"/>
                <a:gd name="T2" fmla="*/ 224 w 1008"/>
                <a:gd name="T3" fmla="*/ 86 h 1523"/>
                <a:gd name="T4" fmla="*/ 287 w 1008"/>
                <a:gd name="T5" fmla="*/ 49 h 1523"/>
                <a:gd name="T6" fmla="*/ 356 w 1008"/>
                <a:gd name="T7" fmla="*/ 22 h 1523"/>
                <a:gd name="T8" fmla="*/ 404 w 1008"/>
                <a:gd name="T9" fmla="*/ 10 h 1523"/>
                <a:gd name="T10" fmla="*/ 480 w 1008"/>
                <a:gd name="T11" fmla="*/ 0 h 1523"/>
                <a:gd name="T12" fmla="*/ 531 w 1008"/>
                <a:gd name="T13" fmla="*/ 0 h 1523"/>
                <a:gd name="T14" fmla="*/ 582 w 1008"/>
                <a:gd name="T15" fmla="*/ 6 h 1523"/>
                <a:gd name="T16" fmla="*/ 655 w 1008"/>
                <a:gd name="T17" fmla="*/ 22 h 1523"/>
                <a:gd name="T18" fmla="*/ 723 w 1008"/>
                <a:gd name="T19" fmla="*/ 50 h 1523"/>
                <a:gd name="T20" fmla="*/ 786 w 1008"/>
                <a:gd name="T21" fmla="*/ 86 h 1523"/>
                <a:gd name="T22" fmla="*/ 843 w 1008"/>
                <a:gd name="T23" fmla="*/ 131 h 1523"/>
                <a:gd name="T24" fmla="*/ 893 w 1008"/>
                <a:gd name="T25" fmla="*/ 183 h 1523"/>
                <a:gd name="T26" fmla="*/ 935 w 1008"/>
                <a:gd name="T27" fmla="*/ 242 h 1523"/>
                <a:gd name="T28" fmla="*/ 968 w 1008"/>
                <a:gd name="T29" fmla="*/ 307 h 1523"/>
                <a:gd name="T30" fmla="*/ 992 w 1008"/>
                <a:gd name="T31" fmla="*/ 377 h 1523"/>
                <a:gd name="T32" fmla="*/ 1005 w 1008"/>
                <a:gd name="T33" fmla="*/ 451 h 1523"/>
                <a:gd name="T34" fmla="*/ 1008 w 1008"/>
                <a:gd name="T35" fmla="*/ 502 h 1523"/>
                <a:gd name="T36" fmla="*/ 1003 w 1008"/>
                <a:gd name="T37" fmla="*/ 577 h 1523"/>
                <a:gd name="T38" fmla="*/ 988 w 1008"/>
                <a:gd name="T39" fmla="*/ 645 h 1523"/>
                <a:gd name="T40" fmla="*/ 958 w 1008"/>
                <a:gd name="T41" fmla="*/ 724 h 1523"/>
                <a:gd name="T42" fmla="*/ 864 w 1008"/>
                <a:gd name="T43" fmla="*/ 901 h 1523"/>
                <a:gd name="T44" fmla="*/ 849 w 1008"/>
                <a:gd name="T45" fmla="*/ 933 h 1523"/>
                <a:gd name="T46" fmla="*/ 812 w 1008"/>
                <a:gd name="T47" fmla="*/ 1054 h 1523"/>
                <a:gd name="T48" fmla="*/ 831 w 1008"/>
                <a:gd name="T49" fmla="*/ 1202 h 1523"/>
                <a:gd name="T50" fmla="*/ 832 w 1008"/>
                <a:gd name="T51" fmla="*/ 1320 h 1523"/>
                <a:gd name="T52" fmla="*/ 766 w 1008"/>
                <a:gd name="T53" fmla="*/ 1384 h 1523"/>
                <a:gd name="T54" fmla="*/ 715 w 1008"/>
                <a:gd name="T55" fmla="*/ 1422 h 1523"/>
                <a:gd name="T56" fmla="*/ 605 w 1008"/>
                <a:gd name="T57" fmla="*/ 1523 h 1523"/>
                <a:gd name="T58" fmla="*/ 405 w 1008"/>
                <a:gd name="T59" fmla="*/ 1523 h 1523"/>
                <a:gd name="T60" fmla="*/ 295 w 1008"/>
                <a:gd name="T61" fmla="*/ 1422 h 1523"/>
                <a:gd name="T62" fmla="*/ 243 w 1008"/>
                <a:gd name="T63" fmla="*/ 1382 h 1523"/>
                <a:gd name="T64" fmla="*/ 175 w 1008"/>
                <a:gd name="T65" fmla="*/ 1308 h 1523"/>
                <a:gd name="T66" fmla="*/ 181 w 1008"/>
                <a:gd name="T67" fmla="*/ 1202 h 1523"/>
                <a:gd name="T68" fmla="*/ 198 w 1008"/>
                <a:gd name="T69" fmla="*/ 1055 h 1523"/>
                <a:gd name="T70" fmla="*/ 168 w 1008"/>
                <a:gd name="T71" fmla="*/ 950 h 1523"/>
                <a:gd name="T72" fmla="*/ 146 w 1008"/>
                <a:gd name="T73" fmla="*/ 902 h 1523"/>
                <a:gd name="T74" fmla="*/ 50 w 1008"/>
                <a:gd name="T75" fmla="*/ 724 h 1523"/>
                <a:gd name="T76" fmla="*/ 20 w 1008"/>
                <a:gd name="T77" fmla="*/ 645 h 1523"/>
                <a:gd name="T78" fmla="*/ 5 w 1008"/>
                <a:gd name="T79" fmla="*/ 577 h 1523"/>
                <a:gd name="T80" fmla="*/ 0 w 1008"/>
                <a:gd name="T81" fmla="*/ 502 h 1523"/>
                <a:gd name="T82" fmla="*/ 2 w 1008"/>
                <a:gd name="T83" fmla="*/ 451 h 1523"/>
                <a:gd name="T84" fmla="*/ 10 w 1008"/>
                <a:gd name="T85" fmla="*/ 401 h 1523"/>
                <a:gd name="T86" fmla="*/ 31 w 1008"/>
                <a:gd name="T87" fmla="*/ 329 h 1523"/>
                <a:gd name="T88" fmla="*/ 62 w 1008"/>
                <a:gd name="T89" fmla="*/ 262 h 1523"/>
                <a:gd name="T90" fmla="*/ 101 w 1008"/>
                <a:gd name="T91" fmla="*/ 201 h 1523"/>
                <a:gd name="T92" fmla="*/ 149 w 1008"/>
                <a:gd name="T93" fmla="*/ 147 h 1523"/>
                <a:gd name="T94" fmla="*/ 167 w 1008"/>
                <a:gd name="T95" fmla="*/ 130 h 1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8" h="1523">
                  <a:moveTo>
                    <a:pt x="167" y="130"/>
                  </a:moveTo>
                  <a:cubicBezTo>
                    <a:pt x="185" y="114"/>
                    <a:pt x="204" y="100"/>
                    <a:pt x="224" y="86"/>
                  </a:cubicBezTo>
                  <a:cubicBezTo>
                    <a:pt x="245" y="72"/>
                    <a:pt x="265" y="61"/>
                    <a:pt x="287" y="49"/>
                  </a:cubicBezTo>
                  <a:cubicBezTo>
                    <a:pt x="310" y="39"/>
                    <a:pt x="332" y="30"/>
                    <a:pt x="356" y="22"/>
                  </a:cubicBezTo>
                  <a:cubicBezTo>
                    <a:pt x="404" y="10"/>
                    <a:pt x="404" y="10"/>
                    <a:pt x="404" y="10"/>
                  </a:cubicBezTo>
                  <a:cubicBezTo>
                    <a:pt x="430" y="5"/>
                    <a:pt x="454" y="2"/>
                    <a:pt x="480" y="0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582" y="6"/>
                    <a:pt x="582" y="6"/>
                    <a:pt x="582" y="6"/>
                  </a:cubicBezTo>
                  <a:cubicBezTo>
                    <a:pt x="607" y="10"/>
                    <a:pt x="630" y="15"/>
                    <a:pt x="655" y="22"/>
                  </a:cubicBezTo>
                  <a:cubicBezTo>
                    <a:pt x="678" y="30"/>
                    <a:pt x="700" y="39"/>
                    <a:pt x="723" y="50"/>
                  </a:cubicBezTo>
                  <a:cubicBezTo>
                    <a:pt x="745" y="61"/>
                    <a:pt x="765" y="73"/>
                    <a:pt x="786" y="86"/>
                  </a:cubicBezTo>
                  <a:cubicBezTo>
                    <a:pt x="806" y="100"/>
                    <a:pt x="825" y="115"/>
                    <a:pt x="843" y="131"/>
                  </a:cubicBezTo>
                  <a:cubicBezTo>
                    <a:pt x="861" y="147"/>
                    <a:pt x="877" y="164"/>
                    <a:pt x="893" y="183"/>
                  </a:cubicBezTo>
                  <a:cubicBezTo>
                    <a:pt x="908" y="202"/>
                    <a:pt x="922" y="221"/>
                    <a:pt x="935" y="242"/>
                  </a:cubicBezTo>
                  <a:cubicBezTo>
                    <a:pt x="947" y="263"/>
                    <a:pt x="958" y="284"/>
                    <a:pt x="968" y="307"/>
                  </a:cubicBezTo>
                  <a:cubicBezTo>
                    <a:pt x="977" y="330"/>
                    <a:pt x="985" y="353"/>
                    <a:pt x="992" y="377"/>
                  </a:cubicBezTo>
                  <a:cubicBezTo>
                    <a:pt x="998" y="402"/>
                    <a:pt x="1002" y="426"/>
                    <a:pt x="1005" y="451"/>
                  </a:cubicBezTo>
                  <a:cubicBezTo>
                    <a:pt x="1008" y="502"/>
                    <a:pt x="1008" y="502"/>
                    <a:pt x="1008" y="502"/>
                  </a:cubicBezTo>
                  <a:cubicBezTo>
                    <a:pt x="1007" y="528"/>
                    <a:pt x="1006" y="552"/>
                    <a:pt x="1003" y="577"/>
                  </a:cubicBezTo>
                  <a:cubicBezTo>
                    <a:pt x="999" y="600"/>
                    <a:pt x="994" y="622"/>
                    <a:pt x="988" y="645"/>
                  </a:cubicBezTo>
                  <a:cubicBezTo>
                    <a:pt x="979" y="672"/>
                    <a:pt x="970" y="698"/>
                    <a:pt x="958" y="724"/>
                  </a:cubicBezTo>
                  <a:cubicBezTo>
                    <a:pt x="929" y="784"/>
                    <a:pt x="894" y="841"/>
                    <a:pt x="864" y="901"/>
                  </a:cubicBezTo>
                  <a:cubicBezTo>
                    <a:pt x="849" y="933"/>
                    <a:pt x="849" y="933"/>
                    <a:pt x="849" y="933"/>
                  </a:cubicBezTo>
                  <a:cubicBezTo>
                    <a:pt x="833" y="973"/>
                    <a:pt x="820" y="1012"/>
                    <a:pt x="812" y="1054"/>
                  </a:cubicBezTo>
                  <a:cubicBezTo>
                    <a:pt x="847" y="1095"/>
                    <a:pt x="855" y="1154"/>
                    <a:pt x="831" y="1202"/>
                  </a:cubicBezTo>
                  <a:cubicBezTo>
                    <a:pt x="850" y="1239"/>
                    <a:pt x="849" y="1282"/>
                    <a:pt x="832" y="1320"/>
                  </a:cubicBezTo>
                  <a:cubicBezTo>
                    <a:pt x="817" y="1349"/>
                    <a:pt x="795" y="1370"/>
                    <a:pt x="766" y="1384"/>
                  </a:cubicBezTo>
                  <a:cubicBezTo>
                    <a:pt x="751" y="1400"/>
                    <a:pt x="735" y="1412"/>
                    <a:pt x="715" y="1422"/>
                  </a:cubicBezTo>
                  <a:cubicBezTo>
                    <a:pt x="605" y="1523"/>
                    <a:pt x="605" y="1523"/>
                    <a:pt x="605" y="1523"/>
                  </a:cubicBezTo>
                  <a:cubicBezTo>
                    <a:pt x="405" y="1523"/>
                    <a:pt x="405" y="1523"/>
                    <a:pt x="405" y="1523"/>
                  </a:cubicBezTo>
                  <a:cubicBezTo>
                    <a:pt x="295" y="1422"/>
                    <a:pt x="295" y="1422"/>
                    <a:pt x="295" y="1422"/>
                  </a:cubicBezTo>
                  <a:cubicBezTo>
                    <a:pt x="275" y="1412"/>
                    <a:pt x="257" y="1399"/>
                    <a:pt x="243" y="1382"/>
                  </a:cubicBezTo>
                  <a:cubicBezTo>
                    <a:pt x="211" y="1368"/>
                    <a:pt x="188" y="1340"/>
                    <a:pt x="175" y="1308"/>
                  </a:cubicBezTo>
                  <a:cubicBezTo>
                    <a:pt x="163" y="1273"/>
                    <a:pt x="164" y="1235"/>
                    <a:pt x="181" y="1202"/>
                  </a:cubicBezTo>
                  <a:cubicBezTo>
                    <a:pt x="157" y="1154"/>
                    <a:pt x="164" y="1096"/>
                    <a:pt x="198" y="1055"/>
                  </a:cubicBezTo>
                  <a:cubicBezTo>
                    <a:pt x="191" y="1019"/>
                    <a:pt x="181" y="985"/>
                    <a:pt x="168" y="950"/>
                  </a:cubicBezTo>
                  <a:cubicBezTo>
                    <a:pt x="161" y="934"/>
                    <a:pt x="154" y="918"/>
                    <a:pt x="146" y="902"/>
                  </a:cubicBezTo>
                  <a:cubicBezTo>
                    <a:pt x="116" y="842"/>
                    <a:pt x="80" y="785"/>
                    <a:pt x="50" y="724"/>
                  </a:cubicBezTo>
                  <a:cubicBezTo>
                    <a:pt x="39" y="698"/>
                    <a:pt x="29" y="672"/>
                    <a:pt x="20" y="645"/>
                  </a:cubicBezTo>
                  <a:cubicBezTo>
                    <a:pt x="14" y="623"/>
                    <a:pt x="9" y="601"/>
                    <a:pt x="5" y="577"/>
                  </a:cubicBezTo>
                  <a:cubicBezTo>
                    <a:pt x="2" y="552"/>
                    <a:pt x="0" y="528"/>
                    <a:pt x="0" y="502"/>
                  </a:cubicBezTo>
                  <a:cubicBezTo>
                    <a:pt x="2" y="451"/>
                    <a:pt x="2" y="451"/>
                    <a:pt x="2" y="451"/>
                  </a:cubicBezTo>
                  <a:cubicBezTo>
                    <a:pt x="10" y="401"/>
                    <a:pt x="10" y="401"/>
                    <a:pt x="10" y="401"/>
                  </a:cubicBezTo>
                  <a:cubicBezTo>
                    <a:pt x="16" y="376"/>
                    <a:pt x="23" y="353"/>
                    <a:pt x="31" y="329"/>
                  </a:cubicBezTo>
                  <a:cubicBezTo>
                    <a:pt x="40" y="306"/>
                    <a:pt x="50" y="285"/>
                    <a:pt x="62" y="262"/>
                  </a:cubicBezTo>
                  <a:cubicBezTo>
                    <a:pt x="74" y="241"/>
                    <a:pt x="87" y="221"/>
                    <a:pt x="101" y="201"/>
                  </a:cubicBezTo>
                  <a:cubicBezTo>
                    <a:pt x="117" y="182"/>
                    <a:pt x="132" y="165"/>
                    <a:pt x="149" y="147"/>
                  </a:cubicBezTo>
                  <a:lnTo>
                    <a:pt x="167" y="13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6" name="Freeform 6"/>
            <p:cNvSpPr>
              <a:spLocks/>
            </p:cNvSpPr>
            <p:nvPr/>
          </p:nvSpPr>
          <p:spPr bwMode="auto">
            <a:xfrm>
              <a:off x="4781551" y="1939925"/>
              <a:ext cx="2614613" cy="4083050"/>
            </a:xfrm>
            <a:custGeom>
              <a:avLst/>
              <a:gdLst>
                <a:gd name="T0" fmla="*/ 167 w 914"/>
                <a:gd name="T1" fmla="*/ 1224 h 1429"/>
                <a:gd name="T2" fmla="*/ 191 w 914"/>
                <a:gd name="T3" fmla="*/ 1155 h 1429"/>
                <a:gd name="T4" fmla="*/ 202 w 914"/>
                <a:gd name="T5" fmla="*/ 1025 h 1429"/>
                <a:gd name="T6" fmla="*/ 178 w 914"/>
                <a:gd name="T7" fmla="*/ 923 h 1429"/>
                <a:gd name="T8" fmla="*/ 141 w 914"/>
                <a:gd name="T9" fmla="*/ 834 h 1429"/>
                <a:gd name="T10" fmla="*/ 46 w 914"/>
                <a:gd name="T11" fmla="*/ 658 h 1429"/>
                <a:gd name="T12" fmla="*/ 18 w 914"/>
                <a:gd name="T13" fmla="*/ 585 h 1429"/>
                <a:gd name="T14" fmla="*/ 5 w 914"/>
                <a:gd name="T15" fmla="*/ 524 h 1429"/>
                <a:gd name="T16" fmla="*/ 0 w 914"/>
                <a:gd name="T17" fmla="*/ 455 h 1429"/>
                <a:gd name="T18" fmla="*/ 5 w 914"/>
                <a:gd name="T19" fmla="*/ 386 h 1429"/>
                <a:gd name="T20" fmla="*/ 21 w 914"/>
                <a:gd name="T21" fmla="*/ 320 h 1429"/>
                <a:gd name="T22" fmla="*/ 45 w 914"/>
                <a:gd name="T23" fmla="*/ 258 h 1429"/>
                <a:gd name="T24" fmla="*/ 79 w 914"/>
                <a:gd name="T25" fmla="*/ 200 h 1429"/>
                <a:gd name="T26" fmla="*/ 120 w 914"/>
                <a:gd name="T27" fmla="*/ 149 h 1429"/>
                <a:gd name="T28" fmla="*/ 168 w 914"/>
                <a:gd name="T29" fmla="*/ 104 h 1429"/>
                <a:gd name="T30" fmla="*/ 222 w 914"/>
                <a:gd name="T31" fmla="*/ 66 h 1429"/>
                <a:gd name="T32" fmla="*/ 281 w 914"/>
                <a:gd name="T33" fmla="*/ 35 h 1429"/>
                <a:gd name="T34" fmla="*/ 345 w 914"/>
                <a:gd name="T35" fmla="*/ 14 h 1429"/>
                <a:gd name="T36" fmla="*/ 412 w 914"/>
                <a:gd name="T37" fmla="*/ 2 h 1429"/>
                <a:gd name="T38" fmla="*/ 482 w 914"/>
                <a:gd name="T39" fmla="*/ 0 h 1429"/>
                <a:gd name="T40" fmla="*/ 550 w 914"/>
                <a:gd name="T41" fmla="*/ 9 h 1429"/>
                <a:gd name="T42" fmla="*/ 615 w 914"/>
                <a:gd name="T43" fmla="*/ 27 h 1429"/>
                <a:gd name="T44" fmla="*/ 675 w 914"/>
                <a:gd name="T45" fmla="*/ 55 h 1429"/>
                <a:gd name="T46" fmla="*/ 731 w 914"/>
                <a:gd name="T47" fmla="*/ 90 h 1429"/>
                <a:gd name="T48" fmla="*/ 780 w 914"/>
                <a:gd name="T49" fmla="*/ 133 h 1429"/>
                <a:gd name="T50" fmla="*/ 823 w 914"/>
                <a:gd name="T51" fmla="*/ 183 h 1429"/>
                <a:gd name="T52" fmla="*/ 859 w 914"/>
                <a:gd name="T53" fmla="*/ 238 h 1429"/>
                <a:gd name="T54" fmla="*/ 886 w 914"/>
                <a:gd name="T55" fmla="*/ 299 h 1429"/>
                <a:gd name="T56" fmla="*/ 905 w 914"/>
                <a:gd name="T57" fmla="*/ 364 h 1429"/>
                <a:gd name="T58" fmla="*/ 913 w 914"/>
                <a:gd name="T59" fmla="*/ 432 h 1429"/>
                <a:gd name="T60" fmla="*/ 912 w 914"/>
                <a:gd name="T61" fmla="*/ 502 h 1429"/>
                <a:gd name="T62" fmla="*/ 901 w 914"/>
                <a:gd name="T63" fmla="*/ 565 h 1429"/>
                <a:gd name="T64" fmla="*/ 876 w 914"/>
                <a:gd name="T65" fmla="*/ 640 h 1429"/>
                <a:gd name="T66" fmla="*/ 800 w 914"/>
                <a:gd name="T67" fmla="*/ 785 h 1429"/>
                <a:gd name="T68" fmla="*/ 759 w 914"/>
                <a:gd name="T69" fmla="*/ 868 h 1429"/>
                <a:gd name="T70" fmla="*/ 727 w 914"/>
                <a:gd name="T71" fmla="*/ 964 h 1429"/>
                <a:gd name="T72" fmla="*/ 715 w 914"/>
                <a:gd name="T73" fmla="*/ 1024 h 1429"/>
                <a:gd name="T74" fmla="*/ 727 w 914"/>
                <a:gd name="T75" fmla="*/ 1155 h 1429"/>
                <a:gd name="T76" fmla="*/ 734 w 914"/>
                <a:gd name="T77" fmla="*/ 1267 h 1429"/>
                <a:gd name="T78" fmla="*/ 690 w 914"/>
                <a:gd name="T79" fmla="*/ 1298 h 1429"/>
                <a:gd name="T80" fmla="*/ 632 w 914"/>
                <a:gd name="T81" fmla="*/ 1338 h 1429"/>
                <a:gd name="T82" fmla="*/ 632 w 914"/>
                <a:gd name="T83" fmla="*/ 1345 h 1429"/>
                <a:gd name="T84" fmla="*/ 540 w 914"/>
                <a:gd name="T85" fmla="*/ 1429 h 1429"/>
                <a:gd name="T86" fmla="*/ 376 w 914"/>
                <a:gd name="T87" fmla="*/ 1429 h 1429"/>
                <a:gd name="T88" fmla="*/ 283 w 914"/>
                <a:gd name="T89" fmla="*/ 1345 h 1429"/>
                <a:gd name="T90" fmla="*/ 283 w 914"/>
                <a:gd name="T91" fmla="*/ 1338 h 1429"/>
                <a:gd name="T92" fmla="*/ 226 w 914"/>
                <a:gd name="T93" fmla="*/ 1297 h 1429"/>
                <a:gd name="T94" fmla="*/ 167 w 914"/>
                <a:gd name="T95" fmla="*/ 1224 h 1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14" h="1429">
                  <a:moveTo>
                    <a:pt x="167" y="1224"/>
                  </a:moveTo>
                  <a:cubicBezTo>
                    <a:pt x="165" y="1198"/>
                    <a:pt x="173" y="1173"/>
                    <a:pt x="191" y="1155"/>
                  </a:cubicBezTo>
                  <a:cubicBezTo>
                    <a:pt x="155" y="1117"/>
                    <a:pt x="160" y="1056"/>
                    <a:pt x="202" y="1025"/>
                  </a:cubicBezTo>
                  <a:cubicBezTo>
                    <a:pt x="196" y="990"/>
                    <a:pt x="188" y="957"/>
                    <a:pt x="178" y="923"/>
                  </a:cubicBezTo>
                  <a:cubicBezTo>
                    <a:pt x="167" y="892"/>
                    <a:pt x="155" y="863"/>
                    <a:pt x="141" y="834"/>
                  </a:cubicBezTo>
                  <a:cubicBezTo>
                    <a:pt x="111" y="774"/>
                    <a:pt x="75" y="718"/>
                    <a:pt x="46" y="658"/>
                  </a:cubicBezTo>
                  <a:cubicBezTo>
                    <a:pt x="35" y="634"/>
                    <a:pt x="26" y="610"/>
                    <a:pt x="18" y="585"/>
                  </a:cubicBezTo>
                  <a:cubicBezTo>
                    <a:pt x="12" y="564"/>
                    <a:pt x="8" y="545"/>
                    <a:pt x="5" y="524"/>
                  </a:cubicBezTo>
                  <a:cubicBezTo>
                    <a:pt x="2" y="501"/>
                    <a:pt x="0" y="478"/>
                    <a:pt x="0" y="455"/>
                  </a:cubicBezTo>
                  <a:cubicBezTo>
                    <a:pt x="0" y="432"/>
                    <a:pt x="2" y="409"/>
                    <a:pt x="5" y="386"/>
                  </a:cubicBezTo>
                  <a:cubicBezTo>
                    <a:pt x="9" y="363"/>
                    <a:pt x="14" y="342"/>
                    <a:pt x="21" y="320"/>
                  </a:cubicBezTo>
                  <a:cubicBezTo>
                    <a:pt x="28" y="298"/>
                    <a:pt x="36" y="278"/>
                    <a:pt x="45" y="258"/>
                  </a:cubicBezTo>
                  <a:cubicBezTo>
                    <a:pt x="56" y="238"/>
                    <a:pt x="67" y="219"/>
                    <a:pt x="79" y="200"/>
                  </a:cubicBezTo>
                  <a:cubicBezTo>
                    <a:pt x="92" y="182"/>
                    <a:pt x="105" y="166"/>
                    <a:pt x="120" y="149"/>
                  </a:cubicBezTo>
                  <a:cubicBezTo>
                    <a:pt x="135" y="133"/>
                    <a:pt x="151" y="118"/>
                    <a:pt x="168" y="104"/>
                  </a:cubicBezTo>
                  <a:cubicBezTo>
                    <a:pt x="185" y="90"/>
                    <a:pt x="203" y="78"/>
                    <a:pt x="222" y="66"/>
                  </a:cubicBezTo>
                  <a:cubicBezTo>
                    <a:pt x="241" y="54"/>
                    <a:pt x="260" y="45"/>
                    <a:pt x="281" y="35"/>
                  </a:cubicBezTo>
                  <a:cubicBezTo>
                    <a:pt x="302" y="27"/>
                    <a:pt x="323" y="20"/>
                    <a:pt x="345" y="14"/>
                  </a:cubicBezTo>
                  <a:cubicBezTo>
                    <a:pt x="367" y="9"/>
                    <a:pt x="389" y="5"/>
                    <a:pt x="412" y="2"/>
                  </a:cubicBezTo>
                  <a:cubicBezTo>
                    <a:pt x="435" y="0"/>
                    <a:pt x="458" y="0"/>
                    <a:pt x="482" y="0"/>
                  </a:cubicBezTo>
                  <a:cubicBezTo>
                    <a:pt x="505" y="2"/>
                    <a:pt x="527" y="5"/>
                    <a:pt x="550" y="9"/>
                  </a:cubicBezTo>
                  <a:cubicBezTo>
                    <a:pt x="572" y="14"/>
                    <a:pt x="593" y="20"/>
                    <a:pt x="615" y="27"/>
                  </a:cubicBezTo>
                  <a:cubicBezTo>
                    <a:pt x="636" y="36"/>
                    <a:pt x="655" y="44"/>
                    <a:pt x="675" y="55"/>
                  </a:cubicBezTo>
                  <a:cubicBezTo>
                    <a:pt x="695" y="66"/>
                    <a:pt x="713" y="77"/>
                    <a:pt x="731" y="90"/>
                  </a:cubicBezTo>
                  <a:cubicBezTo>
                    <a:pt x="748" y="104"/>
                    <a:pt x="764" y="118"/>
                    <a:pt x="780" y="133"/>
                  </a:cubicBezTo>
                  <a:cubicBezTo>
                    <a:pt x="796" y="149"/>
                    <a:pt x="810" y="165"/>
                    <a:pt x="823" y="183"/>
                  </a:cubicBezTo>
                  <a:cubicBezTo>
                    <a:pt x="836" y="201"/>
                    <a:pt x="848" y="219"/>
                    <a:pt x="859" y="238"/>
                  </a:cubicBezTo>
                  <a:cubicBezTo>
                    <a:pt x="869" y="258"/>
                    <a:pt x="878" y="278"/>
                    <a:pt x="886" y="299"/>
                  </a:cubicBezTo>
                  <a:cubicBezTo>
                    <a:pt x="894" y="320"/>
                    <a:pt x="900" y="341"/>
                    <a:pt x="905" y="364"/>
                  </a:cubicBezTo>
                  <a:cubicBezTo>
                    <a:pt x="909" y="387"/>
                    <a:pt x="912" y="409"/>
                    <a:pt x="913" y="432"/>
                  </a:cubicBezTo>
                  <a:cubicBezTo>
                    <a:pt x="914" y="456"/>
                    <a:pt x="914" y="478"/>
                    <a:pt x="912" y="502"/>
                  </a:cubicBezTo>
                  <a:cubicBezTo>
                    <a:pt x="909" y="523"/>
                    <a:pt x="906" y="544"/>
                    <a:pt x="901" y="565"/>
                  </a:cubicBezTo>
                  <a:cubicBezTo>
                    <a:pt x="894" y="591"/>
                    <a:pt x="886" y="615"/>
                    <a:pt x="876" y="640"/>
                  </a:cubicBezTo>
                  <a:cubicBezTo>
                    <a:pt x="854" y="690"/>
                    <a:pt x="827" y="737"/>
                    <a:pt x="800" y="785"/>
                  </a:cubicBezTo>
                  <a:cubicBezTo>
                    <a:pt x="785" y="812"/>
                    <a:pt x="772" y="840"/>
                    <a:pt x="759" y="868"/>
                  </a:cubicBezTo>
                  <a:cubicBezTo>
                    <a:pt x="746" y="900"/>
                    <a:pt x="736" y="931"/>
                    <a:pt x="727" y="964"/>
                  </a:cubicBezTo>
                  <a:cubicBezTo>
                    <a:pt x="722" y="984"/>
                    <a:pt x="718" y="1004"/>
                    <a:pt x="715" y="1024"/>
                  </a:cubicBezTo>
                  <a:cubicBezTo>
                    <a:pt x="758" y="1055"/>
                    <a:pt x="763" y="1117"/>
                    <a:pt x="727" y="1155"/>
                  </a:cubicBezTo>
                  <a:cubicBezTo>
                    <a:pt x="757" y="1186"/>
                    <a:pt x="759" y="1232"/>
                    <a:pt x="734" y="1267"/>
                  </a:cubicBezTo>
                  <a:cubicBezTo>
                    <a:pt x="722" y="1281"/>
                    <a:pt x="707" y="1293"/>
                    <a:pt x="690" y="1298"/>
                  </a:cubicBezTo>
                  <a:cubicBezTo>
                    <a:pt x="676" y="1317"/>
                    <a:pt x="656" y="1332"/>
                    <a:pt x="632" y="1338"/>
                  </a:cubicBezTo>
                  <a:cubicBezTo>
                    <a:pt x="632" y="1345"/>
                    <a:pt x="632" y="1345"/>
                    <a:pt x="632" y="1345"/>
                  </a:cubicBezTo>
                  <a:cubicBezTo>
                    <a:pt x="540" y="1429"/>
                    <a:pt x="540" y="1429"/>
                    <a:pt x="540" y="1429"/>
                  </a:cubicBezTo>
                  <a:cubicBezTo>
                    <a:pt x="376" y="1429"/>
                    <a:pt x="376" y="1429"/>
                    <a:pt x="376" y="1429"/>
                  </a:cubicBezTo>
                  <a:cubicBezTo>
                    <a:pt x="283" y="1345"/>
                    <a:pt x="283" y="1345"/>
                    <a:pt x="283" y="1345"/>
                  </a:cubicBezTo>
                  <a:cubicBezTo>
                    <a:pt x="283" y="1338"/>
                    <a:pt x="283" y="1338"/>
                    <a:pt x="283" y="1338"/>
                  </a:cubicBezTo>
                  <a:cubicBezTo>
                    <a:pt x="260" y="1332"/>
                    <a:pt x="239" y="1317"/>
                    <a:pt x="226" y="1297"/>
                  </a:cubicBezTo>
                  <a:cubicBezTo>
                    <a:pt x="193" y="1286"/>
                    <a:pt x="172" y="1257"/>
                    <a:pt x="167" y="1224"/>
                  </a:cubicBezTo>
                </a:path>
              </a:pathLst>
            </a:custGeom>
            <a:solidFill>
              <a:srgbClr val="89C6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7" name="Freeform 7"/>
            <p:cNvSpPr>
              <a:spLocks/>
            </p:cNvSpPr>
            <p:nvPr/>
          </p:nvSpPr>
          <p:spPr bwMode="auto">
            <a:xfrm>
              <a:off x="4913313" y="2071688"/>
              <a:ext cx="2347913" cy="3135313"/>
            </a:xfrm>
            <a:custGeom>
              <a:avLst/>
              <a:gdLst>
                <a:gd name="T0" fmla="*/ 412 w 821"/>
                <a:gd name="T1" fmla="*/ 0 h 1097"/>
                <a:gd name="T2" fmla="*/ 821 w 821"/>
                <a:gd name="T3" fmla="*/ 409 h 1097"/>
                <a:gd name="T4" fmla="*/ 614 w 821"/>
                <a:gd name="T5" fmla="*/ 1097 h 1097"/>
                <a:gd name="T6" fmla="*/ 211 w 821"/>
                <a:gd name="T7" fmla="*/ 1097 h 1097"/>
                <a:gd name="T8" fmla="*/ 0 w 821"/>
                <a:gd name="T9" fmla="*/ 409 h 1097"/>
                <a:gd name="T10" fmla="*/ 412 w 821"/>
                <a:gd name="T11" fmla="*/ 0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1" h="1097">
                  <a:moveTo>
                    <a:pt x="412" y="0"/>
                  </a:moveTo>
                  <a:cubicBezTo>
                    <a:pt x="638" y="0"/>
                    <a:pt x="821" y="184"/>
                    <a:pt x="821" y="409"/>
                  </a:cubicBezTo>
                  <a:cubicBezTo>
                    <a:pt x="821" y="664"/>
                    <a:pt x="614" y="723"/>
                    <a:pt x="614" y="1097"/>
                  </a:cubicBezTo>
                  <a:cubicBezTo>
                    <a:pt x="211" y="1097"/>
                    <a:pt x="211" y="1097"/>
                    <a:pt x="211" y="1097"/>
                  </a:cubicBezTo>
                  <a:cubicBezTo>
                    <a:pt x="211" y="723"/>
                    <a:pt x="0" y="664"/>
                    <a:pt x="0" y="409"/>
                  </a:cubicBezTo>
                  <a:cubicBezTo>
                    <a:pt x="0" y="184"/>
                    <a:pt x="187" y="0"/>
                    <a:pt x="412" y="0"/>
                  </a:cubicBezTo>
                </a:path>
              </a:pathLst>
            </a:cu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8" name="Freeform 8"/>
            <p:cNvSpPr>
              <a:spLocks/>
            </p:cNvSpPr>
            <p:nvPr/>
          </p:nvSpPr>
          <p:spPr bwMode="auto">
            <a:xfrm>
              <a:off x="4970463" y="2128838"/>
              <a:ext cx="2233613" cy="3092450"/>
            </a:xfrm>
            <a:custGeom>
              <a:avLst/>
              <a:gdLst>
                <a:gd name="T0" fmla="*/ 432 w 781"/>
                <a:gd name="T1" fmla="*/ 2 h 1082"/>
                <a:gd name="T2" fmla="*/ 471 w 781"/>
                <a:gd name="T3" fmla="*/ 8 h 1082"/>
                <a:gd name="T4" fmla="*/ 508 w 781"/>
                <a:gd name="T5" fmla="*/ 18 h 1082"/>
                <a:gd name="T6" fmla="*/ 543 w 781"/>
                <a:gd name="T7" fmla="*/ 31 h 1082"/>
                <a:gd name="T8" fmla="*/ 577 w 781"/>
                <a:gd name="T9" fmla="*/ 47 h 1082"/>
                <a:gd name="T10" fmla="*/ 610 w 781"/>
                <a:gd name="T11" fmla="*/ 67 h 1082"/>
                <a:gd name="T12" fmla="*/ 640 w 781"/>
                <a:gd name="T13" fmla="*/ 89 h 1082"/>
                <a:gd name="T14" fmla="*/ 667 w 781"/>
                <a:gd name="T15" fmla="*/ 114 h 1082"/>
                <a:gd name="T16" fmla="*/ 692 w 781"/>
                <a:gd name="T17" fmla="*/ 142 h 1082"/>
                <a:gd name="T18" fmla="*/ 715 w 781"/>
                <a:gd name="T19" fmla="*/ 172 h 1082"/>
                <a:gd name="T20" fmla="*/ 734 w 781"/>
                <a:gd name="T21" fmla="*/ 204 h 1082"/>
                <a:gd name="T22" fmla="*/ 751 w 781"/>
                <a:gd name="T23" fmla="*/ 238 h 1082"/>
                <a:gd name="T24" fmla="*/ 764 w 781"/>
                <a:gd name="T25" fmla="*/ 274 h 1082"/>
                <a:gd name="T26" fmla="*/ 773 w 781"/>
                <a:gd name="T27" fmla="*/ 311 h 1082"/>
                <a:gd name="T28" fmla="*/ 779 w 781"/>
                <a:gd name="T29" fmla="*/ 350 h 1082"/>
                <a:gd name="T30" fmla="*/ 781 w 781"/>
                <a:gd name="T31" fmla="*/ 389 h 1082"/>
                <a:gd name="T32" fmla="*/ 779 w 781"/>
                <a:gd name="T33" fmla="*/ 433 h 1082"/>
                <a:gd name="T34" fmla="*/ 773 w 781"/>
                <a:gd name="T35" fmla="*/ 473 h 1082"/>
                <a:gd name="T36" fmla="*/ 763 w 781"/>
                <a:gd name="T37" fmla="*/ 509 h 1082"/>
                <a:gd name="T38" fmla="*/ 735 w 781"/>
                <a:gd name="T39" fmla="*/ 578 h 1082"/>
                <a:gd name="T40" fmla="*/ 651 w 781"/>
                <a:gd name="T41" fmla="*/ 734 h 1082"/>
                <a:gd name="T42" fmla="*/ 615 w 781"/>
                <a:gd name="T43" fmla="*/ 818 h 1082"/>
                <a:gd name="T44" fmla="*/ 600 w 781"/>
                <a:gd name="T45" fmla="*/ 866 h 1082"/>
                <a:gd name="T46" fmla="*/ 588 w 781"/>
                <a:gd name="T47" fmla="*/ 919 h 1082"/>
                <a:gd name="T48" fmla="*/ 579 w 781"/>
                <a:gd name="T49" fmla="*/ 977 h 1082"/>
                <a:gd name="T50" fmla="*/ 574 w 781"/>
                <a:gd name="T51" fmla="*/ 1057 h 1082"/>
                <a:gd name="T52" fmla="*/ 211 w 781"/>
                <a:gd name="T53" fmla="*/ 1082 h 1082"/>
                <a:gd name="T54" fmla="*/ 208 w 781"/>
                <a:gd name="T55" fmla="*/ 1009 h 1082"/>
                <a:gd name="T56" fmla="*/ 201 w 781"/>
                <a:gd name="T57" fmla="*/ 948 h 1082"/>
                <a:gd name="T58" fmla="*/ 191 w 781"/>
                <a:gd name="T59" fmla="*/ 892 h 1082"/>
                <a:gd name="T60" fmla="*/ 177 w 781"/>
                <a:gd name="T61" fmla="*/ 842 h 1082"/>
                <a:gd name="T62" fmla="*/ 152 w 781"/>
                <a:gd name="T63" fmla="*/ 774 h 1082"/>
                <a:gd name="T64" fmla="*/ 113 w 781"/>
                <a:gd name="T65" fmla="*/ 697 h 1082"/>
                <a:gd name="T66" fmla="*/ 32 w 781"/>
                <a:gd name="T67" fmla="*/ 544 h 1082"/>
                <a:gd name="T68" fmla="*/ 13 w 781"/>
                <a:gd name="T69" fmla="*/ 491 h 1082"/>
                <a:gd name="T70" fmla="*/ 5 w 781"/>
                <a:gd name="T71" fmla="*/ 453 h 1082"/>
                <a:gd name="T72" fmla="*/ 1 w 781"/>
                <a:gd name="T73" fmla="*/ 412 h 1082"/>
                <a:gd name="T74" fmla="*/ 1 w 781"/>
                <a:gd name="T75" fmla="*/ 369 h 1082"/>
                <a:gd name="T76" fmla="*/ 5 w 781"/>
                <a:gd name="T77" fmla="*/ 330 h 1082"/>
                <a:gd name="T78" fmla="*/ 13 w 781"/>
                <a:gd name="T79" fmla="*/ 292 h 1082"/>
                <a:gd name="T80" fmla="*/ 24 w 781"/>
                <a:gd name="T81" fmla="*/ 256 h 1082"/>
                <a:gd name="T82" fmla="*/ 39 w 781"/>
                <a:gd name="T83" fmla="*/ 221 h 1082"/>
                <a:gd name="T84" fmla="*/ 58 w 781"/>
                <a:gd name="T85" fmla="*/ 188 h 1082"/>
                <a:gd name="T86" fmla="*/ 79 w 781"/>
                <a:gd name="T87" fmla="*/ 157 h 1082"/>
                <a:gd name="T88" fmla="*/ 103 w 781"/>
                <a:gd name="T89" fmla="*/ 128 h 1082"/>
                <a:gd name="T90" fmla="*/ 130 w 781"/>
                <a:gd name="T91" fmla="*/ 102 h 1082"/>
                <a:gd name="T92" fmla="*/ 159 w 781"/>
                <a:gd name="T93" fmla="*/ 78 h 1082"/>
                <a:gd name="T94" fmla="*/ 190 w 781"/>
                <a:gd name="T95" fmla="*/ 57 h 1082"/>
                <a:gd name="T96" fmla="*/ 223 w 781"/>
                <a:gd name="T97" fmla="*/ 39 h 1082"/>
                <a:gd name="T98" fmla="*/ 258 w 781"/>
                <a:gd name="T99" fmla="*/ 24 h 1082"/>
                <a:gd name="T100" fmla="*/ 295 w 781"/>
                <a:gd name="T101" fmla="*/ 13 h 1082"/>
                <a:gd name="T102" fmla="*/ 333 w 781"/>
                <a:gd name="T103" fmla="*/ 5 h 1082"/>
                <a:gd name="T104" fmla="*/ 372 w 781"/>
                <a:gd name="T105" fmla="*/ 1 h 1082"/>
                <a:gd name="T106" fmla="*/ 412 w 781"/>
                <a:gd name="T107" fmla="*/ 1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81" h="1082">
                  <a:moveTo>
                    <a:pt x="412" y="1"/>
                  </a:moveTo>
                  <a:cubicBezTo>
                    <a:pt x="432" y="2"/>
                    <a:pt x="432" y="2"/>
                    <a:pt x="432" y="2"/>
                  </a:cubicBezTo>
                  <a:cubicBezTo>
                    <a:pt x="451" y="5"/>
                    <a:pt x="451" y="5"/>
                    <a:pt x="451" y="5"/>
                  </a:cubicBezTo>
                  <a:cubicBezTo>
                    <a:pt x="471" y="8"/>
                    <a:pt x="471" y="8"/>
                    <a:pt x="471" y="8"/>
                  </a:cubicBezTo>
                  <a:cubicBezTo>
                    <a:pt x="489" y="13"/>
                    <a:pt x="489" y="13"/>
                    <a:pt x="489" y="13"/>
                  </a:cubicBezTo>
                  <a:cubicBezTo>
                    <a:pt x="508" y="18"/>
                    <a:pt x="508" y="18"/>
                    <a:pt x="508" y="18"/>
                  </a:cubicBezTo>
                  <a:cubicBezTo>
                    <a:pt x="526" y="24"/>
                    <a:pt x="526" y="24"/>
                    <a:pt x="526" y="24"/>
                  </a:cubicBezTo>
                  <a:cubicBezTo>
                    <a:pt x="543" y="31"/>
                    <a:pt x="543" y="31"/>
                    <a:pt x="543" y="31"/>
                  </a:cubicBezTo>
                  <a:cubicBezTo>
                    <a:pt x="561" y="39"/>
                    <a:pt x="561" y="39"/>
                    <a:pt x="561" y="39"/>
                  </a:cubicBezTo>
                  <a:cubicBezTo>
                    <a:pt x="577" y="47"/>
                    <a:pt x="577" y="47"/>
                    <a:pt x="577" y="47"/>
                  </a:cubicBezTo>
                  <a:cubicBezTo>
                    <a:pt x="594" y="57"/>
                    <a:pt x="594" y="57"/>
                    <a:pt x="594" y="57"/>
                  </a:cubicBezTo>
                  <a:cubicBezTo>
                    <a:pt x="610" y="67"/>
                    <a:pt x="610" y="67"/>
                    <a:pt x="610" y="67"/>
                  </a:cubicBezTo>
                  <a:cubicBezTo>
                    <a:pt x="625" y="78"/>
                    <a:pt x="625" y="78"/>
                    <a:pt x="625" y="78"/>
                  </a:cubicBezTo>
                  <a:cubicBezTo>
                    <a:pt x="640" y="89"/>
                    <a:pt x="640" y="89"/>
                    <a:pt x="640" y="89"/>
                  </a:cubicBezTo>
                  <a:cubicBezTo>
                    <a:pt x="654" y="102"/>
                    <a:pt x="654" y="102"/>
                    <a:pt x="654" y="102"/>
                  </a:cubicBezTo>
                  <a:cubicBezTo>
                    <a:pt x="667" y="114"/>
                    <a:pt x="667" y="114"/>
                    <a:pt x="667" y="114"/>
                  </a:cubicBezTo>
                  <a:cubicBezTo>
                    <a:pt x="680" y="128"/>
                    <a:pt x="680" y="128"/>
                    <a:pt x="680" y="128"/>
                  </a:cubicBezTo>
                  <a:cubicBezTo>
                    <a:pt x="692" y="142"/>
                    <a:pt x="692" y="142"/>
                    <a:pt x="692" y="142"/>
                  </a:cubicBezTo>
                  <a:cubicBezTo>
                    <a:pt x="704" y="157"/>
                    <a:pt x="704" y="157"/>
                    <a:pt x="704" y="157"/>
                  </a:cubicBezTo>
                  <a:cubicBezTo>
                    <a:pt x="715" y="172"/>
                    <a:pt x="715" y="172"/>
                    <a:pt x="715" y="172"/>
                  </a:cubicBezTo>
                  <a:cubicBezTo>
                    <a:pt x="725" y="188"/>
                    <a:pt x="725" y="188"/>
                    <a:pt x="725" y="188"/>
                  </a:cubicBezTo>
                  <a:cubicBezTo>
                    <a:pt x="734" y="204"/>
                    <a:pt x="734" y="204"/>
                    <a:pt x="734" y="204"/>
                  </a:cubicBezTo>
                  <a:cubicBezTo>
                    <a:pt x="743" y="221"/>
                    <a:pt x="743" y="221"/>
                    <a:pt x="743" y="221"/>
                  </a:cubicBezTo>
                  <a:cubicBezTo>
                    <a:pt x="751" y="238"/>
                    <a:pt x="751" y="238"/>
                    <a:pt x="751" y="238"/>
                  </a:cubicBezTo>
                  <a:cubicBezTo>
                    <a:pt x="758" y="256"/>
                    <a:pt x="758" y="256"/>
                    <a:pt x="758" y="256"/>
                  </a:cubicBezTo>
                  <a:cubicBezTo>
                    <a:pt x="764" y="274"/>
                    <a:pt x="764" y="274"/>
                    <a:pt x="764" y="274"/>
                  </a:cubicBezTo>
                  <a:cubicBezTo>
                    <a:pt x="769" y="292"/>
                    <a:pt x="769" y="292"/>
                    <a:pt x="769" y="292"/>
                  </a:cubicBezTo>
                  <a:cubicBezTo>
                    <a:pt x="773" y="311"/>
                    <a:pt x="773" y="311"/>
                    <a:pt x="773" y="311"/>
                  </a:cubicBezTo>
                  <a:cubicBezTo>
                    <a:pt x="777" y="330"/>
                    <a:pt x="777" y="330"/>
                    <a:pt x="777" y="330"/>
                  </a:cubicBezTo>
                  <a:cubicBezTo>
                    <a:pt x="779" y="350"/>
                    <a:pt x="779" y="350"/>
                    <a:pt x="779" y="350"/>
                  </a:cubicBezTo>
                  <a:cubicBezTo>
                    <a:pt x="781" y="369"/>
                    <a:pt x="781" y="369"/>
                    <a:pt x="781" y="369"/>
                  </a:cubicBezTo>
                  <a:cubicBezTo>
                    <a:pt x="781" y="389"/>
                    <a:pt x="781" y="389"/>
                    <a:pt x="781" y="389"/>
                  </a:cubicBezTo>
                  <a:cubicBezTo>
                    <a:pt x="781" y="412"/>
                    <a:pt x="781" y="412"/>
                    <a:pt x="781" y="412"/>
                  </a:cubicBezTo>
                  <a:cubicBezTo>
                    <a:pt x="779" y="433"/>
                    <a:pt x="779" y="433"/>
                    <a:pt x="779" y="433"/>
                  </a:cubicBezTo>
                  <a:cubicBezTo>
                    <a:pt x="776" y="453"/>
                    <a:pt x="776" y="453"/>
                    <a:pt x="776" y="453"/>
                  </a:cubicBezTo>
                  <a:cubicBezTo>
                    <a:pt x="773" y="473"/>
                    <a:pt x="773" y="473"/>
                    <a:pt x="773" y="473"/>
                  </a:cubicBezTo>
                  <a:cubicBezTo>
                    <a:pt x="768" y="491"/>
                    <a:pt x="768" y="491"/>
                    <a:pt x="768" y="491"/>
                  </a:cubicBezTo>
                  <a:cubicBezTo>
                    <a:pt x="763" y="509"/>
                    <a:pt x="763" y="509"/>
                    <a:pt x="763" y="509"/>
                  </a:cubicBezTo>
                  <a:cubicBezTo>
                    <a:pt x="750" y="544"/>
                    <a:pt x="750" y="544"/>
                    <a:pt x="750" y="544"/>
                  </a:cubicBezTo>
                  <a:cubicBezTo>
                    <a:pt x="735" y="578"/>
                    <a:pt x="735" y="578"/>
                    <a:pt x="735" y="578"/>
                  </a:cubicBezTo>
                  <a:cubicBezTo>
                    <a:pt x="715" y="618"/>
                    <a:pt x="692" y="657"/>
                    <a:pt x="670" y="697"/>
                  </a:cubicBezTo>
                  <a:cubicBezTo>
                    <a:pt x="651" y="734"/>
                    <a:pt x="651" y="734"/>
                    <a:pt x="651" y="734"/>
                  </a:cubicBezTo>
                  <a:cubicBezTo>
                    <a:pt x="641" y="755"/>
                    <a:pt x="632" y="775"/>
                    <a:pt x="623" y="796"/>
                  </a:cubicBezTo>
                  <a:cubicBezTo>
                    <a:pt x="615" y="818"/>
                    <a:pt x="615" y="818"/>
                    <a:pt x="615" y="818"/>
                  </a:cubicBezTo>
                  <a:cubicBezTo>
                    <a:pt x="607" y="842"/>
                    <a:pt x="607" y="842"/>
                    <a:pt x="607" y="842"/>
                  </a:cubicBezTo>
                  <a:cubicBezTo>
                    <a:pt x="600" y="866"/>
                    <a:pt x="600" y="866"/>
                    <a:pt x="600" y="866"/>
                  </a:cubicBezTo>
                  <a:cubicBezTo>
                    <a:pt x="594" y="892"/>
                    <a:pt x="594" y="892"/>
                    <a:pt x="594" y="892"/>
                  </a:cubicBezTo>
                  <a:cubicBezTo>
                    <a:pt x="588" y="919"/>
                    <a:pt x="588" y="919"/>
                    <a:pt x="588" y="919"/>
                  </a:cubicBezTo>
                  <a:cubicBezTo>
                    <a:pt x="583" y="948"/>
                    <a:pt x="583" y="948"/>
                    <a:pt x="583" y="948"/>
                  </a:cubicBezTo>
                  <a:cubicBezTo>
                    <a:pt x="579" y="977"/>
                    <a:pt x="579" y="977"/>
                    <a:pt x="579" y="977"/>
                  </a:cubicBezTo>
                  <a:cubicBezTo>
                    <a:pt x="576" y="1009"/>
                    <a:pt x="576" y="1009"/>
                    <a:pt x="576" y="1009"/>
                  </a:cubicBezTo>
                  <a:cubicBezTo>
                    <a:pt x="574" y="1057"/>
                    <a:pt x="574" y="1057"/>
                    <a:pt x="574" y="1057"/>
                  </a:cubicBezTo>
                  <a:cubicBezTo>
                    <a:pt x="574" y="1080"/>
                    <a:pt x="574" y="1080"/>
                    <a:pt x="574" y="1080"/>
                  </a:cubicBezTo>
                  <a:cubicBezTo>
                    <a:pt x="211" y="1082"/>
                    <a:pt x="211" y="1082"/>
                    <a:pt x="211" y="1082"/>
                  </a:cubicBezTo>
                  <a:cubicBezTo>
                    <a:pt x="210" y="1057"/>
                    <a:pt x="210" y="1057"/>
                    <a:pt x="210" y="1057"/>
                  </a:cubicBezTo>
                  <a:cubicBezTo>
                    <a:pt x="208" y="1009"/>
                    <a:pt x="208" y="1009"/>
                    <a:pt x="208" y="1009"/>
                  </a:cubicBezTo>
                  <a:cubicBezTo>
                    <a:pt x="205" y="977"/>
                    <a:pt x="205" y="977"/>
                    <a:pt x="205" y="977"/>
                  </a:cubicBezTo>
                  <a:cubicBezTo>
                    <a:pt x="201" y="948"/>
                    <a:pt x="201" y="948"/>
                    <a:pt x="201" y="948"/>
                  </a:cubicBezTo>
                  <a:cubicBezTo>
                    <a:pt x="197" y="919"/>
                    <a:pt x="197" y="919"/>
                    <a:pt x="197" y="919"/>
                  </a:cubicBezTo>
                  <a:cubicBezTo>
                    <a:pt x="191" y="892"/>
                    <a:pt x="191" y="892"/>
                    <a:pt x="191" y="892"/>
                  </a:cubicBezTo>
                  <a:cubicBezTo>
                    <a:pt x="184" y="866"/>
                    <a:pt x="184" y="866"/>
                    <a:pt x="184" y="866"/>
                  </a:cubicBezTo>
                  <a:cubicBezTo>
                    <a:pt x="177" y="842"/>
                    <a:pt x="177" y="842"/>
                    <a:pt x="177" y="842"/>
                  </a:cubicBezTo>
                  <a:cubicBezTo>
                    <a:pt x="169" y="818"/>
                    <a:pt x="169" y="818"/>
                    <a:pt x="169" y="818"/>
                  </a:cubicBezTo>
                  <a:cubicBezTo>
                    <a:pt x="152" y="774"/>
                    <a:pt x="152" y="774"/>
                    <a:pt x="152" y="774"/>
                  </a:cubicBezTo>
                  <a:cubicBezTo>
                    <a:pt x="133" y="734"/>
                    <a:pt x="133" y="734"/>
                    <a:pt x="133" y="734"/>
                  </a:cubicBezTo>
                  <a:cubicBezTo>
                    <a:pt x="113" y="697"/>
                    <a:pt x="113" y="697"/>
                    <a:pt x="113" y="697"/>
                  </a:cubicBezTo>
                  <a:cubicBezTo>
                    <a:pt x="91" y="657"/>
                    <a:pt x="68" y="618"/>
                    <a:pt x="47" y="578"/>
                  </a:cubicBezTo>
                  <a:cubicBezTo>
                    <a:pt x="32" y="544"/>
                    <a:pt x="32" y="544"/>
                    <a:pt x="32" y="544"/>
                  </a:cubicBezTo>
                  <a:cubicBezTo>
                    <a:pt x="19" y="509"/>
                    <a:pt x="19" y="509"/>
                    <a:pt x="19" y="509"/>
                  </a:cubicBezTo>
                  <a:cubicBezTo>
                    <a:pt x="13" y="491"/>
                    <a:pt x="13" y="491"/>
                    <a:pt x="13" y="491"/>
                  </a:cubicBezTo>
                  <a:cubicBezTo>
                    <a:pt x="9" y="473"/>
                    <a:pt x="9" y="473"/>
                    <a:pt x="9" y="473"/>
                  </a:cubicBezTo>
                  <a:cubicBezTo>
                    <a:pt x="5" y="453"/>
                    <a:pt x="5" y="453"/>
                    <a:pt x="5" y="453"/>
                  </a:cubicBezTo>
                  <a:cubicBezTo>
                    <a:pt x="3" y="433"/>
                    <a:pt x="3" y="433"/>
                    <a:pt x="3" y="433"/>
                  </a:cubicBezTo>
                  <a:cubicBezTo>
                    <a:pt x="1" y="412"/>
                    <a:pt x="1" y="412"/>
                    <a:pt x="1" y="412"/>
                  </a:cubicBezTo>
                  <a:cubicBezTo>
                    <a:pt x="0" y="389"/>
                    <a:pt x="0" y="389"/>
                    <a:pt x="0" y="389"/>
                  </a:cubicBezTo>
                  <a:cubicBezTo>
                    <a:pt x="1" y="369"/>
                    <a:pt x="1" y="369"/>
                    <a:pt x="1" y="369"/>
                  </a:cubicBezTo>
                  <a:cubicBezTo>
                    <a:pt x="2" y="350"/>
                    <a:pt x="2" y="350"/>
                    <a:pt x="2" y="350"/>
                  </a:cubicBezTo>
                  <a:cubicBezTo>
                    <a:pt x="5" y="330"/>
                    <a:pt x="5" y="330"/>
                    <a:pt x="5" y="330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8" y="274"/>
                    <a:pt x="18" y="274"/>
                    <a:pt x="18" y="274"/>
                  </a:cubicBezTo>
                  <a:cubicBezTo>
                    <a:pt x="24" y="256"/>
                    <a:pt x="24" y="256"/>
                    <a:pt x="24" y="256"/>
                  </a:cubicBezTo>
                  <a:cubicBezTo>
                    <a:pt x="31" y="238"/>
                    <a:pt x="31" y="238"/>
                    <a:pt x="31" y="238"/>
                  </a:cubicBezTo>
                  <a:cubicBezTo>
                    <a:pt x="39" y="221"/>
                    <a:pt x="39" y="221"/>
                    <a:pt x="39" y="221"/>
                  </a:cubicBezTo>
                  <a:cubicBezTo>
                    <a:pt x="48" y="204"/>
                    <a:pt x="48" y="204"/>
                    <a:pt x="48" y="204"/>
                  </a:cubicBezTo>
                  <a:cubicBezTo>
                    <a:pt x="58" y="188"/>
                    <a:pt x="58" y="188"/>
                    <a:pt x="58" y="188"/>
                  </a:cubicBezTo>
                  <a:cubicBezTo>
                    <a:pt x="68" y="172"/>
                    <a:pt x="68" y="172"/>
                    <a:pt x="68" y="172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16" y="115"/>
                    <a:pt x="116" y="115"/>
                    <a:pt x="116" y="115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74" y="67"/>
                    <a:pt x="174" y="67"/>
                    <a:pt x="174" y="67"/>
                  </a:cubicBezTo>
                  <a:cubicBezTo>
                    <a:pt x="190" y="57"/>
                    <a:pt x="190" y="57"/>
                    <a:pt x="190" y="57"/>
                  </a:cubicBezTo>
                  <a:cubicBezTo>
                    <a:pt x="206" y="47"/>
                    <a:pt x="206" y="47"/>
                    <a:pt x="206" y="47"/>
                  </a:cubicBezTo>
                  <a:cubicBezTo>
                    <a:pt x="223" y="39"/>
                    <a:pt x="223" y="39"/>
                    <a:pt x="223" y="39"/>
                  </a:cubicBezTo>
                  <a:cubicBezTo>
                    <a:pt x="241" y="31"/>
                    <a:pt x="241" y="31"/>
                    <a:pt x="241" y="31"/>
                  </a:cubicBezTo>
                  <a:cubicBezTo>
                    <a:pt x="258" y="24"/>
                    <a:pt x="258" y="24"/>
                    <a:pt x="258" y="24"/>
                  </a:cubicBezTo>
                  <a:cubicBezTo>
                    <a:pt x="277" y="18"/>
                    <a:pt x="277" y="18"/>
                    <a:pt x="277" y="18"/>
                  </a:cubicBezTo>
                  <a:cubicBezTo>
                    <a:pt x="295" y="13"/>
                    <a:pt x="295" y="13"/>
                    <a:pt x="295" y="13"/>
                  </a:cubicBezTo>
                  <a:cubicBezTo>
                    <a:pt x="314" y="8"/>
                    <a:pt x="314" y="8"/>
                    <a:pt x="314" y="8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53" y="2"/>
                    <a:pt x="353" y="2"/>
                    <a:pt x="353" y="2"/>
                  </a:cubicBezTo>
                  <a:cubicBezTo>
                    <a:pt x="372" y="1"/>
                    <a:pt x="372" y="1"/>
                    <a:pt x="372" y="1"/>
                  </a:cubicBezTo>
                  <a:cubicBezTo>
                    <a:pt x="392" y="0"/>
                    <a:pt x="392" y="0"/>
                    <a:pt x="392" y="0"/>
                  </a:cubicBezTo>
                  <a:lnTo>
                    <a:pt x="41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9" name="Freeform 9"/>
            <p:cNvSpPr>
              <a:spLocks/>
            </p:cNvSpPr>
            <p:nvPr/>
          </p:nvSpPr>
          <p:spPr bwMode="auto">
            <a:xfrm>
              <a:off x="5510213" y="5057775"/>
              <a:ext cx="1158875" cy="579438"/>
            </a:xfrm>
            <a:custGeom>
              <a:avLst/>
              <a:gdLst>
                <a:gd name="T0" fmla="*/ 405 w 405"/>
                <a:gd name="T1" fmla="*/ 0 h 203"/>
                <a:gd name="T2" fmla="*/ 405 w 405"/>
                <a:gd name="T3" fmla="*/ 150 h 203"/>
                <a:gd name="T4" fmla="*/ 353 w 405"/>
                <a:gd name="T5" fmla="*/ 203 h 203"/>
                <a:gd name="T6" fmla="*/ 53 w 405"/>
                <a:gd name="T7" fmla="*/ 203 h 203"/>
                <a:gd name="T8" fmla="*/ 0 w 405"/>
                <a:gd name="T9" fmla="*/ 150 h 203"/>
                <a:gd name="T10" fmla="*/ 0 w 405"/>
                <a:gd name="T11" fmla="*/ 0 h 203"/>
                <a:gd name="T12" fmla="*/ 405 w 405"/>
                <a:gd name="T13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5" h="203">
                  <a:moveTo>
                    <a:pt x="405" y="0"/>
                  </a:moveTo>
                  <a:cubicBezTo>
                    <a:pt x="405" y="150"/>
                    <a:pt x="405" y="150"/>
                    <a:pt x="405" y="150"/>
                  </a:cubicBezTo>
                  <a:cubicBezTo>
                    <a:pt x="405" y="180"/>
                    <a:pt x="382" y="203"/>
                    <a:pt x="353" y="203"/>
                  </a:cubicBezTo>
                  <a:cubicBezTo>
                    <a:pt x="53" y="203"/>
                    <a:pt x="53" y="203"/>
                    <a:pt x="53" y="203"/>
                  </a:cubicBezTo>
                  <a:cubicBezTo>
                    <a:pt x="24" y="203"/>
                    <a:pt x="0" y="180"/>
                    <a:pt x="0" y="15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05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0" name="Freeform 10"/>
            <p:cNvSpPr>
              <a:spLocks/>
            </p:cNvSpPr>
            <p:nvPr/>
          </p:nvSpPr>
          <p:spPr bwMode="auto">
            <a:xfrm>
              <a:off x="5392738" y="5294313"/>
              <a:ext cx="1401763" cy="231775"/>
            </a:xfrm>
            <a:custGeom>
              <a:avLst/>
              <a:gdLst>
                <a:gd name="T0" fmla="*/ 40 w 490"/>
                <a:gd name="T1" fmla="*/ 0 h 81"/>
                <a:gd name="T2" fmla="*/ 450 w 490"/>
                <a:gd name="T3" fmla="*/ 0 h 81"/>
                <a:gd name="T4" fmla="*/ 490 w 490"/>
                <a:gd name="T5" fmla="*/ 41 h 81"/>
                <a:gd name="T6" fmla="*/ 450 w 490"/>
                <a:gd name="T7" fmla="*/ 81 h 81"/>
                <a:gd name="T8" fmla="*/ 40 w 490"/>
                <a:gd name="T9" fmla="*/ 81 h 81"/>
                <a:gd name="T10" fmla="*/ 0 w 490"/>
                <a:gd name="T11" fmla="*/ 41 h 81"/>
                <a:gd name="T12" fmla="*/ 40 w 49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0" h="81">
                  <a:moveTo>
                    <a:pt x="40" y="0"/>
                  </a:moveTo>
                  <a:cubicBezTo>
                    <a:pt x="450" y="0"/>
                    <a:pt x="450" y="0"/>
                    <a:pt x="450" y="0"/>
                  </a:cubicBezTo>
                  <a:cubicBezTo>
                    <a:pt x="472" y="0"/>
                    <a:pt x="490" y="18"/>
                    <a:pt x="490" y="41"/>
                  </a:cubicBezTo>
                  <a:cubicBezTo>
                    <a:pt x="490" y="63"/>
                    <a:pt x="472" y="81"/>
                    <a:pt x="450" y="81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18" y="81"/>
                    <a:pt x="0" y="63"/>
                    <a:pt x="0" y="41"/>
                  </a:cubicBezTo>
                  <a:cubicBezTo>
                    <a:pt x="0" y="18"/>
                    <a:pt x="18" y="0"/>
                    <a:pt x="40" y="0"/>
                  </a:cubicBezTo>
                </a:path>
              </a:pathLst>
            </a:cu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1" name="Freeform 11"/>
            <p:cNvSpPr>
              <a:spLocks/>
            </p:cNvSpPr>
            <p:nvPr/>
          </p:nvSpPr>
          <p:spPr bwMode="auto">
            <a:xfrm>
              <a:off x="5724526" y="5637213"/>
              <a:ext cx="733425" cy="252413"/>
            </a:xfrm>
            <a:custGeom>
              <a:avLst/>
              <a:gdLst>
                <a:gd name="T0" fmla="*/ 0 w 462"/>
                <a:gd name="T1" fmla="*/ 0 h 159"/>
                <a:gd name="T2" fmla="*/ 462 w 462"/>
                <a:gd name="T3" fmla="*/ 0 h 159"/>
                <a:gd name="T4" fmla="*/ 462 w 462"/>
                <a:gd name="T5" fmla="*/ 54 h 159"/>
                <a:gd name="T6" fmla="*/ 346 w 462"/>
                <a:gd name="T7" fmla="*/ 159 h 159"/>
                <a:gd name="T8" fmla="*/ 116 w 462"/>
                <a:gd name="T9" fmla="*/ 159 h 159"/>
                <a:gd name="T10" fmla="*/ 0 w 462"/>
                <a:gd name="T11" fmla="*/ 54 h 159"/>
                <a:gd name="T12" fmla="*/ 0 w 462"/>
                <a:gd name="T1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2" h="159">
                  <a:moveTo>
                    <a:pt x="0" y="0"/>
                  </a:moveTo>
                  <a:lnTo>
                    <a:pt x="462" y="0"/>
                  </a:lnTo>
                  <a:lnTo>
                    <a:pt x="462" y="54"/>
                  </a:lnTo>
                  <a:lnTo>
                    <a:pt x="346" y="159"/>
                  </a:lnTo>
                  <a:lnTo>
                    <a:pt x="116" y="159"/>
                  </a:lnTo>
                  <a:lnTo>
                    <a:pt x="0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" name="Rectangle 12"/>
            <p:cNvSpPr>
              <a:spLocks noChangeArrowheads="1"/>
            </p:cNvSpPr>
            <p:nvPr/>
          </p:nvSpPr>
          <p:spPr bwMode="auto">
            <a:xfrm>
              <a:off x="5724526" y="5637213"/>
              <a:ext cx="733425" cy="85725"/>
            </a:xfrm>
            <a:prstGeom prst="rect">
              <a:avLst/>
            </a:prstGeom>
            <a:solidFill>
              <a:srgbClr val="FFC0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3" name="Freeform 13"/>
            <p:cNvSpPr>
              <a:spLocks/>
            </p:cNvSpPr>
            <p:nvPr/>
          </p:nvSpPr>
          <p:spPr bwMode="auto">
            <a:xfrm>
              <a:off x="5392738" y="4951413"/>
              <a:ext cx="1401763" cy="231775"/>
            </a:xfrm>
            <a:custGeom>
              <a:avLst/>
              <a:gdLst>
                <a:gd name="T0" fmla="*/ 40 w 490"/>
                <a:gd name="T1" fmla="*/ 0 h 81"/>
                <a:gd name="T2" fmla="*/ 450 w 490"/>
                <a:gd name="T3" fmla="*/ 0 h 81"/>
                <a:gd name="T4" fmla="*/ 490 w 490"/>
                <a:gd name="T5" fmla="*/ 40 h 81"/>
                <a:gd name="T6" fmla="*/ 450 w 490"/>
                <a:gd name="T7" fmla="*/ 81 h 81"/>
                <a:gd name="T8" fmla="*/ 40 w 490"/>
                <a:gd name="T9" fmla="*/ 81 h 81"/>
                <a:gd name="T10" fmla="*/ 0 w 490"/>
                <a:gd name="T11" fmla="*/ 40 h 81"/>
                <a:gd name="T12" fmla="*/ 40 w 49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0" h="81">
                  <a:moveTo>
                    <a:pt x="40" y="0"/>
                  </a:moveTo>
                  <a:cubicBezTo>
                    <a:pt x="450" y="0"/>
                    <a:pt x="450" y="0"/>
                    <a:pt x="450" y="0"/>
                  </a:cubicBezTo>
                  <a:cubicBezTo>
                    <a:pt x="472" y="0"/>
                    <a:pt x="490" y="18"/>
                    <a:pt x="490" y="40"/>
                  </a:cubicBezTo>
                  <a:cubicBezTo>
                    <a:pt x="490" y="63"/>
                    <a:pt x="472" y="81"/>
                    <a:pt x="450" y="81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18" y="81"/>
                    <a:pt x="0" y="63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</a:path>
              </a:pathLst>
            </a:cu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4" name="Freeform 14"/>
            <p:cNvSpPr>
              <a:spLocks/>
            </p:cNvSpPr>
            <p:nvPr/>
          </p:nvSpPr>
          <p:spPr bwMode="auto">
            <a:xfrm>
              <a:off x="5392738" y="5294313"/>
              <a:ext cx="1401763" cy="117475"/>
            </a:xfrm>
            <a:custGeom>
              <a:avLst/>
              <a:gdLst>
                <a:gd name="T0" fmla="*/ 40 w 490"/>
                <a:gd name="T1" fmla="*/ 0 h 41"/>
                <a:gd name="T2" fmla="*/ 450 w 490"/>
                <a:gd name="T3" fmla="*/ 0 h 41"/>
                <a:gd name="T4" fmla="*/ 490 w 490"/>
                <a:gd name="T5" fmla="*/ 41 h 41"/>
                <a:gd name="T6" fmla="*/ 0 w 490"/>
                <a:gd name="T7" fmla="*/ 41 h 41"/>
                <a:gd name="T8" fmla="*/ 40 w 490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0" h="41">
                  <a:moveTo>
                    <a:pt x="40" y="0"/>
                  </a:moveTo>
                  <a:cubicBezTo>
                    <a:pt x="450" y="0"/>
                    <a:pt x="450" y="0"/>
                    <a:pt x="450" y="0"/>
                  </a:cubicBezTo>
                  <a:cubicBezTo>
                    <a:pt x="472" y="0"/>
                    <a:pt x="490" y="18"/>
                    <a:pt x="49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8"/>
                    <a:pt x="18" y="0"/>
                    <a:pt x="40" y="0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5" name="Freeform 15"/>
            <p:cNvSpPr>
              <a:spLocks/>
            </p:cNvSpPr>
            <p:nvPr/>
          </p:nvSpPr>
          <p:spPr bwMode="auto">
            <a:xfrm>
              <a:off x="5392738" y="4951413"/>
              <a:ext cx="1401763" cy="114300"/>
            </a:xfrm>
            <a:custGeom>
              <a:avLst/>
              <a:gdLst>
                <a:gd name="T0" fmla="*/ 40 w 490"/>
                <a:gd name="T1" fmla="*/ 0 h 40"/>
                <a:gd name="T2" fmla="*/ 450 w 490"/>
                <a:gd name="T3" fmla="*/ 0 h 40"/>
                <a:gd name="T4" fmla="*/ 490 w 490"/>
                <a:gd name="T5" fmla="*/ 40 h 40"/>
                <a:gd name="T6" fmla="*/ 0 w 490"/>
                <a:gd name="T7" fmla="*/ 40 h 40"/>
                <a:gd name="T8" fmla="*/ 40 w 49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0" h="40">
                  <a:moveTo>
                    <a:pt x="40" y="0"/>
                  </a:moveTo>
                  <a:cubicBezTo>
                    <a:pt x="450" y="0"/>
                    <a:pt x="450" y="0"/>
                    <a:pt x="450" y="0"/>
                  </a:cubicBezTo>
                  <a:cubicBezTo>
                    <a:pt x="472" y="0"/>
                    <a:pt x="490" y="18"/>
                    <a:pt x="49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6" name="Group 5"/>
          <p:cNvGrpSpPr/>
          <p:nvPr/>
        </p:nvGrpSpPr>
        <p:grpSpPr>
          <a:xfrm>
            <a:off x="5502437" y="3099618"/>
            <a:ext cx="608013" cy="2300288"/>
            <a:chOff x="5783263" y="2128838"/>
            <a:chExt cx="608013" cy="2300288"/>
          </a:xfrm>
        </p:grpSpPr>
        <p:sp>
          <p:nvSpPr>
            <p:cNvPr id="97" name="Freeform 78"/>
            <p:cNvSpPr>
              <a:spLocks noChangeArrowheads="1"/>
            </p:cNvSpPr>
            <p:nvPr/>
          </p:nvSpPr>
          <p:spPr bwMode="auto">
            <a:xfrm>
              <a:off x="6065838" y="2128838"/>
              <a:ext cx="42863" cy="1338262"/>
            </a:xfrm>
            <a:custGeom>
              <a:avLst/>
              <a:gdLst>
                <a:gd name="connsiteX0" fmla="*/ 25722 w 42863"/>
                <a:gd name="connsiteY0" fmla="*/ 0 h 1338262"/>
                <a:gd name="connsiteX1" fmla="*/ 42863 w 42863"/>
                <a:gd name="connsiteY1" fmla="*/ 857 h 1338262"/>
                <a:gd name="connsiteX2" fmla="*/ 42863 w 42863"/>
                <a:gd name="connsiteY2" fmla="*/ 1338262 h 1338262"/>
                <a:gd name="connsiteX3" fmla="*/ 0 w 42863"/>
                <a:gd name="connsiteY3" fmla="*/ 1338262 h 1338262"/>
                <a:gd name="connsiteX4" fmla="*/ 0 w 42863"/>
                <a:gd name="connsiteY4" fmla="*/ 1285 h 1338262"/>
                <a:gd name="connsiteX5" fmla="*/ 1591 w 42863"/>
                <a:gd name="connsiteY5" fmla="*/ 1206 h 1338262"/>
                <a:gd name="connsiteX6" fmla="*/ 25722 w 42863"/>
                <a:gd name="connsiteY6" fmla="*/ 0 h 1338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863" h="1338262">
                  <a:moveTo>
                    <a:pt x="25722" y="0"/>
                  </a:moveTo>
                  <a:lnTo>
                    <a:pt x="42863" y="857"/>
                  </a:lnTo>
                  <a:lnTo>
                    <a:pt x="42863" y="1338262"/>
                  </a:lnTo>
                  <a:lnTo>
                    <a:pt x="0" y="1338262"/>
                  </a:lnTo>
                  <a:lnTo>
                    <a:pt x="0" y="1285"/>
                  </a:lnTo>
                  <a:lnTo>
                    <a:pt x="1591" y="1206"/>
                  </a:lnTo>
                  <a:cubicBezTo>
                    <a:pt x="25722" y="0"/>
                    <a:pt x="25722" y="0"/>
                    <a:pt x="25722" y="0"/>
                  </a:cubicBezTo>
                  <a:close/>
                </a:path>
              </a:pathLst>
            </a:custGeom>
            <a:solidFill>
              <a:srgbClr val="00B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8" name="Freeform 17"/>
            <p:cNvSpPr>
              <a:spLocks/>
            </p:cNvSpPr>
            <p:nvPr/>
          </p:nvSpPr>
          <p:spPr bwMode="auto">
            <a:xfrm>
              <a:off x="5783263" y="3614738"/>
              <a:ext cx="608013" cy="814388"/>
            </a:xfrm>
            <a:custGeom>
              <a:avLst/>
              <a:gdLst>
                <a:gd name="T0" fmla="*/ 107 w 213"/>
                <a:gd name="T1" fmla="*/ 285 h 285"/>
                <a:gd name="T2" fmla="*/ 213 w 213"/>
                <a:gd name="T3" fmla="*/ 179 h 285"/>
                <a:gd name="T4" fmla="*/ 160 w 213"/>
                <a:gd name="T5" fmla="*/ 0 h 285"/>
                <a:gd name="T6" fmla="*/ 55 w 213"/>
                <a:gd name="T7" fmla="*/ 0 h 285"/>
                <a:gd name="T8" fmla="*/ 0 w 213"/>
                <a:gd name="T9" fmla="*/ 179 h 285"/>
                <a:gd name="T10" fmla="*/ 107 w 213"/>
                <a:gd name="T11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" h="285">
                  <a:moveTo>
                    <a:pt x="107" y="285"/>
                  </a:moveTo>
                  <a:cubicBezTo>
                    <a:pt x="166" y="285"/>
                    <a:pt x="213" y="237"/>
                    <a:pt x="213" y="179"/>
                  </a:cubicBezTo>
                  <a:cubicBezTo>
                    <a:pt x="213" y="113"/>
                    <a:pt x="160" y="97"/>
                    <a:pt x="160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97"/>
                    <a:pt x="0" y="113"/>
                    <a:pt x="0" y="179"/>
                  </a:cubicBezTo>
                  <a:cubicBezTo>
                    <a:pt x="0" y="237"/>
                    <a:pt x="49" y="285"/>
                    <a:pt x="107" y="285"/>
                  </a:cubicBezTo>
                </a:path>
              </a:pathLst>
            </a:custGeom>
            <a:solidFill>
              <a:srgbClr val="00B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9" name="Freeform 18"/>
            <p:cNvSpPr>
              <a:spLocks/>
            </p:cNvSpPr>
            <p:nvPr/>
          </p:nvSpPr>
          <p:spPr bwMode="auto">
            <a:xfrm>
              <a:off x="5827713" y="3660775"/>
              <a:ext cx="520700" cy="725488"/>
            </a:xfrm>
            <a:custGeom>
              <a:avLst/>
              <a:gdLst>
                <a:gd name="T0" fmla="*/ 109 w 182"/>
                <a:gd name="T1" fmla="*/ 252 h 254"/>
                <a:gd name="T2" fmla="*/ 122 w 182"/>
                <a:gd name="T3" fmla="*/ 248 h 254"/>
                <a:gd name="T4" fmla="*/ 145 w 182"/>
                <a:gd name="T5" fmla="*/ 235 h 254"/>
                <a:gd name="T6" fmla="*/ 152 w 182"/>
                <a:gd name="T7" fmla="*/ 230 h 254"/>
                <a:gd name="T8" fmla="*/ 173 w 182"/>
                <a:gd name="T9" fmla="*/ 202 h 254"/>
                <a:gd name="T10" fmla="*/ 178 w 182"/>
                <a:gd name="T11" fmla="*/ 190 h 254"/>
                <a:gd name="T12" fmla="*/ 182 w 182"/>
                <a:gd name="T13" fmla="*/ 163 h 254"/>
                <a:gd name="T14" fmla="*/ 180 w 182"/>
                <a:gd name="T15" fmla="*/ 143 h 254"/>
                <a:gd name="T16" fmla="*/ 176 w 182"/>
                <a:gd name="T17" fmla="*/ 131 h 254"/>
                <a:gd name="T18" fmla="*/ 149 w 182"/>
                <a:gd name="T19" fmla="*/ 78 h 254"/>
                <a:gd name="T20" fmla="*/ 144 w 182"/>
                <a:gd name="T21" fmla="*/ 67 h 254"/>
                <a:gd name="T22" fmla="*/ 129 w 182"/>
                <a:gd name="T23" fmla="*/ 0 h 254"/>
                <a:gd name="T24" fmla="*/ 54 w 182"/>
                <a:gd name="T25" fmla="*/ 0 h 254"/>
                <a:gd name="T26" fmla="*/ 45 w 182"/>
                <a:gd name="T27" fmla="*/ 49 h 254"/>
                <a:gd name="T28" fmla="*/ 33 w 182"/>
                <a:gd name="T29" fmla="*/ 78 h 254"/>
                <a:gd name="T30" fmla="*/ 7 w 182"/>
                <a:gd name="T31" fmla="*/ 127 h 254"/>
                <a:gd name="T32" fmla="*/ 2 w 182"/>
                <a:gd name="T33" fmla="*/ 143 h 254"/>
                <a:gd name="T34" fmla="*/ 0 w 182"/>
                <a:gd name="T35" fmla="*/ 163 h 254"/>
                <a:gd name="T36" fmla="*/ 1 w 182"/>
                <a:gd name="T37" fmla="*/ 177 h 254"/>
                <a:gd name="T38" fmla="*/ 7 w 182"/>
                <a:gd name="T39" fmla="*/ 198 h 254"/>
                <a:gd name="T40" fmla="*/ 11 w 182"/>
                <a:gd name="T41" fmla="*/ 206 h 254"/>
                <a:gd name="T42" fmla="*/ 33 w 182"/>
                <a:gd name="T43" fmla="*/ 233 h 254"/>
                <a:gd name="T44" fmla="*/ 40 w 182"/>
                <a:gd name="T45" fmla="*/ 238 h 254"/>
                <a:gd name="T46" fmla="*/ 69 w 182"/>
                <a:gd name="T47" fmla="*/ 251 h 254"/>
                <a:gd name="T48" fmla="*/ 82 w 182"/>
                <a:gd name="T49" fmla="*/ 253 h 254"/>
                <a:gd name="T50" fmla="*/ 105 w 182"/>
                <a:gd name="T51" fmla="*/ 252 h 254"/>
                <a:gd name="T52" fmla="*/ 109 w 182"/>
                <a:gd name="T53" fmla="*/ 252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2" h="254">
                  <a:moveTo>
                    <a:pt x="109" y="252"/>
                  </a:moveTo>
                  <a:cubicBezTo>
                    <a:pt x="114" y="251"/>
                    <a:pt x="118" y="249"/>
                    <a:pt x="122" y="248"/>
                  </a:cubicBezTo>
                  <a:cubicBezTo>
                    <a:pt x="131" y="245"/>
                    <a:pt x="138" y="241"/>
                    <a:pt x="145" y="235"/>
                  </a:cubicBezTo>
                  <a:cubicBezTo>
                    <a:pt x="152" y="230"/>
                    <a:pt x="152" y="230"/>
                    <a:pt x="152" y="230"/>
                  </a:cubicBezTo>
                  <a:cubicBezTo>
                    <a:pt x="161" y="221"/>
                    <a:pt x="167" y="213"/>
                    <a:pt x="173" y="202"/>
                  </a:cubicBezTo>
                  <a:cubicBezTo>
                    <a:pt x="175" y="198"/>
                    <a:pt x="176" y="194"/>
                    <a:pt x="178" y="190"/>
                  </a:cubicBezTo>
                  <a:cubicBezTo>
                    <a:pt x="180" y="181"/>
                    <a:pt x="182" y="172"/>
                    <a:pt x="182" y="163"/>
                  </a:cubicBezTo>
                  <a:cubicBezTo>
                    <a:pt x="182" y="156"/>
                    <a:pt x="181" y="150"/>
                    <a:pt x="180" y="143"/>
                  </a:cubicBezTo>
                  <a:cubicBezTo>
                    <a:pt x="179" y="139"/>
                    <a:pt x="178" y="135"/>
                    <a:pt x="176" y="131"/>
                  </a:cubicBezTo>
                  <a:cubicBezTo>
                    <a:pt x="169" y="112"/>
                    <a:pt x="158" y="95"/>
                    <a:pt x="149" y="78"/>
                  </a:cubicBezTo>
                  <a:cubicBezTo>
                    <a:pt x="144" y="67"/>
                    <a:pt x="144" y="67"/>
                    <a:pt x="144" y="67"/>
                  </a:cubicBezTo>
                  <a:cubicBezTo>
                    <a:pt x="135" y="45"/>
                    <a:pt x="130" y="23"/>
                    <a:pt x="129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3" y="17"/>
                    <a:pt x="50" y="33"/>
                    <a:pt x="45" y="49"/>
                  </a:cubicBezTo>
                  <a:cubicBezTo>
                    <a:pt x="42" y="59"/>
                    <a:pt x="38" y="68"/>
                    <a:pt x="33" y="78"/>
                  </a:cubicBezTo>
                  <a:cubicBezTo>
                    <a:pt x="25" y="94"/>
                    <a:pt x="15" y="110"/>
                    <a:pt x="7" y="127"/>
                  </a:cubicBezTo>
                  <a:cubicBezTo>
                    <a:pt x="5" y="132"/>
                    <a:pt x="3" y="138"/>
                    <a:pt x="2" y="143"/>
                  </a:cubicBezTo>
                  <a:cubicBezTo>
                    <a:pt x="1" y="150"/>
                    <a:pt x="0" y="156"/>
                    <a:pt x="0" y="163"/>
                  </a:cubicBezTo>
                  <a:cubicBezTo>
                    <a:pt x="0" y="167"/>
                    <a:pt x="0" y="172"/>
                    <a:pt x="1" y="177"/>
                  </a:cubicBezTo>
                  <a:cubicBezTo>
                    <a:pt x="2" y="184"/>
                    <a:pt x="4" y="191"/>
                    <a:pt x="7" y="198"/>
                  </a:cubicBezTo>
                  <a:cubicBezTo>
                    <a:pt x="11" y="206"/>
                    <a:pt x="11" y="206"/>
                    <a:pt x="11" y="206"/>
                  </a:cubicBezTo>
                  <a:cubicBezTo>
                    <a:pt x="17" y="216"/>
                    <a:pt x="24" y="225"/>
                    <a:pt x="33" y="233"/>
                  </a:cubicBezTo>
                  <a:cubicBezTo>
                    <a:pt x="40" y="238"/>
                    <a:pt x="40" y="238"/>
                    <a:pt x="40" y="238"/>
                  </a:cubicBezTo>
                  <a:cubicBezTo>
                    <a:pt x="49" y="244"/>
                    <a:pt x="58" y="248"/>
                    <a:pt x="69" y="251"/>
                  </a:cubicBezTo>
                  <a:cubicBezTo>
                    <a:pt x="73" y="252"/>
                    <a:pt x="77" y="252"/>
                    <a:pt x="82" y="253"/>
                  </a:cubicBezTo>
                  <a:cubicBezTo>
                    <a:pt x="90" y="254"/>
                    <a:pt x="97" y="253"/>
                    <a:pt x="105" y="252"/>
                  </a:cubicBezTo>
                  <a:lnTo>
                    <a:pt x="109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0" name="Freeform 19"/>
            <p:cNvSpPr>
              <a:spLocks/>
            </p:cNvSpPr>
            <p:nvPr/>
          </p:nvSpPr>
          <p:spPr bwMode="auto">
            <a:xfrm>
              <a:off x="5922963" y="4135438"/>
              <a:ext cx="331788" cy="44450"/>
            </a:xfrm>
            <a:custGeom>
              <a:avLst/>
              <a:gdLst>
                <a:gd name="T0" fmla="*/ 9 w 209"/>
                <a:gd name="T1" fmla="*/ 0 h 28"/>
                <a:gd name="T2" fmla="*/ 32 w 209"/>
                <a:gd name="T3" fmla="*/ 0 h 28"/>
                <a:gd name="T4" fmla="*/ 32 w 209"/>
                <a:gd name="T5" fmla="*/ 0 h 28"/>
                <a:gd name="T6" fmla="*/ 41 w 209"/>
                <a:gd name="T7" fmla="*/ 0 h 28"/>
                <a:gd name="T8" fmla="*/ 54 w 209"/>
                <a:gd name="T9" fmla="*/ 21 h 28"/>
                <a:gd name="T10" fmla="*/ 66 w 209"/>
                <a:gd name="T11" fmla="*/ 0 h 28"/>
                <a:gd name="T12" fmla="*/ 75 w 209"/>
                <a:gd name="T13" fmla="*/ 0 h 28"/>
                <a:gd name="T14" fmla="*/ 75 w 209"/>
                <a:gd name="T15" fmla="*/ 0 h 28"/>
                <a:gd name="T16" fmla="*/ 99 w 209"/>
                <a:gd name="T17" fmla="*/ 0 h 28"/>
                <a:gd name="T18" fmla="*/ 120 w 209"/>
                <a:gd name="T19" fmla="*/ 21 h 28"/>
                <a:gd name="T20" fmla="*/ 133 w 209"/>
                <a:gd name="T21" fmla="*/ 0 h 28"/>
                <a:gd name="T22" fmla="*/ 142 w 209"/>
                <a:gd name="T23" fmla="*/ 0 h 28"/>
                <a:gd name="T24" fmla="*/ 166 w 209"/>
                <a:gd name="T25" fmla="*/ 0 h 28"/>
                <a:gd name="T26" fmla="*/ 166 w 209"/>
                <a:gd name="T27" fmla="*/ 0 h 28"/>
                <a:gd name="T28" fmla="*/ 175 w 209"/>
                <a:gd name="T29" fmla="*/ 0 h 28"/>
                <a:gd name="T30" fmla="*/ 187 w 209"/>
                <a:gd name="T31" fmla="*/ 21 h 28"/>
                <a:gd name="T32" fmla="*/ 200 w 209"/>
                <a:gd name="T33" fmla="*/ 0 h 28"/>
                <a:gd name="T34" fmla="*/ 200 w 209"/>
                <a:gd name="T35" fmla="*/ 0 h 28"/>
                <a:gd name="T36" fmla="*/ 193 w 209"/>
                <a:gd name="T37" fmla="*/ 28 h 28"/>
                <a:gd name="T38" fmla="*/ 184 w 209"/>
                <a:gd name="T39" fmla="*/ 28 h 28"/>
                <a:gd name="T40" fmla="*/ 171 w 209"/>
                <a:gd name="T41" fmla="*/ 7 h 28"/>
                <a:gd name="T42" fmla="*/ 158 w 209"/>
                <a:gd name="T43" fmla="*/ 28 h 28"/>
                <a:gd name="T44" fmla="*/ 149 w 209"/>
                <a:gd name="T45" fmla="*/ 28 h 28"/>
                <a:gd name="T46" fmla="*/ 137 w 209"/>
                <a:gd name="T47" fmla="*/ 7 h 28"/>
                <a:gd name="T48" fmla="*/ 126 w 209"/>
                <a:gd name="T49" fmla="*/ 28 h 28"/>
                <a:gd name="T50" fmla="*/ 117 w 209"/>
                <a:gd name="T51" fmla="*/ 28 h 28"/>
                <a:gd name="T52" fmla="*/ 104 w 209"/>
                <a:gd name="T53" fmla="*/ 7 h 28"/>
                <a:gd name="T54" fmla="*/ 92 w 209"/>
                <a:gd name="T55" fmla="*/ 28 h 28"/>
                <a:gd name="T56" fmla="*/ 83 w 209"/>
                <a:gd name="T57" fmla="*/ 28 h 28"/>
                <a:gd name="T58" fmla="*/ 59 w 209"/>
                <a:gd name="T59" fmla="*/ 28 h 28"/>
                <a:gd name="T60" fmla="*/ 38 w 209"/>
                <a:gd name="T61" fmla="*/ 7 h 28"/>
                <a:gd name="T62" fmla="*/ 25 w 209"/>
                <a:gd name="T63" fmla="*/ 28 h 28"/>
                <a:gd name="T64" fmla="*/ 16 w 209"/>
                <a:gd name="T65" fmla="*/ 28 h 28"/>
                <a:gd name="T66" fmla="*/ 9 w 209"/>
                <a:gd name="T6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9" h="28">
                  <a:moveTo>
                    <a:pt x="9" y="0"/>
                  </a:moveTo>
                  <a:lnTo>
                    <a:pt x="9" y="0"/>
                  </a:lnTo>
                  <a:lnTo>
                    <a:pt x="21" y="2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54" y="21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8" y="21"/>
                  </a:lnTo>
                  <a:lnTo>
                    <a:pt x="99" y="0"/>
                  </a:lnTo>
                  <a:lnTo>
                    <a:pt x="108" y="0"/>
                  </a:lnTo>
                  <a:lnTo>
                    <a:pt x="120" y="21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5" y="21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75" y="0"/>
                  </a:lnTo>
                  <a:lnTo>
                    <a:pt x="175" y="0"/>
                  </a:lnTo>
                  <a:lnTo>
                    <a:pt x="175" y="0"/>
                  </a:lnTo>
                  <a:lnTo>
                    <a:pt x="187" y="21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9" y="0"/>
                  </a:lnTo>
                  <a:lnTo>
                    <a:pt x="193" y="28"/>
                  </a:lnTo>
                  <a:lnTo>
                    <a:pt x="193" y="28"/>
                  </a:lnTo>
                  <a:lnTo>
                    <a:pt x="184" y="28"/>
                  </a:lnTo>
                  <a:lnTo>
                    <a:pt x="184" y="28"/>
                  </a:lnTo>
                  <a:lnTo>
                    <a:pt x="171" y="7"/>
                  </a:lnTo>
                  <a:lnTo>
                    <a:pt x="158" y="28"/>
                  </a:lnTo>
                  <a:lnTo>
                    <a:pt x="158" y="28"/>
                  </a:lnTo>
                  <a:lnTo>
                    <a:pt x="158" y="28"/>
                  </a:lnTo>
                  <a:lnTo>
                    <a:pt x="149" y="28"/>
                  </a:lnTo>
                  <a:lnTo>
                    <a:pt x="149" y="28"/>
                  </a:lnTo>
                  <a:lnTo>
                    <a:pt x="137" y="7"/>
                  </a:lnTo>
                  <a:lnTo>
                    <a:pt x="126" y="28"/>
                  </a:lnTo>
                  <a:lnTo>
                    <a:pt x="126" y="28"/>
                  </a:lnTo>
                  <a:lnTo>
                    <a:pt x="117" y="28"/>
                  </a:lnTo>
                  <a:lnTo>
                    <a:pt x="117" y="28"/>
                  </a:lnTo>
                  <a:lnTo>
                    <a:pt x="117" y="28"/>
                  </a:lnTo>
                  <a:lnTo>
                    <a:pt x="104" y="7"/>
                  </a:lnTo>
                  <a:lnTo>
                    <a:pt x="92" y="28"/>
                  </a:lnTo>
                  <a:lnTo>
                    <a:pt x="92" y="28"/>
                  </a:lnTo>
                  <a:lnTo>
                    <a:pt x="92" y="28"/>
                  </a:lnTo>
                  <a:lnTo>
                    <a:pt x="83" y="28"/>
                  </a:lnTo>
                  <a:lnTo>
                    <a:pt x="70" y="7"/>
                  </a:lnTo>
                  <a:lnTo>
                    <a:pt x="59" y="28"/>
                  </a:lnTo>
                  <a:lnTo>
                    <a:pt x="50" y="28"/>
                  </a:lnTo>
                  <a:lnTo>
                    <a:pt x="38" y="7"/>
                  </a:lnTo>
                  <a:lnTo>
                    <a:pt x="25" y="28"/>
                  </a:lnTo>
                  <a:lnTo>
                    <a:pt x="25" y="28"/>
                  </a:lnTo>
                  <a:lnTo>
                    <a:pt x="25" y="28"/>
                  </a:lnTo>
                  <a:lnTo>
                    <a:pt x="16" y="28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B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1" name="Freeform 20"/>
            <p:cNvSpPr>
              <a:spLocks noEditPoints="1"/>
            </p:cNvSpPr>
            <p:nvPr/>
          </p:nvSpPr>
          <p:spPr bwMode="auto">
            <a:xfrm>
              <a:off x="5919788" y="3810000"/>
              <a:ext cx="334963" cy="325438"/>
            </a:xfrm>
            <a:custGeom>
              <a:avLst/>
              <a:gdLst>
                <a:gd name="T0" fmla="*/ 56 w 117"/>
                <a:gd name="T1" fmla="*/ 0 h 114"/>
                <a:gd name="T2" fmla="*/ 56 w 117"/>
                <a:gd name="T3" fmla="*/ 37 h 114"/>
                <a:gd name="T4" fmla="*/ 30 w 117"/>
                <a:gd name="T5" fmla="*/ 77 h 114"/>
                <a:gd name="T6" fmla="*/ 6 w 117"/>
                <a:gd name="T7" fmla="*/ 114 h 114"/>
                <a:gd name="T8" fmla="*/ 6 w 117"/>
                <a:gd name="T9" fmla="*/ 114 h 114"/>
                <a:gd name="T10" fmla="*/ 1 w 117"/>
                <a:gd name="T11" fmla="*/ 114 h 114"/>
                <a:gd name="T12" fmla="*/ 27 w 117"/>
                <a:gd name="T13" fmla="*/ 74 h 114"/>
                <a:gd name="T14" fmla="*/ 51 w 117"/>
                <a:gd name="T15" fmla="*/ 37 h 114"/>
                <a:gd name="T16" fmla="*/ 51 w 117"/>
                <a:gd name="T17" fmla="*/ 0 h 114"/>
                <a:gd name="T18" fmla="*/ 56 w 117"/>
                <a:gd name="T19" fmla="*/ 0 h 114"/>
                <a:gd name="T20" fmla="*/ 66 w 117"/>
                <a:gd name="T21" fmla="*/ 0 h 114"/>
                <a:gd name="T22" fmla="*/ 66 w 117"/>
                <a:gd name="T23" fmla="*/ 37 h 114"/>
                <a:gd name="T24" fmla="*/ 91 w 117"/>
                <a:gd name="T25" fmla="*/ 74 h 114"/>
                <a:gd name="T26" fmla="*/ 117 w 117"/>
                <a:gd name="T27" fmla="*/ 114 h 114"/>
                <a:gd name="T28" fmla="*/ 112 w 117"/>
                <a:gd name="T29" fmla="*/ 114 h 114"/>
                <a:gd name="T30" fmla="*/ 112 w 117"/>
                <a:gd name="T31" fmla="*/ 114 h 114"/>
                <a:gd name="T32" fmla="*/ 112 w 117"/>
                <a:gd name="T33" fmla="*/ 114 h 114"/>
                <a:gd name="T34" fmla="*/ 112 w 117"/>
                <a:gd name="T35" fmla="*/ 114 h 114"/>
                <a:gd name="T36" fmla="*/ 88 w 117"/>
                <a:gd name="T37" fmla="*/ 77 h 114"/>
                <a:gd name="T38" fmla="*/ 62 w 117"/>
                <a:gd name="T39" fmla="*/ 37 h 114"/>
                <a:gd name="T40" fmla="*/ 62 w 117"/>
                <a:gd name="T41" fmla="*/ 0 h 114"/>
                <a:gd name="T42" fmla="*/ 66 w 117"/>
                <a:gd name="T4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7" h="114">
                  <a:moveTo>
                    <a:pt x="56" y="0"/>
                  </a:moveTo>
                  <a:cubicBezTo>
                    <a:pt x="56" y="37"/>
                    <a:pt x="56" y="37"/>
                    <a:pt x="56" y="37"/>
                  </a:cubicBezTo>
                  <a:cubicBezTo>
                    <a:pt x="56" y="51"/>
                    <a:pt x="43" y="64"/>
                    <a:pt x="30" y="77"/>
                  </a:cubicBezTo>
                  <a:cubicBezTo>
                    <a:pt x="18" y="89"/>
                    <a:pt x="5" y="102"/>
                    <a:pt x="6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0" y="100"/>
                    <a:pt x="14" y="87"/>
                    <a:pt x="27" y="74"/>
                  </a:cubicBezTo>
                  <a:cubicBezTo>
                    <a:pt x="39" y="61"/>
                    <a:pt x="51" y="49"/>
                    <a:pt x="51" y="37"/>
                  </a:cubicBezTo>
                  <a:cubicBezTo>
                    <a:pt x="51" y="0"/>
                    <a:pt x="51" y="0"/>
                    <a:pt x="51" y="0"/>
                  </a:cubicBezTo>
                  <a:lnTo>
                    <a:pt x="56" y="0"/>
                  </a:lnTo>
                  <a:close/>
                  <a:moveTo>
                    <a:pt x="66" y="0"/>
                  </a:moveTo>
                  <a:cubicBezTo>
                    <a:pt x="66" y="37"/>
                    <a:pt x="66" y="37"/>
                    <a:pt x="66" y="37"/>
                  </a:cubicBezTo>
                  <a:cubicBezTo>
                    <a:pt x="66" y="49"/>
                    <a:pt x="79" y="61"/>
                    <a:pt x="91" y="74"/>
                  </a:cubicBezTo>
                  <a:cubicBezTo>
                    <a:pt x="104" y="87"/>
                    <a:pt x="117" y="100"/>
                    <a:pt x="117" y="114"/>
                  </a:cubicBezTo>
                  <a:cubicBezTo>
                    <a:pt x="112" y="114"/>
                    <a:pt x="112" y="114"/>
                    <a:pt x="112" y="114"/>
                  </a:cubicBezTo>
                  <a:cubicBezTo>
                    <a:pt x="112" y="114"/>
                    <a:pt x="112" y="114"/>
                    <a:pt x="112" y="114"/>
                  </a:cubicBezTo>
                  <a:cubicBezTo>
                    <a:pt x="112" y="114"/>
                    <a:pt x="112" y="114"/>
                    <a:pt x="112" y="114"/>
                  </a:cubicBezTo>
                  <a:cubicBezTo>
                    <a:pt x="112" y="114"/>
                    <a:pt x="112" y="114"/>
                    <a:pt x="112" y="114"/>
                  </a:cubicBezTo>
                  <a:cubicBezTo>
                    <a:pt x="112" y="102"/>
                    <a:pt x="100" y="89"/>
                    <a:pt x="88" y="77"/>
                  </a:cubicBezTo>
                  <a:cubicBezTo>
                    <a:pt x="75" y="64"/>
                    <a:pt x="62" y="51"/>
                    <a:pt x="62" y="37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6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2" name="Freeform 21"/>
            <p:cNvSpPr>
              <a:spLocks/>
            </p:cNvSpPr>
            <p:nvPr/>
          </p:nvSpPr>
          <p:spPr bwMode="auto">
            <a:xfrm>
              <a:off x="6048376" y="3678238"/>
              <a:ext cx="77788" cy="146050"/>
            </a:xfrm>
            <a:custGeom>
              <a:avLst/>
              <a:gdLst>
                <a:gd name="T0" fmla="*/ 6 w 27"/>
                <a:gd name="T1" fmla="*/ 51 h 51"/>
                <a:gd name="T2" fmla="*/ 6 w 27"/>
                <a:gd name="T3" fmla="*/ 51 h 51"/>
                <a:gd name="T4" fmla="*/ 0 w 27"/>
                <a:gd name="T5" fmla="*/ 45 h 51"/>
                <a:gd name="T6" fmla="*/ 0 w 27"/>
                <a:gd name="T7" fmla="*/ 0 h 51"/>
                <a:gd name="T8" fmla="*/ 27 w 27"/>
                <a:gd name="T9" fmla="*/ 0 h 51"/>
                <a:gd name="T10" fmla="*/ 27 w 27"/>
                <a:gd name="T11" fmla="*/ 45 h 51"/>
                <a:gd name="T12" fmla="*/ 21 w 27"/>
                <a:gd name="T13" fmla="*/ 51 h 51"/>
                <a:gd name="T14" fmla="*/ 21 w 27"/>
                <a:gd name="T15" fmla="*/ 51 h 51"/>
                <a:gd name="T16" fmla="*/ 6 w 27"/>
                <a:gd name="T1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51">
                  <a:moveTo>
                    <a:pt x="6" y="51"/>
                  </a:move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8"/>
                    <a:pt x="0" y="4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8"/>
                    <a:pt x="25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lnTo>
                    <a:pt x="6" y="51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3" name="Freeform 22"/>
            <p:cNvSpPr>
              <a:spLocks/>
            </p:cNvSpPr>
            <p:nvPr/>
          </p:nvSpPr>
          <p:spPr bwMode="auto">
            <a:xfrm>
              <a:off x="5940426" y="3503613"/>
              <a:ext cx="300038" cy="150813"/>
            </a:xfrm>
            <a:custGeom>
              <a:avLst/>
              <a:gdLst>
                <a:gd name="T0" fmla="*/ 105 w 105"/>
                <a:gd name="T1" fmla="*/ 53 h 53"/>
                <a:gd name="T2" fmla="*/ 105 w 105"/>
                <a:gd name="T3" fmla="*/ 14 h 53"/>
                <a:gd name="T4" fmla="*/ 91 w 105"/>
                <a:gd name="T5" fmla="*/ 0 h 53"/>
                <a:gd name="T6" fmla="*/ 13 w 105"/>
                <a:gd name="T7" fmla="*/ 0 h 53"/>
                <a:gd name="T8" fmla="*/ 0 w 105"/>
                <a:gd name="T9" fmla="*/ 14 h 53"/>
                <a:gd name="T10" fmla="*/ 0 w 105"/>
                <a:gd name="T11" fmla="*/ 53 h 53"/>
                <a:gd name="T12" fmla="*/ 105 w 105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53">
                  <a:moveTo>
                    <a:pt x="105" y="53"/>
                  </a:moveTo>
                  <a:cubicBezTo>
                    <a:pt x="105" y="14"/>
                    <a:pt x="105" y="14"/>
                    <a:pt x="105" y="14"/>
                  </a:cubicBezTo>
                  <a:cubicBezTo>
                    <a:pt x="105" y="6"/>
                    <a:pt x="99" y="0"/>
                    <a:pt x="9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53"/>
                    <a:pt x="0" y="53"/>
                    <a:pt x="0" y="53"/>
                  </a:cubicBezTo>
                  <a:lnTo>
                    <a:pt x="105" y="53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4" name="Freeform 23"/>
            <p:cNvSpPr>
              <a:spLocks/>
            </p:cNvSpPr>
            <p:nvPr/>
          </p:nvSpPr>
          <p:spPr bwMode="auto">
            <a:xfrm>
              <a:off x="5908676" y="3532188"/>
              <a:ext cx="363538" cy="60325"/>
            </a:xfrm>
            <a:custGeom>
              <a:avLst/>
              <a:gdLst>
                <a:gd name="T0" fmla="*/ 10 w 127"/>
                <a:gd name="T1" fmla="*/ 21 h 21"/>
                <a:gd name="T2" fmla="*/ 117 w 127"/>
                <a:gd name="T3" fmla="*/ 21 h 21"/>
                <a:gd name="T4" fmla="*/ 127 w 127"/>
                <a:gd name="T5" fmla="*/ 11 h 21"/>
                <a:gd name="T6" fmla="*/ 117 w 127"/>
                <a:gd name="T7" fmla="*/ 0 h 21"/>
                <a:gd name="T8" fmla="*/ 10 w 127"/>
                <a:gd name="T9" fmla="*/ 0 h 21"/>
                <a:gd name="T10" fmla="*/ 0 w 127"/>
                <a:gd name="T11" fmla="*/ 11 h 21"/>
                <a:gd name="T12" fmla="*/ 10 w 127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1">
                  <a:moveTo>
                    <a:pt x="10" y="21"/>
                  </a:moveTo>
                  <a:cubicBezTo>
                    <a:pt x="117" y="21"/>
                    <a:pt x="117" y="21"/>
                    <a:pt x="117" y="21"/>
                  </a:cubicBezTo>
                  <a:cubicBezTo>
                    <a:pt x="122" y="21"/>
                    <a:pt x="127" y="17"/>
                    <a:pt x="127" y="11"/>
                  </a:cubicBezTo>
                  <a:cubicBezTo>
                    <a:pt x="127" y="5"/>
                    <a:pt x="122" y="0"/>
                    <a:pt x="11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7"/>
                    <a:pt x="4" y="21"/>
                    <a:pt x="10" y="21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5" name="Freeform 24"/>
            <p:cNvSpPr>
              <a:spLocks/>
            </p:cNvSpPr>
            <p:nvPr/>
          </p:nvSpPr>
          <p:spPr bwMode="auto">
            <a:xfrm>
              <a:off x="5994401" y="3438525"/>
              <a:ext cx="188913" cy="65088"/>
            </a:xfrm>
            <a:custGeom>
              <a:avLst/>
              <a:gdLst>
                <a:gd name="T0" fmla="*/ 0 w 119"/>
                <a:gd name="T1" fmla="*/ 41 h 41"/>
                <a:gd name="T2" fmla="*/ 119 w 119"/>
                <a:gd name="T3" fmla="*/ 41 h 41"/>
                <a:gd name="T4" fmla="*/ 119 w 119"/>
                <a:gd name="T5" fmla="*/ 27 h 41"/>
                <a:gd name="T6" fmla="*/ 90 w 119"/>
                <a:gd name="T7" fmla="*/ 0 h 41"/>
                <a:gd name="T8" fmla="*/ 30 w 119"/>
                <a:gd name="T9" fmla="*/ 0 h 41"/>
                <a:gd name="T10" fmla="*/ 0 w 119"/>
                <a:gd name="T11" fmla="*/ 27 h 41"/>
                <a:gd name="T12" fmla="*/ 0 w 119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41">
                  <a:moveTo>
                    <a:pt x="0" y="41"/>
                  </a:moveTo>
                  <a:lnTo>
                    <a:pt x="119" y="41"/>
                  </a:lnTo>
                  <a:lnTo>
                    <a:pt x="119" y="27"/>
                  </a:lnTo>
                  <a:lnTo>
                    <a:pt x="90" y="0"/>
                  </a:lnTo>
                  <a:lnTo>
                    <a:pt x="30" y="0"/>
                  </a:lnTo>
                  <a:lnTo>
                    <a:pt x="0" y="27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6" name="Rectangle 25"/>
            <p:cNvSpPr>
              <a:spLocks noChangeArrowheads="1"/>
            </p:cNvSpPr>
            <p:nvPr/>
          </p:nvSpPr>
          <p:spPr bwMode="auto">
            <a:xfrm>
              <a:off x="5994401" y="3481388"/>
              <a:ext cx="188913" cy="22225"/>
            </a:xfrm>
            <a:prstGeom prst="rect">
              <a:avLst/>
            </a:pr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7" name="Freeform 26"/>
            <p:cNvSpPr>
              <a:spLocks/>
            </p:cNvSpPr>
            <p:nvPr/>
          </p:nvSpPr>
          <p:spPr bwMode="auto">
            <a:xfrm>
              <a:off x="5908676" y="3621088"/>
              <a:ext cx="363538" cy="60325"/>
            </a:xfrm>
            <a:custGeom>
              <a:avLst/>
              <a:gdLst>
                <a:gd name="T0" fmla="*/ 10 w 127"/>
                <a:gd name="T1" fmla="*/ 21 h 21"/>
                <a:gd name="T2" fmla="*/ 117 w 127"/>
                <a:gd name="T3" fmla="*/ 21 h 21"/>
                <a:gd name="T4" fmla="*/ 127 w 127"/>
                <a:gd name="T5" fmla="*/ 11 h 21"/>
                <a:gd name="T6" fmla="*/ 117 w 127"/>
                <a:gd name="T7" fmla="*/ 0 h 21"/>
                <a:gd name="T8" fmla="*/ 10 w 127"/>
                <a:gd name="T9" fmla="*/ 0 h 21"/>
                <a:gd name="T10" fmla="*/ 0 w 127"/>
                <a:gd name="T11" fmla="*/ 11 h 21"/>
                <a:gd name="T12" fmla="*/ 10 w 127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1">
                  <a:moveTo>
                    <a:pt x="10" y="21"/>
                  </a:moveTo>
                  <a:cubicBezTo>
                    <a:pt x="117" y="21"/>
                    <a:pt x="117" y="21"/>
                    <a:pt x="117" y="21"/>
                  </a:cubicBezTo>
                  <a:cubicBezTo>
                    <a:pt x="122" y="21"/>
                    <a:pt x="127" y="17"/>
                    <a:pt x="127" y="11"/>
                  </a:cubicBezTo>
                  <a:cubicBezTo>
                    <a:pt x="127" y="5"/>
                    <a:pt x="122" y="0"/>
                    <a:pt x="11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7"/>
                    <a:pt x="4" y="21"/>
                    <a:pt x="10" y="21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8" name="Freeform 27"/>
            <p:cNvSpPr>
              <a:spLocks/>
            </p:cNvSpPr>
            <p:nvPr/>
          </p:nvSpPr>
          <p:spPr bwMode="auto">
            <a:xfrm>
              <a:off x="5908676" y="3563938"/>
              <a:ext cx="363538" cy="28575"/>
            </a:xfrm>
            <a:custGeom>
              <a:avLst/>
              <a:gdLst>
                <a:gd name="T0" fmla="*/ 10 w 127"/>
                <a:gd name="T1" fmla="*/ 10 h 10"/>
                <a:gd name="T2" fmla="*/ 117 w 127"/>
                <a:gd name="T3" fmla="*/ 10 h 10"/>
                <a:gd name="T4" fmla="*/ 127 w 127"/>
                <a:gd name="T5" fmla="*/ 0 h 10"/>
                <a:gd name="T6" fmla="*/ 0 w 127"/>
                <a:gd name="T7" fmla="*/ 0 h 10"/>
                <a:gd name="T8" fmla="*/ 10 w 12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0">
                  <a:moveTo>
                    <a:pt x="10" y="10"/>
                  </a:moveTo>
                  <a:cubicBezTo>
                    <a:pt x="117" y="10"/>
                    <a:pt x="117" y="10"/>
                    <a:pt x="117" y="10"/>
                  </a:cubicBezTo>
                  <a:cubicBezTo>
                    <a:pt x="122" y="10"/>
                    <a:pt x="127" y="6"/>
                    <a:pt x="1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4" y="10"/>
                    <a:pt x="10" y="10"/>
                  </a:cubicBezTo>
                </a:path>
              </a:pathLst>
            </a:cu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9" name="Freeform 28"/>
            <p:cNvSpPr>
              <a:spLocks/>
            </p:cNvSpPr>
            <p:nvPr/>
          </p:nvSpPr>
          <p:spPr bwMode="auto">
            <a:xfrm>
              <a:off x="5908676" y="3652838"/>
              <a:ext cx="363538" cy="28575"/>
            </a:xfrm>
            <a:custGeom>
              <a:avLst/>
              <a:gdLst>
                <a:gd name="T0" fmla="*/ 10 w 127"/>
                <a:gd name="T1" fmla="*/ 10 h 10"/>
                <a:gd name="T2" fmla="*/ 117 w 127"/>
                <a:gd name="T3" fmla="*/ 10 h 10"/>
                <a:gd name="T4" fmla="*/ 127 w 127"/>
                <a:gd name="T5" fmla="*/ 0 h 10"/>
                <a:gd name="T6" fmla="*/ 0 w 127"/>
                <a:gd name="T7" fmla="*/ 0 h 10"/>
                <a:gd name="T8" fmla="*/ 10 w 127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0">
                  <a:moveTo>
                    <a:pt x="10" y="10"/>
                  </a:moveTo>
                  <a:cubicBezTo>
                    <a:pt x="117" y="10"/>
                    <a:pt x="117" y="10"/>
                    <a:pt x="117" y="10"/>
                  </a:cubicBezTo>
                  <a:cubicBezTo>
                    <a:pt x="122" y="10"/>
                    <a:pt x="127" y="6"/>
                    <a:pt x="1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4" y="10"/>
                    <a:pt x="10" y="10"/>
                  </a:cubicBezTo>
                </a:path>
              </a:pathLst>
            </a:cu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10" name="Group 6"/>
          <p:cNvGrpSpPr/>
          <p:nvPr/>
        </p:nvGrpSpPr>
        <p:grpSpPr>
          <a:xfrm>
            <a:off x="4921412" y="3253894"/>
            <a:ext cx="609600" cy="1412586"/>
            <a:chOff x="5202238" y="2283114"/>
            <a:chExt cx="609600" cy="1412586"/>
          </a:xfrm>
        </p:grpSpPr>
        <p:sp>
          <p:nvSpPr>
            <p:cNvPr id="111" name="Freeform 76"/>
            <p:cNvSpPr>
              <a:spLocks noChangeArrowheads="1"/>
            </p:cNvSpPr>
            <p:nvPr/>
          </p:nvSpPr>
          <p:spPr bwMode="auto">
            <a:xfrm>
              <a:off x="5484813" y="2283114"/>
              <a:ext cx="42863" cy="448974"/>
            </a:xfrm>
            <a:custGeom>
              <a:avLst/>
              <a:gdLst>
                <a:gd name="connsiteX0" fmla="*/ 42863 w 42863"/>
                <a:gd name="connsiteY0" fmla="*/ 0 h 448974"/>
                <a:gd name="connsiteX1" fmla="*/ 42863 w 42863"/>
                <a:gd name="connsiteY1" fmla="*/ 448974 h 448974"/>
                <a:gd name="connsiteX2" fmla="*/ 0 w 42863"/>
                <a:gd name="connsiteY2" fmla="*/ 448974 h 448974"/>
                <a:gd name="connsiteX3" fmla="*/ 0 w 42863"/>
                <a:gd name="connsiteY3" fmla="*/ 26772 h 448974"/>
                <a:gd name="connsiteX4" fmla="*/ 9734 w 42863"/>
                <a:gd name="connsiteY4" fmla="*/ 20693 h 448974"/>
                <a:gd name="connsiteX5" fmla="*/ 29039 w 42863"/>
                <a:gd name="connsiteY5" fmla="*/ 8635 h 448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863" h="448974">
                  <a:moveTo>
                    <a:pt x="42863" y="0"/>
                  </a:moveTo>
                  <a:lnTo>
                    <a:pt x="42863" y="448974"/>
                  </a:lnTo>
                  <a:lnTo>
                    <a:pt x="0" y="448974"/>
                  </a:lnTo>
                  <a:lnTo>
                    <a:pt x="0" y="26772"/>
                  </a:lnTo>
                  <a:lnTo>
                    <a:pt x="9734" y="20693"/>
                  </a:lnTo>
                  <a:cubicBezTo>
                    <a:pt x="29039" y="8635"/>
                    <a:pt x="29039" y="8635"/>
                    <a:pt x="29039" y="8635"/>
                  </a:cubicBezTo>
                  <a:close/>
                </a:path>
              </a:pathLst>
            </a:custGeom>
            <a:solidFill>
              <a:srgbClr val="00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2" name="Freeform 30"/>
            <p:cNvSpPr>
              <a:spLocks/>
            </p:cNvSpPr>
            <p:nvPr/>
          </p:nvSpPr>
          <p:spPr bwMode="auto">
            <a:xfrm>
              <a:off x="5202238" y="2882900"/>
              <a:ext cx="609600" cy="812800"/>
            </a:xfrm>
            <a:custGeom>
              <a:avLst/>
              <a:gdLst>
                <a:gd name="T0" fmla="*/ 107 w 213"/>
                <a:gd name="T1" fmla="*/ 284 h 284"/>
                <a:gd name="T2" fmla="*/ 213 w 213"/>
                <a:gd name="T3" fmla="*/ 178 h 284"/>
                <a:gd name="T4" fmla="*/ 159 w 213"/>
                <a:gd name="T5" fmla="*/ 0 h 284"/>
                <a:gd name="T6" fmla="*/ 55 w 213"/>
                <a:gd name="T7" fmla="*/ 0 h 284"/>
                <a:gd name="T8" fmla="*/ 0 w 213"/>
                <a:gd name="T9" fmla="*/ 178 h 284"/>
                <a:gd name="T10" fmla="*/ 107 w 213"/>
                <a:gd name="T11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" h="284">
                  <a:moveTo>
                    <a:pt x="107" y="284"/>
                  </a:moveTo>
                  <a:cubicBezTo>
                    <a:pt x="166" y="284"/>
                    <a:pt x="213" y="237"/>
                    <a:pt x="213" y="178"/>
                  </a:cubicBezTo>
                  <a:cubicBezTo>
                    <a:pt x="213" y="112"/>
                    <a:pt x="159" y="97"/>
                    <a:pt x="159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97"/>
                    <a:pt x="0" y="112"/>
                    <a:pt x="0" y="178"/>
                  </a:cubicBezTo>
                  <a:cubicBezTo>
                    <a:pt x="0" y="237"/>
                    <a:pt x="49" y="284"/>
                    <a:pt x="107" y="284"/>
                  </a:cubicBezTo>
                </a:path>
              </a:pathLst>
            </a:custGeom>
            <a:solidFill>
              <a:srgbClr val="00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3" name="Freeform 31"/>
            <p:cNvSpPr>
              <a:spLocks/>
            </p:cNvSpPr>
            <p:nvPr/>
          </p:nvSpPr>
          <p:spPr bwMode="auto">
            <a:xfrm>
              <a:off x="5248276" y="2925763"/>
              <a:ext cx="519113" cy="727075"/>
            </a:xfrm>
            <a:custGeom>
              <a:avLst/>
              <a:gdLst>
                <a:gd name="T0" fmla="*/ 109 w 182"/>
                <a:gd name="T1" fmla="*/ 252 h 254"/>
                <a:gd name="T2" fmla="*/ 122 w 182"/>
                <a:gd name="T3" fmla="*/ 248 h 254"/>
                <a:gd name="T4" fmla="*/ 145 w 182"/>
                <a:gd name="T5" fmla="*/ 236 h 254"/>
                <a:gd name="T6" fmla="*/ 152 w 182"/>
                <a:gd name="T7" fmla="*/ 230 h 254"/>
                <a:gd name="T8" fmla="*/ 173 w 182"/>
                <a:gd name="T9" fmla="*/ 202 h 254"/>
                <a:gd name="T10" fmla="*/ 178 w 182"/>
                <a:gd name="T11" fmla="*/ 190 h 254"/>
                <a:gd name="T12" fmla="*/ 182 w 182"/>
                <a:gd name="T13" fmla="*/ 163 h 254"/>
                <a:gd name="T14" fmla="*/ 180 w 182"/>
                <a:gd name="T15" fmla="*/ 144 h 254"/>
                <a:gd name="T16" fmla="*/ 176 w 182"/>
                <a:gd name="T17" fmla="*/ 131 h 254"/>
                <a:gd name="T18" fmla="*/ 149 w 182"/>
                <a:gd name="T19" fmla="*/ 78 h 254"/>
                <a:gd name="T20" fmla="*/ 144 w 182"/>
                <a:gd name="T21" fmla="*/ 67 h 254"/>
                <a:gd name="T22" fmla="*/ 128 w 182"/>
                <a:gd name="T23" fmla="*/ 0 h 254"/>
                <a:gd name="T24" fmla="*/ 54 w 182"/>
                <a:gd name="T25" fmla="*/ 0 h 254"/>
                <a:gd name="T26" fmla="*/ 45 w 182"/>
                <a:gd name="T27" fmla="*/ 49 h 254"/>
                <a:gd name="T28" fmla="*/ 33 w 182"/>
                <a:gd name="T29" fmla="*/ 78 h 254"/>
                <a:gd name="T30" fmla="*/ 7 w 182"/>
                <a:gd name="T31" fmla="*/ 127 h 254"/>
                <a:gd name="T32" fmla="*/ 2 w 182"/>
                <a:gd name="T33" fmla="*/ 144 h 254"/>
                <a:gd name="T34" fmla="*/ 0 w 182"/>
                <a:gd name="T35" fmla="*/ 163 h 254"/>
                <a:gd name="T36" fmla="*/ 1 w 182"/>
                <a:gd name="T37" fmla="*/ 177 h 254"/>
                <a:gd name="T38" fmla="*/ 7 w 182"/>
                <a:gd name="T39" fmla="*/ 198 h 254"/>
                <a:gd name="T40" fmla="*/ 11 w 182"/>
                <a:gd name="T41" fmla="*/ 206 h 254"/>
                <a:gd name="T42" fmla="*/ 33 w 182"/>
                <a:gd name="T43" fmla="*/ 233 h 254"/>
                <a:gd name="T44" fmla="*/ 40 w 182"/>
                <a:gd name="T45" fmla="*/ 238 h 254"/>
                <a:gd name="T46" fmla="*/ 68 w 182"/>
                <a:gd name="T47" fmla="*/ 251 h 254"/>
                <a:gd name="T48" fmla="*/ 82 w 182"/>
                <a:gd name="T49" fmla="*/ 253 h 254"/>
                <a:gd name="T50" fmla="*/ 105 w 182"/>
                <a:gd name="T51" fmla="*/ 253 h 254"/>
                <a:gd name="T52" fmla="*/ 109 w 182"/>
                <a:gd name="T53" fmla="*/ 252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2" h="254">
                  <a:moveTo>
                    <a:pt x="109" y="252"/>
                  </a:moveTo>
                  <a:cubicBezTo>
                    <a:pt x="114" y="251"/>
                    <a:pt x="118" y="250"/>
                    <a:pt x="122" y="248"/>
                  </a:cubicBezTo>
                  <a:cubicBezTo>
                    <a:pt x="131" y="245"/>
                    <a:pt x="138" y="241"/>
                    <a:pt x="145" y="236"/>
                  </a:cubicBezTo>
                  <a:cubicBezTo>
                    <a:pt x="152" y="230"/>
                    <a:pt x="152" y="230"/>
                    <a:pt x="152" y="230"/>
                  </a:cubicBezTo>
                  <a:cubicBezTo>
                    <a:pt x="161" y="222"/>
                    <a:pt x="167" y="213"/>
                    <a:pt x="173" y="202"/>
                  </a:cubicBezTo>
                  <a:cubicBezTo>
                    <a:pt x="175" y="198"/>
                    <a:pt x="176" y="194"/>
                    <a:pt x="178" y="190"/>
                  </a:cubicBezTo>
                  <a:cubicBezTo>
                    <a:pt x="180" y="181"/>
                    <a:pt x="182" y="173"/>
                    <a:pt x="182" y="163"/>
                  </a:cubicBezTo>
                  <a:cubicBezTo>
                    <a:pt x="182" y="156"/>
                    <a:pt x="181" y="150"/>
                    <a:pt x="180" y="144"/>
                  </a:cubicBezTo>
                  <a:cubicBezTo>
                    <a:pt x="179" y="139"/>
                    <a:pt x="178" y="135"/>
                    <a:pt x="176" y="131"/>
                  </a:cubicBezTo>
                  <a:cubicBezTo>
                    <a:pt x="169" y="113"/>
                    <a:pt x="158" y="96"/>
                    <a:pt x="149" y="78"/>
                  </a:cubicBezTo>
                  <a:cubicBezTo>
                    <a:pt x="144" y="67"/>
                    <a:pt x="144" y="67"/>
                    <a:pt x="144" y="67"/>
                  </a:cubicBezTo>
                  <a:cubicBezTo>
                    <a:pt x="135" y="46"/>
                    <a:pt x="130" y="24"/>
                    <a:pt x="128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3" y="17"/>
                    <a:pt x="50" y="33"/>
                    <a:pt x="45" y="49"/>
                  </a:cubicBezTo>
                  <a:cubicBezTo>
                    <a:pt x="42" y="59"/>
                    <a:pt x="38" y="69"/>
                    <a:pt x="33" y="78"/>
                  </a:cubicBezTo>
                  <a:cubicBezTo>
                    <a:pt x="25" y="95"/>
                    <a:pt x="14" y="110"/>
                    <a:pt x="7" y="127"/>
                  </a:cubicBezTo>
                  <a:cubicBezTo>
                    <a:pt x="5" y="133"/>
                    <a:pt x="3" y="138"/>
                    <a:pt x="2" y="144"/>
                  </a:cubicBezTo>
                  <a:cubicBezTo>
                    <a:pt x="0" y="150"/>
                    <a:pt x="0" y="157"/>
                    <a:pt x="0" y="163"/>
                  </a:cubicBezTo>
                  <a:cubicBezTo>
                    <a:pt x="0" y="168"/>
                    <a:pt x="0" y="172"/>
                    <a:pt x="1" y="177"/>
                  </a:cubicBezTo>
                  <a:cubicBezTo>
                    <a:pt x="2" y="185"/>
                    <a:pt x="4" y="191"/>
                    <a:pt x="7" y="198"/>
                  </a:cubicBezTo>
                  <a:cubicBezTo>
                    <a:pt x="11" y="206"/>
                    <a:pt x="11" y="206"/>
                    <a:pt x="11" y="206"/>
                  </a:cubicBezTo>
                  <a:cubicBezTo>
                    <a:pt x="17" y="217"/>
                    <a:pt x="24" y="225"/>
                    <a:pt x="33" y="233"/>
                  </a:cubicBezTo>
                  <a:cubicBezTo>
                    <a:pt x="40" y="238"/>
                    <a:pt x="40" y="238"/>
                    <a:pt x="40" y="238"/>
                  </a:cubicBezTo>
                  <a:cubicBezTo>
                    <a:pt x="49" y="244"/>
                    <a:pt x="58" y="248"/>
                    <a:pt x="68" y="251"/>
                  </a:cubicBezTo>
                  <a:cubicBezTo>
                    <a:pt x="73" y="252"/>
                    <a:pt x="77" y="253"/>
                    <a:pt x="82" y="253"/>
                  </a:cubicBezTo>
                  <a:cubicBezTo>
                    <a:pt x="90" y="254"/>
                    <a:pt x="97" y="254"/>
                    <a:pt x="105" y="253"/>
                  </a:cubicBezTo>
                  <a:lnTo>
                    <a:pt x="109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4" name="Freeform 32"/>
            <p:cNvSpPr>
              <a:spLocks/>
            </p:cNvSpPr>
            <p:nvPr/>
          </p:nvSpPr>
          <p:spPr bwMode="auto">
            <a:xfrm>
              <a:off x="5341938" y="3400425"/>
              <a:ext cx="331788" cy="49213"/>
            </a:xfrm>
            <a:custGeom>
              <a:avLst/>
              <a:gdLst>
                <a:gd name="T0" fmla="*/ 9 w 209"/>
                <a:gd name="T1" fmla="*/ 2 h 31"/>
                <a:gd name="T2" fmla="*/ 32 w 209"/>
                <a:gd name="T3" fmla="*/ 2 h 31"/>
                <a:gd name="T4" fmla="*/ 32 w 209"/>
                <a:gd name="T5" fmla="*/ 2 h 31"/>
                <a:gd name="T6" fmla="*/ 41 w 209"/>
                <a:gd name="T7" fmla="*/ 2 h 31"/>
                <a:gd name="T8" fmla="*/ 54 w 209"/>
                <a:gd name="T9" fmla="*/ 22 h 31"/>
                <a:gd name="T10" fmla="*/ 67 w 209"/>
                <a:gd name="T11" fmla="*/ 2 h 31"/>
                <a:gd name="T12" fmla="*/ 76 w 209"/>
                <a:gd name="T13" fmla="*/ 2 h 31"/>
                <a:gd name="T14" fmla="*/ 76 w 209"/>
                <a:gd name="T15" fmla="*/ 2 h 31"/>
                <a:gd name="T16" fmla="*/ 99 w 209"/>
                <a:gd name="T17" fmla="*/ 2 h 31"/>
                <a:gd name="T18" fmla="*/ 121 w 209"/>
                <a:gd name="T19" fmla="*/ 22 h 31"/>
                <a:gd name="T20" fmla="*/ 133 w 209"/>
                <a:gd name="T21" fmla="*/ 2 h 31"/>
                <a:gd name="T22" fmla="*/ 142 w 209"/>
                <a:gd name="T23" fmla="*/ 2 h 31"/>
                <a:gd name="T24" fmla="*/ 166 w 209"/>
                <a:gd name="T25" fmla="*/ 2 h 31"/>
                <a:gd name="T26" fmla="*/ 166 w 209"/>
                <a:gd name="T27" fmla="*/ 2 h 31"/>
                <a:gd name="T28" fmla="*/ 175 w 209"/>
                <a:gd name="T29" fmla="*/ 2 h 31"/>
                <a:gd name="T30" fmla="*/ 187 w 209"/>
                <a:gd name="T31" fmla="*/ 22 h 31"/>
                <a:gd name="T32" fmla="*/ 200 w 209"/>
                <a:gd name="T33" fmla="*/ 2 h 31"/>
                <a:gd name="T34" fmla="*/ 200 w 209"/>
                <a:gd name="T35" fmla="*/ 0 h 31"/>
                <a:gd name="T36" fmla="*/ 193 w 209"/>
                <a:gd name="T37" fmla="*/ 31 h 31"/>
                <a:gd name="T38" fmla="*/ 193 w 209"/>
                <a:gd name="T39" fmla="*/ 31 h 31"/>
                <a:gd name="T40" fmla="*/ 184 w 209"/>
                <a:gd name="T41" fmla="*/ 31 h 31"/>
                <a:gd name="T42" fmla="*/ 171 w 209"/>
                <a:gd name="T43" fmla="*/ 9 h 31"/>
                <a:gd name="T44" fmla="*/ 159 w 209"/>
                <a:gd name="T45" fmla="*/ 31 h 31"/>
                <a:gd name="T46" fmla="*/ 150 w 209"/>
                <a:gd name="T47" fmla="*/ 31 h 31"/>
                <a:gd name="T48" fmla="*/ 150 w 209"/>
                <a:gd name="T49" fmla="*/ 31 h 31"/>
                <a:gd name="T50" fmla="*/ 126 w 209"/>
                <a:gd name="T51" fmla="*/ 31 h 31"/>
                <a:gd name="T52" fmla="*/ 126 w 209"/>
                <a:gd name="T53" fmla="*/ 31 h 31"/>
                <a:gd name="T54" fmla="*/ 115 w 209"/>
                <a:gd name="T55" fmla="*/ 31 h 31"/>
                <a:gd name="T56" fmla="*/ 105 w 209"/>
                <a:gd name="T57" fmla="*/ 9 h 31"/>
                <a:gd name="T58" fmla="*/ 92 w 209"/>
                <a:gd name="T59" fmla="*/ 31 h 31"/>
                <a:gd name="T60" fmla="*/ 83 w 209"/>
                <a:gd name="T61" fmla="*/ 31 h 31"/>
                <a:gd name="T62" fmla="*/ 58 w 209"/>
                <a:gd name="T63" fmla="*/ 31 h 31"/>
                <a:gd name="T64" fmla="*/ 38 w 209"/>
                <a:gd name="T65" fmla="*/ 9 h 31"/>
                <a:gd name="T66" fmla="*/ 25 w 209"/>
                <a:gd name="T67" fmla="*/ 31 h 31"/>
                <a:gd name="T68" fmla="*/ 16 w 209"/>
                <a:gd name="T69" fmla="*/ 31 h 31"/>
                <a:gd name="T70" fmla="*/ 9 w 209"/>
                <a:gd name="T7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9" h="31">
                  <a:moveTo>
                    <a:pt x="9" y="0"/>
                  </a:moveTo>
                  <a:lnTo>
                    <a:pt x="9" y="2"/>
                  </a:lnTo>
                  <a:lnTo>
                    <a:pt x="20" y="2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41" y="2"/>
                  </a:lnTo>
                  <a:lnTo>
                    <a:pt x="41" y="2"/>
                  </a:lnTo>
                  <a:lnTo>
                    <a:pt x="41" y="2"/>
                  </a:lnTo>
                  <a:lnTo>
                    <a:pt x="54" y="22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87" y="22"/>
                  </a:lnTo>
                  <a:lnTo>
                    <a:pt x="99" y="2"/>
                  </a:lnTo>
                  <a:lnTo>
                    <a:pt x="108" y="2"/>
                  </a:lnTo>
                  <a:lnTo>
                    <a:pt x="121" y="22"/>
                  </a:lnTo>
                  <a:lnTo>
                    <a:pt x="133" y="2"/>
                  </a:lnTo>
                  <a:lnTo>
                    <a:pt x="133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55" y="2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87" y="22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200" y="0"/>
                  </a:lnTo>
                  <a:lnTo>
                    <a:pt x="209" y="2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84" y="31"/>
                  </a:lnTo>
                  <a:lnTo>
                    <a:pt x="171" y="9"/>
                  </a:lnTo>
                  <a:lnTo>
                    <a:pt x="159" y="31"/>
                  </a:lnTo>
                  <a:lnTo>
                    <a:pt x="159" y="31"/>
                  </a:lnTo>
                  <a:lnTo>
                    <a:pt x="159" y="31"/>
                  </a:lnTo>
                  <a:lnTo>
                    <a:pt x="150" y="31"/>
                  </a:lnTo>
                  <a:lnTo>
                    <a:pt x="150" y="31"/>
                  </a:lnTo>
                  <a:lnTo>
                    <a:pt x="150" y="31"/>
                  </a:lnTo>
                  <a:lnTo>
                    <a:pt x="137" y="9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15" y="31"/>
                  </a:lnTo>
                  <a:lnTo>
                    <a:pt x="115" y="31"/>
                  </a:lnTo>
                  <a:lnTo>
                    <a:pt x="115" y="31"/>
                  </a:lnTo>
                  <a:lnTo>
                    <a:pt x="105" y="9"/>
                  </a:lnTo>
                  <a:lnTo>
                    <a:pt x="92" y="31"/>
                  </a:lnTo>
                  <a:lnTo>
                    <a:pt x="92" y="31"/>
                  </a:lnTo>
                  <a:lnTo>
                    <a:pt x="92" y="31"/>
                  </a:lnTo>
                  <a:lnTo>
                    <a:pt x="83" y="31"/>
                  </a:lnTo>
                  <a:lnTo>
                    <a:pt x="70" y="9"/>
                  </a:lnTo>
                  <a:lnTo>
                    <a:pt x="58" y="31"/>
                  </a:lnTo>
                  <a:lnTo>
                    <a:pt x="49" y="31"/>
                  </a:lnTo>
                  <a:lnTo>
                    <a:pt x="38" y="9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16" y="31"/>
                  </a:lnTo>
                  <a:lnTo>
                    <a:pt x="0" y="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5" name="Freeform 33"/>
            <p:cNvSpPr>
              <a:spLocks noEditPoints="1"/>
            </p:cNvSpPr>
            <p:nvPr/>
          </p:nvSpPr>
          <p:spPr bwMode="auto">
            <a:xfrm>
              <a:off x="5338763" y="3078163"/>
              <a:ext cx="334963" cy="322263"/>
            </a:xfrm>
            <a:custGeom>
              <a:avLst/>
              <a:gdLst>
                <a:gd name="T0" fmla="*/ 56 w 117"/>
                <a:gd name="T1" fmla="*/ 0 h 113"/>
                <a:gd name="T2" fmla="*/ 56 w 117"/>
                <a:gd name="T3" fmla="*/ 37 h 113"/>
                <a:gd name="T4" fmla="*/ 30 w 117"/>
                <a:gd name="T5" fmla="*/ 76 h 113"/>
                <a:gd name="T6" fmla="*/ 6 w 117"/>
                <a:gd name="T7" fmla="*/ 113 h 113"/>
                <a:gd name="T8" fmla="*/ 6 w 117"/>
                <a:gd name="T9" fmla="*/ 113 h 113"/>
                <a:gd name="T10" fmla="*/ 1 w 117"/>
                <a:gd name="T11" fmla="*/ 113 h 113"/>
                <a:gd name="T12" fmla="*/ 27 w 117"/>
                <a:gd name="T13" fmla="*/ 73 h 113"/>
                <a:gd name="T14" fmla="*/ 51 w 117"/>
                <a:gd name="T15" fmla="*/ 37 h 113"/>
                <a:gd name="T16" fmla="*/ 51 w 117"/>
                <a:gd name="T17" fmla="*/ 0 h 113"/>
                <a:gd name="T18" fmla="*/ 56 w 117"/>
                <a:gd name="T19" fmla="*/ 0 h 113"/>
                <a:gd name="T20" fmla="*/ 66 w 117"/>
                <a:gd name="T21" fmla="*/ 0 h 113"/>
                <a:gd name="T22" fmla="*/ 66 w 117"/>
                <a:gd name="T23" fmla="*/ 37 h 113"/>
                <a:gd name="T24" fmla="*/ 91 w 117"/>
                <a:gd name="T25" fmla="*/ 73 h 113"/>
                <a:gd name="T26" fmla="*/ 117 w 117"/>
                <a:gd name="T27" fmla="*/ 113 h 113"/>
                <a:gd name="T28" fmla="*/ 112 w 117"/>
                <a:gd name="T29" fmla="*/ 113 h 113"/>
                <a:gd name="T30" fmla="*/ 112 w 117"/>
                <a:gd name="T31" fmla="*/ 113 h 113"/>
                <a:gd name="T32" fmla="*/ 112 w 117"/>
                <a:gd name="T33" fmla="*/ 113 h 113"/>
                <a:gd name="T34" fmla="*/ 112 w 117"/>
                <a:gd name="T35" fmla="*/ 113 h 113"/>
                <a:gd name="T36" fmla="*/ 87 w 117"/>
                <a:gd name="T37" fmla="*/ 76 h 113"/>
                <a:gd name="T38" fmla="*/ 61 w 117"/>
                <a:gd name="T39" fmla="*/ 37 h 113"/>
                <a:gd name="T40" fmla="*/ 61 w 117"/>
                <a:gd name="T41" fmla="*/ 0 h 113"/>
                <a:gd name="T42" fmla="*/ 66 w 117"/>
                <a:gd name="T4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7" h="113">
                  <a:moveTo>
                    <a:pt x="56" y="0"/>
                  </a:moveTo>
                  <a:cubicBezTo>
                    <a:pt x="56" y="37"/>
                    <a:pt x="56" y="37"/>
                    <a:pt x="56" y="37"/>
                  </a:cubicBezTo>
                  <a:cubicBezTo>
                    <a:pt x="56" y="50"/>
                    <a:pt x="43" y="63"/>
                    <a:pt x="30" y="76"/>
                  </a:cubicBezTo>
                  <a:cubicBezTo>
                    <a:pt x="18" y="89"/>
                    <a:pt x="5" y="101"/>
                    <a:pt x="6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0" y="100"/>
                    <a:pt x="13" y="86"/>
                    <a:pt x="27" y="73"/>
                  </a:cubicBezTo>
                  <a:cubicBezTo>
                    <a:pt x="39" y="61"/>
                    <a:pt x="51" y="48"/>
                    <a:pt x="51" y="37"/>
                  </a:cubicBezTo>
                  <a:cubicBezTo>
                    <a:pt x="51" y="0"/>
                    <a:pt x="51" y="0"/>
                    <a:pt x="51" y="0"/>
                  </a:cubicBezTo>
                  <a:lnTo>
                    <a:pt x="56" y="0"/>
                  </a:lnTo>
                  <a:close/>
                  <a:moveTo>
                    <a:pt x="66" y="0"/>
                  </a:moveTo>
                  <a:cubicBezTo>
                    <a:pt x="66" y="37"/>
                    <a:pt x="66" y="37"/>
                    <a:pt x="66" y="37"/>
                  </a:cubicBezTo>
                  <a:cubicBezTo>
                    <a:pt x="66" y="48"/>
                    <a:pt x="78" y="61"/>
                    <a:pt x="91" y="73"/>
                  </a:cubicBezTo>
                  <a:cubicBezTo>
                    <a:pt x="104" y="86"/>
                    <a:pt x="117" y="100"/>
                    <a:pt x="117" y="113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12" y="101"/>
                    <a:pt x="100" y="89"/>
                    <a:pt x="87" y="76"/>
                  </a:cubicBezTo>
                  <a:cubicBezTo>
                    <a:pt x="74" y="63"/>
                    <a:pt x="61" y="50"/>
                    <a:pt x="61" y="37"/>
                  </a:cubicBezTo>
                  <a:cubicBezTo>
                    <a:pt x="61" y="0"/>
                    <a:pt x="61" y="0"/>
                    <a:pt x="61" y="0"/>
                  </a:cubicBezTo>
                  <a:lnTo>
                    <a:pt x="66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6" name="Freeform 34"/>
            <p:cNvSpPr>
              <a:spLocks/>
            </p:cNvSpPr>
            <p:nvPr/>
          </p:nvSpPr>
          <p:spPr bwMode="auto">
            <a:xfrm>
              <a:off x="5467351" y="2946400"/>
              <a:ext cx="77788" cy="142875"/>
            </a:xfrm>
            <a:custGeom>
              <a:avLst/>
              <a:gdLst>
                <a:gd name="T0" fmla="*/ 6 w 27"/>
                <a:gd name="T1" fmla="*/ 50 h 50"/>
                <a:gd name="T2" fmla="*/ 6 w 27"/>
                <a:gd name="T3" fmla="*/ 50 h 50"/>
                <a:gd name="T4" fmla="*/ 0 w 27"/>
                <a:gd name="T5" fmla="*/ 44 h 50"/>
                <a:gd name="T6" fmla="*/ 0 w 27"/>
                <a:gd name="T7" fmla="*/ 0 h 50"/>
                <a:gd name="T8" fmla="*/ 27 w 27"/>
                <a:gd name="T9" fmla="*/ 0 h 50"/>
                <a:gd name="T10" fmla="*/ 27 w 27"/>
                <a:gd name="T11" fmla="*/ 44 h 50"/>
                <a:gd name="T12" fmla="*/ 21 w 27"/>
                <a:gd name="T13" fmla="*/ 50 h 50"/>
                <a:gd name="T14" fmla="*/ 21 w 27"/>
                <a:gd name="T15" fmla="*/ 50 h 50"/>
                <a:gd name="T16" fmla="*/ 6 w 27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50">
                  <a:moveTo>
                    <a:pt x="6" y="50"/>
                  </a:moveTo>
                  <a:cubicBezTo>
                    <a:pt x="6" y="50"/>
                    <a:pt x="6" y="50"/>
                    <a:pt x="6" y="50"/>
                  </a:cubicBezTo>
                  <a:cubicBezTo>
                    <a:pt x="3" y="50"/>
                    <a:pt x="0" y="48"/>
                    <a:pt x="0" y="4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8"/>
                    <a:pt x="25" y="50"/>
                    <a:pt x="21" y="50"/>
                  </a:cubicBezTo>
                  <a:cubicBezTo>
                    <a:pt x="21" y="50"/>
                    <a:pt x="21" y="50"/>
                    <a:pt x="21" y="50"/>
                  </a:cubicBezTo>
                  <a:lnTo>
                    <a:pt x="6" y="5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7" name="Freeform 35"/>
            <p:cNvSpPr>
              <a:spLocks/>
            </p:cNvSpPr>
            <p:nvPr/>
          </p:nvSpPr>
          <p:spPr bwMode="auto">
            <a:xfrm>
              <a:off x="5356226" y="2771775"/>
              <a:ext cx="303213" cy="149225"/>
            </a:xfrm>
            <a:custGeom>
              <a:avLst/>
              <a:gdLst>
                <a:gd name="T0" fmla="*/ 106 w 106"/>
                <a:gd name="T1" fmla="*/ 52 h 52"/>
                <a:gd name="T2" fmla="*/ 106 w 106"/>
                <a:gd name="T3" fmla="*/ 13 h 52"/>
                <a:gd name="T4" fmla="*/ 92 w 106"/>
                <a:gd name="T5" fmla="*/ 0 h 52"/>
                <a:gd name="T6" fmla="*/ 14 w 106"/>
                <a:gd name="T7" fmla="*/ 0 h 52"/>
                <a:gd name="T8" fmla="*/ 0 w 106"/>
                <a:gd name="T9" fmla="*/ 13 h 52"/>
                <a:gd name="T10" fmla="*/ 0 w 106"/>
                <a:gd name="T11" fmla="*/ 52 h 52"/>
                <a:gd name="T12" fmla="*/ 106 w 10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52">
                  <a:moveTo>
                    <a:pt x="106" y="52"/>
                  </a:moveTo>
                  <a:cubicBezTo>
                    <a:pt x="106" y="13"/>
                    <a:pt x="106" y="13"/>
                    <a:pt x="106" y="13"/>
                  </a:cubicBezTo>
                  <a:cubicBezTo>
                    <a:pt x="106" y="6"/>
                    <a:pt x="99" y="0"/>
                    <a:pt x="9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6"/>
                    <a:pt x="0" y="13"/>
                  </a:cubicBezTo>
                  <a:cubicBezTo>
                    <a:pt x="0" y="52"/>
                    <a:pt x="0" y="52"/>
                    <a:pt x="0" y="52"/>
                  </a:cubicBezTo>
                  <a:lnTo>
                    <a:pt x="106" y="5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8" name="Freeform 36"/>
            <p:cNvSpPr>
              <a:spLocks/>
            </p:cNvSpPr>
            <p:nvPr/>
          </p:nvSpPr>
          <p:spPr bwMode="auto">
            <a:xfrm>
              <a:off x="5327651" y="2800350"/>
              <a:ext cx="363538" cy="60325"/>
            </a:xfrm>
            <a:custGeom>
              <a:avLst/>
              <a:gdLst>
                <a:gd name="T0" fmla="*/ 10 w 127"/>
                <a:gd name="T1" fmla="*/ 21 h 21"/>
                <a:gd name="T2" fmla="*/ 116 w 127"/>
                <a:gd name="T3" fmla="*/ 21 h 21"/>
                <a:gd name="T4" fmla="*/ 127 w 127"/>
                <a:gd name="T5" fmla="*/ 10 h 21"/>
                <a:gd name="T6" fmla="*/ 116 w 127"/>
                <a:gd name="T7" fmla="*/ 0 h 21"/>
                <a:gd name="T8" fmla="*/ 10 w 127"/>
                <a:gd name="T9" fmla="*/ 0 h 21"/>
                <a:gd name="T10" fmla="*/ 0 w 127"/>
                <a:gd name="T11" fmla="*/ 10 h 21"/>
                <a:gd name="T12" fmla="*/ 10 w 127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1">
                  <a:moveTo>
                    <a:pt x="10" y="21"/>
                  </a:moveTo>
                  <a:cubicBezTo>
                    <a:pt x="116" y="21"/>
                    <a:pt x="116" y="21"/>
                    <a:pt x="116" y="21"/>
                  </a:cubicBezTo>
                  <a:cubicBezTo>
                    <a:pt x="122" y="21"/>
                    <a:pt x="127" y="16"/>
                    <a:pt x="127" y="10"/>
                  </a:cubicBezTo>
                  <a:cubicBezTo>
                    <a:pt x="127" y="4"/>
                    <a:pt x="122" y="0"/>
                    <a:pt x="11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1"/>
                    <a:pt x="10" y="21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9" name="Freeform 37"/>
            <p:cNvSpPr>
              <a:spLocks/>
            </p:cNvSpPr>
            <p:nvPr/>
          </p:nvSpPr>
          <p:spPr bwMode="auto">
            <a:xfrm>
              <a:off x="5413376" y="2706688"/>
              <a:ext cx="188913" cy="65088"/>
            </a:xfrm>
            <a:custGeom>
              <a:avLst/>
              <a:gdLst>
                <a:gd name="T0" fmla="*/ 0 w 119"/>
                <a:gd name="T1" fmla="*/ 41 h 41"/>
                <a:gd name="T2" fmla="*/ 119 w 119"/>
                <a:gd name="T3" fmla="*/ 41 h 41"/>
                <a:gd name="T4" fmla="*/ 119 w 119"/>
                <a:gd name="T5" fmla="*/ 27 h 41"/>
                <a:gd name="T6" fmla="*/ 90 w 119"/>
                <a:gd name="T7" fmla="*/ 0 h 41"/>
                <a:gd name="T8" fmla="*/ 29 w 119"/>
                <a:gd name="T9" fmla="*/ 0 h 41"/>
                <a:gd name="T10" fmla="*/ 0 w 119"/>
                <a:gd name="T11" fmla="*/ 27 h 41"/>
                <a:gd name="T12" fmla="*/ 0 w 119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41">
                  <a:moveTo>
                    <a:pt x="0" y="41"/>
                  </a:moveTo>
                  <a:lnTo>
                    <a:pt x="119" y="41"/>
                  </a:lnTo>
                  <a:lnTo>
                    <a:pt x="119" y="27"/>
                  </a:lnTo>
                  <a:lnTo>
                    <a:pt x="90" y="0"/>
                  </a:lnTo>
                  <a:lnTo>
                    <a:pt x="29" y="0"/>
                  </a:lnTo>
                  <a:lnTo>
                    <a:pt x="0" y="27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0" name="Rectangle 38"/>
            <p:cNvSpPr>
              <a:spLocks noChangeArrowheads="1"/>
            </p:cNvSpPr>
            <p:nvPr/>
          </p:nvSpPr>
          <p:spPr bwMode="auto">
            <a:xfrm>
              <a:off x="5413376" y="2749550"/>
              <a:ext cx="188913" cy="22225"/>
            </a:xfrm>
            <a:prstGeom prst="rect">
              <a:avLst/>
            </a:pr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1" name="Freeform 39"/>
            <p:cNvSpPr>
              <a:spLocks/>
            </p:cNvSpPr>
            <p:nvPr/>
          </p:nvSpPr>
          <p:spPr bwMode="auto">
            <a:xfrm>
              <a:off x="5327651" y="2889250"/>
              <a:ext cx="363538" cy="60325"/>
            </a:xfrm>
            <a:custGeom>
              <a:avLst/>
              <a:gdLst>
                <a:gd name="T0" fmla="*/ 10 w 127"/>
                <a:gd name="T1" fmla="*/ 21 h 21"/>
                <a:gd name="T2" fmla="*/ 116 w 127"/>
                <a:gd name="T3" fmla="*/ 21 h 21"/>
                <a:gd name="T4" fmla="*/ 127 w 127"/>
                <a:gd name="T5" fmla="*/ 10 h 21"/>
                <a:gd name="T6" fmla="*/ 116 w 127"/>
                <a:gd name="T7" fmla="*/ 0 h 21"/>
                <a:gd name="T8" fmla="*/ 10 w 127"/>
                <a:gd name="T9" fmla="*/ 0 h 21"/>
                <a:gd name="T10" fmla="*/ 0 w 127"/>
                <a:gd name="T11" fmla="*/ 10 h 21"/>
                <a:gd name="T12" fmla="*/ 10 w 127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1">
                  <a:moveTo>
                    <a:pt x="10" y="21"/>
                  </a:moveTo>
                  <a:cubicBezTo>
                    <a:pt x="116" y="21"/>
                    <a:pt x="116" y="21"/>
                    <a:pt x="116" y="21"/>
                  </a:cubicBezTo>
                  <a:cubicBezTo>
                    <a:pt x="122" y="21"/>
                    <a:pt x="127" y="16"/>
                    <a:pt x="127" y="10"/>
                  </a:cubicBezTo>
                  <a:cubicBezTo>
                    <a:pt x="127" y="5"/>
                    <a:pt x="122" y="0"/>
                    <a:pt x="11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1"/>
                    <a:pt x="10" y="21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2" name="Freeform 40"/>
            <p:cNvSpPr>
              <a:spLocks/>
            </p:cNvSpPr>
            <p:nvPr/>
          </p:nvSpPr>
          <p:spPr bwMode="auto">
            <a:xfrm>
              <a:off x="5327651" y="2828925"/>
              <a:ext cx="363538" cy="31750"/>
            </a:xfrm>
            <a:custGeom>
              <a:avLst/>
              <a:gdLst>
                <a:gd name="T0" fmla="*/ 10 w 127"/>
                <a:gd name="T1" fmla="*/ 11 h 11"/>
                <a:gd name="T2" fmla="*/ 116 w 127"/>
                <a:gd name="T3" fmla="*/ 11 h 11"/>
                <a:gd name="T4" fmla="*/ 127 w 127"/>
                <a:gd name="T5" fmla="*/ 0 h 11"/>
                <a:gd name="T6" fmla="*/ 0 w 127"/>
                <a:gd name="T7" fmla="*/ 0 h 11"/>
                <a:gd name="T8" fmla="*/ 10 w 127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1">
                  <a:moveTo>
                    <a:pt x="10" y="11"/>
                  </a:moveTo>
                  <a:cubicBezTo>
                    <a:pt x="116" y="11"/>
                    <a:pt x="116" y="11"/>
                    <a:pt x="116" y="11"/>
                  </a:cubicBezTo>
                  <a:cubicBezTo>
                    <a:pt x="122" y="11"/>
                    <a:pt x="127" y="6"/>
                    <a:pt x="1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4" y="11"/>
                    <a:pt x="10" y="11"/>
                  </a:cubicBezTo>
                </a:path>
              </a:pathLst>
            </a:cu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3" name="Freeform 41"/>
            <p:cNvSpPr>
              <a:spLocks/>
            </p:cNvSpPr>
            <p:nvPr/>
          </p:nvSpPr>
          <p:spPr bwMode="auto">
            <a:xfrm>
              <a:off x="5327651" y="2917825"/>
              <a:ext cx="363538" cy="31750"/>
            </a:xfrm>
            <a:custGeom>
              <a:avLst/>
              <a:gdLst>
                <a:gd name="T0" fmla="*/ 10 w 127"/>
                <a:gd name="T1" fmla="*/ 11 h 11"/>
                <a:gd name="T2" fmla="*/ 116 w 127"/>
                <a:gd name="T3" fmla="*/ 11 h 11"/>
                <a:gd name="T4" fmla="*/ 127 w 127"/>
                <a:gd name="T5" fmla="*/ 0 h 11"/>
                <a:gd name="T6" fmla="*/ 0 w 127"/>
                <a:gd name="T7" fmla="*/ 0 h 11"/>
                <a:gd name="T8" fmla="*/ 10 w 127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1">
                  <a:moveTo>
                    <a:pt x="10" y="11"/>
                  </a:moveTo>
                  <a:cubicBezTo>
                    <a:pt x="116" y="11"/>
                    <a:pt x="116" y="11"/>
                    <a:pt x="116" y="11"/>
                  </a:cubicBezTo>
                  <a:cubicBezTo>
                    <a:pt x="122" y="11"/>
                    <a:pt x="127" y="6"/>
                    <a:pt x="1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4" y="11"/>
                    <a:pt x="10" y="11"/>
                  </a:cubicBezTo>
                </a:path>
              </a:pathLst>
            </a:cu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24" name="Group 4"/>
          <p:cNvGrpSpPr/>
          <p:nvPr/>
        </p:nvGrpSpPr>
        <p:grpSpPr>
          <a:xfrm>
            <a:off x="6085050" y="3249359"/>
            <a:ext cx="606425" cy="1417121"/>
            <a:chOff x="6365876" y="2278579"/>
            <a:chExt cx="606425" cy="1417121"/>
          </a:xfrm>
        </p:grpSpPr>
        <p:sp>
          <p:nvSpPr>
            <p:cNvPr id="125" name="Freeform 82"/>
            <p:cNvSpPr>
              <a:spLocks noChangeArrowheads="1"/>
            </p:cNvSpPr>
            <p:nvPr/>
          </p:nvSpPr>
          <p:spPr bwMode="auto">
            <a:xfrm>
              <a:off x="6646863" y="2278579"/>
              <a:ext cx="44450" cy="453509"/>
            </a:xfrm>
            <a:custGeom>
              <a:avLst/>
              <a:gdLst>
                <a:gd name="connsiteX0" fmla="*/ 0 w 44450"/>
                <a:gd name="connsiteY0" fmla="*/ 0 h 453509"/>
                <a:gd name="connsiteX1" fmla="*/ 1893 w 44450"/>
                <a:gd name="connsiteY1" fmla="*/ 1113 h 453509"/>
                <a:gd name="connsiteX2" fmla="*/ 22404 w 44450"/>
                <a:gd name="connsiteY2" fmla="*/ 13170 h 453509"/>
                <a:gd name="connsiteX3" fmla="*/ 44450 w 44450"/>
                <a:gd name="connsiteY3" fmla="*/ 26940 h 453509"/>
                <a:gd name="connsiteX4" fmla="*/ 44450 w 44450"/>
                <a:gd name="connsiteY4" fmla="*/ 453509 h 453509"/>
                <a:gd name="connsiteX5" fmla="*/ 0 w 44450"/>
                <a:gd name="connsiteY5" fmla="*/ 453509 h 453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450" h="453509">
                  <a:moveTo>
                    <a:pt x="0" y="0"/>
                  </a:moveTo>
                  <a:lnTo>
                    <a:pt x="1893" y="1113"/>
                  </a:lnTo>
                  <a:cubicBezTo>
                    <a:pt x="22404" y="13170"/>
                    <a:pt x="22404" y="13170"/>
                    <a:pt x="22404" y="13170"/>
                  </a:cubicBezTo>
                  <a:lnTo>
                    <a:pt x="44450" y="26940"/>
                  </a:lnTo>
                  <a:lnTo>
                    <a:pt x="44450" y="453509"/>
                  </a:lnTo>
                  <a:lnTo>
                    <a:pt x="0" y="453509"/>
                  </a:lnTo>
                  <a:close/>
                </a:path>
              </a:pathLst>
            </a:custGeom>
            <a:solidFill>
              <a:srgbClr val="343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6" name="Freeform 43"/>
            <p:cNvSpPr>
              <a:spLocks/>
            </p:cNvSpPr>
            <p:nvPr/>
          </p:nvSpPr>
          <p:spPr bwMode="auto">
            <a:xfrm>
              <a:off x="6365876" y="2882900"/>
              <a:ext cx="606425" cy="812800"/>
            </a:xfrm>
            <a:custGeom>
              <a:avLst/>
              <a:gdLst>
                <a:gd name="T0" fmla="*/ 106 w 212"/>
                <a:gd name="T1" fmla="*/ 284 h 284"/>
                <a:gd name="T2" fmla="*/ 212 w 212"/>
                <a:gd name="T3" fmla="*/ 178 h 284"/>
                <a:gd name="T4" fmla="*/ 159 w 212"/>
                <a:gd name="T5" fmla="*/ 0 h 284"/>
                <a:gd name="T6" fmla="*/ 54 w 212"/>
                <a:gd name="T7" fmla="*/ 0 h 284"/>
                <a:gd name="T8" fmla="*/ 0 w 212"/>
                <a:gd name="T9" fmla="*/ 178 h 284"/>
                <a:gd name="T10" fmla="*/ 106 w 212"/>
                <a:gd name="T11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2" h="284">
                  <a:moveTo>
                    <a:pt x="106" y="284"/>
                  </a:moveTo>
                  <a:cubicBezTo>
                    <a:pt x="165" y="284"/>
                    <a:pt x="212" y="237"/>
                    <a:pt x="212" y="178"/>
                  </a:cubicBezTo>
                  <a:cubicBezTo>
                    <a:pt x="212" y="112"/>
                    <a:pt x="159" y="97"/>
                    <a:pt x="159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97"/>
                    <a:pt x="0" y="112"/>
                    <a:pt x="0" y="178"/>
                  </a:cubicBezTo>
                  <a:cubicBezTo>
                    <a:pt x="0" y="237"/>
                    <a:pt x="48" y="284"/>
                    <a:pt x="106" y="284"/>
                  </a:cubicBezTo>
                </a:path>
              </a:pathLst>
            </a:custGeom>
            <a:solidFill>
              <a:srgbClr val="343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7" name="Freeform 44"/>
            <p:cNvSpPr>
              <a:spLocks/>
            </p:cNvSpPr>
            <p:nvPr/>
          </p:nvSpPr>
          <p:spPr bwMode="auto">
            <a:xfrm>
              <a:off x="6408738" y="2925763"/>
              <a:ext cx="520700" cy="727075"/>
            </a:xfrm>
            <a:custGeom>
              <a:avLst/>
              <a:gdLst>
                <a:gd name="T0" fmla="*/ 110 w 182"/>
                <a:gd name="T1" fmla="*/ 252 h 254"/>
                <a:gd name="T2" fmla="*/ 122 w 182"/>
                <a:gd name="T3" fmla="*/ 248 h 254"/>
                <a:gd name="T4" fmla="*/ 145 w 182"/>
                <a:gd name="T5" fmla="*/ 236 h 254"/>
                <a:gd name="T6" fmla="*/ 152 w 182"/>
                <a:gd name="T7" fmla="*/ 230 h 254"/>
                <a:gd name="T8" fmla="*/ 173 w 182"/>
                <a:gd name="T9" fmla="*/ 202 h 254"/>
                <a:gd name="T10" fmla="*/ 178 w 182"/>
                <a:gd name="T11" fmla="*/ 190 h 254"/>
                <a:gd name="T12" fmla="*/ 182 w 182"/>
                <a:gd name="T13" fmla="*/ 163 h 254"/>
                <a:gd name="T14" fmla="*/ 180 w 182"/>
                <a:gd name="T15" fmla="*/ 144 h 254"/>
                <a:gd name="T16" fmla="*/ 176 w 182"/>
                <a:gd name="T17" fmla="*/ 131 h 254"/>
                <a:gd name="T18" fmla="*/ 149 w 182"/>
                <a:gd name="T19" fmla="*/ 78 h 254"/>
                <a:gd name="T20" fmla="*/ 144 w 182"/>
                <a:gd name="T21" fmla="*/ 67 h 254"/>
                <a:gd name="T22" fmla="*/ 129 w 182"/>
                <a:gd name="T23" fmla="*/ 0 h 254"/>
                <a:gd name="T24" fmla="*/ 54 w 182"/>
                <a:gd name="T25" fmla="*/ 0 h 254"/>
                <a:gd name="T26" fmla="*/ 45 w 182"/>
                <a:gd name="T27" fmla="*/ 49 h 254"/>
                <a:gd name="T28" fmla="*/ 33 w 182"/>
                <a:gd name="T29" fmla="*/ 78 h 254"/>
                <a:gd name="T30" fmla="*/ 7 w 182"/>
                <a:gd name="T31" fmla="*/ 127 h 254"/>
                <a:gd name="T32" fmla="*/ 2 w 182"/>
                <a:gd name="T33" fmla="*/ 144 h 254"/>
                <a:gd name="T34" fmla="*/ 0 w 182"/>
                <a:gd name="T35" fmla="*/ 163 h 254"/>
                <a:gd name="T36" fmla="*/ 1 w 182"/>
                <a:gd name="T37" fmla="*/ 177 h 254"/>
                <a:gd name="T38" fmla="*/ 7 w 182"/>
                <a:gd name="T39" fmla="*/ 198 h 254"/>
                <a:gd name="T40" fmla="*/ 11 w 182"/>
                <a:gd name="T41" fmla="*/ 206 h 254"/>
                <a:gd name="T42" fmla="*/ 33 w 182"/>
                <a:gd name="T43" fmla="*/ 233 h 254"/>
                <a:gd name="T44" fmla="*/ 40 w 182"/>
                <a:gd name="T45" fmla="*/ 238 h 254"/>
                <a:gd name="T46" fmla="*/ 69 w 182"/>
                <a:gd name="T47" fmla="*/ 251 h 254"/>
                <a:gd name="T48" fmla="*/ 82 w 182"/>
                <a:gd name="T49" fmla="*/ 253 h 254"/>
                <a:gd name="T50" fmla="*/ 105 w 182"/>
                <a:gd name="T51" fmla="*/ 253 h 254"/>
                <a:gd name="T52" fmla="*/ 110 w 182"/>
                <a:gd name="T53" fmla="*/ 252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2" h="254">
                  <a:moveTo>
                    <a:pt x="110" y="252"/>
                  </a:moveTo>
                  <a:cubicBezTo>
                    <a:pt x="114" y="251"/>
                    <a:pt x="118" y="250"/>
                    <a:pt x="122" y="248"/>
                  </a:cubicBezTo>
                  <a:cubicBezTo>
                    <a:pt x="131" y="245"/>
                    <a:pt x="138" y="241"/>
                    <a:pt x="145" y="236"/>
                  </a:cubicBezTo>
                  <a:cubicBezTo>
                    <a:pt x="152" y="230"/>
                    <a:pt x="152" y="230"/>
                    <a:pt x="152" y="230"/>
                  </a:cubicBezTo>
                  <a:cubicBezTo>
                    <a:pt x="161" y="222"/>
                    <a:pt x="167" y="213"/>
                    <a:pt x="173" y="202"/>
                  </a:cubicBezTo>
                  <a:cubicBezTo>
                    <a:pt x="175" y="198"/>
                    <a:pt x="176" y="194"/>
                    <a:pt x="178" y="190"/>
                  </a:cubicBezTo>
                  <a:cubicBezTo>
                    <a:pt x="181" y="181"/>
                    <a:pt x="182" y="173"/>
                    <a:pt x="182" y="163"/>
                  </a:cubicBezTo>
                  <a:cubicBezTo>
                    <a:pt x="182" y="156"/>
                    <a:pt x="181" y="150"/>
                    <a:pt x="180" y="144"/>
                  </a:cubicBezTo>
                  <a:cubicBezTo>
                    <a:pt x="179" y="139"/>
                    <a:pt x="178" y="135"/>
                    <a:pt x="176" y="131"/>
                  </a:cubicBezTo>
                  <a:cubicBezTo>
                    <a:pt x="169" y="113"/>
                    <a:pt x="158" y="96"/>
                    <a:pt x="149" y="78"/>
                  </a:cubicBezTo>
                  <a:cubicBezTo>
                    <a:pt x="144" y="67"/>
                    <a:pt x="144" y="67"/>
                    <a:pt x="144" y="67"/>
                  </a:cubicBezTo>
                  <a:cubicBezTo>
                    <a:pt x="135" y="46"/>
                    <a:pt x="130" y="24"/>
                    <a:pt x="129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3" y="17"/>
                    <a:pt x="50" y="33"/>
                    <a:pt x="45" y="49"/>
                  </a:cubicBezTo>
                  <a:cubicBezTo>
                    <a:pt x="42" y="59"/>
                    <a:pt x="38" y="69"/>
                    <a:pt x="33" y="78"/>
                  </a:cubicBezTo>
                  <a:cubicBezTo>
                    <a:pt x="25" y="95"/>
                    <a:pt x="15" y="110"/>
                    <a:pt x="7" y="127"/>
                  </a:cubicBezTo>
                  <a:cubicBezTo>
                    <a:pt x="5" y="133"/>
                    <a:pt x="3" y="138"/>
                    <a:pt x="2" y="144"/>
                  </a:cubicBezTo>
                  <a:cubicBezTo>
                    <a:pt x="1" y="150"/>
                    <a:pt x="0" y="157"/>
                    <a:pt x="0" y="163"/>
                  </a:cubicBezTo>
                  <a:cubicBezTo>
                    <a:pt x="0" y="168"/>
                    <a:pt x="0" y="172"/>
                    <a:pt x="1" y="177"/>
                  </a:cubicBezTo>
                  <a:cubicBezTo>
                    <a:pt x="2" y="185"/>
                    <a:pt x="4" y="191"/>
                    <a:pt x="7" y="198"/>
                  </a:cubicBezTo>
                  <a:cubicBezTo>
                    <a:pt x="11" y="206"/>
                    <a:pt x="11" y="206"/>
                    <a:pt x="11" y="206"/>
                  </a:cubicBezTo>
                  <a:cubicBezTo>
                    <a:pt x="17" y="217"/>
                    <a:pt x="24" y="225"/>
                    <a:pt x="33" y="233"/>
                  </a:cubicBezTo>
                  <a:cubicBezTo>
                    <a:pt x="40" y="238"/>
                    <a:pt x="40" y="238"/>
                    <a:pt x="40" y="238"/>
                  </a:cubicBezTo>
                  <a:cubicBezTo>
                    <a:pt x="50" y="244"/>
                    <a:pt x="58" y="248"/>
                    <a:pt x="69" y="251"/>
                  </a:cubicBezTo>
                  <a:cubicBezTo>
                    <a:pt x="73" y="252"/>
                    <a:pt x="78" y="253"/>
                    <a:pt x="82" y="253"/>
                  </a:cubicBezTo>
                  <a:cubicBezTo>
                    <a:pt x="90" y="254"/>
                    <a:pt x="97" y="254"/>
                    <a:pt x="105" y="253"/>
                  </a:cubicBezTo>
                  <a:lnTo>
                    <a:pt x="110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8" name="Freeform 45"/>
            <p:cNvSpPr>
              <a:spLocks/>
            </p:cNvSpPr>
            <p:nvPr/>
          </p:nvSpPr>
          <p:spPr bwMode="auto">
            <a:xfrm>
              <a:off x="6503988" y="3400425"/>
              <a:ext cx="330200" cy="49213"/>
            </a:xfrm>
            <a:custGeom>
              <a:avLst/>
              <a:gdLst>
                <a:gd name="T0" fmla="*/ 9 w 208"/>
                <a:gd name="T1" fmla="*/ 2 h 31"/>
                <a:gd name="T2" fmla="*/ 32 w 208"/>
                <a:gd name="T3" fmla="*/ 2 h 31"/>
                <a:gd name="T4" fmla="*/ 32 w 208"/>
                <a:gd name="T5" fmla="*/ 2 h 31"/>
                <a:gd name="T6" fmla="*/ 41 w 208"/>
                <a:gd name="T7" fmla="*/ 2 h 31"/>
                <a:gd name="T8" fmla="*/ 54 w 208"/>
                <a:gd name="T9" fmla="*/ 22 h 31"/>
                <a:gd name="T10" fmla="*/ 66 w 208"/>
                <a:gd name="T11" fmla="*/ 2 h 31"/>
                <a:gd name="T12" fmla="*/ 75 w 208"/>
                <a:gd name="T13" fmla="*/ 2 h 31"/>
                <a:gd name="T14" fmla="*/ 75 w 208"/>
                <a:gd name="T15" fmla="*/ 2 h 31"/>
                <a:gd name="T16" fmla="*/ 99 w 208"/>
                <a:gd name="T17" fmla="*/ 2 h 31"/>
                <a:gd name="T18" fmla="*/ 120 w 208"/>
                <a:gd name="T19" fmla="*/ 22 h 31"/>
                <a:gd name="T20" fmla="*/ 133 w 208"/>
                <a:gd name="T21" fmla="*/ 2 h 31"/>
                <a:gd name="T22" fmla="*/ 142 w 208"/>
                <a:gd name="T23" fmla="*/ 2 h 31"/>
                <a:gd name="T24" fmla="*/ 167 w 208"/>
                <a:gd name="T25" fmla="*/ 2 h 31"/>
                <a:gd name="T26" fmla="*/ 167 w 208"/>
                <a:gd name="T27" fmla="*/ 2 h 31"/>
                <a:gd name="T28" fmla="*/ 176 w 208"/>
                <a:gd name="T29" fmla="*/ 2 h 31"/>
                <a:gd name="T30" fmla="*/ 187 w 208"/>
                <a:gd name="T31" fmla="*/ 22 h 31"/>
                <a:gd name="T32" fmla="*/ 199 w 208"/>
                <a:gd name="T33" fmla="*/ 2 h 31"/>
                <a:gd name="T34" fmla="*/ 199 w 208"/>
                <a:gd name="T35" fmla="*/ 0 h 31"/>
                <a:gd name="T36" fmla="*/ 192 w 208"/>
                <a:gd name="T37" fmla="*/ 31 h 31"/>
                <a:gd name="T38" fmla="*/ 192 w 208"/>
                <a:gd name="T39" fmla="*/ 31 h 31"/>
                <a:gd name="T40" fmla="*/ 183 w 208"/>
                <a:gd name="T41" fmla="*/ 31 h 31"/>
                <a:gd name="T42" fmla="*/ 171 w 208"/>
                <a:gd name="T43" fmla="*/ 9 h 31"/>
                <a:gd name="T44" fmla="*/ 158 w 208"/>
                <a:gd name="T45" fmla="*/ 31 h 31"/>
                <a:gd name="T46" fmla="*/ 149 w 208"/>
                <a:gd name="T47" fmla="*/ 31 h 31"/>
                <a:gd name="T48" fmla="*/ 149 w 208"/>
                <a:gd name="T49" fmla="*/ 31 h 31"/>
                <a:gd name="T50" fmla="*/ 126 w 208"/>
                <a:gd name="T51" fmla="*/ 31 h 31"/>
                <a:gd name="T52" fmla="*/ 126 w 208"/>
                <a:gd name="T53" fmla="*/ 31 h 31"/>
                <a:gd name="T54" fmla="*/ 117 w 208"/>
                <a:gd name="T55" fmla="*/ 31 h 31"/>
                <a:gd name="T56" fmla="*/ 104 w 208"/>
                <a:gd name="T57" fmla="*/ 9 h 31"/>
                <a:gd name="T58" fmla="*/ 91 w 208"/>
                <a:gd name="T59" fmla="*/ 31 h 31"/>
                <a:gd name="T60" fmla="*/ 82 w 208"/>
                <a:gd name="T61" fmla="*/ 31 h 31"/>
                <a:gd name="T62" fmla="*/ 59 w 208"/>
                <a:gd name="T63" fmla="*/ 31 h 31"/>
                <a:gd name="T64" fmla="*/ 37 w 208"/>
                <a:gd name="T65" fmla="*/ 9 h 31"/>
                <a:gd name="T66" fmla="*/ 25 w 208"/>
                <a:gd name="T67" fmla="*/ 31 h 31"/>
                <a:gd name="T68" fmla="*/ 16 w 208"/>
                <a:gd name="T69" fmla="*/ 31 h 31"/>
                <a:gd name="T70" fmla="*/ 9 w 208"/>
                <a:gd name="T7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8" h="31">
                  <a:moveTo>
                    <a:pt x="9" y="0"/>
                  </a:moveTo>
                  <a:lnTo>
                    <a:pt x="9" y="2"/>
                  </a:lnTo>
                  <a:lnTo>
                    <a:pt x="21" y="2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41" y="2"/>
                  </a:lnTo>
                  <a:lnTo>
                    <a:pt x="41" y="2"/>
                  </a:lnTo>
                  <a:lnTo>
                    <a:pt x="41" y="2"/>
                  </a:lnTo>
                  <a:lnTo>
                    <a:pt x="54" y="22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75" y="2"/>
                  </a:lnTo>
                  <a:lnTo>
                    <a:pt x="75" y="2"/>
                  </a:lnTo>
                  <a:lnTo>
                    <a:pt x="75" y="2"/>
                  </a:lnTo>
                  <a:lnTo>
                    <a:pt x="88" y="22"/>
                  </a:lnTo>
                  <a:lnTo>
                    <a:pt x="99" y="2"/>
                  </a:lnTo>
                  <a:lnTo>
                    <a:pt x="108" y="2"/>
                  </a:lnTo>
                  <a:lnTo>
                    <a:pt x="120" y="22"/>
                  </a:lnTo>
                  <a:lnTo>
                    <a:pt x="133" y="2"/>
                  </a:lnTo>
                  <a:lnTo>
                    <a:pt x="133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54" y="22"/>
                  </a:lnTo>
                  <a:lnTo>
                    <a:pt x="167" y="2"/>
                  </a:lnTo>
                  <a:lnTo>
                    <a:pt x="167" y="2"/>
                  </a:lnTo>
                  <a:lnTo>
                    <a:pt x="167" y="2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87" y="22"/>
                  </a:lnTo>
                  <a:lnTo>
                    <a:pt x="199" y="2"/>
                  </a:lnTo>
                  <a:lnTo>
                    <a:pt x="199" y="2"/>
                  </a:lnTo>
                  <a:lnTo>
                    <a:pt x="199" y="2"/>
                  </a:lnTo>
                  <a:lnTo>
                    <a:pt x="199" y="0"/>
                  </a:lnTo>
                  <a:lnTo>
                    <a:pt x="208" y="2"/>
                  </a:lnTo>
                  <a:lnTo>
                    <a:pt x="192" y="31"/>
                  </a:lnTo>
                  <a:lnTo>
                    <a:pt x="192" y="31"/>
                  </a:lnTo>
                  <a:lnTo>
                    <a:pt x="192" y="31"/>
                  </a:lnTo>
                  <a:lnTo>
                    <a:pt x="183" y="31"/>
                  </a:lnTo>
                  <a:lnTo>
                    <a:pt x="183" y="31"/>
                  </a:lnTo>
                  <a:lnTo>
                    <a:pt x="183" y="31"/>
                  </a:lnTo>
                  <a:lnTo>
                    <a:pt x="171" y="9"/>
                  </a:lnTo>
                  <a:lnTo>
                    <a:pt x="158" y="31"/>
                  </a:lnTo>
                  <a:lnTo>
                    <a:pt x="158" y="31"/>
                  </a:lnTo>
                  <a:lnTo>
                    <a:pt x="158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38" y="9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04" y="9"/>
                  </a:lnTo>
                  <a:lnTo>
                    <a:pt x="91" y="31"/>
                  </a:lnTo>
                  <a:lnTo>
                    <a:pt x="91" y="31"/>
                  </a:lnTo>
                  <a:lnTo>
                    <a:pt x="91" y="31"/>
                  </a:lnTo>
                  <a:lnTo>
                    <a:pt x="82" y="31"/>
                  </a:lnTo>
                  <a:lnTo>
                    <a:pt x="70" y="9"/>
                  </a:lnTo>
                  <a:lnTo>
                    <a:pt x="59" y="31"/>
                  </a:lnTo>
                  <a:lnTo>
                    <a:pt x="50" y="31"/>
                  </a:lnTo>
                  <a:lnTo>
                    <a:pt x="37" y="9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16" y="31"/>
                  </a:lnTo>
                  <a:lnTo>
                    <a:pt x="0" y="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343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9" name="Freeform 46"/>
            <p:cNvSpPr>
              <a:spLocks noEditPoints="1"/>
            </p:cNvSpPr>
            <p:nvPr/>
          </p:nvSpPr>
          <p:spPr bwMode="auto">
            <a:xfrm>
              <a:off x="6500813" y="3078163"/>
              <a:ext cx="336550" cy="322263"/>
            </a:xfrm>
            <a:custGeom>
              <a:avLst/>
              <a:gdLst>
                <a:gd name="T0" fmla="*/ 56 w 118"/>
                <a:gd name="T1" fmla="*/ 0 h 113"/>
                <a:gd name="T2" fmla="*/ 56 w 118"/>
                <a:gd name="T3" fmla="*/ 37 h 113"/>
                <a:gd name="T4" fmla="*/ 30 w 118"/>
                <a:gd name="T5" fmla="*/ 76 h 113"/>
                <a:gd name="T6" fmla="*/ 6 w 118"/>
                <a:gd name="T7" fmla="*/ 113 h 113"/>
                <a:gd name="T8" fmla="*/ 6 w 118"/>
                <a:gd name="T9" fmla="*/ 113 h 113"/>
                <a:gd name="T10" fmla="*/ 1 w 118"/>
                <a:gd name="T11" fmla="*/ 113 h 113"/>
                <a:gd name="T12" fmla="*/ 27 w 118"/>
                <a:gd name="T13" fmla="*/ 73 h 113"/>
                <a:gd name="T14" fmla="*/ 52 w 118"/>
                <a:gd name="T15" fmla="*/ 37 h 113"/>
                <a:gd name="T16" fmla="*/ 52 w 118"/>
                <a:gd name="T17" fmla="*/ 0 h 113"/>
                <a:gd name="T18" fmla="*/ 56 w 118"/>
                <a:gd name="T19" fmla="*/ 0 h 113"/>
                <a:gd name="T20" fmla="*/ 66 w 118"/>
                <a:gd name="T21" fmla="*/ 0 h 113"/>
                <a:gd name="T22" fmla="*/ 66 w 118"/>
                <a:gd name="T23" fmla="*/ 37 h 113"/>
                <a:gd name="T24" fmla="*/ 91 w 118"/>
                <a:gd name="T25" fmla="*/ 73 h 113"/>
                <a:gd name="T26" fmla="*/ 117 w 118"/>
                <a:gd name="T27" fmla="*/ 113 h 113"/>
                <a:gd name="T28" fmla="*/ 117 w 118"/>
                <a:gd name="T29" fmla="*/ 113 h 113"/>
                <a:gd name="T30" fmla="*/ 112 w 118"/>
                <a:gd name="T31" fmla="*/ 113 h 113"/>
                <a:gd name="T32" fmla="*/ 112 w 118"/>
                <a:gd name="T33" fmla="*/ 113 h 113"/>
                <a:gd name="T34" fmla="*/ 112 w 118"/>
                <a:gd name="T35" fmla="*/ 113 h 113"/>
                <a:gd name="T36" fmla="*/ 112 w 118"/>
                <a:gd name="T37" fmla="*/ 113 h 113"/>
                <a:gd name="T38" fmla="*/ 88 w 118"/>
                <a:gd name="T39" fmla="*/ 76 h 113"/>
                <a:gd name="T40" fmla="*/ 62 w 118"/>
                <a:gd name="T41" fmla="*/ 37 h 113"/>
                <a:gd name="T42" fmla="*/ 62 w 118"/>
                <a:gd name="T43" fmla="*/ 0 h 113"/>
                <a:gd name="T44" fmla="*/ 66 w 118"/>
                <a:gd name="T4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8" h="113">
                  <a:moveTo>
                    <a:pt x="56" y="0"/>
                  </a:moveTo>
                  <a:cubicBezTo>
                    <a:pt x="56" y="37"/>
                    <a:pt x="56" y="37"/>
                    <a:pt x="56" y="37"/>
                  </a:cubicBezTo>
                  <a:cubicBezTo>
                    <a:pt x="56" y="50"/>
                    <a:pt x="43" y="63"/>
                    <a:pt x="30" y="76"/>
                  </a:cubicBezTo>
                  <a:cubicBezTo>
                    <a:pt x="18" y="89"/>
                    <a:pt x="6" y="101"/>
                    <a:pt x="6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0" y="100"/>
                    <a:pt x="14" y="86"/>
                    <a:pt x="27" y="73"/>
                  </a:cubicBezTo>
                  <a:cubicBezTo>
                    <a:pt x="39" y="61"/>
                    <a:pt x="52" y="48"/>
                    <a:pt x="52" y="37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56" y="0"/>
                  </a:lnTo>
                  <a:close/>
                  <a:moveTo>
                    <a:pt x="66" y="0"/>
                  </a:moveTo>
                  <a:cubicBezTo>
                    <a:pt x="66" y="37"/>
                    <a:pt x="66" y="37"/>
                    <a:pt x="66" y="37"/>
                  </a:cubicBezTo>
                  <a:cubicBezTo>
                    <a:pt x="66" y="48"/>
                    <a:pt x="79" y="61"/>
                    <a:pt x="91" y="73"/>
                  </a:cubicBezTo>
                  <a:cubicBezTo>
                    <a:pt x="104" y="86"/>
                    <a:pt x="118" y="100"/>
                    <a:pt x="117" y="113"/>
                  </a:cubicBezTo>
                  <a:cubicBezTo>
                    <a:pt x="117" y="113"/>
                    <a:pt x="117" y="113"/>
                    <a:pt x="117" y="113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12" y="101"/>
                    <a:pt x="100" y="89"/>
                    <a:pt x="88" y="76"/>
                  </a:cubicBezTo>
                  <a:cubicBezTo>
                    <a:pt x="75" y="63"/>
                    <a:pt x="62" y="50"/>
                    <a:pt x="62" y="37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6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0" name="Freeform 47"/>
            <p:cNvSpPr>
              <a:spLocks/>
            </p:cNvSpPr>
            <p:nvPr/>
          </p:nvSpPr>
          <p:spPr bwMode="auto">
            <a:xfrm>
              <a:off x="6629401" y="2946400"/>
              <a:ext cx="79375" cy="142875"/>
            </a:xfrm>
            <a:custGeom>
              <a:avLst/>
              <a:gdLst>
                <a:gd name="T0" fmla="*/ 7 w 28"/>
                <a:gd name="T1" fmla="*/ 50 h 50"/>
                <a:gd name="T2" fmla="*/ 6 w 28"/>
                <a:gd name="T3" fmla="*/ 50 h 50"/>
                <a:gd name="T4" fmla="*/ 0 w 28"/>
                <a:gd name="T5" fmla="*/ 44 h 50"/>
                <a:gd name="T6" fmla="*/ 0 w 28"/>
                <a:gd name="T7" fmla="*/ 0 h 50"/>
                <a:gd name="T8" fmla="*/ 28 w 28"/>
                <a:gd name="T9" fmla="*/ 0 h 50"/>
                <a:gd name="T10" fmla="*/ 28 w 28"/>
                <a:gd name="T11" fmla="*/ 44 h 50"/>
                <a:gd name="T12" fmla="*/ 22 w 28"/>
                <a:gd name="T13" fmla="*/ 50 h 50"/>
                <a:gd name="T14" fmla="*/ 21 w 28"/>
                <a:gd name="T15" fmla="*/ 50 h 50"/>
                <a:gd name="T16" fmla="*/ 7 w 28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50">
                  <a:moveTo>
                    <a:pt x="7" y="50"/>
                  </a:moveTo>
                  <a:cubicBezTo>
                    <a:pt x="6" y="50"/>
                    <a:pt x="6" y="50"/>
                    <a:pt x="6" y="50"/>
                  </a:cubicBezTo>
                  <a:cubicBezTo>
                    <a:pt x="3" y="50"/>
                    <a:pt x="0" y="48"/>
                    <a:pt x="0" y="4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8"/>
                    <a:pt x="25" y="50"/>
                    <a:pt x="22" y="50"/>
                  </a:cubicBezTo>
                  <a:cubicBezTo>
                    <a:pt x="21" y="50"/>
                    <a:pt x="21" y="50"/>
                    <a:pt x="21" y="50"/>
                  </a:cubicBezTo>
                  <a:lnTo>
                    <a:pt x="7" y="5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1" name="Freeform 48"/>
            <p:cNvSpPr>
              <a:spLocks/>
            </p:cNvSpPr>
            <p:nvPr/>
          </p:nvSpPr>
          <p:spPr bwMode="auto">
            <a:xfrm>
              <a:off x="6519863" y="2771775"/>
              <a:ext cx="300038" cy="149225"/>
            </a:xfrm>
            <a:custGeom>
              <a:avLst/>
              <a:gdLst>
                <a:gd name="T0" fmla="*/ 105 w 105"/>
                <a:gd name="T1" fmla="*/ 52 h 52"/>
                <a:gd name="T2" fmla="*/ 105 w 105"/>
                <a:gd name="T3" fmla="*/ 13 h 52"/>
                <a:gd name="T4" fmla="*/ 91 w 105"/>
                <a:gd name="T5" fmla="*/ 0 h 52"/>
                <a:gd name="T6" fmla="*/ 13 w 105"/>
                <a:gd name="T7" fmla="*/ 0 h 52"/>
                <a:gd name="T8" fmla="*/ 0 w 105"/>
                <a:gd name="T9" fmla="*/ 13 h 52"/>
                <a:gd name="T10" fmla="*/ 0 w 105"/>
                <a:gd name="T11" fmla="*/ 52 h 52"/>
                <a:gd name="T12" fmla="*/ 105 w 105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52">
                  <a:moveTo>
                    <a:pt x="105" y="52"/>
                  </a:moveTo>
                  <a:cubicBezTo>
                    <a:pt x="105" y="13"/>
                    <a:pt x="105" y="13"/>
                    <a:pt x="105" y="13"/>
                  </a:cubicBezTo>
                  <a:cubicBezTo>
                    <a:pt x="105" y="6"/>
                    <a:pt x="99" y="0"/>
                    <a:pt x="9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52"/>
                    <a:pt x="0" y="52"/>
                    <a:pt x="0" y="52"/>
                  </a:cubicBezTo>
                  <a:lnTo>
                    <a:pt x="105" y="52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2" name="Freeform 49"/>
            <p:cNvSpPr>
              <a:spLocks/>
            </p:cNvSpPr>
            <p:nvPr/>
          </p:nvSpPr>
          <p:spPr bwMode="auto">
            <a:xfrm>
              <a:off x="6488113" y="2800350"/>
              <a:ext cx="363538" cy="60325"/>
            </a:xfrm>
            <a:custGeom>
              <a:avLst/>
              <a:gdLst>
                <a:gd name="T0" fmla="*/ 10 w 127"/>
                <a:gd name="T1" fmla="*/ 21 h 21"/>
                <a:gd name="T2" fmla="*/ 117 w 127"/>
                <a:gd name="T3" fmla="*/ 21 h 21"/>
                <a:gd name="T4" fmla="*/ 127 w 127"/>
                <a:gd name="T5" fmla="*/ 10 h 21"/>
                <a:gd name="T6" fmla="*/ 117 w 127"/>
                <a:gd name="T7" fmla="*/ 0 h 21"/>
                <a:gd name="T8" fmla="*/ 10 w 127"/>
                <a:gd name="T9" fmla="*/ 0 h 21"/>
                <a:gd name="T10" fmla="*/ 0 w 127"/>
                <a:gd name="T11" fmla="*/ 10 h 21"/>
                <a:gd name="T12" fmla="*/ 10 w 127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1">
                  <a:moveTo>
                    <a:pt x="10" y="21"/>
                  </a:moveTo>
                  <a:cubicBezTo>
                    <a:pt x="117" y="21"/>
                    <a:pt x="117" y="21"/>
                    <a:pt x="117" y="21"/>
                  </a:cubicBezTo>
                  <a:cubicBezTo>
                    <a:pt x="122" y="21"/>
                    <a:pt x="127" y="16"/>
                    <a:pt x="127" y="10"/>
                  </a:cubicBezTo>
                  <a:cubicBezTo>
                    <a:pt x="127" y="4"/>
                    <a:pt x="122" y="0"/>
                    <a:pt x="11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0" y="21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3" name="Freeform 50"/>
            <p:cNvSpPr>
              <a:spLocks/>
            </p:cNvSpPr>
            <p:nvPr/>
          </p:nvSpPr>
          <p:spPr bwMode="auto">
            <a:xfrm>
              <a:off x="6575426" y="2706688"/>
              <a:ext cx="187325" cy="65088"/>
            </a:xfrm>
            <a:custGeom>
              <a:avLst/>
              <a:gdLst>
                <a:gd name="T0" fmla="*/ 0 w 118"/>
                <a:gd name="T1" fmla="*/ 41 h 41"/>
                <a:gd name="T2" fmla="*/ 118 w 118"/>
                <a:gd name="T3" fmla="*/ 41 h 41"/>
                <a:gd name="T4" fmla="*/ 118 w 118"/>
                <a:gd name="T5" fmla="*/ 27 h 41"/>
                <a:gd name="T6" fmla="*/ 90 w 118"/>
                <a:gd name="T7" fmla="*/ 0 h 41"/>
                <a:gd name="T8" fmla="*/ 30 w 118"/>
                <a:gd name="T9" fmla="*/ 0 h 41"/>
                <a:gd name="T10" fmla="*/ 0 w 118"/>
                <a:gd name="T11" fmla="*/ 27 h 41"/>
                <a:gd name="T12" fmla="*/ 0 w 118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41">
                  <a:moveTo>
                    <a:pt x="0" y="41"/>
                  </a:moveTo>
                  <a:lnTo>
                    <a:pt x="118" y="41"/>
                  </a:lnTo>
                  <a:lnTo>
                    <a:pt x="118" y="27"/>
                  </a:lnTo>
                  <a:lnTo>
                    <a:pt x="90" y="0"/>
                  </a:lnTo>
                  <a:lnTo>
                    <a:pt x="30" y="0"/>
                  </a:lnTo>
                  <a:lnTo>
                    <a:pt x="0" y="27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4" name="Rectangle 51"/>
            <p:cNvSpPr>
              <a:spLocks noChangeArrowheads="1"/>
            </p:cNvSpPr>
            <p:nvPr/>
          </p:nvSpPr>
          <p:spPr bwMode="auto">
            <a:xfrm>
              <a:off x="6575426" y="2749550"/>
              <a:ext cx="187325" cy="22225"/>
            </a:xfrm>
            <a:prstGeom prst="rect">
              <a:avLst/>
            </a:pr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5" name="Freeform 52"/>
            <p:cNvSpPr>
              <a:spLocks/>
            </p:cNvSpPr>
            <p:nvPr/>
          </p:nvSpPr>
          <p:spPr bwMode="auto">
            <a:xfrm>
              <a:off x="6488113" y="2889250"/>
              <a:ext cx="363538" cy="60325"/>
            </a:xfrm>
            <a:custGeom>
              <a:avLst/>
              <a:gdLst>
                <a:gd name="T0" fmla="*/ 10 w 127"/>
                <a:gd name="T1" fmla="*/ 21 h 21"/>
                <a:gd name="T2" fmla="*/ 117 w 127"/>
                <a:gd name="T3" fmla="*/ 21 h 21"/>
                <a:gd name="T4" fmla="*/ 127 w 127"/>
                <a:gd name="T5" fmla="*/ 10 h 21"/>
                <a:gd name="T6" fmla="*/ 117 w 127"/>
                <a:gd name="T7" fmla="*/ 0 h 21"/>
                <a:gd name="T8" fmla="*/ 10 w 127"/>
                <a:gd name="T9" fmla="*/ 0 h 21"/>
                <a:gd name="T10" fmla="*/ 0 w 127"/>
                <a:gd name="T11" fmla="*/ 10 h 21"/>
                <a:gd name="T12" fmla="*/ 10 w 127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1">
                  <a:moveTo>
                    <a:pt x="10" y="21"/>
                  </a:moveTo>
                  <a:cubicBezTo>
                    <a:pt x="117" y="21"/>
                    <a:pt x="117" y="21"/>
                    <a:pt x="117" y="21"/>
                  </a:cubicBezTo>
                  <a:cubicBezTo>
                    <a:pt x="122" y="21"/>
                    <a:pt x="127" y="16"/>
                    <a:pt x="127" y="10"/>
                  </a:cubicBezTo>
                  <a:cubicBezTo>
                    <a:pt x="127" y="5"/>
                    <a:pt x="122" y="0"/>
                    <a:pt x="11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6"/>
                    <a:pt x="5" y="21"/>
                    <a:pt x="10" y="21"/>
                  </a:cubicBezTo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6" name="Freeform 53"/>
            <p:cNvSpPr>
              <a:spLocks/>
            </p:cNvSpPr>
            <p:nvPr/>
          </p:nvSpPr>
          <p:spPr bwMode="auto">
            <a:xfrm>
              <a:off x="6488113" y="2828925"/>
              <a:ext cx="363538" cy="31750"/>
            </a:xfrm>
            <a:custGeom>
              <a:avLst/>
              <a:gdLst>
                <a:gd name="T0" fmla="*/ 10 w 127"/>
                <a:gd name="T1" fmla="*/ 11 h 11"/>
                <a:gd name="T2" fmla="*/ 117 w 127"/>
                <a:gd name="T3" fmla="*/ 11 h 11"/>
                <a:gd name="T4" fmla="*/ 127 w 127"/>
                <a:gd name="T5" fmla="*/ 0 h 11"/>
                <a:gd name="T6" fmla="*/ 0 w 127"/>
                <a:gd name="T7" fmla="*/ 0 h 11"/>
                <a:gd name="T8" fmla="*/ 10 w 127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1">
                  <a:moveTo>
                    <a:pt x="10" y="11"/>
                  </a:moveTo>
                  <a:cubicBezTo>
                    <a:pt x="117" y="11"/>
                    <a:pt x="117" y="11"/>
                    <a:pt x="117" y="11"/>
                  </a:cubicBezTo>
                  <a:cubicBezTo>
                    <a:pt x="122" y="11"/>
                    <a:pt x="127" y="6"/>
                    <a:pt x="1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1"/>
                    <a:pt x="10" y="11"/>
                  </a:cubicBezTo>
                </a:path>
              </a:pathLst>
            </a:cu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7" name="Freeform 54"/>
            <p:cNvSpPr>
              <a:spLocks/>
            </p:cNvSpPr>
            <p:nvPr/>
          </p:nvSpPr>
          <p:spPr bwMode="auto">
            <a:xfrm>
              <a:off x="6488113" y="2917825"/>
              <a:ext cx="363538" cy="31750"/>
            </a:xfrm>
            <a:custGeom>
              <a:avLst/>
              <a:gdLst>
                <a:gd name="T0" fmla="*/ 10 w 127"/>
                <a:gd name="T1" fmla="*/ 11 h 11"/>
                <a:gd name="T2" fmla="*/ 117 w 127"/>
                <a:gd name="T3" fmla="*/ 11 h 11"/>
                <a:gd name="T4" fmla="*/ 127 w 127"/>
                <a:gd name="T5" fmla="*/ 0 h 11"/>
                <a:gd name="T6" fmla="*/ 0 w 127"/>
                <a:gd name="T7" fmla="*/ 0 h 11"/>
                <a:gd name="T8" fmla="*/ 10 w 127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1">
                  <a:moveTo>
                    <a:pt x="10" y="11"/>
                  </a:moveTo>
                  <a:cubicBezTo>
                    <a:pt x="117" y="11"/>
                    <a:pt x="117" y="11"/>
                    <a:pt x="117" y="11"/>
                  </a:cubicBezTo>
                  <a:cubicBezTo>
                    <a:pt x="122" y="11"/>
                    <a:pt x="127" y="6"/>
                    <a:pt x="1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1"/>
                    <a:pt x="10" y="11"/>
                  </a:cubicBezTo>
                </a:path>
              </a:pathLst>
            </a:cu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 animBg="1"/>
      <p:bldP spid="81" grpId="0" animBg="1"/>
      <p:bldP spid="82" grpId="0" animBg="1"/>
      <p:bldP spid="8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3905158" y="1444038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en-US" altLang="zh-CN" sz="44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267902" y="2110546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Put Your </a:t>
            </a:r>
            <a:r>
              <a:rPr lang="en-US" sz="1600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Awesome Subtitle</a:t>
            </a:r>
          </a:p>
        </p:txBody>
      </p:sp>
      <p:grpSp>
        <p:nvGrpSpPr>
          <p:cNvPr id="56" name="Group 23"/>
          <p:cNvGrpSpPr/>
          <p:nvPr/>
        </p:nvGrpSpPr>
        <p:grpSpPr>
          <a:xfrm>
            <a:off x="4888097" y="3552562"/>
            <a:ext cx="1594349" cy="789122"/>
            <a:chOff x="5293852" y="2475470"/>
            <a:chExt cx="1594349" cy="789122"/>
          </a:xfrm>
        </p:grpSpPr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5293852" y="2475470"/>
              <a:ext cx="1594349" cy="789122"/>
            </a:xfrm>
            <a:custGeom>
              <a:avLst/>
              <a:gdLst>
                <a:gd name="T0" fmla="*/ 193 w 207"/>
                <a:gd name="T1" fmla="*/ 44 h 103"/>
                <a:gd name="T2" fmla="*/ 27 w 207"/>
                <a:gd name="T3" fmla="*/ 100 h 103"/>
                <a:gd name="T4" fmla="*/ 6 w 207"/>
                <a:gd name="T5" fmla="*/ 90 h 103"/>
                <a:gd name="T6" fmla="*/ 3 w 207"/>
                <a:gd name="T7" fmla="*/ 81 h 103"/>
                <a:gd name="T8" fmla="*/ 13 w 207"/>
                <a:gd name="T9" fmla="*/ 60 h 103"/>
                <a:gd name="T10" fmla="*/ 180 w 207"/>
                <a:gd name="T11" fmla="*/ 3 h 103"/>
                <a:gd name="T12" fmla="*/ 201 w 207"/>
                <a:gd name="T13" fmla="*/ 14 h 103"/>
                <a:gd name="T14" fmla="*/ 204 w 207"/>
                <a:gd name="T15" fmla="*/ 23 h 103"/>
                <a:gd name="T16" fmla="*/ 193 w 207"/>
                <a:gd name="T17" fmla="*/ 4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103">
                  <a:moveTo>
                    <a:pt x="193" y="44"/>
                  </a:moveTo>
                  <a:cubicBezTo>
                    <a:pt x="27" y="100"/>
                    <a:pt x="27" y="100"/>
                    <a:pt x="27" y="100"/>
                  </a:cubicBezTo>
                  <a:cubicBezTo>
                    <a:pt x="18" y="103"/>
                    <a:pt x="9" y="98"/>
                    <a:pt x="6" y="90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0" y="72"/>
                    <a:pt x="5" y="62"/>
                    <a:pt x="13" y="60"/>
                  </a:cubicBezTo>
                  <a:cubicBezTo>
                    <a:pt x="180" y="3"/>
                    <a:pt x="180" y="3"/>
                    <a:pt x="180" y="3"/>
                  </a:cubicBezTo>
                  <a:cubicBezTo>
                    <a:pt x="188" y="0"/>
                    <a:pt x="198" y="5"/>
                    <a:pt x="201" y="14"/>
                  </a:cubicBezTo>
                  <a:cubicBezTo>
                    <a:pt x="204" y="23"/>
                    <a:pt x="204" y="23"/>
                    <a:pt x="204" y="23"/>
                  </a:cubicBezTo>
                  <a:cubicBezTo>
                    <a:pt x="207" y="32"/>
                    <a:pt x="202" y="41"/>
                    <a:pt x="193" y="44"/>
                  </a:cubicBezTo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8" name="Freeform 14"/>
            <p:cNvSpPr>
              <a:spLocks/>
            </p:cNvSpPr>
            <p:nvPr/>
          </p:nvSpPr>
          <p:spPr bwMode="auto">
            <a:xfrm>
              <a:off x="5548304" y="2758911"/>
              <a:ext cx="1153085" cy="396172"/>
            </a:xfrm>
            <a:custGeom>
              <a:avLst/>
              <a:gdLst>
                <a:gd name="T0" fmla="*/ 150 w 150"/>
                <a:gd name="T1" fmla="*/ 0 h 52"/>
                <a:gd name="T2" fmla="*/ 126 w 150"/>
                <a:gd name="T3" fmla="*/ 7 h 52"/>
                <a:gd name="T4" fmla="*/ 102 w 150"/>
                <a:gd name="T5" fmla="*/ 14 h 52"/>
                <a:gd name="T6" fmla="*/ 74 w 150"/>
                <a:gd name="T7" fmla="*/ 24 h 52"/>
                <a:gd name="T8" fmla="*/ 47 w 150"/>
                <a:gd name="T9" fmla="*/ 33 h 52"/>
                <a:gd name="T10" fmla="*/ 23 w 150"/>
                <a:gd name="T11" fmla="*/ 42 h 52"/>
                <a:gd name="T12" fmla="*/ 0 w 150"/>
                <a:gd name="T13" fmla="*/ 52 h 52"/>
                <a:gd name="T14" fmla="*/ 24 w 150"/>
                <a:gd name="T15" fmla="*/ 45 h 52"/>
                <a:gd name="T16" fmla="*/ 48 w 150"/>
                <a:gd name="T17" fmla="*/ 38 h 52"/>
                <a:gd name="T18" fmla="*/ 76 w 150"/>
                <a:gd name="T19" fmla="*/ 28 h 52"/>
                <a:gd name="T20" fmla="*/ 103 w 150"/>
                <a:gd name="T21" fmla="*/ 19 h 52"/>
                <a:gd name="T22" fmla="*/ 127 w 150"/>
                <a:gd name="T23" fmla="*/ 10 h 52"/>
                <a:gd name="T24" fmla="*/ 150 w 150"/>
                <a:gd name="T2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0" h="52">
                  <a:moveTo>
                    <a:pt x="150" y="0"/>
                  </a:moveTo>
                  <a:cubicBezTo>
                    <a:pt x="150" y="0"/>
                    <a:pt x="140" y="3"/>
                    <a:pt x="126" y="7"/>
                  </a:cubicBezTo>
                  <a:cubicBezTo>
                    <a:pt x="119" y="9"/>
                    <a:pt x="111" y="12"/>
                    <a:pt x="102" y="14"/>
                  </a:cubicBezTo>
                  <a:cubicBezTo>
                    <a:pt x="93" y="17"/>
                    <a:pt x="84" y="20"/>
                    <a:pt x="74" y="24"/>
                  </a:cubicBezTo>
                  <a:cubicBezTo>
                    <a:pt x="65" y="27"/>
                    <a:pt x="56" y="30"/>
                    <a:pt x="47" y="33"/>
                  </a:cubicBezTo>
                  <a:cubicBezTo>
                    <a:pt x="38" y="37"/>
                    <a:pt x="30" y="40"/>
                    <a:pt x="23" y="42"/>
                  </a:cubicBezTo>
                  <a:cubicBezTo>
                    <a:pt x="9" y="48"/>
                    <a:pt x="0" y="52"/>
                    <a:pt x="0" y="52"/>
                  </a:cubicBezTo>
                  <a:cubicBezTo>
                    <a:pt x="0" y="52"/>
                    <a:pt x="10" y="49"/>
                    <a:pt x="24" y="45"/>
                  </a:cubicBezTo>
                  <a:cubicBezTo>
                    <a:pt x="31" y="43"/>
                    <a:pt x="40" y="40"/>
                    <a:pt x="48" y="38"/>
                  </a:cubicBezTo>
                  <a:cubicBezTo>
                    <a:pt x="57" y="35"/>
                    <a:pt x="67" y="32"/>
                    <a:pt x="76" y="28"/>
                  </a:cubicBezTo>
                  <a:cubicBezTo>
                    <a:pt x="85" y="25"/>
                    <a:pt x="95" y="22"/>
                    <a:pt x="103" y="19"/>
                  </a:cubicBezTo>
                  <a:cubicBezTo>
                    <a:pt x="112" y="15"/>
                    <a:pt x="120" y="12"/>
                    <a:pt x="127" y="10"/>
                  </a:cubicBezTo>
                  <a:cubicBezTo>
                    <a:pt x="141" y="4"/>
                    <a:pt x="150" y="0"/>
                    <a:pt x="150" y="0"/>
                  </a:cubicBez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9" name="Group 21"/>
          <p:cNvGrpSpPr/>
          <p:nvPr/>
        </p:nvGrpSpPr>
        <p:grpSpPr>
          <a:xfrm>
            <a:off x="4888097" y="3146728"/>
            <a:ext cx="1594349" cy="789122"/>
            <a:chOff x="5293852" y="2069636"/>
            <a:chExt cx="1594349" cy="789122"/>
          </a:xfrm>
        </p:grpSpPr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5293852" y="2069636"/>
              <a:ext cx="1594349" cy="789122"/>
            </a:xfrm>
            <a:custGeom>
              <a:avLst/>
              <a:gdLst>
                <a:gd name="T0" fmla="*/ 193 w 207"/>
                <a:gd name="T1" fmla="*/ 44 h 103"/>
                <a:gd name="T2" fmla="*/ 27 w 207"/>
                <a:gd name="T3" fmla="*/ 100 h 103"/>
                <a:gd name="T4" fmla="*/ 6 w 207"/>
                <a:gd name="T5" fmla="*/ 90 h 103"/>
                <a:gd name="T6" fmla="*/ 3 w 207"/>
                <a:gd name="T7" fmla="*/ 81 h 103"/>
                <a:gd name="T8" fmla="*/ 13 w 207"/>
                <a:gd name="T9" fmla="*/ 60 h 103"/>
                <a:gd name="T10" fmla="*/ 180 w 207"/>
                <a:gd name="T11" fmla="*/ 3 h 103"/>
                <a:gd name="T12" fmla="*/ 201 w 207"/>
                <a:gd name="T13" fmla="*/ 14 h 103"/>
                <a:gd name="T14" fmla="*/ 204 w 207"/>
                <a:gd name="T15" fmla="*/ 23 h 103"/>
                <a:gd name="T16" fmla="*/ 193 w 207"/>
                <a:gd name="T17" fmla="*/ 4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103">
                  <a:moveTo>
                    <a:pt x="193" y="44"/>
                  </a:moveTo>
                  <a:cubicBezTo>
                    <a:pt x="27" y="100"/>
                    <a:pt x="27" y="100"/>
                    <a:pt x="27" y="100"/>
                  </a:cubicBezTo>
                  <a:cubicBezTo>
                    <a:pt x="18" y="103"/>
                    <a:pt x="9" y="98"/>
                    <a:pt x="6" y="90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0" y="72"/>
                    <a:pt x="5" y="62"/>
                    <a:pt x="13" y="60"/>
                  </a:cubicBezTo>
                  <a:cubicBezTo>
                    <a:pt x="180" y="3"/>
                    <a:pt x="180" y="3"/>
                    <a:pt x="180" y="3"/>
                  </a:cubicBezTo>
                  <a:cubicBezTo>
                    <a:pt x="188" y="0"/>
                    <a:pt x="198" y="5"/>
                    <a:pt x="201" y="14"/>
                  </a:cubicBezTo>
                  <a:cubicBezTo>
                    <a:pt x="204" y="23"/>
                    <a:pt x="204" y="23"/>
                    <a:pt x="204" y="23"/>
                  </a:cubicBezTo>
                  <a:cubicBezTo>
                    <a:pt x="207" y="32"/>
                    <a:pt x="202" y="41"/>
                    <a:pt x="193" y="44"/>
                  </a:cubicBezTo>
                </a:path>
              </a:pathLst>
            </a:cu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1" name="Freeform 15"/>
            <p:cNvSpPr>
              <a:spLocks/>
            </p:cNvSpPr>
            <p:nvPr/>
          </p:nvSpPr>
          <p:spPr bwMode="auto">
            <a:xfrm>
              <a:off x="5548304" y="2353076"/>
              <a:ext cx="1153085" cy="389730"/>
            </a:xfrm>
            <a:custGeom>
              <a:avLst/>
              <a:gdLst>
                <a:gd name="T0" fmla="*/ 150 w 150"/>
                <a:gd name="T1" fmla="*/ 0 h 51"/>
                <a:gd name="T2" fmla="*/ 126 w 150"/>
                <a:gd name="T3" fmla="*/ 6 h 51"/>
                <a:gd name="T4" fmla="*/ 102 w 150"/>
                <a:gd name="T5" fmla="*/ 14 h 51"/>
                <a:gd name="T6" fmla="*/ 74 w 150"/>
                <a:gd name="T7" fmla="*/ 23 h 51"/>
                <a:gd name="T8" fmla="*/ 47 w 150"/>
                <a:gd name="T9" fmla="*/ 33 h 51"/>
                <a:gd name="T10" fmla="*/ 23 w 150"/>
                <a:gd name="T11" fmla="*/ 42 h 51"/>
                <a:gd name="T12" fmla="*/ 0 w 150"/>
                <a:gd name="T13" fmla="*/ 51 h 51"/>
                <a:gd name="T14" fmla="*/ 24 w 150"/>
                <a:gd name="T15" fmla="*/ 44 h 51"/>
                <a:gd name="T16" fmla="*/ 48 w 150"/>
                <a:gd name="T17" fmla="*/ 37 h 51"/>
                <a:gd name="T18" fmla="*/ 76 w 150"/>
                <a:gd name="T19" fmla="*/ 28 h 51"/>
                <a:gd name="T20" fmla="*/ 103 w 150"/>
                <a:gd name="T21" fmla="*/ 18 h 51"/>
                <a:gd name="T22" fmla="*/ 127 w 150"/>
                <a:gd name="T23" fmla="*/ 9 h 51"/>
                <a:gd name="T24" fmla="*/ 150 w 150"/>
                <a:gd name="T2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0" h="51">
                  <a:moveTo>
                    <a:pt x="150" y="0"/>
                  </a:moveTo>
                  <a:cubicBezTo>
                    <a:pt x="150" y="0"/>
                    <a:pt x="140" y="2"/>
                    <a:pt x="126" y="6"/>
                  </a:cubicBezTo>
                  <a:cubicBezTo>
                    <a:pt x="119" y="8"/>
                    <a:pt x="111" y="11"/>
                    <a:pt x="102" y="14"/>
                  </a:cubicBezTo>
                  <a:cubicBezTo>
                    <a:pt x="93" y="17"/>
                    <a:pt x="84" y="20"/>
                    <a:pt x="74" y="23"/>
                  </a:cubicBezTo>
                  <a:cubicBezTo>
                    <a:pt x="65" y="26"/>
                    <a:pt x="56" y="30"/>
                    <a:pt x="47" y="33"/>
                  </a:cubicBezTo>
                  <a:cubicBezTo>
                    <a:pt x="38" y="36"/>
                    <a:pt x="30" y="39"/>
                    <a:pt x="23" y="42"/>
                  </a:cubicBezTo>
                  <a:cubicBezTo>
                    <a:pt x="9" y="47"/>
                    <a:pt x="0" y="51"/>
                    <a:pt x="0" y="51"/>
                  </a:cubicBezTo>
                  <a:cubicBezTo>
                    <a:pt x="0" y="51"/>
                    <a:pt x="10" y="48"/>
                    <a:pt x="24" y="44"/>
                  </a:cubicBezTo>
                  <a:cubicBezTo>
                    <a:pt x="31" y="42"/>
                    <a:pt x="40" y="40"/>
                    <a:pt x="48" y="37"/>
                  </a:cubicBezTo>
                  <a:cubicBezTo>
                    <a:pt x="57" y="34"/>
                    <a:pt x="67" y="31"/>
                    <a:pt x="76" y="28"/>
                  </a:cubicBezTo>
                  <a:cubicBezTo>
                    <a:pt x="85" y="24"/>
                    <a:pt x="95" y="21"/>
                    <a:pt x="103" y="18"/>
                  </a:cubicBezTo>
                  <a:cubicBezTo>
                    <a:pt x="112" y="15"/>
                    <a:pt x="120" y="12"/>
                    <a:pt x="127" y="9"/>
                  </a:cubicBezTo>
                  <a:cubicBezTo>
                    <a:pt x="141" y="3"/>
                    <a:pt x="150" y="0"/>
                    <a:pt x="150" y="0"/>
                  </a:cubicBezTo>
                </a:path>
              </a:pathLst>
            </a:custGeom>
            <a:solidFill>
              <a:srgbClr val="F61A00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2" name="Group 24"/>
          <p:cNvGrpSpPr/>
          <p:nvPr/>
        </p:nvGrpSpPr>
        <p:grpSpPr>
          <a:xfrm>
            <a:off x="4888097" y="3958397"/>
            <a:ext cx="1594349" cy="789122"/>
            <a:chOff x="5293852" y="2881305"/>
            <a:chExt cx="1594349" cy="789122"/>
          </a:xfrm>
        </p:grpSpPr>
        <p:sp>
          <p:nvSpPr>
            <p:cNvPr id="63" name="Freeform 9"/>
            <p:cNvSpPr>
              <a:spLocks/>
            </p:cNvSpPr>
            <p:nvPr/>
          </p:nvSpPr>
          <p:spPr bwMode="auto">
            <a:xfrm>
              <a:off x="5293852" y="2881305"/>
              <a:ext cx="1594349" cy="789122"/>
            </a:xfrm>
            <a:custGeom>
              <a:avLst/>
              <a:gdLst>
                <a:gd name="T0" fmla="*/ 193 w 207"/>
                <a:gd name="T1" fmla="*/ 44 h 103"/>
                <a:gd name="T2" fmla="*/ 27 w 207"/>
                <a:gd name="T3" fmla="*/ 100 h 103"/>
                <a:gd name="T4" fmla="*/ 6 w 207"/>
                <a:gd name="T5" fmla="*/ 90 h 103"/>
                <a:gd name="T6" fmla="*/ 3 w 207"/>
                <a:gd name="T7" fmla="*/ 81 h 103"/>
                <a:gd name="T8" fmla="*/ 13 w 207"/>
                <a:gd name="T9" fmla="*/ 60 h 103"/>
                <a:gd name="T10" fmla="*/ 180 w 207"/>
                <a:gd name="T11" fmla="*/ 3 h 103"/>
                <a:gd name="T12" fmla="*/ 201 w 207"/>
                <a:gd name="T13" fmla="*/ 14 h 103"/>
                <a:gd name="T14" fmla="*/ 204 w 207"/>
                <a:gd name="T15" fmla="*/ 23 h 103"/>
                <a:gd name="T16" fmla="*/ 193 w 207"/>
                <a:gd name="T17" fmla="*/ 4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103">
                  <a:moveTo>
                    <a:pt x="193" y="44"/>
                  </a:moveTo>
                  <a:cubicBezTo>
                    <a:pt x="27" y="100"/>
                    <a:pt x="27" y="100"/>
                    <a:pt x="27" y="100"/>
                  </a:cubicBezTo>
                  <a:cubicBezTo>
                    <a:pt x="18" y="103"/>
                    <a:pt x="9" y="98"/>
                    <a:pt x="6" y="90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0" y="72"/>
                    <a:pt x="5" y="62"/>
                    <a:pt x="13" y="60"/>
                  </a:cubicBezTo>
                  <a:cubicBezTo>
                    <a:pt x="180" y="3"/>
                    <a:pt x="180" y="3"/>
                    <a:pt x="180" y="3"/>
                  </a:cubicBezTo>
                  <a:cubicBezTo>
                    <a:pt x="188" y="0"/>
                    <a:pt x="198" y="5"/>
                    <a:pt x="201" y="14"/>
                  </a:cubicBezTo>
                  <a:cubicBezTo>
                    <a:pt x="204" y="23"/>
                    <a:pt x="204" y="23"/>
                    <a:pt x="204" y="23"/>
                  </a:cubicBezTo>
                  <a:cubicBezTo>
                    <a:pt x="207" y="32"/>
                    <a:pt x="202" y="41"/>
                    <a:pt x="193" y="44"/>
                  </a:cubicBezTo>
                </a:path>
              </a:pathLst>
            </a:custGeom>
            <a:solidFill>
              <a:srgbClr val="00B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4" name="Freeform 16"/>
            <p:cNvSpPr>
              <a:spLocks/>
            </p:cNvSpPr>
            <p:nvPr/>
          </p:nvSpPr>
          <p:spPr bwMode="auto">
            <a:xfrm>
              <a:off x="5548304" y="3148640"/>
              <a:ext cx="1153085" cy="399392"/>
            </a:xfrm>
            <a:custGeom>
              <a:avLst/>
              <a:gdLst>
                <a:gd name="T0" fmla="*/ 150 w 150"/>
                <a:gd name="T1" fmla="*/ 0 h 52"/>
                <a:gd name="T2" fmla="*/ 126 w 150"/>
                <a:gd name="T3" fmla="*/ 7 h 52"/>
                <a:gd name="T4" fmla="*/ 102 w 150"/>
                <a:gd name="T5" fmla="*/ 15 h 52"/>
                <a:gd name="T6" fmla="*/ 74 w 150"/>
                <a:gd name="T7" fmla="*/ 24 h 52"/>
                <a:gd name="T8" fmla="*/ 47 w 150"/>
                <a:gd name="T9" fmla="*/ 33 h 52"/>
                <a:gd name="T10" fmla="*/ 23 w 150"/>
                <a:gd name="T11" fmla="*/ 42 h 52"/>
                <a:gd name="T12" fmla="*/ 0 w 150"/>
                <a:gd name="T13" fmla="*/ 52 h 52"/>
                <a:gd name="T14" fmla="*/ 24 w 150"/>
                <a:gd name="T15" fmla="*/ 45 h 52"/>
                <a:gd name="T16" fmla="*/ 48 w 150"/>
                <a:gd name="T17" fmla="*/ 38 h 52"/>
                <a:gd name="T18" fmla="*/ 76 w 150"/>
                <a:gd name="T19" fmla="*/ 29 h 52"/>
                <a:gd name="T20" fmla="*/ 103 w 150"/>
                <a:gd name="T21" fmla="*/ 19 h 52"/>
                <a:gd name="T22" fmla="*/ 127 w 150"/>
                <a:gd name="T23" fmla="*/ 10 h 52"/>
                <a:gd name="T24" fmla="*/ 150 w 150"/>
                <a:gd name="T2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0" h="52">
                  <a:moveTo>
                    <a:pt x="150" y="0"/>
                  </a:moveTo>
                  <a:cubicBezTo>
                    <a:pt x="150" y="0"/>
                    <a:pt x="140" y="3"/>
                    <a:pt x="126" y="7"/>
                  </a:cubicBezTo>
                  <a:cubicBezTo>
                    <a:pt x="119" y="9"/>
                    <a:pt x="111" y="12"/>
                    <a:pt x="102" y="15"/>
                  </a:cubicBezTo>
                  <a:cubicBezTo>
                    <a:pt x="93" y="17"/>
                    <a:pt x="84" y="21"/>
                    <a:pt x="74" y="24"/>
                  </a:cubicBezTo>
                  <a:cubicBezTo>
                    <a:pt x="65" y="27"/>
                    <a:pt x="56" y="30"/>
                    <a:pt x="47" y="33"/>
                  </a:cubicBezTo>
                  <a:cubicBezTo>
                    <a:pt x="38" y="37"/>
                    <a:pt x="30" y="40"/>
                    <a:pt x="23" y="42"/>
                  </a:cubicBezTo>
                  <a:cubicBezTo>
                    <a:pt x="9" y="48"/>
                    <a:pt x="0" y="52"/>
                    <a:pt x="0" y="52"/>
                  </a:cubicBezTo>
                  <a:cubicBezTo>
                    <a:pt x="0" y="52"/>
                    <a:pt x="10" y="49"/>
                    <a:pt x="24" y="45"/>
                  </a:cubicBezTo>
                  <a:cubicBezTo>
                    <a:pt x="31" y="43"/>
                    <a:pt x="40" y="40"/>
                    <a:pt x="48" y="38"/>
                  </a:cubicBezTo>
                  <a:cubicBezTo>
                    <a:pt x="57" y="35"/>
                    <a:pt x="67" y="32"/>
                    <a:pt x="76" y="29"/>
                  </a:cubicBezTo>
                  <a:cubicBezTo>
                    <a:pt x="85" y="25"/>
                    <a:pt x="95" y="22"/>
                    <a:pt x="103" y="19"/>
                  </a:cubicBezTo>
                  <a:cubicBezTo>
                    <a:pt x="112" y="15"/>
                    <a:pt x="120" y="12"/>
                    <a:pt x="127" y="10"/>
                  </a:cubicBezTo>
                  <a:cubicBezTo>
                    <a:pt x="141" y="4"/>
                    <a:pt x="150" y="0"/>
                    <a:pt x="150" y="0"/>
                  </a:cubicBezTo>
                </a:path>
              </a:pathLst>
            </a:custGeom>
            <a:solidFill>
              <a:srgbClr val="00BAF7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5" name="Group 25"/>
          <p:cNvGrpSpPr/>
          <p:nvPr/>
        </p:nvGrpSpPr>
        <p:grpSpPr>
          <a:xfrm>
            <a:off x="4888097" y="4364231"/>
            <a:ext cx="1594349" cy="789122"/>
            <a:chOff x="5293852" y="3287139"/>
            <a:chExt cx="1594349" cy="789122"/>
          </a:xfrm>
        </p:grpSpPr>
        <p:sp>
          <p:nvSpPr>
            <p:cNvPr id="66" name="Freeform 10"/>
            <p:cNvSpPr>
              <a:spLocks/>
            </p:cNvSpPr>
            <p:nvPr/>
          </p:nvSpPr>
          <p:spPr bwMode="auto">
            <a:xfrm>
              <a:off x="5293852" y="3287139"/>
              <a:ext cx="1594349" cy="789122"/>
            </a:xfrm>
            <a:custGeom>
              <a:avLst/>
              <a:gdLst>
                <a:gd name="T0" fmla="*/ 193 w 207"/>
                <a:gd name="T1" fmla="*/ 44 h 103"/>
                <a:gd name="T2" fmla="*/ 27 w 207"/>
                <a:gd name="T3" fmla="*/ 100 h 103"/>
                <a:gd name="T4" fmla="*/ 6 w 207"/>
                <a:gd name="T5" fmla="*/ 90 h 103"/>
                <a:gd name="T6" fmla="*/ 3 w 207"/>
                <a:gd name="T7" fmla="*/ 81 h 103"/>
                <a:gd name="T8" fmla="*/ 13 w 207"/>
                <a:gd name="T9" fmla="*/ 60 h 103"/>
                <a:gd name="T10" fmla="*/ 180 w 207"/>
                <a:gd name="T11" fmla="*/ 3 h 103"/>
                <a:gd name="T12" fmla="*/ 201 w 207"/>
                <a:gd name="T13" fmla="*/ 14 h 103"/>
                <a:gd name="T14" fmla="*/ 204 w 207"/>
                <a:gd name="T15" fmla="*/ 23 h 103"/>
                <a:gd name="T16" fmla="*/ 193 w 207"/>
                <a:gd name="T17" fmla="*/ 4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103">
                  <a:moveTo>
                    <a:pt x="193" y="44"/>
                  </a:moveTo>
                  <a:cubicBezTo>
                    <a:pt x="27" y="100"/>
                    <a:pt x="27" y="100"/>
                    <a:pt x="27" y="100"/>
                  </a:cubicBezTo>
                  <a:cubicBezTo>
                    <a:pt x="18" y="103"/>
                    <a:pt x="9" y="98"/>
                    <a:pt x="6" y="90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0" y="72"/>
                    <a:pt x="5" y="62"/>
                    <a:pt x="13" y="60"/>
                  </a:cubicBezTo>
                  <a:cubicBezTo>
                    <a:pt x="180" y="3"/>
                    <a:pt x="180" y="3"/>
                    <a:pt x="180" y="3"/>
                  </a:cubicBezTo>
                  <a:cubicBezTo>
                    <a:pt x="188" y="0"/>
                    <a:pt x="198" y="5"/>
                    <a:pt x="201" y="14"/>
                  </a:cubicBezTo>
                  <a:cubicBezTo>
                    <a:pt x="204" y="23"/>
                    <a:pt x="204" y="23"/>
                    <a:pt x="204" y="23"/>
                  </a:cubicBezTo>
                  <a:cubicBezTo>
                    <a:pt x="207" y="32"/>
                    <a:pt x="202" y="41"/>
                    <a:pt x="193" y="44"/>
                  </a:cubicBezTo>
                </a:path>
              </a:pathLst>
            </a:custGeom>
            <a:solidFill>
              <a:srgbClr val="00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7" name="Freeform 17"/>
            <p:cNvSpPr>
              <a:spLocks/>
            </p:cNvSpPr>
            <p:nvPr/>
          </p:nvSpPr>
          <p:spPr bwMode="auto">
            <a:xfrm>
              <a:off x="5548304" y="3548032"/>
              <a:ext cx="1153085" cy="389730"/>
            </a:xfrm>
            <a:custGeom>
              <a:avLst/>
              <a:gdLst>
                <a:gd name="T0" fmla="*/ 150 w 150"/>
                <a:gd name="T1" fmla="*/ 0 h 51"/>
                <a:gd name="T2" fmla="*/ 126 w 150"/>
                <a:gd name="T3" fmla="*/ 6 h 51"/>
                <a:gd name="T4" fmla="*/ 102 w 150"/>
                <a:gd name="T5" fmla="*/ 14 h 51"/>
                <a:gd name="T6" fmla="*/ 74 w 150"/>
                <a:gd name="T7" fmla="*/ 23 h 51"/>
                <a:gd name="T8" fmla="*/ 47 w 150"/>
                <a:gd name="T9" fmla="*/ 33 h 51"/>
                <a:gd name="T10" fmla="*/ 23 w 150"/>
                <a:gd name="T11" fmla="*/ 42 h 51"/>
                <a:gd name="T12" fmla="*/ 0 w 150"/>
                <a:gd name="T13" fmla="*/ 51 h 51"/>
                <a:gd name="T14" fmla="*/ 24 w 150"/>
                <a:gd name="T15" fmla="*/ 44 h 51"/>
                <a:gd name="T16" fmla="*/ 48 w 150"/>
                <a:gd name="T17" fmla="*/ 37 h 51"/>
                <a:gd name="T18" fmla="*/ 76 w 150"/>
                <a:gd name="T19" fmla="*/ 28 h 51"/>
                <a:gd name="T20" fmla="*/ 103 w 150"/>
                <a:gd name="T21" fmla="*/ 18 h 51"/>
                <a:gd name="T22" fmla="*/ 127 w 150"/>
                <a:gd name="T23" fmla="*/ 9 h 51"/>
                <a:gd name="T24" fmla="*/ 150 w 150"/>
                <a:gd name="T2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0" h="51">
                  <a:moveTo>
                    <a:pt x="150" y="0"/>
                  </a:moveTo>
                  <a:cubicBezTo>
                    <a:pt x="150" y="0"/>
                    <a:pt x="140" y="2"/>
                    <a:pt x="126" y="6"/>
                  </a:cubicBezTo>
                  <a:cubicBezTo>
                    <a:pt x="119" y="8"/>
                    <a:pt x="111" y="11"/>
                    <a:pt x="102" y="14"/>
                  </a:cubicBezTo>
                  <a:cubicBezTo>
                    <a:pt x="93" y="17"/>
                    <a:pt x="84" y="20"/>
                    <a:pt x="74" y="23"/>
                  </a:cubicBezTo>
                  <a:cubicBezTo>
                    <a:pt x="65" y="26"/>
                    <a:pt x="56" y="30"/>
                    <a:pt x="47" y="33"/>
                  </a:cubicBezTo>
                  <a:cubicBezTo>
                    <a:pt x="38" y="36"/>
                    <a:pt x="30" y="39"/>
                    <a:pt x="23" y="42"/>
                  </a:cubicBezTo>
                  <a:cubicBezTo>
                    <a:pt x="9" y="47"/>
                    <a:pt x="0" y="51"/>
                    <a:pt x="0" y="51"/>
                  </a:cubicBezTo>
                  <a:cubicBezTo>
                    <a:pt x="0" y="51"/>
                    <a:pt x="10" y="48"/>
                    <a:pt x="24" y="44"/>
                  </a:cubicBezTo>
                  <a:cubicBezTo>
                    <a:pt x="31" y="42"/>
                    <a:pt x="40" y="40"/>
                    <a:pt x="48" y="37"/>
                  </a:cubicBezTo>
                  <a:cubicBezTo>
                    <a:pt x="57" y="34"/>
                    <a:pt x="67" y="31"/>
                    <a:pt x="76" y="28"/>
                  </a:cubicBezTo>
                  <a:cubicBezTo>
                    <a:pt x="85" y="24"/>
                    <a:pt x="95" y="21"/>
                    <a:pt x="103" y="18"/>
                  </a:cubicBezTo>
                  <a:cubicBezTo>
                    <a:pt x="112" y="15"/>
                    <a:pt x="120" y="12"/>
                    <a:pt x="127" y="9"/>
                  </a:cubicBezTo>
                  <a:cubicBezTo>
                    <a:pt x="141" y="3"/>
                    <a:pt x="150" y="0"/>
                    <a:pt x="150" y="0"/>
                  </a:cubicBezTo>
                </a:path>
              </a:pathLst>
            </a:custGeom>
            <a:solidFill>
              <a:srgbClr val="00B393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8" name="Group 20"/>
          <p:cNvGrpSpPr/>
          <p:nvPr/>
        </p:nvGrpSpPr>
        <p:grpSpPr>
          <a:xfrm>
            <a:off x="4888097" y="2908381"/>
            <a:ext cx="1091888" cy="611972"/>
            <a:chOff x="5293852" y="1831289"/>
            <a:chExt cx="1091888" cy="611972"/>
          </a:xfrm>
        </p:grpSpPr>
        <p:sp>
          <p:nvSpPr>
            <p:cNvPr id="69" name="Freeform 7"/>
            <p:cNvSpPr>
              <a:spLocks/>
            </p:cNvSpPr>
            <p:nvPr/>
          </p:nvSpPr>
          <p:spPr bwMode="auto">
            <a:xfrm>
              <a:off x="5293852" y="1831289"/>
              <a:ext cx="1091888" cy="611972"/>
            </a:xfrm>
            <a:custGeom>
              <a:avLst/>
              <a:gdLst>
                <a:gd name="T0" fmla="*/ 129 w 142"/>
                <a:gd name="T1" fmla="*/ 43 h 80"/>
                <a:gd name="T2" fmla="*/ 27 w 142"/>
                <a:gd name="T3" fmla="*/ 77 h 80"/>
                <a:gd name="T4" fmla="*/ 6 w 142"/>
                <a:gd name="T5" fmla="*/ 67 h 80"/>
                <a:gd name="T6" fmla="*/ 3 w 142"/>
                <a:gd name="T7" fmla="*/ 58 h 80"/>
                <a:gd name="T8" fmla="*/ 13 w 142"/>
                <a:gd name="T9" fmla="*/ 37 h 80"/>
                <a:gd name="T10" fmla="*/ 115 w 142"/>
                <a:gd name="T11" fmla="*/ 3 h 80"/>
                <a:gd name="T12" fmla="*/ 136 w 142"/>
                <a:gd name="T13" fmla="*/ 13 h 80"/>
                <a:gd name="T14" fmla="*/ 139 w 142"/>
                <a:gd name="T15" fmla="*/ 22 h 80"/>
                <a:gd name="T16" fmla="*/ 129 w 142"/>
                <a:gd name="T17" fmla="*/ 4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80">
                  <a:moveTo>
                    <a:pt x="129" y="43"/>
                  </a:moveTo>
                  <a:cubicBezTo>
                    <a:pt x="27" y="77"/>
                    <a:pt x="27" y="77"/>
                    <a:pt x="27" y="77"/>
                  </a:cubicBezTo>
                  <a:cubicBezTo>
                    <a:pt x="18" y="80"/>
                    <a:pt x="9" y="76"/>
                    <a:pt x="6" y="67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0" y="49"/>
                    <a:pt x="5" y="40"/>
                    <a:pt x="13" y="37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24" y="0"/>
                    <a:pt x="133" y="4"/>
                    <a:pt x="136" y="13"/>
                  </a:cubicBezTo>
                  <a:cubicBezTo>
                    <a:pt x="139" y="22"/>
                    <a:pt x="139" y="22"/>
                    <a:pt x="139" y="22"/>
                  </a:cubicBezTo>
                  <a:cubicBezTo>
                    <a:pt x="142" y="31"/>
                    <a:pt x="137" y="40"/>
                    <a:pt x="129" y="43"/>
                  </a:cubicBezTo>
                </a:path>
              </a:pathLst>
            </a:custGeom>
            <a:solidFill>
              <a:srgbClr val="343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0" name="Freeform 20"/>
            <p:cNvSpPr>
              <a:spLocks/>
            </p:cNvSpPr>
            <p:nvPr/>
          </p:nvSpPr>
          <p:spPr bwMode="auto">
            <a:xfrm>
              <a:off x="5548304" y="2098624"/>
              <a:ext cx="698937" cy="248009"/>
            </a:xfrm>
            <a:custGeom>
              <a:avLst/>
              <a:gdLst>
                <a:gd name="T0" fmla="*/ 91 w 91"/>
                <a:gd name="T1" fmla="*/ 0 h 32"/>
                <a:gd name="T2" fmla="*/ 76 w 91"/>
                <a:gd name="T3" fmla="*/ 4 h 32"/>
                <a:gd name="T4" fmla="*/ 62 w 91"/>
                <a:gd name="T5" fmla="*/ 8 h 32"/>
                <a:gd name="T6" fmla="*/ 45 w 91"/>
                <a:gd name="T7" fmla="*/ 14 h 32"/>
                <a:gd name="T8" fmla="*/ 28 w 91"/>
                <a:gd name="T9" fmla="*/ 20 h 32"/>
                <a:gd name="T10" fmla="*/ 14 w 91"/>
                <a:gd name="T11" fmla="*/ 25 h 32"/>
                <a:gd name="T12" fmla="*/ 0 w 91"/>
                <a:gd name="T13" fmla="*/ 32 h 32"/>
                <a:gd name="T14" fmla="*/ 15 w 91"/>
                <a:gd name="T15" fmla="*/ 28 h 32"/>
                <a:gd name="T16" fmla="*/ 30 w 91"/>
                <a:gd name="T17" fmla="*/ 24 h 32"/>
                <a:gd name="T18" fmla="*/ 47 w 91"/>
                <a:gd name="T19" fmla="*/ 18 h 32"/>
                <a:gd name="T20" fmla="*/ 63 w 91"/>
                <a:gd name="T21" fmla="*/ 12 h 32"/>
                <a:gd name="T22" fmla="*/ 77 w 91"/>
                <a:gd name="T23" fmla="*/ 7 h 32"/>
                <a:gd name="T24" fmla="*/ 91 w 91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32">
                  <a:moveTo>
                    <a:pt x="91" y="0"/>
                  </a:moveTo>
                  <a:cubicBezTo>
                    <a:pt x="91" y="0"/>
                    <a:pt x="85" y="2"/>
                    <a:pt x="76" y="4"/>
                  </a:cubicBezTo>
                  <a:cubicBezTo>
                    <a:pt x="72" y="5"/>
                    <a:pt x="67" y="7"/>
                    <a:pt x="62" y="8"/>
                  </a:cubicBezTo>
                  <a:cubicBezTo>
                    <a:pt x="56" y="10"/>
                    <a:pt x="51" y="12"/>
                    <a:pt x="45" y="14"/>
                  </a:cubicBezTo>
                  <a:cubicBezTo>
                    <a:pt x="39" y="16"/>
                    <a:pt x="34" y="18"/>
                    <a:pt x="28" y="20"/>
                  </a:cubicBezTo>
                  <a:cubicBezTo>
                    <a:pt x="23" y="22"/>
                    <a:pt x="18" y="24"/>
                    <a:pt x="14" y="25"/>
                  </a:cubicBezTo>
                  <a:cubicBezTo>
                    <a:pt x="6" y="29"/>
                    <a:pt x="0" y="32"/>
                    <a:pt x="0" y="32"/>
                  </a:cubicBezTo>
                  <a:cubicBezTo>
                    <a:pt x="0" y="32"/>
                    <a:pt x="6" y="30"/>
                    <a:pt x="15" y="28"/>
                  </a:cubicBezTo>
                  <a:cubicBezTo>
                    <a:pt x="19" y="27"/>
                    <a:pt x="24" y="25"/>
                    <a:pt x="30" y="24"/>
                  </a:cubicBezTo>
                  <a:cubicBezTo>
                    <a:pt x="35" y="22"/>
                    <a:pt x="41" y="20"/>
                    <a:pt x="47" y="18"/>
                  </a:cubicBezTo>
                  <a:cubicBezTo>
                    <a:pt x="52" y="16"/>
                    <a:pt x="58" y="14"/>
                    <a:pt x="63" y="12"/>
                  </a:cubicBezTo>
                  <a:cubicBezTo>
                    <a:pt x="68" y="10"/>
                    <a:pt x="73" y="8"/>
                    <a:pt x="77" y="7"/>
                  </a:cubicBezTo>
                  <a:cubicBezTo>
                    <a:pt x="86" y="3"/>
                    <a:pt x="91" y="0"/>
                    <a:pt x="91" y="0"/>
                  </a:cubicBezTo>
                </a:path>
              </a:pathLst>
            </a:custGeom>
            <a:solidFill>
              <a:srgbClr val="343E48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1" name="Group 5"/>
          <p:cNvGrpSpPr/>
          <p:nvPr/>
        </p:nvGrpSpPr>
        <p:grpSpPr>
          <a:xfrm>
            <a:off x="4933190" y="5092156"/>
            <a:ext cx="1510605" cy="2180553"/>
            <a:chOff x="5338945" y="4015064"/>
            <a:chExt cx="1510605" cy="2180553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5786651" y="5306647"/>
              <a:ext cx="624855" cy="644181"/>
            </a:xfrm>
            <a:custGeom>
              <a:avLst/>
              <a:gdLst>
                <a:gd name="T0" fmla="*/ 78 w 81"/>
                <a:gd name="T1" fmla="*/ 84 h 84"/>
                <a:gd name="T2" fmla="*/ 3 w 81"/>
                <a:gd name="T3" fmla="*/ 84 h 84"/>
                <a:gd name="T4" fmla="*/ 0 w 81"/>
                <a:gd name="T5" fmla="*/ 81 h 84"/>
                <a:gd name="T6" fmla="*/ 0 w 81"/>
                <a:gd name="T7" fmla="*/ 3 h 84"/>
                <a:gd name="T8" fmla="*/ 3 w 81"/>
                <a:gd name="T9" fmla="*/ 0 h 84"/>
                <a:gd name="T10" fmla="*/ 78 w 81"/>
                <a:gd name="T11" fmla="*/ 0 h 84"/>
                <a:gd name="T12" fmla="*/ 81 w 81"/>
                <a:gd name="T13" fmla="*/ 3 h 84"/>
                <a:gd name="T14" fmla="*/ 81 w 81"/>
                <a:gd name="T15" fmla="*/ 81 h 84"/>
                <a:gd name="T16" fmla="*/ 78 w 81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84">
                  <a:moveTo>
                    <a:pt x="78" y="84"/>
                  </a:moveTo>
                  <a:cubicBezTo>
                    <a:pt x="3" y="84"/>
                    <a:pt x="3" y="84"/>
                    <a:pt x="3" y="84"/>
                  </a:cubicBezTo>
                  <a:cubicBezTo>
                    <a:pt x="1" y="84"/>
                    <a:pt x="0" y="82"/>
                    <a:pt x="0" y="8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9" y="0"/>
                    <a:pt x="81" y="1"/>
                    <a:pt x="81" y="3"/>
                  </a:cubicBezTo>
                  <a:cubicBezTo>
                    <a:pt x="81" y="81"/>
                    <a:pt x="81" y="81"/>
                    <a:pt x="81" y="81"/>
                  </a:cubicBezTo>
                  <a:cubicBezTo>
                    <a:pt x="81" y="82"/>
                    <a:pt x="79" y="84"/>
                    <a:pt x="78" y="84"/>
                  </a:cubicBezTo>
                </a:path>
              </a:pathLst>
            </a:custGeom>
            <a:solidFill>
              <a:srgbClr val="E7E6E6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3" name="Freeform 12"/>
            <p:cNvSpPr>
              <a:spLocks/>
            </p:cNvSpPr>
            <p:nvPr/>
          </p:nvSpPr>
          <p:spPr bwMode="auto">
            <a:xfrm>
              <a:off x="5338945" y="4015064"/>
              <a:ext cx="785901" cy="1085446"/>
            </a:xfrm>
            <a:custGeom>
              <a:avLst/>
              <a:gdLst>
                <a:gd name="T0" fmla="*/ 84 w 102"/>
                <a:gd name="T1" fmla="*/ 142 h 142"/>
                <a:gd name="T2" fmla="*/ 67 w 102"/>
                <a:gd name="T3" fmla="*/ 125 h 142"/>
                <a:gd name="T4" fmla="*/ 67 w 102"/>
                <a:gd name="T5" fmla="*/ 43 h 142"/>
                <a:gd name="T6" fmla="*/ 23 w 102"/>
                <a:gd name="T7" fmla="*/ 53 h 142"/>
                <a:gd name="T8" fmla="*/ 2 w 102"/>
                <a:gd name="T9" fmla="*/ 40 h 142"/>
                <a:gd name="T10" fmla="*/ 16 w 102"/>
                <a:gd name="T11" fmla="*/ 19 h 142"/>
                <a:gd name="T12" fmla="*/ 102 w 102"/>
                <a:gd name="T13" fmla="*/ 0 h 142"/>
                <a:gd name="T14" fmla="*/ 102 w 102"/>
                <a:gd name="T15" fmla="*/ 125 h 142"/>
                <a:gd name="T16" fmla="*/ 84 w 102"/>
                <a:gd name="T1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42">
                  <a:moveTo>
                    <a:pt x="84" y="142"/>
                  </a:moveTo>
                  <a:cubicBezTo>
                    <a:pt x="75" y="142"/>
                    <a:pt x="67" y="134"/>
                    <a:pt x="67" y="125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14" y="55"/>
                    <a:pt x="5" y="49"/>
                    <a:pt x="2" y="40"/>
                  </a:cubicBezTo>
                  <a:cubicBezTo>
                    <a:pt x="0" y="31"/>
                    <a:pt x="6" y="21"/>
                    <a:pt x="16" y="19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125"/>
                    <a:pt x="102" y="125"/>
                    <a:pt x="102" y="125"/>
                  </a:cubicBezTo>
                  <a:cubicBezTo>
                    <a:pt x="102" y="134"/>
                    <a:pt x="94" y="142"/>
                    <a:pt x="84" y="142"/>
                  </a:cubicBezTo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4" name="Freeform 13"/>
            <p:cNvSpPr>
              <a:spLocks/>
            </p:cNvSpPr>
            <p:nvPr/>
          </p:nvSpPr>
          <p:spPr bwMode="auto">
            <a:xfrm>
              <a:off x="6169939" y="4114912"/>
              <a:ext cx="679611" cy="924400"/>
            </a:xfrm>
            <a:custGeom>
              <a:avLst/>
              <a:gdLst>
                <a:gd name="T0" fmla="*/ 18 w 88"/>
                <a:gd name="T1" fmla="*/ 121 h 121"/>
                <a:gd name="T2" fmla="*/ 0 w 88"/>
                <a:gd name="T3" fmla="*/ 103 h 121"/>
                <a:gd name="T4" fmla="*/ 0 w 88"/>
                <a:gd name="T5" fmla="*/ 70 h 121"/>
                <a:gd name="T6" fmla="*/ 70 w 88"/>
                <a:gd name="T7" fmla="*/ 0 h 121"/>
                <a:gd name="T8" fmla="*/ 88 w 88"/>
                <a:gd name="T9" fmla="*/ 17 h 121"/>
                <a:gd name="T10" fmla="*/ 71 w 88"/>
                <a:gd name="T11" fmla="*/ 35 h 121"/>
                <a:gd name="T12" fmla="*/ 70 w 88"/>
                <a:gd name="T13" fmla="*/ 35 h 121"/>
                <a:gd name="T14" fmla="*/ 35 w 88"/>
                <a:gd name="T15" fmla="*/ 70 h 121"/>
                <a:gd name="T16" fmla="*/ 35 w 88"/>
                <a:gd name="T17" fmla="*/ 103 h 121"/>
                <a:gd name="T18" fmla="*/ 18 w 88"/>
                <a:gd name="T1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21">
                  <a:moveTo>
                    <a:pt x="18" y="121"/>
                  </a:moveTo>
                  <a:cubicBezTo>
                    <a:pt x="8" y="121"/>
                    <a:pt x="0" y="113"/>
                    <a:pt x="0" y="103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32"/>
                    <a:pt x="32" y="0"/>
                    <a:pt x="70" y="0"/>
                  </a:cubicBezTo>
                  <a:cubicBezTo>
                    <a:pt x="80" y="0"/>
                    <a:pt x="88" y="8"/>
                    <a:pt x="88" y="17"/>
                  </a:cubicBezTo>
                  <a:cubicBezTo>
                    <a:pt x="88" y="27"/>
                    <a:pt x="80" y="35"/>
                    <a:pt x="71" y="35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51" y="35"/>
                    <a:pt x="35" y="51"/>
                    <a:pt x="35" y="70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5" y="113"/>
                    <a:pt x="27" y="121"/>
                    <a:pt x="18" y="121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5" name="Freeform 21"/>
            <p:cNvSpPr>
              <a:spLocks/>
            </p:cNvSpPr>
            <p:nvPr/>
          </p:nvSpPr>
          <p:spPr bwMode="auto">
            <a:xfrm>
              <a:off x="5802755" y="5966932"/>
              <a:ext cx="608751" cy="228685"/>
            </a:xfrm>
            <a:custGeom>
              <a:avLst/>
              <a:gdLst>
                <a:gd name="T0" fmla="*/ 79 w 79"/>
                <a:gd name="T1" fmla="*/ 0 h 30"/>
                <a:gd name="T2" fmla="*/ 0 w 79"/>
                <a:gd name="T3" fmla="*/ 0 h 30"/>
                <a:gd name="T4" fmla="*/ 79 w 79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" h="30">
                  <a:moveTo>
                    <a:pt x="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1" y="30"/>
                    <a:pt x="79" y="0"/>
                  </a:cubicBezTo>
                  <a:close/>
                </a:path>
              </a:pathLst>
            </a:custGeom>
            <a:solidFill>
              <a:srgbClr val="E7E6E6">
                <a:lumMod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6" name="Freeform 22"/>
            <p:cNvSpPr>
              <a:spLocks/>
            </p:cNvSpPr>
            <p:nvPr/>
          </p:nvSpPr>
          <p:spPr bwMode="auto">
            <a:xfrm>
              <a:off x="5384037" y="4849278"/>
              <a:ext cx="1465512" cy="260893"/>
            </a:xfrm>
            <a:custGeom>
              <a:avLst/>
              <a:gdLst>
                <a:gd name="T0" fmla="*/ 184 w 190"/>
                <a:gd name="T1" fmla="*/ 34 h 34"/>
                <a:gd name="T2" fmla="*/ 6 w 190"/>
                <a:gd name="T3" fmla="*/ 34 h 34"/>
                <a:gd name="T4" fmla="*/ 0 w 190"/>
                <a:gd name="T5" fmla="*/ 28 h 34"/>
                <a:gd name="T6" fmla="*/ 0 w 190"/>
                <a:gd name="T7" fmla="*/ 6 h 34"/>
                <a:gd name="T8" fmla="*/ 6 w 190"/>
                <a:gd name="T9" fmla="*/ 0 h 34"/>
                <a:gd name="T10" fmla="*/ 184 w 190"/>
                <a:gd name="T11" fmla="*/ 0 h 34"/>
                <a:gd name="T12" fmla="*/ 190 w 190"/>
                <a:gd name="T13" fmla="*/ 6 h 34"/>
                <a:gd name="T14" fmla="*/ 190 w 190"/>
                <a:gd name="T15" fmla="*/ 28 h 34"/>
                <a:gd name="T16" fmla="*/ 184 w 190"/>
                <a:gd name="T1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34">
                  <a:moveTo>
                    <a:pt x="184" y="34"/>
                  </a:moveTo>
                  <a:cubicBezTo>
                    <a:pt x="6" y="34"/>
                    <a:pt x="6" y="34"/>
                    <a:pt x="6" y="34"/>
                  </a:cubicBezTo>
                  <a:cubicBezTo>
                    <a:pt x="3" y="34"/>
                    <a:pt x="0" y="31"/>
                    <a:pt x="0" y="2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7" y="0"/>
                    <a:pt x="190" y="3"/>
                    <a:pt x="190" y="6"/>
                  </a:cubicBezTo>
                  <a:cubicBezTo>
                    <a:pt x="190" y="28"/>
                    <a:pt x="190" y="28"/>
                    <a:pt x="190" y="28"/>
                  </a:cubicBezTo>
                  <a:cubicBezTo>
                    <a:pt x="190" y="31"/>
                    <a:pt x="187" y="34"/>
                    <a:pt x="184" y="34"/>
                  </a:cubicBezTo>
                  <a:close/>
                </a:path>
              </a:pathLst>
            </a:custGeom>
            <a:solidFill>
              <a:srgbClr val="E7E6E6">
                <a:lumMod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7" name="Freeform 23"/>
            <p:cNvSpPr>
              <a:spLocks/>
            </p:cNvSpPr>
            <p:nvPr/>
          </p:nvSpPr>
          <p:spPr bwMode="auto">
            <a:xfrm>
              <a:off x="5445235" y="5016765"/>
              <a:ext cx="1320572" cy="560437"/>
            </a:xfrm>
            <a:custGeom>
              <a:avLst/>
              <a:gdLst>
                <a:gd name="T0" fmla="*/ 0 w 171"/>
                <a:gd name="T1" fmla="*/ 0 h 73"/>
                <a:gd name="T2" fmla="*/ 85 w 171"/>
                <a:gd name="T3" fmla="*/ 73 h 73"/>
                <a:gd name="T4" fmla="*/ 171 w 171"/>
                <a:gd name="T5" fmla="*/ 0 h 73"/>
                <a:gd name="T6" fmla="*/ 0 w 171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1" h="73">
                  <a:moveTo>
                    <a:pt x="0" y="0"/>
                  </a:moveTo>
                  <a:cubicBezTo>
                    <a:pt x="2" y="40"/>
                    <a:pt x="40" y="73"/>
                    <a:pt x="85" y="73"/>
                  </a:cubicBezTo>
                  <a:cubicBezTo>
                    <a:pt x="131" y="73"/>
                    <a:pt x="169" y="40"/>
                    <a:pt x="17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7E6E6">
                <a:lumMod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8" name="Freeform 24"/>
            <p:cNvSpPr>
              <a:spLocks/>
            </p:cNvSpPr>
            <p:nvPr/>
          </p:nvSpPr>
          <p:spPr bwMode="auto">
            <a:xfrm>
              <a:off x="5748000" y="5171369"/>
              <a:ext cx="885749" cy="296324"/>
            </a:xfrm>
            <a:custGeom>
              <a:avLst/>
              <a:gdLst>
                <a:gd name="T0" fmla="*/ 115 w 115"/>
                <a:gd name="T1" fmla="*/ 0 h 39"/>
                <a:gd name="T2" fmla="*/ 111 w 115"/>
                <a:gd name="T3" fmla="*/ 5 h 39"/>
                <a:gd name="T4" fmla="*/ 107 w 115"/>
                <a:gd name="T5" fmla="*/ 9 h 39"/>
                <a:gd name="T6" fmla="*/ 101 w 115"/>
                <a:gd name="T7" fmla="*/ 15 h 39"/>
                <a:gd name="T8" fmla="*/ 94 w 115"/>
                <a:gd name="T9" fmla="*/ 21 h 39"/>
                <a:gd name="T10" fmla="*/ 85 w 115"/>
                <a:gd name="T11" fmla="*/ 27 h 39"/>
                <a:gd name="T12" fmla="*/ 74 w 115"/>
                <a:gd name="T13" fmla="*/ 32 h 39"/>
                <a:gd name="T14" fmla="*/ 69 w 115"/>
                <a:gd name="T15" fmla="*/ 34 h 39"/>
                <a:gd name="T16" fmla="*/ 63 w 115"/>
                <a:gd name="T17" fmla="*/ 35 h 39"/>
                <a:gd name="T18" fmla="*/ 51 w 115"/>
                <a:gd name="T19" fmla="*/ 37 h 39"/>
                <a:gd name="T20" fmla="*/ 44 w 115"/>
                <a:gd name="T21" fmla="*/ 37 h 39"/>
                <a:gd name="T22" fmla="*/ 40 w 115"/>
                <a:gd name="T23" fmla="*/ 37 h 39"/>
                <a:gd name="T24" fmla="*/ 29 w 115"/>
                <a:gd name="T25" fmla="*/ 36 h 39"/>
                <a:gd name="T26" fmla="*/ 19 w 115"/>
                <a:gd name="T27" fmla="*/ 34 h 39"/>
                <a:gd name="T28" fmla="*/ 5 w 115"/>
                <a:gd name="T29" fmla="*/ 30 h 39"/>
                <a:gd name="T30" fmla="*/ 0 w 115"/>
                <a:gd name="T31" fmla="*/ 28 h 39"/>
                <a:gd name="T32" fmla="*/ 5 w 115"/>
                <a:gd name="T33" fmla="*/ 31 h 39"/>
                <a:gd name="T34" fmla="*/ 19 w 115"/>
                <a:gd name="T35" fmla="*/ 36 h 39"/>
                <a:gd name="T36" fmla="*/ 40 w 115"/>
                <a:gd name="T37" fmla="*/ 39 h 39"/>
                <a:gd name="T38" fmla="*/ 45 w 115"/>
                <a:gd name="T39" fmla="*/ 39 h 39"/>
                <a:gd name="T40" fmla="*/ 51 w 115"/>
                <a:gd name="T41" fmla="*/ 39 h 39"/>
                <a:gd name="T42" fmla="*/ 63 w 115"/>
                <a:gd name="T43" fmla="*/ 37 h 39"/>
                <a:gd name="T44" fmla="*/ 69 w 115"/>
                <a:gd name="T45" fmla="*/ 36 h 39"/>
                <a:gd name="T46" fmla="*/ 75 w 115"/>
                <a:gd name="T47" fmla="*/ 34 h 39"/>
                <a:gd name="T48" fmla="*/ 86 w 115"/>
                <a:gd name="T49" fmla="*/ 29 h 39"/>
                <a:gd name="T50" fmla="*/ 95 w 115"/>
                <a:gd name="T51" fmla="*/ 23 h 39"/>
                <a:gd name="T52" fmla="*/ 102 w 115"/>
                <a:gd name="T53" fmla="*/ 16 h 39"/>
                <a:gd name="T54" fmla="*/ 108 w 115"/>
                <a:gd name="T55" fmla="*/ 10 h 39"/>
                <a:gd name="T56" fmla="*/ 112 w 115"/>
                <a:gd name="T57" fmla="*/ 5 h 39"/>
                <a:gd name="T58" fmla="*/ 115 w 115"/>
                <a:gd name="T5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5" h="39">
                  <a:moveTo>
                    <a:pt x="115" y="0"/>
                  </a:moveTo>
                  <a:cubicBezTo>
                    <a:pt x="115" y="0"/>
                    <a:pt x="114" y="2"/>
                    <a:pt x="111" y="5"/>
                  </a:cubicBezTo>
                  <a:cubicBezTo>
                    <a:pt x="110" y="6"/>
                    <a:pt x="109" y="8"/>
                    <a:pt x="107" y="9"/>
                  </a:cubicBezTo>
                  <a:cubicBezTo>
                    <a:pt x="106" y="11"/>
                    <a:pt x="103" y="13"/>
                    <a:pt x="101" y="15"/>
                  </a:cubicBezTo>
                  <a:cubicBezTo>
                    <a:pt x="99" y="17"/>
                    <a:pt x="97" y="19"/>
                    <a:pt x="94" y="21"/>
                  </a:cubicBezTo>
                  <a:cubicBezTo>
                    <a:pt x="91" y="23"/>
                    <a:pt x="88" y="25"/>
                    <a:pt x="85" y="27"/>
                  </a:cubicBezTo>
                  <a:cubicBezTo>
                    <a:pt x="81" y="29"/>
                    <a:pt x="78" y="31"/>
                    <a:pt x="74" y="32"/>
                  </a:cubicBezTo>
                  <a:cubicBezTo>
                    <a:pt x="72" y="32"/>
                    <a:pt x="71" y="33"/>
                    <a:pt x="69" y="34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59" y="36"/>
                    <a:pt x="55" y="36"/>
                    <a:pt x="51" y="37"/>
                  </a:cubicBezTo>
                  <a:cubicBezTo>
                    <a:pt x="49" y="37"/>
                    <a:pt x="46" y="37"/>
                    <a:pt x="44" y="37"/>
                  </a:cubicBezTo>
                  <a:cubicBezTo>
                    <a:pt x="42" y="37"/>
                    <a:pt x="41" y="37"/>
                    <a:pt x="40" y="37"/>
                  </a:cubicBezTo>
                  <a:cubicBezTo>
                    <a:pt x="36" y="36"/>
                    <a:pt x="32" y="36"/>
                    <a:pt x="29" y="36"/>
                  </a:cubicBezTo>
                  <a:cubicBezTo>
                    <a:pt x="25" y="35"/>
                    <a:pt x="22" y="35"/>
                    <a:pt x="19" y="34"/>
                  </a:cubicBezTo>
                  <a:cubicBezTo>
                    <a:pt x="13" y="33"/>
                    <a:pt x="9" y="31"/>
                    <a:pt x="5" y="30"/>
                  </a:cubicBezTo>
                  <a:cubicBezTo>
                    <a:pt x="2" y="29"/>
                    <a:pt x="0" y="28"/>
                    <a:pt x="0" y="28"/>
                  </a:cubicBezTo>
                  <a:cubicBezTo>
                    <a:pt x="0" y="28"/>
                    <a:pt x="2" y="29"/>
                    <a:pt x="5" y="31"/>
                  </a:cubicBezTo>
                  <a:cubicBezTo>
                    <a:pt x="8" y="32"/>
                    <a:pt x="13" y="34"/>
                    <a:pt x="19" y="36"/>
                  </a:cubicBezTo>
                  <a:cubicBezTo>
                    <a:pt x="25" y="37"/>
                    <a:pt x="32" y="39"/>
                    <a:pt x="40" y="39"/>
                  </a:cubicBezTo>
                  <a:cubicBezTo>
                    <a:pt x="41" y="39"/>
                    <a:pt x="43" y="39"/>
                    <a:pt x="45" y="39"/>
                  </a:cubicBezTo>
                  <a:cubicBezTo>
                    <a:pt x="47" y="39"/>
                    <a:pt x="49" y="39"/>
                    <a:pt x="51" y="39"/>
                  </a:cubicBezTo>
                  <a:cubicBezTo>
                    <a:pt x="55" y="39"/>
                    <a:pt x="59" y="38"/>
                    <a:pt x="63" y="37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71" y="35"/>
                    <a:pt x="73" y="35"/>
                    <a:pt x="75" y="34"/>
                  </a:cubicBezTo>
                  <a:cubicBezTo>
                    <a:pt x="79" y="33"/>
                    <a:pt x="82" y="31"/>
                    <a:pt x="86" y="29"/>
                  </a:cubicBezTo>
                  <a:cubicBezTo>
                    <a:pt x="89" y="27"/>
                    <a:pt x="92" y="25"/>
                    <a:pt x="95" y="23"/>
                  </a:cubicBezTo>
                  <a:cubicBezTo>
                    <a:pt x="98" y="21"/>
                    <a:pt x="100" y="18"/>
                    <a:pt x="102" y="16"/>
                  </a:cubicBezTo>
                  <a:cubicBezTo>
                    <a:pt x="104" y="14"/>
                    <a:pt x="107" y="12"/>
                    <a:pt x="108" y="10"/>
                  </a:cubicBezTo>
                  <a:cubicBezTo>
                    <a:pt x="109" y="8"/>
                    <a:pt x="111" y="6"/>
                    <a:pt x="112" y="5"/>
                  </a:cubicBezTo>
                  <a:cubicBezTo>
                    <a:pt x="114" y="2"/>
                    <a:pt x="115" y="0"/>
                    <a:pt x="115" y="0"/>
                  </a:cubicBezTo>
                </a:path>
              </a:pathLst>
            </a:custGeom>
            <a:solidFill>
              <a:srgbClr val="E7E6E6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9" name="Group 6"/>
          <p:cNvGrpSpPr/>
          <p:nvPr/>
        </p:nvGrpSpPr>
        <p:grpSpPr>
          <a:xfrm>
            <a:off x="4888097" y="4770065"/>
            <a:ext cx="1594349" cy="789122"/>
            <a:chOff x="5293852" y="3692973"/>
            <a:chExt cx="1594349" cy="789122"/>
          </a:xfrm>
        </p:grpSpPr>
        <p:sp>
          <p:nvSpPr>
            <p:cNvPr id="80" name="Freeform 11"/>
            <p:cNvSpPr>
              <a:spLocks/>
            </p:cNvSpPr>
            <p:nvPr/>
          </p:nvSpPr>
          <p:spPr bwMode="auto">
            <a:xfrm>
              <a:off x="5293852" y="3692973"/>
              <a:ext cx="1594349" cy="789122"/>
            </a:xfrm>
            <a:custGeom>
              <a:avLst/>
              <a:gdLst>
                <a:gd name="T0" fmla="*/ 193 w 207"/>
                <a:gd name="T1" fmla="*/ 44 h 103"/>
                <a:gd name="T2" fmla="*/ 27 w 207"/>
                <a:gd name="T3" fmla="*/ 100 h 103"/>
                <a:gd name="T4" fmla="*/ 6 w 207"/>
                <a:gd name="T5" fmla="*/ 90 h 103"/>
                <a:gd name="T6" fmla="*/ 3 w 207"/>
                <a:gd name="T7" fmla="*/ 81 h 103"/>
                <a:gd name="T8" fmla="*/ 13 w 207"/>
                <a:gd name="T9" fmla="*/ 60 h 103"/>
                <a:gd name="T10" fmla="*/ 180 w 207"/>
                <a:gd name="T11" fmla="*/ 3 h 103"/>
                <a:gd name="T12" fmla="*/ 201 w 207"/>
                <a:gd name="T13" fmla="*/ 14 h 103"/>
                <a:gd name="T14" fmla="*/ 204 w 207"/>
                <a:gd name="T15" fmla="*/ 23 h 103"/>
                <a:gd name="T16" fmla="*/ 193 w 207"/>
                <a:gd name="T17" fmla="*/ 4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103">
                  <a:moveTo>
                    <a:pt x="193" y="44"/>
                  </a:moveTo>
                  <a:cubicBezTo>
                    <a:pt x="27" y="100"/>
                    <a:pt x="27" y="100"/>
                    <a:pt x="27" y="100"/>
                  </a:cubicBezTo>
                  <a:cubicBezTo>
                    <a:pt x="18" y="103"/>
                    <a:pt x="9" y="98"/>
                    <a:pt x="6" y="90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0" y="72"/>
                    <a:pt x="5" y="62"/>
                    <a:pt x="13" y="60"/>
                  </a:cubicBezTo>
                  <a:cubicBezTo>
                    <a:pt x="180" y="3"/>
                    <a:pt x="180" y="3"/>
                    <a:pt x="180" y="3"/>
                  </a:cubicBezTo>
                  <a:cubicBezTo>
                    <a:pt x="188" y="0"/>
                    <a:pt x="198" y="5"/>
                    <a:pt x="201" y="14"/>
                  </a:cubicBezTo>
                  <a:cubicBezTo>
                    <a:pt x="204" y="23"/>
                    <a:pt x="204" y="23"/>
                    <a:pt x="204" y="23"/>
                  </a:cubicBezTo>
                  <a:cubicBezTo>
                    <a:pt x="207" y="32"/>
                    <a:pt x="202" y="41"/>
                    <a:pt x="193" y="44"/>
                  </a:cubicBezTo>
                </a:path>
              </a:pathLst>
            </a:cu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1" name="Freeform 78"/>
            <p:cNvSpPr>
              <a:spLocks/>
            </p:cNvSpPr>
            <p:nvPr/>
          </p:nvSpPr>
          <p:spPr bwMode="auto">
            <a:xfrm>
              <a:off x="5548304" y="3960308"/>
              <a:ext cx="1153085" cy="399392"/>
            </a:xfrm>
            <a:custGeom>
              <a:avLst/>
              <a:gdLst>
                <a:gd name="connsiteX0" fmla="*/ 1066228 w 1066228"/>
                <a:gd name="connsiteY0" fmla="*/ 0 h 369308"/>
                <a:gd name="connsiteX1" fmla="*/ 902740 w 1066228"/>
                <a:gd name="connsiteY1" fmla="*/ 70863 h 369308"/>
                <a:gd name="connsiteX2" fmla="*/ 732143 w 1066228"/>
                <a:gd name="connsiteY2" fmla="*/ 134639 h 369308"/>
                <a:gd name="connsiteX3" fmla="*/ 540222 w 1066228"/>
                <a:gd name="connsiteY3" fmla="*/ 198416 h 369308"/>
                <a:gd name="connsiteX4" fmla="*/ 533114 w 1066228"/>
                <a:gd name="connsiteY4" fmla="*/ 205502 h 369308"/>
                <a:gd name="connsiteX5" fmla="*/ 533114 w 1066228"/>
                <a:gd name="connsiteY5" fmla="*/ 206324 h 369308"/>
                <a:gd name="connsiteX6" fmla="*/ 341193 w 1066228"/>
                <a:gd name="connsiteY6" fmla="*/ 270100 h 369308"/>
                <a:gd name="connsiteX7" fmla="*/ 170596 w 1066228"/>
                <a:gd name="connsiteY7" fmla="*/ 319704 h 369308"/>
                <a:gd name="connsiteX8" fmla="*/ 0 w 1066228"/>
                <a:gd name="connsiteY8" fmla="*/ 369308 h 369308"/>
                <a:gd name="connsiteX9" fmla="*/ 163488 w 1066228"/>
                <a:gd name="connsiteY9" fmla="*/ 298445 h 369308"/>
                <a:gd name="connsiteX10" fmla="*/ 334085 w 1066228"/>
                <a:gd name="connsiteY10" fmla="*/ 234669 h 369308"/>
                <a:gd name="connsiteX11" fmla="*/ 526006 w 1066228"/>
                <a:gd name="connsiteY11" fmla="*/ 170892 h 369308"/>
                <a:gd name="connsiteX12" fmla="*/ 533114 w 1066228"/>
                <a:gd name="connsiteY12" fmla="*/ 163806 h 369308"/>
                <a:gd name="connsiteX13" fmla="*/ 533114 w 1066228"/>
                <a:gd name="connsiteY13" fmla="*/ 162984 h 369308"/>
                <a:gd name="connsiteX14" fmla="*/ 725035 w 1066228"/>
                <a:gd name="connsiteY14" fmla="*/ 99208 h 369308"/>
                <a:gd name="connsiteX15" fmla="*/ 895632 w 1066228"/>
                <a:gd name="connsiteY15" fmla="*/ 49604 h 369308"/>
                <a:gd name="connsiteX16" fmla="*/ 1066228 w 1066228"/>
                <a:gd name="connsiteY16" fmla="*/ 0 h 369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66228" h="369308">
                  <a:moveTo>
                    <a:pt x="1066228" y="0"/>
                  </a:moveTo>
                  <a:cubicBezTo>
                    <a:pt x="1066228" y="0"/>
                    <a:pt x="1002255" y="28345"/>
                    <a:pt x="902740" y="70863"/>
                  </a:cubicBezTo>
                  <a:cubicBezTo>
                    <a:pt x="852983" y="85035"/>
                    <a:pt x="796117" y="106294"/>
                    <a:pt x="732143" y="134639"/>
                  </a:cubicBezTo>
                  <a:cubicBezTo>
                    <a:pt x="675278" y="155898"/>
                    <a:pt x="604196" y="177157"/>
                    <a:pt x="540222" y="198416"/>
                  </a:cubicBezTo>
                  <a:cubicBezTo>
                    <a:pt x="540222" y="205502"/>
                    <a:pt x="533114" y="205502"/>
                    <a:pt x="533114" y="205502"/>
                  </a:cubicBezTo>
                  <a:lnTo>
                    <a:pt x="533114" y="206324"/>
                  </a:lnTo>
                  <a:cubicBezTo>
                    <a:pt x="469140" y="227583"/>
                    <a:pt x="405166" y="248841"/>
                    <a:pt x="341193" y="270100"/>
                  </a:cubicBezTo>
                  <a:cubicBezTo>
                    <a:pt x="284327" y="284273"/>
                    <a:pt x="220354" y="305532"/>
                    <a:pt x="170596" y="319704"/>
                  </a:cubicBezTo>
                  <a:cubicBezTo>
                    <a:pt x="71082" y="348049"/>
                    <a:pt x="0" y="369308"/>
                    <a:pt x="0" y="369308"/>
                  </a:cubicBezTo>
                  <a:cubicBezTo>
                    <a:pt x="0" y="369308"/>
                    <a:pt x="63973" y="340963"/>
                    <a:pt x="163488" y="298445"/>
                  </a:cubicBezTo>
                  <a:cubicBezTo>
                    <a:pt x="213245" y="284273"/>
                    <a:pt x="270111" y="263014"/>
                    <a:pt x="334085" y="234669"/>
                  </a:cubicBezTo>
                  <a:cubicBezTo>
                    <a:pt x="398058" y="213410"/>
                    <a:pt x="462032" y="192151"/>
                    <a:pt x="526006" y="170892"/>
                  </a:cubicBezTo>
                  <a:cubicBezTo>
                    <a:pt x="526006" y="170892"/>
                    <a:pt x="533114" y="170892"/>
                    <a:pt x="533114" y="163806"/>
                  </a:cubicBezTo>
                  <a:lnTo>
                    <a:pt x="533114" y="162984"/>
                  </a:lnTo>
                  <a:cubicBezTo>
                    <a:pt x="597088" y="141726"/>
                    <a:pt x="661062" y="120467"/>
                    <a:pt x="725035" y="99208"/>
                  </a:cubicBezTo>
                  <a:cubicBezTo>
                    <a:pt x="789009" y="85035"/>
                    <a:pt x="845874" y="63777"/>
                    <a:pt x="895632" y="49604"/>
                  </a:cubicBezTo>
                  <a:cubicBezTo>
                    <a:pt x="995146" y="21259"/>
                    <a:pt x="1066228" y="0"/>
                    <a:pt x="1066228" y="0"/>
                  </a:cubicBezTo>
                  <a:close/>
                </a:path>
              </a:pathLst>
            </a:custGeom>
            <a:solidFill>
              <a:srgbClr val="89C600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82" name="Rounded Rectangle 4"/>
          <p:cNvSpPr/>
          <p:nvPr/>
        </p:nvSpPr>
        <p:spPr>
          <a:xfrm>
            <a:off x="432445" y="3087863"/>
            <a:ext cx="591036" cy="591036"/>
          </a:xfrm>
          <a:prstGeom prst="roundRect">
            <a:avLst/>
          </a:prstGeom>
          <a:solidFill>
            <a:srgbClr val="89C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83" name="Rectangle 26"/>
          <p:cNvSpPr/>
          <p:nvPr/>
        </p:nvSpPr>
        <p:spPr>
          <a:xfrm>
            <a:off x="1136711" y="3327955"/>
            <a:ext cx="21330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id-ID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136711" y="3062463"/>
            <a:ext cx="12731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Image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5" name="Rounded Rectangle 28"/>
          <p:cNvSpPr/>
          <p:nvPr/>
        </p:nvSpPr>
        <p:spPr>
          <a:xfrm>
            <a:off x="432445" y="4499509"/>
            <a:ext cx="591036" cy="591036"/>
          </a:xfrm>
          <a:prstGeom prst="roundRect">
            <a:avLst/>
          </a:prstGeom>
          <a:solidFill>
            <a:srgbClr val="00BAF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86" name="Rectangle 29"/>
          <p:cNvSpPr/>
          <p:nvPr/>
        </p:nvSpPr>
        <p:spPr>
          <a:xfrm>
            <a:off x="1136711" y="4739601"/>
            <a:ext cx="21330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id-ID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136711" y="4474109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Leaf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8" name="Rounded Rectangle 31"/>
          <p:cNvSpPr/>
          <p:nvPr/>
        </p:nvSpPr>
        <p:spPr>
          <a:xfrm>
            <a:off x="432445" y="5911156"/>
            <a:ext cx="591036" cy="591036"/>
          </a:xfrm>
          <a:prstGeom prst="roundRect">
            <a:avLst/>
          </a:prstGeom>
          <a:solidFill>
            <a:srgbClr val="F61A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89" name="Rectangle 32"/>
          <p:cNvSpPr/>
          <p:nvPr/>
        </p:nvSpPr>
        <p:spPr>
          <a:xfrm>
            <a:off x="1136711" y="6151248"/>
            <a:ext cx="21330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id-ID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136711" y="5885756"/>
            <a:ext cx="13283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Rocket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1" name="Rounded Rectangle 38"/>
          <p:cNvSpPr/>
          <p:nvPr/>
        </p:nvSpPr>
        <p:spPr>
          <a:xfrm flipH="1">
            <a:off x="10357009" y="3087863"/>
            <a:ext cx="591036" cy="591036"/>
          </a:xfrm>
          <a:prstGeom prst="roundRect">
            <a:avLst/>
          </a:prstGeom>
          <a:solidFill>
            <a:srgbClr val="00B39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92" name="Rectangle 39"/>
          <p:cNvSpPr/>
          <p:nvPr/>
        </p:nvSpPr>
        <p:spPr>
          <a:xfrm flipH="1">
            <a:off x="8110727" y="3327955"/>
            <a:ext cx="21330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id-ID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3" name="TextBox 92"/>
          <p:cNvSpPr txBox="1"/>
          <p:nvPr/>
        </p:nvSpPr>
        <p:spPr>
          <a:xfrm flipH="1">
            <a:off x="9106159" y="3062463"/>
            <a:ext cx="11376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Float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4" name="Rounded Rectangle 42"/>
          <p:cNvSpPr/>
          <p:nvPr/>
        </p:nvSpPr>
        <p:spPr>
          <a:xfrm flipH="1">
            <a:off x="10357009" y="4499509"/>
            <a:ext cx="591036" cy="591036"/>
          </a:xfrm>
          <a:prstGeom prst="roundRect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95" name="Rectangle 43"/>
          <p:cNvSpPr/>
          <p:nvPr/>
        </p:nvSpPr>
        <p:spPr>
          <a:xfrm flipH="1">
            <a:off x="8110727" y="4739601"/>
            <a:ext cx="21330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id-ID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6" name="TextBox 95"/>
          <p:cNvSpPr txBox="1"/>
          <p:nvPr/>
        </p:nvSpPr>
        <p:spPr>
          <a:xfrm flipH="1">
            <a:off x="9013955" y="4474109"/>
            <a:ext cx="12298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Cloud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7" name="Rounded Rectangle 46"/>
          <p:cNvSpPr/>
          <p:nvPr/>
        </p:nvSpPr>
        <p:spPr>
          <a:xfrm flipH="1">
            <a:off x="10357009" y="5911156"/>
            <a:ext cx="591036" cy="591036"/>
          </a:xfrm>
          <a:prstGeom prst="roundRect">
            <a:avLst/>
          </a:prstGeom>
          <a:solidFill>
            <a:srgbClr val="343E4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98" name="Rectangle 47"/>
          <p:cNvSpPr/>
          <p:nvPr/>
        </p:nvSpPr>
        <p:spPr>
          <a:xfrm flipH="1">
            <a:off x="8110727" y="6151248"/>
            <a:ext cx="21330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id-ID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9" name="TextBox 98"/>
          <p:cNvSpPr txBox="1"/>
          <p:nvPr/>
        </p:nvSpPr>
        <p:spPr>
          <a:xfrm flipH="1">
            <a:off x="9209522" y="5885756"/>
            <a:ext cx="10342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Cup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0" name="Freeform 22"/>
          <p:cNvSpPr>
            <a:spLocks noChangeArrowheads="1"/>
          </p:cNvSpPr>
          <p:nvPr/>
        </p:nvSpPr>
        <p:spPr bwMode="auto">
          <a:xfrm>
            <a:off x="10490532" y="3221387"/>
            <a:ext cx="323991" cy="323989"/>
          </a:xfrm>
          <a:custGeom>
            <a:avLst/>
            <a:gdLst>
              <a:gd name="T0" fmla="*/ 103756 w 461"/>
              <a:gd name="T1" fmla="*/ 3609 h 461"/>
              <a:gd name="T2" fmla="*/ 103756 w 461"/>
              <a:gd name="T3" fmla="*/ 3609 h 461"/>
              <a:gd name="T4" fmla="*/ 0 w 461"/>
              <a:gd name="T5" fmla="*/ 107815 h 461"/>
              <a:gd name="T6" fmla="*/ 103756 w 461"/>
              <a:gd name="T7" fmla="*/ 207511 h 461"/>
              <a:gd name="T8" fmla="*/ 207512 w 461"/>
              <a:gd name="T9" fmla="*/ 103755 h 461"/>
              <a:gd name="T10" fmla="*/ 103756 w 461"/>
              <a:gd name="T11" fmla="*/ 3609 h 461"/>
              <a:gd name="T12" fmla="*/ 103756 w 461"/>
              <a:gd name="T13" fmla="*/ 15789 h 461"/>
              <a:gd name="T14" fmla="*/ 103756 w 461"/>
              <a:gd name="T15" fmla="*/ 15789 h 461"/>
              <a:gd name="T16" fmla="*/ 143905 w 461"/>
              <a:gd name="T17" fmla="*/ 23909 h 461"/>
              <a:gd name="T18" fmla="*/ 131274 w 461"/>
              <a:gd name="T19" fmla="*/ 47818 h 461"/>
              <a:gd name="T20" fmla="*/ 103756 w 461"/>
              <a:gd name="T21" fmla="*/ 43758 h 461"/>
              <a:gd name="T22" fmla="*/ 75787 w 461"/>
              <a:gd name="T23" fmla="*/ 47818 h 461"/>
              <a:gd name="T24" fmla="*/ 63607 w 461"/>
              <a:gd name="T25" fmla="*/ 23909 h 461"/>
              <a:gd name="T26" fmla="*/ 103756 w 461"/>
              <a:gd name="T27" fmla="*/ 15789 h 461"/>
              <a:gd name="T28" fmla="*/ 47818 w 461"/>
              <a:gd name="T29" fmla="*/ 131724 h 461"/>
              <a:gd name="T30" fmla="*/ 47818 w 461"/>
              <a:gd name="T31" fmla="*/ 131724 h 461"/>
              <a:gd name="T32" fmla="*/ 23909 w 461"/>
              <a:gd name="T33" fmla="*/ 147513 h 461"/>
              <a:gd name="T34" fmla="*/ 15789 w 461"/>
              <a:gd name="T35" fmla="*/ 107815 h 461"/>
              <a:gd name="T36" fmla="*/ 23909 w 461"/>
              <a:gd name="T37" fmla="*/ 63607 h 461"/>
              <a:gd name="T38" fmla="*/ 47818 w 461"/>
              <a:gd name="T39" fmla="*/ 75335 h 461"/>
              <a:gd name="T40" fmla="*/ 39698 w 461"/>
              <a:gd name="T41" fmla="*/ 103755 h 461"/>
              <a:gd name="T42" fmla="*/ 47818 w 461"/>
              <a:gd name="T43" fmla="*/ 131724 h 461"/>
              <a:gd name="T44" fmla="*/ 103756 w 461"/>
              <a:gd name="T45" fmla="*/ 195331 h 461"/>
              <a:gd name="T46" fmla="*/ 103756 w 461"/>
              <a:gd name="T47" fmla="*/ 195331 h 461"/>
              <a:gd name="T48" fmla="*/ 63607 w 461"/>
              <a:gd name="T49" fmla="*/ 183602 h 461"/>
              <a:gd name="T50" fmla="*/ 75787 w 461"/>
              <a:gd name="T51" fmla="*/ 159693 h 461"/>
              <a:gd name="T52" fmla="*/ 103756 w 461"/>
              <a:gd name="T53" fmla="*/ 167813 h 461"/>
              <a:gd name="T54" fmla="*/ 131274 w 461"/>
              <a:gd name="T55" fmla="*/ 159693 h 461"/>
              <a:gd name="T56" fmla="*/ 143905 w 461"/>
              <a:gd name="T57" fmla="*/ 183602 h 461"/>
              <a:gd name="T58" fmla="*/ 103756 w 461"/>
              <a:gd name="T59" fmla="*/ 195331 h 461"/>
              <a:gd name="T60" fmla="*/ 103756 w 461"/>
              <a:gd name="T61" fmla="*/ 155633 h 461"/>
              <a:gd name="T62" fmla="*/ 103756 w 461"/>
              <a:gd name="T63" fmla="*/ 155633 h 461"/>
              <a:gd name="T64" fmla="*/ 55938 w 461"/>
              <a:gd name="T65" fmla="*/ 103755 h 461"/>
              <a:gd name="T66" fmla="*/ 103756 w 461"/>
              <a:gd name="T67" fmla="*/ 55487 h 461"/>
              <a:gd name="T68" fmla="*/ 151574 w 461"/>
              <a:gd name="T69" fmla="*/ 103755 h 461"/>
              <a:gd name="T70" fmla="*/ 103756 w 461"/>
              <a:gd name="T71" fmla="*/ 155633 h 461"/>
              <a:gd name="T72" fmla="*/ 159694 w 461"/>
              <a:gd name="T73" fmla="*/ 131724 h 461"/>
              <a:gd name="T74" fmla="*/ 159694 w 461"/>
              <a:gd name="T75" fmla="*/ 131724 h 461"/>
              <a:gd name="T76" fmla="*/ 167814 w 461"/>
              <a:gd name="T77" fmla="*/ 103755 h 461"/>
              <a:gd name="T78" fmla="*/ 159694 w 461"/>
              <a:gd name="T79" fmla="*/ 75335 h 461"/>
              <a:gd name="T80" fmla="*/ 183603 w 461"/>
              <a:gd name="T81" fmla="*/ 63607 h 461"/>
              <a:gd name="T82" fmla="*/ 191723 w 461"/>
              <a:gd name="T83" fmla="*/ 103755 h 461"/>
              <a:gd name="T84" fmla="*/ 183603 w 461"/>
              <a:gd name="T85" fmla="*/ 147513 h 461"/>
              <a:gd name="T86" fmla="*/ 159694 w 461"/>
              <a:gd name="T87" fmla="*/ 131724 h 46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61" h="461">
                <a:moveTo>
                  <a:pt x="230" y="8"/>
                </a:moveTo>
                <a:lnTo>
                  <a:pt x="230" y="8"/>
                </a:lnTo>
                <a:cubicBezTo>
                  <a:pt x="97" y="8"/>
                  <a:pt x="0" y="106"/>
                  <a:pt x="0" y="239"/>
                </a:cubicBezTo>
                <a:cubicBezTo>
                  <a:pt x="0" y="363"/>
                  <a:pt x="106" y="460"/>
                  <a:pt x="230" y="460"/>
                </a:cubicBezTo>
                <a:cubicBezTo>
                  <a:pt x="363" y="460"/>
                  <a:pt x="460" y="354"/>
                  <a:pt x="460" y="230"/>
                </a:cubicBezTo>
                <a:cubicBezTo>
                  <a:pt x="460" y="106"/>
                  <a:pt x="354" y="0"/>
                  <a:pt x="230" y="8"/>
                </a:cubicBezTo>
                <a:close/>
                <a:moveTo>
                  <a:pt x="230" y="35"/>
                </a:moveTo>
                <a:lnTo>
                  <a:pt x="230" y="35"/>
                </a:lnTo>
                <a:cubicBezTo>
                  <a:pt x="256" y="35"/>
                  <a:pt x="291" y="44"/>
                  <a:pt x="319" y="53"/>
                </a:cubicBezTo>
                <a:cubicBezTo>
                  <a:pt x="291" y="106"/>
                  <a:pt x="291" y="106"/>
                  <a:pt x="291" y="106"/>
                </a:cubicBezTo>
                <a:cubicBezTo>
                  <a:pt x="275" y="97"/>
                  <a:pt x="247" y="97"/>
                  <a:pt x="230" y="97"/>
                </a:cubicBezTo>
                <a:cubicBezTo>
                  <a:pt x="203" y="97"/>
                  <a:pt x="185" y="97"/>
                  <a:pt x="168" y="106"/>
                </a:cubicBezTo>
                <a:cubicBezTo>
                  <a:pt x="141" y="53"/>
                  <a:pt x="141" y="53"/>
                  <a:pt x="141" y="53"/>
                </a:cubicBezTo>
                <a:cubicBezTo>
                  <a:pt x="168" y="44"/>
                  <a:pt x="194" y="35"/>
                  <a:pt x="230" y="35"/>
                </a:cubicBezTo>
                <a:close/>
                <a:moveTo>
                  <a:pt x="106" y="292"/>
                </a:moveTo>
                <a:lnTo>
                  <a:pt x="106" y="292"/>
                </a:lnTo>
                <a:cubicBezTo>
                  <a:pt x="53" y="327"/>
                  <a:pt x="53" y="327"/>
                  <a:pt x="53" y="327"/>
                </a:cubicBezTo>
                <a:cubicBezTo>
                  <a:pt x="35" y="301"/>
                  <a:pt x="35" y="265"/>
                  <a:pt x="35" y="239"/>
                </a:cubicBezTo>
                <a:cubicBezTo>
                  <a:pt x="26" y="204"/>
                  <a:pt x="35" y="167"/>
                  <a:pt x="53" y="141"/>
                </a:cubicBezTo>
                <a:cubicBezTo>
                  <a:pt x="106" y="167"/>
                  <a:pt x="106" y="167"/>
                  <a:pt x="106" y="167"/>
                </a:cubicBezTo>
                <a:cubicBezTo>
                  <a:pt x="97" y="185"/>
                  <a:pt x="88" y="212"/>
                  <a:pt x="88" y="230"/>
                </a:cubicBezTo>
                <a:cubicBezTo>
                  <a:pt x="88" y="257"/>
                  <a:pt x="97" y="274"/>
                  <a:pt x="106" y="292"/>
                </a:cubicBezTo>
                <a:close/>
                <a:moveTo>
                  <a:pt x="230" y="433"/>
                </a:moveTo>
                <a:lnTo>
                  <a:pt x="230" y="433"/>
                </a:lnTo>
                <a:cubicBezTo>
                  <a:pt x="194" y="433"/>
                  <a:pt x="168" y="425"/>
                  <a:pt x="141" y="407"/>
                </a:cubicBezTo>
                <a:cubicBezTo>
                  <a:pt x="168" y="354"/>
                  <a:pt x="168" y="354"/>
                  <a:pt x="168" y="354"/>
                </a:cubicBezTo>
                <a:cubicBezTo>
                  <a:pt x="185" y="363"/>
                  <a:pt x="203" y="372"/>
                  <a:pt x="230" y="372"/>
                </a:cubicBezTo>
                <a:cubicBezTo>
                  <a:pt x="247" y="372"/>
                  <a:pt x="275" y="363"/>
                  <a:pt x="291" y="354"/>
                </a:cubicBezTo>
                <a:cubicBezTo>
                  <a:pt x="319" y="407"/>
                  <a:pt x="319" y="407"/>
                  <a:pt x="319" y="407"/>
                </a:cubicBezTo>
                <a:cubicBezTo>
                  <a:pt x="291" y="425"/>
                  <a:pt x="266" y="433"/>
                  <a:pt x="230" y="433"/>
                </a:cubicBezTo>
                <a:close/>
                <a:moveTo>
                  <a:pt x="230" y="345"/>
                </a:moveTo>
                <a:lnTo>
                  <a:pt x="230" y="345"/>
                </a:lnTo>
                <a:cubicBezTo>
                  <a:pt x="168" y="345"/>
                  <a:pt x="124" y="292"/>
                  <a:pt x="124" y="230"/>
                </a:cubicBezTo>
                <a:cubicBezTo>
                  <a:pt x="124" y="167"/>
                  <a:pt x="168" y="123"/>
                  <a:pt x="230" y="123"/>
                </a:cubicBezTo>
                <a:cubicBezTo>
                  <a:pt x="291" y="123"/>
                  <a:pt x="336" y="167"/>
                  <a:pt x="336" y="230"/>
                </a:cubicBezTo>
                <a:cubicBezTo>
                  <a:pt x="336" y="292"/>
                  <a:pt x="291" y="345"/>
                  <a:pt x="230" y="345"/>
                </a:cubicBezTo>
                <a:close/>
                <a:moveTo>
                  <a:pt x="354" y="292"/>
                </a:moveTo>
                <a:lnTo>
                  <a:pt x="354" y="292"/>
                </a:lnTo>
                <a:cubicBezTo>
                  <a:pt x="363" y="274"/>
                  <a:pt x="372" y="257"/>
                  <a:pt x="372" y="230"/>
                </a:cubicBezTo>
                <a:cubicBezTo>
                  <a:pt x="372" y="212"/>
                  <a:pt x="363" y="185"/>
                  <a:pt x="354" y="167"/>
                </a:cubicBezTo>
                <a:cubicBezTo>
                  <a:pt x="407" y="141"/>
                  <a:pt x="407" y="141"/>
                  <a:pt x="407" y="141"/>
                </a:cubicBezTo>
                <a:cubicBezTo>
                  <a:pt x="416" y="167"/>
                  <a:pt x="425" y="195"/>
                  <a:pt x="425" y="230"/>
                </a:cubicBezTo>
                <a:cubicBezTo>
                  <a:pt x="425" y="265"/>
                  <a:pt x="416" y="292"/>
                  <a:pt x="407" y="327"/>
                </a:cubicBezTo>
                <a:lnTo>
                  <a:pt x="354" y="29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1" name="Freeform 28"/>
          <p:cNvSpPr>
            <a:spLocks noChangeArrowheads="1"/>
          </p:cNvSpPr>
          <p:nvPr/>
        </p:nvSpPr>
        <p:spPr bwMode="auto">
          <a:xfrm>
            <a:off x="553601" y="4649108"/>
            <a:ext cx="348724" cy="291838"/>
          </a:xfrm>
          <a:custGeom>
            <a:avLst/>
            <a:gdLst>
              <a:gd name="T0" fmla="*/ 55735 w 498"/>
              <a:gd name="T1" fmla="*/ 36300 h 418"/>
              <a:gd name="T2" fmla="*/ 55735 w 498"/>
              <a:gd name="T3" fmla="*/ 36300 h 418"/>
              <a:gd name="T4" fmla="*/ 16181 w 498"/>
              <a:gd name="T5" fmla="*/ 115622 h 418"/>
              <a:gd name="T6" fmla="*/ 155518 w 498"/>
              <a:gd name="T7" fmla="*/ 51985 h 418"/>
              <a:gd name="T8" fmla="*/ 4045 w 498"/>
              <a:gd name="T9" fmla="*/ 171192 h 418"/>
              <a:gd name="T10" fmla="*/ 19777 w 498"/>
              <a:gd name="T11" fmla="*/ 179258 h 418"/>
              <a:gd name="T12" fmla="*/ 43599 w 498"/>
              <a:gd name="T13" fmla="*/ 139373 h 418"/>
              <a:gd name="T14" fmla="*/ 131696 w 498"/>
              <a:gd name="T15" fmla="*/ 139373 h 418"/>
              <a:gd name="T16" fmla="*/ 210803 w 498"/>
              <a:gd name="T17" fmla="*/ 32267 h 418"/>
              <a:gd name="T18" fmla="*/ 55735 w 498"/>
              <a:gd name="T19" fmla="*/ 36300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2" name="Freeform 29"/>
          <p:cNvSpPr>
            <a:spLocks noChangeArrowheads="1"/>
          </p:cNvSpPr>
          <p:nvPr/>
        </p:nvSpPr>
        <p:spPr bwMode="auto">
          <a:xfrm>
            <a:off x="10496715" y="6045916"/>
            <a:ext cx="311625" cy="321517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3" name="Freeform 100"/>
          <p:cNvSpPr>
            <a:spLocks noChangeArrowheads="1"/>
          </p:cNvSpPr>
          <p:nvPr/>
        </p:nvSpPr>
        <p:spPr bwMode="auto">
          <a:xfrm>
            <a:off x="10478166" y="4682496"/>
            <a:ext cx="348722" cy="225062"/>
          </a:xfrm>
          <a:custGeom>
            <a:avLst/>
            <a:gdLst>
              <a:gd name="T0" fmla="*/ 171249 w 498"/>
              <a:gd name="T1" fmla="*/ 40178 h 320"/>
              <a:gd name="T2" fmla="*/ 171249 w 498"/>
              <a:gd name="T3" fmla="*/ 40178 h 320"/>
              <a:gd name="T4" fmla="*/ 159563 w 498"/>
              <a:gd name="T5" fmla="*/ 40178 h 320"/>
              <a:gd name="T6" fmla="*/ 103828 w 498"/>
              <a:gd name="T7" fmla="*/ 0 h 320"/>
              <a:gd name="T8" fmla="*/ 44048 w 498"/>
              <a:gd name="T9" fmla="*/ 60493 h 320"/>
              <a:gd name="T10" fmla="*/ 44048 w 498"/>
              <a:gd name="T11" fmla="*/ 67717 h 320"/>
              <a:gd name="T12" fmla="*/ 40003 w 498"/>
              <a:gd name="T13" fmla="*/ 67717 h 320"/>
              <a:gd name="T14" fmla="*/ 0 w 498"/>
              <a:gd name="T15" fmla="*/ 108347 h 320"/>
              <a:gd name="T16" fmla="*/ 40003 w 498"/>
              <a:gd name="T17" fmla="*/ 144011 h 320"/>
              <a:gd name="T18" fmla="*/ 171249 w 498"/>
              <a:gd name="T19" fmla="*/ 144011 h 320"/>
              <a:gd name="T20" fmla="*/ 223388 w 498"/>
              <a:gd name="T21" fmla="*/ 92095 h 320"/>
              <a:gd name="T22" fmla="*/ 171249 w 498"/>
              <a:gd name="T23" fmla="*/ 40178 h 320"/>
              <a:gd name="T24" fmla="*/ 127650 w 498"/>
              <a:gd name="T25" fmla="*/ 88032 h 320"/>
              <a:gd name="T26" fmla="*/ 127650 w 498"/>
              <a:gd name="T27" fmla="*/ 88032 h 320"/>
              <a:gd name="T28" fmla="*/ 95738 w 498"/>
              <a:gd name="T29" fmla="*/ 124147 h 320"/>
              <a:gd name="T30" fmla="*/ 87647 w 498"/>
              <a:gd name="T31" fmla="*/ 124147 h 320"/>
              <a:gd name="T32" fmla="*/ 87647 w 498"/>
              <a:gd name="T33" fmla="*/ 120084 h 320"/>
              <a:gd name="T34" fmla="*/ 87647 w 498"/>
              <a:gd name="T35" fmla="*/ 116021 h 320"/>
              <a:gd name="T36" fmla="*/ 99783 w 498"/>
              <a:gd name="T37" fmla="*/ 92095 h 320"/>
              <a:gd name="T38" fmla="*/ 91692 w 498"/>
              <a:gd name="T39" fmla="*/ 88032 h 320"/>
              <a:gd name="T40" fmla="*/ 91692 w 498"/>
              <a:gd name="T41" fmla="*/ 88032 h 320"/>
              <a:gd name="T42" fmla="*/ 83602 w 498"/>
              <a:gd name="T43" fmla="*/ 80357 h 320"/>
              <a:gd name="T44" fmla="*/ 87647 w 498"/>
              <a:gd name="T45" fmla="*/ 72231 h 320"/>
              <a:gd name="T46" fmla="*/ 115964 w 498"/>
              <a:gd name="T47" fmla="*/ 40178 h 320"/>
              <a:gd name="T48" fmla="*/ 123605 w 498"/>
              <a:gd name="T49" fmla="*/ 36116 h 320"/>
              <a:gd name="T50" fmla="*/ 127650 w 498"/>
              <a:gd name="T51" fmla="*/ 40178 h 320"/>
              <a:gd name="T52" fmla="*/ 123605 w 498"/>
              <a:gd name="T53" fmla="*/ 47853 h 320"/>
              <a:gd name="T54" fmla="*/ 111919 w 498"/>
              <a:gd name="T55" fmla="*/ 72231 h 320"/>
              <a:gd name="T56" fmla="*/ 123605 w 498"/>
              <a:gd name="T57" fmla="*/ 76294 h 320"/>
              <a:gd name="T58" fmla="*/ 123605 w 498"/>
              <a:gd name="T59" fmla="*/ 76294 h 320"/>
              <a:gd name="T60" fmla="*/ 131695 w 498"/>
              <a:gd name="T61" fmla="*/ 84420 h 320"/>
              <a:gd name="T62" fmla="*/ 127650 w 498"/>
              <a:gd name="T63" fmla="*/ 88032 h 32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98" h="320">
                <a:moveTo>
                  <a:pt x="381" y="89"/>
                </a:moveTo>
                <a:lnTo>
                  <a:pt x="381" y="89"/>
                </a:lnTo>
                <a:cubicBezTo>
                  <a:pt x="372" y="89"/>
                  <a:pt x="364" y="89"/>
                  <a:pt x="355" y="89"/>
                </a:cubicBezTo>
                <a:cubicBezTo>
                  <a:pt x="337" y="36"/>
                  <a:pt x="293" y="0"/>
                  <a:pt x="231" y="0"/>
                </a:cubicBezTo>
                <a:cubicBezTo>
                  <a:pt x="160" y="0"/>
                  <a:pt x="98" y="62"/>
                  <a:pt x="98" y="134"/>
                </a:cubicBezTo>
                <a:cubicBezTo>
                  <a:pt x="98" y="134"/>
                  <a:pt x="98" y="142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7"/>
                  <a:pt x="0" y="240"/>
                </a:cubicBezTo>
                <a:cubicBezTo>
                  <a:pt x="0" y="284"/>
                  <a:pt x="45" y="319"/>
                  <a:pt x="89" y="319"/>
                </a:cubicBezTo>
                <a:cubicBezTo>
                  <a:pt x="381" y="319"/>
                  <a:pt x="381" y="319"/>
                  <a:pt x="381" y="319"/>
                </a:cubicBezTo>
                <a:cubicBezTo>
                  <a:pt x="443" y="319"/>
                  <a:pt x="497" y="275"/>
                  <a:pt x="497" y="204"/>
                </a:cubicBezTo>
                <a:cubicBezTo>
                  <a:pt x="497" y="142"/>
                  <a:pt x="443" y="89"/>
                  <a:pt x="381" y="89"/>
                </a:cubicBezTo>
                <a:close/>
                <a:moveTo>
                  <a:pt x="284" y="195"/>
                </a:moveTo>
                <a:lnTo>
                  <a:pt x="284" y="195"/>
                </a:lnTo>
                <a:cubicBezTo>
                  <a:pt x="266" y="213"/>
                  <a:pt x="222" y="266"/>
                  <a:pt x="213" y="275"/>
                </a:cubicBezTo>
                <a:cubicBezTo>
                  <a:pt x="213" y="275"/>
                  <a:pt x="204" y="284"/>
                  <a:pt x="195" y="275"/>
                </a:cubicBezTo>
                <a:cubicBezTo>
                  <a:pt x="195" y="275"/>
                  <a:pt x="195" y="275"/>
                  <a:pt x="195" y="266"/>
                </a:cubicBezTo>
                <a:lnTo>
                  <a:pt x="195" y="257"/>
                </a:lnTo>
                <a:cubicBezTo>
                  <a:pt x="222" y="204"/>
                  <a:pt x="222" y="204"/>
                  <a:pt x="222" y="204"/>
                </a:cubicBezTo>
                <a:cubicBezTo>
                  <a:pt x="222" y="195"/>
                  <a:pt x="213" y="195"/>
                  <a:pt x="204" y="195"/>
                </a:cubicBezTo>
                <a:cubicBezTo>
                  <a:pt x="195" y="187"/>
                  <a:pt x="186" y="187"/>
                  <a:pt x="186" y="178"/>
                </a:cubicBezTo>
                <a:cubicBezTo>
                  <a:pt x="186" y="169"/>
                  <a:pt x="186" y="169"/>
                  <a:pt x="195" y="160"/>
                </a:cubicBezTo>
                <a:cubicBezTo>
                  <a:pt x="204" y="142"/>
                  <a:pt x="258" y="89"/>
                  <a:pt x="258" y="89"/>
                </a:cubicBezTo>
                <a:cubicBezTo>
                  <a:pt x="266" y="80"/>
                  <a:pt x="266" y="80"/>
                  <a:pt x="275" y="80"/>
                </a:cubicBezTo>
                <a:cubicBezTo>
                  <a:pt x="275" y="89"/>
                  <a:pt x="284" y="89"/>
                  <a:pt x="284" y="89"/>
                </a:cubicBezTo>
                <a:cubicBezTo>
                  <a:pt x="284" y="97"/>
                  <a:pt x="275" y="97"/>
                  <a:pt x="275" y="106"/>
                </a:cubicBezTo>
                <a:cubicBezTo>
                  <a:pt x="249" y="160"/>
                  <a:pt x="249" y="160"/>
                  <a:pt x="249" y="160"/>
                </a:cubicBezTo>
                <a:cubicBezTo>
                  <a:pt x="258" y="160"/>
                  <a:pt x="266" y="169"/>
                  <a:pt x="275" y="169"/>
                </a:cubicBezTo>
                <a:cubicBezTo>
                  <a:pt x="284" y="169"/>
                  <a:pt x="293" y="178"/>
                  <a:pt x="293" y="187"/>
                </a:cubicBezTo>
                <a:lnTo>
                  <a:pt x="284" y="195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4" name="Freeform 123"/>
          <p:cNvSpPr>
            <a:spLocks noChangeArrowheads="1"/>
          </p:cNvSpPr>
          <p:nvPr/>
        </p:nvSpPr>
        <p:spPr bwMode="auto">
          <a:xfrm>
            <a:off x="569678" y="6044679"/>
            <a:ext cx="316571" cy="323990"/>
          </a:xfrm>
          <a:custGeom>
            <a:avLst/>
            <a:gdLst>
              <a:gd name="T0" fmla="*/ 123628 w 452"/>
              <a:gd name="T1" fmla="*/ 135490 h 462"/>
              <a:gd name="T2" fmla="*/ 123628 w 452"/>
              <a:gd name="T3" fmla="*/ 135490 h 462"/>
              <a:gd name="T4" fmla="*/ 195108 w 452"/>
              <a:gd name="T5" fmla="*/ 11703 h 462"/>
              <a:gd name="T6" fmla="*/ 195108 w 452"/>
              <a:gd name="T7" fmla="*/ 8102 h 462"/>
              <a:gd name="T8" fmla="*/ 191062 w 452"/>
              <a:gd name="T9" fmla="*/ 8102 h 462"/>
              <a:gd name="T10" fmla="*/ 71480 w 452"/>
              <a:gd name="T11" fmla="*/ 80124 h 462"/>
              <a:gd name="T12" fmla="*/ 4046 w 452"/>
              <a:gd name="T13" fmla="*/ 135490 h 462"/>
              <a:gd name="T14" fmla="*/ 15735 w 452"/>
              <a:gd name="T15" fmla="*/ 147644 h 462"/>
              <a:gd name="T16" fmla="*/ 39561 w 452"/>
              <a:gd name="T17" fmla="*/ 139542 h 462"/>
              <a:gd name="T18" fmla="*/ 67883 w 452"/>
              <a:gd name="T19" fmla="*/ 167450 h 462"/>
              <a:gd name="T20" fmla="*/ 59791 w 452"/>
              <a:gd name="T21" fmla="*/ 191307 h 462"/>
              <a:gd name="T22" fmla="*/ 67883 w 452"/>
              <a:gd name="T23" fmla="*/ 203461 h 462"/>
              <a:gd name="T24" fmla="*/ 123628 w 452"/>
              <a:gd name="T25" fmla="*/ 135490 h 462"/>
              <a:gd name="T26" fmla="*/ 135317 w 452"/>
              <a:gd name="T27" fmla="*/ 67520 h 462"/>
              <a:gd name="T28" fmla="*/ 135317 w 452"/>
              <a:gd name="T29" fmla="*/ 67520 h 462"/>
              <a:gd name="T30" fmla="*/ 135317 w 452"/>
              <a:gd name="T31" fmla="*/ 43663 h 462"/>
              <a:gd name="T32" fmla="*/ 159143 w 452"/>
              <a:gd name="T33" fmla="*/ 43663 h 462"/>
              <a:gd name="T34" fmla="*/ 159143 w 452"/>
              <a:gd name="T35" fmla="*/ 67520 h 462"/>
              <a:gd name="T36" fmla="*/ 135317 w 452"/>
              <a:gd name="T37" fmla="*/ 67520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5" name="Freeform 133"/>
          <p:cNvSpPr>
            <a:spLocks noChangeArrowheads="1"/>
          </p:cNvSpPr>
          <p:nvPr/>
        </p:nvSpPr>
        <p:spPr bwMode="auto">
          <a:xfrm>
            <a:off x="562745" y="3225193"/>
            <a:ext cx="330436" cy="316377"/>
          </a:xfrm>
          <a:custGeom>
            <a:avLst/>
            <a:gdLst>
              <a:gd name="T0" fmla="*/ 191410 w 497"/>
              <a:gd name="T1" fmla="*/ 71438 h 480"/>
              <a:gd name="T2" fmla="*/ 191410 w 497"/>
              <a:gd name="T3" fmla="*/ 71438 h 480"/>
              <a:gd name="T4" fmla="*/ 167540 w 497"/>
              <a:gd name="T5" fmla="*/ 8037 h 480"/>
              <a:gd name="T6" fmla="*/ 155830 w 497"/>
              <a:gd name="T7" fmla="*/ 4018 h 480"/>
              <a:gd name="T8" fmla="*/ 4053 w 497"/>
              <a:gd name="T9" fmla="*/ 59829 h 480"/>
              <a:gd name="T10" fmla="*/ 0 w 497"/>
              <a:gd name="T11" fmla="*/ 71438 h 480"/>
              <a:gd name="T12" fmla="*/ 23870 w 497"/>
              <a:gd name="T13" fmla="*/ 134839 h 480"/>
              <a:gd name="T14" fmla="*/ 23870 w 497"/>
              <a:gd name="T15" fmla="*/ 99120 h 480"/>
              <a:gd name="T16" fmla="*/ 51793 w 497"/>
              <a:gd name="T17" fmla="*/ 71438 h 480"/>
              <a:gd name="T18" fmla="*/ 91426 w 497"/>
              <a:gd name="T19" fmla="*/ 71438 h 480"/>
              <a:gd name="T20" fmla="*/ 139166 w 497"/>
              <a:gd name="T21" fmla="*/ 39737 h 480"/>
              <a:gd name="T22" fmla="*/ 167540 w 497"/>
              <a:gd name="T23" fmla="*/ 71438 h 480"/>
              <a:gd name="T24" fmla="*/ 191410 w 497"/>
              <a:gd name="T25" fmla="*/ 71438 h 480"/>
              <a:gd name="T26" fmla="*/ 215280 w 497"/>
              <a:gd name="T27" fmla="*/ 91083 h 480"/>
              <a:gd name="T28" fmla="*/ 215280 w 497"/>
              <a:gd name="T29" fmla="*/ 91083 h 480"/>
              <a:gd name="T30" fmla="*/ 51793 w 497"/>
              <a:gd name="T31" fmla="*/ 91083 h 480"/>
              <a:gd name="T32" fmla="*/ 43686 w 497"/>
              <a:gd name="T33" fmla="*/ 99120 h 480"/>
              <a:gd name="T34" fmla="*/ 43686 w 497"/>
              <a:gd name="T35" fmla="*/ 206276 h 480"/>
              <a:gd name="T36" fmla="*/ 51793 w 497"/>
              <a:gd name="T37" fmla="*/ 213867 h 480"/>
              <a:gd name="T38" fmla="*/ 215280 w 497"/>
              <a:gd name="T39" fmla="*/ 213867 h 480"/>
              <a:gd name="T40" fmla="*/ 223387 w 497"/>
              <a:gd name="T41" fmla="*/ 206276 h 480"/>
              <a:gd name="T42" fmla="*/ 223387 w 497"/>
              <a:gd name="T43" fmla="*/ 99120 h 480"/>
              <a:gd name="T44" fmla="*/ 215280 w 497"/>
              <a:gd name="T45" fmla="*/ 91083 h 480"/>
              <a:gd name="T46" fmla="*/ 203570 w 497"/>
              <a:gd name="T47" fmla="*/ 190203 h 480"/>
              <a:gd name="T48" fmla="*/ 203570 w 497"/>
              <a:gd name="T49" fmla="*/ 190203 h 480"/>
              <a:gd name="T50" fmla="*/ 67556 w 497"/>
              <a:gd name="T51" fmla="*/ 190203 h 480"/>
              <a:gd name="T52" fmla="*/ 67556 w 497"/>
              <a:gd name="T53" fmla="*/ 174576 h 480"/>
              <a:gd name="T54" fmla="*/ 87823 w 497"/>
              <a:gd name="T55" fmla="*/ 122783 h 480"/>
              <a:gd name="T56" fmla="*/ 119350 w 497"/>
              <a:gd name="T57" fmla="*/ 162521 h 480"/>
              <a:gd name="T58" fmla="*/ 147723 w 497"/>
              <a:gd name="T59" fmla="*/ 134839 h 480"/>
              <a:gd name="T60" fmla="*/ 187357 w 497"/>
              <a:gd name="T61" fmla="*/ 118765 h 480"/>
              <a:gd name="T62" fmla="*/ 203570 w 497"/>
              <a:gd name="T63" fmla="*/ 154930 h 480"/>
              <a:gd name="T64" fmla="*/ 203570 w 497"/>
              <a:gd name="T65" fmla="*/ 190203 h 48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97" h="480">
                <a:moveTo>
                  <a:pt x="425" y="160"/>
                </a:moveTo>
                <a:lnTo>
                  <a:pt x="425" y="160"/>
                </a:lnTo>
                <a:cubicBezTo>
                  <a:pt x="372" y="18"/>
                  <a:pt x="372" y="18"/>
                  <a:pt x="372" y="18"/>
                </a:cubicBezTo>
                <a:cubicBezTo>
                  <a:pt x="372" y="9"/>
                  <a:pt x="354" y="0"/>
                  <a:pt x="346" y="9"/>
                </a:cubicBezTo>
                <a:cubicBezTo>
                  <a:pt x="9" y="134"/>
                  <a:pt x="9" y="134"/>
                  <a:pt x="9" y="134"/>
                </a:cubicBezTo>
                <a:cubicBezTo>
                  <a:pt x="0" y="134"/>
                  <a:pt x="0" y="143"/>
                  <a:pt x="0" y="160"/>
                </a:cubicBezTo>
                <a:cubicBezTo>
                  <a:pt x="53" y="302"/>
                  <a:pt x="53" y="302"/>
                  <a:pt x="53" y="302"/>
                </a:cubicBezTo>
                <a:cubicBezTo>
                  <a:pt x="53" y="222"/>
                  <a:pt x="53" y="222"/>
                  <a:pt x="53" y="222"/>
                </a:cubicBezTo>
                <a:cubicBezTo>
                  <a:pt x="53" y="187"/>
                  <a:pt x="80" y="160"/>
                  <a:pt x="115" y="160"/>
                </a:cubicBezTo>
                <a:cubicBezTo>
                  <a:pt x="203" y="160"/>
                  <a:pt x="203" y="160"/>
                  <a:pt x="203" y="160"/>
                </a:cubicBezTo>
                <a:cubicBezTo>
                  <a:pt x="309" y="89"/>
                  <a:pt x="309" y="89"/>
                  <a:pt x="309" y="89"/>
                </a:cubicBezTo>
                <a:cubicBezTo>
                  <a:pt x="372" y="160"/>
                  <a:pt x="372" y="160"/>
                  <a:pt x="372" y="160"/>
                </a:cubicBezTo>
                <a:lnTo>
                  <a:pt x="425" y="160"/>
                </a:lnTo>
                <a:close/>
                <a:moveTo>
                  <a:pt x="478" y="204"/>
                </a:moveTo>
                <a:lnTo>
                  <a:pt x="478" y="204"/>
                </a:lnTo>
                <a:cubicBezTo>
                  <a:pt x="115" y="204"/>
                  <a:pt x="115" y="204"/>
                  <a:pt x="115" y="204"/>
                </a:cubicBezTo>
                <a:cubicBezTo>
                  <a:pt x="106" y="204"/>
                  <a:pt x="97" y="213"/>
                  <a:pt x="97" y="222"/>
                </a:cubicBezTo>
                <a:cubicBezTo>
                  <a:pt x="97" y="462"/>
                  <a:pt x="97" y="462"/>
                  <a:pt x="97" y="462"/>
                </a:cubicBezTo>
                <a:cubicBezTo>
                  <a:pt x="97" y="470"/>
                  <a:pt x="106" y="479"/>
                  <a:pt x="115" y="479"/>
                </a:cubicBezTo>
                <a:cubicBezTo>
                  <a:pt x="478" y="479"/>
                  <a:pt x="478" y="479"/>
                  <a:pt x="478" y="479"/>
                </a:cubicBezTo>
                <a:cubicBezTo>
                  <a:pt x="487" y="479"/>
                  <a:pt x="496" y="470"/>
                  <a:pt x="496" y="462"/>
                </a:cubicBezTo>
                <a:cubicBezTo>
                  <a:pt x="496" y="222"/>
                  <a:pt x="496" y="222"/>
                  <a:pt x="496" y="222"/>
                </a:cubicBezTo>
                <a:cubicBezTo>
                  <a:pt x="496" y="213"/>
                  <a:pt x="487" y="204"/>
                  <a:pt x="478" y="204"/>
                </a:cubicBezTo>
                <a:close/>
                <a:moveTo>
                  <a:pt x="452" y="426"/>
                </a:moveTo>
                <a:lnTo>
                  <a:pt x="452" y="426"/>
                </a:lnTo>
                <a:cubicBezTo>
                  <a:pt x="150" y="426"/>
                  <a:pt x="150" y="426"/>
                  <a:pt x="150" y="426"/>
                </a:cubicBezTo>
                <a:cubicBezTo>
                  <a:pt x="150" y="391"/>
                  <a:pt x="150" y="391"/>
                  <a:pt x="150" y="391"/>
                </a:cubicBezTo>
                <a:cubicBezTo>
                  <a:pt x="195" y="275"/>
                  <a:pt x="195" y="275"/>
                  <a:pt x="195" y="275"/>
                </a:cubicBezTo>
                <a:cubicBezTo>
                  <a:pt x="265" y="364"/>
                  <a:pt x="265" y="364"/>
                  <a:pt x="265" y="364"/>
                </a:cubicBezTo>
                <a:cubicBezTo>
                  <a:pt x="328" y="302"/>
                  <a:pt x="328" y="302"/>
                  <a:pt x="328" y="302"/>
                </a:cubicBezTo>
                <a:cubicBezTo>
                  <a:pt x="416" y="266"/>
                  <a:pt x="416" y="266"/>
                  <a:pt x="416" y="266"/>
                </a:cubicBezTo>
                <a:cubicBezTo>
                  <a:pt x="452" y="347"/>
                  <a:pt x="452" y="347"/>
                  <a:pt x="452" y="347"/>
                </a:cubicBezTo>
                <a:lnTo>
                  <a:pt x="452" y="42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2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7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25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75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25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75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25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75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250"/>
                            </p:stCondLst>
                            <p:childTnLst>
                              <p:par>
                                <p:cTn id="9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75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25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975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25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75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1250"/>
                            </p:stCondLst>
                            <p:childTnLst>
                              <p:par>
                                <p:cTn id="1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175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225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82" grpId="0" animBg="1"/>
      <p:bldP spid="83" grpId="0"/>
      <p:bldP spid="84" grpId="0"/>
      <p:bldP spid="85" grpId="0" animBg="1"/>
      <p:bldP spid="86" grpId="0"/>
      <p:bldP spid="87" grpId="0"/>
      <p:bldP spid="88" grpId="0" animBg="1"/>
      <p:bldP spid="89" grpId="0"/>
      <p:bldP spid="90" grpId="0"/>
      <p:bldP spid="91" grpId="0" animBg="1"/>
      <p:bldP spid="92" grpId="0"/>
      <p:bldP spid="93" grpId="0"/>
      <p:bldP spid="94" grpId="0" animBg="1"/>
      <p:bldP spid="95" grpId="0"/>
      <p:bldP spid="96" grpId="0"/>
      <p:bldP spid="97" grpId="0" animBg="1"/>
      <p:bldP spid="98" grpId="0"/>
      <p:bldP spid="99" grpId="0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86"/>
          <p:cNvSpPr txBox="1"/>
          <p:nvPr/>
        </p:nvSpPr>
        <p:spPr>
          <a:xfrm>
            <a:off x="3875642" y="1215290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en-US" altLang="zh-CN" sz="44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238384" y="1881798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Put Your </a:t>
            </a:r>
            <a:r>
              <a:rPr lang="en-US" sz="1600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Awesome Subtitle</a:t>
            </a:r>
          </a:p>
        </p:txBody>
      </p:sp>
      <p:grpSp>
        <p:nvGrpSpPr>
          <p:cNvPr id="89" name="Group 4"/>
          <p:cNvGrpSpPr/>
          <p:nvPr/>
        </p:nvGrpSpPr>
        <p:grpSpPr>
          <a:xfrm>
            <a:off x="4512965" y="4769470"/>
            <a:ext cx="2295525" cy="2935287"/>
            <a:chOff x="4948238" y="3921126"/>
            <a:chExt cx="2295525" cy="2935287"/>
          </a:xfrm>
        </p:grpSpPr>
        <p:sp>
          <p:nvSpPr>
            <p:cNvPr id="90" name="Freeform 5"/>
            <p:cNvSpPr>
              <a:spLocks/>
            </p:cNvSpPr>
            <p:nvPr/>
          </p:nvSpPr>
          <p:spPr bwMode="auto">
            <a:xfrm>
              <a:off x="4948238" y="5881688"/>
              <a:ext cx="2295525" cy="974725"/>
            </a:xfrm>
            <a:custGeom>
              <a:avLst/>
              <a:gdLst>
                <a:gd name="T0" fmla="*/ 1439 w 1439"/>
                <a:gd name="T1" fmla="*/ 611 h 611"/>
                <a:gd name="T2" fmla="*/ 1438 w 1439"/>
                <a:gd name="T3" fmla="*/ 512 h 611"/>
                <a:gd name="T4" fmla="*/ 1438 w 1439"/>
                <a:gd name="T5" fmla="*/ 512 h 611"/>
                <a:gd name="T6" fmla="*/ 1437 w 1439"/>
                <a:gd name="T7" fmla="*/ 470 h 611"/>
                <a:gd name="T8" fmla="*/ 1437 w 1439"/>
                <a:gd name="T9" fmla="*/ 470 h 611"/>
                <a:gd name="T10" fmla="*/ 1359 w 1439"/>
                <a:gd name="T11" fmla="*/ 109 h 611"/>
                <a:gd name="T12" fmla="*/ 1021 w 1439"/>
                <a:gd name="T13" fmla="*/ 39 h 611"/>
                <a:gd name="T14" fmla="*/ 932 w 1439"/>
                <a:gd name="T15" fmla="*/ 0 h 611"/>
                <a:gd name="T16" fmla="*/ 719 w 1439"/>
                <a:gd name="T17" fmla="*/ 66 h 611"/>
                <a:gd name="T18" fmla="*/ 506 w 1439"/>
                <a:gd name="T19" fmla="*/ 0 h 611"/>
                <a:gd name="T20" fmla="*/ 478 w 1439"/>
                <a:gd name="T21" fmla="*/ 14 h 611"/>
                <a:gd name="T22" fmla="*/ 417 w 1439"/>
                <a:gd name="T23" fmla="*/ 39 h 611"/>
                <a:gd name="T24" fmla="*/ 79 w 1439"/>
                <a:gd name="T25" fmla="*/ 109 h 611"/>
                <a:gd name="T26" fmla="*/ 2 w 1439"/>
                <a:gd name="T27" fmla="*/ 444 h 611"/>
                <a:gd name="T28" fmla="*/ 2 w 1439"/>
                <a:gd name="T29" fmla="*/ 444 h 611"/>
                <a:gd name="T30" fmla="*/ 0 w 1439"/>
                <a:gd name="T31" fmla="*/ 512 h 611"/>
                <a:gd name="T32" fmla="*/ 1 w 1439"/>
                <a:gd name="T33" fmla="*/ 512 h 611"/>
                <a:gd name="T34" fmla="*/ 0 w 1439"/>
                <a:gd name="T35" fmla="*/ 611 h 611"/>
                <a:gd name="T36" fmla="*/ 1439 w 1439"/>
                <a:gd name="T37" fmla="*/ 611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39" h="611">
                  <a:moveTo>
                    <a:pt x="1439" y="611"/>
                  </a:moveTo>
                  <a:cubicBezTo>
                    <a:pt x="1438" y="512"/>
                    <a:pt x="1438" y="512"/>
                    <a:pt x="1438" y="512"/>
                  </a:cubicBezTo>
                  <a:cubicBezTo>
                    <a:pt x="1438" y="512"/>
                    <a:pt x="1438" y="512"/>
                    <a:pt x="1438" y="512"/>
                  </a:cubicBezTo>
                  <a:cubicBezTo>
                    <a:pt x="1438" y="512"/>
                    <a:pt x="1438" y="496"/>
                    <a:pt x="1437" y="470"/>
                  </a:cubicBezTo>
                  <a:cubicBezTo>
                    <a:pt x="1437" y="470"/>
                    <a:pt x="1437" y="470"/>
                    <a:pt x="1437" y="470"/>
                  </a:cubicBezTo>
                  <a:cubicBezTo>
                    <a:pt x="1434" y="377"/>
                    <a:pt x="1421" y="158"/>
                    <a:pt x="1359" y="109"/>
                  </a:cubicBezTo>
                  <a:cubicBezTo>
                    <a:pt x="1280" y="46"/>
                    <a:pt x="1021" y="39"/>
                    <a:pt x="1021" y="39"/>
                  </a:cubicBezTo>
                  <a:cubicBezTo>
                    <a:pt x="932" y="0"/>
                    <a:pt x="932" y="0"/>
                    <a:pt x="932" y="0"/>
                  </a:cubicBezTo>
                  <a:cubicBezTo>
                    <a:pt x="719" y="66"/>
                    <a:pt x="719" y="66"/>
                    <a:pt x="719" y="66"/>
                  </a:cubicBezTo>
                  <a:cubicBezTo>
                    <a:pt x="506" y="0"/>
                    <a:pt x="506" y="0"/>
                    <a:pt x="506" y="0"/>
                  </a:cubicBezTo>
                  <a:cubicBezTo>
                    <a:pt x="478" y="14"/>
                    <a:pt x="478" y="14"/>
                    <a:pt x="478" y="14"/>
                  </a:cubicBezTo>
                  <a:cubicBezTo>
                    <a:pt x="417" y="39"/>
                    <a:pt x="417" y="39"/>
                    <a:pt x="417" y="39"/>
                  </a:cubicBezTo>
                  <a:cubicBezTo>
                    <a:pt x="417" y="39"/>
                    <a:pt x="158" y="46"/>
                    <a:pt x="79" y="109"/>
                  </a:cubicBezTo>
                  <a:cubicBezTo>
                    <a:pt x="22" y="154"/>
                    <a:pt x="6" y="342"/>
                    <a:pt x="2" y="444"/>
                  </a:cubicBezTo>
                  <a:cubicBezTo>
                    <a:pt x="2" y="444"/>
                    <a:pt x="2" y="444"/>
                    <a:pt x="2" y="444"/>
                  </a:cubicBezTo>
                  <a:cubicBezTo>
                    <a:pt x="0" y="485"/>
                    <a:pt x="0" y="512"/>
                    <a:pt x="0" y="512"/>
                  </a:cubicBezTo>
                  <a:cubicBezTo>
                    <a:pt x="1" y="512"/>
                    <a:pt x="1" y="512"/>
                    <a:pt x="1" y="512"/>
                  </a:cubicBezTo>
                  <a:cubicBezTo>
                    <a:pt x="0" y="611"/>
                    <a:pt x="0" y="611"/>
                    <a:pt x="0" y="611"/>
                  </a:cubicBezTo>
                  <a:lnTo>
                    <a:pt x="1439" y="611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1" name="Freeform 6"/>
            <p:cNvSpPr>
              <a:spLocks/>
            </p:cNvSpPr>
            <p:nvPr/>
          </p:nvSpPr>
          <p:spPr bwMode="auto">
            <a:xfrm>
              <a:off x="5770563" y="5534026"/>
              <a:ext cx="649288" cy="495300"/>
            </a:xfrm>
            <a:custGeom>
              <a:avLst/>
              <a:gdLst>
                <a:gd name="T0" fmla="*/ 345 w 408"/>
                <a:gd name="T1" fmla="*/ 0 h 310"/>
                <a:gd name="T2" fmla="*/ 204 w 408"/>
                <a:gd name="T3" fmla="*/ 85 h 310"/>
                <a:gd name="T4" fmla="*/ 63 w 408"/>
                <a:gd name="T5" fmla="*/ 0 h 310"/>
                <a:gd name="T6" fmla="*/ 0 w 408"/>
                <a:gd name="T7" fmla="*/ 227 h 310"/>
                <a:gd name="T8" fmla="*/ 204 w 408"/>
                <a:gd name="T9" fmla="*/ 310 h 310"/>
                <a:gd name="T10" fmla="*/ 408 w 408"/>
                <a:gd name="T11" fmla="*/ 227 h 310"/>
                <a:gd name="T12" fmla="*/ 345 w 408"/>
                <a:gd name="T13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8" h="310">
                  <a:moveTo>
                    <a:pt x="345" y="0"/>
                  </a:moveTo>
                  <a:cubicBezTo>
                    <a:pt x="204" y="85"/>
                    <a:pt x="204" y="85"/>
                    <a:pt x="204" y="85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1" y="74"/>
                    <a:pt x="0" y="227"/>
                    <a:pt x="0" y="227"/>
                  </a:cubicBezTo>
                  <a:cubicBezTo>
                    <a:pt x="204" y="310"/>
                    <a:pt x="204" y="310"/>
                    <a:pt x="204" y="310"/>
                  </a:cubicBezTo>
                  <a:cubicBezTo>
                    <a:pt x="408" y="227"/>
                    <a:pt x="408" y="227"/>
                    <a:pt x="408" y="227"/>
                  </a:cubicBezTo>
                  <a:cubicBezTo>
                    <a:pt x="408" y="227"/>
                    <a:pt x="337" y="74"/>
                    <a:pt x="345" y="0"/>
                  </a:cubicBezTo>
                  <a:close/>
                </a:path>
              </a:pathLst>
            </a:custGeom>
            <a:solidFill>
              <a:srgbClr val="EFC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" name="Freeform 7"/>
            <p:cNvSpPr>
              <a:spLocks/>
            </p:cNvSpPr>
            <p:nvPr/>
          </p:nvSpPr>
          <p:spPr bwMode="auto">
            <a:xfrm>
              <a:off x="5191126" y="3921126"/>
              <a:ext cx="1912938" cy="1076325"/>
            </a:xfrm>
            <a:custGeom>
              <a:avLst/>
              <a:gdLst>
                <a:gd name="T0" fmla="*/ 705 w 1205"/>
                <a:gd name="T1" fmla="*/ 0 h 678"/>
                <a:gd name="T2" fmla="*/ 0 w 1205"/>
                <a:gd name="T3" fmla="*/ 229 h 678"/>
                <a:gd name="T4" fmla="*/ 527 w 1205"/>
                <a:gd name="T5" fmla="*/ 678 h 678"/>
                <a:gd name="T6" fmla="*/ 1205 w 1205"/>
                <a:gd name="T7" fmla="*/ 555 h 678"/>
                <a:gd name="T8" fmla="*/ 705 w 1205"/>
                <a:gd name="T9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5" h="678">
                  <a:moveTo>
                    <a:pt x="705" y="0"/>
                  </a:moveTo>
                  <a:lnTo>
                    <a:pt x="0" y="229"/>
                  </a:lnTo>
                  <a:lnTo>
                    <a:pt x="527" y="678"/>
                  </a:lnTo>
                  <a:lnTo>
                    <a:pt x="1205" y="55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1716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3" name="Freeform 8"/>
            <p:cNvSpPr>
              <a:spLocks/>
            </p:cNvSpPr>
            <p:nvPr/>
          </p:nvSpPr>
          <p:spPr bwMode="auto">
            <a:xfrm>
              <a:off x="5557838" y="4802188"/>
              <a:ext cx="1074738" cy="901700"/>
            </a:xfrm>
            <a:custGeom>
              <a:avLst/>
              <a:gdLst>
                <a:gd name="T0" fmla="*/ 337 w 674"/>
                <a:gd name="T1" fmla="*/ 0 h 565"/>
                <a:gd name="T2" fmla="*/ 101 w 674"/>
                <a:gd name="T3" fmla="*/ 0 h 565"/>
                <a:gd name="T4" fmla="*/ 10 w 674"/>
                <a:gd name="T5" fmla="*/ 108 h 565"/>
                <a:gd name="T6" fmla="*/ 61 w 674"/>
                <a:gd name="T7" fmla="*/ 325 h 565"/>
                <a:gd name="T8" fmla="*/ 298 w 674"/>
                <a:gd name="T9" fmla="*/ 553 h 565"/>
                <a:gd name="T10" fmla="*/ 376 w 674"/>
                <a:gd name="T11" fmla="*/ 553 h 565"/>
                <a:gd name="T12" fmla="*/ 613 w 674"/>
                <a:gd name="T13" fmla="*/ 325 h 565"/>
                <a:gd name="T14" fmla="*/ 664 w 674"/>
                <a:gd name="T15" fmla="*/ 108 h 565"/>
                <a:gd name="T16" fmla="*/ 573 w 674"/>
                <a:gd name="T17" fmla="*/ 0 h 565"/>
                <a:gd name="T18" fmla="*/ 337 w 674"/>
                <a:gd name="T19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4" h="565">
                  <a:moveTo>
                    <a:pt x="337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44" y="0"/>
                    <a:pt x="0" y="52"/>
                    <a:pt x="10" y="108"/>
                  </a:cubicBezTo>
                  <a:cubicBezTo>
                    <a:pt x="23" y="183"/>
                    <a:pt x="41" y="277"/>
                    <a:pt x="61" y="325"/>
                  </a:cubicBezTo>
                  <a:cubicBezTo>
                    <a:pt x="86" y="389"/>
                    <a:pt x="212" y="513"/>
                    <a:pt x="298" y="553"/>
                  </a:cubicBezTo>
                  <a:cubicBezTo>
                    <a:pt x="323" y="565"/>
                    <a:pt x="351" y="565"/>
                    <a:pt x="376" y="553"/>
                  </a:cubicBezTo>
                  <a:cubicBezTo>
                    <a:pt x="462" y="513"/>
                    <a:pt x="588" y="389"/>
                    <a:pt x="613" y="325"/>
                  </a:cubicBezTo>
                  <a:cubicBezTo>
                    <a:pt x="633" y="277"/>
                    <a:pt x="651" y="183"/>
                    <a:pt x="664" y="108"/>
                  </a:cubicBezTo>
                  <a:cubicBezTo>
                    <a:pt x="674" y="52"/>
                    <a:pt x="630" y="0"/>
                    <a:pt x="573" y="0"/>
                  </a:cubicBezTo>
                  <a:lnTo>
                    <a:pt x="337" y="0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4" name="Freeform 9"/>
            <p:cNvSpPr>
              <a:spLocks/>
            </p:cNvSpPr>
            <p:nvPr/>
          </p:nvSpPr>
          <p:spPr bwMode="auto">
            <a:xfrm>
              <a:off x="6094413" y="4802188"/>
              <a:ext cx="525463" cy="450850"/>
            </a:xfrm>
            <a:custGeom>
              <a:avLst/>
              <a:gdLst>
                <a:gd name="T0" fmla="*/ 0 w 329"/>
                <a:gd name="T1" fmla="*/ 0 h 282"/>
                <a:gd name="T2" fmla="*/ 280 w 329"/>
                <a:gd name="T3" fmla="*/ 66 h 282"/>
                <a:gd name="T4" fmla="*/ 280 w 329"/>
                <a:gd name="T5" fmla="*/ 281 h 282"/>
                <a:gd name="T6" fmla="*/ 312 w 329"/>
                <a:gd name="T7" fmla="*/ 237 h 282"/>
                <a:gd name="T8" fmla="*/ 329 w 329"/>
                <a:gd name="T9" fmla="*/ 83 h 282"/>
                <a:gd name="T10" fmla="*/ 329 w 329"/>
                <a:gd name="T11" fmla="*/ 0 h 282"/>
                <a:gd name="T12" fmla="*/ 0 w 329"/>
                <a:gd name="T1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282">
                  <a:moveTo>
                    <a:pt x="0" y="0"/>
                  </a:moveTo>
                  <a:cubicBezTo>
                    <a:pt x="98" y="0"/>
                    <a:pt x="238" y="47"/>
                    <a:pt x="280" y="66"/>
                  </a:cubicBezTo>
                  <a:cubicBezTo>
                    <a:pt x="321" y="85"/>
                    <a:pt x="272" y="282"/>
                    <a:pt x="280" y="281"/>
                  </a:cubicBezTo>
                  <a:cubicBezTo>
                    <a:pt x="287" y="280"/>
                    <a:pt x="300" y="246"/>
                    <a:pt x="312" y="237"/>
                  </a:cubicBezTo>
                  <a:cubicBezTo>
                    <a:pt x="324" y="227"/>
                    <a:pt x="329" y="83"/>
                    <a:pt x="329" y="83"/>
                  </a:cubicBezTo>
                  <a:cubicBezTo>
                    <a:pt x="329" y="0"/>
                    <a:pt x="329" y="0"/>
                    <a:pt x="32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526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5" name="Freeform 10"/>
            <p:cNvSpPr>
              <a:spLocks/>
            </p:cNvSpPr>
            <p:nvPr/>
          </p:nvSpPr>
          <p:spPr bwMode="auto">
            <a:xfrm>
              <a:off x="5570538" y="4284663"/>
              <a:ext cx="1049338" cy="517525"/>
            </a:xfrm>
            <a:custGeom>
              <a:avLst/>
              <a:gdLst>
                <a:gd name="T0" fmla="*/ 329 w 658"/>
                <a:gd name="T1" fmla="*/ 0 h 325"/>
                <a:gd name="T2" fmla="*/ 0 w 658"/>
                <a:gd name="T3" fmla="*/ 85 h 325"/>
                <a:gd name="T4" fmla="*/ 0 w 658"/>
                <a:gd name="T5" fmla="*/ 325 h 325"/>
                <a:gd name="T6" fmla="*/ 658 w 658"/>
                <a:gd name="T7" fmla="*/ 325 h 325"/>
                <a:gd name="T8" fmla="*/ 658 w 658"/>
                <a:gd name="T9" fmla="*/ 85 h 325"/>
                <a:gd name="T10" fmla="*/ 329 w 658"/>
                <a:gd name="T11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8" h="325">
                  <a:moveTo>
                    <a:pt x="329" y="0"/>
                  </a:moveTo>
                  <a:cubicBezTo>
                    <a:pt x="148" y="0"/>
                    <a:pt x="0" y="38"/>
                    <a:pt x="0" y="85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658" y="325"/>
                    <a:pt x="658" y="325"/>
                    <a:pt x="658" y="325"/>
                  </a:cubicBezTo>
                  <a:cubicBezTo>
                    <a:pt x="658" y="85"/>
                    <a:pt x="658" y="85"/>
                    <a:pt x="658" y="85"/>
                  </a:cubicBezTo>
                  <a:cubicBezTo>
                    <a:pt x="658" y="38"/>
                    <a:pt x="510" y="0"/>
                    <a:pt x="329" y="0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6" name="Rectangle 11"/>
            <p:cNvSpPr>
              <a:spLocks noChangeArrowheads="1"/>
            </p:cNvSpPr>
            <p:nvPr/>
          </p:nvSpPr>
          <p:spPr bwMode="auto">
            <a:xfrm>
              <a:off x="5208588" y="4284663"/>
              <a:ext cx="47625" cy="530225"/>
            </a:xfrm>
            <a:prstGeom prst="rect">
              <a:avLst/>
            </a:prstGeom>
            <a:solidFill>
              <a:srgbClr val="1716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7" name="Freeform 12"/>
            <p:cNvSpPr>
              <a:spLocks/>
            </p:cNvSpPr>
            <p:nvPr/>
          </p:nvSpPr>
          <p:spPr bwMode="auto">
            <a:xfrm>
              <a:off x="5173663" y="4799013"/>
              <a:ext cx="117475" cy="215900"/>
            </a:xfrm>
            <a:custGeom>
              <a:avLst/>
              <a:gdLst>
                <a:gd name="T0" fmla="*/ 0 w 74"/>
                <a:gd name="T1" fmla="*/ 37 h 135"/>
                <a:gd name="T2" fmla="*/ 0 w 74"/>
                <a:gd name="T3" fmla="*/ 129 h 135"/>
                <a:gd name="T4" fmla="*/ 3 w 74"/>
                <a:gd name="T5" fmla="*/ 100 h 135"/>
                <a:gd name="T6" fmla="*/ 5 w 74"/>
                <a:gd name="T7" fmla="*/ 127 h 135"/>
                <a:gd name="T8" fmla="*/ 6 w 74"/>
                <a:gd name="T9" fmla="*/ 100 h 135"/>
                <a:gd name="T10" fmla="*/ 9 w 74"/>
                <a:gd name="T11" fmla="*/ 135 h 135"/>
                <a:gd name="T12" fmla="*/ 11 w 74"/>
                <a:gd name="T13" fmla="*/ 100 h 135"/>
                <a:gd name="T14" fmla="*/ 11 w 74"/>
                <a:gd name="T15" fmla="*/ 135 h 135"/>
                <a:gd name="T16" fmla="*/ 12 w 74"/>
                <a:gd name="T17" fmla="*/ 100 h 135"/>
                <a:gd name="T18" fmla="*/ 14 w 74"/>
                <a:gd name="T19" fmla="*/ 117 h 135"/>
                <a:gd name="T20" fmla="*/ 14 w 74"/>
                <a:gd name="T21" fmla="*/ 100 h 135"/>
                <a:gd name="T22" fmla="*/ 16 w 74"/>
                <a:gd name="T23" fmla="*/ 120 h 135"/>
                <a:gd name="T24" fmla="*/ 16 w 74"/>
                <a:gd name="T25" fmla="*/ 100 h 135"/>
                <a:gd name="T26" fmla="*/ 21 w 74"/>
                <a:gd name="T27" fmla="*/ 135 h 135"/>
                <a:gd name="T28" fmla="*/ 21 w 74"/>
                <a:gd name="T29" fmla="*/ 100 h 135"/>
                <a:gd name="T30" fmla="*/ 25 w 74"/>
                <a:gd name="T31" fmla="*/ 118 h 135"/>
                <a:gd name="T32" fmla="*/ 29 w 74"/>
                <a:gd name="T33" fmla="*/ 100 h 135"/>
                <a:gd name="T34" fmla="*/ 31 w 74"/>
                <a:gd name="T35" fmla="*/ 122 h 135"/>
                <a:gd name="T36" fmla="*/ 35 w 74"/>
                <a:gd name="T37" fmla="*/ 100 h 135"/>
                <a:gd name="T38" fmla="*/ 37 w 74"/>
                <a:gd name="T39" fmla="*/ 135 h 135"/>
                <a:gd name="T40" fmla="*/ 40 w 74"/>
                <a:gd name="T41" fmla="*/ 100 h 135"/>
                <a:gd name="T42" fmla="*/ 42 w 74"/>
                <a:gd name="T43" fmla="*/ 131 h 135"/>
                <a:gd name="T44" fmla="*/ 47 w 74"/>
                <a:gd name="T45" fmla="*/ 100 h 135"/>
                <a:gd name="T46" fmla="*/ 51 w 74"/>
                <a:gd name="T47" fmla="*/ 127 h 135"/>
                <a:gd name="T48" fmla="*/ 54 w 74"/>
                <a:gd name="T49" fmla="*/ 100 h 135"/>
                <a:gd name="T50" fmla="*/ 58 w 74"/>
                <a:gd name="T51" fmla="*/ 123 h 135"/>
                <a:gd name="T52" fmla="*/ 60 w 74"/>
                <a:gd name="T53" fmla="*/ 100 h 135"/>
                <a:gd name="T54" fmla="*/ 64 w 74"/>
                <a:gd name="T55" fmla="*/ 135 h 135"/>
                <a:gd name="T56" fmla="*/ 70 w 74"/>
                <a:gd name="T57" fmla="*/ 100 h 135"/>
                <a:gd name="T58" fmla="*/ 73 w 74"/>
                <a:gd name="T59" fmla="*/ 135 h 135"/>
                <a:gd name="T60" fmla="*/ 74 w 74"/>
                <a:gd name="T61" fmla="*/ 100 h 135"/>
                <a:gd name="T62" fmla="*/ 74 w 74"/>
                <a:gd name="T63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135">
                  <a:moveTo>
                    <a:pt x="37" y="0"/>
                  </a:moveTo>
                  <a:cubicBezTo>
                    <a:pt x="17" y="0"/>
                    <a:pt x="0" y="17"/>
                    <a:pt x="0" y="37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3" y="129"/>
                    <a:pt x="3" y="129"/>
                    <a:pt x="3" y="129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5" y="100"/>
                    <a:pt x="5" y="100"/>
                    <a:pt x="5" y="100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9" y="100"/>
                    <a:pt x="9" y="100"/>
                    <a:pt x="9" y="100"/>
                  </a:cubicBezTo>
                  <a:cubicBezTo>
                    <a:pt x="9" y="135"/>
                    <a:pt x="9" y="135"/>
                    <a:pt x="9" y="135"/>
                  </a:cubicBezTo>
                  <a:cubicBezTo>
                    <a:pt x="11" y="135"/>
                    <a:pt x="11" y="135"/>
                    <a:pt x="11" y="135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1" y="135"/>
                    <a:pt x="11" y="135"/>
                    <a:pt x="11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17"/>
                    <a:pt x="14" y="117"/>
                    <a:pt x="14" y="117"/>
                  </a:cubicBezTo>
                  <a:cubicBezTo>
                    <a:pt x="14" y="117"/>
                    <a:pt x="14" y="117"/>
                    <a:pt x="14" y="117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1" y="135"/>
                    <a:pt x="21" y="135"/>
                    <a:pt x="21" y="135"/>
                  </a:cubicBezTo>
                  <a:cubicBezTo>
                    <a:pt x="21" y="135"/>
                    <a:pt x="21" y="135"/>
                    <a:pt x="21" y="135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5" y="100"/>
                    <a:pt x="25" y="100"/>
                    <a:pt x="25" y="100"/>
                  </a:cubicBezTo>
                  <a:cubicBezTo>
                    <a:pt x="25" y="118"/>
                    <a:pt x="25" y="118"/>
                    <a:pt x="25" y="118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29" y="100"/>
                    <a:pt x="29" y="100"/>
                    <a:pt x="29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1" y="122"/>
                    <a:pt x="31" y="122"/>
                    <a:pt x="31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7" y="100"/>
                    <a:pt x="37" y="100"/>
                    <a:pt x="37" y="100"/>
                  </a:cubicBezTo>
                  <a:cubicBezTo>
                    <a:pt x="37" y="135"/>
                    <a:pt x="37" y="135"/>
                    <a:pt x="37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7" y="131"/>
                    <a:pt x="47" y="131"/>
                    <a:pt x="47" y="131"/>
                  </a:cubicBezTo>
                  <a:cubicBezTo>
                    <a:pt x="47" y="100"/>
                    <a:pt x="47" y="100"/>
                    <a:pt x="47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27"/>
                    <a:pt x="51" y="127"/>
                    <a:pt x="51" y="127"/>
                  </a:cubicBezTo>
                  <a:cubicBezTo>
                    <a:pt x="54" y="127"/>
                    <a:pt x="54" y="127"/>
                    <a:pt x="54" y="127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60" y="123"/>
                    <a:pt x="60" y="123"/>
                    <a:pt x="60" y="123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64" y="135"/>
                    <a:pt x="64" y="135"/>
                    <a:pt x="64" y="135"/>
                  </a:cubicBezTo>
                  <a:cubicBezTo>
                    <a:pt x="70" y="135"/>
                    <a:pt x="70" y="135"/>
                    <a:pt x="70" y="135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3" y="100"/>
                    <a:pt x="73" y="100"/>
                    <a:pt x="73" y="100"/>
                  </a:cubicBezTo>
                  <a:cubicBezTo>
                    <a:pt x="73" y="135"/>
                    <a:pt x="73" y="135"/>
                    <a:pt x="73" y="135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74" y="17"/>
                    <a:pt x="58" y="0"/>
                    <a:pt x="37" y="0"/>
                  </a:cubicBezTo>
                  <a:close/>
                </a:path>
              </a:pathLst>
            </a:custGeom>
            <a:solidFill>
              <a:srgbClr val="FDBB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8" name="Freeform 13"/>
            <p:cNvSpPr>
              <a:spLocks/>
            </p:cNvSpPr>
            <p:nvPr/>
          </p:nvSpPr>
          <p:spPr bwMode="auto">
            <a:xfrm>
              <a:off x="5868988" y="5534026"/>
              <a:ext cx="452438" cy="192088"/>
            </a:xfrm>
            <a:custGeom>
              <a:avLst/>
              <a:gdLst>
                <a:gd name="T0" fmla="*/ 284 w 284"/>
                <a:gd name="T1" fmla="*/ 38 h 120"/>
                <a:gd name="T2" fmla="*/ 283 w 284"/>
                <a:gd name="T3" fmla="*/ 0 h 120"/>
                <a:gd name="T4" fmla="*/ 142 w 284"/>
                <a:gd name="T5" fmla="*/ 85 h 120"/>
                <a:gd name="T6" fmla="*/ 1 w 284"/>
                <a:gd name="T7" fmla="*/ 0 h 120"/>
                <a:gd name="T8" fmla="*/ 0 w 284"/>
                <a:gd name="T9" fmla="*/ 38 h 120"/>
                <a:gd name="T10" fmla="*/ 103 w 284"/>
                <a:gd name="T11" fmla="*/ 108 h 120"/>
                <a:gd name="T12" fmla="*/ 181 w 284"/>
                <a:gd name="T13" fmla="*/ 108 h 120"/>
                <a:gd name="T14" fmla="*/ 284 w 284"/>
                <a:gd name="T15" fmla="*/ 3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20">
                  <a:moveTo>
                    <a:pt x="284" y="38"/>
                  </a:moveTo>
                  <a:cubicBezTo>
                    <a:pt x="282" y="24"/>
                    <a:pt x="282" y="11"/>
                    <a:pt x="283" y="0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1"/>
                    <a:pt x="2" y="24"/>
                    <a:pt x="0" y="38"/>
                  </a:cubicBezTo>
                  <a:cubicBezTo>
                    <a:pt x="35" y="68"/>
                    <a:pt x="72" y="93"/>
                    <a:pt x="103" y="108"/>
                  </a:cubicBezTo>
                  <a:cubicBezTo>
                    <a:pt x="128" y="120"/>
                    <a:pt x="156" y="120"/>
                    <a:pt x="181" y="108"/>
                  </a:cubicBezTo>
                  <a:cubicBezTo>
                    <a:pt x="212" y="93"/>
                    <a:pt x="249" y="68"/>
                    <a:pt x="284" y="38"/>
                  </a:cubicBezTo>
                  <a:close/>
                </a:path>
              </a:pathLst>
            </a:custGeom>
            <a:solidFill>
              <a:srgbClr val="DDB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9" name="Freeform 14"/>
            <p:cNvSpPr>
              <a:spLocks/>
            </p:cNvSpPr>
            <p:nvPr/>
          </p:nvSpPr>
          <p:spPr bwMode="auto">
            <a:xfrm>
              <a:off x="5191126" y="3921126"/>
              <a:ext cx="1912938" cy="1076325"/>
            </a:xfrm>
            <a:custGeom>
              <a:avLst/>
              <a:gdLst>
                <a:gd name="T0" fmla="*/ 705 w 1205"/>
                <a:gd name="T1" fmla="*/ 0 h 678"/>
                <a:gd name="T2" fmla="*/ 0 w 1205"/>
                <a:gd name="T3" fmla="*/ 229 h 678"/>
                <a:gd name="T4" fmla="*/ 527 w 1205"/>
                <a:gd name="T5" fmla="*/ 678 h 678"/>
                <a:gd name="T6" fmla="*/ 1205 w 1205"/>
                <a:gd name="T7" fmla="*/ 555 h 678"/>
                <a:gd name="T8" fmla="*/ 705 w 1205"/>
                <a:gd name="T9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5" h="678">
                  <a:moveTo>
                    <a:pt x="705" y="0"/>
                  </a:moveTo>
                  <a:lnTo>
                    <a:pt x="0" y="229"/>
                  </a:lnTo>
                  <a:lnTo>
                    <a:pt x="527" y="678"/>
                  </a:lnTo>
                  <a:lnTo>
                    <a:pt x="1205" y="555"/>
                  </a:lnTo>
                  <a:lnTo>
                    <a:pt x="705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0" name="Freeform 15"/>
            <p:cNvSpPr>
              <a:spLocks/>
            </p:cNvSpPr>
            <p:nvPr/>
          </p:nvSpPr>
          <p:spPr bwMode="auto">
            <a:xfrm>
              <a:off x="5557838" y="4802188"/>
              <a:ext cx="1074738" cy="901700"/>
            </a:xfrm>
            <a:custGeom>
              <a:avLst/>
              <a:gdLst>
                <a:gd name="T0" fmla="*/ 337 w 674"/>
                <a:gd name="T1" fmla="*/ 0 h 565"/>
                <a:gd name="T2" fmla="*/ 101 w 674"/>
                <a:gd name="T3" fmla="*/ 0 h 565"/>
                <a:gd name="T4" fmla="*/ 10 w 674"/>
                <a:gd name="T5" fmla="*/ 108 h 565"/>
                <a:gd name="T6" fmla="*/ 61 w 674"/>
                <a:gd name="T7" fmla="*/ 325 h 565"/>
                <a:gd name="T8" fmla="*/ 298 w 674"/>
                <a:gd name="T9" fmla="*/ 553 h 565"/>
                <a:gd name="T10" fmla="*/ 376 w 674"/>
                <a:gd name="T11" fmla="*/ 553 h 565"/>
                <a:gd name="T12" fmla="*/ 613 w 674"/>
                <a:gd name="T13" fmla="*/ 325 h 565"/>
                <a:gd name="T14" fmla="*/ 664 w 674"/>
                <a:gd name="T15" fmla="*/ 108 h 565"/>
                <a:gd name="T16" fmla="*/ 573 w 674"/>
                <a:gd name="T17" fmla="*/ 0 h 565"/>
                <a:gd name="T18" fmla="*/ 337 w 674"/>
                <a:gd name="T19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4" h="565">
                  <a:moveTo>
                    <a:pt x="337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44" y="0"/>
                    <a:pt x="0" y="52"/>
                    <a:pt x="10" y="108"/>
                  </a:cubicBezTo>
                  <a:cubicBezTo>
                    <a:pt x="23" y="183"/>
                    <a:pt x="41" y="277"/>
                    <a:pt x="61" y="325"/>
                  </a:cubicBezTo>
                  <a:cubicBezTo>
                    <a:pt x="86" y="389"/>
                    <a:pt x="212" y="513"/>
                    <a:pt x="298" y="553"/>
                  </a:cubicBezTo>
                  <a:cubicBezTo>
                    <a:pt x="323" y="565"/>
                    <a:pt x="351" y="565"/>
                    <a:pt x="376" y="553"/>
                  </a:cubicBezTo>
                  <a:cubicBezTo>
                    <a:pt x="462" y="513"/>
                    <a:pt x="588" y="389"/>
                    <a:pt x="613" y="325"/>
                  </a:cubicBezTo>
                  <a:cubicBezTo>
                    <a:pt x="633" y="277"/>
                    <a:pt x="651" y="183"/>
                    <a:pt x="664" y="108"/>
                  </a:cubicBezTo>
                  <a:cubicBezTo>
                    <a:pt x="674" y="52"/>
                    <a:pt x="630" y="0"/>
                    <a:pt x="573" y="0"/>
                  </a:cubicBezTo>
                  <a:lnTo>
                    <a:pt x="337" y="0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1" name="Freeform 16"/>
            <p:cNvSpPr>
              <a:spLocks/>
            </p:cNvSpPr>
            <p:nvPr/>
          </p:nvSpPr>
          <p:spPr bwMode="auto">
            <a:xfrm>
              <a:off x="6094413" y="4802188"/>
              <a:ext cx="538163" cy="450850"/>
            </a:xfrm>
            <a:custGeom>
              <a:avLst/>
              <a:gdLst>
                <a:gd name="T0" fmla="*/ 0 w 337"/>
                <a:gd name="T1" fmla="*/ 0 h 282"/>
                <a:gd name="T2" fmla="*/ 280 w 337"/>
                <a:gd name="T3" fmla="*/ 66 h 282"/>
                <a:gd name="T4" fmla="*/ 280 w 337"/>
                <a:gd name="T5" fmla="*/ 281 h 282"/>
                <a:gd name="T6" fmla="*/ 312 w 337"/>
                <a:gd name="T7" fmla="*/ 237 h 282"/>
                <a:gd name="T8" fmla="*/ 337 w 337"/>
                <a:gd name="T9" fmla="*/ 84 h 282"/>
                <a:gd name="T10" fmla="*/ 329 w 337"/>
                <a:gd name="T11" fmla="*/ 0 h 282"/>
                <a:gd name="T12" fmla="*/ 0 w 337"/>
                <a:gd name="T1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7" h="282">
                  <a:moveTo>
                    <a:pt x="0" y="0"/>
                  </a:moveTo>
                  <a:cubicBezTo>
                    <a:pt x="98" y="0"/>
                    <a:pt x="238" y="47"/>
                    <a:pt x="280" y="66"/>
                  </a:cubicBezTo>
                  <a:cubicBezTo>
                    <a:pt x="321" y="85"/>
                    <a:pt x="272" y="282"/>
                    <a:pt x="280" y="281"/>
                  </a:cubicBezTo>
                  <a:cubicBezTo>
                    <a:pt x="287" y="280"/>
                    <a:pt x="300" y="246"/>
                    <a:pt x="312" y="237"/>
                  </a:cubicBezTo>
                  <a:cubicBezTo>
                    <a:pt x="324" y="227"/>
                    <a:pt x="337" y="84"/>
                    <a:pt x="337" y="84"/>
                  </a:cubicBezTo>
                  <a:cubicBezTo>
                    <a:pt x="329" y="0"/>
                    <a:pt x="329" y="0"/>
                    <a:pt x="32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61A00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2" name="Freeform 17"/>
            <p:cNvSpPr>
              <a:spLocks/>
            </p:cNvSpPr>
            <p:nvPr/>
          </p:nvSpPr>
          <p:spPr bwMode="auto">
            <a:xfrm>
              <a:off x="5570538" y="4284663"/>
              <a:ext cx="1049338" cy="517525"/>
            </a:xfrm>
            <a:custGeom>
              <a:avLst/>
              <a:gdLst>
                <a:gd name="T0" fmla="*/ 329 w 658"/>
                <a:gd name="T1" fmla="*/ 0 h 325"/>
                <a:gd name="T2" fmla="*/ 0 w 658"/>
                <a:gd name="T3" fmla="*/ 85 h 325"/>
                <a:gd name="T4" fmla="*/ 0 w 658"/>
                <a:gd name="T5" fmla="*/ 325 h 325"/>
                <a:gd name="T6" fmla="*/ 658 w 658"/>
                <a:gd name="T7" fmla="*/ 325 h 325"/>
                <a:gd name="T8" fmla="*/ 658 w 658"/>
                <a:gd name="T9" fmla="*/ 85 h 325"/>
                <a:gd name="T10" fmla="*/ 329 w 658"/>
                <a:gd name="T11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8" h="325">
                  <a:moveTo>
                    <a:pt x="329" y="0"/>
                  </a:moveTo>
                  <a:cubicBezTo>
                    <a:pt x="148" y="0"/>
                    <a:pt x="0" y="38"/>
                    <a:pt x="0" y="85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658" y="325"/>
                    <a:pt x="658" y="325"/>
                    <a:pt x="658" y="325"/>
                  </a:cubicBezTo>
                  <a:cubicBezTo>
                    <a:pt x="658" y="85"/>
                    <a:pt x="658" y="85"/>
                    <a:pt x="658" y="85"/>
                  </a:cubicBezTo>
                  <a:cubicBezTo>
                    <a:pt x="658" y="38"/>
                    <a:pt x="510" y="0"/>
                    <a:pt x="329" y="0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3" name="Rectangle 18"/>
            <p:cNvSpPr>
              <a:spLocks noChangeArrowheads="1"/>
            </p:cNvSpPr>
            <p:nvPr/>
          </p:nvSpPr>
          <p:spPr bwMode="auto">
            <a:xfrm>
              <a:off x="5208588" y="4284663"/>
              <a:ext cx="47625" cy="530225"/>
            </a:xfrm>
            <a:prstGeom prst="rect">
              <a:avLst/>
            </a:prstGeom>
            <a:solidFill>
              <a:srgbClr val="44546A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4" name="Freeform 19"/>
            <p:cNvSpPr>
              <a:spLocks/>
            </p:cNvSpPr>
            <p:nvPr/>
          </p:nvSpPr>
          <p:spPr bwMode="auto">
            <a:xfrm>
              <a:off x="5173663" y="4799013"/>
              <a:ext cx="117475" cy="215900"/>
            </a:xfrm>
            <a:custGeom>
              <a:avLst/>
              <a:gdLst>
                <a:gd name="T0" fmla="*/ 0 w 74"/>
                <a:gd name="T1" fmla="*/ 37 h 135"/>
                <a:gd name="T2" fmla="*/ 0 w 74"/>
                <a:gd name="T3" fmla="*/ 129 h 135"/>
                <a:gd name="T4" fmla="*/ 3 w 74"/>
                <a:gd name="T5" fmla="*/ 100 h 135"/>
                <a:gd name="T6" fmla="*/ 5 w 74"/>
                <a:gd name="T7" fmla="*/ 127 h 135"/>
                <a:gd name="T8" fmla="*/ 6 w 74"/>
                <a:gd name="T9" fmla="*/ 100 h 135"/>
                <a:gd name="T10" fmla="*/ 9 w 74"/>
                <a:gd name="T11" fmla="*/ 135 h 135"/>
                <a:gd name="T12" fmla="*/ 11 w 74"/>
                <a:gd name="T13" fmla="*/ 100 h 135"/>
                <a:gd name="T14" fmla="*/ 11 w 74"/>
                <a:gd name="T15" fmla="*/ 135 h 135"/>
                <a:gd name="T16" fmla="*/ 12 w 74"/>
                <a:gd name="T17" fmla="*/ 100 h 135"/>
                <a:gd name="T18" fmla="*/ 14 w 74"/>
                <a:gd name="T19" fmla="*/ 117 h 135"/>
                <a:gd name="T20" fmla="*/ 14 w 74"/>
                <a:gd name="T21" fmla="*/ 100 h 135"/>
                <a:gd name="T22" fmla="*/ 16 w 74"/>
                <a:gd name="T23" fmla="*/ 120 h 135"/>
                <a:gd name="T24" fmla="*/ 16 w 74"/>
                <a:gd name="T25" fmla="*/ 100 h 135"/>
                <a:gd name="T26" fmla="*/ 21 w 74"/>
                <a:gd name="T27" fmla="*/ 135 h 135"/>
                <a:gd name="T28" fmla="*/ 21 w 74"/>
                <a:gd name="T29" fmla="*/ 100 h 135"/>
                <a:gd name="T30" fmla="*/ 25 w 74"/>
                <a:gd name="T31" fmla="*/ 118 h 135"/>
                <a:gd name="T32" fmla="*/ 29 w 74"/>
                <a:gd name="T33" fmla="*/ 100 h 135"/>
                <a:gd name="T34" fmla="*/ 31 w 74"/>
                <a:gd name="T35" fmla="*/ 122 h 135"/>
                <a:gd name="T36" fmla="*/ 35 w 74"/>
                <a:gd name="T37" fmla="*/ 100 h 135"/>
                <a:gd name="T38" fmla="*/ 37 w 74"/>
                <a:gd name="T39" fmla="*/ 135 h 135"/>
                <a:gd name="T40" fmla="*/ 40 w 74"/>
                <a:gd name="T41" fmla="*/ 100 h 135"/>
                <a:gd name="T42" fmla="*/ 42 w 74"/>
                <a:gd name="T43" fmla="*/ 131 h 135"/>
                <a:gd name="T44" fmla="*/ 47 w 74"/>
                <a:gd name="T45" fmla="*/ 100 h 135"/>
                <a:gd name="T46" fmla="*/ 51 w 74"/>
                <a:gd name="T47" fmla="*/ 127 h 135"/>
                <a:gd name="T48" fmla="*/ 54 w 74"/>
                <a:gd name="T49" fmla="*/ 100 h 135"/>
                <a:gd name="T50" fmla="*/ 58 w 74"/>
                <a:gd name="T51" fmla="*/ 123 h 135"/>
                <a:gd name="T52" fmla="*/ 60 w 74"/>
                <a:gd name="T53" fmla="*/ 100 h 135"/>
                <a:gd name="T54" fmla="*/ 64 w 74"/>
                <a:gd name="T55" fmla="*/ 135 h 135"/>
                <a:gd name="T56" fmla="*/ 70 w 74"/>
                <a:gd name="T57" fmla="*/ 100 h 135"/>
                <a:gd name="T58" fmla="*/ 73 w 74"/>
                <a:gd name="T59" fmla="*/ 135 h 135"/>
                <a:gd name="T60" fmla="*/ 74 w 74"/>
                <a:gd name="T61" fmla="*/ 100 h 135"/>
                <a:gd name="T62" fmla="*/ 74 w 74"/>
                <a:gd name="T63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135">
                  <a:moveTo>
                    <a:pt x="37" y="0"/>
                  </a:moveTo>
                  <a:cubicBezTo>
                    <a:pt x="17" y="0"/>
                    <a:pt x="0" y="17"/>
                    <a:pt x="0" y="37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3" y="129"/>
                    <a:pt x="3" y="129"/>
                    <a:pt x="3" y="129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5" y="100"/>
                    <a:pt x="5" y="100"/>
                    <a:pt x="5" y="100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9" y="100"/>
                    <a:pt x="9" y="100"/>
                    <a:pt x="9" y="100"/>
                  </a:cubicBezTo>
                  <a:cubicBezTo>
                    <a:pt x="9" y="135"/>
                    <a:pt x="9" y="135"/>
                    <a:pt x="9" y="135"/>
                  </a:cubicBezTo>
                  <a:cubicBezTo>
                    <a:pt x="11" y="135"/>
                    <a:pt x="11" y="135"/>
                    <a:pt x="11" y="135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1" y="135"/>
                    <a:pt x="11" y="135"/>
                    <a:pt x="11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17"/>
                    <a:pt x="14" y="117"/>
                    <a:pt x="14" y="117"/>
                  </a:cubicBezTo>
                  <a:cubicBezTo>
                    <a:pt x="14" y="117"/>
                    <a:pt x="14" y="117"/>
                    <a:pt x="14" y="117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1" y="135"/>
                    <a:pt x="21" y="135"/>
                    <a:pt x="21" y="135"/>
                  </a:cubicBezTo>
                  <a:cubicBezTo>
                    <a:pt x="21" y="135"/>
                    <a:pt x="21" y="135"/>
                    <a:pt x="21" y="135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5" y="100"/>
                    <a:pt x="25" y="100"/>
                    <a:pt x="25" y="100"/>
                  </a:cubicBezTo>
                  <a:cubicBezTo>
                    <a:pt x="25" y="118"/>
                    <a:pt x="25" y="118"/>
                    <a:pt x="25" y="118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29" y="100"/>
                    <a:pt x="29" y="100"/>
                    <a:pt x="29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1" y="122"/>
                    <a:pt x="31" y="122"/>
                    <a:pt x="31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7" y="100"/>
                    <a:pt x="37" y="100"/>
                    <a:pt x="37" y="100"/>
                  </a:cubicBezTo>
                  <a:cubicBezTo>
                    <a:pt x="37" y="135"/>
                    <a:pt x="37" y="135"/>
                    <a:pt x="37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7" y="131"/>
                    <a:pt x="47" y="131"/>
                    <a:pt x="47" y="131"/>
                  </a:cubicBezTo>
                  <a:cubicBezTo>
                    <a:pt x="47" y="100"/>
                    <a:pt x="47" y="100"/>
                    <a:pt x="47" y="100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27"/>
                    <a:pt x="51" y="127"/>
                    <a:pt x="51" y="127"/>
                  </a:cubicBezTo>
                  <a:cubicBezTo>
                    <a:pt x="54" y="127"/>
                    <a:pt x="54" y="127"/>
                    <a:pt x="54" y="127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60" y="123"/>
                    <a:pt x="60" y="123"/>
                    <a:pt x="60" y="123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64" y="135"/>
                    <a:pt x="64" y="135"/>
                    <a:pt x="64" y="135"/>
                  </a:cubicBezTo>
                  <a:cubicBezTo>
                    <a:pt x="70" y="135"/>
                    <a:pt x="70" y="135"/>
                    <a:pt x="70" y="135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3" y="100"/>
                    <a:pt x="73" y="100"/>
                    <a:pt x="73" y="100"/>
                  </a:cubicBezTo>
                  <a:cubicBezTo>
                    <a:pt x="73" y="135"/>
                    <a:pt x="73" y="135"/>
                    <a:pt x="73" y="135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74" y="17"/>
                    <a:pt x="58" y="0"/>
                    <a:pt x="37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5" name="Freeform 20"/>
            <p:cNvSpPr>
              <a:spLocks/>
            </p:cNvSpPr>
            <p:nvPr/>
          </p:nvSpPr>
          <p:spPr bwMode="auto">
            <a:xfrm>
              <a:off x="5411788" y="5913438"/>
              <a:ext cx="1366838" cy="560388"/>
            </a:xfrm>
            <a:custGeom>
              <a:avLst/>
              <a:gdLst>
                <a:gd name="T0" fmla="*/ 731 w 858"/>
                <a:gd name="T1" fmla="*/ 19 h 351"/>
                <a:gd name="T2" fmla="*/ 693 w 858"/>
                <a:gd name="T3" fmla="*/ 0 h 351"/>
                <a:gd name="T4" fmla="*/ 429 w 858"/>
                <a:gd name="T5" fmla="*/ 43 h 351"/>
                <a:gd name="T6" fmla="*/ 165 w 858"/>
                <a:gd name="T7" fmla="*/ 0 h 351"/>
                <a:gd name="T8" fmla="*/ 127 w 858"/>
                <a:gd name="T9" fmla="*/ 19 h 351"/>
                <a:gd name="T10" fmla="*/ 0 w 858"/>
                <a:gd name="T11" fmla="*/ 29 h 351"/>
                <a:gd name="T12" fmla="*/ 429 w 858"/>
                <a:gd name="T13" fmla="*/ 351 h 351"/>
                <a:gd name="T14" fmla="*/ 858 w 858"/>
                <a:gd name="T15" fmla="*/ 29 h 351"/>
                <a:gd name="T16" fmla="*/ 731 w 858"/>
                <a:gd name="T17" fmla="*/ 19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8" h="351">
                  <a:moveTo>
                    <a:pt x="731" y="19"/>
                  </a:moveTo>
                  <a:cubicBezTo>
                    <a:pt x="693" y="0"/>
                    <a:pt x="693" y="0"/>
                    <a:pt x="693" y="0"/>
                  </a:cubicBezTo>
                  <a:cubicBezTo>
                    <a:pt x="429" y="43"/>
                    <a:pt x="429" y="43"/>
                    <a:pt x="429" y="43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212" y="309"/>
                    <a:pt x="429" y="351"/>
                  </a:cubicBezTo>
                  <a:cubicBezTo>
                    <a:pt x="646" y="309"/>
                    <a:pt x="858" y="29"/>
                    <a:pt x="858" y="29"/>
                  </a:cubicBezTo>
                  <a:lnTo>
                    <a:pt x="731" y="19"/>
                  </a:lnTo>
                  <a:close/>
                </a:path>
              </a:pathLst>
            </a:custGeom>
            <a:solidFill>
              <a:srgbClr val="343E4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6" name="Freeform 21"/>
            <p:cNvSpPr>
              <a:spLocks/>
            </p:cNvSpPr>
            <p:nvPr/>
          </p:nvSpPr>
          <p:spPr bwMode="auto">
            <a:xfrm>
              <a:off x="5557838" y="4799013"/>
              <a:ext cx="550863" cy="454025"/>
            </a:xfrm>
            <a:custGeom>
              <a:avLst/>
              <a:gdLst>
                <a:gd name="T0" fmla="*/ 24 w 346"/>
                <a:gd name="T1" fmla="*/ 0 h 284"/>
                <a:gd name="T2" fmla="*/ 24 w 346"/>
                <a:gd name="T3" fmla="*/ 2 h 284"/>
                <a:gd name="T4" fmla="*/ 8 w 346"/>
                <a:gd name="T5" fmla="*/ 2 h 284"/>
                <a:gd name="T6" fmla="*/ 0 w 346"/>
                <a:gd name="T7" fmla="*/ 86 h 284"/>
                <a:gd name="T8" fmla="*/ 25 w 346"/>
                <a:gd name="T9" fmla="*/ 239 h 284"/>
                <a:gd name="T10" fmla="*/ 57 w 346"/>
                <a:gd name="T11" fmla="*/ 283 h 284"/>
                <a:gd name="T12" fmla="*/ 57 w 346"/>
                <a:gd name="T13" fmla="*/ 68 h 284"/>
                <a:gd name="T14" fmla="*/ 285 w 346"/>
                <a:gd name="T15" fmla="*/ 48 h 284"/>
                <a:gd name="T16" fmla="*/ 216 w 346"/>
                <a:gd name="T17" fmla="*/ 18 h 284"/>
                <a:gd name="T18" fmla="*/ 337 w 346"/>
                <a:gd name="T19" fmla="*/ 2 h 284"/>
                <a:gd name="T20" fmla="*/ 311 w 346"/>
                <a:gd name="T21" fmla="*/ 2 h 284"/>
                <a:gd name="T22" fmla="*/ 346 w 346"/>
                <a:gd name="T23" fmla="*/ 0 h 284"/>
                <a:gd name="T24" fmla="*/ 24 w 346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6" h="284">
                  <a:moveTo>
                    <a:pt x="24" y="0"/>
                  </a:moveTo>
                  <a:cubicBezTo>
                    <a:pt x="24" y="2"/>
                    <a:pt x="24" y="2"/>
                    <a:pt x="24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13" y="229"/>
                    <a:pt x="25" y="239"/>
                  </a:cubicBezTo>
                  <a:cubicBezTo>
                    <a:pt x="37" y="248"/>
                    <a:pt x="50" y="282"/>
                    <a:pt x="57" y="283"/>
                  </a:cubicBezTo>
                  <a:cubicBezTo>
                    <a:pt x="65" y="284"/>
                    <a:pt x="16" y="87"/>
                    <a:pt x="57" y="68"/>
                  </a:cubicBezTo>
                  <a:cubicBezTo>
                    <a:pt x="57" y="68"/>
                    <a:pt x="238" y="59"/>
                    <a:pt x="285" y="48"/>
                  </a:cubicBezTo>
                  <a:cubicBezTo>
                    <a:pt x="285" y="48"/>
                    <a:pt x="219" y="30"/>
                    <a:pt x="216" y="18"/>
                  </a:cubicBezTo>
                  <a:cubicBezTo>
                    <a:pt x="257" y="9"/>
                    <a:pt x="300" y="2"/>
                    <a:pt x="337" y="2"/>
                  </a:cubicBezTo>
                  <a:cubicBezTo>
                    <a:pt x="311" y="2"/>
                    <a:pt x="311" y="2"/>
                    <a:pt x="311" y="2"/>
                  </a:cubicBezTo>
                  <a:cubicBezTo>
                    <a:pt x="323" y="1"/>
                    <a:pt x="334" y="1"/>
                    <a:pt x="346" y="0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F61A00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7" name="Freeform 22"/>
            <p:cNvSpPr>
              <a:spLocks/>
            </p:cNvSpPr>
            <p:nvPr/>
          </p:nvSpPr>
          <p:spPr bwMode="auto">
            <a:xfrm>
              <a:off x="6108701" y="4799013"/>
              <a:ext cx="20638" cy="0"/>
            </a:xfrm>
            <a:custGeom>
              <a:avLst/>
              <a:gdLst>
                <a:gd name="T0" fmla="*/ 0 w 12"/>
                <a:gd name="T1" fmla="*/ 12 w 12"/>
                <a:gd name="T2" fmla="*/ 0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8" y="0"/>
                    <a:pt x="4" y="0"/>
                    <a:pt x="0" y="0"/>
                  </a:cubicBezTo>
                  <a:close/>
                </a:path>
              </a:pathLst>
            </a:custGeom>
            <a:solidFill>
              <a:srgbClr val="5526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8" name="Freeform 23"/>
            <p:cNvSpPr>
              <a:spLocks/>
            </p:cNvSpPr>
            <p:nvPr/>
          </p:nvSpPr>
          <p:spPr bwMode="auto">
            <a:xfrm>
              <a:off x="6129338" y="4799013"/>
              <a:ext cx="392113" cy="138113"/>
            </a:xfrm>
            <a:custGeom>
              <a:avLst/>
              <a:gdLst>
                <a:gd name="T0" fmla="*/ 246 w 246"/>
                <a:gd name="T1" fmla="*/ 86 h 86"/>
                <a:gd name="T2" fmla="*/ 227 w 246"/>
                <a:gd name="T3" fmla="*/ 48 h 86"/>
                <a:gd name="T4" fmla="*/ 72 w 246"/>
                <a:gd name="T5" fmla="*/ 0 h 86"/>
                <a:gd name="T6" fmla="*/ 0 w 246"/>
                <a:gd name="T7" fmla="*/ 0 h 86"/>
                <a:gd name="T8" fmla="*/ 123 w 246"/>
                <a:gd name="T9" fmla="*/ 24 h 86"/>
                <a:gd name="T10" fmla="*/ 246 w 246"/>
                <a:gd name="T11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6" h="86">
                  <a:moveTo>
                    <a:pt x="246" y="86"/>
                  </a:moveTo>
                  <a:cubicBezTo>
                    <a:pt x="227" y="48"/>
                    <a:pt x="227" y="48"/>
                    <a:pt x="227" y="48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8" y="1"/>
                    <a:pt x="79" y="7"/>
                    <a:pt x="123" y="24"/>
                  </a:cubicBezTo>
                  <a:cubicBezTo>
                    <a:pt x="221" y="62"/>
                    <a:pt x="246" y="86"/>
                    <a:pt x="246" y="86"/>
                  </a:cubicBezTo>
                  <a:close/>
                </a:path>
              </a:pathLst>
            </a:custGeom>
            <a:solidFill>
              <a:srgbClr val="F61A00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9" name="Freeform 24"/>
            <p:cNvSpPr>
              <a:spLocks/>
            </p:cNvSpPr>
            <p:nvPr/>
          </p:nvSpPr>
          <p:spPr bwMode="auto">
            <a:xfrm>
              <a:off x="6094413" y="5876926"/>
              <a:ext cx="422275" cy="369888"/>
            </a:xfrm>
            <a:custGeom>
              <a:avLst/>
              <a:gdLst>
                <a:gd name="T0" fmla="*/ 214 w 266"/>
                <a:gd name="T1" fmla="*/ 0 h 233"/>
                <a:gd name="T2" fmla="*/ 0 w 266"/>
                <a:gd name="T3" fmla="*/ 67 h 233"/>
                <a:gd name="T4" fmla="*/ 152 w 266"/>
                <a:gd name="T5" fmla="*/ 233 h 233"/>
                <a:gd name="T6" fmla="*/ 266 w 266"/>
                <a:gd name="T7" fmla="*/ 23 h 233"/>
                <a:gd name="T8" fmla="*/ 214 w 266"/>
                <a:gd name="T9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233">
                  <a:moveTo>
                    <a:pt x="214" y="0"/>
                  </a:moveTo>
                  <a:lnTo>
                    <a:pt x="0" y="67"/>
                  </a:lnTo>
                  <a:lnTo>
                    <a:pt x="152" y="233"/>
                  </a:lnTo>
                  <a:lnTo>
                    <a:pt x="266" y="23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0" name="Freeform 25"/>
            <p:cNvSpPr>
              <a:spLocks/>
            </p:cNvSpPr>
            <p:nvPr/>
          </p:nvSpPr>
          <p:spPr bwMode="auto">
            <a:xfrm>
              <a:off x="5673726" y="5876926"/>
              <a:ext cx="420688" cy="369888"/>
            </a:xfrm>
            <a:custGeom>
              <a:avLst/>
              <a:gdLst>
                <a:gd name="T0" fmla="*/ 52 w 265"/>
                <a:gd name="T1" fmla="*/ 0 h 233"/>
                <a:gd name="T2" fmla="*/ 265 w 265"/>
                <a:gd name="T3" fmla="*/ 67 h 233"/>
                <a:gd name="T4" fmla="*/ 114 w 265"/>
                <a:gd name="T5" fmla="*/ 233 h 233"/>
                <a:gd name="T6" fmla="*/ 0 w 265"/>
                <a:gd name="T7" fmla="*/ 23 h 233"/>
                <a:gd name="T8" fmla="*/ 52 w 265"/>
                <a:gd name="T9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233">
                  <a:moveTo>
                    <a:pt x="52" y="0"/>
                  </a:moveTo>
                  <a:lnTo>
                    <a:pt x="265" y="67"/>
                  </a:lnTo>
                  <a:lnTo>
                    <a:pt x="114" y="233"/>
                  </a:lnTo>
                  <a:lnTo>
                    <a:pt x="0" y="23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1" name="Freeform 26"/>
            <p:cNvSpPr>
              <a:spLocks/>
            </p:cNvSpPr>
            <p:nvPr/>
          </p:nvSpPr>
          <p:spPr bwMode="auto">
            <a:xfrm>
              <a:off x="5546726" y="4941888"/>
              <a:ext cx="80963" cy="295275"/>
            </a:xfrm>
            <a:custGeom>
              <a:avLst/>
              <a:gdLst>
                <a:gd name="T0" fmla="*/ 23 w 51"/>
                <a:gd name="T1" fmla="*/ 61 h 185"/>
                <a:gd name="T2" fmla="*/ 0 w 51"/>
                <a:gd name="T3" fmla="*/ 66 h 185"/>
                <a:gd name="T4" fmla="*/ 51 w 51"/>
                <a:gd name="T5" fmla="*/ 185 h 185"/>
                <a:gd name="T6" fmla="*/ 23 w 51"/>
                <a:gd name="T7" fmla="*/ 6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85">
                  <a:moveTo>
                    <a:pt x="23" y="61"/>
                  </a:moveTo>
                  <a:cubicBezTo>
                    <a:pt x="23" y="61"/>
                    <a:pt x="0" y="0"/>
                    <a:pt x="0" y="66"/>
                  </a:cubicBezTo>
                  <a:cubicBezTo>
                    <a:pt x="0" y="132"/>
                    <a:pt x="51" y="185"/>
                    <a:pt x="51" y="185"/>
                  </a:cubicBezTo>
                  <a:lnTo>
                    <a:pt x="23" y="61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2" name="Freeform 27"/>
            <p:cNvSpPr>
              <a:spLocks/>
            </p:cNvSpPr>
            <p:nvPr/>
          </p:nvSpPr>
          <p:spPr bwMode="auto">
            <a:xfrm>
              <a:off x="6562726" y="4941888"/>
              <a:ext cx="80963" cy="295275"/>
            </a:xfrm>
            <a:custGeom>
              <a:avLst/>
              <a:gdLst>
                <a:gd name="T0" fmla="*/ 28 w 51"/>
                <a:gd name="T1" fmla="*/ 61 h 185"/>
                <a:gd name="T2" fmla="*/ 51 w 51"/>
                <a:gd name="T3" fmla="*/ 66 h 185"/>
                <a:gd name="T4" fmla="*/ 0 w 51"/>
                <a:gd name="T5" fmla="*/ 185 h 185"/>
                <a:gd name="T6" fmla="*/ 28 w 51"/>
                <a:gd name="T7" fmla="*/ 6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85">
                  <a:moveTo>
                    <a:pt x="28" y="61"/>
                  </a:moveTo>
                  <a:cubicBezTo>
                    <a:pt x="28" y="61"/>
                    <a:pt x="51" y="0"/>
                    <a:pt x="51" y="66"/>
                  </a:cubicBezTo>
                  <a:cubicBezTo>
                    <a:pt x="51" y="132"/>
                    <a:pt x="0" y="185"/>
                    <a:pt x="0" y="185"/>
                  </a:cubicBezTo>
                  <a:lnTo>
                    <a:pt x="28" y="61"/>
                  </a:lnTo>
                  <a:close/>
                </a:path>
              </a:pathLst>
            </a:custGeom>
            <a:solidFill>
              <a:srgbClr val="F4D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3" name="Freeform 28"/>
            <p:cNvSpPr>
              <a:spLocks/>
            </p:cNvSpPr>
            <p:nvPr/>
          </p:nvSpPr>
          <p:spPr bwMode="auto">
            <a:xfrm>
              <a:off x="6003926" y="5983288"/>
              <a:ext cx="182563" cy="177800"/>
            </a:xfrm>
            <a:custGeom>
              <a:avLst/>
              <a:gdLst>
                <a:gd name="T0" fmla="*/ 57 w 115"/>
                <a:gd name="T1" fmla="*/ 112 h 112"/>
                <a:gd name="T2" fmla="*/ 115 w 115"/>
                <a:gd name="T3" fmla="*/ 62 h 112"/>
                <a:gd name="T4" fmla="*/ 57 w 115"/>
                <a:gd name="T5" fmla="*/ 0 h 112"/>
                <a:gd name="T6" fmla="*/ 0 w 115"/>
                <a:gd name="T7" fmla="*/ 62 h 112"/>
                <a:gd name="T8" fmla="*/ 57 w 115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2">
                  <a:moveTo>
                    <a:pt x="57" y="112"/>
                  </a:moveTo>
                  <a:lnTo>
                    <a:pt x="115" y="62"/>
                  </a:lnTo>
                  <a:lnTo>
                    <a:pt x="57" y="0"/>
                  </a:lnTo>
                  <a:lnTo>
                    <a:pt x="0" y="62"/>
                  </a:lnTo>
                  <a:lnTo>
                    <a:pt x="57" y="112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4" name="Freeform 29"/>
            <p:cNvSpPr>
              <a:spLocks/>
            </p:cNvSpPr>
            <p:nvPr/>
          </p:nvSpPr>
          <p:spPr bwMode="auto">
            <a:xfrm>
              <a:off x="5969001" y="6126163"/>
              <a:ext cx="252413" cy="347663"/>
            </a:xfrm>
            <a:custGeom>
              <a:avLst/>
              <a:gdLst>
                <a:gd name="T0" fmla="*/ 104 w 158"/>
                <a:gd name="T1" fmla="*/ 0 h 218"/>
                <a:gd name="T2" fmla="*/ 79 w 158"/>
                <a:gd name="T3" fmla="*/ 22 h 218"/>
                <a:gd name="T4" fmla="*/ 54 w 158"/>
                <a:gd name="T5" fmla="*/ 0 h 218"/>
                <a:gd name="T6" fmla="*/ 0 w 158"/>
                <a:gd name="T7" fmla="*/ 193 h 218"/>
                <a:gd name="T8" fmla="*/ 79 w 158"/>
                <a:gd name="T9" fmla="*/ 218 h 218"/>
                <a:gd name="T10" fmla="*/ 158 w 158"/>
                <a:gd name="T11" fmla="*/ 193 h 218"/>
                <a:gd name="T12" fmla="*/ 104 w 158"/>
                <a:gd name="T1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218">
                  <a:moveTo>
                    <a:pt x="104" y="0"/>
                  </a:moveTo>
                  <a:cubicBezTo>
                    <a:pt x="79" y="22"/>
                    <a:pt x="79" y="22"/>
                    <a:pt x="79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0" y="193"/>
                    <a:pt x="52" y="217"/>
                    <a:pt x="79" y="218"/>
                  </a:cubicBezTo>
                  <a:cubicBezTo>
                    <a:pt x="106" y="217"/>
                    <a:pt x="158" y="193"/>
                    <a:pt x="158" y="193"/>
                  </a:cubicBezTo>
                  <a:lnTo>
                    <a:pt x="104" y="0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15" name="Group 36"/>
          <p:cNvGrpSpPr/>
          <p:nvPr/>
        </p:nvGrpSpPr>
        <p:grpSpPr>
          <a:xfrm>
            <a:off x="5263853" y="3786807"/>
            <a:ext cx="792163" cy="792163"/>
            <a:chOff x="5699126" y="2938463"/>
            <a:chExt cx="792163" cy="792163"/>
          </a:xfrm>
        </p:grpSpPr>
        <p:sp>
          <p:nvSpPr>
            <p:cNvPr id="116" name="Oval 30"/>
            <p:cNvSpPr>
              <a:spLocks noChangeArrowheads="1"/>
            </p:cNvSpPr>
            <p:nvPr/>
          </p:nvSpPr>
          <p:spPr bwMode="auto">
            <a:xfrm>
              <a:off x="5699126" y="2938463"/>
              <a:ext cx="792163" cy="792163"/>
            </a:xfrm>
            <a:prstGeom prst="ellipse">
              <a:avLst/>
            </a:pr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7" name="Oval 31"/>
            <p:cNvSpPr>
              <a:spLocks noChangeArrowheads="1"/>
            </p:cNvSpPr>
            <p:nvPr/>
          </p:nvSpPr>
          <p:spPr bwMode="auto">
            <a:xfrm>
              <a:off x="5730876" y="2970213"/>
              <a:ext cx="727075" cy="728663"/>
            </a:xfrm>
            <a:prstGeom prst="ellipse">
              <a:avLst/>
            </a:prstGeom>
            <a:solidFill>
              <a:srgbClr val="00B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18" name="Group 35"/>
          <p:cNvGrpSpPr/>
          <p:nvPr/>
        </p:nvGrpSpPr>
        <p:grpSpPr>
          <a:xfrm>
            <a:off x="4168478" y="4137645"/>
            <a:ext cx="792163" cy="792163"/>
            <a:chOff x="4603751" y="3289301"/>
            <a:chExt cx="792163" cy="792163"/>
          </a:xfrm>
        </p:grpSpPr>
        <p:sp>
          <p:nvSpPr>
            <p:cNvPr id="119" name="Oval 37"/>
            <p:cNvSpPr>
              <a:spLocks noChangeArrowheads="1"/>
            </p:cNvSpPr>
            <p:nvPr/>
          </p:nvSpPr>
          <p:spPr bwMode="auto">
            <a:xfrm>
              <a:off x="4603751" y="3289301"/>
              <a:ext cx="792163" cy="792163"/>
            </a:xfrm>
            <a:prstGeom prst="ellipse">
              <a:avLst/>
            </a:pr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0" name="Oval 38"/>
            <p:cNvSpPr>
              <a:spLocks noChangeArrowheads="1"/>
            </p:cNvSpPr>
            <p:nvPr/>
          </p:nvSpPr>
          <p:spPr bwMode="auto">
            <a:xfrm>
              <a:off x="4637088" y="3321051"/>
              <a:ext cx="725488" cy="728663"/>
            </a:xfrm>
            <a:prstGeom prst="ellipse">
              <a:avLst/>
            </a:prstGeom>
            <a:solidFill>
              <a:srgbClr val="00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21" name="Freeform 114"/>
          <p:cNvSpPr>
            <a:spLocks/>
          </p:cNvSpPr>
          <p:nvPr/>
        </p:nvSpPr>
        <p:spPr bwMode="auto">
          <a:xfrm>
            <a:off x="4345926" y="4214237"/>
            <a:ext cx="451279" cy="608294"/>
          </a:xfrm>
          <a:custGeom>
            <a:avLst/>
            <a:gdLst>
              <a:gd name="connsiteX0" fmla="*/ 309121 w 451279"/>
              <a:gd name="connsiteY0" fmla="*/ 347270 h 608294"/>
              <a:gd name="connsiteX1" fmla="*/ 292452 w 451279"/>
              <a:gd name="connsiteY1" fmla="*/ 363939 h 608294"/>
              <a:gd name="connsiteX2" fmla="*/ 309121 w 451279"/>
              <a:gd name="connsiteY2" fmla="*/ 380608 h 608294"/>
              <a:gd name="connsiteX3" fmla="*/ 325790 w 451279"/>
              <a:gd name="connsiteY3" fmla="*/ 363939 h 608294"/>
              <a:gd name="connsiteX4" fmla="*/ 309121 w 451279"/>
              <a:gd name="connsiteY4" fmla="*/ 347270 h 608294"/>
              <a:gd name="connsiteX5" fmla="*/ 199584 w 451279"/>
              <a:gd name="connsiteY5" fmla="*/ 347270 h 608294"/>
              <a:gd name="connsiteX6" fmla="*/ 171802 w 451279"/>
              <a:gd name="connsiteY6" fmla="*/ 373464 h 608294"/>
              <a:gd name="connsiteX7" fmla="*/ 199584 w 451279"/>
              <a:gd name="connsiteY7" fmla="*/ 399658 h 608294"/>
              <a:gd name="connsiteX8" fmla="*/ 227366 w 451279"/>
              <a:gd name="connsiteY8" fmla="*/ 373464 h 608294"/>
              <a:gd name="connsiteX9" fmla="*/ 199584 w 451279"/>
              <a:gd name="connsiteY9" fmla="*/ 347270 h 608294"/>
              <a:gd name="connsiteX10" fmla="*/ 246415 w 451279"/>
              <a:gd name="connsiteY10" fmla="*/ 286945 h 608294"/>
              <a:gd name="connsiteX11" fmla="*/ 232127 w 451279"/>
              <a:gd name="connsiteY11" fmla="*/ 301233 h 608294"/>
              <a:gd name="connsiteX12" fmla="*/ 246415 w 451279"/>
              <a:gd name="connsiteY12" fmla="*/ 315521 h 608294"/>
              <a:gd name="connsiteX13" fmla="*/ 260703 w 451279"/>
              <a:gd name="connsiteY13" fmla="*/ 301233 h 608294"/>
              <a:gd name="connsiteX14" fmla="*/ 246415 w 451279"/>
              <a:gd name="connsiteY14" fmla="*/ 286945 h 608294"/>
              <a:gd name="connsiteX15" fmla="*/ 73624 w 451279"/>
              <a:gd name="connsiteY15" fmla="*/ 274245 h 608294"/>
              <a:gd name="connsiteX16" fmla="*/ 65657 w 451279"/>
              <a:gd name="connsiteY16" fmla="*/ 285414 h 608294"/>
              <a:gd name="connsiteX17" fmla="*/ 33786 w 451279"/>
              <a:gd name="connsiteY17" fmla="*/ 392314 h 608294"/>
              <a:gd name="connsiteX18" fmla="*/ 231384 w 451279"/>
              <a:gd name="connsiteY18" fmla="*/ 590158 h 608294"/>
              <a:gd name="connsiteX19" fmla="*/ 427389 w 451279"/>
              <a:gd name="connsiteY19" fmla="*/ 392314 h 608294"/>
              <a:gd name="connsiteX20" fmla="*/ 427389 w 451279"/>
              <a:gd name="connsiteY20" fmla="*/ 382741 h 608294"/>
              <a:gd name="connsiteX21" fmla="*/ 201107 w 451279"/>
              <a:gd name="connsiteY21" fmla="*/ 444966 h 608294"/>
              <a:gd name="connsiteX22" fmla="*/ 73624 w 451279"/>
              <a:gd name="connsiteY22" fmla="*/ 274245 h 608294"/>
              <a:gd name="connsiteX23" fmla="*/ 158308 w 451279"/>
              <a:gd name="connsiteY23" fmla="*/ 236145 h 608294"/>
              <a:gd name="connsiteX24" fmla="*/ 144814 w 451279"/>
              <a:gd name="connsiteY24" fmla="*/ 249639 h 608294"/>
              <a:gd name="connsiteX25" fmla="*/ 158308 w 451279"/>
              <a:gd name="connsiteY25" fmla="*/ 263133 h 608294"/>
              <a:gd name="connsiteX26" fmla="*/ 171802 w 451279"/>
              <a:gd name="connsiteY26" fmla="*/ 249639 h 608294"/>
              <a:gd name="connsiteX27" fmla="*/ 158308 w 451279"/>
              <a:gd name="connsiteY27" fmla="*/ 236145 h 608294"/>
              <a:gd name="connsiteX28" fmla="*/ 166014 w 451279"/>
              <a:gd name="connsiteY28" fmla="*/ 2822 h 608294"/>
              <a:gd name="connsiteX29" fmla="*/ 215388 w 451279"/>
              <a:gd name="connsiteY29" fmla="*/ 23562 h 608294"/>
              <a:gd name="connsiteX30" fmla="*/ 193090 w 451279"/>
              <a:gd name="connsiteY30" fmla="*/ 73019 h 608294"/>
              <a:gd name="connsiteX31" fmla="*/ 189905 w 451279"/>
              <a:gd name="connsiteY31" fmla="*/ 74614 h 608294"/>
              <a:gd name="connsiteX32" fmla="*/ 224944 w 451279"/>
              <a:gd name="connsiteY32" fmla="*/ 168742 h 608294"/>
              <a:gd name="connsiteX33" fmla="*/ 436774 w 451279"/>
              <a:gd name="connsiteY33" fmla="*/ 310730 h 608294"/>
              <a:gd name="connsiteX34" fmla="*/ 310951 w 451279"/>
              <a:gd name="connsiteY34" fmla="*/ 593113 h 608294"/>
              <a:gd name="connsiteX35" fmla="*/ 27449 w 451279"/>
              <a:gd name="connsiteY35" fmla="*/ 467078 h 608294"/>
              <a:gd name="connsiteX36" fmla="*/ 91157 w 451279"/>
              <a:gd name="connsiteY36" fmla="*/ 221389 h 608294"/>
              <a:gd name="connsiteX37" fmla="*/ 54525 w 451279"/>
              <a:gd name="connsiteY37" fmla="*/ 125666 h 608294"/>
              <a:gd name="connsiteX38" fmla="*/ 51340 w 451279"/>
              <a:gd name="connsiteY38" fmla="*/ 127262 h 608294"/>
              <a:gd name="connsiteX39" fmla="*/ 1966 w 451279"/>
              <a:gd name="connsiteY39" fmla="*/ 104926 h 608294"/>
              <a:gd name="connsiteX40" fmla="*/ 24264 w 451279"/>
              <a:gd name="connsiteY40" fmla="*/ 57065 h 608294"/>
              <a:gd name="connsiteX41" fmla="*/ 166014 w 451279"/>
              <a:gd name="connsiteY41" fmla="*/ 2822 h 60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51279" h="608294">
                <a:moveTo>
                  <a:pt x="309121" y="347270"/>
                </a:moveTo>
                <a:cubicBezTo>
                  <a:pt x="299915" y="347270"/>
                  <a:pt x="292452" y="354733"/>
                  <a:pt x="292452" y="363939"/>
                </a:cubicBezTo>
                <a:cubicBezTo>
                  <a:pt x="292452" y="373145"/>
                  <a:pt x="299915" y="380608"/>
                  <a:pt x="309121" y="380608"/>
                </a:cubicBezTo>
                <a:cubicBezTo>
                  <a:pt x="318327" y="380608"/>
                  <a:pt x="325790" y="373145"/>
                  <a:pt x="325790" y="363939"/>
                </a:cubicBezTo>
                <a:cubicBezTo>
                  <a:pt x="325790" y="354733"/>
                  <a:pt x="318327" y="347270"/>
                  <a:pt x="309121" y="347270"/>
                </a:cubicBezTo>
                <a:close/>
                <a:moveTo>
                  <a:pt x="199584" y="347270"/>
                </a:moveTo>
                <a:cubicBezTo>
                  <a:pt x="184240" y="347270"/>
                  <a:pt x="171802" y="358997"/>
                  <a:pt x="171802" y="373464"/>
                </a:cubicBezTo>
                <a:cubicBezTo>
                  <a:pt x="171802" y="387931"/>
                  <a:pt x="184240" y="399658"/>
                  <a:pt x="199584" y="399658"/>
                </a:cubicBezTo>
                <a:cubicBezTo>
                  <a:pt x="214928" y="399658"/>
                  <a:pt x="227366" y="387931"/>
                  <a:pt x="227366" y="373464"/>
                </a:cubicBezTo>
                <a:cubicBezTo>
                  <a:pt x="227366" y="358997"/>
                  <a:pt x="214928" y="347270"/>
                  <a:pt x="199584" y="347270"/>
                </a:cubicBezTo>
                <a:close/>
                <a:moveTo>
                  <a:pt x="246415" y="286945"/>
                </a:moveTo>
                <a:cubicBezTo>
                  <a:pt x="238524" y="286945"/>
                  <a:pt x="232127" y="293342"/>
                  <a:pt x="232127" y="301233"/>
                </a:cubicBezTo>
                <a:cubicBezTo>
                  <a:pt x="232127" y="309124"/>
                  <a:pt x="238524" y="315521"/>
                  <a:pt x="246415" y="315521"/>
                </a:cubicBezTo>
                <a:cubicBezTo>
                  <a:pt x="254306" y="315521"/>
                  <a:pt x="260703" y="309124"/>
                  <a:pt x="260703" y="301233"/>
                </a:cubicBezTo>
                <a:cubicBezTo>
                  <a:pt x="260703" y="293342"/>
                  <a:pt x="254306" y="286945"/>
                  <a:pt x="246415" y="286945"/>
                </a:cubicBezTo>
                <a:close/>
                <a:moveTo>
                  <a:pt x="73624" y="274245"/>
                </a:moveTo>
                <a:cubicBezTo>
                  <a:pt x="72031" y="277436"/>
                  <a:pt x="68844" y="280627"/>
                  <a:pt x="65657" y="285414"/>
                </a:cubicBezTo>
                <a:cubicBezTo>
                  <a:pt x="46534" y="315729"/>
                  <a:pt x="33786" y="352426"/>
                  <a:pt x="33786" y="392314"/>
                </a:cubicBezTo>
                <a:cubicBezTo>
                  <a:pt x="33786" y="502405"/>
                  <a:pt x="121430" y="590158"/>
                  <a:pt x="231384" y="590158"/>
                </a:cubicBezTo>
                <a:cubicBezTo>
                  <a:pt x="339745" y="590158"/>
                  <a:pt x="427389" y="502405"/>
                  <a:pt x="427389" y="392314"/>
                </a:cubicBezTo>
                <a:cubicBezTo>
                  <a:pt x="427389" y="389123"/>
                  <a:pt x="427389" y="385932"/>
                  <a:pt x="427389" y="382741"/>
                </a:cubicBezTo>
                <a:cubicBezTo>
                  <a:pt x="350900" y="444966"/>
                  <a:pt x="268036" y="456134"/>
                  <a:pt x="201107" y="444966"/>
                </a:cubicBezTo>
                <a:cubicBezTo>
                  <a:pt x="199514" y="444966"/>
                  <a:pt x="8289" y="414651"/>
                  <a:pt x="73624" y="274245"/>
                </a:cubicBezTo>
                <a:close/>
                <a:moveTo>
                  <a:pt x="158308" y="236145"/>
                </a:moveTo>
                <a:cubicBezTo>
                  <a:pt x="150855" y="236145"/>
                  <a:pt x="144814" y="242186"/>
                  <a:pt x="144814" y="249639"/>
                </a:cubicBezTo>
                <a:cubicBezTo>
                  <a:pt x="144814" y="257092"/>
                  <a:pt x="150855" y="263133"/>
                  <a:pt x="158308" y="263133"/>
                </a:cubicBezTo>
                <a:cubicBezTo>
                  <a:pt x="165761" y="263133"/>
                  <a:pt x="171802" y="257092"/>
                  <a:pt x="171802" y="249639"/>
                </a:cubicBezTo>
                <a:cubicBezTo>
                  <a:pt x="171802" y="242186"/>
                  <a:pt x="165761" y="236145"/>
                  <a:pt x="158308" y="236145"/>
                </a:cubicBezTo>
                <a:close/>
                <a:moveTo>
                  <a:pt x="166014" y="2822"/>
                </a:moveTo>
                <a:cubicBezTo>
                  <a:pt x="185127" y="-5155"/>
                  <a:pt x="207425" y="4417"/>
                  <a:pt x="215388" y="23562"/>
                </a:cubicBezTo>
                <a:cubicBezTo>
                  <a:pt x="221759" y="44302"/>
                  <a:pt x="212203" y="65042"/>
                  <a:pt x="193090" y="73019"/>
                </a:cubicBezTo>
                <a:cubicBezTo>
                  <a:pt x="193090" y="73019"/>
                  <a:pt x="193090" y="73019"/>
                  <a:pt x="189905" y="74614"/>
                </a:cubicBezTo>
                <a:cubicBezTo>
                  <a:pt x="189905" y="74614"/>
                  <a:pt x="189905" y="74614"/>
                  <a:pt x="224944" y="168742"/>
                </a:cubicBezTo>
                <a:cubicBezTo>
                  <a:pt x="315729" y="165551"/>
                  <a:pt x="403327" y="219794"/>
                  <a:pt x="436774" y="310730"/>
                </a:cubicBezTo>
                <a:cubicBezTo>
                  <a:pt x="479777" y="424002"/>
                  <a:pt x="424033" y="550037"/>
                  <a:pt x="310951" y="593113"/>
                </a:cubicBezTo>
                <a:cubicBezTo>
                  <a:pt x="197868" y="637783"/>
                  <a:pt x="70452" y="580349"/>
                  <a:pt x="27449" y="467078"/>
                </a:cubicBezTo>
                <a:cubicBezTo>
                  <a:pt x="-5998" y="377736"/>
                  <a:pt x="21078" y="278823"/>
                  <a:pt x="91157" y="221389"/>
                </a:cubicBezTo>
                <a:cubicBezTo>
                  <a:pt x="91157" y="221389"/>
                  <a:pt x="91157" y="221389"/>
                  <a:pt x="54525" y="125666"/>
                </a:cubicBezTo>
                <a:cubicBezTo>
                  <a:pt x="54525" y="125666"/>
                  <a:pt x="54525" y="125666"/>
                  <a:pt x="51340" y="127262"/>
                </a:cubicBezTo>
                <a:cubicBezTo>
                  <a:pt x="32227" y="135239"/>
                  <a:pt x="9929" y="125666"/>
                  <a:pt x="1966" y="104926"/>
                </a:cubicBezTo>
                <a:cubicBezTo>
                  <a:pt x="-4405" y="85782"/>
                  <a:pt x="5151" y="63446"/>
                  <a:pt x="24264" y="57065"/>
                </a:cubicBezTo>
                <a:cubicBezTo>
                  <a:pt x="24264" y="57065"/>
                  <a:pt x="24264" y="57065"/>
                  <a:pt x="166014" y="282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22" name="Group 37"/>
          <p:cNvGrpSpPr/>
          <p:nvPr/>
        </p:nvGrpSpPr>
        <p:grpSpPr>
          <a:xfrm>
            <a:off x="6359228" y="4137645"/>
            <a:ext cx="790575" cy="792163"/>
            <a:chOff x="6794501" y="3289301"/>
            <a:chExt cx="790575" cy="792163"/>
          </a:xfrm>
        </p:grpSpPr>
        <p:sp>
          <p:nvSpPr>
            <p:cNvPr id="123" name="Oval 45"/>
            <p:cNvSpPr>
              <a:spLocks noChangeArrowheads="1"/>
            </p:cNvSpPr>
            <p:nvPr/>
          </p:nvSpPr>
          <p:spPr bwMode="auto">
            <a:xfrm>
              <a:off x="6794501" y="3289301"/>
              <a:ext cx="790575" cy="792163"/>
            </a:xfrm>
            <a:prstGeom prst="ellipse">
              <a:avLst/>
            </a:pr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4" name="Oval 46"/>
            <p:cNvSpPr>
              <a:spLocks noChangeArrowheads="1"/>
            </p:cNvSpPr>
            <p:nvPr/>
          </p:nvSpPr>
          <p:spPr bwMode="auto">
            <a:xfrm>
              <a:off x="6826251" y="3321051"/>
              <a:ext cx="727075" cy="72866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25" name="Group 34"/>
          <p:cNvGrpSpPr/>
          <p:nvPr/>
        </p:nvGrpSpPr>
        <p:grpSpPr>
          <a:xfrm>
            <a:off x="3620790" y="5286995"/>
            <a:ext cx="766763" cy="766763"/>
            <a:chOff x="4056063" y="4438651"/>
            <a:chExt cx="766763" cy="766763"/>
          </a:xfrm>
        </p:grpSpPr>
        <p:sp>
          <p:nvSpPr>
            <p:cNvPr id="126" name="Oval 66"/>
            <p:cNvSpPr>
              <a:spLocks noChangeArrowheads="1"/>
            </p:cNvSpPr>
            <p:nvPr/>
          </p:nvSpPr>
          <p:spPr bwMode="auto">
            <a:xfrm>
              <a:off x="4056063" y="4438651"/>
              <a:ext cx="766763" cy="766763"/>
            </a:xfrm>
            <a:prstGeom prst="ellipse">
              <a:avLst/>
            </a:pr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7" name="Oval 67"/>
            <p:cNvSpPr>
              <a:spLocks noChangeArrowheads="1"/>
            </p:cNvSpPr>
            <p:nvPr/>
          </p:nvSpPr>
          <p:spPr bwMode="auto">
            <a:xfrm>
              <a:off x="4086226" y="4468813"/>
              <a:ext cx="704850" cy="706438"/>
            </a:xfrm>
            <a:prstGeom prst="ellipse">
              <a:avLst/>
            </a:pr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28" name="Group 38"/>
          <p:cNvGrpSpPr/>
          <p:nvPr/>
        </p:nvGrpSpPr>
        <p:grpSpPr>
          <a:xfrm>
            <a:off x="6932315" y="5286995"/>
            <a:ext cx="766763" cy="766763"/>
            <a:chOff x="7367588" y="4438651"/>
            <a:chExt cx="766763" cy="766763"/>
          </a:xfrm>
        </p:grpSpPr>
        <p:sp>
          <p:nvSpPr>
            <p:cNvPr id="129" name="Oval 73"/>
            <p:cNvSpPr>
              <a:spLocks noChangeArrowheads="1"/>
            </p:cNvSpPr>
            <p:nvPr/>
          </p:nvSpPr>
          <p:spPr bwMode="auto">
            <a:xfrm>
              <a:off x="7367588" y="4438651"/>
              <a:ext cx="766763" cy="766763"/>
            </a:xfrm>
            <a:prstGeom prst="ellipse">
              <a:avLst/>
            </a:pr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0" name="Oval 74"/>
            <p:cNvSpPr>
              <a:spLocks noChangeArrowheads="1"/>
            </p:cNvSpPr>
            <p:nvPr/>
          </p:nvSpPr>
          <p:spPr bwMode="auto">
            <a:xfrm>
              <a:off x="7399338" y="4468813"/>
              <a:ext cx="704850" cy="706438"/>
            </a:xfrm>
            <a:prstGeom prst="ellipse">
              <a:avLst/>
            </a:pr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1" name="Group 6"/>
          <p:cNvGrpSpPr/>
          <p:nvPr/>
        </p:nvGrpSpPr>
        <p:grpSpPr>
          <a:xfrm>
            <a:off x="3714453" y="3726482"/>
            <a:ext cx="3827462" cy="1512888"/>
            <a:chOff x="4149726" y="2878138"/>
            <a:chExt cx="3827462" cy="1512888"/>
          </a:xfrm>
        </p:grpSpPr>
        <p:sp>
          <p:nvSpPr>
            <p:cNvPr id="132" name="Freeform 81"/>
            <p:cNvSpPr>
              <a:spLocks noEditPoints="1"/>
            </p:cNvSpPr>
            <p:nvPr/>
          </p:nvSpPr>
          <p:spPr bwMode="auto">
            <a:xfrm>
              <a:off x="5205413" y="2924176"/>
              <a:ext cx="363538" cy="363538"/>
            </a:xfrm>
            <a:custGeom>
              <a:avLst/>
              <a:gdLst>
                <a:gd name="T0" fmla="*/ 114 w 228"/>
                <a:gd name="T1" fmla="*/ 0 h 228"/>
                <a:gd name="T2" fmla="*/ 0 w 228"/>
                <a:gd name="T3" fmla="*/ 114 h 228"/>
                <a:gd name="T4" fmla="*/ 114 w 228"/>
                <a:gd name="T5" fmla="*/ 228 h 228"/>
                <a:gd name="T6" fmla="*/ 228 w 228"/>
                <a:gd name="T7" fmla="*/ 114 h 228"/>
                <a:gd name="T8" fmla="*/ 114 w 228"/>
                <a:gd name="T9" fmla="*/ 0 h 228"/>
                <a:gd name="T10" fmla="*/ 114 w 228"/>
                <a:gd name="T11" fmla="*/ 208 h 228"/>
                <a:gd name="T12" fmla="*/ 20 w 228"/>
                <a:gd name="T13" fmla="*/ 114 h 228"/>
                <a:gd name="T14" fmla="*/ 114 w 228"/>
                <a:gd name="T15" fmla="*/ 20 h 228"/>
                <a:gd name="T16" fmla="*/ 208 w 228"/>
                <a:gd name="T17" fmla="*/ 114 h 228"/>
                <a:gd name="T18" fmla="*/ 114 w 228"/>
                <a:gd name="T19" fmla="*/ 20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8" h="228">
                  <a:moveTo>
                    <a:pt x="114" y="0"/>
                  </a:moveTo>
                  <a:cubicBezTo>
                    <a:pt x="51" y="0"/>
                    <a:pt x="0" y="51"/>
                    <a:pt x="0" y="114"/>
                  </a:cubicBezTo>
                  <a:cubicBezTo>
                    <a:pt x="0" y="177"/>
                    <a:pt x="51" y="228"/>
                    <a:pt x="114" y="228"/>
                  </a:cubicBezTo>
                  <a:cubicBezTo>
                    <a:pt x="177" y="228"/>
                    <a:pt x="228" y="177"/>
                    <a:pt x="228" y="114"/>
                  </a:cubicBezTo>
                  <a:cubicBezTo>
                    <a:pt x="228" y="51"/>
                    <a:pt x="177" y="0"/>
                    <a:pt x="114" y="0"/>
                  </a:cubicBezTo>
                  <a:close/>
                  <a:moveTo>
                    <a:pt x="114" y="208"/>
                  </a:moveTo>
                  <a:cubicBezTo>
                    <a:pt x="62" y="208"/>
                    <a:pt x="20" y="166"/>
                    <a:pt x="20" y="114"/>
                  </a:cubicBezTo>
                  <a:cubicBezTo>
                    <a:pt x="20" y="62"/>
                    <a:pt x="62" y="20"/>
                    <a:pt x="114" y="20"/>
                  </a:cubicBezTo>
                  <a:cubicBezTo>
                    <a:pt x="166" y="20"/>
                    <a:pt x="208" y="62"/>
                    <a:pt x="208" y="114"/>
                  </a:cubicBezTo>
                  <a:cubicBezTo>
                    <a:pt x="208" y="166"/>
                    <a:pt x="166" y="208"/>
                    <a:pt x="114" y="208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3" name="Freeform 82"/>
            <p:cNvSpPr>
              <a:spLocks/>
            </p:cNvSpPr>
            <p:nvPr/>
          </p:nvSpPr>
          <p:spPr bwMode="auto">
            <a:xfrm>
              <a:off x="5383213" y="2968626"/>
              <a:ext cx="9525" cy="46038"/>
            </a:xfrm>
            <a:custGeom>
              <a:avLst/>
              <a:gdLst>
                <a:gd name="T0" fmla="*/ 3 w 6"/>
                <a:gd name="T1" fmla="*/ 29 h 29"/>
                <a:gd name="T2" fmla="*/ 3 w 6"/>
                <a:gd name="T3" fmla="*/ 29 h 29"/>
                <a:gd name="T4" fmla="*/ 0 w 6"/>
                <a:gd name="T5" fmla="*/ 26 h 29"/>
                <a:gd name="T6" fmla="*/ 0 w 6"/>
                <a:gd name="T7" fmla="*/ 3 h 29"/>
                <a:gd name="T8" fmla="*/ 3 w 6"/>
                <a:gd name="T9" fmla="*/ 0 h 29"/>
                <a:gd name="T10" fmla="*/ 6 w 6"/>
                <a:gd name="T11" fmla="*/ 3 h 29"/>
                <a:gd name="T12" fmla="*/ 6 w 6"/>
                <a:gd name="T13" fmla="*/ 26 h 29"/>
                <a:gd name="T14" fmla="*/ 3 w 6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9">
                  <a:moveTo>
                    <a:pt x="3" y="29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2" y="29"/>
                    <a:pt x="0" y="27"/>
                    <a:pt x="0" y="2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7"/>
                    <a:pt x="5" y="29"/>
                    <a:pt x="3" y="29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4" name="Freeform 83"/>
            <p:cNvSpPr>
              <a:spLocks/>
            </p:cNvSpPr>
            <p:nvPr/>
          </p:nvSpPr>
          <p:spPr bwMode="auto">
            <a:xfrm>
              <a:off x="5289551" y="3006726"/>
              <a:ext cx="34925" cy="36513"/>
            </a:xfrm>
            <a:custGeom>
              <a:avLst/>
              <a:gdLst>
                <a:gd name="T0" fmla="*/ 21 w 22"/>
                <a:gd name="T1" fmla="*/ 22 h 23"/>
                <a:gd name="T2" fmla="*/ 21 w 22"/>
                <a:gd name="T3" fmla="*/ 22 h 23"/>
                <a:gd name="T4" fmla="*/ 16 w 22"/>
                <a:gd name="T5" fmla="*/ 22 h 23"/>
                <a:gd name="T6" fmla="*/ 1 w 22"/>
                <a:gd name="T7" fmla="*/ 6 h 23"/>
                <a:gd name="T8" fmla="*/ 1 w 22"/>
                <a:gd name="T9" fmla="*/ 1 h 23"/>
                <a:gd name="T10" fmla="*/ 5 w 22"/>
                <a:gd name="T11" fmla="*/ 1 h 23"/>
                <a:gd name="T12" fmla="*/ 21 w 22"/>
                <a:gd name="T13" fmla="*/ 17 h 23"/>
                <a:gd name="T14" fmla="*/ 21 w 22"/>
                <a:gd name="T15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3">
                  <a:moveTo>
                    <a:pt x="21" y="22"/>
                  </a:moveTo>
                  <a:cubicBezTo>
                    <a:pt x="21" y="22"/>
                    <a:pt x="21" y="22"/>
                    <a:pt x="21" y="22"/>
                  </a:cubicBezTo>
                  <a:cubicBezTo>
                    <a:pt x="20" y="23"/>
                    <a:pt x="18" y="23"/>
                    <a:pt x="16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2" y="0"/>
                    <a:pt x="4" y="0"/>
                    <a:pt x="5" y="1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2" y="18"/>
                    <a:pt x="22" y="20"/>
                    <a:pt x="21" y="22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5" name="Freeform 84"/>
            <p:cNvSpPr>
              <a:spLocks/>
            </p:cNvSpPr>
            <p:nvPr/>
          </p:nvSpPr>
          <p:spPr bwMode="auto">
            <a:xfrm>
              <a:off x="5251451" y="3101976"/>
              <a:ext cx="44450" cy="9525"/>
            </a:xfrm>
            <a:custGeom>
              <a:avLst/>
              <a:gdLst>
                <a:gd name="T0" fmla="*/ 28 w 28"/>
                <a:gd name="T1" fmla="*/ 3 h 6"/>
                <a:gd name="T2" fmla="*/ 28 w 28"/>
                <a:gd name="T3" fmla="*/ 3 h 6"/>
                <a:gd name="T4" fmla="*/ 25 w 28"/>
                <a:gd name="T5" fmla="*/ 6 h 6"/>
                <a:gd name="T6" fmla="*/ 3 w 28"/>
                <a:gd name="T7" fmla="*/ 6 h 6"/>
                <a:gd name="T8" fmla="*/ 0 w 28"/>
                <a:gd name="T9" fmla="*/ 3 h 6"/>
                <a:gd name="T10" fmla="*/ 3 w 28"/>
                <a:gd name="T11" fmla="*/ 0 h 6"/>
                <a:gd name="T12" fmla="*/ 25 w 28"/>
                <a:gd name="T13" fmla="*/ 0 h 6"/>
                <a:gd name="T14" fmla="*/ 28 w 28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6">
                  <a:moveTo>
                    <a:pt x="28" y="3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28" y="5"/>
                    <a:pt x="27" y="6"/>
                    <a:pt x="25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7" y="0"/>
                    <a:pt x="28" y="1"/>
                    <a:pt x="28" y="3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6" name="Freeform 85"/>
            <p:cNvSpPr>
              <a:spLocks/>
            </p:cNvSpPr>
            <p:nvPr/>
          </p:nvSpPr>
          <p:spPr bwMode="auto">
            <a:xfrm>
              <a:off x="5289551" y="3168651"/>
              <a:ext cx="34925" cy="36513"/>
            </a:xfrm>
            <a:custGeom>
              <a:avLst/>
              <a:gdLst>
                <a:gd name="T0" fmla="*/ 21 w 22"/>
                <a:gd name="T1" fmla="*/ 1 h 23"/>
                <a:gd name="T2" fmla="*/ 21 w 22"/>
                <a:gd name="T3" fmla="*/ 1 h 23"/>
                <a:gd name="T4" fmla="*/ 21 w 22"/>
                <a:gd name="T5" fmla="*/ 6 h 23"/>
                <a:gd name="T6" fmla="*/ 5 w 22"/>
                <a:gd name="T7" fmla="*/ 21 h 23"/>
                <a:gd name="T8" fmla="*/ 1 w 22"/>
                <a:gd name="T9" fmla="*/ 21 h 23"/>
                <a:gd name="T10" fmla="*/ 1 w 22"/>
                <a:gd name="T11" fmla="*/ 17 h 23"/>
                <a:gd name="T12" fmla="*/ 16 w 22"/>
                <a:gd name="T13" fmla="*/ 1 h 23"/>
                <a:gd name="T14" fmla="*/ 21 w 22"/>
                <a:gd name="T15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3">
                  <a:moveTo>
                    <a:pt x="21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2" y="2"/>
                    <a:pt x="22" y="4"/>
                    <a:pt x="21" y="6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2" y="23"/>
                    <a:pt x="1" y="21"/>
                  </a:cubicBezTo>
                  <a:cubicBezTo>
                    <a:pt x="0" y="20"/>
                    <a:pt x="0" y="18"/>
                    <a:pt x="1" y="17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8" y="0"/>
                    <a:pt x="20" y="0"/>
                    <a:pt x="21" y="1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7" name="Freeform 86"/>
            <p:cNvSpPr>
              <a:spLocks/>
            </p:cNvSpPr>
            <p:nvPr/>
          </p:nvSpPr>
          <p:spPr bwMode="auto">
            <a:xfrm>
              <a:off x="5449888" y="3168651"/>
              <a:ext cx="36513" cy="36513"/>
            </a:xfrm>
            <a:custGeom>
              <a:avLst/>
              <a:gdLst>
                <a:gd name="T0" fmla="*/ 2 w 23"/>
                <a:gd name="T1" fmla="*/ 1 h 23"/>
                <a:gd name="T2" fmla="*/ 2 w 23"/>
                <a:gd name="T3" fmla="*/ 1 h 23"/>
                <a:gd name="T4" fmla="*/ 6 w 23"/>
                <a:gd name="T5" fmla="*/ 1 h 23"/>
                <a:gd name="T6" fmla="*/ 22 w 23"/>
                <a:gd name="T7" fmla="*/ 17 h 23"/>
                <a:gd name="T8" fmla="*/ 22 w 23"/>
                <a:gd name="T9" fmla="*/ 21 h 23"/>
                <a:gd name="T10" fmla="*/ 17 w 23"/>
                <a:gd name="T11" fmla="*/ 21 h 23"/>
                <a:gd name="T12" fmla="*/ 2 w 23"/>
                <a:gd name="T13" fmla="*/ 6 h 23"/>
                <a:gd name="T14" fmla="*/ 2 w 23"/>
                <a:gd name="T15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23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5" y="0"/>
                    <a:pt x="6" y="1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8"/>
                    <a:pt x="23" y="20"/>
                    <a:pt x="22" y="21"/>
                  </a:cubicBezTo>
                  <a:cubicBezTo>
                    <a:pt x="21" y="23"/>
                    <a:pt x="19" y="23"/>
                    <a:pt x="17" y="2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0" y="2"/>
                    <a:pt x="2" y="1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8" name="Freeform 87"/>
            <p:cNvSpPr>
              <a:spLocks/>
            </p:cNvSpPr>
            <p:nvPr/>
          </p:nvSpPr>
          <p:spPr bwMode="auto">
            <a:xfrm>
              <a:off x="5478463" y="3101976"/>
              <a:ext cx="46038" cy="9525"/>
            </a:xfrm>
            <a:custGeom>
              <a:avLst/>
              <a:gdLst>
                <a:gd name="T0" fmla="*/ 0 w 29"/>
                <a:gd name="T1" fmla="*/ 3 h 6"/>
                <a:gd name="T2" fmla="*/ 0 w 29"/>
                <a:gd name="T3" fmla="*/ 3 h 6"/>
                <a:gd name="T4" fmla="*/ 4 w 29"/>
                <a:gd name="T5" fmla="*/ 0 h 6"/>
                <a:gd name="T6" fmla="*/ 26 w 29"/>
                <a:gd name="T7" fmla="*/ 0 h 6"/>
                <a:gd name="T8" fmla="*/ 29 w 29"/>
                <a:gd name="T9" fmla="*/ 3 h 6"/>
                <a:gd name="T10" fmla="*/ 26 w 29"/>
                <a:gd name="T11" fmla="*/ 6 h 6"/>
                <a:gd name="T12" fmla="*/ 4 w 29"/>
                <a:gd name="T13" fmla="*/ 6 h 6"/>
                <a:gd name="T14" fmla="*/ 0 w 2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6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9" y="1"/>
                    <a:pt x="29" y="3"/>
                  </a:cubicBezTo>
                  <a:cubicBezTo>
                    <a:pt x="29" y="5"/>
                    <a:pt x="27" y="6"/>
                    <a:pt x="26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0" y="5"/>
                    <a:pt x="0" y="3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9" name="Freeform 88"/>
            <p:cNvSpPr>
              <a:spLocks/>
            </p:cNvSpPr>
            <p:nvPr/>
          </p:nvSpPr>
          <p:spPr bwMode="auto">
            <a:xfrm>
              <a:off x="5449888" y="3006726"/>
              <a:ext cx="36513" cy="36513"/>
            </a:xfrm>
            <a:custGeom>
              <a:avLst/>
              <a:gdLst>
                <a:gd name="T0" fmla="*/ 2 w 23"/>
                <a:gd name="T1" fmla="*/ 22 h 23"/>
                <a:gd name="T2" fmla="*/ 2 w 23"/>
                <a:gd name="T3" fmla="*/ 22 h 23"/>
                <a:gd name="T4" fmla="*/ 2 w 23"/>
                <a:gd name="T5" fmla="*/ 17 h 23"/>
                <a:gd name="T6" fmla="*/ 17 w 23"/>
                <a:gd name="T7" fmla="*/ 1 h 23"/>
                <a:gd name="T8" fmla="*/ 22 w 23"/>
                <a:gd name="T9" fmla="*/ 1 h 23"/>
                <a:gd name="T10" fmla="*/ 22 w 23"/>
                <a:gd name="T11" fmla="*/ 6 h 23"/>
                <a:gd name="T12" fmla="*/ 6 w 23"/>
                <a:gd name="T13" fmla="*/ 22 h 23"/>
                <a:gd name="T14" fmla="*/ 2 w 23"/>
                <a:gd name="T15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23">
                  <a:moveTo>
                    <a:pt x="2" y="22"/>
                  </a:moveTo>
                  <a:cubicBezTo>
                    <a:pt x="2" y="22"/>
                    <a:pt x="2" y="22"/>
                    <a:pt x="2" y="22"/>
                  </a:cubicBezTo>
                  <a:cubicBezTo>
                    <a:pt x="0" y="20"/>
                    <a:pt x="0" y="18"/>
                    <a:pt x="2" y="17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9" y="0"/>
                    <a:pt x="21" y="0"/>
                    <a:pt x="22" y="1"/>
                  </a:cubicBezTo>
                  <a:cubicBezTo>
                    <a:pt x="23" y="3"/>
                    <a:pt x="23" y="5"/>
                    <a:pt x="22" y="6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5" y="23"/>
                    <a:pt x="3" y="23"/>
                    <a:pt x="2" y="22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0" name="Freeform 89"/>
            <p:cNvSpPr>
              <a:spLocks/>
            </p:cNvSpPr>
            <p:nvPr/>
          </p:nvSpPr>
          <p:spPr bwMode="auto">
            <a:xfrm>
              <a:off x="5381626" y="3027363"/>
              <a:ext cx="90488" cy="87313"/>
            </a:xfrm>
            <a:custGeom>
              <a:avLst/>
              <a:gdLst>
                <a:gd name="T0" fmla="*/ 53 w 57"/>
                <a:gd name="T1" fmla="*/ 47 h 54"/>
                <a:gd name="T2" fmla="*/ 12 w 57"/>
                <a:gd name="T3" fmla="*/ 47 h 54"/>
                <a:gd name="T4" fmla="*/ 12 w 57"/>
                <a:gd name="T5" fmla="*/ 6 h 54"/>
                <a:gd name="T6" fmla="*/ 6 w 57"/>
                <a:gd name="T7" fmla="*/ 0 h 54"/>
                <a:gd name="T8" fmla="*/ 0 w 57"/>
                <a:gd name="T9" fmla="*/ 6 h 54"/>
                <a:gd name="T10" fmla="*/ 0 w 57"/>
                <a:gd name="T11" fmla="*/ 48 h 54"/>
                <a:gd name="T12" fmla="*/ 0 w 57"/>
                <a:gd name="T13" fmla="*/ 49 h 54"/>
                <a:gd name="T14" fmla="*/ 0 w 57"/>
                <a:gd name="T15" fmla="*/ 51 h 54"/>
                <a:gd name="T16" fmla="*/ 3 w 57"/>
                <a:gd name="T17" fmla="*/ 54 h 54"/>
                <a:gd name="T18" fmla="*/ 53 w 57"/>
                <a:gd name="T19" fmla="*/ 54 h 54"/>
                <a:gd name="T20" fmla="*/ 57 w 57"/>
                <a:gd name="T21" fmla="*/ 51 h 54"/>
                <a:gd name="T22" fmla="*/ 53 w 57"/>
                <a:gd name="T23" fmla="*/ 4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7" h="54">
                  <a:moveTo>
                    <a:pt x="53" y="47"/>
                  </a:moveTo>
                  <a:cubicBezTo>
                    <a:pt x="12" y="47"/>
                    <a:pt x="12" y="47"/>
                    <a:pt x="12" y="4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9"/>
                    <a:pt x="0" y="49"/>
                  </a:cubicBezTo>
                  <a:cubicBezTo>
                    <a:pt x="0" y="50"/>
                    <a:pt x="0" y="50"/>
                    <a:pt x="0" y="51"/>
                  </a:cubicBezTo>
                  <a:cubicBezTo>
                    <a:pt x="0" y="52"/>
                    <a:pt x="1" y="54"/>
                    <a:pt x="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5" y="54"/>
                    <a:pt x="57" y="52"/>
                    <a:pt x="57" y="51"/>
                  </a:cubicBezTo>
                  <a:cubicBezTo>
                    <a:pt x="57" y="49"/>
                    <a:pt x="55" y="47"/>
                    <a:pt x="53" y="47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1" name="Freeform 90"/>
            <p:cNvSpPr>
              <a:spLocks/>
            </p:cNvSpPr>
            <p:nvPr/>
          </p:nvSpPr>
          <p:spPr bwMode="auto">
            <a:xfrm>
              <a:off x="7608888" y="3973513"/>
              <a:ext cx="368300" cy="377825"/>
            </a:xfrm>
            <a:custGeom>
              <a:avLst/>
              <a:gdLst>
                <a:gd name="T0" fmla="*/ 231 w 231"/>
                <a:gd name="T1" fmla="*/ 130 h 237"/>
                <a:gd name="T2" fmla="*/ 231 w 231"/>
                <a:gd name="T3" fmla="*/ 31 h 237"/>
                <a:gd name="T4" fmla="*/ 200 w 231"/>
                <a:gd name="T5" fmla="*/ 0 h 237"/>
                <a:gd name="T6" fmla="*/ 31 w 231"/>
                <a:gd name="T7" fmla="*/ 0 h 237"/>
                <a:gd name="T8" fmla="*/ 0 w 231"/>
                <a:gd name="T9" fmla="*/ 31 h 237"/>
                <a:gd name="T10" fmla="*/ 0 w 231"/>
                <a:gd name="T11" fmla="*/ 130 h 237"/>
                <a:gd name="T12" fmla="*/ 31 w 231"/>
                <a:gd name="T13" fmla="*/ 161 h 237"/>
                <a:gd name="T14" fmla="*/ 162 w 231"/>
                <a:gd name="T15" fmla="*/ 161 h 237"/>
                <a:gd name="T16" fmla="*/ 231 w 231"/>
                <a:gd name="T17" fmla="*/ 237 h 237"/>
                <a:gd name="T18" fmla="*/ 208 w 231"/>
                <a:gd name="T19" fmla="*/ 159 h 237"/>
                <a:gd name="T20" fmla="*/ 231 w 231"/>
                <a:gd name="T21" fmla="*/ 13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237">
                  <a:moveTo>
                    <a:pt x="231" y="130"/>
                  </a:moveTo>
                  <a:cubicBezTo>
                    <a:pt x="231" y="31"/>
                    <a:pt x="231" y="31"/>
                    <a:pt x="231" y="31"/>
                  </a:cubicBezTo>
                  <a:cubicBezTo>
                    <a:pt x="231" y="14"/>
                    <a:pt x="217" y="0"/>
                    <a:pt x="20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47"/>
                    <a:pt x="14" y="161"/>
                    <a:pt x="31" y="161"/>
                  </a:cubicBezTo>
                  <a:cubicBezTo>
                    <a:pt x="162" y="161"/>
                    <a:pt x="162" y="161"/>
                    <a:pt x="162" y="161"/>
                  </a:cubicBezTo>
                  <a:cubicBezTo>
                    <a:pt x="231" y="237"/>
                    <a:pt x="231" y="237"/>
                    <a:pt x="231" y="237"/>
                  </a:cubicBezTo>
                  <a:cubicBezTo>
                    <a:pt x="208" y="159"/>
                    <a:pt x="208" y="159"/>
                    <a:pt x="208" y="159"/>
                  </a:cubicBezTo>
                  <a:cubicBezTo>
                    <a:pt x="221" y="156"/>
                    <a:pt x="231" y="144"/>
                    <a:pt x="231" y="130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2" name="Freeform 91"/>
            <p:cNvSpPr>
              <a:spLocks noEditPoints="1"/>
            </p:cNvSpPr>
            <p:nvPr/>
          </p:nvSpPr>
          <p:spPr bwMode="auto">
            <a:xfrm>
              <a:off x="6551613" y="2878138"/>
              <a:ext cx="377825" cy="525463"/>
            </a:xfrm>
            <a:custGeom>
              <a:avLst/>
              <a:gdLst>
                <a:gd name="T0" fmla="*/ 195 w 237"/>
                <a:gd name="T1" fmla="*/ 316 h 330"/>
                <a:gd name="T2" fmla="*/ 198 w 237"/>
                <a:gd name="T3" fmla="*/ 316 h 330"/>
                <a:gd name="T4" fmla="*/ 201 w 237"/>
                <a:gd name="T5" fmla="*/ 313 h 330"/>
                <a:gd name="T6" fmla="*/ 204 w 237"/>
                <a:gd name="T7" fmla="*/ 118 h 330"/>
                <a:gd name="T8" fmla="*/ 228 w 237"/>
                <a:gd name="T9" fmla="*/ 97 h 330"/>
                <a:gd name="T10" fmla="*/ 220 w 237"/>
                <a:gd name="T11" fmla="*/ 53 h 330"/>
                <a:gd name="T12" fmla="*/ 236 w 237"/>
                <a:gd name="T13" fmla="*/ 20 h 330"/>
                <a:gd name="T14" fmla="*/ 233 w 237"/>
                <a:gd name="T15" fmla="*/ 13 h 330"/>
                <a:gd name="T16" fmla="*/ 231 w 237"/>
                <a:gd name="T17" fmla="*/ 12 h 330"/>
                <a:gd name="T18" fmla="*/ 234 w 237"/>
                <a:gd name="T19" fmla="*/ 6 h 330"/>
                <a:gd name="T20" fmla="*/ 232 w 237"/>
                <a:gd name="T21" fmla="*/ 1 h 330"/>
                <a:gd name="T22" fmla="*/ 226 w 237"/>
                <a:gd name="T23" fmla="*/ 3 h 330"/>
                <a:gd name="T24" fmla="*/ 223 w 237"/>
                <a:gd name="T25" fmla="*/ 8 h 330"/>
                <a:gd name="T26" fmla="*/ 221 w 237"/>
                <a:gd name="T27" fmla="*/ 7 h 330"/>
                <a:gd name="T28" fmla="*/ 213 w 237"/>
                <a:gd name="T29" fmla="*/ 10 h 330"/>
                <a:gd name="T30" fmla="*/ 198 w 237"/>
                <a:gd name="T31" fmla="*/ 42 h 330"/>
                <a:gd name="T32" fmla="*/ 159 w 237"/>
                <a:gd name="T33" fmla="*/ 64 h 330"/>
                <a:gd name="T34" fmla="*/ 158 w 237"/>
                <a:gd name="T35" fmla="*/ 96 h 330"/>
                <a:gd name="T36" fmla="*/ 8 w 237"/>
                <a:gd name="T37" fmla="*/ 221 h 330"/>
                <a:gd name="T38" fmla="*/ 7 w 237"/>
                <a:gd name="T39" fmla="*/ 226 h 330"/>
                <a:gd name="T40" fmla="*/ 10 w 237"/>
                <a:gd name="T41" fmla="*/ 228 h 330"/>
                <a:gd name="T42" fmla="*/ 0 w 237"/>
                <a:gd name="T43" fmla="*/ 237 h 330"/>
                <a:gd name="T44" fmla="*/ 11 w 237"/>
                <a:gd name="T45" fmla="*/ 230 h 330"/>
                <a:gd name="T46" fmla="*/ 14 w 237"/>
                <a:gd name="T47" fmla="*/ 233 h 330"/>
                <a:gd name="T48" fmla="*/ 18 w 237"/>
                <a:gd name="T49" fmla="*/ 233 h 330"/>
                <a:gd name="T50" fmla="*/ 112 w 237"/>
                <a:gd name="T51" fmla="*/ 155 h 330"/>
                <a:gd name="T52" fmla="*/ 144 w 237"/>
                <a:gd name="T53" fmla="*/ 184 h 330"/>
                <a:gd name="T54" fmla="*/ 187 w 237"/>
                <a:gd name="T55" fmla="*/ 190 h 330"/>
                <a:gd name="T56" fmla="*/ 186 w 237"/>
                <a:gd name="T57" fmla="*/ 313 h 330"/>
                <a:gd name="T58" fmla="*/ 189 w 237"/>
                <a:gd name="T59" fmla="*/ 316 h 330"/>
                <a:gd name="T60" fmla="*/ 192 w 237"/>
                <a:gd name="T61" fmla="*/ 316 h 330"/>
                <a:gd name="T62" fmla="*/ 194 w 237"/>
                <a:gd name="T63" fmla="*/ 330 h 330"/>
                <a:gd name="T64" fmla="*/ 195 w 237"/>
                <a:gd name="T65" fmla="*/ 316 h 330"/>
                <a:gd name="T66" fmla="*/ 204 w 237"/>
                <a:gd name="T67" fmla="*/ 59 h 330"/>
                <a:gd name="T68" fmla="*/ 215 w 237"/>
                <a:gd name="T69" fmla="*/ 91 h 330"/>
                <a:gd name="T70" fmla="*/ 183 w 237"/>
                <a:gd name="T71" fmla="*/ 102 h 330"/>
                <a:gd name="T72" fmla="*/ 172 w 237"/>
                <a:gd name="T73" fmla="*/ 71 h 330"/>
                <a:gd name="T74" fmla="*/ 204 w 237"/>
                <a:gd name="T75" fmla="*/ 59 h 330"/>
                <a:gd name="T76" fmla="*/ 149 w 237"/>
                <a:gd name="T77" fmla="*/ 174 h 330"/>
                <a:gd name="T78" fmla="*/ 120 w 237"/>
                <a:gd name="T79" fmla="*/ 148 h 330"/>
                <a:gd name="T80" fmla="*/ 167 w 237"/>
                <a:gd name="T81" fmla="*/ 109 h 330"/>
                <a:gd name="T82" fmla="*/ 177 w 237"/>
                <a:gd name="T83" fmla="*/ 116 h 330"/>
                <a:gd name="T84" fmla="*/ 188 w 237"/>
                <a:gd name="T85" fmla="*/ 119 h 330"/>
                <a:gd name="T86" fmla="*/ 187 w 237"/>
                <a:gd name="T87" fmla="*/ 180 h 330"/>
                <a:gd name="T88" fmla="*/ 149 w 237"/>
                <a:gd name="T89" fmla="*/ 174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7" h="330">
                  <a:moveTo>
                    <a:pt x="195" y="316"/>
                  </a:moveTo>
                  <a:cubicBezTo>
                    <a:pt x="198" y="316"/>
                    <a:pt x="198" y="316"/>
                    <a:pt x="198" y="316"/>
                  </a:cubicBezTo>
                  <a:cubicBezTo>
                    <a:pt x="200" y="316"/>
                    <a:pt x="201" y="315"/>
                    <a:pt x="201" y="313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14" y="115"/>
                    <a:pt x="223" y="108"/>
                    <a:pt x="228" y="97"/>
                  </a:cubicBezTo>
                  <a:cubicBezTo>
                    <a:pt x="236" y="82"/>
                    <a:pt x="232" y="64"/>
                    <a:pt x="220" y="53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37" y="18"/>
                    <a:pt x="236" y="15"/>
                    <a:pt x="233" y="13"/>
                  </a:cubicBezTo>
                  <a:cubicBezTo>
                    <a:pt x="231" y="12"/>
                    <a:pt x="231" y="12"/>
                    <a:pt x="231" y="12"/>
                  </a:cubicBezTo>
                  <a:cubicBezTo>
                    <a:pt x="234" y="6"/>
                    <a:pt x="234" y="6"/>
                    <a:pt x="234" y="6"/>
                  </a:cubicBezTo>
                  <a:cubicBezTo>
                    <a:pt x="235" y="4"/>
                    <a:pt x="234" y="2"/>
                    <a:pt x="232" y="1"/>
                  </a:cubicBezTo>
                  <a:cubicBezTo>
                    <a:pt x="229" y="0"/>
                    <a:pt x="227" y="1"/>
                    <a:pt x="226" y="3"/>
                  </a:cubicBezTo>
                  <a:cubicBezTo>
                    <a:pt x="223" y="8"/>
                    <a:pt x="223" y="8"/>
                    <a:pt x="223" y="8"/>
                  </a:cubicBezTo>
                  <a:cubicBezTo>
                    <a:pt x="221" y="7"/>
                    <a:pt x="221" y="7"/>
                    <a:pt x="221" y="7"/>
                  </a:cubicBezTo>
                  <a:cubicBezTo>
                    <a:pt x="218" y="6"/>
                    <a:pt x="215" y="7"/>
                    <a:pt x="213" y="10"/>
                  </a:cubicBezTo>
                  <a:cubicBezTo>
                    <a:pt x="198" y="42"/>
                    <a:pt x="198" y="42"/>
                    <a:pt x="198" y="42"/>
                  </a:cubicBezTo>
                  <a:cubicBezTo>
                    <a:pt x="182" y="40"/>
                    <a:pt x="166" y="49"/>
                    <a:pt x="159" y="64"/>
                  </a:cubicBezTo>
                  <a:cubicBezTo>
                    <a:pt x="154" y="75"/>
                    <a:pt x="154" y="86"/>
                    <a:pt x="158" y="96"/>
                  </a:cubicBezTo>
                  <a:cubicBezTo>
                    <a:pt x="8" y="221"/>
                    <a:pt x="8" y="221"/>
                    <a:pt x="8" y="221"/>
                  </a:cubicBezTo>
                  <a:cubicBezTo>
                    <a:pt x="7" y="222"/>
                    <a:pt x="6" y="224"/>
                    <a:pt x="7" y="226"/>
                  </a:cubicBezTo>
                  <a:cubicBezTo>
                    <a:pt x="10" y="228"/>
                    <a:pt x="10" y="228"/>
                    <a:pt x="10" y="228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1" y="230"/>
                    <a:pt x="11" y="230"/>
                    <a:pt x="11" y="230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5" y="234"/>
                    <a:pt x="17" y="234"/>
                    <a:pt x="18" y="233"/>
                  </a:cubicBezTo>
                  <a:cubicBezTo>
                    <a:pt x="112" y="155"/>
                    <a:pt x="112" y="155"/>
                    <a:pt x="112" y="155"/>
                  </a:cubicBezTo>
                  <a:cubicBezTo>
                    <a:pt x="120" y="167"/>
                    <a:pt x="131" y="177"/>
                    <a:pt x="144" y="184"/>
                  </a:cubicBezTo>
                  <a:cubicBezTo>
                    <a:pt x="158" y="190"/>
                    <a:pt x="173" y="192"/>
                    <a:pt x="187" y="190"/>
                  </a:cubicBezTo>
                  <a:cubicBezTo>
                    <a:pt x="186" y="313"/>
                    <a:pt x="186" y="313"/>
                    <a:pt x="186" y="313"/>
                  </a:cubicBezTo>
                  <a:cubicBezTo>
                    <a:pt x="186" y="315"/>
                    <a:pt x="187" y="316"/>
                    <a:pt x="189" y="316"/>
                  </a:cubicBezTo>
                  <a:cubicBezTo>
                    <a:pt x="192" y="316"/>
                    <a:pt x="192" y="316"/>
                    <a:pt x="192" y="316"/>
                  </a:cubicBezTo>
                  <a:cubicBezTo>
                    <a:pt x="194" y="330"/>
                    <a:pt x="194" y="330"/>
                    <a:pt x="194" y="330"/>
                  </a:cubicBezTo>
                  <a:lnTo>
                    <a:pt x="195" y="316"/>
                  </a:lnTo>
                  <a:close/>
                  <a:moveTo>
                    <a:pt x="204" y="59"/>
                  </a:moveTo>
                  <a:cubicBezTo>
                    <a:pt x="215" y="65"/>
                    <a:pt x="220" y="79"/>
                    <a:pt x="215" y="91"/>
                  </a:cubicBezTo>
                  <a:cubicBezTo>
                    <a:pt x="209" y="102"/>
                    <a:pt x="195" y="107"/>
                    <a:pt x="183" y="102"/>
                  </a:cubicBezTo>
                  <a:cubicBezTo>
                    <a:pt x="172" y="96"/>
                    <a:pt x="167" y="82"/>
                    <a:pt x="172" y="71"/>
                  </a:cubicBezTo>
                  <a:cubicBezTo>
                    <a:pt x="178" y="59"/>
                    <a:pt x="192" y="54"/>
                    <a:pt x="204" y="59"/>
                  </a:cubicBezTo>
                  <a:close/>
                  <a:moveTo>
                    <a:pt x="149" y="174"/>
                  </a:moveTo>
                  <a:cubicBezTo>
                    <a:pt x="137" y="168"/>
                    <a:pt x="127" y="159"/>
                    <a:pt x="120" y="148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70" y="112"/>
                    <a:pt x="173" y="114"/>
                    <a:pt x="177" y="116"/>
                  </a:cubicBezTo>
                  <a:cubicBezTo>
                    <a:pt x="180" y="117"/>
                    <a:pt x="184" y="118"/>
                    <a:pt x="188" y="119"/>
                  </a:cubicBezTo>
                  <a:cubicBezTo>
                    <a:pt x="187" y="180"/>
                    <a:pt x="187" y="180"/>
                    <a:pt x="187" y="180"/>
                  </a:cubicBezTo>
                  <a:cubicBezTo>
                    <a:pt x="175" y="182"/>
                    <a:pt x="161" y="180"/>
                    <a:pt x="149" y="174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3" name="Freeform 92"/>
            <p:cNvSpPr>
              <a:spLocks noEditPoints="1"/>
            </p:cNvSpPr>
            <p:nvPr/>
          </p:nvSpPr>
          <p:spPr bwMode="auto">
            <a:xfrm>
              <a:off x="4200526" y="4013201"/>
              <a:ext cx="428625" cy="298450"/>
            </a:xfrm>
            <a:custGeom>
              <a:avLst/>
              <a:gdLst>
                <a:gd name="T0" fmla="*/ 251 w 269"/>
                <a:gd name="T1" fmla="*/ 187 h 187"/>
                <a:gd name="T2" fmla="*/ 17 w 269"/>
                <a:gd name="T3" fmla="*/ 187 h 187"/>
                <a:gd name="T4" fmla="*/ 0 w 269"/>
                <a:gd name="T5" fmla="*/ 170 h 187"/>
                <a:gd name="T6" fmla="*/ 0 w 269"/>
                <a:gd name="T7" fmla="*/ 18 h 187"/>
                <a:gd name="T8" fmla="*/ 17 w 269"/>
                <a:gd name="T9" fmla="*/ 0 h 187"/>
                <a:gd name="T10" fmla="*/ 251 w 269"/>
                <a:gd name="T11" fmla="*/ 0 h 187"/>
                <a:gd name="T12" fmla="*/ 269 w 269"/>
                <a:gd name="T13" fmla="*/ 18 h 187"/>
                <a:gd name="T14" fmla="*/ 269 w 269"/>
                <a:gd name="T15" fmla="*/ 170 h 187"/>
                <a:gd name="T16" fmla="*/ 251 w 269"/>
                <a:gd name="T17" fmla="*/ 187 h 187"/>
                <a:gd name="T18" fmla="*/ 17 w 269"/>
                <a:gd name="T19" fmla="*/ 17 h 187"/>
                <a:gd name="T20" fmla="*/ 16 w 269"/>
                <a:gd name="T21" fmla="*/ 18 h 187"/>
                <a:gd name="T22" fmla="*/ 16 w 269"/>
                <a:gd name="T23" fmla="*/ 170 h 187"/>
                <a:gd name="T24" fmla="*/ 17 w 269"/>
                <a:gd name="T25" fmla="*/ 171 h 187"/>
                <a:gd name="T26" fmla="*/ 251 w 269"/>
                <a:gd name="T27" fmla="*/ 171 h 187"/>
                <a:gd name="T28" fmla="*/ 252 w 269"/>
                <a:gd name="T29" fmla="*/ 170 h 187"/>
                <a:gd name="T30" fmla="*/ 252 w 269"/>
                <a:gd name="T31" fmla="*/ 18 h 187"/>
                <a:gd name="T32" fmla="*/ 251 w 269"/>
                <a:gd name="T33" fmla="*/ 17 h 187"/>
                <a:gd name="T34" fmla="*/ 17 w 269"/>
                <a:gd name="T35" fmla="*/ 1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9" h="187">
                  <a:moveTo>
                    <a:pt x="251" y="187"/>
                  </a:moveTo>
                  <a:cubicBezTo>
                    <a:pt x="17" y="187"/>
                    <a:pt x="17" y="187"/>
                    <a:pt x="17" y="187"/>
                  </a:cubicBezTo>
                  <a:cubicBezTo>
                    <a:pt x="8" y="187"/>
                    <a:pt x="0" y="179"/>
                    <a:pt x="0" y="17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61" y="0"/>
                    <a:pt x="269" y="8"/>
                    <a:pt x="269" y="18"/>
                  </a:cubicBezTo>
                  <a:cubicBezTo>
                    <a:pt x="269" y="170"/>
                    <a:pt x="269" y="170"/>
                    <a:pt x="269" y="170"/>
                  </a:cubicBezTo>
                  <a:cubicBezTo>
                    <a:pt x="269" y="179"/>
                    <a:pt x="261" y="187"/>
                    <a:pt x="251" y="187"/>
                  </a:cubicBezTo>
                  <a:close/>
                  <a:moveTo>
                    <a:pt x="17" y="17"/>
                  </a:moveTo>
                  <a:cubicBezTo>
                    <a:pt x="17" y="17"/>
                    <a:pt x="16" y="17"/>
                    <a:pt x="16" y="18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7" y="171"/>
                    <a:pt x="17" y="171"/>
                  </a:cubicBezTo>
                  <a:cubicBezTo>
                    <a:pt x="251" y="171"/>
                    <a:pt x="251" y="171"/>
                    <a:pt x="251" y="171"/>
                  </a:cubicBezTo>
                  <a:cubicBezTo>
                    <a:pt x="252" y="171"/>
                    <a:pt x="252" y="170"/>
                    <a:pt x="252" y="170"/>
                  </a:cubicBezTo>
                  <a:cubicBezTo>
                    <a:pt x="252" y="18"/>
                    <a:pt x="252" y="18"/>
                    <a:pt x="252" y="18"/>
                  </a:cubicBezTo>
                  <a:cubicBezTo>
                    <a:pt x="252" y="17"/>
                    <a:pt x="252" y="17"/>
                    <a:pt x="251" y="17"/>
                  </a:cubicBezTo>
                  <a:lnTo>
                    <a:pt x="17" y="17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4" name="Freeform 93"/>
            <p:cNvSpPr>
              <a:spLocks/>
            </p:cNvSpPr>
            <p:nvPr/>
          </p:nvSpPr>
          <p:spPr bwMode="auto">
            <a:xfrm>
              <a:off x="4149726" y="4318001"/>
              <a:ext cx="531813" cy="25400"/>
            </a:xfrm>
            <a:custGeom>
              <a:avLst/>
              <a:gdLst>
                <a:gd name="T0" fmla="*/ 325 w 333"/>
                <a:gd name="T1" fmla="*/ 16 h 16"/>
                <a:gd name="T2" fmla="*/ 8 w 333"/>
                <a:gd name="T3" fmla="*/ 16 h 16"/>
                <a:gd name="T4" fmla="*/ 0 w 333"/>
                <a:gd name="T5" fmla="*/ 8 h 16"/>
                <a:gd name="T6" fmla="*/ 8 w 333"/>
                <a:gd name="T7" fmla="*/ 0 h 16"/>
                <a:gd name="T8" fmla="*/ 325 w 333"/>
                <a:gd name="T9" fmla="*/ 0 h 16"/>
                <a:gd name="T10" fmla="*/ 333 w 333"/>
                <a:gd name="T11" fmla="*/ 8 h 16"/>
                <a:gd name="T12" fmla="*/ 325 w 333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3" h="16">
                  <a:moveTo>
                    <a:pt x="325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29" y="0"/>
                    <a:pt x="333" y="3"/>
                    <a:pt x="333" y="8"/>
                  </a:cubicBezTo>
                  <a:cubicBezTo>
                    <a:pt x="333" y="12"/>
                    <a:pt x="329" y="16"/>
                    <a:pt x="325" y="16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5" name="Freeform 94"/>
            <p:cNvSpPr>
              <a:spLocks noEditPoints="1"/>
            </p:cNvSpPr>
            <p:nvPr/>
          </p:nvSpPr>
          <p:spPr bwMode="auto">
            <a:xfrm>
              <a:off x="4387851" y="3765551"/>
              <a:ext cx="138113" cy="141288"/>
            </a:xfrm>
            <a:custGeom>
              <a:avLst/>
              <a:gdLst>
                <a:gd name="T0" fmla="*/ 87 w 87"/>
                <a:gd name="T1" fmla="*/ 39 h 88"/>
                <a:gd name="T2" fmla="*/ 82 w 87"/>
                <a:gd name="T3" fmla="*/ 37 h 88"/>
                <a:gd name="T4" fmla="*/ 76 w 87"/>
                <a:gd name="T5" fmla="*/ 22 h 88"/>
                <a:gd name="T6" fmla="*/ 78 w 87"/>
                <a:gd name="T7" fmla="*/ 17 h 88"/>
                <a:gd name="T8" fmla="*/ 78 w 87"/>
                <a:gd name="T9" fmla="*/ 16 h 88"/>
                <a:gd name="T10" fmla="*/ 75 w 87"/>
                <a:gd name="T11" fmla="*/ 13 h 88"/>
                <a:gd name="T12" fmla="*/ 71 w 87"/>
                <a:gd name="T13" fmla="*/ 10 h 88"/>
                <a:gd name="T14" fmla="*/ 71 w 87"/>
                <a:gd name="T15" fmla="*/ 10 h 88"/>
                <a:gd name="T16" fmla="*/ 66 w 87"/>
                <a:gd name="T17" fmla="*/ 12 h 88"/>
                <a:gd name="T18" fmla="*/ 51 w 87"/>
                <a:gd name="T19" fmla="*/ 5 h 88"/>
                <a:gd name="T20" fmla="*/ 49 w 87"/>
                <a:gd name="T21" fmla="*/ 0 h 88"/>
                <a:gd name="T22" fmla="*/ 48 w 87"/>
                <a:gd name="T23" fmla="*/ 0 h 88"/>
                <a:gd name="T24" fmla="*/ 44 w 87"/>
                <a:gd name="T25" fmla="*/ 0 h 88"/>
                <a:gd name="T26" fmla="*/ 39 w 87"/>
                <a:gd name="T27" fmla="*/ 0 h 88"/>
                <a:gd name="T28" fmla="*/ 39 w 87"/>
                <a:gd name="T29" fmla="*/ 0 h 88"/>
                <a:gd name="T30" fmla="*/ 36 w 87"/>
                <a:gd name="T31" fmla="*/ 5 h 88"/>
                <a:gd name="T32" fmla="*/ 22 w 87"/>
                <a:gd name="T33" fmla="*/ 11 h 88"/>
                <a:gd name="T34" fmla="*/ 17 w 87"/>
                <a:gd name="T35" fmla="*/ 9 h 88"/>
                <a:gd name="T36" fmla="*/ 16 w 87"/>
                <a:gd name="T37" fmla="*/ 9 h 88"/>
                <a:gd name="T38" fmla="*/ 13 w 87"/>
                <a:gd name="T39" fmla="*/ 13 h 88"/>
                <a:gd name="T40" fmla="*/ 9 w 87"/>
                <a:gd name="T41" fmla="*/ 16 h 88"/>
                <a:gd name="T42" fmla="*/ 9 w 87"/>
                <a:gd name="T43" fmla="*/ 17 h 88"/>
                <a:gd name="T44" fmla="*/ 11 w 87"/>
                <a:gd name="T45" fmla="*/ 22 h 88"/>
                <a:gd name="T46" fmla="*/ 5 w 87"/>
                <a:gd name="T47" fmla="*/ 36 h 88"/>
                <a:gd name="T48" fmla="*/ 0 w 87"/>
                <a:gd name="T49" fmla="*/ 38 h 88"/>
                <a:gd name="T50" fmla="*/ 0 w 87"/>
                <a:gd name="T51" fmla="*/ 39 h 88"/>
                <a:gd name="T52" fmla="*/ 0 w 87"/>
                <a:gd name="T53" fmla="*/ 44 h 88"/>
                <a:gd name="T54" fmla="*/ 0 w 87"/>
                <a:gd name="T55" fmla="*/ 48 h 88"/>
                <a:gd name="T56" fmla="*/ 0 w 87"/>
                <a:gd name="T57" fmla="*/ 49 h 88"/>
                <a:gd name="T58" fmla="*/ 5 w 87"/>
                <a:gd name="T59" fmla="*/ 51 h 88"/>
                <a:gd name="T60" fmla="*/ 11 w 87"/>
                <a:gd name="T61" fmla="*/ 66 h 88"/>
                <a:gd name="T62" fmla="*/ 9 w 87"/>
                <a:gd name="T63" fmla="*/ 71 h 88"/>
                <a:gd name="T64" fmla="*/ 9 w 87"/>
                <a:gd name="T65" fmla="*/ 71 h 88"/>
                <a:gd name="T66" fmla="*/ 12 w 87"/>
                <a:gd name="T67" fmla="*/ 75 h 88"/>
                <a:gd name="T68" fmla="*/ 16 w 87"/>
                <a:gd name="T69" fmla="*/ 78 h 88"/>
                <a:gd name="T70" fmla="*/ 16 w 87"/>
                <a:gd name="T71" fmla="*/ 78 h 88"/>
                <a:gd name="T72" fmla="*/ 21 w 87"/>
                <a:gd name="T73" fmla="*/ 76 h 88"/>
                <a:gd name="T74" fmla="*/ 36 w 87"/>
                <a:gd name="T75" fmla="*/ 82 h 88"/>
                <a:gd name="T76" fmla="*/ 38 w 87"/>
                <a:gd name="T77" fmla="*/ 87 h 88"/>
                <a:gd name="T78" fmla="*/ 39 w 87"/>
                <a:gd name="T79" fmla="*/ 88 h 88"/>
                <a:gd name="T80" fmla="*/ 43 w 87"/>
                <a:gd name="T81" fmla="*/ 88 h 88"/>
                <a:gd name="T82" fmla="*/ 48 w 87"/>
                <a:gd name="T83" fmla="*/ 88 h 88"/>
                <a:gd name="T84" fmla="*/ 48 w 87"/>
                <a:gd name="T85" fmla="*/ 87 h 88"/>
                <a:gd name="T86" fmla="*/ 51 w 87"/>
                <a:gd name="T87" fmla="*/ 82 h 88"/>
                <a:gd name="T88" fmla="*/ 65 w 87"/>
                <a:gd name="T89" fmla="*/ 76 h 88"/>
                <a:gd name="T90" fmla="*/ 71 w 87"/>
                <a:gd name="T91" fmla="*/ 78 h 88"/>
                <a:gd name="T92" fmla="*/ 71 w 87"/>
                <a:gd name="T93" fmla="*/ 78 h 88"/>
                <a:gd name="T94" fmla="*/ 74 w 87"/>
                <a:gd name="T95" fmla="*/ 75 h 88"/>
                <a:gd name="T96" fmla="*/ 78 w 87"/>
                <a:gd name="T97" fmla="*/ 72 h 88"/>
                <a:gd name="T98" fmla="*/ 78 w 87"/>
                <a:gd name="T99" fmla="*/ 71 h 88"/>
                <a:gd name="T100" fmla="*/ 76 w 87"/>
                <a:gd name="T101" fmla="*/ 66 h 88"/>
                <a:gd name="T102" fmla="*/ 82 w 87"/>
                <a:gd name="T103" fmla="*/ 51 h 88"/>
                <a:gd name="T104" fmla="*/ 87 w 87"/>
                <a:gd name="T105" fmla="*/ 49 h 88"/>
                <a:gd name="T106" fmla="*/ 87 w 87"/>
                <a:gd name="T107" fmla="*/ 49 h 88"/>
                <a:gd name="T108" fmla="*/ 87 w 87"/>
                <a:gd name="T109" fmla="*/ 44 h 88"/>
                <a:gd name="T110" fmla="*/ 87 w 87"/>
                <a:gd name="T111" fmla="*/ 39 h 88"/>
                <a:gd name="T112" fmla="*/ 44 w 87"/>
                <a:gd name="T113" fmla="*/ 67 h 88"/>
                <a:gd name="T114" fmla="*/ 20 w 87"/>
                <a:gd name="T115" fmla="*/ 44 h 88"/>
                <a:gd name="T116" fmla="*/ 44 w 87"/>
                <a:gd name="T117" fmla="*/ 20 h 88"/>
                <a:gd name="T118" fmla="*/ 67 w 87"/>
                <a:gd name="T119" fmla="*/ 44 h 88"/>
                <a:gd name="T120" fmla="*/ 44 w 87"/>
                <a:gd name="T121" fmla="*/ 6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7" h="88">
                  <a:moveTo>
                    <a:pt x="87" y="39"/>
                  </a:moveTo>
                  <a:cubicBezTo>
                    <a:pt x="82" y="37"/>
                    <a:pt x="82" y="37"/>
                    <a:pt x="82" y="37"/>
                  </a:cubicBezTo>
                  <a:cubicBezTo>
                    <a:pt x="81" y="31"/>
                    <a:pt x="79" y="26"/>
                    <a:pt x="76" y="22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61" y="9"/>
                    <a:pt x="56" y="6"/>
                    <a:pt x="51" y="5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1" y="6"/>
                    <a:pt x="26" y="8"/>
                    <a:pt x="22" y="11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8" y="26"/>
                    <a:pt x="6" y="31"/>
                    <a:pt x="5" y="36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6" y="56"/>
                    <a:pt x="8" y="61"/>
                    <a:pt x="11" y="66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6" y="79"/>
                    <a:pt x="31" y="81"/>
                    <a:pt x="36" y="82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3" y="88"/>
                    <a:pt x="43" y="88"/>
                    <a:pt x="43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6" y="81"/>
                    <a:pt x="61" y="79"/>
                    <a:pt x="65" y="76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9" y="62"/>
                    <a:pt x="81" y="57"/>
                    <a:pt x="82" y="51"/>
                  </a:cubicBezTo>
                  <a:cubicBezTo>
                    <a:pt x="87" y="49"/>
                    <a:pt x="87" y="49"/>
                    <a:pt x="87" y="49"/>
                  </a:cubicBezTo>
                  <a:cubicBezTo>
                    <a:pt x="87" y="49"/>
                    <a:pt x="87" y="49"/>
                    <a:pt x="87" y="49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44" y="67"/>
                  </a:moveTo>
                  <a:cubicBezTo>
                    <a:pt x="30" y="67"/>
                    <a:pt x="20" y="57"/>
                    <a:pt x="20" y="44"/>
                  </a:cubicBezTo>
                  <a:cubicBezTo>
                    <a:pt x="20" y="31"/>
                    <a:pt x="30" y="20"/>
                    <a:pt x="44" y="20"/>
                  </a:cubicBezTo>
                  <a:cubicBezTo>
                    <a:pt x="57" y="20"/>
                    <a:pt x="67" y="31"/>
                    <a:pt x="67" y="44"/>
                  </a:cubicBezTo>
                  <a:cubicBezTo>
                    <a:pt x="67" y="57"/>
                    <a:pt x="57" y="67"/>
                    <a:pt x="44" y="67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6" name="Freeform 95"/>
            <p:cNvSpPr>
              <a:spLocks/>
            </p:cNvSpPr>
            <p:nvPr/>
          </p:nvSpPr>
          <p:spPr bwMode="auto">
            <a:xfrm>
              <a:off x="5461001" y="3330576"/>
              <a:ext cx="185738" cy="187325"/>
            </a:xfrm>
            <a:custGeom>
              <a:avLst/>
              <a:gdLst>
                <a:gd name="T0" fmla="*/ 58 w 117"/>
                <a:gd name="T1" fmla="*/ 0 h 117"/>
                <a:gd name="T2" fmla="*/ 58 w 117"/>
                <a:gd name="T3" fmla="*/ 59 h 117"/>
                <a:gd name="T4" fmla="*/ 0 w 117"/>
                <a:gd name="T5" fmla="*/ 59 h 117"/>
                <a:gd name="T6" fmla="*/ 58 w 117"/>
                <a:gd name="T7" fmla="*/ 117 h 117"/>
                <a:gd name="T8" fmla="*/ 117 w 117"/>
                <a:gd name="T9" fmla="*/ 59 h 117"/>
                <a:gd name="T10" fmla="*/ 58 w 117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117">
                  <a:moveTo>
                    <a:pt x="58" y="0"/>
                  </a:moveTo>
                  <a:cubicBezTo>
                    <a:pt x="58" y="59"/>
                    <a:pt x="58" y="59"/>
                    <a:pt x="58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91"/>
                    <a:pt x="26" y="117"/>
                    <a:pt x="58" y="117"/>
                  </a:cubicBezTo>
                  <a:cubicBezTo>
                    <a:pt x="91" y="117"/>
                    <a:pt x="117" y="91"/>
                    <a:pt x="117" y="59"/>
                  </a:cubicBezTo>
                  <a:cubicBezTo>
                    <a:pt x="117" y="26"/>
                    <a:pt x="91" y="0"/>
                    <a:pt x="58" y="0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7" name="Freeform 96"/>
            <p:cNvSpPr>
              <a:spLocks/>
            </p:cNvSpPr>
            <p:nvPr/>
          </p:nvSpPr>
          <p:spPr bwMode="auto">
            <a:xfrm>
              <a:off x="5451476" y="3321051"/>
              <a:ext cx="88900" cy="85725"/>
            </a:xfrm>
            <a:custGeom>
              <a:avLst/>
              <a:gdLst>
                <a:gd name="T0" fmla="*/ 56 w 56"/>
                <a:gd name="T1" fmla="*/ 0 h 54"/>
                <a:gd name="T2" fmla="*/ 54 w 56"/>
                <a:gd name="T3" fmla="*/ 0 h 54"/>
                <a:gd name="T4" fmla="*/ 0 w 56"/>
                <a:gd name="T5" fmla="*/ 54 h 54"/>
                <a:gd name="T6" fmla="*/ 56 w 56"/>
                <a:gd name="T7" fmla="*/ 54 h 54"/>
                <a:gd name="T8" fmla="*/ 56 w 56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4">
                  <a:moveTo>
                    <a:pt x="56" y="0"/>
                  </a:moveTo>
                  <a:cubicBezTo>
                    <a:pt x="56" y="0"/>
                    <a:pt x="55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56" y="54"/>
                    <a:pt x="56" y="54"/>
                    <a:pt x="56" y="54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8" name="Freeform 97"/>
            <p:cNvSpPr>
              <a:spLocks/>
            </p:cNvSpPr>
            <p:nvPr/>
          </p:nvSpPr>
          <p:spPr bwMode="auto">
            <a:xfrm>
              <a:off x="6535738" y="2982913"/>
              <a:ext cx="111125" cy="122238"/>
            </a:xfrm>
            <a:custGeom>
              <a:avLst/>
              <a:gdLst>
                <a:gd name="T0" fmla="*/ 61 w 70"/>
                <a:gd name="T1" fmla="*/ 31 h 76"/>
                <a:gd name="T2" fmla="*/ 39 w 70"/>
                <a:gd name="T3" fmla="*/ 9 h 76"/>
                <a:gd name="T4" fmla="*/ 7 w 70"/>
                <a:gd name="T5" fmla="*/ 9 h 76"/>
                <a:gd name="T6" fmla="*/ 0 w 70"/>
                <a:gd name="T7" fmla="*/ 15 h 76"/>
                <a:gd name="T8" fmla="*/ 0 w 70"/>
                <a:gd name="T9" fmla="*/ 16 h 76"/>
                <a:gd name="T10" fmla="*/ 10 w 70"/>
                <a:gd name="T11" fmla="*/ 25 h 76"/>
                <a:gd name="T12" fmla="*/ 10 w 70"/>
                <a:gd name="T13" fmla="*/ 25 h 76"/>
                <a:gd name="T14" fmla="*/ 17 w 70"/>
                <a:gd name="T15" fmla="*/ 19 h 76"/>
                <a:gd name="T16" fmla="*/ 29 w 70"/>
                <a:gd name="T17" fmla="*/ 19 h 76"/>
                <a:gd name="T18" fmla="*/ 51 w 70"/>
                <a:gd name="T19" fmla="*/ 41 h 76"/>
                <a:gd name="T20" fmla="*/ 51 w 70"/>
                <a:gd name="T21" fmla="*/ 53 h 76"/>
                <a:gd name="T22" fmla="*/ 48 w 70"/>
                <a:gd name="T23" fmla="*/ 57 h 76"/>
                <a:gd name="T24" fmla="*/ 36 w 70"/>
                <a:gd name="T25" fmla="*/ 57 h 76"/>
                <a:gd name="T26" fmla="*/ 25 w 70"/>
                <a:gd name="T27" fmla="*/ 47 h 76"/>
                <a:gd name="T28" fmla="*/ 10 w 70"/>
                <a:gd name="T29" fmla="*/ 51 h 76"/>
                <a:gd name="T30" fmla="*/ 26 w 70"/>
                <a:gd name="T31" fmla="*/ 67 h 76"/>
                <a:gd name="T32" fmla="*/ 58 w 70"/>
                <a:gd name="T33" fmla="*/ 67 h 76"/>
                <a:gd name="T34" fmla="*/ 61 w 70"/>
                <a:gd name="T35" fmla="*/ 63 h 76"/>
                <a:gd name="T36" fmla="*/ 61 w 70"/>
                <a:gd name="T37" fmla="*/ 3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76">
                  <a:moveTo>
                    <a:pt x="61" y="31"/>
                  </a:moveTo>
                  <a:cubicBezTo>
                    <a:pt x="39" y="9"/>
                    <a:pt x="39" y="9"/>
                    <a:pt x="39" y="9"/>
                  </a:cubicBezTo>
                  <a:cubicBezTo>
                    <a:pt x="30" y="0"/>
                    <a:pt x="16" y="0"/>
                    <a:pt x="7" y="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20" y="15"/>
                    <a:pt x="25" y="15"/>
                    <a:pt x="29" y="19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5" y="45"/>
                    <a:pt x="55" y="50"/>
                    <a:pt x="51" y="53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4" y="60"/>
                    <a:pt x="39" y="60"/>
                    <a:pt x="36" y="5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1" y="50"/>
                    <a:pt x="15" y="51"/>
                    <a:pt x="10" y="51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35" y="76"/>
                    <a:pt x="49" y="76"/>
                    <a:pt x="58" y="67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70" y="54"/>
                    <a:pt x="70" y="40"/>
                    <a:pt x="61" y="31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9" name="Freeform 98"/>
            <p:cNvSpPr>
              <a:spLocks/>
            </p:cNvSpPr>
            <p:nvPr/>
          </p:nvSpPr>
          <p:spPr bwMode="auto">
            <a:xfrm>
              <a:off x="6426201" y="2882901"/>
              <a:ext cx="120650" cy="111125"/>
            </a:xfrm>
            <a:custGeom>
              <a:avLst/>
              <a:gdLst>
                <a:gd name="T0" fmla="*/ 18 w 75"/>
                <a:gd name="T1" fmla="*/ 22 h 70"/>
                <a:gd name="T2" fmla="*/ 22 w 75"/>
                <a:gd name="T3" fmla="*/ 19 h 70"/>
                <a:gd name="T4" fmla="*/ 34 w 75"/>
                <a:gd name="T5" fmla="*/ 19 h 70"/>
                <a:gd name="T6" fmla="*/ 56 w 75"/>
                <a:gd name="T7" fmla="*/ 41 h 70"/>
                <a:gd name="T8" fmla="*/ 56 w 75"/>
                <a:gd name="T9" fmla="*/ 53 h 70"/>
                <a:gd name="T10" fmla="*/ 50 w 75"/>
                <a:gd name="T11" fmla="*/ 60 h 70"/>
                <a:gd name="T12" fmla="*/ 50 w 75"/>
                <a:gd name="T13" fmla="*/ 60 h 70"/>
                <a:gd name="T14" fmla="*/ 59 w 75"/>
                <a:gd name="T15" fmla="*/ 70 h 70"/>
                <a:gd name="T16" fmla="*/ 60 w 75"/>
                <a:gd name="T17" fmla="*/ 70 h 70"/>
                <a:gd name="T18" fmla="*/ 66 w 75"/>
                <a:gd name="T19" fmla="*/ 63 h 70"/>
                <a:gd name="T20" fmla="*/ 66 w 75"/>
                <a:gd name="T21" fmla="*/ 32 h 70"/>
                <a:gd name="T22" fmla="*/ 44 w 75"/>
                <a:gd name="T23" fmla="*/ 9 h 70"/>
                <a:gd name="T24" fmla="*/ 12 w 75"/>
                <a:gd name="T25" fmla="*/ 9 h 70"/>
                <a:gd name="T26" fmla="*/ 8 w 75"/>
                <a:gd name="T27" fmla="*/ 13 h 70"/>
                <a:gd name="T28" fmla="*/ 8 w 75"/>
                <a:gd name="T29" fmla="*/ 44 h 70"/>
                <a:gd name="T30" fmla="*/ 24 w 75"/>
                <a:gd name="T31" fmla="*/ 60 h 70"/>
                <a:gd name="T32" fmla="*/ 28 w 75"/>
                <a:gd name="T33" fmla="*/ 45 h 70"/>
                <a:gd name="T34" fmla="*/ 18 w 75"/>
                <a:gd name="T35" fmla="*/ 34 h 70"/>
                <a:gd name="T36" fmla="*/ 18 w 75"/>
                <a:gd name="T37" fmla="*/ 2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5" h="70">
                  <a:moveTo>
                    <a:pt x="18" y="22"/>
                  </a:moveTo>
                  <a:cubicBezTo>
                    <a:pt x="22" y="19"/>
                    <a:pt x="22" y="19"/>
                    <a:pt x="22" y="19"/>
                  </a:cubicBezTo>
                  <a:cubicBezTo>
                    <a:pt x="25" y="15"/>
                    <a:pt x="31" y="15"/>
                    <a:pt x="34" y="19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60" y="45"/>
                    <a:pt x="60" y="50"/>
                    <a:pt x="56" y="53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5" y="55"/>
                    <a:pt x="75" y="40"/>
                    <a:pt x="66" y="3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35" y="0"/>
                    <a:pt x="21" y="0"/>
                    <a:pt x="12" y="9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0" y="21"/>
                    <a:pt x="0" y="36"/>
                    <a:pt x="8" y="44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4" y="55"/>
                    <a:pt x="25" y="49"/>
                    <a:pt x="28" y="45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5" y="31"/>
                    <a:pt x="15" y="26"/>
                    <a:pt x="18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0" name="Freeform 99"/>
            <p:cNvSpPr>
              <a:spLocks/>
            </p:cNvSpPr>
            <p:nvPr/>
          </p:nvSpPr>
          <p:spPr bwMode="auto">
            <a:xfrm>
              <a:off x="6472238" y="2943226"/>
              <a:ext cx="112713" cy="112713"/>
            </a:xfrm>
            <a:custGeom>
              <a:avLst/>
              <a:gdLst>
                <a:gd name="T0" fmla="*/ 70 w 70"/>
                <a:gd name="T1" fmla="*/ 55 h 71"/>
                <a:gd name="T2" fmla="*/ 60 w 70"/>
                <a:gd name="T3" fmla="*/ 46 h 71"/>
                <a:gd name="T4" fmla="*/ 53 w 70"/>
                <a:gd name="T5" fmla="*/ 53 h 71"/>
                <a:gd name="T6" fmla="*/ 41 w 70"/>
                <a:gd name="T7" fmla="*/ 53 h 71"/>
                <a:gd name="T8" fmla="*/ 18 w 70"/>
                <a:gd name="T9" fmla="*/ 30 h 71"/>
                <a:gd name="T10" fmla="*/ 18 w 70"/>
                <a:gd name="T11" fmla="*/ 18 h 71"/>
                <a:gd name="T12" fmla="*/ 26 w 70"/>
                <a:gd name="T13" fmla="*/ 10 h 71"/>
                <a:gd name="T14" fmla="*/ 16 w 70"/>
                <a:gd name="T15" fmla="*/ 0 h 71"/>
                <a:gd name="T16" fmla="*/ 8 w 70"/>
                <a:gd name="T17" fmla="*/ 8 h 71"/>
                <a:gd name="T18" fmla="*/ 8 w 70"/>
                <a:gd name="T19" fmla="*/ 40 h 71"/>
                <a:gd name="T20" fmla="*/ 31 w 70"/>
                <a:gd name="T21" fmla="*/ 62 h 71"/>
                <a:gd name="T22" fmla="*/ 63 w 70"/>
                <a:gd name="T23" fmla="*/ 62 h 71"/>
                <a:gd name="T24" fmla="*/ 70 w 70"/>
                <a:gd name="T25" fmla="*/ 5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" h="71">
                  <a:moveTo>
                    <a:pt x="70" y="55"/>
                  </a:moveTo>
                  <a:cubicBezTo>
                    <a:pt x="60" y="46"/>
                    <a:pt x="60" y="46"/>
                    <a:pt x="60" y="46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50" y="56"/>
                    <a:pt x="44" y="56"/>
                    <a:pt x="41" y="53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5" y="27"/>
                    <a:pt x="15" y="21"/>
                    <a:pt x="18" y="18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0" y="17"/>
                    <a:pt x="0" y="31"/>
                    <a:pt x="8" y="40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40" y="71"/>
                    <a:pt x="54" y="71"/>
                    <a:pt x="63" y="62"/>
                  </a:cubicBezTo>
                  <a:lnTo>
                    <a:pt x="70" y="55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1" name="Freeform 100"/>
            <p:cNvSpPr>
              <a:spLocks/>
            </p:cNvSpPr>
            <p:nvPr/>
          </p:nvSpPr>
          <p:spPr bwMode="auto">
            <a:xfrm>
              <a:off x="7299326" y="4249738"/>
              <a:ext cx="280988" cy="141288"/>
            </a:xfrm>
            <a:custGeom>
              <a:avLst/>
              <a:gdLst>
                <a:gd name="T0" fmla="*/ 0 w 177"/>
                <a:gd name="T1" fmla="*/ 0 h 89"/>
                <a:gd name="T2" fmla="*/ 177 w 177"/>
                <a:gd name="T3" fmla="*/ 40 h 89"/>
                <a:gd name="T4" fmla="*/ 31 w 177"/>
                <a:gd name="T5" fmla="*/ 89 h 89"/>
                <a:gd name="T6" fmla="*/ 40 w 177"/>
                <a:gd name="T7" fmla="*/ 41 h 89"/>
                <a:gd name="T8" fmla="*/ 163 w 177"/>
                <a:gd name="T9" fmla="*/ 40 h 89"/>
                <a:gd name="T10" fmla="*/ 40 w 177"/>
                <a:gd name="T11" fmla="*/ 34 h 89"/>
                <a:gd name="T12" fmla="*/ 0 w 177"/>
                <a:gd name="T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89">
                  <a:moveTo>
                    <a:pt x="0" y="0"/>
                  </a:moveTo>
                  <a:lnTo>
                    <a:pt x="177" y="40"/>
                  </a:lnTo>
                  <a:lnTo>
                    <a:pt x="31" y="89"/>
                  </a:lnTo>
                  <a:lnTo>
                    <a:pt x="40" y="41"/>
                  </a:lnTo>
                  <a:lnTo>
                    <a:pt x="163" y="40"/>
                  </a:lnTo>
                  <a:lnTo>
                    <a:pt x="4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2" name="Freeform 101"/>
            <p:cNvSpPr>
              <a:spLocks/>
            </p:cNvSpPr>
            <p:nvPr/>
          </p:nvSpPr>
          <p:spPr bwMode="auto">
            <a:xfrm>
              <a:off x="7316788" y="4314826"/>
              <a:ext cx="39688" cy="65088"/>
            </a:xfrm>
            <a:custGeom>
              <a:avLst/>
              <a:gdLst>
                <a:gd name="T0" fmla="*/ 20 w 25"/>
                <a:gd name="T1" fmla="*/ 0 h 41"/>
                <a:gd name="T2" fmla="*/ 2 w 25"/>
                <a:gd name="T3" fmla="*/ 39 h 41"/>
                <a:gd name="T4" fmla="*/ 21 w 25"/>
                <a:gd name="T5" fmla="*/ 25 h 41"/>
                <a:gd name="T6" fmla="*/ 25 w 25"/>
                <a:gd name="T7" fmla="*/ 2 h 41"/>
                <a:gd name="T8" fmla="*/ 20 w 25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41">
                  <a:moveTo>
                    <a:pt x="20" y="0"/>
                  </a:moveTo>
                  <a:cubicBezTo>
                    <a:pt x="20" y="0"/>
                    <a:pt x="0" y="41"/>
                    <a:pt x="2" y="39"/>
                  </a:cubicBezTo>
                  <a:cubicBezTo>
                    <a:pt x="4" y="37"/>
                    <a:pt x="21" y="25"/>
                    <a:pt x="21" y="25"/>
                  </a:cubicBezTo>
                  <a:cubicBezTo>
                    <a:pt x="25" y="2"/>
                    <a:pt x="25" y="2"/>
                    <a:pt x="25" y="2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53" name="Freeform 27"/>
          <p:cNvSpPr>
            <a:spLocks noChangeArrowheads="1"/>
          </p:cNvSpPr>
          <p:nvPr/>
        </p:nvSpPr>
        <p:spPr bwMode="auto">
          <a:xfrm>
            <a:off x="5423397" y="3998249"/>
            <a:ext cx="471487" cy="369278"/>
          </a:xfrm>
          <a:custGeom>
            <a:avLst/>
            <a:gdLst>
              <a:gd name="T0" fmla="*/ 194710 w 506"/>
              <a:gd name="T1" fmla="*/ 31193 h 399"/>
              <a:gd name="T2" fmla="*/ 194710 w 506"/>
              <a:gd name="T3" fmla="*/ 31193 h 399"/>
              <a:gd name="T4" fmla="*/ 75372 w 506"/>
              <a:gd name="T5" fmla="*/ 15596 h 399"/>
              <a:gd name="T6" fmla="*/ 4038 w 506"/>
              <a:gd name="T7" fmla="*/ 98481 h 399"/>
              <a:gd name="T8" fmla="*/ 87485 w 506"/>
              <a:gd name="T9" fmla="*/ 177354 h 399"/>
              <a:gd name="T10" fmla="*/ 170932 w 506"/>
              <a:gd name="T11" fmla="*/ 138140 h 399"/>
              <a:gd name="T12" fmla="*/ 162856 w 506"/>
              <a:gd name="T13" fmla="*/ 94470 h 399"/>
              <a:gd name="T14" fmla="*/ 210412 w 506"/>
              <a:gd name="T15" fmla="*/ 90460 h 399"/>
              <a:gd name="T16" fmla="*/ 194710 w 506"/>
              <a:gd name="T17" fmla="*/ 31193 h 399"/>
              <a:gd name="T18" fmla="*/ 122927 w 506"/>
              <a:gd name="T19" fmla="*/ 134130 h 399"/>
              <a:gd name="T20" fmla="*/ 122927 w 506"/>
              <a:gd name="T21" fmla="*/ 134130 h 399"/>
              <a:gd name="T22" fmla="*/ 107225 w 506"/>
              <a:gd name="T23" fmla="*/ 118088 h 399"/>
              <a:gd name="T24" fmla="*/ 122927 w 506"/>
              <a:gd name="T25" fmla="*/ 102491 h 399"/>
              <a:gd name="T26" fmla="*/ 138630 w 506"/>
              <a:gd name="T27" fmla="*/ 118088 h 399"/>
              <a:gd name="T28" fmla="*/ 122927 w 506"/>
              <a:gd name="T29" fmla="*/ 134130 h 3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06" h="399">
                <a:moveTo>
                  <a:pt x="434" y="70"/>
                </a:moveTo>
                <a:lnTo>
                  <a:pt x="434" y="70"/>
                </a:lnTo>
                <a:cubicBezTo>
                  <a:pt x="354" y="17"/>
                  <a:pt x="265" y="0"/>
                  <a:pt x="168" y="35"/>
                </a:cubicBezTo>
                <a:cubicBezTo>
                  <a:pt x="89" y="53"/>
                  <a:pt x="9" y="141"/>
                  <a:pt x="9" y="221"/>
                </a:cubicBezTo>
                <a:cubicBezTo>
                  <a:pt x="0" y="319"/>
                  <a:pt x="71" y="398"/>
                  <a:pt x="195" y="398"/>
                </a:cubicBezTo>
                <a:cubicBezTo>
                  <a:pt x="337" y="398"/>
                  <a:pt x="381" y="328"/>
                  <a:pt x="381" y="310"/>
                </a:cubicBezTo>
                <a:cubicBezTo>
                  <a:pt x="390" y="292"/>
                  <a:pt x="328" y="248"/>
                  <a:pt x="363" y="212"/>
                </a:cubicBezTo>
                <a:cubicBezTo>
                  <a:pt x="408" y="168"/>
                  <a:pt x="452" y="203"/>
                  <a:pt x="469" y="203"/>
                </a:cubicBezTo>
                <a:cubicBezTo>
                  <a:pt x="496" y="194"/>
                  <a:pt x="505" y="124"/>
                  <a:pt x="434" y="70"/>
                </a:cubicBezTo>
                <a:close/>
                <a:moveTo>
                  <a:pt x="274" y="301"/>
                </a:moveTo>
                <a:lnTo>
                  <a:pt x="274" y="301"/>
                </a:lnTo>
                <a:cubicBezTo>
                  <a:pt x="248" y="301"/>
                  <a:pt x="239" y="283"/>
                  <a:pt x="239" y="265"/>
                </a:cubicBezTo>
                <a:cubicBezTo>
                  <a:pt x="239" y="248"/>
                  <a:pt x="248" y="230"/>
                  <a:pt x="274" y="230"/>
                </a:cubicBezTo>
                <a:cubicBezTo>
                  <a:pt x="293" y="230"/>
                  <a:pt x="309" y="248"/>
                  <a:pt x="309" y="265"/>
                </a:cubicBezTo>
                <a:cubicBezTo>
                  <a:pt x="309" y="283"/>
                  <a:pt x="293" y="301"/>
                  <a:pt x="274" y="30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4" name="Freeform 87"/>
          <p:cNvSpPr>
            <a:spLocks noChangeArrowheads="1"/>
          </p:cNvSpPr>
          <p:nvPr/>
        </p:nvSpPr>
        <p:spPr bwMode="auto">
          <a:xfrm>
            <a:off x="3789066" y="5459361"/>
            <a:ext cx="428625" cy="422030"/>
          </a:xfrm>
          <a:custGeom>
            <a:avLst/>
            <a:gdLst>
              <a:gd name="T0" fmla="*/ 51370 w 462"/>
              <a:gd name="T1" fmla="*/ 67883 h 452"/>
              <a:gd name="T2" fmla="*/ 83086 w 462"/>
              <a:gd name="T3" fmla="*/ 43607 h 452"/>
              <a:gd name="T4" fmla="*/ 83086 w 462"/>
              <a:gd name="T5" fmla="*/ 31469 h 452"/>
              <a:gd name="T6" fmla="*/ 19655 w 462"/>
              <a:gd name="T7" fmla="*/ 39561 h 452"/>
              <a:gd name="T8" fmla="*/ 51370 w 462"/>
              <a:gd name="T9" fmla="*/ 67883 h 452"/>
              <a:gd name="T10" fmla="*/ 27695 w 462"/>
              <a:gd name="T11" fmla="*/ 87664 h 452"/>
              <a:gd name="T12" fmla="*/ 11614 w 462"/>
              <a:gd name="T13" fmla="*/ 55745 h 452"/>
              <a:gd name="T14" fmla="*/ 15634 w 462"/>
              <a:gd name="T15" fmla="*/ 151051 h 452"/>
              <a:gd name="T16" fmla="*/ 27695 w 462"/>
              <a:gd name="T17" fmla="*/ 87664 h 452"/>
              <a:gd name="T18" fmla="*/ 102741 w 462"/>
              <a:gd name="T19" fmla="*/ 15735 h 452"/>
              <a:gd name="T20" fmla="*/ 154558 w 462"/>
              <a:gd name="T21" fmla="*/ 11688 h 452"/>
              <a:gd name="T22" fmla="*/ 67452 w 462"/>
              <a:gd name="T23" fmla="*/ 3596 h 452"/>
              <a:gd name="T24" fmla="*/ 102741 w 462"/>
              <a:gd name="T25" fmla="*/ 15735 h 452"/>
              <a:gd name="T26" fmla="*/ 134456 w 462"/>
              <a:gd name="T27" fmla="*/ 119582 h 452"/>
              <a:gd name="T28" fmla="*/ 110781 w 462"/>
              <a:gd name="T29" fmla="*/ 59342 h 452"/>
              <a:gd name="T30" fmla="*/ 91127 w 462"/>
              <a:gd name="T31" fmla="*/ 55745 h 452"/>
              <a:gd name="T32" fmla="*/ 71472 w 462"/>
              <a:gd name="T33" fmla="*/ 87664 h 452"/>
              <a:gd name="T34" fmla="*/ 134456 w 462"/>
              <a:gd name="T35" fmla="*/ 119582 h 452"/>
              <a:gd name="T36" fmla="*/ 162152 w 462"/>
              <a:gd name="T37" fmla="*/ 147005 h 452"/>
              <a:gd name="T38" fmla="*/ 162152 w 462"/>
              <a:gd name="T39" fmla="*/ 182970 h 452"/>
              <a:gd name="T40" fmla="*/ 174213 w 462"/>
              <a:gd name="T41" fmla="*/ 135317 h 452"/>
              <a:gd name="T42" fmla="*/ 130436 w 462"/>
              <a:gd name="T43" fmla="*/ 135317 h 452"/>
              <a:gd name="T44" fmla="*/ 63431 w 462"/>
              <a:gd name="T45" fmla="*/ 107444 h 452"/>
              <a:gd name="T46" fmla="*/ 47797 w 462"/>
              <a:gd name="T47" fmla="*/ 107444 h 452"/>
              <a:gd name="T48" fmla="*/ 63431 w 462"/>
              <a:gd name="T49" fmla="*/ 195108 h 452"/>
              <a:gd name="T50" fmla="*/ 170192 w 462"/>
              <a:gd name="T51" fmla="*/ 23827 h 452"/>
              <a:gd name="T52" fmla="*/ 122842 w 462"/>
              <a:gd name="T53" fmla="*/ 35515 h 452"/>
              <a:gd name="T54" fmla="*/ 122842 w 462"/>
              <a:gd name="T55" fmla="*/ 47653 h 452"/>
              <a:gd name="T56" fmla="*/ 174213 w 462"/>
              <a:gd name="T57" fmla="*/ 119582 h 452"/>
              <a:gd name="T58" fmla="*/ 205928 w 462"/>
              <a:gd name="T59" fmla="*/ 99352 h 452"/>
              <a:gd name="T60" fmla="*/ 142497 w 462"/>
              <a:gd name="T61" fmla="*/ 147005 h 452"/>
              <a:gd name="T62" fmla="*/ 79066 w 462"/>
              <a:gd name="T63" fmla="*/ 199154 h 452"/>
              <a:gd name="T64" fmla="*/ 146517 w 462"/>
              <a:gd name="T65" fmla="*/ 195108 h 452"/>
              <a:gd name="T66" fmla="*/ 146517 w 462"/>
              <a:gd name="T67" fmla="*/ 151051 h 45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62" h="452">
                <a:moveTo>
                  <a:pt x="115" y="151"/>
                </a:moveTo>
                <a:lnTo>
                  <a:pt x="115" y="151"/>
                </a:lnTo>
                <a:lnTo>
                  <a:pt x="124" y="151"/>
                </a:lnTo>
                <a:cubicBezTo>
                  <a:pt x="142" y="132"/>
                  <a:pt x="160" y="115"/>
                  <a:pt x="186" y="97"/>
                </a:cubicBezTo>
                <a:lnTo>
                  <a:pt x="186" y="88"/>
                </a:lnTo>
                <a:cubicBezTo>
                  <a:pt x="186" y="79"/>
                  <a:pt x="186" y="79"/>
                  <a:pt x="186" y="70"/>
                </a:cubicBezTo>
                <a:cubicBezTo>
                  <a:pt x="160" y="53"/>
                  <a:pt x="133" y="44"/>
                  <a:pt x="107" y="26"/>
                </a:cubicBezTo>
                <a:cubicBezTo>
                  <a:pt x="89" y="44"/>
                  <a:pt x="62" y="62"/>
                  <a:pt x="44" y="88"/>
                </a:cubicBezTo>
                <a:cubicBezTo>
                  <a:pt x="62" y="115"/>
                  <a:pt x="71" y="132"/>
                  <a:pt x="89" y="151"/>
                </a:cubicBezTo>
                <a:cubicBezTo>
                  <a:pt x="98" y="151"/>
                  <a:pt x="107" y="151"/>
                  <a:pt x="115" y="151"/>
                </a:cubicBezTo>
                <a:close/>
                <a:moveTo>
                  <a:pt x="62" y="195"/>
                </a:moveTo>
                <a:lnTo>
                  <a:pt x="62" y="195"/>
                </a:lnTo>
                <a:cubicBezTo>
                  <a:pt x="62" y="186"/>
                  <a:pt x="62" y="186"/>
                  <a:pt x="71" y="177"/>
                </a:cubicBezTo>
                <a:cubicBezTo>
                  <a:pt x="54" y="160"/>
                  <a:pt x="35" y="141"/>
                  <a:pt x="26" y="124"/>
                </a:cubicBezTo>
                <a:cubicBezTo>
                  <a:pt x="9" y="151"/>
                  <a:pt x="0" y="186"/>
                  <a:pt x="0" y="221"/>
                </a:cubicBezTo>
                <a:cubicBezTo>
                  <a:pt x="0" y="266"/>
                  <a:pt x="9" y="310"/>
                  <a:pt x="35" y="336"/>
                </a:cubicBezTo>
                <a:cubicBezTo>
                  <a:pt x="44" y="301"/>
                  <a:pt x="54" y="257"/>
                  <a:pt x="71" y="221"/>
                </a:cubicBezTo>
                <a:cubicBezTo>
                  <a:pt x="71" y="221"/>
                  <a:pt x="62" y="204"/>
                  <a:pt x="62" y="195"/>
                </a:cubicBezTo>
                <a:close/>
                <a:moveTo>
                  <a:pt x="230" y="35"/>
                </a:moveTo>
                <a:lnTo>
                  <a:pt x="230" y="35"/>
                </a:lnTo>
                <a:cubicBezTo>
                  <a:pt x="239" y="35"/>
                  <a:pt x="257" y="44"/>
                  <a:pt x="266" y="53"/>
                </a:cubicBezTo>
                <a:cubicBezTo>
                  <a:pt x="292" y="35"/>
                  <a:pt x="319" y="35"/>
                  <a:pt x="346" y="26"/>
                </a:cubicBezTo>
                <a:cubicBezTo>
                  <a:pt x="310" y="8"/>
                  <a:pt x="275" y="0"/>
                  <a:pt x="230" y="0"/>
                </a:cubicBezTo>
                <a:cubicBezTo>
                  <a:pt x="204" y="0"/>
                  <a:pt x="177" y="0"/>
                  <a:pt x="151" y="8"/>
                </a:cubicBezTo>
                <a:cubicBezTo>
                  <a:pt x="168" y="17"/>
                  <a:pt x="186" y="35"/>
                  <a:pt x="204" y="44"/>
                </a:cubicBezTo>
                <a:cubicBezTo>
                  <a:pt x="213" y="44"/>
                  <a:pt x="221" y="35"/>
                  <a:pt x="230" y="35"/>
                </a:cubicBezTo>
                <a:close/>
                <a:moveTo>
                  <a:pt x="301" y="266"/>
                </a:moveTo>
                <a:lnTo>
                  <a:pt x="301" y="266"/>
                </a:lnTo>
                <a:cubicBezTo>
                  <a:pt x="310" y="257"/>
                  <a:pt x="310" y="257"/>
                  <a:pt x="319" y="248"/>
                </a:cubicBezTo>
                <a:cubicBezTo>
                  <a:pt x="301" y="204"/>
                  <a:pt x="275" y="168"/>
                  <a:pt x="248" y="132"/>
                </a:cubicBezTo>
                <a:cubicBezTo>
                  <a:pt x="248" y="132"/>
                  <a:pt x="239" y="132"/>
                  <a:pt x="230" y="132"/>
                </a:cubicBezTo>
                <a:cubicBezTo>
                  <a:pt x="221" y="132"/>
                  <a:pt x="213" y="132"/>
                  <a:pt x="204" y="124"/>
                </a:cubicBezTo>
                <a:cubicBezTo>
                  <a:pt x="186" y="141"/>
                  <a:pt x="168" y="151"/>
                  <a:pt x="151" y="168"/>
                </a:cubicBezTo>
                <a:cubicBezTo>
                  <a:pt x="160" y="177"/>
                  <a:pt x="160" y="186"/>
                  <a:pt x="160" y="195"/>
                </a:cubicBezTo>
                <a:cubicBezTo>
                  <a:pt x="160" y="204"/>
                  <a:pt x="160" y="204"/>
                  <a:pt x="160" y="213"/>
                </a:cubicBezTo>
                <a:cubicBezTo>
                  <a:pt x="204" y="239"/>
                  <a:pt x="248" y="257"/>
                  <a:pt x="301" y="266"/>
                </a:cubicBezTo>
                <a:close/>
                <a:moveTo>
                  <a:pt x="363" y="327"/>
                </a:moveTo>
                <a:lnTo>
                  <a:pt x="363" y="327"/>
                </a:lnTo>
                <a:cubicBezTo>
                  <a:pt x="363" y="336"/>
                  <a:pt x="363" y="354"/>
                  <a:pt x="363" y="363"/>
                </a:cubicBezTo>
                <a:cubicBezTo>
                  <a:pt x="363" y="372"/>
                  <a:pt x="363" y="389"/>
                  <a:pt x="363" y="407"/>
                </a:cubicBezTo>
                <a:cubicBezTo>
                  <a:pt x="399" y="380"/>
                  <a:pt x="434" y="336"/>
                  <a:pt x="443" y="292"/>
                </a:cubicBezTo>
                <a:cubicBezTo>
                  <a:pt x="426" y="301"/>
                  <a:pt x="408" y="301"/>
                  <a:pt x="390" y="301"/>
                </a:cubicBezTo>
                <a:cubicBezTo>
                  <a:pt x="390" y="319"/>
                  <a:pt x="381" y="327"/>
                  <a:pt x="363" y="327"/>
                </a:cubicBezTo>
                <a:close/>
                <a:moveTo>
                  <a:pt x="292" y="301"/>
                </a:moveTo>
                <a:lnTo>
                  <a:pt x="292" y="301"/>
                </a:lnTo>
                <a:cubicBezTo>
                  <a:pt x="239" y="292"/>
                  <a:pt x="186" y="266"/>
                  <a:pt x="142" y="239"/>
                </a:cubicBezTo>
                <a:cubicBezTo>
                  <a:pt x="133" y="239"/>
                  <a:pt x="124" y="248"/>
                  <a:pt x="115" y="248"/>
                </a:cubicBezTo>
                <a:cubicBezTo>
                  <a:pt x="107" y="248"/>
                  <a:pt x="107" y="248"/>
                  <a:pt x="107" y="239"/>
                </a:cubicBezTo>
                <a:cubicBezTo>
                  <a:pt x="79" y="283"/>
                  <a:pt x="71" y="327"/>
                  <a:pt x="62" y="380"/>
                </a:cubicBezTo>
                <a:cubicBezTo>
                  <a:pt x="89" y="398"/>
                  <a:pt x="115" y="425"/>
                  <a:pt x="142" y="434"/>
                </a:cubicBezTo>
                <a:cubicBezTo>
                  <a:pt x="177" y="380"/>
                  <a:pt x="230" y="327"/>
                  <a:pt x="292" y="301"/>
                </a:cubicBezTo>
                <a:close/>
                <a:moveTo>
                  <a:pt x="381" y="53"/>
                </a:moveTo>
                <a:lnTo>
                  <a:pt x="381" y="53"/>
                </a:lnTo>
                <a:cubicBezTo>
                  <a:pt x="346" y="62"/>
                  <a:pt x="310" y="70"/>
                  <a:pt x="275" y="79"/>
                </a:cubicBezTo>
                <a:lnTo>
                  <a:pt x="283" y="88"/>
                </a:lnTo>
                <a:cubicBezTo>
                  <a:pt x="283" y="97"/>
                  <a:pt x="275" y="97"/>
                  <a:pt x="275" y="106"/>
                </a:cubicBezTo>
                <a:cubicBezTo>
                  <a:pt x="310" y="141"/>
                  <a:pt x="328" y="186"/>
                  <a:pt x="346" y="239"/>
                </a:cubicBezTo>
                <a:cubicBezTo>
                  <a:pt x="363" y="239"/>
                  <a:pt x="381" y="248"/>
                  <a:pt x="390" y="266"/>
                </a:cubicBezTo>
                <a:cubicBezTo>
                  <a:pt x="417" y="266"/>
                  <a:pt x="434" y="266"/>
                  <a:pt x="452" y="257"/>
                </a:cubicBezTo>
                <a:cubicBezTo>
                  <a:pt x="461" y="248"/>
                  <a:pt x="461" y="230"/>
                  <a:pt x="461" y="221"/>
                </a:cubicBezTo>
                <a:cubicBezTo>
                  <a:pt x="461" y="160"/>
                  <a:pt x="426" y="97"/>
                  <a:pt x="381" y="53"/>
                </a:cubicBezTo>
                <a:close/>
                <a:moveTo>
                  <a:pt x="319" y="327"/>
                </a:moveTo>
                <a:lnTo>
                  <a:pt x="319" y="327"/>
                </a:lnTo>
                <a:cubicBezTo>
                  <a:pt x="257" y="354"/>
                  <a:pt x="213" y="389"/>
                  <a:pt x="177" y="443"/>
                </a:cubicBezTo>
                <a:cubicBezTo>
                  <a:pt x="195" y="451"/>
                  <a:pt x="213" y="451"/>
                  <a:pt x="230" y="451"/>
                </a:cubicBezTo>
                <a:cubicBezTo>
                  <a:pt x="266" y="451"/>
                  <a:pt x="292" y="443"/>
                  <a:pt x="328" y="434"/>
                </a:cubicBezTo>
                <a:cubicBezTo>
                  <a:pt x="328" y="407"/>
                  <a:pt x="337" y="380"/>
                  <a:pt x="337" y="363"/>
                </a:cubicBezTo>
                <a:cubicBezTo>
                  <a:pt x="337" y="354"/>
                  <a:pt x="337" y="345"/>
                  <a:pt x="328" y="336"/>
                </a:cubicBezTo>
                <a:cubicBezTo>
                  <a:pt x="328" y="327"/>
                  <a:pt x="319" y="327"/>
                  <a:pt x="319" y="32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5" name="Freeform 101"/>
          <p:cNvSpPr>
            <a:spLocks noChangeArrowheads="1"/>
          </p:cNvSpPr>
          <p:nvPr/>
        </p:nvSpPr>
        <p:spPr bwMode="auto">
          <a:xfrm>
            <a:off x="6522069" y="4355682"/>
            <a:ext cx="464892" cy="356089"/>
          </a:xfrm>
          <a:custGeom>
            <a:avLst/>
            <a:gdLst>
              <a:gd name="T0" fmla="*/ 36030 w 497"/>
              <a:gd name="T1" fmla="*/ 111308 h 382"/>
              <a:gd name="T2" fmla="*/ 36030 w 497"/>
              <a:gd name="T3" fmla="*/ 111308 h 382"/>
              <a:gd name="T4" fmla="*/ 71610 w 497"/>
              <a:gd name="T5" fmla="*/ 147214 h 382"/>
              <a:gd name="T6" fmla="*/ 111693 w 497"/>
              <a:gd name="T7" fmla="*/ 171001 h 382"/>
              <a:gd name="T8" fmla="*/ 151777 w 497"/>
              <a:gd name="T9" fmla="*/ 151253 h 382"/>
              <a:gd name="T10" fmla="*/ 175647 w 497"/>
              <a:gd name="T11" fmla="*/ 115796 h 382"/>
              <a:gd name="T12" fmla="*/ 111693 w 497"/>
              <a:gd name="T13" fmla="*/ 147214 h 382"/>
              <a:gd name="T14" fmla="*/ 36030 w 497"/>
              <a:gd name="T15" fmla="*/ 111308 h 382"/>
              <a:gd name="T16" fmla="*/ 219333 w 497"/>
              <a:gd name="T17" fmla="*/ 55654 h 382"/>
              <a:gd name="T18" fmla="*/ 219333 w 497"/>
              <a:gd name="T19" fmla="*/ 55654 h 382"/>
              <a:gd name="T20" fmla="*/ 123403 w 497"/>
              <a:gd name="T21" fmla="*/ 4039 h 382"/>
              <a:gd name="T22" fmla="*/ 99533 w 497"/>
              <a:gd name="T23" fmla="*/ 4039 h 382"/>
              <a:gd name="T24" fmla="*/ 4053 w 497"/>
              <a:gd name="T25" fmla="*/ 55654 h 382"/>
              <a:gd name="T26" fmla="*/ 4053 w 497"/>
              <a:gd name="T27" fmla="*/ 71812 h 382"/>
              <a:gd name="T28" fmla="*/ 99533 w 497"/>
              <a:gd name="T29" fmla="*/ 123426 h 382"/>
              <a:gd name="T30" fmla="*/ 123403 w 497"/>
              <a:gd name="T31" fmla="*/ 123426 h 382"/>
              <a:gd name="T32" fmla="*/ 183754 w 497"/>
              <a:gd name="T33" fmla="*/ 87520 h 382"/>
              <a:gd name="T34" fmla="*/ 119800 w 497"/>
              <a:gd name="T35" fmla="*/ 71812 h 382"/>
              <a:gd name="T36" fmla="*/ 111693 w 497"/>
              <a:gd name="T37" fmla="*/ 75402 h 382"/>
              <a:gd name="T38" fmla="*/ 91426 w 497"/>
              <a:gd name="T39" fmla="*/ 59693 h 382"/>
              <a:gd name="T40" fmla="*/ 111693 w 497"/>
              <a:gd name="T41" fmla="*/ 48024 h 382"/>
              <a:gd name="T42" fmla="*/ 131960 w 497"/>
              <a:gd name="T43" fmla="*/ 55654 h 382"/>
              <a:gd name="T44" fmla="*/ 199517 w 497"/>
              <a:gd name="T45" fmla="*/ 79441 h 382"/>
              <a:gd name="T46" fmla="*/ 219333 w 497"/>
              <a:gd name="T47" fmla="*/ 71812 h 382"/>
              <a:gd name="T48" fmla="*/ 219333 w 497"/>
              <a:gd name="T49" fmla="*/ 55654 h 382"/>
              <a:gd name="T50" fmla="*/ 191410 w 497"/>
              <a:gd name="T51" fmla="*/ 155292 h 382"/>
              <a:gd name="T52" fmla="*/ 191410 w 497"/>
              <a:gd name="T53" fmla="*/ 155292 h 382"/>
              <a:gd name="T54" fmla="*/ 207623 w 497"/>
              <a:gd name="T55" fmla="*/ 151253 h 382"/>
              <a:gd name="T56" fmla="*/ 199517 w 497"/>
              <a:gd name="T57" fmla="*/ 79441 h 382"/>
              <a:gd name="T58" fmla="*/ 183754 w 497"/>
              <a:gd name="T59" fmla="*/ 87520 h 382"/>
              <a:gd name="T60" fmla="*/ 191410 w 497"/>
              <a:gd name="T61" fmla="*/ 155292 h 38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6" name="Freeform 154"/>
          <p:cNvSpPr>
            <a:spLocks noChangeArrowheads="1"/>
          </p:cNvSpPr>
          <p:nvPr/>
        </p:nvSpPr>
        <p:spPr bwMode="auto">
          <a:xfrm>
            <a:off x="7149987" y="5444524"/>
            <a:ext cx="333007" cy="451704"/>
          </a:xfrm>
          <a:custGeom>
            <a:avLst/>
            <a:gdLst>
              <a:gd name="T0" fmla="*/ 156272 w 355"/>
              <a:gd name="T1" fmla="*/ 58950 h 487"/>
              <a:gd name="T2" fmla="*/ 156272 w 355"/>
              <a:gd name="T3" fmla="*/ 58950 h 487"/>
              <a:gd name="T4" fmla="*/ 52392 w 355"/>
              <a:gd name="T5" fmla="*/ 7592 h 487"/>
              <a:gd name="T6" fmla="*/ 4065 w 355"/>
              <a:gd name="T7" fmla="*/ 23669 h 487"/>
              <a:gd name="T8" fmla="*/ 0 w 355"/>
              <a:gd name="T9" fmla="*/ 35280 h 487"/>
              <a:gd name="T10" fmla="*/ 4065 w 355"/>
              <a:gd name="T11" fmla="*/ 154073 h 487"/>
              <a:gd name="T12" fmla="*/ 8130 w 355"/>
              <a:gd name="T13" fmla="*/ 162111 h 487"/>
              <a:gd name="T14" fmla="*/ 100267 w 355"/>
              <a:gd name="T15" fmla="*/ 217041 h 487"/>
              <a:gd name="T16" fmla="*/ 104332 w 355"/>
              <a:gd name="T17" fmla="*/ 217041 h 487"/>
              <a:gd name="T18" fmla="*/ 108397 w 355"/>
              <a:gd name="T19" fmla="*/ 217041 h 487"/>
              <a:gd name="T20" fmla="*/ 112010 w 355"/>
              <a:gd name="T21" fmla="*/ 213469 h 487"/>
              <a:gd name="T22" fmla="*/ 112010 w 355"/>
              <a:gd name="T23" fmla="*/ 90657 h 487"/>
              <a:gd name="T24" fmla="*/ 108397 w 355"/>
              <a:gd name="T25" fmla="*/ 82619 h 487"/>
              <a:gd name="T26" fmla="*/ 19873 w 355"/>
              <a:gd name="T27" fmla="*/ 31261 h 487"/>
              <a:gd name="T28" fmla="*/ 32067 w 355"/>
              <a:gd name="T29" fmla="*/ 23669 h 487"/>
              <a:gd name="T30" fmla="*/ 48327 w 355"/>
              <a:gd name="T31" fmla="*/ 19650 h 487"/>
              <a:gd name="T32" fmla="*/ 135948 w 355"/>
              <a:gd name="T33" fmla="*/ 66988 h 487"/>
              <a:gd name="T34" fmla="*/ 140013 w 355"/>
              <a:gd name="T35" fmla="*/ 71007 h 487"/>
              <a:gd name="T36" fmla="*/ 140013 w 355"/>
              <a:gd name="T37" fmla="*/ 189800 h 487"/>
              <a:gd name="T38" fmla="*/ 148142 w 355"/>
              <a:gd name="T39" fmla="*/ 197392 h 487"/>
              <a:gd name="T40" fmla="*/ 159885 w 355"/>
              <a:gd name="T41" fmla="*/ 189800 h 487"/>
              <a:gd name="T42" fmla="*/ 159885 w 355"/>
              <a:gd name="T43" fmla="*/ 62969 h 487"/>
              <a:gd name="T44" fmla="*/ 156272 w 355"/>
              <a:gd name="T45" fmla="*/ 58950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7" name="Oval 78"/>
          <p:cNvSpPr/>
          <p:nvPr/>
        </p:nvSpPr>
        <p:spPr>
          <a:xfrm>
            <a:off x="9208118" y="5381073"/>
            <a:ext cx="385574" cy="385574"/>
          </a:xfrm>
          <a:prstGeom prst="ellipse">
            <a:avLst/>
          </a:prstGeom>
          <a:solidFill>
            <a:srgbClr val="F61A00"/>
          </a:solidFill>
          <a:ln w="28575" cap="flat" cmpd="sng" algn="ctr">
            <a:solidFill>
              <a:srgbClr val="E7E6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5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9128995" y="5818243"/>
            <a:ext cx="1159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Book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9128995" y="6122752"/>
            <a:ext cx="2005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160" name="Oval 81"/>
          <p:cNvSpPr/>
          <p:nvPr/>
        </p:nvSpPr>
        <p:spPr>
          <a:xfrm>
            <a:off x="4755271" y="2649816"/>
            <a:ext cx="385574" cy="385574"/>
          </a:xfrm>
          <a:prstGeom prst="ellipse">
            <a:avLst/>
          </a:prstGeom>
          <a:solidFill>
            <a:srgbClr val="00BAF7"/>
          </a:solidFill>
          <a:ln w="28575" cap="flat" cmpd="sng" algn="ctr">
            <a:solidFill>
              <a:srgbClr val="E7E6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3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5263853" y="2511521"/>
            <a:ext cx="9587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Art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5263853" y="2816030"/>
            <a:ext cx="2005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163" name="Oval 105"/>
          <p:cNvSpPr/>
          <p:nvPr/>
        </p:nvSpPr>
        <p:spPr>
          <a:xfrm>
            <a:off x="8289752" y="3429577"/>
            <a:ext cx="385574" cy="385574"/>
          </a:xfrm>
          <a:prstGeom prst="ellipse">
            <a:avLst/>
          </a:prstGeom>
          <a:solidFill>
            <a:srgbClr val="FFC000"/>
          </a:solidFill>
          <a:ln w="28575" cap="flat" cmpd="sng" algn="ctr">
            <a:solidFill>
              <a:srgbClr val="E7E6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4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8210629" y="3866747"/>
            <a:ext cx="1571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Graduate Hat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8210629" y="4171256"/>
            <a:ext cx="2005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166" name="Oval 108"/>
          <p:cNvSpPr/>
          <p:nvPr/>
        </p:nvSpPr>
        <p:spPr>
          <a:xfrm flipH="1">
            <a:off x="1757178" y="5381073"/>
            <a:ext cx="385574" cy="385574"/>
          </a:xfrm>
          <a:prstGeom prst="ellipse">
            <a:avLst/>
          </a:prstGeom>
          <a:solidFill>
            <a:srgbClr val="89C600"/>
          </a:solidFill>
          <a:ln w="28575" cap="flat" cmpd="sng" algn="ctr">
            <a:solidFill>
              <a:srgbClr val="E7E6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1</a:t>
            </a:r>
          </a:p>
        </p:txBody>
      </p:sp>
      <p:sp>
        <p:nvSpPr>
          <p:cNvPr id="167" name="TextBox 166"/>
          <p:cNvSpPr txBox="1"/>
          <p:nvPr/>
        </p:nvSpPr>
        <p:spPr>
          <a:xfrm flipH="1">
            <a:off x="1022636" y="5818243"/>
            <a:ext cx="11992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Sport</a:t>
            </a:r>
          </a:p>
        </p:txBody>
      </p:sp>
      <p:sp>
        <p:nvSpPr>
          <p:cNvPr id="168" name="TextBox 167"/>
          <p:cNvSpPr txBox="1"/>
          <p:nvPr/>
        </p:nvSpPr>
        <p:spPr>
          <a:xfrm flipH="1">
            <a:off x="216421" y="6122752"/>
            <a:ext cx="2005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169" name="Oval 111"/>
          <p:cNvSpPr/>
          <p:nvPr/>
        </p:nvSpPr>
        <p:spPr>
          <a:xfrm flipH="1">
            <a:off x="2675544" y="3429577"/>
            <a:ext cx="385574" cy="385574"/>
          </a:xfrm>
          <a:prstGeom prst="ellipse">
            <a:avLst/>
          </a:prstGeom>
          <a:solidFill>
            <a:srgbClr val="00B393"/>
          </a:solidFill>
          <a:ln w="28575" cap="flat" cmpd="sng" algn="ctr">
            <a:solidFill>
              <a:srgbClr val="E7E6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2</a:t>
            </a:r>
          </a:p>
        </p:txBody>
      </p:sp>
      <p:sp>
        <p:nvSpPr>
          <p:cNvPr id="170" name="TextBox 169"/>
          <p:cNvSpPr txBox="1"/>
          <p:nvPr/>
        </p:nvSpPr>
        <p:spPr>
          <a:xfrm flipH="1">
            <a:off x="1886372" y="3866747"/>
            <a:ext cx="12538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Bottle</a:t>
            </a:r>
          </a:p>
        </p:txBody>
      </p:sp>
      <p:sp>
        <p:nvSpPr>
          <p:cNvPr id="171" name="TextBox 170"/>
          <p:cNvSpPr txBox="1"/>
          <p:nvPr/>
        </p:nvSpPr>
        <p:spPr>
          <a:xfrm flipH="1">
            <a:off x="1134787" y="4171256"/>
            <a:ext cx="2005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0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5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88" grpId="0"/>
      <p:bldP spid="121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/>
      <p:bldP spid="159" grpId="0"/>
      <p:bldP spid="160" grpId="0" animBg="1"/>
      <p:bldP spid="161" grpId="0"/>
      <p:bldP spid="162" grpId="0"/>
      <p:bldP spid="163" grpId="0" animBg="1"/>
      <p:bldP spid="164" grpId="0"/>
      <p:bldP spid="165" grpId="0"/>
      <p:bldP spid="166" grpId="0" animBg="1"/>
      <p:bldP spid="167" grpId="0"/>
      <p:bldP spid="168" grpId="0"/>
      <p:bldP spid="169" grpId="0" animBg="1"/>
      <p:bldP spid="170" grpId="0"/>
      <p:bldP spid="17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4310914" y="1224037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en-US" altLang="zh-CN" sz="44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673657" y="1890545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Put Your </a:t>
            </a:r>
            <a:r>
              <a:rPr lang="en-US" sz="1600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Awesome Subtitle</a:t>
            </a:r>
          </a:p>
        </p:txBody>
      </p:sp>
      <p:grpSp>
        <p:nvGrpSpPr>
          <p:cNvPr id="53" name="Group 5"/>
          <p:cNvGrpSpPr/>
          <p:nvPr/>
        </p:nvGrpSpPr>
        <p:grpSpPr>
          <a:xfrm>
            <a:off x="7480357" y="2419217"/>
            <a:ext cx="3557294" cy="5326741"/>
            <a:chOff x="7480357" y="1562126"/>
            <a:chExt cx="3557294" cy="5326741"/>
          </a:xfrm>
        </p:grpSpPr>
        <p:sp>
          <p:nvSpPr>
            <p:cNvPr id="54" name="Freeform 8"/>
            <p:cNvSpPr>
              <a:spLocks/>
            </p:cNvSpPr>
            <p:nvPr/>
          </p:nvSpPr>
          <p:spPr bwMode="auto">
            <a:xfrm>
              <a:off x="8351933" y="3939572"/>
              <a:ext cx="2374816" cy="2949295"/>
            </a:xfrm>
            <a:custGeom>
              <a:avLst/>
              <a:gdLst>
                <a:gd name="T0" fmla="*/ 166 w 1528"/>
                <a:gd name="T1" fmla="*/ 474 h 1898"/>
                <a:gd name="T2" fmla="*/ 33 w 1528"/>
                <a:gd name="T3" fmla="*/ 318 h 1898"/>
                <a:gd name="T4" fmla="*/ 201 w 1528"/>
                <a:gd name="T5" fmla="*/ 279 h 1898"/>
                <a:gd name="T6" fmla="*/ 1139 w 1528"/>
                <a:gd name="T7" fmla="*/ 246 h 1898"/>
                <a:gd name="T8" fmla="*/ 1269 w 1528"/>
                <a:gd name="T9" fmla="*/ 1129 h 1898"/>
                <a:gd name="T10" fmla="*/ 1123 w 1528"/>
                <a:gd name="T11" fmla="*/ 1583 h 1898"/>
                <a:gd name="T12" fmla="*/ 1223 w 1528"/>
                <a:gd name="T13" fmla="*/ 1898 h 1898"/>
                <a:gd name="T14" fmla="*/ 510 w 1528"/>
                <a:gd name="T15" fmla="*/ 1898 h 1898"/>
                <a:gd name="T16" fmla="*/ 370 w 1528"/>
                <a:gd name="T17" fmla="*/ 1554 h 1898"/>
                <a:gd name="T18" fmla="*/ 147 w 1528"/>
                <a:gd name="T19" fmla="*/ 1420 h 1898"/>
                <a:gd name="T20" fmla="*/ 111 w 1528"/>
                <a:gd name="T21" fmla="*/ 1400 h 1898"/>
                <a:gd name="T22" fmla="*/ 116 w 1528"/>
                <a:gd name="T23" fmla="*/ 1326 h 1898"/>
                <a:gd name="T24" fmla="*/ 72 w 1528"/>
                <a:gd name="T25" fmla="*/ 1293 h 1898"/>
                <a:gd name="T26" fmla="*/ 105 w 1528"/>
                <a:gd name="T27" fmla="*/ 1203 h 1898"/>
                <a:gd name="T28" fmla="*/ 12 w 1528"/>
                <a:gd name="T29" fmla="*/ 1114 h 1898"/>
                <a:gd name="T30" fmla="*/ 139 w 1528"/>
                <a:gd name="T31" fmla="*/ 931 h 1898"/>
                <a:gd name="T32" fmla="*/ 166 w 1528"/>
                <a:gd name="T33" fmla="*/ 474 h 1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28" h="1898">
                  <a:moveTo>
                    <a:pt x="166" y="474"/>
                  </a:moveTo>
                  <a:cubicBezTo>
                    <a:pt x="166" y="474"/>
                    <a:pt x="0" y="470"/>
                    <a:pt x="33" y="318"/>
                  </a:cubicBezTo>
                  <a:cubicBezTo>
                    <a:pt x="33" y="318"/>
                    <a:pt x="78" y="376"/>
                    <a:pt x="201" y="279"/>
                  </a:cubicBezTo>
                  <a:cubicBezTo>
                    <a:pt x="325" y="182"/>
                    <a:pt x="750" y="0"/>
                    <a:pt x="1139" y="246"/>
                  </a:cubicBezTo>
                  <a:cubicBezTo>
                    <a:pt x="1528" y="493"/>
                    <a:pt x="1437" y="928"/>
                    <a:pt x="1269" y="1129"/>
                  </a:cubicBezTo>
                  <a:cubicBezTo>
                    <a:pt x="1100" y="1330"/>
                    <a:pt x="1048" y="1327"/>
                    <a:pt x="1123" y="1583"/>
                  </a:cubicBezTo>
                  <a:cubicBezTo>
                    <a:pt x="1197" y="1839"/>
                    <a:pt x="1223" y="1898"/>
                    <a:pt x="1223" y="1898"/>
                  </a:cubicBezTo>
                  <a:cubicBezTo>
                    <a:pt x="510" y="1898"/>
                    <a:pt x="510" y="1898"/>
                    <a:pt x="510" y="1898"/>
                  </a:cubicBezTo>
                  <a:cubicBezTo>
                    <a:pt x="510" y="1898"/>
                    <a:pt x="519" y="1551"/>
                    <a:pt x="370" y="1554"/>
                  </a:cubicBezTo>
                  <a:cubicBezTo>
                    <a:pt x="221" y="1557"/>
                    <a:pt x="103" y="1597"/>
                    <a:pt x="147" y="1420"/>
                  </a:cubicBezTo>
                  <a:cubicBezTo>
                    <a:pt x="147" y="1420"/>
                    <a:pt x="144" y="1396"/>
                    <a:pt x="111" y="1400"/>
                  </a:cubicBezTo>
                  <a:cubicBezTo>
                    <a:pt x="90" y="1402"/>
                    <a:pt x="65" y="1334"/>
                    <a:pt x="116" y="1326"/>
                  </a:cubicBezTo>
                  <a:cubicBezTo>
                    <a:pt x="116" y="1326"/>
                    <a:pt x="60" y="1327"/>
                    <a:pt x="72" y="1293"/>
                  </a:cubicBezTo>
                  <a:cubicBezTo>
                    <a:pt x="83" y="1259"/>
                    <a:pt x="126" y="1233"/>
                    <a:pt x="105" y="1203"/>
                  </a:cubicBezTo>
                  <a:cubicBezTo>
                    <a:pt x="84" y="1173"/>
                    <a:pt x="5" y="1167"/>
                    <a:pt x="12" y="1114"/>
                  </a:cubicBezTo>
                  <a:cubicBezTo>
                    <a:pt x="20" y="1061"/>
                    <a:pt x="141" y="1004"/>
                    <a:pt x="139" y="931"/>
                  </a:cubicBezTo>
                  <a:cubicBezTo>
                    <a:pt x="137" y="857"/>
                    <a:pt x="30" y="583"/>
                    <a:pt x="166" y="474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5" name="Oval 9"/>
            <p:cNvSpPr>
              <a:spLocks noChangeArrowheads="1"/>
            </p:cNvSpPr>
            <p:nvPr/>
          </p:nvSpPr>
          <p:spPr bwMode="auto">
            <a:xfrm>
              <a:off x="9135432" y="4333951"/>
              <a:ext cx="1227832" cy="1227832"/>
            </a:xfrm>
            <a:prstGeom prst="ellipse">
              <a:avLst/>
            </a:pr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6" name="Oval 10"/>
            <p:cNvSpPr>
              <a:spLocks noChangeArrowheads="1"/>
            </p:cNvSpPr>
            <p:nvPr/>
          </p:nvSpPr>
          <p:spPr bwMode="auto">
            <a:xfrm>
              <a:off x="9220881" y="4419399"/>
              <a:ext cx="1056934" cy="1056935"/>
            </a:xfrm>
            <a:prstGeom prst="ellipse">
              <a:avLst/>
            </a:pr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57" name="Group 461"/>
            <p:cNvGrpSpPr/>
            <p:nvPr/>
          </p:nvGrpSpPr>
          <p:grpSpPr>
            <a:xfrm>
              <a:off x="9352998" y="4648139"/>
              <a:ext cx="758521" cy="567248"/>
              <a:chOff x="9352998" y="4648139"/>
              <a:chExt cx="758521" cy="567248"/>
            </a:xfrm>
            <a:solidFill>
              <a:sysClr val="window" lastClr="FFFFFF"/>
            </a:solidFill>
          </p:grpSpPr>
          <p:sp>
            <p:nvSpPr>
              <p:cNvPr id="79" name="Freeform 11"/>
              <p:cNvSpPr>
                <a:spLocks/>
              </p:cNvSpPr>
              <p:nvPr/>
            </p:nvSpPr>
            <p:spPr bwMode="auto">
              <a:xfrm>
                <a:off x="9352998" y="4648139"/>
                <a:ext cx="413440" cy="567248"/>
              </a:xfrm>
              <a:custGeom>
                <a:avLst/>
                <a:gdLst>
                  <a:gd name="T0" fmla="*/ 266 w 266"/>
                  <a:gd name="T1" fmla="*/ 362 h 365"/>
                  <a:gd name="T2" fmla="*/ 53 w 266"/>
                  <a:gd name="T3" fmla="*/ 365 h 365"/>
                  <a:gd name="T4" fmla="*/ 0 w 266"/>
                  <a:gd name="T5" fmla="*/ 68 h 365"/>
                  <a:gd name="T6" fmla="*/ 211 w 266"/>
                  <a:gd name="T7" fmla="*/ 52 h 365"/>
                  <a:gd name="T8" fmla="*/ 266 w 266"/>
                  <a:gd name="T9" fmla="*/ 362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6" h="365">
                    <a:moveTo>
                      <a:pt x="266" y="362"/>
                    </a:moveTo>
                    <a:cubicBezTo>
                      <a:pt x="266" y="362"/>
                      <a:pt x="187" y="299"/>
                      <a:pt x="53" y="365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68"/>
                      <a:pt x="90" y="0"/>
                      <a:pt x="211" y="52"/>
                    </a:cubicBezTo>
                    <a:lnTo>
                      <a:pt x="266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0" name="Freeform 12"/>
              <p:cNvSpPr>
                <a:spLocks/>
              </p:cNvSpPr>
              <p:nvPr/>
            </p:nvSpPr>
            <p:spPr bwMode="auto">
              <a:xfrm>
                <a:off x="9680989" y="4666543"/>
                <a:ext cx="430530" cy="543585"/>
              </a:xfrm>
              <a:custGeom>
                <a:avLst/>
                <a:gdLst>
                  <a:gd name="T0" fmla="*/ 655 w 655"/>
                  <a:gd name="T1" fmla="*/ 735 h 827"/>
                  <a:gd name="T2" fmla="*/ 130 w 655"/>
                  <a:gd name="T3" fmla="*/ 827 h 827"/>
                  <a:gd name="T4" fmla="*/ 0 w 655"/>
                  <a:gd name="T5" fmla="*/ 95 h 827"/>
                  <a:gd name="T6" fmla="*/ 525 w 655"/>
                  <a:gd name="T7" fmla="*/ 0 h 827"/>
                  <a:gd name="T8" fmla="*/ 655 w 655"/>
                  <a:gd name="T9" fmla="*/ 73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5" h="827">
                    <a:moveTo>
                      <a:pt x="655" y="735"/>
                    </a:moveTo>
                    <a:lnTo>
                      <a:pt x="130" y="827"/>
                    </a:lnTo>
                    <a:lnTo>
                      <a:pt x="0" y="95"/>
                    </a:lnTo>
                    <a:lnTo>
                      <a:pt x="525" y="0"/>
                    </a:lnTo>
                    <a:lnTo>
                      <a:pt x="655" y="7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58" name="Oval 13"/>
            <p:cNvSpPr>
              <a:spLocks noChangeArrowheads="1"/>
            </p:cNvSpPr>
            <p:nvPr/>
          </p:nvSpPr>
          <p:spPr bwMode="auto">
            <a:xfrm>
              <a:off x="8456444" y="1562126"/>
              <a:ext cx="1723434" cy="1722777"/>
            </a:xfrm>
            <a:prstGeom prst="ellipse">
              <a:avLst/>
            </a:pr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9" name="Oval 14"/>
            <p:cNvSpPr>
              <a:spLocks noChangeArrowheads="1"/>
            </p:cNvSpPr>
            <p:nvPr/>
          </p:nvSpPr>
          <p:spPr bwMode="auto">
            <a:xfrm>
              <a:off x="8551095" y="1654805"/>
              <a:ext cx="1535447" cy="1535448"/>
            </a:xfrm>
            <a:prstGeom prst="ellipse">
              <a:avLst/>
            </a:prstGeom>
            <a:solidFill>
              <a:srgbClr val="343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0" name="Oval 15"/>
            <p:cNvSpPr>
              <a:spLocks noChangeArrowheads="1"/>
            </p:cNvSpPr>
            <p:nvPr/>
          </p:nvSpPr>
          <p:spPr bwMode="auto">
            <a:xfrm>
              <a:off x="10083255" y="2652583"/>
              <a:ext cx="954396" cy="954396"/>
            </a:xfrm>
            <a:prstGeom prst="ellipse">
              <a:avLst/>
            </a:pr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1" name="Oval 16"/>
            <p:cNvSpPr>
              <a:spLocks noChangeArrowheads="1"/>
            </p:cNvSpPr>
            <p:nvPr/>
          </p:nvSpPr>
          <p:spPr bwMode="auto">
            <a:xfrm>
              <a:off x="10150299" y="2717655"/>
              <a:ext cx="820307" cy="822279"/>
            </a:xfrm>
            <a:prstGeom prst="ellipse">
              <a:avLst/>
            </a:prstGeom>
            <a:solidFill>
              <a:srgbClr val="00B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2" name="Oval 17"/>
            <p:cNvSpPr>
              <a:spLocks noChangeArrowheads="1"/>
            </p:cNvSpPr>
            <p:nvPr/>
          </p:nvSpPr>
          <p:spPr bwMode="auto">
            <a:xfrm>
              <a:off x="9076275" y="2915502"/>
              <a:ext cx="1325769" cy="1325112"/>
            </a:xfrm>
            <a:prstGeom prst="ellipse">
              <a:avLst/>
            </a:pr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3" name="Oval 18"/>
            <p:cNvSpPr>
              <a:spLocks noChangeArrowheads="1"/>
            </p:cNvSpPr>
            <p:nvPr/>
          </p:nvSpPr>
          <p:spPr bwMode="auto">
            <a:xfrm>
              <a:off x="9168297" y="3006866"/>
              <a:ext cx="1141726" cy="1142383"/>
            </a:xfrm>
            <a:prstGeom prst="ellipse">
              <a:avLst/>
            </a:prstGeom>
            <a:solidFill>
              <a:srgbClr val="00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4" name="Oval 19"/>
            <p:cNvSpPr>
              <a:spLocks noChangeArrowheads="1"/>
            </p:cNvSpPr>
            <p:nvPr/>
          </p:nvSpPr>
          <p:spPr bwMode="auto">
            <a:xfrm>
              <a:off x="9783527" y="3895533"/>
              <a:ext cx="787442" cy="789415"/>
            </a:xfrm>
            <a:prstGeom prst="ellipse">
              <a:avLst/>
            </a:pr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5" name="Oval 20"/>
            <p:cNvSpPr>
              <a:spLocks noChangeArrowheads="1"/>
            </p:cNvSpPr>
            <p:nvPr/>
          </p:nvSpPr>
          <p:spPr bwMode="auto">
            <a:xfrm>
              <a:off x="9838083" y="3950089"/>
              <a:ext cx="678988" cy="680960"/>
            </a:xfrm>
            <a:prstGeom prst="ellipse">
              <a:avLst/>
            </a:pr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6" name="Oval 21"/>
            <p:cNvSpPr>
              <a:spLocks noChangeArrowheads="1"/>
            </p:cNvSpPr>
            <p:nvPr/>
          </p:nvSpPr>
          <p:spPr bwMode="auto">
            <a:xfrm>
              <a:off x="8512314" y="3342746"/>
              <a:ext cx="788100" cy="789415"/>
            </a:xfrm>
            <a:prstGeom prst="ellipse">
              <a:avLst/>
            </a:pr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7" name="Oval 22"/>
            <p:cNvSpPr>
              <a:spLocks noChangeArrowheads="1"/>
            </p:cNvSpPr>
            <p:nvPr/>
          </p:nvSpPr>
          <p:spPr bwMode="auto">
            <a:xfrm>
              <a:off x="8566870" y="3397301"/>
              <a:ext cx="678988" cy="68030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8" name="Oval 23"/>
            <p:cNvSpPr>
              <a:spLocks noChangeArrowheads="1"/>
            </p:cNvSpPr>
            <p:nvPr/>
          </p:nvSpPr>
          <p:spPr bwMode="auto">
            <a:xfrm>
              <a:off x="7480357" y="2585539"/>
              <a:ext cx="1382954" cy="1381640"/>
            </a:xfrm>
            <a:prstGeom prst="ellipse">
              <a:avLst/>
            </a:pr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9" name="Oval 24"/>
            <p:cNvSpPr>
              <a:spLocks noChangeArrowheads="1"/>
            </p:cNvSpPr>
            <p:nvPr/>
          </p:nvSpPr>
          <p:spPr bwMode="auto">
            <a:xfrm>
              <a:off x="7576980" y="2680847"/>
              <a:ext cx="1190366" cy="1190366"/>
            </a:xfrm>
            <a:prstGeom prst="ellipse">
              <a:avLst/>
            </a:pr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70" name="Group 462"/>
            <p:cNvGrpSpPr/>
            <p:nvPr/>
          </p:nvGrpSpPr>
          <p:grpSpPr>
            <a:xfrm>
              <a:off x="8784435" y="3555710"/>
              <a:ext cx="278037" cy="408182"/>
              <a:chOff x="8784435" y="3555710"/>
              <a:chExt cx="278037" cy="408182"/>
            </a:xfrm>
            <a:solidFill>
              <a:sysClr val="window" lastClr="FFFFFF"/>
            </a:solidFill>
          </p:grpSpPr>
          <p:sp>
            <p:nvSpPr>
              <p:cNvPr id="76" name="Oval 26"/>
              <p:cNvSpPr>
                <a:spLocks noChangeArrowheads="1"/>
              </p:cNvSpPr>
              <p:nvPr/>
            </p:nvSpPr>
            <p:spPr bwMode="auto">
              <a:xfrm>
                <a:off x="8784435" y="3685855"/>
                <a:ext cx="278037" cy="2780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7" name="Rectangle 27"/>
              <p:cNvSpPr>
                <a:spLocks noChangeArrowheads="1"/>
              </p:cNvSpPr>
              <p:nvPr/>
            </p:nvSpPr>
            <p:spPr bwMode="auto">
              <a:xfrm>
                <a:off x="8882373" y="3555710"/>
                <a:ext cx="82162" cy="18470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8" name="Rectangle 28"/>
              <p:cNvSpPr>
                <a:spLocks noChangeArrowheads="1"/>
              </p:cNvSpPr>
              <p:nvPr/>
            </p:nvSpPr>
            <p:spPr bwMode="auto">
              <a:xfrm>
                <a:off x="8869884" y="3555710"/>
                <a:ext cx="107139" cy="2760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71" name="Freeform 27"/>
            <p:cNvSpPr>
              <a:spLocks noChangeArrowheads="1"/>
            </p:cNvSpPr>
            <p:nvPr/>
          </p:nvSpPr>
          <p:spPr bwMode="auto">
            <a:xfrm>
              <a:off x="9992785" y="4126011"/>
              <a:ext cx="394001" cy="308589"/>
            </a:xfrm>
            <a:custGeom>
              <a:avLst/>
              <a:gdLst>
                <a:gd name="T0" fmla="*/ 194710 w 506"/>
                <a:gd name="T1" fmla="*/ 31193 h 399"/>
                <a:gd name="T2" fmla="*/ 194710 w 506"/>
                <a:gd name="T3" fmla="*/ 31193 h 399"/>
                <a:gd name="T4" fmla="*/ 75372 w 506"/>
                <a:gd name="T5" fmla="*/ 15596 h 399"/>
                <a:gd name="T6" fmla="*/ 4038 w 506"/>
                <a:gd name="T7" fmla="*/ 98481 h 399"/>
                <a:gd name="T8" fmla="*/ 87485 w 506"/>
                <a:gd name="T9" fmla="*/ 177354 h 399"/>
                <a:gd name="T10" fmla="*/ 170932 w 506"/>
                <a:gd name="T11" fmla="*/ 138140 h 399"/>
                <a:gd name="T12" fmla="*/ 162856 w 506"/>
                <a:gd name="T13" fmla="*/ 94470 h 399"/>
                <a:gd name="T14" fmla="*/ 210412 w 506"/>
                <a:gd name="T15" fmla="*/ 90460 h 399"/>
                <a:gd name="T16" fmla="*/ 194710 w 506"/>
                <a:gd name="T17" fmla="*/ 31193 h 399"/>
                <a:gd name="T18" fmla="*/ 122927 w 506"/>
                <a:gd name="T19" fmla="*/ 134130 h 399"/>
                <a:gd name="T20" fmla="*/ 122927 w 506"/>
                <a:gd name="T21" fmla="*/ 134130 h 399"/>
                <a:gd name="T22" fmla="*/ 107225 w 506"/>
                <a:gd name="T23" fmla="*/ 118088 h 399"/>
                <a:gd name="T24" fmla="*/ 122927 w 506"/>
                <a:gd name="T25" fmla="*/ 102491 h 399"/>
                <a:gd name="T26" fmla="*/ 138630 w 506"/>
                <a:gd name="T27" fmla="*/ 118088 h 399"/>
                <a:gd name="T28" fmla="*/ 122927 w 506"/>
                <a:gd name="T29" fmla="*/ 134130 h 3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06" h="399">
                  <a:moveTo>
                    <a:pt x="434" y="70"/>
                  </a:moveTo>
                  <a:lnTo>
                    <a:pt x="434" y="70"/>
                  </a:lnTo>
                  <a:cubicBezTo>
                    <a:pt x="354" y="17"/>
                    <a:pt x="265" y="0"/>
                    <a:pt x="168" y="35"/>
                  </a:cubicBezTo>
                  <a:cubicBezTo>
                    <a:pt x="89" y="53"/>
                    <a:pt x="9" y="141"/>
                    <a:pt x="9" y="221"/>
                  </a:cubicBezTo>
                  <a:cubicBezTo>
                    <a:pt x="0" y="319"/>
                    <a:pt x="71" y="398"/>
                    <a:pt x="195" y="398"/>
                  </a:cubicBezTo>
                  <a:cubicBezTo>
                    <a:pt x="337" y="398"/>
                    <a:pt x="381" y="328"/>
                    <a:pt x="381" y="310"/>
                  </a:cubicBezTo>
                  <a:cubicBezTo>
                    <a:pt x="390" y="292"/>
                    <a:pt x="328" y="248"/>
                    <a:pt x="363" y="212"/>
                  </a:cubicBezTo>
                  <a:cubicBezTo>
                    <a:pt x="408" y="168"/>
                    <a:pt x="452" y="203"/>
                    <a:pt x="469" y="203"/>
                  </a:cubicBezTo>
                  <a:cubicBezTo>
                    <a:pt x="496" y="194"/>
                    <a:pt x="505" y="124"/>
                    <a:pt x="434" y="70"/>
                  </a:cubicBezTo>
                  <a:close/>
                  <a:moveTo>
                    <a:pt x="274" y="301"/>
                  </a:moveTo>
                  <a:lnTo>
                    <a:pt x="274" y="301"/>
                  </a:lnTo>
                  <a:cubicBezTo>
                    <a:pt x="248" y="301"/>
                    <a:pt x="239" y="283"/>
                    <a:pt x="239" y="265"/>
                  </a:cubicBezTo>
                  <a:cubicBezTo>
                    <a:pt x="239" y="248"/>
                    <a:pt x="248" y="230"/>
                    <a:pt x="274" y="230"/>
                  </a:cubicBezTo>
                  <a:cubicBezTo>
                    <a:pt x="293" y="230"/>
                    <a:pt x="309" y="248"/>
                    <a:pt x="309" y="265"/>
                  </a:cubicBezTo>
                  <a:cubicBezTo>
                    <a:pt x="309" y="283"/>
                    <a:pt x="293" y="301"/>
                    <a:pt x="274" y="301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2" name="Freeform 29"/>
            <p:cNvSpPr>
              <a:spLocks noChangeArrowheads="1"/>
            </p:cNvSpPr>
            <p:nvPr/>
          </p:nvSpPr>
          <p:spPr bwMode="auto">
            <a:xfrm>
              <a:off x="10379541" y="2905519"/>
              <a:ext cx="432811" cy="446551"/>
            </a:xfrm>
            <a:custGeom>
              <a:avLst/>
              <a:gdLst>
                <a:gd name="T0" fmla="*/ 111726 w 444"/>
                <a:gd name="T1" fmla="*/ 150538 h 462"/>
                <a:gd name="T2" fmla="*/ 111726 w 444"/>
                <a:gd name="T3" fmla="*/ 150538 h 462"/>
                <a:gd name="T4" fmla="*/ 144162 w 444"/>
                <a:gd name="T5" fmla="*/ 114802 h 462"/>
                <a:gd name="T6" fmla="*/ 199574 w 444"/>
                <a:gd name="T7" fmla="*/ 31716 h 462"/>
                <a:gd name="T8" fmla="*/ 191916 w 444"/>
                <a:gd name="T9" fmla="*/ 23675 h 462"/>
                <a:gd name="T10" fmla="*/ 155875 w 444"/>
                <a:gd name="T11" fmla="*/ 23675 h 462"/>
                <a:gd name="T12" fmla="*/ 100013 w 444"/>
                <a:gd name="T13" fmla="*/ 0 h 462"/>
                <a:gd name="T14" fmla="*/ 44150 w 444"/>
                <a:gd name="T15" fmla="*/ 23675 h 462"/>
                <a:gd name="T16" fmla="*/ 8109 w 444"/>
                <a:gd name="T17" fmla="*/ 23675 h 462"/>
                <a:gd name="T18" fmla="*/ 0 w 444"/>
                <a:gd name="T19" fmla="*/ 31716 h 462"/>
                <a:gd name="T20" fmla="*/ 55863 w 444"/>
                <a:gd name="T21" fmla="*/ 114802 h 462"/>
                <a:gd name="T22" fmla="*/ 87849 w 444"/>
                <a:gd name="T23" fmla="*/ 150538 h 462"/>
                <a:gd name="T24" fmla="*/ 87849 w 444"/>
                <a:gd name="T25" fmla="*/ 166172 h 462"/>
                <a:gd name="T26" fmla="*/ 48204 w 444"/>
                <a:gd name="T27" fmla="*/ 185827 h 462"/>
                <a:gd name="T28" fmla="*/ 100013 w 444"/>
                <a:gd name="T29" fmla="*/ 205928 h 462"/>
                <a:gd name="T30" fmla="*/ 147766 w 444"/>
                <a:gd name="T31" fmla="*/ 185827 h 462"/>
                <a:gd name="T32" fmla="*/ 111726 w 444"/>
                <a:gd name="T33" fmla="*/ 166172 h 462"/>
                <a:gd name="T34" fmla="*/ 111726 w 444"/>
                <a:gd name="T35" fmla="*/ 150538 h 462"/>
                <a:gd name="T36" fmla="*/ 144162 w 444"/>
                <a:gd name="T37" fmla="*/ 94700 h 462"/>
                <a:gd name="T38" fmla="*/ 144162 w 444"/>
                <a:gd name="T39" fmla="*/ 94700 h 462"/>
                <a:gd name="T40" fmla="*/ 155875 w 444"/>
                <a:gd name="T41" fmla="*/ 39756 h 462"/>
                <a:gd name="T42" fmla="*/ 183807 w 444"/>
                <a:gd name="T43" fmla="*/ 39756 h 462"/>
                <a:gd name="T44" fmla="*/ 144162 w 444"/>
                <a:gd name="T45" fmla="*/ 94700 h 462"/>
                <a:gd name="T46" fmla="*/ 100013 w 444"/>
                <a:gd name="T47" fmla="*/ 16081 h 462"/>
                <a:gd name="T48" fmla="*/ 100013 w 444"/>
                <a:gd name="T49" fmla="*/ 16081 h 462"/>
                <a:gd name="T50" fmla="*/ 144162 w 444"/>
                <a:gd name="T51" fmla="*/ 31716 h 462"/>
                <a:gd name="T52" fmla="*/ 100013 w 444"/>
                <a:gd name="T53" fmla="*/ 51370 h 462"/>
                <a:gd name="T54" fmla="*/ 55863 w 444"/>
                <a:gd name="T55" fmla="*/ 31716 h 462"/>
                <a:gd name="T56" fmla="*/ 100013 w 444"/>
                <a:gd name="T57" fmla="*/ 16081 h 462"/>
                <a:gd name="T58" fmla="*/ 16218 w 444"/>
                <a:gd name="T59" fmla="*/ 39756 h 462"/>
                <a:gd name="T60" fmla="*/ 16218 w 444"/>
                <a:gd name="T61" fmla="*/ 39756 h 462"/>
                <a:gd name="T62" fmla="*/ 44150 w 444"/>
                <a:gd name="T63" fmla="*/ 39756 h 462"/>
                <a:gd name="T64" fmla="*/ 55863 w 444"/>
                <a:gd name="T65" fmla="*/ 94700 h 462"/>
                <a:gd name="T66" fmla="*/ 16218 w 444"/>
                <a:gd name="T67" fmla="*/ 39756 h 46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44" h="462">
                  <a:moveTo>
                    <a:pt x="248" y="337"/>
                  </a:moveTo>
                  <a:lnTo>
                    <a:pt x="248" y="337"/>
                  </a:lnTo>
                  <a:cubicBezTo>
                    <a:pt x="248" y="302"/>
                    <a:pt x="275" y="283"/>
                    <a:pt x="320" y="257"/>
                  </a:cubicBezTo>
                  <a:cubicBezTo>
                    <a:pt x="373" y="221"/>
                    <a:pt x="443" y="177"/>
                    <a:pt x="443" y="71"/>
                  </a:cubicBezTo>
                  <a:cubicBezTo>
                    <a:pt x="443" y="62"/>
                    <a:pt x="434" y="53"/>
                    <a:pt x="426" y="53"/>
                  </a:cubicBezTo>
                  <a:cubicBezTo>
                    <a:pt x="346" y="53"/>
                    <a:pt x="346" y="53"/>
                    <a:pt x="346" y="53"/>
                  </a:cubicBezTo>
                  <a:cubicBezTo>
                    <a:pt x="328" y="27"/>
                    <a:pt x="293" y="0"/>
                    <a:pt x="222" y="0"/>
                  </a:cubicBezTo>
                  <a:cubicBezTo>
                    <a:pt x="151" y="0"/>
                    <a:pt x="116" y="27"/>
                    <a:pt x="9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9" y="53"/>
                    <a:pt x="0" y="62"/>
                    <a:pt x="0" y="71"/>
                  </a:cubicBezTo>
                  <a:cubicBezTo>
                    <a:pt x="0" y="177"/>
                    <a:pt x="62" y="221"/>
                    <a:pt x="124" y="257"/>
                  </a:cubicBezTo>
                  <a:cubicBezTo>
                    <a:pt x="169" y="283"/>
                    <a:pt x="195" y="302"/>
                    <a:pt x="195" y="337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42" y="381"/>
                    <a:pt x="107" y="399"/>
                    <a:pt x="107" y="416"/>
                  </a:cubicBezTo>
                  <a:cubicBezTo>
                    <a:pt x="107" y="443"/>
                    <a:pt x="160" y="461"/>
                    <a:pt x="222" y="461"/>
                  </a:cubicBezTo>
                  <a:cubicBezTo>
                    <a:pt x="283" y="461"/>
                    <a:pt x="328" y="443"/>
                    <a:pt x="328" y="416"/>
                  </a:cubicBezTo>
                  <a:cubicBezTo>
                    <a:pt x="328" y="399"/>
                    <a:pt x="302" y="381"/>
                    <a:pt x="248" y="372"/>
                  </a:cubicBezTo>
                  <a:lnTo>
                    <a:pt x="248" y="337"/>
                  </a:lnTo>
                  <a:close/>
                  <a:moveTo>
                    <a:pt x="320" y="212"/>
                  </a:moveTo>
                  <a:lnTo>
                    <a:pt x="320" y="212"/>
                  </a:lnTo>
                  <a:cubicBezTo>
                    <a:pt x="337" y="186"/>
                    <a:pt x="346" y="142"/>
                    <a:pt x="346" y="89"/>
                  </a:cubicBezTo>
                  <a:cubicBezTo>
                    <a:pt x="408" y="89"/>
                    <a:pt x="408" y="89"/>
                    <a:pt x="408" y="89"/>
                  </a:cubicBezTo>
                  <a:cubicBezTo>
                    <a:pt x="399" y="151"/>
                    <a:pt x="364" y="186"/>
                    <a:pt x="320" y="212"/>
                  </a:cubicBezTo>
                  <a:close/>
                  <a:moveTo>
                    <a:pt x="222" y="36"/>
                  </a:moveTo>
                  <a:lnTo>
                    <a:pt x="222" y="36"/>
                  </a:lnTo>
                  <a:cubicBezTo>
                    <a:pt x="293" y="36"/>
                    <a:pt x="320" y="62"/>
                    <a:pt x="320" y="71"/>
                  </a:cubicBezTo>
                  <a:cubicBezTo>
                    <a:pt x="320" y="80"/>
                    <a:pt x="293" y="106"/>
                    <a:pt x="222" y="115"/>
                  </a:cubicBezTo>
                  <a:cubicBezTo>
                    <a:pt x="151" y="106"/>
                    <a:pt x="124" y="80"/>
                    <a:pt x="124" y="71"/>
                  </a:cubicBezTo>
                  <a:cubicBezTo>
                    <a:pt x="124" y="62"/>
                    <a:pt x="151" y="36"/>
                    <a:pt x="222" y="36"/>
                  </a:cubicBezTo>
                  <a:close/>
                  <a:moveTo>
                    <a:pt x="36" y="89"/>
                  </a:moveTo>
                  <a:lnTo>
                    <a:pt x="36" y="89"/>
                  </a:lnTo>
                  <a:cubicBezTo>
                    <a:pt x="98" y="89"/>
                    <a:pt x="98" y="89"/>
                    <a:pt x="98" y="89"/>
                  </a:cubicBezTo>
                  <a:cubicBezTo>
                    <a:pt x="98" y="142"/>
                    <a:pt x="107" y="186"/>
                    <a:pt x="124" y="212"/>
                  </a:cubicBezTo>
                  <a:cubicBezTo>
                    <a:pt x="80" y="186"/>
                    <a:pt x="36" y="151"/>
                    <a:pt x="36" y="8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3" name="Freeform 100"/>
            <p:cNvSpPr>
              <a:spLocks noChangeArrowheads="1"/>
            </p:cNvSpPr>
            <p:nvPr/>
          </p:nvSpPr>
          <p:spPr bwMode="auto">
            <a:xfrm>
              <a:off x="9408559" y="3303644"/>
              <a:ext cx="759242" cy="490007"/>
            </a:xfrm>
            <a:custGeom>
              <a:avLst/>
              <a:gdLst>
                <a:gd name="T0" fmla="*/ 171249 w 498"/>
                <a:gd name="T1" fmla="*/ 40178 h 320"/>
                <a:gd name="T2" fmla="*/ 171249 w 498"/>
                <a:gd name="T3" fmla="*/ 40178 h 320"/>
                <a:gd name="T4" fmla="*/ 159563 w 498"/>
                <a:gd name="T5" fmla="*/ 40178 h 320"/>
                <a:gd name="T6" fmla="*/ 103828 w 498"/>
                <a:gd name="T7" fmla="*/ 0 h 320"/>
                <a:gd name="T8" fmla="*/ 44048 w 498"/>
                <a:gd name="T9" fmla="*/ 60493 h 320"/>
                <a:gd name="T10" fmla="*/ 44048 w 498"/>
                <a:gd name="T11" fmla="*/ 67717 h 320"/>
                <a:gd name="T12" fmla="*/ 40003 w 498"/>
                <a:gd name="T13" fmla="*/ 67717 h 320"/>
                <a:gd name="T14" fmla="*/ 0 w 498"/>
                <a:gd name="T15" fmla="*/ 108347 h 320"/>
                <a:gd name="T16" fmla="*/ 40003 w 498"/>
                <a:gd name="T17" fmla="*/ 144011 h 320"/>
                <a:gd name="T18" fmla="*/ 171249 w 498"/>
                <a:gd name="T19" fmla="*/ 144011 h 320"/>
                <a:gd name="T20" fmla="*/ 223388 w 498"/>
                <a:gd name="T21" fmla="*/ 92095 h 320"/>
                <a:gd name="T22" fmla="*/ 171249 w 498"/>
                <a:gd name="T23" fmla="*/ 40178 h 320"/>
                <a:gd name="T24" fmla="*/ 127650 w 498"/>
                <a:gd name="T25" fmla="*/ 88032 h 320"/>
                <a:gd name="T26" fmla="*/ 127650 w 498"/>
                <a:gd name="T27" fmla="*/ 88032 h 320"/>
                <a:gd name="T28" fmla="*/ 95738 w 498"/>
                <a:gd name="T29" fmla="*/ 124147 h 320"/>
                <a:gd name="T30" fmla="*/ 87647 w 498"/>
                <a:gd name="T31" fmla="*/ 124147 h 320"/>
                <a:gd name="T32" fmla="*/ 87647 w 498"/>
                <a:gd name="T33" fmla="*/ 120084 h 320"/>
                <a:gd name="T34" fmla="*/ 87647 w 498"/>
                <a:gd name="T35" fmla="*/ 116021 h 320"/>
                <a:gd name="T36" fmla="*/ 99783 w 498"/>
                <a:gd name="T37" fmla="*/ 92095 h 320"/>
                <a:gd name="T38" fmla="*/ 91692 w 498"/>
                <a:gd name="T39" fmla="*/ 88032 h 320"/>
                <a:gd name="T40" fmla="*/ 91692 w 498"/>
                <a:gd name="T41" fmla="*/ 88032 h 320"/>
                <a:gd name="T42" fmla="*/ 83602 w 498"/>
                <a:gd name="T43" fmla="*/ 80357 h 320"/>
                <a:gd name="T44" fmla="*/ 87647 w 498"/>
                <a:gd name="T45" fmla="*/ 72231 h 320"/>
                <a:gd name="T46" fmla="*/ 115964 w 498"/>
                <a:gd name="T47" fmla="*/ 40178 h 320"/>
                <a:gd name="T48" fmla="*/ 123605 w 498"/>
                <a:gd name="T49" fmla="*/ 36116 h 320"/>
                <a:gd name="T50" fmla="*/ 127650 w 498"/>
                <a:gd name="T51" fmla="*/ 40178 h 320"/>
                <a:gd name="T52" fmla="*/ 123605 w 498"/>
                <a:gd name="T53" fmla="*/ 47853 h 320"/>
                <a:gd name="T54" fmla="*/ 111919 w 498"/>
                <a:gd name="T55" fmla="*/ 72231 h 320"/>
                <a:gd name="T56" fmla="*/ 123605 w 498"/>
                <a:gd name="T57" fmla="*/ 76294 h 320"/>
                <a:gd name="T58" fmla="*/ 123605 w 498"/>
                <a:gd name="T59" fmla="*/ 76294 h 320"/>
                <a:gd name="T60" fmla="*/ 131695 w 498"/>
                <a:gd name="T61" fmla="*/ 84420 h 320"/>
                <a:gd name="T62" fmla="*/ 127650 w 498"/>
                <a:gd name="T63" fmla="*/ 88032 h 32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98" h="320">
                  <a:moveTo>
                    <a:pt x="381" y="89"/>
                  </a:moveTo>
                  <a:lnTo>
                    <a:pt x="381" y="89"/>
                  </a:lnTo>
                  <a:cubicBezTo>
                    <a:pt x="372" y="89"/>
                    <a:pt x="364" y="89"/>
                    <a:pt x="355" y="89"/>
                  </a:cubicBezTo>
                  <a:cubicBezTo>
                    <a:pt x="337" y="36"/>
                    <a:pt x="293" y="0"/>
                    <a:pt x="231" y="0"/>
                  </a:cubicBezTo>
                  <a:cubicBezTo>
                    <a:pt x="160" y="0"/>
                    <a:pt x="98" y="62"/>
                    <a:pt x="98" y="134"/>
                  </a:cubicBezTo>
                  <a:cubicBezTo>
                    <a:pt x="98" y="134"/>
                    <a:pt x="98" y="142"/>
                    <a:pt x="98" y="150"/>
                  </a:cubicBezTo>
                  <a:cubicBezTo>
                    <a:pt x="98" y="150"/>
                    <a:pt x="98" y="150"/>
                    <a:pt x="89" y="150"/>
                  </a:cubicBezTo>
                  <a:cubicBezTo>
                    <a:pt x="45" y="150"/>
                    <a:pt x="0" y="187"/>
                    <a:pt x="0" y="240"/>
                  </a:cubicBezTo>
                  <a:cubicBezTo>
                    <a:pt x="0" y="284"/>
                    <a:pt x="45" y="319"/>
                    <a:pt x="89" y="319"/>
                  </a:cubicBezTo>
                  <a:cubicBezTo>
                    <a:pt x="381" y="319"/>
                    <a:pt x="381" y="319"/>
                    <a:pt x="381" y="319"/>
                  </a:cubicBezTo>
                  <a:cubicBezTo>
                    <a:pt x="443" y="319"/>
                    <a:pt x="497" y="275"/>
                    <a:pt x="497" y="204"/>
                  </a:cubicBezTo>
                  <a:cubicBezTo>
                    <a:pt x="497" y="142"/>
                    <a:pt x="443" y="89"/>
                    <a:pt x="381" y="89"/>
                  </a:cubicBezTo>
                  <a:close/>
                  <a:moveTo>
                    <a:pt x="284" y="195"/>
                  </a:moveTo>
                  <a:lnTo>
                    <a:pt x="284" y="195"/>
                  </a:lnTo>
                  <a:cubicBezTo>
                    <a:pt x="266" y="213"/>
                    <a:pt x="222" y="266"/>
                    <a:pt x="213" y="275"/>
                  </a:cubicBezTo>
                  <a:cubicBezTo>
                    <a:pt x="213" y="275"/>
                    <a:pt x="204" y="284"/>
                    <a:pt x="195" y="275"/>
                  </a:cubicBezTo>
                  <a:cubicBezTo>
                    <a:pt x="195" y="275"/>
                    <a:pt x="195" y="275"/>
                    <a:pt x="195" y="266"/>
                  </a:cubicBezTo>
                  <a:lnTo>
                    <a:pt x="195" y="257"/>
                  </a:lnTo>
                  <a:cubicBezTo>
                    <a:pt x="222" y="204"/>
                    <a:pt x="222" y="204"/>
                    <a:pt x="222" y="204"/>
                  </a:cubicBezTo>
                  <a:cubicBezTo>
                    <a:pt x="222" y="195"/>
                    <a:pt x="213" y="195"/>
                    <a:pt x="204" y="195"/>
                  </a:cubicBezTo>
                  <a:cubicBezTo>
                    <a:pt x="195" y="187"/>
                    <a:pt x="186" y="187"/>
                    <a:pt x="186" y="178"/>
                  </a:cubicBezTo>
                  <a:cubicBezTo>
                    <a:pt x="186" y="169"/>
                    <a:pt x="186" y="169"/>
                    <a:pt x="195" y="160"/>
                  </a:cubicBezTo>
                  <a:cubicBezTo>
                    <a:pt x="204" y="142"/>
                    <a:pt x="258" y="89"/>
                    <a:pt x="258" y="89"/>
                  </a:cubicBezTo>
                  <a:cubicBezTo>
                    <a:pt x="266" y="80"/>
                    <a:pt x="266" y="80"/>
                    <a:pt x="275" y="80"/>
                  </a:cubicBezTo>
                  <a:cubicBezTo>
                    <a:pt x="275" y="89"/>
                    <a:pt x="284" y="89"/>
                    <a:pt x="284" y="89"/>
                  </a:cubicBezTo>
                  <a:cubicBezTo>
                    <a:pt x="284" y="97"/>
                    <a:pt x="275" y="97"/>
                    <a:pt x="275" y="106"/>
                  </a:cubicBezTo>
                  <a:cubicBezTo>
                    <a:pt x="249" y="160"/>
                    <a:pt x="249" y="160"/>
                    <a:pt x="249" y="160"/>
                  </a:cubicBezTo>
                  <a:cubicBezTo>
                    <a:pt x="258" y="160"/>
                    <a:pt x="266" y="169"/>
                    <a:pt x="275" y="169"/>
                  </a:cubicBezTo>
                  <a:cubicBezTo>
                    <a:pt x="284" y="169"/>
                    <a:pt x="293" y="178"/>
                    <a:pt x="293" y="187"/>
                  </a:cubicBezTo>
                  <a:lnTo>
                    <a:pt x="284" y="195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4" name="Freeform 123"/>
            <p:cNvSpPr>
              <a:spLocks noChangeArrowheads="1"/>
            </p:cNvSpPr>
            <p:nvPr/>
          </p:nvSpPr>
          <p:spPr bwMode="auto">
            <a:xfrm>
              <a:off x="7836435" y="2932434"/>
              <a:ext cx="671457" cy="687192"/>
            </a:xfrm>
            <a:custGeom>
              <a:avLst/>
              <a:gdLst>
                <a:gd name="T0" fmla="*/ 123628 w 452"/>
                <a:gd name="T1" fmla="*/ 135490 h 462"/>
                <a:gd name="T2" fmla="*/ 123628 w 452"/>
                <a:gd name="T3" fmla="*/ 135490 h 462"/>
                <a:gd name="T4" fmla="*/ 195108 w 452"/>
                <a:gd name="T5" fmla="*/ 11703 h 462"/>
                <a:gd name="T6" fmla="*/ 195108 w 452"/>
                <a:gd name="T7" fmla="*/ 8102 h 462"/>
                <a:gd name="T8" fmla="*/ 191062 w 452"/>
                <a:gd name="T9" fmla="*/ 8102 h 462"/>
                <a:gd name="T10" fmla="*/ 71480 w 452"/>
                <a:gd name="T11" fmla="*/ 80124 h 462"/>
                <a:gd name="T12" fmla="*/ 4046 w 452"/>
                <a:gd name="T13" fmla="*/ 135490 h 462"/>
                <a:gd name="T14" fmla="*/ 15735 w 452"/>
                <a:gd name="T15" fmla="*/ 147644 h 462"/>
                <a:gd name="T16" fmla="*/ 39561 w 452"/>
                <a:gd name="T17" fmla="*/ 139542 h 462"/>
                <a:gd name="T18" fmla="*/ 67883 w 452"/>
                <a:gd name="T19" fmla="*/ 167450 h 462"/>
                <a:gd name="T20" fmla="*/ 59791 w 452"/>
                <a:gd name="T21" fmla="*/ 191307 h 462"/>
                <a:gd name="T22" fmla="*/ 67883 w 452"/>
                <a:gd name="T23" fmla="*/ 203461 h 462"/>
                <a:gd name="T24" fmla="*/ 123628 w 452"/>
                <a:gd name="T25" fmla="*/ 135490 h 462"/>
                <a:gd name="T26" fmla="*/ 135317 w 452"/>
                <a:gd name="T27" fmla="*/ 67520 h 462"/>
                <a:gd name="T28" fmla="*/ 135317 w 452"/>
                <a:gd name="T29" fmla="*/ 67520 h 462"/>
                <a:gd name="T30" fmla="*/ 135317 w 452"/>
                <a:gd name="T31" fmla="*/ 43663 h 462"/>
                <a:gd name="T32" fmla="*/ 159143 w 452"/>
                <a:gd name="T33" fmla="*/ 43663 h 462"/>
                <a:gd name="T34" fmla="*/ 159143 w 452"/>
                <a:gd name="T35" fmla="*/ 67520 h 462"/>
                <a:gd name="T36" fmla="*/ 135317 w 452"/>
                <a:gd name="T37" fmla="*/ 67520 h 4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2" h="462">
                  <a:moveTo>
                    <a:pt x="275" y="301"/>
                  </a:moveTo>
                  <a:lnTo>
                    <a:pt x="275" y="301"/>
                  </a:lnTo>
                  <a:cubicBezTo>
                    <a:pt x="275" y="301"/>
                    <a:pt x="451" y="169"/>
                    <a:pt x="434" y="26"/>
                  </a:cubicBezTo>
                  <a:lnTo>
                    <a:pt x="434" y="18"/>
                  </a:lnTo>
                  <a:cubicBezTo>
                    <a:pt x="425" y="18"/>
                    <a:pt x="425" y="18"/>
                    <a:pt x="425" y="18"/>
                  </a:cubicBezTo>
                  <a:cubicBezTo>
                    <a:pt x="284" y="0"/>
                    <a:pt x="159" y="178"/>
                    <a:pt x="159" y="178"/>
                  </a:cubicBezTo>
                  <a:cubicBezTo>
                    <a:pt x="53" y="159"/>
                    <a:pt x="62" y="186"/>
                    <a:pt x="9" y="301"/>
                  </a:cubicBezTo>
                  <a:cubicBezTo>
                    <a:pt x="0" y="328"/>
                    <a:pt x="18" y="328"/>
                    <a:pt x="35" y="328"/>
                  </a:cubicBezTo>
                  <a:cubicBezTo>
                    <a:pt x="53" y="319"/>
                    <a:pt x="88" y="310"/>
                    <a:pt x="88" y="310"/>
                  </a:cubicBezTo>
                  <a:cubicBezTo>
                    <a:pt x="151" y="372"/>
                    <a:pt x="151" y="372"/>
                    <a:pt x="151" y="372"/>
                  </a:cubicBezTo>
                  <a:cubicBezTo>
                    <a:pt x="151" y="372"/>
                    <a:pt x="141" y="407"/>
                    <a:pt x="133" y="425"/>
                  </a:cubicBezTo>
                  <a:cubicBezTo>
                    <a:pt x="124" y="443"/>
                    <a:pt x="133" y="461"/>
                    <a:pt x="151" y="452"/>
                  </a:cubicBezTo>
                  <a:cubicBezTo>
                    <a:pt x="266" y="398"/>
                    <a:pt x="292" y="407"/>
                    <a:pt x="275" y="301"/>
                  </a:cubicBezTo>
                  <a:close/>
                  <a:moveTo>
                    <a:pt x="301" y="150"/>
                  </a:moveTo>
                  <a:lnTo>
                    <a:pt x="301" y="150"/>
                  </a:lnTo>
                  <a:cubicBezTo>
                    <a:pt x="284" y="133"/>
                    <a:pt x="284" y="115"/>
                    <a:pt x="301" y="97"/>
                  </a:cubicBezTo>
                  <a:cubicBezTo>
                    <a:pt x="319" y="80"/>
                    <a:pt x="345" y="80"/>
                    <a:pt x="354" y="97"/>
                  </a:cubicBezTo>
                  <a:cubicBezTo>
                    <a:pt x="372" y="115"/>
                    <a:pt x="372" y="133"/>
                    <a:pt x="354" y="150"/>
                  </a:cubicBezTo>
                  <a:cubicBezTo>
                    <a:pt x="345" y="169"/>
                    <a:pt x="319" y="169"/>
                    <a:pt x="301" y="15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5" name="Freeform 101"/>
            <p:cNvSpPr>
              <a:spLocks noChangeArrowheads="1"/>
            </p:cNvSpPr>
            <p:nvPr/>
          </p:nvSpPr>
          <p:spPr bwMode="auto">
            <a:xfrm>
              <a:off x="8840567" y="2017876"/>
              <a:ext cx="956503" cy="732644"/>
            </a:xfrm>
            <a:custGeom>
              <a:avLst/>
              <a:gdLst>
                <a:gd name="T0" fmla="*/ 36030 w 497"/>
                <a:gd name="T1" fmla="*/ 111308 h 382"/>
                <a:gd name="T2" fmla="*/ 36030 w 497"/>
                <a:gd name="T3" fmla="*/ 111308 h 382"/>
                <a:gd name="T4" fmla="*/ 71610 w 497"/>
                <a:gd name="T5" fmla="*/ 147214 h 382"/>
                <a:gd name="T6" fmla="*/ 111693 w 497"/>
                <a:gd name="T7" fmla="*/ 171001 h 382"/>
                <a:gd name="T8" fmla="*/ 151777 w 497"/>
                <a:gd name="T9" fmla="*/ 151253 h 382"/>
                <a:gd name="T10" fmla="*/ 175647 w 497"/>
                <a:gd name="T11" fmla="*/ 115796 h 382"/>
                <a:gd name="T12" fmla="*/ 111693 w 497"/>
                <a:gd name="T13" fmla="*/ 147214 h 382"/>
                <a:gd name="T14" fmla="*/ 36030 w 497"/>
                <a:gd name="T15" fmla="*/ 111308 h 382"/>
                <a:gd name="T16" fmla="*/ 219333 w 497"/>
                <a:gd name="T17" fmla="*/ 55654 h 382"/>
                <a:gd name="T18" fmla="*/ 219333 w 497"/>
                <a:gd name="T19" fmla="*/ 55654 h 382"/>
                <a:gd name="T20" fmla="*/ 123403 w 497"/>
                <a:gd name="T21" fmla="*/ 4039 h 382"/>
                <a:gd name="T22" fmla="*/ 99533 w 497"/>
                <a:gd name="T23" fmla="*/ 4039 h 382"/>
                <a:gd name="T24" fmla="*/ 4053 w 497"/>
                <a:gd name="T25" fmla="*/ 55654 h 382"/>
                <a:gd name="T26" fmla="*/ 4053 w 497"/>
                <a:gd name="T27" fmla="*/ 71812 h 382"/>
                <a:gd name="T28" fmla="*/ 99533 w 497"/>
                <a:gd name="T29" fmla="*/ 123426 h 382"/>
                <a:gd name="T30" fmla="*/ 123403 w 497"/>
                <a:gd name="T31" fmla="*/ 123426 h 382"/>
                <a:gd name="T32" fmla="*/ 183754 w 497"/>
                <a:gd name="T33" fmla="*/ 87520 h 382"/>
                <a:gd name="T34" fmla="*/ 119800 w 497"/>
                <a:gd name="T35" fmla="*/ 71812 h 382"/>
                <a:gd name="T36" fmla="*/ 111693 w 497"/>
                <a:gd name="T37" fmla="*/ 75402 h 382"/>
                <a:gd name="T38" fmla="*/ 91426 w 497"/>
                <a:gd name="T39" fmla="*/ 59693 h 382"/>
                <a:gd name="T40" fmla="*/ 111693 w 497"/>
                <a:gd name="T41" fmla="*/ 48024 h 382"/>
                <a:gd name="T42" fmla="*/ 131960 w 497"/>
                <a:gd name="T43" fmla="*/ 55654 h 382"/>
                <a:gd name="T44" fmla="*/ 199517 w 497"/>
                <a:gd name="T45" fmla="*/ 79441 h 382"/>
                <a:gd name="T46" fmla="*/ 219333 w 497"/>
                <a:gd name="T47" fmla="*/ 71812 h 382"/>
                <a:gd name="T48" fmla="*/ 219333 w 497"/>
                <a:gd name="T49" fmla="*/ 55654 h 382"/>
                <a:gd name="T50" fmla="*/ 191410 w 497"/>
                <a:gd name="T51" fmla="*/ 155292 h 382"/>
                <a:gd name="T52" fmla="*/ 191410 w 497"/>
                <a:gd name="T53" fmla="*/ 155292 h 382"/>
                <a:gd name="T54" fmla="*/ 207623 w 497"/>
                <a:gd name="T55" fmla="*/ 151253 h 382"/>
                <a:gd name="T56" fmla="*/ 199517 w 497"/>
                <a:gd name="T57" fmla="*/ 79441 h 382"/>
                <a:gd name="T58" fmla="*/ 183754 w 497"/>
                <a:gd name="T59" fmla="*/ 87520 h 382"/>
                <a:gd name="T60" fmla="*/ 191410 w 497"/>
                <a:gd name="T61" fmla="*/ 155292 h 38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97" h="382">
                  <a:moveTo>
                    <a:pt x="80" y="248"/>
                  </a:moveTo>
                  <a:lnTo>
                    <a:pt x="80" y="248"/>
                  </a:lnTo>
                  <a:cubicBezTo>
                    <a:pt x="97" y="293"/>
                    <a:pt x="106" y="311"/>
                    <a:pt x="159" y="328"/>
                  </a:cubicBezTo>
                  <a:cubicBezTo>
                    <a:pt x="203" y="355"/>
                    <a:pt x="230" y="381"/>
                    <a:pt x="248" y="381"/>
                  </a:cubicBezTo>
                  <a:cubicBezTo>
                    <a:pt x="266" y="381"/>
                    <a:pt x="293" y="355"/>
                    <a:pt x="337" y="337"/>
                  </a:cubicBezTo>
                  <a:cubicBezTo>
                    <a:pt x="390" y="311"/>
                    <a:pt x="372" y="311"/>
                    <a:pt x="390" y="258"/>
                  </a:cubicBezTo>
                  <a:cubicBezTo>
                    <a:pt x="248" y="328"/>
                    <a:pt x="248" y="328"/>
                    <a:pt x="248" y="328"/>
                  </a:cubicBezTo>
                  <a:lnTo>
                    <a:pt x="80" y="248"/>
                  </a:lnTo>
                  <a:close/>
                  <a:moveTo>
                    <a:pt x="487" y="124"/>
                  </a:moveTo>
                  <a:lnTo>
                    <a:pt x="487" y="124"/>
                  </a:lnTo>
                  <a:cubicBezTo>
                    <a:pt x="274" y="9"/>
                    <a:pt x="274" y="9"/>
                    <a:pt x="274" y="9"/>
                  </a:cubicBezTo>
                  <a:cubicBezTo>
                    <a:pt x="266" y="0"/>
                    <a:pt x="239" y="0"/>
                    <a:pt x="221" y="9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0" y="133"/>
                    <a:pt x="0" y="142"/>
                    <a:pt x="9" y="160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39" y="284"/>
                    <a:pt x="266" y="284"/>
                    <a:pt x="274" y="275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57" y="160"/>
                    <a:pt x="257" y="168"/>
                    <a:pt x="248" y="168"/>
                  </a:cubicBezTo>
                  <a:cubicBezTo>
                    <a:pt x="221" y="168"/>
                    <a:pt x="203" y="151"/>
                    <a:pt x="203" y="133"/>
                  </a:cubicBezTo>
                  <a:cubicBezTo>
                    <a:pt x="203" y="124"/>
                    <a:pt x="221" y="107"/>
                    <a:pt x="248" y="107"/>
                  </a:cubicBezTo>
                  <a:cubicBezTo>
                    <a:pt x="266" y="107"/>
                    <a:pt x="284" y="115"/>
                    <a:pt x="293" y="12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87" y="160"/>
                    <a:pt x="487" y="160"/>
                    <a:pt x="487" y="160"/>
                  </a:cubicBezTo>
                  <a:cubicBezTo>
                    <a:pt x="496" y="142"/>
                    <a:pt x="496" y="133"/>
                    <a:pt x="487" y="124"/>
                  </a:cubicBezTo>
                  <a:close/>
                  <a:moveTo>
                    <a:pt x="425" y="346"/>
                  </a:moveTo>
                  <a:lnTo>
                    <a:pt x="425" y="346"/>
                  </a:lnTo>
                  <a:cubicBezTo>
                    <a:pt x="416" y="355"/>
                    <a:pt x="452" y="364"/>
                    <a:pt x="461" y="337"/>
                  </a:cubicBezTo>
                  <a:cubicBezTo>
                    <a:pt x="469" y="213"/>
                    <a:pt x="443" y="177"/>
                    <a:pt x="443" y="177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408" y="195"/>
                    <a:pt x="443" y="222"/>
                    <a:pt x="425" y="34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3376387" y="2874967"/>
            <a:ext cx="2755763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Aliquam sit amet metus.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376387" y="3728257"/>
            <a:ext cx="2755763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Aliquam sit amet metus.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376387" y="4581547"/>
            <a:ext cx="2755763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Aliquam sit amet metus.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376387" y="5434837"/>
            <a:ext cx="2755763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Aliquam sit amet metus.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376387" y="6288127"/>
            <a:ext cx="2755763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Aliquam sit amet metus.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86" name="Oval 4"/>
          <p:cNvSpPr/>
          <p:nvPr/>
        </p:nvSpPr>
        <p:spPr>
          <a:xfrm>
            <a:off x="841383" y="2934514"/>
            <a:ext cx="416436" cy="416436"/>
          </a:xfrm>
          <a:prstGeom prst="ellipse">
            <a:avLst/>
          </a:prstGeom>
          <a:solidFill>
            <a:srgbClr val="89C600"/>
          </a:solidFill>
          <a:ln w="28575" cap="flat" cmpd="sng" algn="ctr">
            <a:solidFill>
              <a:srgbClr val="E7E6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1</a:t>
            </a:r>
          </a:p>
        </p:txBody>
      </p:sp>
      <p:sp>
        <p:nvSpPr>
          <p:cNvPr id="87" name="Oval 32"/>
          <p:cNvSpPr/>
          <p:nvPr/>
        </p:nvSpPr>
        <p:spPr>
          <a:xfrm>
            <a:off x="841383" y="3787804"/>
            <a:ext cx="416436" cy="416436"/>
          </a:xfrm>
          <a:prstGeom prst="ellipse">
            <a:avLst/>
          </a:prstGeom>
          <a:solidFill>
            <a:srgbClr val="00B393"/>
          </a:solidFill>
          <a:ln w="28575" cap="flat" cmpd="sng" algn="ctr">
            <a:solidFill>
              <a:srgbClr val="E7E6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2</a:t>
            </a:r>
          </a:p>
        </p:txBody>
      </p:sp>
      <p:sp>
        <p:nvSpPr>
          <p:cNvPr id="88" name="Oval 38"/>
          <p:cNvSpPr/>
          <p:nvPr/>
        </p:nvSpPr>
        <p:spPr>
          <a:xfrm>
            <a:off x="841383" y="4641094"/>
            <a:ext cx="416436" cy="416436"/>
          </a:xfrm>
          <a:prstGeom prst="ellipse">
            <a:avLst/>
          </a:prstGeom>
          <a:solidFill>
            <a:srgbClr val="00BAF7"/>
          </a:solidFill>
          <a:ln w="28575" cap="flat" cmpd="sng" algn="ctr">
            <a:solidFill>
              <a:srgbClr val="E7E6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3</a:t>
            </a:r>
          </a:p>
        </p:txBody>
      </p:sp>
      <p:sp>
        <p:nvSpPr>
          <p:cNvPr id="89" name="Oval 39"/>
          <p:cNvSpPr/>
          <p:nvPr/>
        </p:nvSpPr>
        <p:spPr>
          <a:xfrm>
            <a:off x="841383" y="5494384"/>
            <a:ext cx="416436" cy="416436"/>
          </a:xfrm>
          <a:prstGeom prst="ellipse">
            <a:avLst/>
          </a:prstGeom>
          <a:solidFill>
            <a:srgbClr val="FFC000"/>
          </a:solidFill>
          <a:ln w="28575" cap="flat" cmpd="sng" algn="ctr">
            <a:solidFill>
              <a:srgbClr val="E7E6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4</a:t>
            </a:r>
          </a:p>
        </p:txBody>
      </p:sp>
      <p:sp>
        <p:nvSpPr>
          <p:cNvPr id="90" name="Oval 40"/>
          <p:cNvSpPr/>
          <p:nvPr/>
        </p:nvSpPr>
        <p:spPr>
          <a:xfrm>
            <a:off x="841383" y="6347674"/>
            <a:ext cx="416436" cy="416436"/>
          </a:xfrm>
          <a:prstGeom prst="ellipse">
            <a:avLst/>
          </a:prstGeom>
          <a:solidFill>
            <a:srgbClr val="F61A00"/>
          </a:solidFill>
          <a:ln w="28575" cap="flat" cmpd="sng" algn="ctr">
            <a:solidFill>
              <a:srgbClr val="E7E6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5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1501243" y="2958066"/>
            <a:ext cx="1613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BLUE OPTION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1409360" y="3826745"/>
            <a:ext cx="1797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GREEN OPTION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472165" y="4680035"/>
            <a:ext cx="16716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CYAN OPTION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1334467" y="5533325"/>
            <a:ext cx="1947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YELLOW OPTION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1306767" y="6386615"/>
            <a:ext cx="2002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ORANGE OPTION</a:t>
            </a:r>
          </a:p>
        </p:txBody>
      </p:sp>
      <p:cxnSp>
        <p:nvCxnSpPr>
          <p:cNvPr id="96" name="Straight Connector 9"/>
          <p:cNvCxnSpPr>
            <a:stCxn id="86" idx="4"/>
            <a:endCxn id="87" idx="0"/>
          </p:cNvCxnSpPr>
          <p:nvPr/>
        </p:nvCxnSpPr>
        <p:spPr>
          <a:xfrm>
            <a:off x="1049601" y="3350950"/>
            <a:ext cx="0" cy="436854"/>
          </a:xfrm>
          <a:prstGeom prst="line">
            <a:avLst/>
          </a:prstGeom>
          <a:noFill/>
          <a:ln w="635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cxnSp>
        <p:nvCxnSpPr>
          <p:cNvPr id="97" name="Straight Connector 11"/>
          <p:cNvCxnSpPr>
            <a:stCxn id="87" idx="4"/>
            <a:endCxn id="88" idx="0"/>
          </p:cNvCxnSpPr>
          <p:nvPr/>
        </p:nvCxnSpPr>
        <p:spPr>
          <a:xfrm>
            <a:off x="1049601" y="4204240"/>
            <a:ext cx="0" cy="436854"/>
          </a:xfrm>
          <a:prstGeom prst="line">
            <a:avLst/>
          </a:prstGeom>
          <a:noFill/>
          <a:ln w="635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cxnSp>
        <p:nvCxnSpPr>
          <p:cNvPr id="98" name="Straight Connector 13"/>
          <p:cNvCxnSpPr>
            <a:stCxn id="88" idx="4"/>
            <a:endCxn id="89" idx="0"/>
          </p:cNvCxnSpPr>
          <p:nvPr/>
        </p:nvCxnSpPr>
        <p:spPr>
          <a:xfrm>
            <a:off x="1049601" y="5057530"/>
            <a:ext cx="0" cy="436854"/>
          </a:xfrm>
          <a:prstGeom prst="line">
            <a:avLst/>
          </a:prstGeom>
          <a:noFill/>
          <a:ln w="635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cxnSp>
        <p:nvCxnSpPr>
          <p:cNvPr id="99" name="Straight Connector 15"/>
          <p:cNvCxnSpPr>
            <a:stCxn id="89" idx="4"/>
            <a:endCxn id="90" idx="0"/>
          </p:cNvCxnSpPr>
          <p:nvPr/>
        </p:nvCxnSpPr>
        <p:spPr>
          <a:xfrm>
            <a:off x="1049601" y="5910820"/>
            <a:ext cx="0" cy="436854"/>
          </a:xfrm>
          <a:prstGeom prst="line">
            <a:avLst/>
          </a:prstGeom>
          <a:noFill/>
          <a:ln w="635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81" grpId="0"/>
      <p:bldP spid="82" grpId="0"/>
      <p:bldP spid="83" grpId="0"/>
      <p:bldP spid="84" grpId="0"/>
      <p:bldP spid="85" grpId="0"/>
      <p:bldP spid="86" grpId="0" animBg="1"/>
      <p:bldP spid="87" grpId="0" animBg="1"/>
      <p:bldP spid="88" grpId="0" animBg="1"/>
      <p:bldP spid="89" grpId="0" animBg="1"/>
      <p:bldP spid="90" grpId="0" animBg="1"/>
      <p:bldP spid="91" grpId="0"/>
      <p:bldP spid="92" grpId="0"/>
      <p:bldP spid="93" grpId="0"/>
      <p:bldP spid="94" grpId="0"/>
      <p:bldP spid="9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/>
          <p:cNvSpPr txBox="1"/>
          <p:nvPr/>
        </p:nvSpPr>
        <p:spPr>
          <a:xfrm>
            <a:off x="3131430" y="1514310"/>
            <a:ext cx="53623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44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Education Graphic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390251" y="2180818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Put Your </a:t>
            </a:r>
            <a:r>
              <a:rPr lang="en-US" sz="1600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Awesome Subtitle</a:t>
            </a:r>
          </a:p>
        </p:txBody>
      </p:sp>
      <p:grpSp>
        <p:nvGrpSpPr>
          <p:cNvPr id="62" name="Group 58"/>
          <p:cNvGrpSpPr/>
          <p:nvPr/>
        </p:nvGrpSpPr>
        <p:grpSpPr>
          <a:xfrm>
            <a:off x="576461" y="2931409"/>
            <a:ext cx="4478252" cy="3985561"/>
            <a:chOff x="859867" y="1780134"/>
            <a:chExt cx="4612025" cy="4104616"/>
          </a:xfrm>
        </p:grpSpPr>
        <p:sp>
          <p:nvSpPr>
            <p:cNvPr id="63" name="Freeform 5"/>
            <p:cNvSpPr>
              <a:spLocks/>
            </p:cNvSpPr>
            <p:nvPr/>
          </p:nvSpPr>
          <p:spPr bwMode="auto">
            <a:xfrm>
              <a:off x="1365533" y="2278826"/>
              <a:ext cx="3670440" cy="3234521"/>
            </a:xfrm>
            <a:custGeom>
              <a:avLst/>
              <a:gdLst>
                <a:gd name="T0" fmla="*/ 1683 w 2043"/>
                <a:gd name="T1" fmla="*/ 1801 h 1801"/>
                <a:gd name="T2" fmla="*/ 1672 w 2043"/>
                <a:gd name="T3" fmla="*/ 1788 h 1801"/>
                <a:gd name="T4" fmla="*/ 2027 w 2043"/>
                <a:gd name="T5" fmla="*/ 1022 h 1801"/>
                <a:gd name="T6" fmla="*/ 1022 w 2043"/>
                <a:gd name="T7" fmla="*/ 16 h 1801"/>
                <a:gd name="T8" fmla="*/ 16 w 2043"/>
                <a:gd name="T9" fmla="*/ 1022 h 1801"/>
                <a:gd name="T10" fmla="*/ 345 w 2043"/>
                <a:gd name="T11" fmla="*/ 1765 h 1801"/>
                <a:gd name="T12" fmla="*/ 334 w 2043"/>
                <a:gd name="T13" fmla="*/ 1777 h 1801"/>
                <a:gd name="T14" fmla="*/ 90 w 2043"/>
                <a:gd name="T15" fmla="*/ 1442 h 1801"/>
                <a:gd name="T16" fmla="*/ 0 w 2043"/>
                <a:gd name="T17" fmla="*/ 1022 h 1801"/>
                <a:gd name="T18" fmla="*/ 299 w 2043"/>
                <a:gd name="T19" fmla="*/ 299 h 1801"/>
                <a:gd name="T20" fmla="*/ 1022 w 2043"/>
                <a:gd name="T21" fmla="*/ 0 h 1801"/>
                <a:gd name="T22" fmla="*/ 1744 w 2043"/>
                <a:gd name="T23" fmla="*/ 299 h 1801"/>
                <a:gd name="T24" fmla="*/ 2043 w 2043"/>
                <a:gd name="T25" fmla="*/ 1022 h 1801"/>
                <a:gd name="T26" fmla="*/ 1683 w 2043"/>
                <a:gd name="T27" fmla="*/ 1801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43" h="1801">
                  <a:moveTo>
                    <a:pt x="1683" y="1801"/>
                  </a:moveTo>
                  <a:cubicBezTo>
                    <a:pt x="1672" y="1788"/>
                    <a:pt x="1672" y="1788"/>
                    <a:pt x="1672" y="1788"/>
                  </a:cubicBezTo>
                  <a:cubicBezTo>
                    <a:pt x="1898" y="1597"/>
                    <a:pt x="2027" y="1317"/>
                    <a:pt x="2027" y="1022"/>
                  </a:cubicBezTo>
                  <a:cubicBezTo>
                    <a:pt x="2027" y="467"/>
                    <a:pt x="1576" y="16"/>
                    <a:pt x="1022" y="16"/>
                  </a:cubicBezTo>
                  <a:cubicBezTo>
                    <a:pt x="467" y="16"/>
                    <a:pt x="16" y="467"/>
                    <a:pt x="16" y="1022"/>
                  </a:cubicBezTo>
                  <a:cubicBezTo>
                    <a:pt x="16" y="1304"/>
                    <a:pt x="136" y="1575"/>
                    <a:pt x="345" y="1765"/>
                  </a:cubicBezTo>
                  <a:cubicBezTo>
                    <a:pt x="334" y="1777"/>
                    <a:pt x="334" y="1777"/>
                    <a:pt x="334" y="1777"/>
                  </a:cubicBezTo>
                  <a:cubicBezTo>
                    <a:pt x="230" y="1682"/>
                    <a:pt x="148" y="1570"/>
                    <a:pt x="90" y="1442"/>
                  </a:cubicBezTo>
                  <a:cubicBezTo>
                    <a:pt x="30" y="1309"/>
                    <a:pt x="0" y="1168"/>
                    <a:pt x="0" y="1022"/>
                  </a:cubicBezTo>
                  <a:cubicBezTo>
                    <a:pt x="0" y="749"/>
                    <a:pt x="106" y="492"/>
                    <a:pt x="299" y="299"/>
                  </a:cubicBezTo>
                  <a:cubicBezTo>
                    <a:pt x="492" y="106"/>
                    <a:pt x="749" y="0"/>
                    <a:pt x="1022" y="0"/>
                  </a:cubicBezTo>
                  <a:cubicBezTo>
                    <a:pt x="1295" y="0"/>
                    <a:pt x="1551" y="106"/>
                    <a:pt x="1744" y="299"/>
                  </a:cubicBezTo>
                  <a:cubicBezTo>
                    <a:pt x="1937" y="492"/>
                    <a:pt x="2043" y="749"/>
                    <a:pt x="2043" y="1022"/>
                  </a:cubicBezTo>
                  <a:cubicBezTo>
                    <a:pt x="2043" y="1322"/>
                    <a:pt x="1912" y="1606"/>
                    <a:pt x="1683" y="1801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4" name="Freeform 6"/>
            <p:cNvSpPr>
              <a:spLocks/>
            </p:cNvSpPr>
            <p:nvPr/>
          </p:nvSpPr>
          <p:spPr bwMode="auto">
            <a:xfrm>
              <a:off x="2120545" y="3255285"/>
              <a:ext cx="2158672" cy="1539667"/>
            </a:xfrm>
            <a:custGeom>
              <a:avLst/>
              <a:gdLst>
                <a:gd name="T0" fmla="*/ 1202 w 1202"/>
                <a:gd name="T1" fmla="*/ 800 h 820"/>
                <a:gd name="T2" fmla="*/ 1182 w 1202"/>
                <a:gd name="T3" fmla="*/ 820 h 820"/>
                <a:gd name="T4" fmla="*/ 20 w 1202"/>
                <a:gd name="T5" fmla="*/ 820 h 820"/>
                <a:gd name="T6" fmla="*/ 0 w 1202"/>
                <a:gd name="T7" fmla="*/ 800 h 820"/>
                <a:gd name="T8" fmla="*/ 0 w 1202"/>
                <a:gd name="T9" fmla="*/ 20 h 820"/>
                <a:gd name="T10" fmla="*/ 20 w 1202"/>
                <a:gd name="T11" fmla="*/ 0 h 820"/>
                <a:gd name="T12" fmla="*/ 1182 w 1202"/>
                <a:gd name="T13" fmla="*/ 0 h 820"/>
                <a:gd name="T14" fmla="*/ 1202 w 1202"/>
                <a:gd name="T15" fmla="*/ 20 h 820"/>
                <a:gd name="T16" fmla="*/ 1202 w 1202"/>
                <a:gd name="T17" fmla="*/ 80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rgbClr val="343E48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5" name="Rectangle 7"/>
            <p:cNvSpPr>
              <a:spLocks noChangeArrowheads="1"/>
            </p:cNvSpPr>
            <p:nvPr/>
          </p:nvSpPr>
          <p:spPr bwMode="auto">
            <a:xfrm>
              <a:off x="2207729" y="4613609"/>
              <a:ext cx="1987791" cy="87184"/>
            </a:xfrm>
            <a:prstGeom prst="rect">
              <a:avLst/>
            </a:pr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6" name="Freeform 8"/>
            <p:cNvSpPr>
              <a:spLocks/>
            </p:cNvSpPr>
            <p:nvPr/>
          </p:nvSpPr>
          <p:spPr bwMode="auto">
            <a:xfrm>
              <a:off x="3199881" y="3265747"/>
              <a:ext cx="995639" cy="1435046"/>
            </a:xfrm>
            <a:custGeom>
              <a:avLst/>
              <a:gdLst>
                <a:gd name="T0" fmla="*/ 0 w 554"/>
                <a:gd name="T1" fmla="*/ 800 h 800"/>
                <a:gd name="T2" fmla="*/ 0 w 554"/>
                <a:gd name="T3" fmla="*/ 72 h 800"/>
                <a:gd name="T4" fmla="*/ 0 w 554"/>
                <a:gd name="T5" fmla="*/ 70 h 800"/>
                <a:gd name="T6" fmla="*/ 0 w 554"/>
                <a:gd name="T7" fmla="*/ 64 h 800"/>
                <a:gd name="T8" fmla="*/ 70 w 554"/>
                <a:gd name="T9" fmla="*/ 0 h 800"/>
                <a:gd name="T10" fmla="*/ 554 w 554"/>
                <a:gd name="T11" fmla="*/ 0 h 800"/>
                <a:gd name="T12" fmla="*/ 554 w 554"/>
                <a:gd name="T13" fmla="*/ 758 h 800"/>
                <a:gd name="T14" fmla="*/ 70 w 554"/>
                <a:gd name="T15" fmla="*/ 758 h 800"/>
                <a:gd name="T16" fmla="*/ 0 w 554"/>
                <a:gd name="T17" fmla="*/ 8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4" h="800">
                  <a:moveTo>
                    <a:pt x="0" y="800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1"/>
                    <a:pt x="0" y="70"/>
                  </a:cubicBezTo>
                  <a:cubicBezTo>
                    <a:pt x="0" y="68"/>
                    <a:pt x="0" y="66"/>
                    <a:pt x="0" y="64"/>
                  </a:cubicBezTo>
                  <a:cubicBezTo>
                    <a:pt x="3" y="28"/>
                    <a:pt x="33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7" name="Freeform 9"/>
            <p:cNvSpPr>
              <a:spLocks/>
            </p:cNvSpPr>
            <p:nvPr/>
          </p:nvSpPr>
          <p:spPr bwMode="auto">
            <a:xfrm>
              <a:off x="2207729" y="3265747"/>
              <a:ext cx="992152" cy="1435046"/>
            </a:xfrm>
            <a:custGeom>
              <a:avLst/>
              <a:gdLst>
                <a:gd name="T0" fmla="*/ 553 w 553"/>
                <a:gd name="T1" fmla="*/ 800 h 800"/>
                <a:gd name="T2" fmla="*/ 553 w 553"/>
                <a:gd name="T3" fmla="*/ 72 h 800"/>
                <a:gd name="T4" fmla="*/ 553 w 553"/>
                <a:gd name="T5" fmla="*/ 70 h 800"/>
                <a:gd name="T6" fmla="*/ 553 w 553"/>
                <a:gd name="T7" fmla="*/ 64 h 800"/>
                <a:gd name="T8" fmla="*/ 483 w 553"/>
                <a:gd name="T9" fmla="*/ 0 h 800"/>
                <a:gd name="T10" fmla="*/ 0 w 553"/>
                <a:gd name="T11" fmla="*/ 0 h 800"/>
                <a:gd name="T12" fmla="*/ 0 w 553"/>
                <a:gd name="T13" fmla="*/ 758 h 800"/>
                <a:gd name="T14" fmla="*/ 483 w 553"/>
                <a:gd name="T15" fmla="*/ 758 h 800"/>
                <a:gd name="T16" fmla="*/ 553 w 553"/>
                <a:gd name="T17" fmla="*/ 8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3" h="800">
                  <a:moveTo>
                    <a:pt x="553" y="800"/>
                  </a:moveTo>
                  <a:cubicBezTo>
                    <a:pt x="553" y="72"/>
                    <a:pt x="553" y="72"/>
                    <a:pt x="553" y="72"/>
                  </a:cubicBezTo>
                  <a:cubicBezTo>
                    <a:pt x="553" y="72"/>
                    <a:pt x="553" y="71"/>
                    <a:pt x="553" y="70"/>
                  </a:cubicBezTo>
                  <a:cubicBezTo>
                    <a:pt x="553" y="68"/>
                    <a:pt x="553" y="66"/>
                    <a:pt x="553" y="64"/>
                  </a:cubicBezTo>
                  <a:cubicBezTo>
                    <a:pt x="550" y="28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3" y="758"/>
                    <a:pt x="540" y="775"/>
                    <a:pt x="553" y="80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8" name="Freeform 10"/>
            <p:cNvSpPr>
              <a:spLocks/>
            </p:cNvSpPr>
            <p:nvPr/>
          </p:nvSpPr>
          <p:spPr bwMode="auto">
            <a:xfrm>
              <a:off x="3130134" y="3277953"/>
              <a:ext cx="69747" cy="1422841"/>
            </a:xfrm>
            <a:custGeom>
              <a:avLst/>
              <a:gdLst>
                <a:gd name="T0" fmla="*/ 39 w 39"/>
                <a:gd name="T1" fmla="*/ 57 h 793"/>
                <a:gd name="T2" fmla="*/ 0 w 39"/>
                <a:gd name="T3" fmla="*/ 0 h 793"/>
                <a:gd name="T4" fmla="*/ 0 w 39"/>
                <a:gd name="T5" fmla="*/ 757 h 793"/>
                <a:gd name="T6" fmla="*/ 39 w 39"/>
                <a:gd name="T7" fmla="*/ 793 h 793"/>
                <a:gd name="T8" fmla="*/ 39 w 39"/>
                <a:gd name="T9" fmla="*/ 65 h 793"/>
                <a:gd name="T10" fmla="*/ 39 w 39"/>
                <a:gd name="T11" fmla="*/ 63 h 793"/>
                <a:gd name="T12" fmla="*/ 39 w 39"/>
                <a:gd name="T13" fmla="*/ 57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93">
                  <a:moveTo>
                    <a:pt x="39" y="57"/>
                  </a:moveTo>
                  <a:cubicBezTo>
                    <a:pt x="37" y="32"/>
                    <a:pt x="21" y="11"/>
                    <a:pt x="0" y="0"/>
                  </a:cubicBezTo>
                  <a:cubicBezTo>
                    <a:pt x="0" y="757"/>
                    <a:pt x="0" y="757"/>
                    <a:pt x="0" y="757"/>
                  </a:cubicBezTo>
                  <a:cubicBezTo>
                    <a:pt x="17" y="764"/>
                    <a:pt x="31" y="777"/>
                    <a:pt x="39" y="793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39" y="65"/>
                    <a:pt x="39" y="64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9" name="Rectangle 11"/>
            <p:cNvSpPr>
              <a:spLocks noChangeArrowheads="1"/>
            </p:cNvSpPr>
            <p:nvPr/>
          </p:nvSpPr>
          <p:spPr bwMode="auto">
            <a:xfrm>
              <a:off x="3325426" y="3504631"/>
              <a:ext cx="734088" cy="45336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0" name="Rectangle 12"/>
            <p:cNvSpPr>
              <a:spLocks noChangeArrowheads="1"/>
            </p:cNvSpPr>
            <p:nvPr/>
          </p:nvSpPr>
          <p:spPr bwMode="auto">
            <a:xfrm>
              <a:off x="3325426" y="3673767"/>
              <a:ext cx="734088" cy="47079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1" name="Rectangle 13"/>
            <p:cNvSpPr>
              <a:spLocks noChangeArrowheads="1"/>
            </p:cNvSpPr>
            <p:nvPr/>
          </p:nvSpPr>
          <p:spPr bwMode="auto">
            <a:xfrm>
              <a:off x="3325426" y="3844648"/>
              <a:ext cx="734088" cy="47079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2" name="Rectangle 14"/>
            <p:cNvSpPr>
              <a:spLocks noChangeArrowheads="1"/>
            </p:cNvSpPr>
            <p:nvPr/>
          </p:nvSpPr>
          <p:spPr bwMode="auto">
            <a:xfrm>
              <a:off x="3325426" y="4015528"/>
              <a:ext cx="734088" cy="47079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3" name="Rectangle 15"/>
            <p:cNvSpPr>
              <a:spLocks noChangeArrowheads="1"/>
            </p:cNvSpPr>
            <p:nvPr/>
          </p:nvSpPr>
          <p:spPr bwMode="auto">
            <a:xfrm>
              <a:off x="3325426" y="4186408"/>
              <a:ext cx="734088" cy="47079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4" name="Rectangle 16"/>
            <p:cNvSpPr>
              <a:spLocks noChangeArrowheads="1"/>
            </p:cNvSpPr>
            <p:nvPr/>
          </p:nvSpPr>
          <p:spPr bwMode="auto">
            <a:xfrm>
              <a:off x="3325426" y="4357289"/>
              <a:ext cx="734088" cy="45336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5" name="Rectangle 17"/>
            <p:cNvSpPr>
              <a:spLocks noChangeArrowheads="1"/>
            </p:cNvSpPr>
            <p:nvPr/>
          </p:nvSpPr>
          <p:spPr bwMode="auto">
            <a:xfrm>
              <a:off x="2331530" y="3504631"/>
              <a:ext cx="735832" cy="45336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6" name="Rectangle 18"/>
            <p:cNvSpPr>
              <a:spLocks noChangeArrowheads="1"/>
            </p:cNvSpPr>
            <p:nvPr/>
          </p:nvSpPr>
          <p:spPr bwMode="auto">
            <a:xfrm>
              <a:off x="2331530" y="3673767"/>
              <a:ext cx="735832" cy="47079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7" name="Rectangle 19"/>
            <p:cNvSpPr>
              <a:spLocks noChangeArrowheads="1"/>
            </p:cNvSpPr>
            <p:nvPr/>
          </p:nvSpPr>
          <p:spPr bwMode="auto">
            <a:xfrm>
              <a:off x="2331530" y="3844648"/>
              <a:ext cx="735832" cy="47079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8" name="Rectangle 20"/>
            <p:cNvSpPr>
              <a:spLocks noChangeArrowheads="1"/>
            </p:cNvSpPr>
            <p:nvPr/>
          </p:nvSpPr>
          <p:spPr bwMode="auto">
            <a:xfrm>
              <a:off x="2331530" y="4015528"/>
              <a:ext cx="735832" cy="47079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9" name="Rectangle 21"/>
            <p:cNvSpPr>
              <a:spLocks noChangeArrowheads="1"/>
            </p:cNvSpPr>
            <p:nvPr/>
          </p:nvSpPr>
          <p:spPr bwMode="auto">
            <a:xfrm>
              <a:off x="2331530" y="4186408"/>
              <a:ext cx="735832" cy="47079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0" name="Rectangle 22"/>
            <p:cNvSpPr>
              <a:spLocks noChangeArrowheads="1"/>
            </p:cNvSpPr>
            <p:nvPr/>
          </p:nvSpPr>
          <p:spPr bwMode="auto">
            <a:xfrm>
              <a:off x="2331530" y="4357289"/>
              <a:ext cx="735832" cy="45336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1" name="Freeform 23"/>
            <p:cNvSpPr>
              <a:spLocks/>
            </p:cNvSpPr>
            <p:nvPr/>
          </p:nvSpPr>
          <p:spPr bwMode="auto">
            <a:xfrm>
              <a:off x="2441382" y="4327646"/>
              <a:ext cx="917174" cy="903225"/>
            </a:xfrm>
            <a:custGeom>
              <a:avLst/>
              <a:gdLst>
                <a:gd name="T0" fmla="*/ 33 w 510"/>
                <a:gd name="T1" fmla="*/ 500 h 503"/>
                <a:gd name="T2" fmla="*/ 15 w 510"/>
                <a:gd name="T3" fmla="*/ 489 h 503"/>
                <a:gd name="T4" fmla="*/ 15 w 510"/>
                <a:gd name="T5" fmla="*/ 436 h 503"/>
                <a:gd name="T6" fmla="*/ 442 w 510"/>
                <a:gd name="T7" fmla="*/ 15 h 503"/>
                <a:gd name="T8" fmla="*/ 495 w 510"/>
                <a:gd name="T9" fmla="*/ 15 h 503"/>
                <a:gd name="T10" fmla="*/ 495 w 510"/>
                <a:gd name="T11" fmla="*/ 69 h 503"/>
                <a:gd name="T12" fmla="*/ 69 w 510"/>
                <a:gd name="T13" fmla="*/ 490 h 503"/>
                <a:gd name="T14" fmla="*/ 33 w 510"/>
                <a:gd name="T15" fmla="*/ 50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0" h="503">
                  <a:moveTo>
                    <a:pt x="33" y="500"/>
                  </a:moveTo>
                  <a:cubicBezTo>
                    <a:pt x="26" y="498"/>
                    <a:pt x="20" y="495"/>
                    <a:pt x="15" y="489"/>
                  </a:cubicBezTo>
                  <a:cubicBezTo>
                    <a:pt x="0" y="475"/>
                    <a:pt x="0" y="451"/>
                    <a:pt x="15" y="436"/>
                  </a:cubicBezTo>
                  <a:cubicBezTo>
                    <a:pt x="442" y="15"/>
                    <a:pt x="442" y="15"/>
                    <a:pt x="442" y="15"/>
                  </a:cubicBezTo>
                  <a:cubicBezTo>
                    <a:pt x="456" y="0"/>
                    <a:pt x="481" y="0"/>
                    <a:pt x="495" y="15"/>
                  </a:cubicBezTo>
                  <a:cubicBezTo>
                    <a:pt x="510" y="30"/>
                    <a:pt x="510" y="54"/>
                    <a:pt x="495" y="69"/>
                  </a:cubicBezTo>
                  <a:cubicBezTo>
                    <a:pt x="69" y="490"/>
                    <a:pt x="69" y="490"/>
                    <a:pt x="69" y="490"/>
                  </a:cubicBezTo>
                  <a:cubicBezTo>
                    <a:pt x="59" y="500"/>
                    <a:pt x="45" y="503"/>
                    <a:pt x="33" y="500"/>
                  </a:cubicBezTo>
                  <a:close/>
                </a:path>
              </a:pathLst>
            </a:custGeom>
            <a:solidFill>
              <a:srgbClr val="89C6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2" name="Freeform 24"/>
            <p:cNvSpPr>
              <a:spLocks/>
            </p:cNvSpPr>
            <p:nvPr/>
          </p:nvSpPr>
          <p:spPr bwMode="auto">
            <a:xfrm>
              <a:off x="2368147" y="4453191"/>
              <a:ext cx="863120" cy="849171"/>
            </a:xfrm>
            <a:custGeom>
              <a:avLst/>
              <a:gdLst>
                <a:gd name="T0" fmla="*/ 64 w 480"/>
                <a:gd name="T1" fmla="*/ 466 h 473"/>
                <a:gd name="T2" fmla="*/ 29 w 480"/>
                <a:gd name="T3" fmla="*/ 446 h 473"/>
                <a:gd name="T4" fmla="*/ 30 w 480"/>
                <a:gd name="T5" fmla="*/ 339 h 473"/>
                <a:gd name="T6" fmla="*/ 343 w 480"/>
                <a:gd name="T7" fmla="*/ 29 h 473"/>
                <a:gd name="T8" fmla="*/ 450 w 480"/>
                <a:gd name="T9" fmla="*/ 30 h 473"/>
                <a:gd name="T10" fmla="*/ 450 w 480"/>
                <a:gd name="T11" fmla="*/ 138 h 473"/>
                <a:gd name="T12" fmla="*/ 136 w 480"/>
                <a:gd name="T13" fmla="*/ 447 h 473"/>
                <a:gd name="T14" fmla="*/ 64 w 480"/>
                <a:gd name="T15" fmla="*/ 466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0" h="473">
                  <a:moveTo>
                    <a:pt x="64" y="466"/>
                  </a:moveTo>
                  <a:cubicBezTo>
                    <a:pt x="51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0" y="30"/>
                  </a:cubicBezTo>
                  <a:cubicBezTo>
                    <a:pt x="480" y="60"/>
                    <a:pt x="480" y="108"/>
                    <a:pt x="450" y="138"/>
                  </a:cubicBezTo>
                  <a:cubicBezTo>
                    <a:pt x="136" y="447"/>
                    <a:pt x="136" y="447"/>
                    <a:pt x="136" y="447"/>
                  </a:cubicBezTo>
                  <a:cubicBezTo>
                    <a:pt x="117" y="466"/>
                    <a:pt x="89" y="473"/>
                    <a:pt x="64" y="466"/>
                  </a:cubicBezTo>
                  <a:close/>
                </a:path>
              </a:pathLst>
            </a:custGeom>
            <a:solidFill>
              <a:srgbClr val="89C6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3" name="Freeform 25"/>
            <p:cNvSpPr>
              <a:spLocks noEditPoints="1"/>
            </p:cNvSpPr>
            <p:nvPr/>
          </p:nvSpPr>
          <p:spPr bwMode="auto">
            <a:xfrm>
              <a:off x="3081311" y="3541248"/>
              <a:ext cx="1068874" cy="1068874"/>
            </a:xfrm>
            <a:custGeom>
              <a:avLst/>
              <a:gdLst>
                <a:gd name="T0" fmla="*/ 594 w 595"/>
                <a:gd name="T1" fmla="*/ 299 h 595"/>
                <a:gd name="T2" fmla="*/ 370 w 595"/>
                <a:gd name="T3" fmla="*/ 9 h 595"/>
                <a:gd name="T4" fmla="*/ 299 w 595"/>
                <a:gd name="T5" fmla="*/ 0 h 595"/>
                <a:gd name="T6" fmla="*/ 89 w 595"/>
                <a:gd name="T7" fmla="*/ 86 h 595"/>
                <a:gd name="T8" fmla="*/ 1 w 595"/>
                <a:gd name="T9" fmla="*/ 295 h 595"/>
                <a:gd name="T10" fmla="*/ 225 w 595"/>
                <a:gd name="T11" fmla="*/ 585 h 595"/>
                <a:gd name="T12" fmla="*/ 296 w 595"/>
                <a:gd name="T13" fmla="*/ 594 h 595"/>
                <a:gd name="T14" fmla="*/ 506 w 595"/>
                <a:gd name="T15" fmla="*/ 508 h 595"/>
                <a:gd name="T16" fmla="*/ 594 w 595"/>
                <a:gd name="T17" fmla="*/ 299 h 595"/>
                <a:gd name="T18" fmla="*/ 453 w 595"/>
                <a:gd name="T19" fmla="*/ 454 h 595"/>
                <a:gd name="T20" fmla="*/ 296 w 595"/>
                <a:gd name="T21" fmla="*/ 518 h 595"/>
                <a:gd name="T22" fmla="*/ 244 w 595"/>
                <a:gd name="T23" fmla="*/ 511 h 595"/>
                <a:gd name="T24" fmla="*/ 77 w 595"/>
                <a:gd name="T25" fmla="*/ 296 h 595"/>
                <a:gd name="T26" fmla="*/ 142 w 595"/>
                <a:gd name="T27" fmla="*/ 140 h 595"/>
                <a:gd name="T28" fmla="*/ 299 w 595"/>
                <a:gd name="T29" fmla="*/ 76 h 595"/>
                <a:gd name="T30" fmla="*/ 351 w 595"/>
                <a:gd name="T31" fmla="*/ 83 h 595"/>
                <a:gd name="T32" fmla="*/ 518 w 595"/>
                <a:gd name="T33" fmla="*/ 299 h 595"/>
                <a:gd name="T34" fmla="*/ 453 w 595"/>
                <a:gd name="T35" fmla="*/ 454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5" h="595">
                  <a:moveTo>
                    <a:pt x="594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299" y="0"/>
                  </a:cubicBezTo>
                  <a:cubicBezTo>
                    <a:pt x="220" y="0"/>
                    <a:pt x="145" y="30"/>
                    <a:pt x="89" y="86"/>
                  </a:cubicBezTo>
                  <a:cubicBezTo>
                    <a:pt x="32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5"/>
                    <a:pt x="449" y="564"/>
                    <a:pt x="506" y="508"/>
                  </a:cubicBezTo>
                  <a:cubicBezTo>
                    <a:pt x="562" y="453"/>
                    <a:pt x="594" y="378"/>
                    <a:pt x="594" y="299"/>
                  </a:cubicBezTo>
                  <a:close/>
                  <a:moveTo>
                    <a:pt x="453" y="454"/>
                  </a:moveTo>
                  <a:cubicBezTo>
                    <a:pt x="410" y="496"/>
                    <a:pt x="355" y="518"/>
                    <a:pt x="296" y="518"/>
                  </a:cubicBezTo>
                  <a:cubicBezTo>
                    <a:pt x="278" y="518"/>
                    <a:pt x="261" y="516"/>
                    <a:pt x="244" y="511"/>
                  </a:cubicBezTo>
                  <a:cubicBezTo>
                    <a:pt x="145" y="487"/>
                    <a:pt x="76" y="398"/>
                    <a:pt x="77" y="296"/>
                  </a:cubicBezTo>
                  <a:cubicBezTo>
                    <a:pt x="77" y="237"/>
                    <a:pt x="100" y="182"/>
                    <a:pt x="142" y="140"/>
                  </a:cubicBezTo>
                  <a:cubicBezTo>
                    <a:pt x="184" y="99"/>
                    <a:pt x="240" y="76"/>
                    <a:pt x="299" y="76"/>
                  </a:cubicBezTo>
                  <a:cubicBezTo>
                    <a:pt x="317" y="76"/>
                    <a:pt x="334" y="79"/>
                    <a:pt x="351" y="83"/>
                  </a:cubicBezTo>
                  <a:cubicBezTo>
                    <a:pt x="450" y="108"/>
                    <a:pt x="519" y="196"/>
                    <a:pt x="518" y="299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4" name="Freeform 26"/>
            <p:cNvSpPr>
              <a:spLocks/>
            </p:cNvSpPr>
            <p:nvPr/>
          </p:nvSpPr>
          <p:spPr bwMode="auto">
            <a:xfrm>
              <a:off x="3239986" y="3699923"/>
              <a:ext cx="674803" cy="634698"/>
            </a:xfrm>
            <a:custGeom>
              <a:avLst/>
              <a:gdLst>
                <a:gd name="T0" fmla="*/ 22 w 376"/>
                <a:gd name="T1" fmla="*/ 232 h 354"/>
                <a:gd name="T2" fmla="*/ 84 w 376"/>
                <a:gd name="T3" fmla="*/ 86 h 354"/>
                <a:gd name="T4" fmla="*/ 231 w 376"/>
                <a:gd name="T5" fmla="*/ 26 h 354"/>
                <a:gd name="T6" fmla="*/ 280 w 376"/>
                <a:gd name="T7" fmla="*/ 33 h 354"/>
                <a:gd name="T8" fmla="*/ 376 w 376"/>
                <a:gd name="T9" fmla="*/ 87 h 354"/>
                <a:gd name="T10" fmla="*/ 258 w 376"/>
                <a:gd name="T11" fmla="*/ 7 h 354"/>
                <a:gd name="T12" fmla="*/ 209 w 376"/>
                <a:gd name="T13" fmla="*/ 0 h 354"/>
                <a:gd name="T14" fmla="*/ 62 w 376"/>
                <a:gd name="T15" fmla="*/ 60 h 354"/>
                <a:gd name="T16" fmla="*/ 0 w 376"/>
                <a:gd name="T17" fmla="*/ 206 h 354"/>
                <a:gd name="T18" fmla="*/ 61 w 376"/>
                <a:gd name="T19" fmla="*/ 354 h 354"/>
                <a:gd name="T20" fmla="*/ 22 w 376"/>
                <a:gd name="T21" fmla="*/ 232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6" h="354">
                  <a:moveTo>
                    <a:pt x="22" y="232"/>
                  </a:moveTo>
                  <a:cubicBezTo>
                    <a:pt x="23" y="177"/>
                    <a:pt x="44" y="125"/>
                    <a:pt x="84" y="86"/>
                  </a:cubicBezTo>
                  <a:cubicBezTo>
                    <a:pt x="123" y="47"/>
                    <a:pt x="175" y="26"/>
                    <a:pt x="231" y="26"/>
                  </a:cubicBezTo>
                  <a:cubicBezTo>
                    <a:pt x="247" y="27"/>
                    <a:pt x="264" y="29"/>
                    <a:pt x="280" y="33"/>
                  </a:cubicBezTo>
                  <a:cubicBezTo>
                    <a:pt x="317" y="42"/>
                    <a:pt x="350" y="61"/>
                    <a:pt x="376" y="87"/>
                  </a:cubicBezTo>
                  <a:cubicBezTo>
                    <a:pt x="348" y="48"/>
                    <a:pt x="307" y="19"/>
                    <a:pt x="258" y="7"/>
                  </a:cubicBezTo>
                  <a:cubicBezTo>
                    <a:pt x="242" y="3"/>
                    <a:pt x="225" y="1"/>
                    <a:pt x="209" y="0"/>
                  </a:cubicBezTo>
                  <a:cubicBezTo>
                    <a:pt x="153" y="0"/>
                    <a:pt x="101" y="21"/>
                    <a:pt x="62" y="60"/>
                  </a:cubicBezTo>
                  <a:cubicBezTo>
                    <a:pt x="22" y="99"/>
                    <a:pt x="0" y="151"/>
                    <a:pt x="0" y="206"/>
                  </a:cubicBezTo>
                  <a:cubicBezTo>
                    <a:pt x="0" y="263"/>
                    <a:pt x="23" y="316"/>
                    <a:pt x="61" y="354"/>
                  </a:cubicBezTo>
                  <a:cubicBezTo>
                    <a:pt x="36" y="320"/>
                    <a:pt x="22" y="277"/>
                    <a:pt x="22" y="232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5" name="Oval 27"/>
            <p:cNvSpPr>
              <a:spLocks noChangeArrowheads="1"/>
            </p:cNvSpPr>
            <p:nvPr/>
          </p:nvSpPr>
          <p:spPr bwMode="auto">
            <a:xfrm>
              <a:off x="4171109" y="2392165"/>
              <a:ext cx="706189" cy="707933"/>
            </a:xfrm>
            <a:prstGeom prst="ellipse">
              <a:avLst/>
            </a:pr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6" name="Oval 28"/>
            <p:cNvSpPr>
              <a:spLocks noChangeArrowheads="1"/>
            </p:cNvSpPr>
            <p:nvPr/>
          </p:nvSpPr>
          <p:spPr bwMode="auto">
            <a:xfrm>
              <a:off x="4035102" y="5122763"/>
              <a:ext cx="760243" cy="761987"/>
            </a:xfrm>
            <a:prstGeom prst="ellipse">
              <a:avLst/>
            </a:prstGeom>
            <a:solidFill>
              <a:srgbClr val="00B393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7" name="Oval 29"/>
            <p:cNvSpPr>
              <a:spLocks noChangeArrowheads="1"/>
            </p:cNvSpPr>
            <p:nvPr/>
          </p:nvSpPr>
          <p:spPr bwMode="auto">
            <a:xfrm>
              <a:off x="4711649" y="3602277"/>
              <a:ext cx="760243" cy="761987"/>
            </a:xfrm>
            <a:prstGeom prst="ellipse">
              <a:avLst/>
            </a:prstGeom>
            <a:solidFill>
              <a:srgbClr val="343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8" name="Oval 30"/>
            <p:cNvSpPr>
              <a:spLocks noChangeArrowheads="1"/>
            </p:cNvSpPr>
            <p:nvPr/>
          </p:nvSpPr>
          <p:spPr bwMode="auto">
            <a:xfrm>
              <a:off x="1482360" y="5093121"/>
              <a:ext cx="760243" cy="758500"/>
            </a:xfrm>
            <a:prstGeom prst="ellipse">
              <a:avLst/>
            </a:prstGeom>
            <a:solidFill>
              <a:srgbClr val="89C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9" name="Oval 31"/>
            <p:cNvSpPr>
              <a:spLocks noChangeArrowheads="1"/>
            </p:cNvSpPr>
            <p:nvPr/>
          </p:nvSpPr>
          <p:spPr bwMode="auto">
            <a:xfrm>
              <a:off x="859867" y="3701666"/>
              <a:ext cx="889275" cy="889275"/>
            </a:xfrm>
            <a:prstGeom prst="ellipse">
              <a:avLst/>
            </a:prstGeom>
            <a:solidFill>
              <a:srgbClr val="00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0" name="Oval 32"/>
            <p:cNvSpPr>
              <a:spLocks noChangeArrowheads="1"/>
            </p:cNvSpPr>
            <p:nvPr/>
          </p:nvSpPr>
          <p:spPr bwMode="auto">
            <a:xfrm>
              <a:off x="2756987" y="1780134"/>
              <a:ext cx="889275" cy="89101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1" name="Oval 33"/>
            <p:cNvSpPr>
              <a:spLocks noChangeArrowheads="1"/>
            </p:cNvSpPr>
            <p:nvPr/>
          </p:nvSpPr>
          <p:spPr bwMode="auto">
            <a:xfrm>
              <a:off x="1478872" y="2350316"/>
              <a:ext cx="760243" cy="760243"/>
            </a:xfrm>
            <a:prstGeom prst="ellipse">
              <a:avLst/>
            </a:prstGeom>
            <a:solidFill>
              <a:srgbClr val="00B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" name="Freeform 27"/>
            <p:cNvSpPr>
              <a:spLocks noChangeArrowheads="1"/>
            </p:cNvSpPr>
            <p:nvPr/>
          </p:nvSpPr>
          <p:spPr bwMode="auto">
            <a:xfrm>
              <a:off x="4371674" y="2626667"/>
              <a:ext cx="305059" cy="238928"/>
            </a:xfrm>
            <a:custGeom>
              <a:avLst/>
              <a:gdLst>
                <a:gd name="T0" fmla="*/ 194710 w 506"/>
                <a:gd name="T1" fmla="*/ 31193 h 399"/>
                <a:gd name="T2" fmla="*/ 194710 w 506"/>
                <a:gd name="T3" fmla="*/ 31193 h 399"/>
                <a:gd name="T4" fmla="*/ 75372 w 506"/>
                <a:gd name="T5" fmla="*/ 15596 h 399"/>
                <a:gd name="T6" fmla="*/ 4038 w 506"/>
                <a:gd name="T7" fmla="*/ 98481 h 399"/>
                <a:gd name="T8" fmla="*/ 87485 w 506"/>
                <a:gd name="T9" fmla="*/ 177354 h 399"/>
                <a:gd name="T10" fmla="*/ 170932 w 506"/>
                <a:gd name="T11" fmla="*/ 138140 h 399"/>
                <a:gd name="T12" fmla="*/ 162856 w 506"/>
                <a:gd name="T13" fmla="*/ 94470 h 399"/>
                <a:gd name="T14" fmla="*/ 210412 w 506"/>
                <a:gd name="T15" fmla="*/ 90460 h 399"/>
                <a:gd name="T16" fmla="*/ 194710 w 506"/>
                <a:gd name="T17" fmla="*/ 31193 h 399"/>
                <a:gd name="T18" fmla="*/ 122927 w 506"/>
                <a:gd name="T19" fmla="*/ 134130 h 399"/>
                <a:gd name="T20" fmla="*/ 122927 w 506"/>
                <a:gd name="T21" fmla="*/ 134130 h 399"/>
                <a:gd name="T22" fmla="*/ 107225 w 506"/>
                <a:gd name="T23" fmla="*/ 118088 h 399"/>
                <a:gd name="T24" fmla="*/ 122927 w 506"/>
                <a:gd name="T25" fmla="*/ 102491 h 399"/>
                <a:gd name="T26" fmla="*/ 138630 w 506"/>
                <a:gd name="T27" fmla="*/ 118088 h 399"/>
                <a:gd name="T28" fmla="*/ 122927 w 506"/>
                <a:gd name="T29" fmla="*/ 134130 h 3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06" h="399">
                  <a:moveTo>
                    <a:pt x="434" y="70"/>
                  </a:moveTo>
                  <a:lnTo>
                    <a:pt x="434" y="70"/>
                  </a:lnTo>
                  <a:cubicBezTo>
                    <a:pt x="354" y="17"/>
                    <a:pt x="265" y="0"/>
                    <a:pt x="168" y="35"/>
                  </a:cubicBezTo>
                  <a:cubicBezTo>
                    <a:pt x="89" y="53"/>
                    <a:pt x="9" y="141"/>
                    <a:pt x="9" y="221"/>
                  </a:cubicBezTo>
                  <a:cubicBezTo>
                    <a:pt x="0" y="319"/>
                    <a:pt x="71" y="398"/>
                    <a:pt x="195" y="398"/>
                  </a:cubicBezTo>
                  <a:cubicBezTo>
                    <a:pt x="337" y="398"/>
                    <a:pt x="381" y="328"/>
                    <a:pt x="381" y="310"/>
                  </a:cubicBezTo>
                  <a:cubicBezTo>
                    <a:pt x="390" y="292"/>
                    <a:pt x="328" y="248"/>
                    <a:pt x="363" y="212"/>
                  </a:cubicBezTo>
                  <a:cubicBezTo>
                    <a:pt x="408" y="168"/>
                    <a:pt x="452" y="203"/>
                    <a:pt x="469" y="203"/>
                  </a:cubicBezTo>
                  <a:cubicBezTo>
                    <a:pt x="496" y="194"/>
                    <a:pt x="505" y="124"/>
                    <a:pt x="434" y="70"/>
                  </a:cubicBezTo>
                  <a:close/>
                  <a:moveTo>
                    <a:pt x="274" y="301"/>
                  </a:moveTo>
                  <a:lnTo>
                    <a:pt x="274" y="301"/>
                  </a:lnTo>
                  <a:cubicBezTo>
                    <a:pt x="248" y="301"/>
                    <a:pt x="239" y="283"/>
                    <a:pt x="239" y="265"/>
                  </a:cubicBezTo>
                  <a:cubicBezTo>
                    <a:pt x="239" y="248"/>
                    <a:pt x="248" y="230"/>
                    <a:pt x="274" y="230"/>
                  </a:cubicBezTo>
                  <a:cubicBezTo>
                    <a:pt x="293" y="230"/>
                    <a:pt x="309" y="248"/>
                    <a:pt x="309" y="265"/>
                  </a:cubicBezTo>
                  <a:cubicBezTo>
                    <a:pt x="309" y="283"/>
                    <a:pt x="293" y="301"/>
                    <a:pt x="274" y="301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3" name="Freeform 70"/>
            <p:cNvSpPr>
              <a:spLocks noChangeArrowheads="1"/>
            </p:cNvSpPr>
            <p:nvPr/>
          </p:nvSpPr>
          <p:spPr bwMode="auto">
            <a:xfrm>
              <a:off x="4928777" y="3837616"/>
              <a:ext cx="325987" cy="291309"/>
            </a:xfrm>
            <a:custGeom>
              <a:avLst/>
              <a:gdLst>
                <a:gd name="T0" fmla="*/ 63953 w 497"/>
                <a:gd name="T1" fmla="*/ 123611 h 445"/>
                <a:gd name="T2" fmla="*/ 63953 w 497"/>
                <a:gd name="T3" fmla="*/ 123611 h 445"/>
                <a:gd name="T4" fmla="*/ 63953 w 497"/>
                <a:gd name="T5" fmla="*/ 56187 h 445"/>
                <a:gd name="T6" fmla="*/ 23870 w 497"/>
                <a:gd name="T7" fmla="*/ 56187 h 445"/>
                <a:gd name="T8" fmla="*/ 0 w 497"/>
                <a:gd name="T9" fmla="*/ 80010 h 445"/>
                <a:gd name="T10" fmla="*/ 0 w 497"/>
                <a:gd name="T11" fmla="*/ 143389 h 445"/>
                <a:gd name="T12" fmla="*/ 23870 w 497"/>
                <a:gd name="T13" fmla="*/ 167661 h 445"/>
                <a:gd name="T14" fmla="*/ 31977 w 497"/>
                <a:gd name="T15" fmla="*/ 167661 h 445"/>
                <a:gd name="T16" fmla="*/ 31977 w 497"/>
                <a:gd name="T17" fmla="*/ 199576 h 445"/>
                <a:gd name="T18" fmla="*/ 68007 w 497"/>
                <a:gd name="T19" fmla="*/ 167661 h 445"/>
                <a:gd name="T20" fmla="*/ 123403 w 497"/>
                <a:gd name="T21" fmla="*/ 167661 h 445"/>
                <a:gd name="T22" fmla="*/ 143670 w 497"/>
                <a:gd name="T23" fmla="*/ 143389 h 445"/>
                <a:gd name="T24" fmla="*/ 143670 w 497"/>
                <a:gd name="T25" fmla="*/ 123611 h 445"/>
                <a:gd name="T26" fmla="*/ 143670 w 497"/>
                <a:gd name="T27" fmla="*/ 123611 h 445"/>
                <a:gd name="T28" fmla="*/ 63953 w 497"/>
                <a:gd name="T29" fmla="*/ 123611 h 445"/>
                <a:gd name="T30" fmla="*/ 199517 w 497"/>
                <a:gd name="T31" fmla="*/ 0 h 445"/>
                <a:gd name="T32" fmla="*/ 199517 w 497"/>
                <a:gd name="T33" fmla="*/ 0 h 445"/>
                <a:gd name="T34" fmla="*/ 99533 w 497"/>
                <a:gd name="T35" fmla="*/ 0 h 445"/>
                <a:gd name="T36" fmla="*/ 79717 w 497"/>
                <a:gd name="T37" fmla="*/ 24273 h 445"/>
                <a:gd name="T38" fmla="*/ 79717 w 497"/>
                <a:gd name="T39" fmla="*/ 111475 h 445"/>
                <a:gd name="T40" fmla="*/ 155830 w 497"/>
                <a:gd name="T41" fmla="*/ 111475 h 445"/>
                <a:gd name="T42" fmla="*/ 191410 w 497"/>
                <a:gd name="T43" fmla="*/ 143389 h 445"/>
                <a:gd name="T44" fmla="*/ 191410 w 497"/>
                <a:gd name="T45" fmla="*/ 111475 h 445"/>
                <a:gd name="T46" fmla="*/ 199517 w 497"/>
                <a:gd name="T47" fmla="*/ 111475 h 445"/>
                <a:gd name="T48" fmla="*/ 223387 w 497"/>
                <a:gd name="T49" fmla="*/ 87651 h 445"/>
                <a:gd name="T50" fmla="*/ 223387 w 497"/>
                <a:gd name="T51" fmla="*/ 24273 h 445"/>
                <a:gd name="T52" fmla="*/ 199517 w 497"/>
                <a:gd name="T53" fmla="*/ 0 h 44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97" h="445">
                  <a:moveTo>
                    <a:pt x="142" y="275"/>
                  </a:moveTo>
                  <a:lnTo>
                    <a:pt x="142" y="275"/>
                  </a:lnTo>
                  <a:cubicBezTo>
                    <a:pt x="142" y="125"/>
                    <a:pt x="142" y="125"/>
                    <a:pt x="14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18" y="125"/>
                    <a:pt x="0" y="151"/>
                    <a:pt x="0" y="178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0" y="354"/>
                    <a:pt x="18" y="373"/>
                    <a:pt x="53" y="373"/>
                  </a:cubicBezTo>
                  <a:cubicBezTo>
                    <a:pt x="71" y="373"/>
                    <a:pt x="71" y="373"/>
                    <a:pt x="71" y="373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151" y="373"/>
                    <a:pt x="151" y="373"/>
                    <a:pt x="151" y="373"/>
                  </a:cubicBezTo>
                  <a:cubicBezTo>
                    <a:pt x="274" y="373"/>
                    <a:pt x="274" y="373"/>
                    <a:pt x="274" y="373"/>
                  </a:cubicBezTo>
                  <a:cubicBezTo>
                    <a:pt x="302" y="373"/>
                    <a:pt x="319" y="354"/>
                    <a:pt x="319" y="319"/>
                  </a:cubicBezTo>
                  <a:cubicBezTo>
                    <a:pt x="319" y="275"/>
                    <a:pt x="319" y="275"/>
                    <a:pt x="319" y="275"/>
                  </a:cubicBezTo>
                  <a:lnTo>
                    <a:pt x="142" y="275"/>
                  </a:lnTo>
                  <a:close/>
                  <a:moveTo>
                    <a:pt x="443" y="0"/>
                  </a:moveTo>
                  <a:lnTo>
                    <a:pt x="443" y="0"/>
                  </a:lnTo>
                  <a:cubicBezTo>
                    <a:pt x="221" y="0"/>
                    <a:pt x="221" y="0"/>
                    <a:pt x="221" y="0"/>
                  </a:cubicBezTo>
                  <a:cubicBezTo>
                    <a:pt x="195" y="0"/>
                    <a:pt x="177" y="27"/>
                    <a:pt x="177" y="54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346" y="248"/>
                    <a:pt x="346" y="248"/>
                    <a:pt x="346" y="248"/>
                  </a:cubicBezTo>
                  <a:cubicBezTo>
                    <a:pt x="425" y="319"/>
                    <a:pt x="425" y="319"/>
                    <a:pt x="425" y="319"/>
                  </a:cubicBezTo>
                  <a:cubicBezTo>
                    <a:pt x="425" y="248"/>
                    <a:pt x="425" y="248"/>
                    <a:pt x="425" y="248"/>
                  </a:cubicBezTo>
                  <a:cubicBezTo>
                    <a:pt x="443" y="248"/>
                    <a:pt x="443" y="248"/>
                    <a:pt x="443" y="248"/>
                  </a:cubicBezTo>
                  <a:cubicBezTo>
                    <a:pt x="470" y="248"/>
                    <a:pt x="496" y="231"/>
                    <a:pt x="496" y="195"/>
                  </a:cubicBezTo>
                  <a:cubicBezTo>
                    <a:pt x="496" y="54"/>
                    <a:pt x="496" y="54"/>
                    <a:pt x="496" y="54"/>
                  </a:cubicBezTo>
                  <a:cubicBezTo>
                    <a:pt x="496" y="27"/>
                    <a:pt x="470" y="0"/>
                    <a:pt x="443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4" name="Freeform 97"/>
            <p:cNvSpPr>
              <a:spLocks noChangeArrowheads="1"/>
            </p:cNvSpPr>
            <p:nvPr/>
          </p:nvSpPr>
          <p:spPr bwMode="auto">
            <a:xfrm>
              <a:off x="3005333" y="2057194"/>
              <a:ext cx="392582" cy="336899"/>
            </a:xfrm>
            <a:custGeom>
              <a:avLst/>
              <a:gdLst>
                <a:gd name="T0" fmla="*/ 103587 w 497"/>
                <a:gd name="T1" fmla="*/ 104160 h 426"/>
                <a:gd name="T2" fmla="*/ 103587 w 497"/>
                <a:gd name="T3" fmla="*/ 104160 h 426"/>
                <a:gd name="T4" fmla="*/ 123403 w 497"/>
                <a:gd name="T5" fmla="*/ 104160 h 426"/>
                <a:gd name="T6" fmla="*/ 123403 w 497"/>
                <a:gd name="T7" fmla="*/ 124000 h 426"/>
                <a:gd name="T8" fmla="*/ 223387 w 497"/>
                <a:gd name="T9" fmla="*/ 124000 h 426"/>
                <a:gd name="T10" fmla="*/ 219333 w 497"/>
                <a:gd name="T11" fmla="*/ 59971 h 426"/>
                <a:gd name="T12" fmla="*/ 199517 w 497"/>
                <a:gd name="T13" fmla="*/ 36073 h 426"/>
                <a:gd name="T14" fmla="*/ 163487 w 497"/>
                <a:gd name="T15" fmla="*/ 36073 h 426"/>
                <a:gd name="T16" fmla="*/ 151777 w 497"/>
                <a:gd name="T17" fmla="*/ 12175 h 426"/>
                <a:gd name="T18" fmla="*/ 135113 w 497"/>
                <a:gd name="T19" fmla="*/ 0 h 426"/>
                <a:gd name="T20" fmla="*/ 87373 w 497"/>
                <a:gd name="T21" fmla="*/ 0 h 426"/>
                <a:gd name="T22" fmla="*/ 75663 w 497"/>
                <a:gd name="T23" fmla="*/ 12175 h 426"/>
                <a:gd name="T24" fmla="*/ 59900 w 497"/>
                <a:gd name="T25" fmla="*/ 36073 h 426"/>
                <a:gd name="T26" fmla="*/ 23870 w 497"/>
                <a:gd name="T27" fmla="*/ 36073 h 426"/>
                <a:gd name="T28" fmla="*/ 4053 w 497"/>
                <a:gd name="T29" fmla="*/ 59971 h 426"/>
                <a:gd name="T30" fmla="*/ 0 w 497"/>
                <a:gd name="T31" fmla="*/ 124000 h 426"/>
                <a:gd name="T32" fmla="*/ 103587 w 497"/>
                <a:gd name="T33" fmla="*/ 124000 h 426"/>
                <a:gd name="T34" fmla="*/ 103587 w 497"/>
                <a:gd name="T35" fmla="*/ 104160 h 426"/>
                <a:gd name="T36" fmla="*/ 83770 w 497"/>
                <a:gd name="T37" fmla="*/ 23898 h 426"/>
                <a:gd name="T38" fmla="*/ 83770 w 497"/>
                <a:gd name="T39" fmla="*/ 23898 h 426"/>
                <a:gd name="T40" fmla="*/ 95480 w 497"/>
                <a:gd name="T41" fmla="*/ 16233 h 426"/>
                <a:gd name="T42" fmla="*/ 127907 w 497"/>
                <a:gd name="T43" fmla="*/ 16233 h 426"/>
                <a:gd name="T44" fmla="*/ 139166 w 497"/>
                <a:gd name="T45" fmla="*/ 23898 h 426"/>
                <a:gd name="T46" fmla="*/ 143670 w 497"/>
                <a:gd name="T47" fmla="*/ 36073 h 426"/>
                <a:gd name="T48" fmla="*/ 79717 w 497"/>
                <a:gd name="T49" fmla="*/ 36073 h 426"/>
                <a:gd name="T50" fmla="*/ 83770 w 497"/>
                <a:gd name="T51" fmla="*/ 23898 h 426"/>
                <a:gd name="T52" fmla="*/ 123403 w 497"/>
                <a:gd name="T53" fmla="*/ 160073 h 426"/>
                <a:gd name="T54" fmla="*/ 123403 w 497"/>
                <a:gd name="T55" fmla="*/ 160073 h 426"/>
                <a:gd name="T56" fmla="*/ 103587 w 497"/>
                <a:gd name="T57" fmla="*/ 160073 h 426"/>
                <a:gd name="T58" fmla="*/ 103587 w 497"/>
                <a:gd name="T59" fmla="*/ 136175 h 426"/>
                <a:gd name="T60" fmla="*/ 4053 w 497"/>
                <a:gd name="T61" fmla="*/ 136175 h 426"/>
                <a:gd name="T62" fmla="*/ 7656 w 497"/>
                <a:gd name="T63" fmla="*/ 171797 h 426"/>
                <a:gd name="T64" fmla="*/ 27923 w 497"/>
                <a:gd name="T65" fmla="*/ 191637 h 426"/>
                <a:gd name="T66" fmla="*/ 195463 w 497"/>
                <a:gd name="T67" fmla="*/ 191637 h 426"/>
                <a:gd name="T68" fmla="*/ 215280 w 497"/>
                <a:gd name="T69" fmla="*/ 171797 h 426"/>
                <a:gd name="T70" fmla="*/ 219333 w 497"/>
                <a:gd name="T71" fmla="*/ 136175 h 426"/>
                <a:gd name="T72" fmla="*/ 123403 w 497"/>
                <a:gd name="T73" fmla="*/ 136175 h 426"/>
                <a:gd name="T74" fmla="*/ 123403 w 497"/>
                <a:gd name="T75" fmla="*/ 160073 h 42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97" h="426">
                  <a:moveTo>
                    <a:pt x="230" y="231"/>
                  </a:moveTo>
                  <a:lnTo>
                    <a:pt x="230" y="231"/>
                  </a:lnTo>
                  <a:cubicBezTo>
                    <a:pt x="274" y="231"/>
                    <a:pt x="274" y="231"/>
                    <a:pt x="274" y="231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496" y="275"/>
                    <a:pt x="496" y="275"/>
                    <a:pt x="496" y="275"/>
                  </a:cubicBezTo>
                  <a:cubicBezTo>
                    <a:pt x="496" y="275"/>
                    <a:pt x="496" y="168"/>
                    <a:pt x="487" y="133"/>
                  </a:cubicBezTo>
                  <a:cubicBezTo>
                    <a:pt x="487" y="97"/>
                    <a:pt x="478" y="80"/>
                    <a:pt x="443" y="80"/>
                  </a:cubicBezTo>
                  <a:cubicBezTo>
                    <a:pt x="363" y="80"/>
                    <a:pt x="363" y="80"/>
                    <a:pt x="363" y="80"/>
                  </a:cubicBezTo>
                  <a:cubicBezTo>
                    <a:pt x="345" y="53"/>
                    <a:pt x="337" y="27"/>
                    <a:pt x="337" y="27"/>
                  </a:cubicBezTo>
                  <a:cubicBezTo>
                    <a:pt x="328" y="9"/>
                    <a:pt x="319" y="0"/>
                    <a:pt x="300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77" y="0"/>
                    <a:pt x="168" y="9"/>
                    <a:pt x="168" y="27"/>
                  </a:cubicBezTo>
                  <a:cubicBezTo>
                    <a:pt x="159" y="27"/>
                    <a:pt x="150" y="53"/>
                    <a:pt x="13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17" y="80"/>
                    <a:pt x="9" y="97"/>
                    <a:pt x="9" y="133"/>
                  </a:cubicBezTo>
                  <a:cubicBezTo>
                    <a:pt x="0" y="168"/>
                    <a:pt x="0" y="275"/>
                    <a:pt x="0" y="275"/>
                  </a:cubicBezTo>
                  <a:cubicBezTo>
                    <a:pt x="230" y="275"/>
                    <a:pt x="230" y="275"/>
                    <a:pt x="230" y="275"/>
                  </a:cubicBezTo>
                  <a:lnTo>
                    <a:pt x="230" y="231"/>
                  </a:lnTo>
                  <a:close/>
                  <a:moveTo>
                    <a:pt x="186" y="53"/>
                  </a:moveTo>
                  <a:lnTo>
                    <a:pt x="186" y="53"/>
                  </a:lnTo>
                  <a:cubicBezTo>
                    <a:pt x="194" y="44"/>
                    <a:pt x="194" y="36"/>
                    <a:pt x="212" y="36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300" y="36"/>
                    <a:pt x="300" y="44"/>
                    <a:pt x="309" y="53"/>
                  </a:cubicBezTo>
                  <a:cubicBezTo>
                    <a:pt x="309" y="53"/>
                    <a:pt x="319" y="71"/>
                    <a:pt x="319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86" y="71"/>
                    <a:pt x="186" y="53"/>
                    <a:pt x="186" y="53"/>
                  </a:cubicBezTo>
                  <a:close/>
                  <a:moveTo>
                    <a:pt x="274" y="355"/>
                  </a:moveTo>
                  <a:lnTo>
                    <a:pt x="274" y="355"/>
                  </a:lnTo>
                  <a:cubicBezTo>
                    <a:pt x="230" y="355"/>
                    <a:pt x="230" y="355"/>
                    <a:pt x="230" y="355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2"/>
                    <a:pt x="17" y="346"/>
                    <a:pt x="17" y="381"/>
                  </a:cubicBezTo>
                  <a:cubicBezTo>
                    <a:pt x="17" y="399"/>
                    <a:pt x="26" y="425"/>
                    <a:pt x="62" y="425"/>
                  </a:cubicBezTo>
                  <a:cubicBezTo>
                    <a:pt x="434" y="425"/>
                    <a:pt x="434" y="425"/>
                    <a:pt x="434" y="425"/>
                  </a:cubicBezTo>
                  <a:cubicBezTo>
                    <a:pt x="469" y="425"/>
                    <a:pt x="478" y="399"/>
                    <a:pt x="478" y="381"/>
                  </a:cubicBezTo>
                  <a:cubicBezTo>
                    <a:pt x="478" y="346"/>
                    <a:pt x="487" y="302"/>
                    <a:pt x="487" y="302"/>
                  </a:cubicBezTo>
                  <a:cubicBezTo>
                    <a:pt x="274" y="302"/>
                    <a:pt x="274" y="302"/>
                    <a:pt x="274" y="302"/>
                  </a:cubicBezTo>
                  <a:lnTo>
                    <a:pt x="274" y="355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5" name="Freeform 101"/>
            <p:cNvSpPr>
              <a:spLocks noChangeArrowheads="1"/>
            </p:cNvSpPr>
            <p:nvPr/>
          </p:nvSpPr>
          <p:spPr bwMode="auto">
            <a:xfrm>
              <a:off x="1108213" y="3995952"/>
              <a:ext cx="392582" cy="300703"/>
            </a:xfrm>
            <a:custGeom>
              <a:avLst/>
              <a:gdLst>
                <a:gd name="T0" fmla="*/ 36030 w 497"/>
                <a:gd name="T1" fmla="*/ 111308 h 382"/>
                <a:gd name="T2" fmla="*/ 36030 w 497"/>
                <a:gd name="T3" fmla="*/ 111308 h 382"/>
                <a:gd name="T4" fmla="*/ 71610 w 497"/>
                <a:gd name="T5" fmla="*/ 147214 h 382"/>
                <a:gd name="T6" fmla="*/ 111693 w 497"/>
                <a:gd name="T7" fmla="*/ 171001 h 382"/>
                <a:gd name="T8" fmla="*/ 151777 w 497"/>
                <a:gd name="T9" fmla="*/ 151253 h 382"/>
                <a:gd name="T10" fmla="*/ 175647 w 497"/>
                <a:gd name="T11" fmla="*/ 115796 h 382"/>
                <a:gd name="T12" fmla="*/ 111693 w 497"/>
                <a:gd name="T13" fmla="*/ 147214 h 382"/>
                <a:gd name="T14" fmla="*/ 36030 w 497"/>
                <a:gd name="T15" fmla="*/ 111308 h 382"/>
                <a:gd name="T16" fmla="*/ 219333 w 497"/>
                <a:gd name="T17" fmla="*/ 55654 h 382"/>
                <a:gd name="T18" fmla="*/ 219333 w 497"/>
                <a:gd name="T19" fmla="*/ 55654 h 382"/>
                <a:gd name="T20" fmla="*/ 123403 w 497"/>
                <a:gd name="T21" fmla="*/ 4039 h 382"/>
                <a:gd name="T22" fmla="*/ 99533 w 497"/>
                <a:gd name="T23" fmla="*/ 4039 h 382"/>
                <a:gd name="T24" fmla="*/ 4053 w 497"/>
                <a:gd name="T25" fmla="*/ 55654 h 382"/>
                <a:gd name="T26" fmla="*/ 4053 w 497"/>
                <a:gd name="T27" fmla="*/ 71812 h 382"/>
                <a:gd name="T28" fmla="*/ 99533 w 497"/>
                <a:gd name="T29" fmla="*/ 123426 h 382"/>
                <a:gd name="T30" fmla="*/ 123403 w 497"/>
                <a:gd name="T31" fmla="*/ 123426 h 382"/>
                <a:gd name="T32" fmla="*/ 183754 w 497"/>
                <a:gd name="T33" fmla="*/ 87520 h 382"/>
                <a:gd name="T34" fmla="*/ 119800 w 497"/>
                <a:gd name="T35" fmla="*/ 71812 h 382"/>
                <a:gd name="T36" fmla="*/ 111693 w 497"/>
                <a:gd name="T37" fmla="*/ 75402 h 382"/>
                <a:gd name="T38" fmla="*/ 91426 w 497"/>
                <a:gd name="T39" fmla="*/ 59693 h 382"/>
                <a:gd name="T40" fmla="*/ 111693 w 497"/>
                <a:gd name="T41" fmla="*/ 48024 h 382"/>
                <a:gd name="T42" fmla="*/ 131960 w 497"/>
                <a:gd name="T43" fmla="*/ 55654 h 382"/>
                <a:gd name="T44" fmla="*/ 199517 w 497"/>
                <a:gd name="T45" fmla="*/ 79441 h 382"/>
                <a:gd name="T46" fmla="*/ 219333 w 497"/>
                <a:gd name="T47" fmla="*/ 71812 h 382"/>
                <a:gd name="T48" fmla="*/ 219333 w 497"/>
                <a:gd name="T49" fmla="*/ 55654 h 382"/>
                <a:gd name="T50" fmla="*/ 191410 w 497"/>
                <a:gd name="T51" fmla="*/ 155292 h 382"/>
                <a:gd name="T52" fmla="*/ 191410 w 497"/>
                <a:gd name="T53" fmla="*/ 155292 h 382"/>
                <a:gd name="T54" fmla="*/ 207623 w 497"/>
                <a:gd name="T55" fmla="*/ 151253 h 382"/>
                <a:gd name="T56" fmla="*/ 199517 w 497"/>
                <a:gd name="T57" fmla="*/ 79441 h 382"/>
                <a:gd name="T58" fmla="*/ 183754 w 497"/>
                <a:gd name="T59" fmla="*/ 87520 h 382"/>
                <a:gd name="T60" fmla="*/ 191410 w 497"/>
                <a:gd name="T61" fmla="*/ 155292 h 38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97" h="382">
                  <a:moveTo>
                    <a:pt x="80" y="248"/>
                  </a:moveTo>
                  <a:lnTo>
                    <a:pt x="80" y="248"/>
                  </a:lnTo>
                  <a:cubicBezTo>
                    <a:pt x="97" y="293"/>
                    <a:pt x="106" y="311"/>
                    <a:pt x="159" y="328"/>
                  </a:cubicBezTo>
                  <a:cubicBezTo>
                    <a:pt x="203" y="355"/>
                    <a:pt x="230" y="381"/>
                    <a:pt x="248" y="381"/>
                  </a:cubicBezTo>
                  <a:cubicBezTo>
                    <a:pt x="266" y="381"/>
                    <a:pt x="293" y="355"/>
                    <a:pt x="337" y="337"/>
                  </a:cubicBezTo>
                  <a:cubicBezTo>
                    <a:pt x="390" y="311"/>
                    <a:pt x="372" y="311"/>
                    <a:pt x="390" y="258"/>
                  </a:cubicBezTo>
                  <a:cubicBezTo>
                    <a:pt x="248" y="328"/>
                    <a:pt x="248" y="328"/>
                    <a:pt x="248" y="328"/>
                  </a:cubicBezTo>
                  <a:lnTo>
                    <a:pt x="80" y="248"/>
                  </a:lnTo>
                  <a:close/>
                  <a:moveTo>
                    <a:pt x="487" y="124"/>
                  </a:moveTo>
                  <a:lnTo>
                    <a:pt x="487" y="124"/>
                  </a:lnTo>
                  <a:cubicBezTo>
                    <a:pt x="274" y="9"/>
                    <a:pt x="274" y="9"/>
                    <a:pt x="274" y="9"/>
                  </a:cubicBezTo>
                  <a:cubicBezTo>
                    <a:pt x="266" y="0"/>
                    <a:pt x="239" y="0"/>
                    <a:pt x="221" y="9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0" y="133"/>
                    <a:pt x="0" y="142"/>
                    <a:pt x="9" y="160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39" y="284"/>
                    <a:pt x="266" y="284"/>
                    <a:pt x="274" y="275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57" y="160"/>
                    <a:pt x="257" y="168"/>
                    <a:pt x="248" y="168"/>
                  </a:cubicBezTo>
                  <a:cubicBezTo>
                    <a:pt x="221" y="168"/>
                    <a:pt x="203" y="151"/>
                    <a:pt x="203" y="133"/>
                  </a:cubicBezTo>
                  <a:cubicBezTo>
                    <a:pt x="203" y="124"/>
                    <a:pt x="221" y="107"/>
                    <a:pt x="248" y="107"/>
                  </a:cubicBezTo>
                  <a:cubicBezTo>
                    <a:pt x="266" y="107"/>
                    <a:pt x="284" y="115"/>
                    <a:pt x="293" y="12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87" y="160"/>
                    <a:pt x="487" y="160"/>
                    <a:pt x="487" y="160"/>
                  </a:cubicBezTo>
                  <a:cubicBezTo>
                    <a:pt x="496" y="142"/>
                    <a:pt x="496" y="133"/>
                    <a:pt x="487" y="124"/>
                  </a:cubicBezTo>
                  <a:close/>
                  <a:moveTo>
                    <a:pt x="425" y="346"/>
                  </a:moveTo>
                  <a:lnTo>
                    <a:pt x="425" y="346"/>
                  </a:lnTo>
                  <a:cubicBezTo>
                    <a:pt x="416" y="355"/>
                    <a:pt x="452" y="364"/>
                    <a:pt x="461" y="337"/>
                  </a:cubicBezTo>
                  <a:cubicBezTo>
                    <a:pt x="469" y="213"/>
                    <a:pt x="443" y="177"/>
                    <a:pt x="443" y="177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408" y="195"/>
                    <a:pt x="443" y="222"/>
                    <a:pt x="425" y="34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6" name="Freeform 141"/>
            <p:cNvSpPr>
              <a:spLocks noChangeArrowheads="1"/>
            </p:cNvSpPr>
            <p:nvPr/>
          </p:nvSpPr>
          <p:spPr bwMode="auto">
            <a:xfrm>
              <a:off x="1712084" y="5319842"/>
              <a:ext cx="300794" cy="305059"/>
            </a:xfrm>
            <a:custGeom>
              <a:avLst/>
              <a:gdLst>
                <a:gd name="T0" fmla="*/ 215731 w 497"/>
                <a:gd name="T1" fmla="*/ 83447 h 506"/>
                <a:gd name="T2" fmla="*/ 215731 w 497"/>
                <a:gd name="T3" fmla="*/ 83447 h 506"/>
                <a:gd name="T4" fmla="*/ 131510 w 497"/>
                <a:gd name="T5" fmla="*/ 63707 h 506"/>
                <a:gd name="T6" fmla="*/ 119801 w 497"/>
                <a:gd name="T7" fmla="*/ 7627 h 506"/>
                <a:gd name="T8" fmla="*/ 107640 w 497"/>
                <a:gd name="T9" fmla="*/ 0 h 506"/>
                <a:gd name="T10" fmla="*/ 7656 w 497"/>
                <a:gd name="T11" fmla="*/ 27367 h 506"/>
                <a:gd name="T12" fmla="*/ 0 w 497"/>
                <a:gd name="T13" fmla="*/ 39929 h 506"/>
                <a:gd name="T14" fmla="*/ 35580 w 497"/>
                <a:gd name="T15" fmla="*/ 174970 h 506"/>
                <a:gd name="T16" fmla="*/ 48190 w 497"/>
                <a:gd name="T17" fmla="*/ 179007 h 506"/>
                <a:gd name="T18" fmla="*/ 87824 w 497"/>
                <a:gd name="T19" fmla="*/ 166894 h 506"/>
                <a:gd name="T20" fmla="*/ 79717 w 497"/>
                <a:gd name="T21" fmla="*/ 190672 h 506"/>
                <a:gd name="T22" fmla="*/ 87824 w 497"/>
                <a:gd name="T23" fmla="*/ 198748 h 506"/>
                <a:gd name="T24" fmla="*/ 179251 w 497"/>
                <a:gd name="T25" fmla="*/ 222526 h 506"/>
                <a:gd name="T26" fmla="*/ 191861 w 497"/>
                <a:gd name="T27" fmla="*/ 218488 h 506"/>
                <a:gd name="T28" fmla="*/ 223388 w 497"/>
                <a:gd name="T29" fmla="*/ 95112 h 506"/>
                <a:gd name="T30" fmla="*/ 215731 w 497"/>
                <a:gd name="T31" fmla="*/ 83447 h 506"/>
                <a:gd name="T32" fmla="*/ 15763 w 497"/>
                <a:gd name="T33" fmla="*/ 43518 h 506"/>
                <a:gd name="T34" fmla="*/ 15763 w 497"/>
                <a:gd name="T35" fmla="*/ 43518 h 506"/>
                <a:gd name="T36" fmla="*/ 103587 w 497"/>
                <a:gd name="T37" fmla="*/ 19740 h 506"/>
                <a:gd name="T38" fmla="*/ 139617 w 497"/>
                <a:gd name="T39" fmla="*/ 139078 h 506"/>
                <a:gd name="T40" fmla="*/ 52244 w 497"/>
                <a:gd name="T41" fmla="*/ 163305 h 506"/>
                <a:gd name="T42" fmla="*/ 15763 w 497"/>
                <a:gd name="T43" fmla="*/ 43518 h 506"/>
                <a:gd name="T44" fmla="*/ 175197 w 497"/>
                <a:gd name="T45" fmla="*/ 206823 h 506"/>
                <a:gd name="T46" fmla="*/ 175197 w 497"/>
                <a:gd name="T47" fmla="*/ 206823 h 506"/>
                <a:gd name="T48" fmla="*/ 99984 w 497"/>
                <a:gd name="T49" fmla="*/ 187083 h 506"/>
                <a:gd name="T50" fmla="*/ 103587 w 497"/>
                <a:gd name="T51" fmla="*/ 163305 h 506"/>
                <a:gd name="T52" fmla="*/ 147724 w 497"/>
                <a:gd name="T53" fmla="*/ 150743 h 506"/>
                <a:gd name="T54" fmla="*/ 155381 w 497"/>
                <a:gd name="T55" fmla="*/ 143116 h 506"/>
                <a:gd name="T56" fmla="*/ 139617 w 497"/>
                <a:gd name="T57" fmla="*/ 79409 h 506"/>
                <a:gd name="T58" fmla="*/ 203121 w 497"/>
                <a:gd name="T59" fmla="*/ 95112 h 506"/>
                <a:gd name="T60" fmla="*/ 175197 w 497"/>
                <a:gd name="T61" fmla="*/ 206823 h 50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97" h="506">
                  <a:moveTo>
                    <a:pt x="479" y="186"/>
                  </a:moveTo>
                  <a:lnTo>
                    <a:pt x="479" y="186"/>
                  </a:lnTo>
                  <a:cubicBezTo>
                    <a:pt x="292" y="142"/>
                    <a:pt x="292" y="142"/>
                    <a:pt x="292" y="142"/>
                  </a:cubicBezTo>
                  <a:cubicBezTo>
                    <a:pt x="266" y="17"/>
                    <a:pt x="266" y="17"/>
                    <a:pt x="266" y="17"/>
                  </a:cubicBezTo>
                  <a:cubicBezTo>
                    <a:pt x="257" y="8"/>
                    <a:pt x="248" y="0"/>
                    <a:pt x="239" y="0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0" y="71"/>
                    <a:pt x="0" y="80"/>
                    <a:pt x="0" y="89"/>
                  </a:cubicBezTo>
                  <a:cubicBezTo>
                    <a:pt x="79" y="390"/>
                    <a:pt x="79" y="390"/>
                    <a:pt x="79" y="390"/>
                  </a:cubicBezTo>
                  <a:cubicBezTo>
                    <a:pt x="79" y="399"/>
                    <a:pt x="97" y="399"/>
                    <a:pt x="107" y="399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77" y="425"/>
                    <a:pt x="177" y="425"/>
                    <a:pt x="177" y="425"/>
                  </a:cubicBezTo>
                  <a:cubicBezTo>
                    <a:pt x="177" y="434"/>
                    <a:pt x="186" y="443"/>
                    <a:pt x="195" y="443"/>
                  </a:cubicBezTo>
                  <a:cubicBezTo>
                    <a:pt x="398" y="496"/>
                    <a:pt x="398" y="496"/>
                    <a:pt x="398" y="496"/>
                  </a:cubicBezTo>
                  <a:cubicBezTo>
                    <a:pt x="407" y="505"/>
                    <a:pt x="416" y="496"/>
                    <a:pt x="426" y="487"/>
                  </a:cubicBezTo>
                  <a:cubicBezTo>
                    <a:pt x="496" y="212"/>
                    <a:pt x="496" y="212"/>
                    <a:pt x="496" y="212"/>
                  </a:cubicBezTo>
                  <a:cubicBezTo>
                    <a:pt x="496" y="204"/>
                    <a:pt x="488" y="186"/>
                    <a:pt x="479" y="186"/>
                  </a:cubicBezTo>
                  <a:close/>
                  <a:moveTo>
                    <a:pt x="35" y="97"/>
                  </a:moveTo>
                  <a:lnTo>
                    <a:pt x="35" y="97"/>
                  </a:lnTo>
                  <a:cubicBezTo>
                    <a:pt x="230" y="44"/>
                    <a:pt x="230" y="44"/>
                    <a:pt x="230" y="44"/>
                  </a:cubicBezTo>
                  <a:cubicBezTo>
                    <a:pt x="310" y="310"/>
                    <a:pt x="310" y="310"/>
                    <a:pt x="310" y="310"/>
                  </a:cubicBezTo>
                  <a:cubicBezTo>
                    <a:pt x="116" y="364"/>
                    <a:pt x="116" y="364"/>
                    <a:pt x="116" y="364"/>
                  </a:cubicBezTo>
                  <a:lnTo>
                    <a:pt x="35" y="97"/>
                  </a:lnTo>
                  <a:close/>
                  <a:moveTo>
                    <a:pt x="389" y="461"/>
                  </a:moveTo>
                  <a:lnTo>
                    <a:pt x="389" y="461"/>
                  </a:lnTo>
                  <a:cubicBezTo>
                    <a:pt x="222" y="417"/>
                    <a:pt x="222" y="417"/>
                    <a:pt x="222" y="417"/>
                  </a:cubicBezTo>
                  <a:cubicBezTo>
                    <a:pt x="230" y="364"/>
                    <a:pt x="230" y="364"/>
                    <a:pt x="230" y="364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36" y="336"/>
                    <a:pt x="345" y="327"/>
                    <a:pt x="345" y="319"/>
                  </a:cubicBezTo>
                  <a:cubicBezTo>
                    <a:pt x="310" y="177"/>
                    <a:pt x="310" y="177"/>
                    <a:pt x="310" y="177"/>
                  </a:cubicBezTo>
                  <a:cubicBezTo>
                    <a:pt x="451" y="212"/>
                    <a:pt x="451" y="212"/>
                    <a:pt x="451" y="212"/>
                  </a:cubicBezTo>
                  <a:lnTo>
                    <a:pt x="389" y="461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7" name="Freeform 154"/>
            <p:cNvSpPr>
              <a:spLocks noChangeArrowheads="1"/>
            </p:cNvSpPr>
            <p:nvPr/>
          </p:nvSpPr>
          <p:spPr bwMode="auto">
            <a:xfrm>
              <a:off x="1751263" y="2584307"/>
              <a:ext cx="215461" cy="292260"/>
            </a:xfrm>
            <a:custGeom>
              <a:avLst/>
              <a:gdLst>
                <a:gd name="T0" fmla="*/ 156272 w 355"/>
                <a:gd name="T1" fmla="*/ 58950 h 487"/>
                <a:gd name="T2" fmla="*/ 156272 w 355"/>
                <a:gd name="T3" fmla="*/ 58950 h 487"/>
                <a:gd name="T4" fmla="*/ 52392 w 355"/>
                <a:gd name="T5" fmla="*/ 7592 h 487"/>
                <a:gd name="T6" fmla="*/ 4065 w 355"/>
                <a:gd name="T7" fmla="*/ 23669 h 487"/>
                <a:gd name="T8" fmla="*/ 0 w 355"/>
                <a:gd name="T9" fmla="*/ 35280 h 487"/>
                <a:gd name="T10" fmla="*/ 4065 w 355"/>
                <a:gd name="T11" fmla="*/ 154073 h 487"/>
                <a:gd name="T12" fmla="*/ 8130 w 355"/>
                <a:gd name="T13" fmla="*/ 162111 h 487"/>
                <a:gd name="T14" fmla="*/ 100267 w 355"/>
                <a:gd name="T15" fmla="*/ 217041 h 487"/>
                <a:gd name="T16" fmla="*/ 104332 w 355"/>
                <a:gd name="T17" fmla="*/ 217041 h 487"/>
                <a:gd name="T18" fmla="*/ 108397 w 355"/>
                <a:gd name="T19" fmla="*/ 217041 h 487"/>
                <a:gd name="T20" fmla="*/ 112010 w 355"/>
                <a:gd name="T21" fmla="*/ 213469 h 487"/>
                <a:gd name="T22" fmla="*/ 112010 w 355"/>
                <a:gd name="T23" fmla="*/ 90657 h 487"/>
                <a:gd name="T24" fmla="*/ 108397 w 355"/>
                <a:gd name="T25" fmla="*/ 82619 h 487"/>
                <a:gd name="T26" fmla="*/ 19873 w 355"/>
                <a:gd name="T27" fmla="*/ 31261 h 487"/>
                <a:gd name="T28" fmla="*/ 32067 w 355"/>
                <a:gd name="T29" fmla="*/ 23669 h 487"/>
                <a:gd name="T30" fmla="*/ 48327 w 355"/>
                <a:gd name="T31" fmla="*/ 19650 h 487"/>
                <a:gd name="T32" fmla="*/ 135948 w 355"/>
                <a:gd name="T33" fmla="*/ 66988 h 487"/>
                <a:gd name="T34" fmla="*/ 140013 w 355"/>
                <a:gd name="T35" fmla="*/ 71007 h 487"/>
                <a:gd name="T36" fmla="*/ 140013 w 355"/>
                <a:gd name="T37" fmla="*/ 189800 h 487"/>
                <a:gd name="T38" fmla="*/ 148142 w 355"/>
                <a:gd name="T39" fmla="*/ 197392 h 487"/>
                <a:gd name="T40" fmla="*/ 159885 w 355"/>
                <a:gd name="T41" fmla="*/ 189800 h 487"/>
                <a:gd name="T42" fmla="*/ 159885 w 355"/>
                <a:gd name="T43" fmla="*/ 62969 h 487"/>
                <a:gd name="T44" fmla="*/ 156272 w 355"/>
                <a:gd name="T45" fmla="*/ 58950 h 48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55" h="487">
                  <a:moveTo>
                    <a:pt x="346" y="132"/>
                  </a:moveTo>
                  <a:lnTo>
                    <a:pt x="346" y="132"/>
                  </a:lnTo>
                  <a:cubicBezTo>
                    <a:pt x="116" y="17"/>
                    <a:pt x="116" y="17"/>
                    <a:pt x="116" y="17"/>
                  </a:cubicBezTo>
                  <a:cubicBezTo>
                    <a:pt x="89" y="0"/>
                    <a:pt x="27" y="25"/>
                    <a:pt x="9" y="53"/>
                  </a:cubicBezTo>
                  <a:cubicBezTo>
                    <a:pt x="0" y="70"/>
                    <a:pt x="0" y="79"/>
                    <a:pt x="0" y="79"/>
                  </a:cubicBezTo>
                  <a:cubicBezTo>
                    <a:pt x="9" y="345"/>
                    <a:pt x="9" y="345"/>
                    <a:pt x="9" y="345"/>
                  </a:cubicBezTo>
                  <a:cubicBezTo>
                    <a:pt x="9" y="345"/>
                    <a:pt x="18" y="354"/>
                    <a:pt x="18" y="363"/>
                  </a:cubicBezTo>
                  <a:cubicBezTo>
                    <a:pt x="36" y="363"/>
                    <a:pt x="222" y="486"/>
                    <a:pt x="222" y="486"/>
                  </a:cubicBezTo>
                  <a:cubicBezTo>
                    <a:pt x="231" y="486"/>
                    <a:pt x="231" y="486"/>
                    <a:pt x="231" y="486"/>
                  </a:cubicBezTo>
                  <a:cubicBezTo>
                    <a:pt x="240" y="486"/>
                    <a:pt x="240" y="486"/>
                    <a:pt x="240" y="486"/>
                  </a:cubicBezTo>
                  <a:cubicBezTo>
                    <a:pt x="248" y="486"/>
                    <a:pt x="248" y="478"/>
                    <a:pt x="248" y="478"/>
                  </a:cubicBezTo>
                  <a:cubicBezTo>
                    <a:pt x="248" y="203"/>
                    <a:pt x="248" y="203"/>
                    <a:pt x="248" y="203"/>
                  </a:cubicBezTo>
                  <a:cubicBezTo>
                    <a:pt x="248" y="194"/>
                    <a:pt x="248" y="194"/>
                    <a:pt x="240" y="185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4" y="70"/>
                    <a:pt x="53" y="61"/>
                    <a:pt x="71" y="53"/>
                  </a:cubicBezTo>
                  <a:cubicBezTo>
                    <a:pt x="89" y="44"/>
                    <a:pt x="97" y="44"/>
                    <a:pt x="107" y="44"/>
                  </a:cubicBezTo>
                  <a:cubicBezTo>
                    <a:pt x="107" y="44"/>
                    <a:pt x="293" y="150"/>
                    <a:pt x="301" y="150"/>
                  </a:cubicBezTo>
                  <a:cubicBezTo>
                    <a:pt x="310" y="159"/>
                    <a:pt x="310" y="159"/>
                    <a:pt x="310" y="159"/>
                  </a:cubicBezTo>
                  <a:cubicBezTo>
                    <a:pt x="310" y="168"/>
                    <a:pt x="310" y="425"/>
                    <a:pt x="310" y="425"/>
                  </a:cubicBezTo>
                  <a:cubicBezTo>
                    <a:pt x="310" y="433"/>
                    <a:pt x="319" y="442"/>
                    <a:pt x="328" y="442"/>
                  </a:cubicBezTo>
                  <a:cubicBezTo>
                    <a:pt x="337" y="442"/>
                    <a:pt x="354" y="433"/>
                    <a:pt x="354" y="425"/>
                  </a:cubicBezTo>
                  <a:cubicBezTo>
                    <a:pt x="354" y="141"/>
                    <a:pt x="354" y="141"/>
                    <a:pt x="354" y="141"/>
                  </a:cubicBezTo>
                  <a:lnTo>
                    <a:pt x="346" y="132"/>
                  </a:ln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8" name="Freeform 21"/>
            <p:cNvSpPr>
              <a:spLocks noChangeArrowheads="1"/>
            </p:cNvSpPr>
            <p:nvPr/>
          </p:nvSpPr>
          <p:spPr bwMode="auto">
            <a:xfrm>
              <a:off x="4245415" y="5408615"/>
              <a:ext cx="339616" cy="190283"/>
            </a:xfrm>
            <a:custGeom>
              <a:avLst/>
              <a:gdLst>
                <a:gd name="T0" fmla="*/ 112144 w 497"/>
                <a:gd name="T1" fmla="*/ 0 h 276"/>
                <a:gd name="T2" fmla="*/ 112144 w 497"/>
                <a:gd name="T3" fmla="*/ 0 h 276"/>
                <a:gd name="T4" fmla="*/ 0 w 497"/>
                <a:gd name="T5" fmla="*/ 60435 h 276"/>
                <a:gd name="T6" fmla="*/ 112144 w 497"/>
                <a:gd name="T7" fmla="*/ 124959 h 276"/>
                <a:gd name="T8" fmla="*/ 223387 w 497"/>
                <a:gd name="T9" fmla="*/ 60435 h 276"/>
                <a:gd name="T10" fmla="*/ 112144 w 497"/>
                <a:gd name="T11" fmla="*/ 0 h 276"/>
                <a:gd name="T12" fmla="*/ 112144 w 497"/>
                <a:gd name="T13" fmla="*/ 108600 h 276"/>
                <a:gd name="T14" fmla="*/ 112144 w 497"/>
                <a:gd name="T15" fmla="*/ 108600 h 276"/>
                <a:gd name="T16" fmla="*/ 63953 w 497"/>
                <a:gd name="T17" fmla="*/ 60435 h 276"/>
                <a:gd name="T18" fmla="*/ 112144 w 497"/>
                <a:gd name="T19" fmla="*/ 11814 h 276"/>
                <a:gd name="T20" fmla="*/ 159884 w 497"/>
                <a:gd name="T21" fmla="*/ 60435 h 276"/>
                <a:gd name="T22" fmla="*/ 112144 w 497"/>
                <a:gd name="T23" fmla="*/ 108600 h 276"/>
                <a:gd name="T24" fmla="*/ 112144 w 497"/>
                <a:gd name="T25" fmla="*/ 60435 h 276"/>
                <a:gd name="T26" fmla="*/ 112144 w 497"/>
                <a:gd name="T27" fmla="*/ 60435 h 276"/>
                <a:gd name="T28" fmla="*/ 112144 w 497"/>
                <a:gd name="T29" fmla="*/ 35897 h 276"/>
                <a:gd name="T30" fmla="*/ 87823 w 497"/>
                <a:gd name="T31" fmla="*/ 60435 h 276"/>
                <a:gd name="T32" fmla="*/ 112144 w 497"/>
                <a:gd name="T33" fmla="*/ 84517 h 276"/>
                <a:gd name="T34" fmla="*/ 136014 w 497"/>
                <a:gd name="T35" fmla="*/ 60435 h 276"/>
                <a:gd name="T36" fmla="*/ 112144 w 497"/>
                <a:gd name="T37" fmla="*/ 60435 h 27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97" h="276">
                  <a:moveTo>
                    <a:pt x="249" y="0"/>
                  </a:moveTo>
                  <a:lnTo>
                    <a:pt x="249" y="0"/>
                  </a:lnTo>
                  <a:cubicBezTo>
                    <a:pt x="89" y="0"/>
                    <a:pt x="0" y="115"/>
                    <a:pt x="0" y="133"/>
                  </a:cubicBezTo>
                  <a:cubicBezTo>
                    <a:pt x="0" y="151"/>
                    <a:pt x="89" y="275"/>
                    <a:pt x="249" y="275"/>
                  </a:cubicBezTo>
                  <a:cubicBezTo>
                    <a:pt x="408" y="275"/>
                    <a:pt x="496" y="151"/>
                    <a:pt x="496" y="133"/>
                  </a:cubicBezTo>
                  <a:cubicBezTo>
                    <a:pt x="496" y="115"/>
                    <a:pt x="408" y="0"/>
                    <a:pt x="249" y="0"/>
                  </a:cubicBezTo>
                  <a:close/>
                  <a:moveTo>
                    <a:pt x="249" y="239"/>
                  </a:moveTo>
                  <a:lnTo>
                    <a:pt x="249" y="239"/>
                  </a:lnTo>
                  <a:cubicBezTo>
                    <a:pt x="186" y="239"/>
                    <a:pt x="142" y="195"/>
                    <a:pt x="142" y="133"/>
                  </a:cubicBezTo>
                  <a:cubicBezTo>
                    <a:pt x="142" y="79"/>
                    <a:pt x="186" y="26"/>
                    <a:pt x="249" y="26"/>
                  </a:cubicBezTo>
                  <a:cubicBezTo>
                    <a:pt x="310" y="26"/>
                    <a:pt x="355" y="79"/>
                    <a:pt x="355" y="133"/>
                  </a:cubicBezTo>
                  <a:cubicBezTo>
                    <a:pt x="355" y="195"/>
                    <a:pt x="310" y="239"/>
                    <a:pt x="249" y="239"/>
                  </a:cubicBezTo>
                  <a:close/>
                  <a:moveTo>
                    <a:pt x="249" y="133"/>
                  </a:moveTo>
                  <a:lnTo>
                    <a:pt x="249" y="133"/>
                  </a:lnTo>
                  <a:cubicBezTo>
                    <a:pt x="239" y="123"/>
                    <a:pt x="266" y="79"/>
                    <a:pt x="249" y="79"/>
                  </a:cubicBezTo>
                  <a:cubicBezTo>
                    <a:pt x="221" y="79"/>
                    <a:pt x="195" y="107"/>
                    <a:pt x="195" y="133"/>
                  </a:cubicBezTo>
                  <a:cubicBezTo>
                    <a:pt x="195" y="168"/>
                    <a:pt x="221" y="186"/>
                    <a:pt x="249" y="186"/>
                  </a:cubicBezTo>
                  <a:cubicBezTo>
                    <a:pt x="274" y="186"/>
                    <a:pt x="302" y="168"/>
                    <a:pt x="302" y="133"/>
                  </a:cubicBezTo>
                  <a:cubicBezTo>
                    <a:pt x="302" y="123"/>
                    <a:pt x="257" y="142"/>
                    <a:pt x="249" y="133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99" name="Oval 74"/>
          <p:cNvSpPr/>
          <p:nvPr/>
        </p:nvSpPr>
        <p:spPr>
          <a:xfrm>
            <a:off x="9118378" y="4871404"/>
            <a:ext cx="306422" cy="306422"/>
          </a:xfrm>
          <a:prstGeom prst="ellipse">
            <a:avLst/>
          </a:prstGeom>
          <a:solidFill>
            <a:srgbClr val="F61A00"/>
          </a:solidFill>
          <a:ln w="28575" cap="flat" cmpd="sng" algn="ctr">
            <a:solidFill>
              <a:srgbClr val="E7E6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5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9544409" y="4724533"/>
            <a:ext cx="15071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1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</a:t>
            </a:r>
            <a:endParaRPr lang="en-US" sz="11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101" name="Oval 77"/>
          <p:cNvSpPr/>
          <p:nvPr/>
        </p:nvSpPr>
        <p:spPr>
          <a:xfrm>
            <a:off x="9118378" y="5724767"/>
            <a:ext cx="306422" cy="306422"/>
          </a:xfrm>
          <a:prstGeom prst="ellipse">
            <a:avLst/>
          </a:prstGeom>
          <a:solidFill>
            <a:srgbClr val="343E48"/>
          </a:solidFill>
          <a:ln w="28575" cap="flat" cmpd="sng" algn="ctr">
            <a:solidFill>
              <a:srgbClr val="E7E6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6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9544409" y="5577896"/>
            <a:ext cx="15071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1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</a:t>
            </a:r>
            <a:endParaRPr lang="en-US" sz="11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103" name="Oval 80"/>
          <p:cNvSpPr/>
          <p:nvPr/>
        </p:nvSpPr>
        <p:spPr>
          <a:xfrm>
            <a:off x="9118378" y="6578131"/>
            <a:ext cx="306422" cy="306422"/>
          </a:xfrm>
          <a:prstGeom prst="ellipse">
            <a:avLst/>
          </a:prstGeom>
          <a:solidFill>
            <a:srgbClr val="00B393">
              <a:lumMod val="75000"/>
            </a:srgbClr>
          </a:solidFill>
          <a:ln w="28575" cap="flat" cmpd="sng" algn="ctr">
            <a:solidFill>
              <a:srgbClr val="E7E6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7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9544409" y="6431260"/>
            <a:ext cx="15071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1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</a:t>
            </a:r>
            <a:endParaRPr lang="en-US" sz="11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105" name="Oval 60"/>
          <p:cNvSpPr/>
          <p:nvPr/>
        </p:nvSpPr>
        <p:spPr>
          <a:xfrm>
            <a:off x="6223608" y="4018041"/>
            <a:ext cx="306422" cy="306422"/>
          </a:xfrm>
          <a:prstGeom prst="ellipse">
            <a:avLst/>
          </a:prstGeom>
          <a:solidFill>
            <a:srgbClr val="89C600"/>
          </a:solidFill>
          <a:ln w="28575" cap="flat" cmpd="sng" algn="ctr">
            <a:solidFill>
              <a:srgbClr val="E7E6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1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649639" y="3871170"/>
            <a:ext cx="15071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1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</a:t>
            </a:r>
            <a:endParaRPr lang="en-US" sz="11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107" name="Oval 63"/>
          <p:cNvSpPr/>
          <p:nvPr/>
        </p:nvSpPr>
        <p:spPr>
          <a:xfrm>
            <a:off x="6223608" y="4871404"/>
            <a:ext cx="306422" cy="306422"/>
          </a:xfrm>
          <a:prstGeom prst="ellipse">
            <a:avLst/>
          </a:prstGeom>
          <a:solidFill>
            <a:srgbClr val="00B393"/>
          </a:solidFill>
          <a:ln w="28575" cap="flat" cmpd="sng" algn="ctr">
            <a:solidFill>
              <a:srgbClr val="E7E6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2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6649639" y="4724533"/>
            <a:ext cx="15071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1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</a:t>
            </a:r>
            <a:endParaRPr lang="en-US" sz="11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109" name="Oval 68"/>
          <p:cNvSpPr/>
          <p:nvPr/>
        </p:nvSpPr>
        <p:spPr>
          <a:xfrm>
            <a:off x="6223608" y="5724767"/>
            <a:ext cx="306422" cy="306422"/>
          </a:xfrm>
          <a:prstGeom prst="ellipse">
            <a:avLst/>
          </a:prstGeom>
          <a:solidFill>
            <a:srgbClr val="00BAF7"/>
          </a:solidFill>
          <a:ln w="28575" cap="flat" cmpd="sng" algn="ctr">
            <a:solidFill>
              <a:srgbClr val="E7E6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3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6649639" y="5577896"/>
            <a:ext cx="15071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1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</a:t>
            </a:r>
            <a:endParaRPr lang="en-US" sz="11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111" name="Oval 71"/>
          <p:cNvSpPr/>
          <p:nvPr/>
        </p:nvSpPr>
        <p:spPr>
          <a:xfrm>
            <a:off x="6223608" y="6578131"/>
            <a:ext cx="306422" cy="306422"/>
          </a:xfrm>
          <a:prstGeom prst="ellipse">
            <a:avLst/>
          </a:prstGeom>
          <a:solidFill>
            <a:srgbClr val="FFC000"/>
          </a:solidFill>
          <a:ln w="28575" cap="flat" cmpd="sng" algn="ctr">
            <a:solidFill>
              <a:srgbClr val="E7E6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4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6649639" y="6431260"/>
            <a:ext cx="15071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1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</a:t>
            </a:r>
            <a:endParaRPr lang="en-US" sz="11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cxnSp>
        <p:nvCxnSpPr>
          <p:cNvPr id="113" name="Straight Connector 82"/>
          <p:cNvCxnSpPr>
            <a:stCxn id="105" idx="4"/>
            <a:endCxn id="107" idx="0"/>
          </p:cNvCxnSpPr>
          <p:nvPr/>
        </p:nvCxnSpPr>
        <p:spPr>
          <a:xfrm>
            <a:off x="6376819" y="4324463"/>
            <a:ext cx="0" cy="546941"/>
          </a:xfrm>
          <a:prstGeom prst="line">
            <a:avLst/>
          </a:prstGeom>
          <a:noFill/>
          <a:ln w="28575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cxnSp>
        <p:nvCxnSpPr>
          <p:cNvPr id="114" name="Straight Connector 84"/>
          <p:cNvCxnSpPr>
            <a:stCxn id="107" idx="4"/>
            <a:endCxn id="109" idx="0"/>
          </p:cNvCxnSpPr>
          <p:nvPr/>
        </p:nvCxnSpPr>
        <p:spPr>
          <a:xfrm>
            <a:off x="6376819" y="5177826"/>
            <a:ext cx="0" cy="546941"/>
          </a:xfrm>
          <a:prstGeom prst="line">
            <a:avLst/>
          </a:prstGeom>
          <a:noFill/>
          <a:ln w="28575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cxnSp>
        <p:nvCxnSpPr>
          <p:cNvPr id="115" name="Straight Connector 86"/>
          <p:cNvCxnSpPr>
            <a:stCxn id="109" idx="4"/>
            <a:endCxn id="111" idx="0"/>
          </p:cNvCxnSpPr>
          <p:nvPr/>
        </p:nvCxnSpPr>
        <p:spPr>
          <a:xfrm>
            <a:off x="6376819" y="6031189"/>
            <a:ext cx="0" cy="546942"/>
          </a:xfrm>
          <a:prstGeom prst="line">
            <a:avLst/>
          </a:prstGeom>
          <a:noFill/>
          <a:ln w="28575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cxnSp>
        <p:nvCxnSpPr>
          <p:cNvPr id="116" name="Straight Connector 88"/>
          <p:cNvCxnSpPr>
            <a:stCxn id="99" idx="4"/>
            <a:endCxn id="101" idx="0"/>
          </p:cNvCxnSpPr>
          <p:nvPr/>
        </p:nvCxnSpPr>
        <p:spPr>
          <a:xfrm>
            <a:off x="9271589" y="5177826"/>
            <a:ext cx="0" cy="546941"/>
          </a:xfrm>
          <a:prstGeom prst="line">
            <a:avLst/>
          </a:prstGeom>
          <a:noFill/>
          <a:ln w="28575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cxnSp>
        <p:nvCxnSpPr>
          <p:cNvPr id="117" name="Straight Connector 90"/>
          <p:cNvCxnSpPr>
            <a:stCxn id="101" idx="4"/>
            <a:endCxn id="103" idx="0"/>
          </p:cNvCxnSpPr>
          <p:nvPr/>
        </p:nvCxnSpPr>
        <p:spPr>
          <a:xfrm>
            <a:off x="9271589" y="6031189"/>
            <a:ext cx="0" cy="546942"/>
          </a:xfrm>
          <a:prstGeom prst="line">
            <a:avLst/>
          </a:prstGeom>
          <a:noFill/>
          <a:ln w="28575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500"/>
                            </p:stCondLst>
                            <p:childTnLst>
                              <p:par>
                                <p:cTn id="10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99" grpId="0" animBg="1"/>
      <p:bldP spid="100" grpId="0"/>
      <p:bldP spid="101" grpId="0" animBg="1"/>
      <p:bldP spid="102" grpId="0"/>
      <p:bldP spid="103" grpId="0" animBg="1"/>
      <p:bldP spid="104" grpId="0"/>
      <p:bldP spid="105" grpId="0" animBg="1"/>
      <p:bldP spid="106" grpId="0"/>
      <p:bldP spid="107" grpId="0" animBg="1"/>
      <p:bldP spid="108" grpId="0"/>
      <p:bldP spid="109" grpId="0" animBg="1"/>
      <p:bldP spid="110" grpId="0"/>
      <p:bldP spid="111" grpId="0" animBg="1"/>
      <p:bldP spid="1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2632282" y="1331044"/>
            <a:ext cx="61803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44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Environment Graphic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300093" y="1997552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Put Your </a:t>
            </a:r>
            <a:r>
              <a:rPr lang="en-US" sz="1600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Awesome Subtitle</a:t>
            </a:r>
          </a:p>
        </p:txBody>
      </p:sp>
      <p:grpSp>
        <p:nvGrpSpPr>
          <p:cNvPr id="42" name="Group 5"/>
          <p:cNvGrpSpPr/>
          <p:nvPr/>
        </p:nvGrpSpPr>
        <p:grpSpPr>
          <a:xfrm>
            <a:off x="3261369" y="3621236"/>
            <a:ext cx="2108312" cy="2114875"/>
            <a:chOff x="3634933" y="2657138"/>
            <a:chExt cx="2108312" cy="2114875"/>
          </a:xfrm>
        </p:grpSpPr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5566021" y="3926589"/>
              <a:ext cx="28881" cy="68265"/>
            </a:xfrm>
            <a:custGeom>
              <a:avLst/>
              <a:gdLst>
                <a:gd name="T0" fmla="*/ 3 w 9"/>
                <a:gd name="T1" fmla="*/ 3 h 22"/>
                <a:gd name="T2" fmla="*/ 5 w 9"/>
                <a:gd name="T3" fmla="*/ 22 h 22"/>
                <a:gd name="T4" fmla="*/ 5 w 9"/>
                <a:gd name="T5" fmla="*/ 0 h 22"/>
                <a:gd name="T6" fmla="*/ 3 w 9"/>
                <a:gd name="T7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2">
                  <a:moveTo>
                    <a:pt x="3" y="3"/>
                  </a:moveTo>
                  <a:cubicBezTo>
                    <a:pt x="0" y="11"/>
                    <a:pt x="3" y="16"/>
                    <a:pt x="5" y="22"/>
                  </a:cubicBezTo>
                  <a:cubicBezTo>
                    <a:pt x="9" y="18"/>
                    <a:pt x="9" y="5"/>
                    <a:pt x="5" y="0"/>
                  </a:cubicBezTo>
                  <a:cubicBezTo>
                    <a:pt x="5" y="2"/>
                    <a:pt x="4" y="2"/>
                    <a:pt x="3" y="3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4119346" y="2795680"/>
              <a:ext cx="1058439" cy="1784415"/>
            </a:xfrm>
            <a:custGeom>
              <a:avLst/>
              <a:gdLst>
                <a:gd name="connsiteX0" fmla="*/ 885890 w 887831"/>
                <a:gd name="connsiteY0" fmla="*/ 1362657 h 1496788"/>
                <a:gd name="connsiteX1" fmla="*/ 836200 w 887831"/>
                <a:gd name="connsiteY1" fmla="*/ 1462323 h 1496788"/>
                <a:gd name="connsiteX2" fmla="*/ 836200 w 887831"/>
                <a:gd name="connsiteY2" fmla="*/ 1472814 h 1496788"/>
                <a:gd name="connsiteX3" fmla="*/ 770818 w 887831"/>
                <a:gd name="connsiteY3" fmla="*/ 1491174 h 1496788"/>
                <a:gd name="connsiteX4" fmla="*/ 796971 w 887831"/>
                <a:gd name="connsiteY4" fmla="*/ 1462323 h 1496788"/>
                <a:gd name="connsiteX5" fmla="*/ 825739 w 887831"/>
                <a:gd name="connsiteY5" fmla="*/ 1415113 h 1496788"/>
                <a:gd name="connsiteX6" fmla="*/ 841431 w 887831"/>
                <a:gd name="connsiteY6" fmla="*/ 1409867 h 1496788"/>
                <a:gd name="connsiteX7" fmla="*/ 859737 w 887831"/>
                <a:gd name="connsiteY7" fmla="*/ 1386262 h 1496788"/>
                <a:gd name="connsiteX8" fmla="*/ 885890 w 887831"/>
                <a:gd name="connsiteY8" fmla="*/ 1362657 h 1496788"/>
                <a:gd name="connsiteX9" fmla="*/ 541775 w 887831"/>
                <a:gd name="connsiteY9" fmla="*/ 817579 h 1496788"/>
                <a:gd name="connsiteX10" fmla="*/ 554989 w 887831"/>
                <a:gd name="connsiteY10" fmla="*/ 828591 h 1496788"/>
                <a:gd name="connsiteX11" fmla="*/ 541775 w 887831"/>
                <a:gd name="connsiteY11" fmla="*/ 828591 h 1496788"/>
                <a:gd name="connsiteX12" fmla="*/ 541775 w 887831"/>
                <a:gd name="connsiteY12" fmla="*/ 817579 h 1496788"/>
                <a:gd name="connsiteX13" fmla="*/ 382546 w 887831"/>
                <a:gd name="connsiteY13" fmla="*/ 776135 h 1496788"/>
                <a:gd name="connsiteX14" fmla="*/ 390474 w 887831"/>
                <a:gd name="connsiteY14" fmla="*/ 781340 h 1496788"/>
                <a:gd name="connsiteX15" fmla="*/ 419545 w 887831"/>
                <a:gd name="connsiteY15" fmla="*/ 786546 h 1496788"/>
                <a:gd name="connsiteX16" fmla="*/ 408974 w 887831"/>
                <a:gd name="connsiteY16" fmla="*/ 802162 h 1496788"/>
                <a:gd name="connsiteX17" fmla="*/ 379903 w 887831"/>
                <a:gd name="connsiteY17" fmla="*/ 786546 h 1496788"/>
                <a:gd name="connsiteX18" fmla="*/ 382546 w 887831"/>
                <a:gd name="connsiteY18" fmla="*/ 776135 h 1496788"/>
                <a:gd name="connsiteX19" fmla="*/ 337619 w 887831"/>
                <a:gd name="connsiteY19" fmla="*/ 733703 h 1496788"/>
                <a:gd name="connsiteX20" fmla="*/ 348851 w 887831"/>
                <a:gd name="connsiteY20" fmla="*/ 734676 h 1496788"/>
                <a:gd name="connsiteX21" fmla="*/ 343565 w 887831"/>
                <a:gd name="connsiteY21" fmla="*/ 765824 h 1496788"/>
                <a:gd name="connsiteX22" fmla="*/ 330351 w 887831"/>
                <a:gd name="connsiteY22" fmla="*/ 742463 h 1496788"/>
                <a:gd name="connsiteX23" fmla="*/ 337619 w 887831"/>
                <a:gd name="connsiteY23" fmla="*/ 733703 h 1496788"/>
                <a:gd name="connsiteX24" fmla="*/ 341638 w 887831"/>
                <a:gd name="connsiteY24" fmla="*/ 708563 h 1496788"/>
                <a:gd name="connsiteX25" fmla="*/ 349071 w 887831"/>
                <a:gd name="connsiteY25" fmla="*/ 713519 h 1496788"/>
                <a:gd name="connsiteX26" fmla="*/ 344116 w 887831"/>
                <a:gd name="connsiteY26" fmla="*/ 718474 h 1496788"/>
                <a:gd name="connsiteX27" fmla="*/ 341638 w 887831"/>
                <a:gd name="connsiteY27" fmla="*/ 708563 h 1496788"/>
                <a:gd name="connsiteX28" fmla="*/ 211169 w 887831"/>
                <a:gd name="connsiteY28" fmla="*/ 497139 h 1496788"/>
                <a:gd name="connsiteX29" fmla="*/ 182285 w 887831"/>
                <a:gd name="connsiteY29" fmla="*/ 552197 h 1496788"/>
                <a:gd name="connsiteX30" fmla="*/ 171782 w 887831"/>
                <a:gd name="connsiteY30" fmla="*/ 539088 h 1496788"/>
                <a:gd name="connsiteX31" fmla="*/ 211169 w 887831"/>
                <a:gd name="connsiteY31" fmla="*/ 497139 h 1496788"/>
                <a:gd name="connsiteX32" fmla="*/ 261525 w 887831"/>
                <a:gd name="connsiteY32" fmla="*/ 462084 h 1496788"/>
                <a:gd name="connsiteX33" fmla="*/ 271268 w 887831"/>
                <a:gd name="connsiteY33" fmla="*/ 467746 h 1496788"/>
                <a:gd name="connsiteX34" fmla="*/ 271268 w 887831"/>
                <a:gd name="connsiteY34" fmla="*/ 528141 h 1496788"/>
                <a:gd name="connsiteX35" fmla="*/ 286988 w 887831"/>
                <a:gd name="connsiteY35" fmla="*/ 564903 h 1496788"/>
                <a:gd name="connsiteX36" fmla="*/ 229347 w 887831"/>
                <a:gd name="connsiteY36" fmla="*/ 588536 h 1496788"/>
                <a:gd name="connsiteX37" fmla="*/ 213627 w 887831"/>
                <a:gd name="connsiteY37" fmla="*/ 575407 h 1496788"/>
                <a:gd name="connsiteX38" fmla="*/ 252928 w 887831"/>
                <a:gd name="connsiteY38" fmla="*/ 496631 h 1496788"/>
                <a:gd name="connsiteX39" fmla="*/ 237208 w 887831"/>
                <a:gd name="connsiteY39" fmla="*/ 483502 h 1496788"/>
                <a:gd name="connsiteX40" fmla="*/ 261525 w 887831"/>
                <a:gd name="connsiteY40" fmla="*/ 462084 h 1496788"/>
                <a:gd name="connsiteX41" fmla="*/ 164116 w 887831"/>
                <a:gd name="connsiteY41" fmla="*/ 335267 h 1496788"/>
                <a:gd name="connsiteX42" fmla="*/ 205452 w 887831"/>
                <a:gd name="connsiteY42" fmla="*/ 343113 h 1496788"/>
                <a:gd name="connsiteX43" fmla="*/ 223537 w 887831"/>
                <a:gd name="connsiteY43" fmla="*/ 361419 h 1496788"/>
                <a:gd name="connsiteX44" fmla="*/ 179617 w 887831"/>
                <a:gd name="connsiteY44" fmla="*/ 377111 h 1496788"/>
                <a:gd name="connsiteX45" fmla="*/ 156366 w 887831"/>
                <a:gd name="connsiteY45" fmla="*/ 350958 h 1496788"/>
                <a:gd name="connsiteX46" fmla="*/ 164116 w 887831"/>
                <a:gd name="connsiteY46" fmla="*/ 335267 h 1496788"/>
                <a:gd name="connsiteX47" fmla="*/ 721446 w 887831"/>
                <a:gd name="connsiteY47" fmla="*/ 210783 h 1496788"/>
                <a:gd name="connsiteX48" fmla="*/ 726771 w 887831"/>
                <a:gd name="connsiteY48" fmla="*/ 217740 h 1496788"/>
                <a:gd name="connsiteX49" fmla="*/ 716284 w 887831"/>
                <a:gd name="connsiteY49" fmla="*/ 220359 h 1496788"/>
                <a:gd name="connsiteX50" fmla="*/ 700553 w 887831"/>
                <a:gd name="connsiteY50" fmla="*/ 246549 h 1496788"/>
                <a:gd name="connsiteX51" fmla="*/ 700553 w 887831"/>
                <a:gd name="connsiteY51" fmla="*/ 275358 h 1496788"/>
                <a:gd name="connsiteX52" fmla="*/ 716284 w 887831"/>
                <a:gd name="connsiteY52" fmla="*/ 296310 h 1496788"/>
                <a:gd name="connsiteX53" fmla="*/ 690066 w 887831"/>
                <a:gd name="connsiteY53" fmla="*/ 293691 h 1496788"/>
                <a:gd name="connsiteX54" fmla="*/ 692688 w 887831"/>
                <a:gd name="connsiteY54" fmla="*/ 233454 h 1496788"/>
                <a:gd name="connsiteX55" fmla="*/ 692688 w 887831"/>
                <a:gd name="connsiteY55" fmla="*/ 220359 h 1496788"/>
                <a:gd name="connsiteX56" fmla="*/ 721446 w 887831"/>
                <a:gd name="connsiteY56" fmla="*/ 210783 h 1496788"/>
                <a:gd name="connsiteX57" fmla="*/ 492485 w 887831"/>
                <a:gd name="connsiteY57" fmla="*/ 178901 h 1496788"/>
                <a:gd name="connsiteX58" fmla="*/ 518528 w 887831"/>
                <a:gd name="connsiteY58" fmla="*/ 184102 h 1496788"/>
                <a:gd name="connsiteX59" fmla="*/ 521133 w 887831"/>
                <a:gd name="connsiteY59" fmla="*/ 184102 h 1496788"/>
                <a:gd name="connsiteX60" fmla="*/ 549781 w 887831"/>
                <a:gd name="connsiteY60" fmla="*/ 207508 h 1496788"/>
                <a:gd name="connsiteX61" fmla="*/ 547176 w 887831"/>
                <a:gd name="connsiteY61" fmla="*/ 246517 h 1496788"/>
                <a:gd name="connsiteX62" fmla="*/ 536759 w 887831"/>
                <a:gd name="connsiteY62" fmla="*/ 259521 h 1496788"/>
                <a:gd name="connsiteX63" fmla="*/ 534154 w 887831"/>
                <a:gd name="connsiteY63" fmla="*/ 262121 h 1496788"/>
                <a:gd name="connsiteX64" fmla="*/ 508111 w 887831"/>
                <a:gd name="connsiteY64" fmla="*/ 280326 h 1496788"/>
                <a:gd name="connsiteX65" fmla="*/ 463837 w 887831"/>
                <a:gd name="connsiteY65" fmla="*/ 301131 h 1496788"/>
                <a:gd name="connsiteX66" fmla="*/ 456024 w 887831"/>
                <a:gd name="connsiteY66" fmla="*/ 301131 h 1496788"/>
                <a:gd name="connsiteX67" fmla="*/ 419563 w 887831"/>
                <a:gd name="connsiteY67" fmla="*/ 280326 h 1496788"/>
                <a:gd name="connsiteX68" fmla="*/ 416959 w 887831"/>
                <a:gd name="connsiteY68" fmla="*/ 277725 h 1496788"/>
                <a:gd name="connsiteX69" fmla="*/ 398728 w 887831"/>
                <a:gd name="connsiteY69" fmla="*/ 217910 h 1496788"/>
                <a:gd name="connsiteX70" fmla="*/ 419563 w 887831"/>
                <a:gd name="connsiteY70" fmla="*/ 191904 h 1496788"/>
                <a:gd name="connsiteX71" fmla="*/ 443002 w 887831"/>
                <a:gd name="connsiteY71" fmla="*/ 184102 h 1496788"/>
                <a:gd name="connsiteX72" fmla="*/ 450815 w 887831"/>
                <a:gd name="connsiteY72" fmla="*/ 181502 h 1496788"/>
                <a:gd name="connsiteX73" fmla="*/ 476859 w 887831"/>
                <a:gd name="connsiteY73" fmla="*/ 181502 h 1496788"/>
                <a:gd name="connsiteX74" fmla="*/ 492485 w 887831"/>
                <a:gd name="connsiteY74" fmla="*/ 178901 h 1496788"/>
                <a:gd name="connsiteX75" fmla="*/ 751548 w 887831"/>
                <a:gd name="connsiteY75" fmla="*/ 108201 h 1496788"/>
                <a:gd name="connsiteX76" fmla="*/ 770818 w 887831"/>
                <a:gd name="connsiteY76" fmla="*/ 121540 h 1496788"/>
                <a:gd name="connsiteX77" fmla="*/ 752832 w 887831"/>
                <a:gd name="connsiteY77" fmla="*/ 129348 h 1496788"/>
                <a:gd name="connsiteX78" fmla="*/ 732277 w 887831"/>
                <a:gd name="connsiteY78" fmla="*/ 116334 h 1496788"/>
                <a:gd name="connsiteX79" fmla="*/ 751548 w 887831"/>
                <a:gd name="connsiteY79" fmla="*/ 108201 h 1496788"/>
                <a:gd name="connsiteX80" fmla="*/ 770465 w 887831"/>
                <a:gd name="connsiteY80" fmla="*/ 104251 h 1496788"/>
                <a:gd name="connsiteX81" fmla="*/ 781830 w 887831"/>
                <a:gd name="connsiteY81" fmla="*/ 105857 h 1496788"/>
                <a:gd name="connsiteX82" fmla="*/ 781830 w 887831"/>
                <a:gd name="connsiteY82" fmla="*/ 113565 h 1496788"/>
                <a:gd name="connsiteX83" fmla="*/ 763110 w 887831"/>
                <a:gd name="connsiteY83" fmla="*/ 108426 h 1496788"/>
                <a:gd name="connsiteX84" fmla="*/ 770465 w 887831"/>
                <a:gd name="connsiteY84" fmla="*/ 104251 h 1496788"/>
                <a:gd name="connsiteX85" fmla="*/ 187399 w 887831"/>
                <a:gd name="connsiteY85" fmla="*/ 81998 h 1496788"/>
                <a:gd name="connsiteX86" fmla="*/ 192604 w 887831"/>
                <a:gd name="connsiteY86" fmla="*/ 89840 h 1496788"/>
                <a:gd name="connsiteX87" fmla="*/ 216030 w 887831"/>
                <a:gd name="connsiteY87" fmla="*/ 95067 h 1496788"/>
                <a:gd name="connsiteX88" fmla="*/ 218633 w 887831"/>
                <a:gd name="connsiteY88" fmla="*/ 105523 h 1496788"/>
                <a:gd name="connsiteX89" fmla="*/ 239455 w 887831"/>
                <a:gd name="connsiteY89" fmla="*/ 100295 h 1496788"/>
                <a:gd name="connsiteX90" fmla="*/ 260277 w 887831"/>
                <a:gd name="connsiteY90" fmla="*/ 115978 h 1496788"/>
                <a:gd name="connsiteX91" fmla="*/ 265482 w 887831"/>
                <a:gd name="connsiteY91" fmla="*/ 121206 h 1496788"/>
                <a:gd name="connsiteX92" fmla="*/ 278496 w 887831"/>
                <a:gd name="connsiteY92" fmla="*/ 121206 h 1496788"/>
                <a:gd name="connsiteX93" fmla="*/ 317538 w 887831"/>
                <a:gd name="connsiteY93" fmla="*/ 149959 h 1496788"/>
                <a:gd name="connsiteX94" fmla="*/ 312332 w 887831"/>
                <a:gd name="connsiteY94" fmla="*/ 170870 h 1496788"/>
                <a:gd name="connsiteX95" fmla="*/ 340962 w 887831"/>
                <a:gd name="connsiteY95" fmla="*/ 189167 h 1496788"/>
                <a:gd name="connsiteX96" fmla="*/ 338360 w 887831"/>
                <a:gd name="connsiteY96" fmla="*/ 197009 h 1496788"/>
                <a:gd name="connsiteX97" fmla="*/ 283702 w 887831"/>
                <a:gd name="connsiteY97" fmla="*/ 210078 h 1496788"/>
                <a:gd name="connsiteX98" fmla="*/ 288907 w 887831"/>
                <a:gd name="connsiteY98" fmla="*/ 215306 h 1496788"/>
                <a:gd name="connsiteX99" fmla="*/ 283702 w 887831"/>
                <a:gd name="connsiteY99" fmla="*/ 220534 h 1496788"/>
                <a:gd name="connsiteX100" fmla="*/ 252468 w 887831"/>
                <a:gd name="connsiteY100" fmla="*/ 246673 h 1496788"/>
                <a:gd name="connsiteX101" fmla="*/ 221235 w 887831"/>
                <a:gd name="connsiteY101" fmla="*/ 267584 h 1496788"/>
                <a:gd name="connsiteX102" fmla="*/ 213427 w 887831"/>
                <a:gd name="connsiteY102" fmla="*/ 278040 h 1496788"/>
                <a:gd name="connsiteX103" fmla="*/ 205618 w 887831"/>
                <a:gd name="connsiteY103" fmla="*/ 283267 h 1496788"/>
                <a:gd name="connsiteX104" fmla="*/ 179591 w 887831"/>
                <a:gd name="connsiteY104" fmla="*/ 298951 h 1496788"/>
                <a:gd name="connsiteX105" fmla="*/ 119727 w 887831"/>
                <a:gd name="connsiteY105" fmla="*/ 283267 h 1496788"/>
                <a:gd name="connsiteX106" fmla="*/ 85891 w 887831"/>
                <a:gd name="connsiteY106" fmla="*/ 288495 h 1496788"/>
                <a:gd name="connsiteX107" fmla="*/ 75480 w 887831"/>
                <a:gd name="connsiteY107" fmla="*/ 280653 h 1496788"/>
                <a:gd name="connsiteX108" fmla="*/ 0 w 887831"/>
                <a:gd name="connsiteY108" fmla="*/ 304178 h 1496788"/>
                <a:gd name="connsiteX109" fmla="*/ 23425 w 887831"/>
                <a:gd name="connsiteY109" fmla="*/ 241445 h 1496788"/>
                <a:gd name="connsiteX110" fmla="*/ 72877 w 887831"/>
                <a:gd name="connsiteY110" fmla="*/ 204851 h 1496788"/>
                <a:gd name="connsiteX111" fmla="*/ 80685 w 887831"/>
                <a:gd name="connsiteY111" fmla="*/ 207465 h 1496788"/>
                <a:gd name="connsiteX112" fmla="*/ 96302 w 887831"/>
                <a:gd name="connsiteY112" fmla="*/ 183940 h 1496788"/>
                <a:gd name="connsiteX113" fmla="*/ 106713 w 887831"/>
                <a:gd name="connsiteY113" fmla="*/ 186553 h 1496788"/>
                <a:gd name="connsiteX114" fmla="*/ 111919 w 887831"/>
                <a:gd name="connsiteY114" fmla="*/ 183940 h 1496788"/>
                <a:gd name="connsiteX115" fmla="*/ 109316 w 887831"/>
                <a:gd name="connsiteY115" fmla="*/ 173484 h 1496788"/>
                <a:gd name="connsiteX116" fmla="*/ 156166 w 887831"/>
                <a:gd name="connsiteY116" fmla="*/ 123820 h 1496788"/>
                <a:gd name="connsiteX117" fmla="*/ 148357 w 887831"/>
                <a:gd name="connsiteY117" fmla="*/ 118592 h 1496788"/>
                <a:gd name="connsiteX118" fmla="*/ 187399 w 887831"/>
                <a:gd name="connsiteY118" fmla="*/ 81998 h 1496788"/>
                <a:gd name="connsiteX119" fmla="*/ 159180 w 887831"/>
                <a:gd name="connsiteY119" fmla="*/ 26940 h 1496788"/>
                <a:gd name="connsiteX120" fmla="*/ 161872 w 887831"/>
                <a:gd name="connsiteY120" fmla="*/ 32225 h 1496788"/>
                <a:gd name="connsiteX121" fmla="*/ 137646 w 887831"/>
                <a:gd name="connsiteY121" fmla="*/ 37511 h 1496788"/>
                <a:gd name="connsiteX122" fmla="*/ 159180 w 887831"/>
                <a:gd name="connsiteY122" fmla="*/ 26940 h 1496788"/>
                <a:gd name="connsiteX123" fmla="*/ 192955 w 887831"/>
                <a:gd name="connsiteY123" fmla="*/ 18967 h 1496788"/>
                <a:gd name="connsiteX124" fmla="*/ 200112 w 887831"/>
                <a:gd name="connsiteY124" fmla="*/ 19612 h 1496788"/>
                <a:gd name="connsiteX125" fmla="*/ 166276 w 887831"/>
                <a:gd name="connsiteY125" fmla="*/ 48031 h 1496788"/>
                <a:gd name="connsiteX126" fmla="*/ 194907 w 887831"/>
                <a:gd name="connsiteY126" fmla="*/ 45447 h 1496788"/>
                <a:gd name="connsiteX127" fmla="*/ 226141 w 887831"/>
                <a:gd name="connsiteY127" fmla="*/ 45447 h 1496788"/>
                <a:gd name="connsiteX128" fmla="*/ 223538 w 887831"/>
                <a:gd name="connsiteY128" fmla="*/ 40280 h 1496788"/>
                <a:gd name="connsiteX129" fmla="*/ 202715 w 887831"/>
                <a:gd name="connsiteY129" fmla="*/ 35113 h 1496788"/>
                <a:gd name="connsiteX130" fmla="*/ 236552 w 887831"/>
                <a:gd name="connsiteY130" fmla="*/ 19612 h 1496788"/>
                <a:gd name="connsiteX131" fmla="*/ 252168 w 887831"/>
                <a:gd name="connsiteY131" fmla="*/ 35113 h 1496788"/>
                <a:gd name="connsiteX132" fmla="*/ 246963 w 887831"/>
                <a:gd name="connsiteY132" fmla="*/ 45447 h 1496788"/>
                <a:gd name="connsiteX133" fmla="*/ 252168 w 887831"/>
                <a:gd name="connsiteY133" fmla="*/ 48031 h 1496788"/>
                <a:gd name="connsiteX134" fmla="*/ 244360 w 887831"/>
                <a:gd name="connsiteY134" fmla="*/ 66115 h 1496788"/>
                <a:gd name="connsiteX135" fmla="*/ 249565 w 887831"/>
                <a:gd name="connsiteY135" fmla="*/ 68699 h 1496788"/>
                <a:gd name="connsiteX136" fmla="*/ 244360 w 887831"/>
                <a:gd name="connsiteY136" fmla="*/ 81616 h 1496788"/>
                <a:gd name="connsiteX137" fmla="*/ 192304 w 887831"/>
                <a:gd name="connsiteY137" fmla="*/ 79033 h 1496788"/>
                <a:gd name="connsiteX138" fmla="*/ 158468 w 887831"/>
                <a:gd name="connsiteY138" fmla="*/ 63532 h 1496788"/>
                <a:gd name="connsiteX139" fmla="*/ 163673 w 887831"/>
                <a:gd name="connsiteY139" fmla="*/ 55781 h 1496788"/>
                <a:gd name="connsiteX140" fmla="*/ 137646 w 887831"/>
                <a:gd name="connsiteY140" fmla="*/ 71282 h 1496788"/>
                <a:gd name="connsiteX141" fmla="*/ 140249 w 887831"/>
                <a:gd name="connsiteY141" fmla="*/ 63532 h 1496788"/>
                <a:gd name="connsiteX142" fmla="*/ 189701 w 887831"/>
                <a:gd name="connsiteY142" fmla="*/ 22196 h 1496788"/>
                <a:gd name="connsiteX143" fmla="*/ 192955 w 887831"/>
                <a:gd name="connsiteY143" fmla="*/ 18967 h 1496788"/>
                <a:gd name="connsiteX144" fmla="*/ 239010 w 887831"/>
                <a:gd name="connsiteY144" fmla="*/ 3 h 1496788"/>
                <a:gd name="connsiteX145" fmla="*/ 244459 w 887831"/>
                <a:gd name="connsiteY145" fmla="*/ 953 h 1496788"/>
                <a:gd name="connsiteX146" fmla="*/ 223637 w 887831"/>
                <a:gd name="connsiteY146" fmla="*/ 11524 h 1496788"/>
                <a:gd name="connsiteX147" fmla="*/ 239010 w 887831"/>
                <a:gd name="connsiteY147" fmla="*/ 3 h 1496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887831" h="1496788">
                  <a:moveTo>
                    <a:pt x="885890" y="1362657"/>
                  </a:moveTo>
                  <a:cubicBezTo>
                    <a:pt x="896351" y="1417736"/>
                    <a:pt x="862353" y="1438718"/>
                    <a:pt x="836200" y="1462323"/>
                  </a:cubicBezTo>
                  <a:cubicBezTo>
                    <a:pt x="836200" y="1462323"/>
                    <a:pt x="836200" y="1462323"/>
                    <a:pt x="836200" y="1472814"/>
                  </a:cubicBezTo>
                  <a:cubicBezTo>
                    <a:pt x="820508" y="1485928"/>
                    <a:pt x="791740" y="1506910"/>
                    <a:pt x="770818" y="1491174"/>
                  </a:cubicBezTo>
                  <a:cubicBezTo>
                    <a:pt x="776049" y="1478060"/>
                    <a:pt x="781279" y="1464946"/>
                    <a:pt x="796971" y="1462323"/>
                  </a:cubicBezTo>
                  <a:cubicBezTo>
                    <a:pt x="802201" y="1443963"/>
                    <a:pt x="807432" y="1425604"/>
                    <a:pt x="825739" y="1415113"/>
                  </a:cubicBezTo>
                  <a:cubicBezTo>
                    <a:pt x="830969" y="1412490"/>
                    <a:pt x="836200" y="1412490"/>
                    <a:pt x="841431" y="1409867"/>
                  </a:cubicBezTo>
                  <a:cubicBezTo>
                    <a:pt x="849276" y="1404622"/>
                    <a:pt x="854507" y="1394131"/>
                    <a:pt x="859737" y="1386262"/>
                  </a:cubicBezTo>
                  <a:cubicBezTo>
                    <a:pt x="870199" y="1375771"/>
                    <a:pt x="872814" y="1362657"/>
                    <a:pt x="885890" y="1362657"/>
                  </a:cubicBezTo>
                  <a:close/>
                  <a:moveTo>
                    <a:pt x="541775" y="817579"/>
                  </a:moveTo>
                  <a:cubicBezTo>
                    <a:pt x="547061" y="820332"/>
                    <a:pt x="554989" y="823085"/>
                    <a:pt x="554989" y="828591"/>
                  </a:cubicBezTo>
                  <a:cubicBezTo>
                    <a:pt x="547061" y="823085"/>
                    <a:pt x="549704" y="828591"/>
                    <a:pt x="541775" y="828591"/>
                  </a:cubicBezTo>
                  <a:cubicBezTo>
                    <a:pt x="541775" y="825838"/>
                    <a:pt x="541775" y="820332"/>
                    <a:pt x="541775" y="817579"/>
                  </a:cubicBezTo>
                  <a:close/>
                  <a:moveTo>
                    <a:pt x="382546" y="776135"/>
                  </a:moveTo>
                  <a:cubicBezTo>
                    <a:pt x="387832" y="776135"/>
                    <a:pt x="387832" y="778738"/>
                    <a:pt x="390474" y="781340"/>
                  </a:cubicBezTo>
                  <a:cubicBezTo>
                    <a:pt x="401046" y="773532"/>
                    <a:pt x="414260" y="773532"/>
                    <a:pt x="419545" y="786546"/>
                  </a:cubicBezTo>
                  <a:cubicBezTo>
                    <a:pt x="416902" y="789148"/>
                    <a:pt x="411617" y="794354"/>
                    <a:pt x="408974" y="802162"/>
                  </a:cubicBezTo>
                  <a:cubicBezTo>
                    <a:pt x="401046" y="796957"/>
                    <a:pt x="390474" y="789148"/>
                    <a:pt x="379903" y="786546"/>
                  </a:cubicBezTo>
                  <a:cubicBezTo>
                    <a:pt x="379903" y="783943"/>
                    <a:pt x="379903" y="778738"/>
                    <a:pt x="382546" y="776135"/>
                  </a:cubicBezTo>
                  <a:close/>
                  <a:moveTo>
                    <a:pt x="337619" y="733703"/>
                  </a:moveTo>
                  <a:cubicBezTo>
                    <a:pt x="340922" y="732081"/>
                    <a:pt x="344887" y="732081"/>
                    <a:pt x="348851" y="734676"/>
                  </a:cubicBezTo>
                  <a:cubicBezTo>
                    <a:pt x="356779" y="750250"/>
                    <a:pt x="343565" y="750250"/>
                    <a:pt x="343565" y="765824"/>
                  </a:cubicBezTo>
                  <a:cubicBezTo>
                    <a:pt x="335637" y="760633"/>
                    <a:pt x="332994" y="752846"/>
                    <a:pt x="330351" y="742463"/>
                  </a:cubicBezTo>
                  <a:cubicBezTo>
                    <a:pt x="331673" y="738570"/>
                    <a:pt x="334316" y="735325"/>
                    <a:pt x="337619" y="733703"/>
                  </a:cubicBezTo>
                  <a:close/>
                  <a:moveTo>
                    <a:pt x="341638" y="708563"/>
                  </a:moveTo>
                  <a:cubicBezTo>
                    <a:pt x="346593" y="708563"/>
                    <a:pt x="346593" y="711041"/>
                    <a:pt x="349071" y="713519"/>
                  </a:cubicBezTo>
                  <a:cubicBezTo>
                    <a:pt x="349071" y="715996"/>
                    <a:pt x="346593" y="715996"/>
                    <a:pt x="344116" y="718474"/>
                  </a:cubicBezTo>
                  <a:cubicBezTo>
                    <a:pt x="339160" y="718474"/>
                    <a:pt x="341638" y="713519"/>
                    <a:pt x="341638" y="708563"/>
                  </a:cubicBezTo>
                  <a:close/>
                  <a:moveTo>
                    <a:pt x="211169" y="497139"/>
                  </a:moveTo>
                  <a:cubicBezTo>
                    <a:pt x="240054" y="512870"/>
                    <a:pt x="200666" y="546954"/>
                    <a:pt x="182285" y="552197"/>
                  </a:cubicBezTo>
                  <a:cubicBezTo>
                    <a:pt x="179659" y="549575"/>
                    <a:pt x="174408" y="546954"/>
                    <a:pt x="171782" y="539088"/>
                  </a:cubicBezTo>
                  <a:cubicBezTo>
                    <a:pt x="182285" y="523357"/>
                    <a:pt x="198040" y="510248"/>
                    <a:pt x="211169" y="497139"/>
                  </a:cubicBezTo>
                  <a:close/>
                  <a:moveTo>
                    <a:pt x="261525" y="462084"/>
                  </a:moveTo>
                  <a:cubicBezTo>
                    <a:pt x="264718" y="462166"/>
                    <a:pt x="267993" y="463808"/>
                    <a:pt x="271268" y="467746"/>
                  </a:cubicBezTo>
                  <a:cubicBezTo>
                    <a:pt x="276508" y="491379"/>
                    <a:pt x="266028" y="507134"/>
                    <a:pt x="271268" y="528141"/>
                  </a:cubicBezTo>
                  <a:cubicBezTo>
                    <a:pt x="273888" y="541271"/>
                    <a:pt x="289608" y="549148"/>
                    <a:pt x="286988" y="564903"/>
                  </a:cubicBezTo>
                  <a:cubicBezTo>
                    <a:pt x="276508" y="580659"/>
                    <a:pt x="242448" y="575407"/>
                    <a:pt x="229347" y="588536"/>
                  </a:cubicBezTo>
                  <a:cubicBezTo>
                    <a:pt x="224107" y="583284"/>
                    <a:pt x="216247" y="583284"/>
                    <a:pt x="213627" y="575407"/>
                  </a:cubicBezTo>
                  <a:cubicBezTo>
                    <a:pt x="226727" y="551774"/>
                    <a:pt x="247688" y="530767"/>
                    <a:pt x="252928" y="496631"/>
                  </a:cubicBezTo>
                  <a:cubicBezTo>
                    <a:pt x="247688" y="491379"/>
                    <a:pt x="242448" y="488753"/>
                    <a:pt x="237208" y="483502"/>
                  </a:cubicBezTo>
                  <a:cubicBezTo>
                    <a:pt x="243103" y="475624"/>
                    <a:pt x="251945" y="461838"/>
                    <a:pt x="261525" y="462084"/>
                  </a:cubicBezTo>
                  <a:close/>
                  <a:moveTo>
                    <a:pt x="164116" y="335267"/>
                  </a:moveTo>
                  <a:cubicBezTo>
                    <a:pt x="174450" y="340497"/>
                    <a:pt x="192535" y="337882"/>
                    <a:pt x="205452" y="343113"/>
                  </a:cubicBezTo>
                  <a:cubicBezTo>
                    <a:pt x="213203" y="345728"/>
                    <a:pt x="218370" y="356189"/>
                    <a:pt x="223537" y="361419"/>
                  </a:cubicBezTo>
                  <a:cubicBezTo>
                    <a:pt x="208036" y="366650"/>
                    <a:pt x="192535" y="369265"/>
                    <a:pt x="179617" y="377111"/>
                  </a:cubicBezTo>
                  <a:cubicBezTo>
                    <a:pt x="166700" y="371880"/>
                    <a:pt x="158949" y="364035"/>
                    <a:pt x="156366" y="350958"/>
                  </a:cubicBezTo>
                  <a:cubicBezTo>
                    <a:pt x="156366" y="343113"/>
                    <a:pt x="161533" y="340497"/>
                    <a:pt x="164116" y="335267"/>
                  </a:cubicBezTo>
                  <a:close/>
                  <a:moveTo>
                    <a:pt x="721446" y="210783"/>
                  </a:moveTo>
                  <a:cubicBezTo>
                    <a:pt x="724149" y="211683"/>
                    <a:pt x="726116" y="213811"/>
                    <a:pt x="726771" y="217740"/>
                  </a:cubicBezTo>
                  <a:cubicBezTo>
                    <a:pt x="724149" y="217740"/>
                    <a:pt x="721528" y="220359"/>
                    <a:pt x="716284" y="220359"/>
                  </a:cubicBezTo>
                  <a:cubicBezTo>
                    <a:pt x="713662" y="230835"/>
                    <a:pt x="708419" y="241311"/>
                    <a:pt x="700553" y="246549"/>
                  </a:cubicBezTo>
                  <a:cubicBezTo>
                    <a:pt x="705797" y="257025"/>
                    <a:pt x="703175" y="267501"/>
                    <a:pt x="700553" y="275358"/>
                  </a:cubicBezTo>
                  <a:cubicBezTo>
                    <a:pt x="703175" y="285834"/>
                    <a:pt x="718906" y="283215"/>
                    <a:pt x="716284" y="296310"/>
                  </a:cubicBezTo>
                  <a:cubicBezTo>
                    <a:pt x="705797" y="298929"/>
                    <a:pt x="695310" y="298929"/>
                    <a:pt x="690066" y="293691"/>
                  </a:cubicBezTo>
                  <a:cubicBezTo>
                    <a:pt x="674335" y="283215"/>
                    <a:pt x="671713" y="241311"/>
                    <a:pt x="692688" y="233454"/>
                  </a:cubicBezTo>
                  <a:cubicBezTo>
                    <a:pt x="690066" y="230835"/>
                    <a:pt x="692688" y="225597"/>
                    <a:pt x="692688" y="220359"/>
                  </a:cubicBezTo>
                  <a:cubicBezTo>
                    <a:pt x="698587" y="216430"/>
                    <a:pt x="713334" y="208082"/>
                    <a:pt x="721446" y="210783"/>
                  </a:cubicBezTo>
                  <a:close/>
                  <a:moveTo>
                    <a:pt x="492485" y="178901"/>
                  </a:moveTo>
                  <a:cubicBezTo>
                    <a:pt x="502902" y="178901"/>
                    <a:pt x="510715" y="181502"/>
                    <a:pt x="518528" y="184102"/>
                  </a:cubicBezTo>
                  <a:cubicBezTo>
                    <a:pt x="518528" y="184102"/>
                    <a:pt x="518528" y="184102"/>
                    <a:pt x="521133" y="184102"/>
                  </a:cubicBezTo>
                  <a:cubicBezTo>
                    <a:pt x="534154" y="186703"/>
                    <a:pt x="544572" y="197105"/>
                    <a:pt x="549781" y="207508"/>
                  </a:cubicBezTo>
                  <a:cubicBezTo>
                    <a:pt x="554989" y="220511"/>
                    <a:pt x="552385" y="233514"/>
                    <a:pt x="547176" y="246517"/>
                  </a:cubicBezTo>
                  <a:cubicBezTo>
                    <a:pt x="544572" y="251719"/>
                    <a:pt x="539363" y="254319"/>
                    <a:pt x="536759" y="259521"/>
                  </a:cubicBezTo>
                  <a:cubicBezTo>
                    <a:pt x="536759" y="259521"/>
                    <a:pt x="534154" y="262121"/>
                    <a:pt x="534154" y="262121"/>
                  </a:cubicBezTo>
                  <a:cubicBezTo>
                    <a:pt x="528946" y="272524"/>
                    <a:pt x="518528" y="280326"/>
                    <a:pt x="508111" y="280326"/>
                  </a:cubicBezTo>
                  <a:cubicBezTo>
                    <a:pt x="497694" y="290728"/>
                    <a:pt x="484672" y="298530"/>
                    <a:pt x="463837" y="301131"/>
                  </a:cubicBezTo>
                  <a:cubicBezTo>
                    <a:pt x="461233" y="301131"/>
                    <a:pt x="458628" y="301131"/>
                    <a:pt x="456024" y="301131"/>
                  </a:cubicBezTo>
                  <a:cubicBezTo>
                    <a:pt x="440398" y="301131"/>
                    <a:pt x="424772" y="293329"/>
                    <a:pt x="419563" y="280326"/>
                  </a:cubicBezTo>
                  <a:cubicBezTo>
                    <a:pt x="416959" y="277725"/>
                    <a:pt x="416959" y="277725"/>
                    <a:pt x="416959" y="277725"/>
                  </a:cubicBezTo>
                  <a:cubicBezTo>
                    <a:pt x="409146" y="267323"/>
                    <a:pt x="390915" y="246517"/>
                    <a:pt x="398728" y="217910"/>
                  </a:cubicBezTo>
                  <a:cubicBezTo>
                    <a:pt x="401333" y="207508"/>
                    <a:pt x="409146" y="197105"/>
                    <a:pt x="419563" y="191904"/>
                  </a:cubicBezTo>
                  <a:cubicBezTo>
                    <a:pt x="427376" y="186703"/>
                    <a:pt x="437794" y="184102"/>
                    <a:pt x="443002" y="184102"/>
                  </a:cubicBezTo>
                  <a:cubicBezTo>
                    <a:pt x="445607" y="184102"/>
                    <a:pt x="448211" y="181502"/>
                    <a:pt x="450815" y="181502"/>
                  </a:cubicBezTo>
                  <a:cubicBezTo>
                    <a:pt x="458628" y="178901"/>
                    <a:pt x="469046" y="178901"/>
                    <a:pt x="476859" y="181502"/>
                  </a:cubicBezTo>
                  <a:cubicBezTo>
                    <a:pt x="482067" y="181502"/>
                    <a:pt x="487276" y="178901"/>
                    <a:pt x="492485" y="178901"/>
                  </a:cubicBezTo>
                  <a:close/>
                  <a:moveTo>
                    <a:pt x="751548" y="108201"/>
                  </a:moveTo>
                  <a:cubicBezTo>
                    <a:pt x="759898" y="109827"/>
                    <a:pt x="768249" y="115033"/>
                    <a:pt x="770818" y="121540"/>
                  </a:cubicBezTo>
                  <a:cubicBezTo>
                    <a:pt x="768249" y="126745"/>
                    <a:pt x="757971" y="124142"/>
                    <a:pt x="752832" y="129348"/>
                  </a:cubicBezTo>
                  <a:cubicBezTo>
                    <a:pt x="745124" y="126745"/>
                    <a:pt x="742555" y="118937"/>
                    <a:pt x="732277" y="116334"/>
                  </a:cubicBezTo>
                  <a:cubicBezTo>
                    <a:pt x="734847" y="108526"/>
                    <a:pt x="743197" y="106574"/>
                    <a:pt x="751548" y="108201"/>
                  </a:cubicBezTo>
                  <a:close/>
                  <a:moveTo>
                    <a:pt x="770465" y="104251"/>
                  </a:moveTo>
                  <a:cubicBezTo>
                    <a:pt x="773807" y="104572"/>
                    <a:pt x="777819" y="105857"/>
                    <a:pt x="781830" y="105857"/>
                  </a:cubicBezTo>
                  <a:cubicBezTo>
                    <a:pt x="779156" y="108426"/>
                    <a:pt x="781830" y="108426"/>
                    <a:pt x="781830" y="113565"/>
                  </a:cubicBezTo>
                  <a:cubicBezTo>
                    <a:pt x="773807" y="116134"/>
                    <a:pt x="768459" y="110995"/>
                    <a:pt x="763110" y="108426"/>
                  </a:cubicBezTo>
                  <a:cubicBezTo>
                    <a:pt x="764447" y="104572"/>
                    <a:pt x="767122" y="103930"/>
                    <a:pt x="770465" y="104251"/>
                  </a:cubicBezTo>
                  <a:close/>
                  <a:moveTo>
                    <a:pt x="187399" y="81998"/>
                  </a:moveTo>
                  <a:cubicBezTo>
                    <a:pt x="192604" y="84612"/>
                    <a:pt x="195207" y="84612"/>
                    <a:pt x="192604" y="89840"/>
                  </a:cubicBezTo>
                  <a:cubicBezTo>
                    <a:pt x="203015" y="89840"/>
                    <a:pt x="205618" y="95067"/>
                    <a:pt x="216030" y="95067"/>
                  </a:cubicBezTo>
                  <a:cubicBezTo>
                    <a:pt x="213427" y="100295"/>
                    <a:pt x="218633" y="100295"/>
                    <a:pt x="218633" y="105523"/>
                  </a:cubicBezTo>
                  <a:cubicBezTo>
                    <a:pt x="226441" y="102909"/>
                    <a:pt x="234249" y="102909"/>
                    <a:pt x="239455" y="100295"/>
                  </a:cubicBezTo>
                  <a:cubicBezTo>
                    <a:pt x="247263" y="105523"/>
                    <a:pt x="249866" y="115978"/>
                    <a:pt x="260277" y="115978"/>
                  </a:cubicBezTo>
                  <a:cubicBezTo>
                    <a:pt x="265482" y="115978"/>
                    <a:pt x="262880" y="121206"/>
                    <a:pt x="265482" y="121206"/>
                  </a:cubicBezTo>
                  <a:cubicBezTo>
                    <a:pt x="270688" y="123820"/>
                    <a:pt x="273291" y="121206"/>
                    <a:pt x="278496" y="121206"/>
                  </a:cubicBezTo>
                  <a:cubicBezTo>
                    <a:pt x="286304" y="136890"/>
                    <a:pt x="296715" y="144731"/>
                    <a:pt x="317538" y="149959"/>
                  </a:cubicBezTo>
                  <a:cubicBezTo>
                    <a:pt x="317538" y="157801"/>
                    <a:pt x="312332" y="163028"/>
                    <a:pt x="312332" y="170870"/>
                  </a:cubicBezTo>
                  <a:cubicBezTo>
                    <a:pt x="327949" y="170870"/>
                    <a:pt x="327949" y="189167"/>
                    <a:pt x="340962" y="189167"/>
                  </a:cubicBezTo>
                  <a:cubicBezTo>
                    <a:pt x="343565" y="191781"/>
                    <a:pt x="338360" y="194395"/>
                    <a:pt x="338360" y="197009"/>
                  </a:cubicBezTo>
                  <a:cubicBezTo>
                    <a:pt x="317538" y="199623"/>
                    <a:pt x="299318" y="202237"/>
                    <a:pt x="283702" y="210078"/>
                  </a:cubicBezTo>
                  <a:cubicBezTo>
                    <a:pt x="283702" y="212692"/>
                    <a:pt x="288907" y="210078"/>
                    <a:pt x="288907" y="215306"/>
                  </a:cubicBezTo>
                  <a:cubicBezTo>
                    <a:pt x="286304" y="215306"/>
                    <a:pt x="286304" y="217920"/>
                    <a:pt x="283702" y="220534"/>
                  </a:cubicBezTo>
                  <a:cubicBezTo>
                    <a:pt x="268085" y="220534"/>
                    <a:pt x="262880" y="238831"/>
                    <a:pt x="252468" y="246673"/>
                  </a:cubicBezTo>
                  <a:cubicBezTo>
                    <a:pt x="242057" y="254515"/>
                    <a:pt x="229044" y="257128"/>
                    <a:pt x="221235" y="267584"/>
                  </a:cubicBezTo>
                  <a:cubicBezTo>
                    <a:pt x="216030" y="270198"/>
                    <a:pt x="216030" y="275426"/>
                    <a:pt x="213427" y="278040"/>
                  </a:cubicBezTo>
                  <a:cubicBezTo>
                    <a:pt x="210824" y="280653"/>
                    <a:pt x="208221" y="280653"/>
                    <a:pt x="205618" y="283267"/>
                  </a:cubicBezTo>
                  <a:cubicBezTo>
                    <a:pt x="195207" y="288495"/>
                    <a:pt x="187399" y="296337"/>
                    <a:pt x="179591" y="298951"/>
                  </a:cubicBezTo>
                  <a:cubicBezTo>
                    <a:pt x="156166" y="296337"/>
                    <a:pt x="143152" y="280653"/>
                    <a:pt x="119727" y="283267"/>
                  </a:cubicBezTo>
                  <a:cubicBezTo>
                    <a:pt x="109316" y="285881"/>
                    <a:pt x="98905" y="291109"/>
                    <a:pt x="85891" y="288495"/>
                  </a:cubicBezTo>
                  <a:cubicBezTo>
                    <a:pt x="83288" y="285881"/>
                    <a:pt x="78083" y="283267"/>
                    <a:pt x="75480" y="280653"/>
                  </a:cubicBezTo>
                  <a:cubicBezTo>
                    <a:pt x="46850" y="283267"/>
                    <a:pt x="31233" y="340773"/>
                    <a:pt x="0" y="304178"/>
                  </a:cubicBezTo>
                  <a:cubicBezTo>
                    <a:pt x="0" y="275426"/>
                    <a:pt x="20822" y="267584"/>
                    <a:pt x="23425" y="241445"/>
                  </a:cubicBezTo>
                  <a:cubicBezTo>
                    <a:pt x="36438" y="225762"/>
                    <a:pt x="52055" y="212692"/>
                    <a:pt x="72877" y="204851"/>
                  </a:cubicBezTo>
                  <a:cubicBezTo>
                    <a:pt x="75480" y="204851"/>
                    <a:pt x="78083" y="204851"/>
                    <a:pt x="80685" y="207465"/>
                  </a:cubicBezTo>
                  <a:cubicBezTo>
                    <a:pt x="93699" y="204851"/>
                    <a:pt x="85891" y="186553"/>
                    <a:pt x="96302" y="183940"/>
                  </a:cubicBezTo>
                  <a:cubicBezTo>
                    <a:pt x="104110" y="181326"/>
                    <a:pt x="101508" y="189167"/>
                    <a:pt x="106713" y="186553"/>
                  </a:cubicBezTo>
                  <a:cubicBezTo>
                    <a:pt x="109316" y="186553"/>
                    <a:pt x="109316" y="183940"/>
                    <a:pt x="111919" y="183940"/>
                  </a:cubicBezTo>
                  <a:cubicBezTo>
                    <a:pt x="111919" y="178712"/>
                    <a:pt x="109316" y="178712"/>
                    <a:pt x="109316" y="173484"/>
                  </a:cubicBezTo>
                  <a:cubicBezTo>
                    <a:pt x="124932" y="157801"/>
                    <a:pt x="145755" y="144731"/>
                    <a:pt x="156166" y="123820"/>
                  </a:cubicBezTo>
                  <a:cubicBezTo>
                    <a:pt x="156166" y="118592"/>
                    <a:pt x="150960" y="121206"/>
                    <a:pt x="148357" y="118592"/>
                  </a:cubicBezTo>
                  <a:cubicBezTo>
                    <a:pt x="153563" y="97681"/>
                    <a:pt x="166577" y="84612"/>
                    <a:pt x="187399" y="81998"/>
                  </a:cubicBezTo>
                  <a:close/>
                  <a:moveTo>
                    <a:pt x="159180" y="26940"/>
                  </a:moveTo>
                  <a:cubicBezTo>
                    <a:pt x="161872" y="26940"/>
                    <a:pt x="156488" y="29583"/>
                    <a:pt x="161872" y="32225"/>
                  </a:cubicBezTo>
                  <a:cubicBezTo>
                    <a:pt x="153796" y="37511"/>
                    <a:pt x="148413" y="40154"/>
                    <a:pt x="137646" y="37511"/>
                  </a:cubicBezTo>
                  <a:cubicBezTo>
                    <a:pt x="140338" y="29583"/>
                    <a:pt x="151105" y="29583"/>
                    <a:pt x="159180" y="26940"/>
                  </a:cubicBezTo>
                  <a:close/>
                  <a:moveTo>
                    <a:pt x="192955" y="18967"/>
                  </a:moveTo>
                  <a:cubicBezTo>
                    <a:pt x="194907" y="18321"/>
                    <a:pt x="197510" y="18321"/>
                    <a:pt x="200112" y="19612"/>
                  </a:cubicBezTo>
                  <a:cubicBezTo>
                    <a:pt x="192304" y="32530"/>
                    <a:pt x="171482" y="32530"/>
                    <a:pt x="166276" y="48031"/>
                  </a:cubicBezTo>
                  <a:cubicBezTo>
                    <a:pt x="171482" y="45447"/>
                    <a:pt x="189701" y="32530"/>
                    <a:pt x="194907" y="45447"/>
                  </a:cubicBezTo>
                  <a:cubicBezTo>
                    <a:pt x="205318" y="40280"/>
                    <a:pt x="215729" y="48031"/>
                    <a:pt x="226141" y="45447"/>
                  </a:cubicBezTo>
                  <a:cubicBezTo>
                    <a:pt x="223538" y="45447"/>
                    <a:pt x="218332" y="37697"/>
                    <a:pt x="223538" y="40280"/>
                  </a:cubicBezTo>
                  <a:cubicBezTo>
                    <a:pt x="218332" y="37697"/>
                    <a:pt x="202715" y="45447"/>
                    <a:pt x="202715" y="35113"/>
                  </a:cubicBezTo>
                  <a:cubicBezTo>
                    <a:pt x="210523" y="27363"/>
                    <a:pt x="220935" y="22196"/>
                    <a:pt x="236552" y="19612"/>
                  </a:cubicBezTo>
                  <a:cubicBezTo>
                    <a:pt x="241757" y="24779"/>
                    <a:pt x="249565" y="27363"/>
                    <a:pt x="252168" y="35113"/>
                  </a:cubicBezTo>
                  <a:cubicBezTo>
                    <a:pt x="252168" y="40280"/>
                    <a:pt x="246963" y="40280"/>
                    <a:pt x="246963" y="45447"/>
                  </a:cubicBezTo>
                  <a:cubicBezTo>
                    <a:pt x="246963" y="45447"/>
                    <a:pt x="252168" y="45447"/>
                    <a:pt x="252168" y="48031"/>
                  </a:cubicBezTo>
                  <a:cubicBezTo>
                    <a:pt x="252168" y="53198"/>
                    <a:pt x="246963" y="58365"/>
                    <a:pt x="244360" y="66115"/>
                  </a:cubicBezTo>
                  <a:cubicBezTo>
                    <a:pt x="244360" y="68699"/>
                    <a:pt x="249565" y="66115"/>
                    <a:pt x="249565" y="68699"/>
                  </a:cubicBezTo>
                  <a:cubicBezTo>
                    <a:pt x="249565" y="73866"/>
                    <a:pt x="241757" y="73866"/>
                    <a:pt x="244360" y="81616"/>
                  </a:cubicBezTo>
                  <a:cubicBezTo>
                    <a:pt x="226141" y="79033"/>
                    <a:pt x="207921" y="84200"/>
                    <a:pt x="192304" y="79033"/>
                  </a:cubicBezTo>
                  <a:cubicBezTo>
                    <a:pt x="194907" y="58365"/>
                    <a:pt x="166276" y="73866"/>
                    <a:pt x="158468" y="63532"/>
                  </a:cubicBezTo>
                  <a:cubicBezTo>
                    <a:pt x="158468" y="58365"/>
                    <a:pt x="163673" y="60948"/>
                    <a:pt x="163673" y="55781"/>
                  </a:cubicBezTo>
                  <a:cubicBezTo>
                    <a:pt x="153262" y="58365"/>
                    <a:pt x="150660" y="71282"/>
                    <a:pt x="137646" y="71282"/>
                  </a:cubicBezTo>
                  <a:cubicBezTo>
                    <a:pt x="137646" y="68699"/>
                    <a:pt x="140249" y="66115"/>
                    <a:pt x="140249" y="63532"/>
                  </a:cubicBezTo>
                  <a:cubicBezTo>
                    <a:pt x="142851" y="40280"/>
                    <a:pt x="166276" y="29946"/>
                    <a:pt x="189701" y="22196"/>
                  </a:cubicBezTo>
                  <a:cubicBezTo>
                    <a:pt x="189701" y="20904"/>
                    <a:pt x="191003" y="19612"/>
                    <a:pt x="192955" y="18967"/>
                  </a:cubicBezTo>
                  <a:close/>
                  <a:moveTo>
                    <a:pt x="239010" y="3"/>
                  </a:moveTo>
                  <a:cubicBezTo>
                    <a:pt x="241694" y="-38"/>
                    <a:pt x="243809" y="292"/>
                    <a:pt x="244459" y="953"/>
                  </a:cubicBezTo>
                  <a:cubicBezTo>
                    <a:pt x="241857" y="6238"/>
                    <a:pt x="228843" y="8881"/>
                    <a:pt x="223637" y="11524"/>
                  </a:cubicBezTo>
                  <a:cubicBezTo>
                    <a:pt x="217781" y="3595"/>
                    <a:pt x="230958" y="127"/>
                    <a:pt x="239010" y="3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5" name="Freeform 25"/>
            <p:cNvSpPr>
              <a:spLocks noEditPoints="1"/>
            </p:cNvSpPr>
            <p:nvPr/>
          </p:nvSpPr>
          <p:spPr bwMode="auto">
            <a:xfrm>
              <a:off x="3634933" y="2657138"/>
              <a:ext cx="2108312" cy="2114875"/>
            </a:xfrm>
            <a:custGeom>
              <a:avLst/>
              <a:gdLst>
                <a:gd name="T0" fmla="*/ 339 w 679"/>
                <a:gd name="T1" fmla="*/ 0 h 680"/>
                <a:gd name="T2" fmla="*/ 478 w 679"/>
                <a:gd name="T3" fmla="*/ 278 h 680"/>
                <a:gd name="T4" fmla="*/ 484 w 679"/>
                <a:gd name="T5" fmla="*/ 328 h 680"/>
                <a:gd name="T6" fmla="*/ 420 w 679"/>
                <a:gd name="T7" fmla="*/ 413 h 680"/>
                <a:gd name="T8" fmla="*/ 457 w 679"/>
                <a:gd name="T9" fmla="*/ 459 h 680"/>
                <a:gd name="T10" fmla="*/ 416 w 679"/>
                <a:gd name="T11" fmla="*/ 538 h 680"/>
                <a:gd name="T12" fmla="*/ 382 w 679"/>
                <a:gd name="T13" fmla="*/ 303 h 680"/>
                <a:gd name="T14" fmla="*/ 415 w 679"/>
                <a:gd name="T15" fmla="*/ 305 h 680"/>
                <a:gd name="T16" fmla="*/ 438 w 679"/>
                <a:gd name="T17" fmla="*/ 314 h 680"/>
                <a:gd name="T18" fmla="*/ 382 w 679"/>
                <a:gd name="T19" fmla="*/ 324 h 680"/>
                <a:gd name="T20" fmla="*/ 489 w 679"/>
                <a:gd name="T21" fmla="*/ 303 h 680"/>
                <a:gd name="T22" fmla="*/ 508 w 679"/>
                <a:gd name="T23" fmla="*/ 383 h 680"/>
                <a:gd name="T24" fmla="*/ 486 w 679"/>
                <a:gd name="T25" fmla="*/ 371 h 680"/>
                <a:gd name="T26" fmla="*/ 51 w 679"/>
                <a:gd name="T27" fmla="*/ 458 h 680"/>
                <a:gd name="T28" fmla="*/ 84 w 679"/>
                <a:gd name="T29" fmla="*/ 189 h 680"/>
                <a:gd name="T30" fmla="*/ 96 w 679"/>
                <a:gd name="T31" fmla="*/ 182 h 680"/>
                <a:gd name="T32" fmla="*/ 129 w 679"/>
                <a:gd name="T33" fmla="*/ 146 h 680"/>
                <a:gd name="T34" fmla="*/ 152 w 679"/>
                <a:gd name="T35" fmla="*/ 99 h 680"/>
                <a:gd name="T36" fmla="*/ 161 w 679"/>
                <a:gd name="T37" fmla="*/ 86 h 680"/>
                <a:gd name="T38" fmla="*/ 167 w 679"/>
                <a:gd name="T39" fmla="*/ 97 h 680"/>
                <a:gd name="T40" fmla="*/ 149 w 679"/>
                <a:gd name="T41" fmla="*/ 111 h 680"/>
                <a:gd name="T42" fmla="*/ 178 w 679"/>
                <a:gd name="T43" fmla="*/ 104 h 680"/>
                <a:gd name="T44" fmla="*/ 204 w 679"/>
                <a:gd name="T45" fmla="*/ 69 h 680"/>
                <a:gd name="T46" fmla="*/ 214 w 679"/>
                <a:gd name="T47" fmla="*/ 55 h 680"/>
                <a:gd name="T48" fmla="*/ 236 w 679"/>
                <a:gd name="T49" fmla="*/ 46 h 680"/>
                <a:gd name="T50" fmla="*/ 479 w 679"/>
                <a:gd name="T51" fmla="*/ 63 h 680"/>
                <a:gd name="T52" fmla="*/ 468 w 679"/>
                <a:gd name="T53" fmla="*/ 78 h 680"/>
                <a:gd name="T54" fmla="*/ 465 w 679"/>
                <a:gd name="T55" fmla="*/ 124 h 680"/>
                <a:gd name="T56" fmla="*/ 459 w 679"/>
                <a:gd name="T57" fmla="*/ 154 h 680"/>
                <a:gd name="T58" fmla="*/ 407 w 679"/>
                <a:gd name="T59" fmla="*/ 178 h 680"/>
                <a:gd name="T60" fmla="*/ 383 w 679"/>
                <a:gd name="T61" fmla="*/ 190 h 680"/>
                <a:gd name="T62" fmla="*/ 351 w 679"/>
                <a:gd name="T63" fmla="*/ 173 h 680"/>
                <a:gd name="T64" fmla="*/ 305 w 679"/>
                <a:gd name="T65" fmla="*/ 232 h 680"/>
                <a:gd name="T66" fmla="*/ 333 w 679"/>
                <a:gd name="T67" fmla="*/ 218 h 680"/>
                <a:gd name="T68" fmla="*/ 352 w 679"/>
                <a:gd name="T69" fmla="*/ 238 h 680"/>
                <a:gd name="T70" fmla="*/ 307 w 679"/>
                <a:gd name="T71" fmla="*/ 249 h 680"/>
                <a:gd name="T72" fmla="*/ 257 w 679"/>
                <a:gd name="T73" fmla="*/ 273 h 680"/>
                <a:gd name="T74" fmla="*/ 201 w 679"/>
                <a:gd name="T75" fmla="*/ 330 h 680"/>
                <a:gd name="T76" fmla="*/ 257 w 679"/>
                <a:gd name="T77" fmla="*/ 320 h 680"/>
                <a:gd name="T78" fmla="*/ 306 w 679"/>
                <a:gd name="T79" fmla="*/ 327 h 680"/>
                <a:gd name="T80" fmla="*/ 331 w 679"/>
                <a:gd name="T81" fmla="*/ 336 h 680"/>
                <a:gd name="T82" fmla="*/ 322 w 679"/>
                <a:gd name="T83" fmla="*/ 315 h 680"/>
                <a:gd name="T84" fmla="*/ 355 w 679"/>
                <a:gd name="T85" fmla="*/ 356 h 680"/>
                <a:gd name="T86" fmla="*/ 377 w 679"/>
                <a:gd name="T87" fmla="*/ 329 h 680"/>
                <a:gd name="T88" fmla="*/ 406 w 679"/>
                <a:gd name="T89" fmla="*/ 377 h 680"/>
                <a:gd name="T90" fmla="*/ 336 w 679"/>
                <a:gd name="T91" fmla="*/ 387 h 680"/>
                <a:gd name="T92" fmla="*/ 289 w 679"/>
                <a:gd name="T93" fmla="*/ 347 h 680"/>
                <a:gd name="T94" fmla="*/ 218 w 679"/>
                <a:gd name="T95" fmla="*/ 342 h 680"/>
                <a:gd name="T96" fmla="*/ 183 w 679"/>
                <a:gd name="T97" fmla="*/ 369 h 680"/>
                <a:gd name="T98" fmla="*/ 156 w 679"/>
                <a:gd name="T99" fmla="*/ 465 h 680"/>
                <a:gd name="T100" fmla="*/ 225 w 679"/>
                <a:gd name="T101" fmla="*/ 508 h 680"/>
                <a:gd name="T102" fmla="*/ 273 w 679"/>
                <a:gd name="T103" fmla="*/ 543 h 680"/>
                <a:gd name="T104" fmla="*/ 307 w 679"/>
                <a:gd name="T105" fmla="*/ 625 h 680"/>
                <a:gd name="T106" fmla="*/ 77 w 679"/>
                <a:gd name="T107" fmla="*/ 507 h 680"/>
                <a:gd name="T108" fmla="*/ 416 w 679"/>
                <a:gd name="T109" fmla="*/ 621 h 680"/>
                <a:gd name="T110" fmla="*/ 468 w 679"/>
                <a:gd name="T111" fmla="*/ 532 h 680"/>
                <a:gd name="T112" fmla="*/ 510 w 679"/>
                <a:gd name="T113" fmla="*/ 463 h 680"/>
                <a:gd name="T114" fmla="*/ 509 w 679"/>
                <a:gd name="T115" fmla="*/ 444 h 680"/>
                <a:gd name="T116" fmla="*/ 527 w 679"/>
                <a:gd name="T117" fmla="*/ 379 h 680"/>
                <a:gd name="T118" fmla="*/ 591 w 679"/>
                <a:gd name="T119" fmla="*/ 374 h 680"/>
                <a:gd name="T120" fmla="*/ 618 w 679"/>
                <a:gd name="T121" fmla="*/ 425 h 680"/>
                <a:gd name="T122" fmla="*/ 635 w 679"/>
                <a:gd name="T123" fmla="*/ 339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79" h="680">
                  <a:moveTo>
                    <a:pt x="339" y="0"/>
                  </a:moveTo>
                  <a:cubicBezTo>
                    <a:pt x="152" y="0"/>
                    <a:pt x="0" y="153"/>
                    <a:pt x="0" y="340"/>
                  </a:cubicBezTo>
                  <a:cubicBezTo>
                    <a:pt x="0" y="527"/>
                    <a:pt x="152" y="680"/>
                    <a:pt x="339" y="680"/>
                  </a:cubicBezTo>
                  <a:cubicBezTo>
                    <a:pt x="526" y="680"/>
                    <a:pt x="679" y="527"/>
                    <a:pt x="679" y="340"/>
                  </a:cubicBezTo>
                  <a:cubicBezTo>
                    <a:pt x="679" y="153"/>
                    <a:pt x="526" y="0"/>
                    <a:pt x="339" y="0"/>
                  </a:cubicBezTo>
                  <a:close/>
                  <a:moveTo>
                    <a:pt x="464" y="286"/>
                  </a:moveTo>
                  <a:cubicBezTo>
                    <a:pt x="466" y="284"/>
                    <a:pt x="468" y="281"/>
                    <a:pt x="471" y="278"/>
                  </a:cubicBezTo>
                  <a:cubicBezTo>
                    <a:pt x="473" y="279"/>
                    <a:pt x="473" y="280"/>
                    <a:pt x="474" y="280"/>
                  </a:cubicBezTo>
                  <a:cubicBezTo>
                    <a:pt x="475" y="279"/>
                    <a:pt x="476" y="278"/>
                    <a:pt x="476" y="277"/>
                  </a:cubicBezTo>
                  <a:cubicBezTo>
                    <a:pt x="477" y="276"/>
                    <a:pt x="477" y="278"/>
                    <a:pt x="478" y="278"/>
                  </a:cubicBezTo>
                  <a:cubicBezTo>
                    <a:pt x="476" y="282"/>
                    <a:pt x="475" y="287"/>
                    <a:pt x="471" y="289"/>
                  </a:cubicBezTo>
                  <a:cubicBezTo>
                    <a:pt x="474" y="296"/>
                    <a:pt x="478" y="302"/>
                    <a:pt x="485" y="305"/>
                  </a:cubicBezTo>
                  <a:cubicBezTo>
                    <a:pt x="489" y="311"/>
                    <a:pt x="492" y="316"/>
                    <a:pt x="495" y="323"/>
                  </a:cubicBezTo>
                  <a:cubicBezTo>
                    <a:pt x="495" y="325"/>
                    <a:pt x="493" y="325"/>
                    <a:pt x="493" y="327"/>
                  </a:cubicBezTo>
                  <a:cubicBezTo>
                    <a:pt x="491" y="328"/>
                    <a:pt x="487" y="328"/>
                    <a:pt x="484" y="328"/>
                  </a:cubicBezTo>
                  <a:cubicBezTo>
                    <a:pt x="481" y="325"/>
                    <a:pt x="477" y="323"/>
                    <a:pt x="475" y="318"/>
                  </a:cubicBezTo>
                  <a:cubicBezTo>
                    <a:pt x="476" y="316"/>
                    <a:pt x="477" y="314"/>
                    <a:pt x="477" y="313"/>
                  </a:cubicBezTo>
                  <a:cubicBezTo>
                    <a:pt x="472" y="305"/>
                    <a:pt x="461" y="299"/>
                    <a:pt x="464" y="286"/>
                  </a:cubicBezTo>
                  <a:close/>
                  <a:moveTo>
                    <a:pt x="434" y="423"/>
                  </a:moveTo>
                  <a:cubicBezTo>
                    <a:pt x="426" y="425"/>
                    <a:pt x="423" y="418"/>
                    <a:pt x="420" y="413"/>
                  </a:cubicBezTo>
                  <a:cubicBezTo>
                    <a:pt x="418" y="408"/>
                    <a:pt x="413" y="403"/>
                    <a:pt x="413" y="400"/>
                  </a:cubicBezTo>
                  <a:cubicBezTo>
                    <a:pt x="414" y="392"/>
                    <a:pt x="424" y="399"/>
                    <a:pt x="428" y="402"/>
                  </a:cubicBezTo>
                  <a:cubicBezTo>
                    <a:pt x="433" y="422"/>
                    <a:pt x="449" y="430"/>
                    <a:pt x="461" y="443"/>
                  </a:cubicBezTo>
                  <a:cubicBezTo>
                    <a:pt x="462" y="449"/>
                    <a:pt x="464" y="454"/>
                    <a:pt x="465" y="460"/>
                  </a:cubicBezTo>
                  <a:cubicBezTo>
                    <a:pt x="463" y="459"/>
                    <a:pt x="460" y="459"/>
                    <a:pt x="457" y="459"/>
                  </a:cubicBezTo>
                  <a:cubicBezTo>
                    <a:pt x="455" y="456"/>
                    <a:pt x="453" y="454"/>
                    <a:pt x="452" y="452"/>
                  </a:cubicBezTo>
                  <a:cubicBezTo>
                    <a:pt x="443" y="449"/>
                    <a:pt x="432" y="439"/>
                    <a:pt x="438" y="428"/>
                  </a:cubicBezTo>
                  <a:cubicBezTo>
                    <a:pt x="438" y="426"/>
                    <a:pt x="436" y="425"/>
                    <a:pt x="434" y="423"/>
                  </a:cubicBezTo>
                  <a:close/>
                  <a:moveTo>
                    <a:pt x="412" y="538"/>
                  </a:moveTo>
                  <a:cubicBezTo>
                    <a:pt x="414" y="537"/>
                    <a:pt x="414" y="537"/>
                    <a:pt x="416" y="538"/>
                  </a:cubicBezTo>
                  <a:cubicBezTo>
                    <a:pt x="416" y="543"/>
                    <a:pt x="414" y="546"/>
                    <a:pt x="408" y="546"/>
                  </a:cubicBezTo>
                  <a:cubicBezTo>
                    <a:pt x="407" y="543"/>
                    <a:pt x="406" y="543"/>
                    <a:pt x="407" y="540"/>
                  </a:cubicBezTo>
                  <a:cubicBezTo>
                    <a:pt x="408" y="540"/>
                    <a:pt x="410" y="540"/>
                    <a:pt x="412" y="540"/>
                  </a:cubicBezTo>
                  <a:cubicBezTo>
                    <a:pt x="413" y="540"/>
                    <a:pt x="412" y="538"/>
                    <a:pt x="412" y="538"/>
                  </a:cubicBezTo>
                  <a:close/>
                  <a:moveTo>
                    <a:pt x="382" y="303"/>
                  </a:moveTo>
                  <a:cubicBezTo>
                    <a:pt x="385" y="301"/>
                    <a:pt x="386" y="298"/>
                    <a:pt x="389" y="298"/>
                  </a:cubicBezTo>
                  <a:cubicBezTo>
                    <a:pt x="394" y="297"/>
                    <a:pt x="397" y="304"/>
                    <a:pt x="402" y="304"/>
                  </a:cubicBezTo>
                  <a:cubicBezTo>
                    <a:pt x="403" y="306"/>
                    <a:pt x="399" y="306"/>
                    <a:pt x="400" y="309"/>
                  </a:cubicBezTo>
                  <a:cubicBezTo>
                    <a:pt x="402" y="310"/>
                    <a:pt x="405" y="310"/>
                    <a:pt x="407" y="311"/>
                  </a:cubicBezTo>
                  <a:cubicBezTo>
                    <a:pt x="410" y="309"/>
                    <a:pt x="413" y="307"/>
                    <a:pt x="415" y="305"/>
                  </a:cubicBezTo>
                  <a:cubicBezTo>
                    <a:pt x="413" y="304"/>
                    <a:pt x="407" y="306"/>
                    <a:pt x="405" y="304"/>
                  </a:cubicBezTo>
                  <a:cubicBezTo>
                    <a:pt x="408" y="298"/>
                    <a:pt x="413" y="295"/>
                    <a:pt x="419" y="291"/>
                  </a:cubicBezTo>
                  <a:cubicBezTo>
                    <a:pt x="424" y="294"/>
                    <a:pt x="419" y="299"/>
                    <a:pt x="418" y="303"/>
                  </a:cubicBezTo>
                  <a:cubicBezTo>
                    <a:pt x="420" y="305"/>
                    <a:pt x="424" y="304"/>
                    <a:pt x="427" y="305"/>
                  </a:cubicBezTo>
                  <a:cubicBezTo>
                    <a:pt x="430" y="306"/>
                    <a:pt x="438" y="312"/>
                    <a:pt x="438" y="314"/>
                  </a:cubicBezTo>
                  <a:cubicBezTo>
                    <a:pt x="439" y="316"/>
                    <a:pt x="434" y="318"/>
                    <a:pt x="431" y="319"/>
                  </a:cubicBezTo>
                  <a:cubicBezTo>
                    <a:pt x="424" y="320"/>
                    <a:pt x="414" y="319"/>
                    <a:pt x="409" y="319"/>
                  </a:cubicBezTo>
                  <a:cubicBezTo>
                    <a:pt x="407" y="319"/>
                    <a:pt x="405" y="320"/>
                    <a:pt x="403" y="321"/>
                  </a:cubicBezTo>
                  <a:cubicBezTo>
                    <a:pt x="394" y="323"/>
                    <a:pt x="385" y="324"/>
                    <a:pt x="380" y="327"/>
                  </a:cubicBezTo>
                  <a:cubicBezTo>
                    <a:pt x="379" y="326"/>
                    <a:pt x="382" y="325"/>
                    <a:pt x="382" y="324"/>
                  </a:cubicBezTo>
                  <a:cubicBezTo>
                    <a:pt x="382" y="316"/>
                    <a:pt x="383" y="309"/>
                    <a:pt x="382" y="303"/>
                  </a:cubicBezTo>
                  <a:close/>
                  <a:moveTo>
                    <a:pt x="487" y="302"/>
                  </a:moveTo>
                  <a:cubicBezTo>
                    <a:pt x="488" y="302"/>
                    <a:pt x="489" y="304"/>
                    <a:pt x="488" y="304"/>
                  </a:cubicBezTo>
                  <a:cubicBezTo>
                    <a:pt x="486" y="305"/>
                    <a:pt x="487" y="302"/>
                    <a:pt x="487" y="302"/>
                  </a:cubicBezTo>
                  <a:close/>
                  <a:moveTo>
                    <a:pt x="489" y="303"/>
                  </a:moveTo>
                  <a:cubicBezTo>
                    <a:pt x="490" y="303"/>
                    <a:pt x="491" y="304"/>
                    <a:pt x="491" y="306"/>
                  </a:cubicBezTo>
                  <a:cubicBezTo>
                    <a:pt x="489" y="305"/>
                    <a:pt x="489" y="304"/>
                    <a:pt x="489" y="303"/>
                  </a:cubicBezTo>
                  <a:close/>
                  <a:moveTo>
                    <a:pt x="486" y="371"/>
                  </a:moveTo>
                  <a:cubicBezTo>
                    <a:pt x="488" y="371"/>
                    <a:pt x="491" y="372"/>
                    <a:pt x="491" y="369"/>
                  </a:cubicBezTo>
                  <a:cubicBezTo>
                    <a:pt x="496" y="374"/>
                    <a:pt x="500" y="380"/>
                    <a:pt x="508" y="383"/>
                  </a:cubicBezTo>
                  <a:cubicBezTo>
                    <a:pt x="511" y="381"/>
                    <a:pt x="516" y="381"/>
                    <a:pt x="520" y="380"/>
                  </a:cubicBezTo>
                  <a:cubicBezTo>
                    <a:pt x="520" y="384"/>
                    <a:pt x="520" y="387"/>
                    <a:pt x="518" y="390"/>
                  </a:cubicBezTo>
                  <a:cubicBezTo>
                    <a:pt x="515" y="390"/>
                    <a:pt x="512" y="391"/>
                    <a:pt x="508" y="392"/>
                  </a:cubicBezTo>
                  <a:cubicBezTo>
                    <a:pt x="498" y="389"/>
                    <a:pt x="494" y="379"/>
                    <a:pt x="485" y="374"/>
                  </a:cubicBezTo>
                  <a:cubicBezTo>
                    <a:pt x="485" y="373"/>
                    <a:pt x="486" y="372"/>
                    <a:pt x="486" y="371"/>
                  </a:cubicBezTo>
                  <a:close/>
                  <a:moveTo>
                    <a:pt x="77" y="507"/>
                  </a:moveTo>
                  <a:cubicBezTo>
                    <a:pt x="77" y="507"/>
                    <a:pt x="77" y="507"/>
                    <a:pt x="77" y="507"/>
                  </a:cubicBezTo>
                  <a:cubicBezTo>
                    <a:pt x="76" y="496"/>
                    <a:pt x="72" y="489"/>
                    <a:pt x="66" y="481"/>
                  </a:cubicBezTo>
                  <a:cubicBezTo>
                    <a:pt x="63" y="475"/>
                    <a:pt x="60" y="468"/>
                    <a:pt x="56" y="463"/>
                  </a:cubicBezTo>
                  <a:cubicBezTo>
                    <a:pt x="55" y="462"/>
                    <a:pt x="53" y="460"/>
                    <a:pt x="51" y="458"/>
                  </a:cubicBezTo>
                  <a:cubicBezTo>
                    <a:pt x="36" y="422"/>
                    <a:pt x="28" y="382"/>
                    <a:pt x="28" y="340"/>
                  </a:cubicBezTo>
                  <a:cubicBezTo>
                    <a:pt x="28" y="281"/>
                    <a:pt x="45" y="225"/>
                    <a:pt x="74" y="178"/>
                  </a:cubicBezTo>
                  <a:cubicBezTo>
                    <a:pt x="77" y="177"/>
                    <a:pt x="80" y="178"/>
                    <a:pt x="81" y="180"/>
                  </a:cubicBezTo>
                  <a:cubicBezTo>
                    <a:pt x="80" y="182"/>
                    <a:pt x="78" y="183"/>
                    <a:pt x="78" y="186"/>
                  </a:cubicBezTo>
                  <a:cubicBezTo>
                    <a:pt x="81" y="185"/>
                    <a:pt x="82" y="188"/>
                    <a:pt x="84" y="189"/>
                  </a:cubicBezTo>
                  <a:cubicBezTo>
                    <a:pt x="86" y="181"/>
                    <a:pt x="90" y="174"/>
                    <a:pt x="96" y="168"/>
                  </a:cubicBezTo>
                  <a:cubicBezTo>
                    <a:pt x="97" y="165"/>
                    <a:pt x="96" y="160"/>
                    <a:pt x="99" y="158"/>
                  </a:cubicBezTo>
                  <a:cubicBezTo>
                    <a:pt x="102" y="162"/>
                    <a:pt x="101" y="169"/>
                    <a:pt x="103" y="172"/>
                  </a:cubicBezTo>
                  <a:cubicBezTo>
                    <a:pt x="104" y="175"/>
                    <a:pt x="106" y="171"/>
                    <a:pt x="108" y="172"/>
                  </a:cubicBezTo>
                  <a:cubicBezTo>
                    <a:pt x="105" y="176"/>
                    <a:pt x="99" y="178"/>
                    <a:pt x="96" y="182"/>
                  </a:cubicBezTo>
                  <a:cubicBezTo>
                    <a:pt x="95" y="189"/>
                    <a:pt x="92" y="198"/>
                    <a:pt x="98" y="202"/>
                  </a:cubicBezTo>
                  <a:cubicBezTo>
                    <a:pt x="101" y="197"/>
                    <a:pt x="107" y="191"/>
                    <a:pt x="106" y="183"/>
                  </a:cubicBezTo>
                  <a:cubicBezTo>
                    <a:pt x="109" y="177"/>
                    <a:pt x="113" y="171"/>
                    <a:pt x="119" y="167"/>
                  </a:cubicBezTo>
                  <a:cubicBezTo>
                    <a:pt x="120" y="163"/>
                    <a:pt x="123" y="160"/>
                    <a:pt x="124" y="155"/>
                  </a:cubicBezTo>
                  <a:cubicBezTo>
                    <a:pt x="126" y="152"/>
                    <a:pt x="127" y="149"/>
                    <a:pt x="129" y="146"/>
                  </a:cubicBezTo>
                  <a:cubicBezTo>
                    <a:pt x="132" y="140"/>
                    <a:pt x="137" y="136"/>
                    <a:pt x="139" y="131"/>
                  </a:cubicBezTo>
                  <a:cubicBezTo>
                    <a:pt x="139" y="130"/>
                    <a:pt x="134" y="131"/>
                    <a:pt x="133" y="130"/>
                  </a:cubicBezTo>
                  <a:cubicBezTo>
                    <a:pt x="133" y="121"/>
                    <a:pt x="145" y="118"/>
                    <a:pt x="149" y="111"/>
                  </a:cubicBezTo>
                  <a:cubicBezTo>
                    <a:pt x="150" y="111"/>
                    <a:pt x="150" y="110"/>
                    <a:pt x="150" y="110"/>
                  </a:cubicBezTo>
                  <a:cubicBezTo>
                    <a:pt x="152" y="107"/>
                    <a:pt x="153" y="103"/>
                    <a:pt x="152" y="99"/>
                  </a:cubicBezTo>
                  <a:cubicBezTo>
                    <a:pt x="147" y="101"/>
                    <a:pt x="143" y="103"/>
                    <a:pt x="138" y="106"/>
                  </a:cubicBezTo>
                  <a:cubicBezTo>
                    <a:pt x="134" y="108"/>
                    <a:pt x="129" y="115"/>
                    <a:pt x="126" y="116"/>
                  </a:cubicBezTo>
                  <a:cubicBezTo>
                    <a:pt x="125" y="116"/>
                    <a:pt x="124" y="116"/>
                    <a:pt x="123" y="116"/>
                  </a:cubicBezTo>
                  <a:cubicBezTo>
                    <a:pt x="135" y="105"/>
                    <a:pt x="147" y="95"/>
                    <a:pt x="161" y="85"/>
                  </a:cubicBezTo>
                  <a:cubicBezTo>
                    <a:pt x="161" y="85"/>
                    <a:pt x="161" y="85"/>
                    <a:pt x="161" y="86"/>
                  </a:cubicBezTo>
                  <a:cubicBezTo>
                    <a:pt x="160" y="87"/>
                    <a:pt x="159" y="88"/>
                    <a:pt x="158" y="90"/>
                  </a:cubicBezTo>
                  <a:cubicBezTo>
                    <a:pt x="165" y="87"/>
                    <a:pt x="168" y="80"/>
                    <a:pt x="176" y="78"/>
                  </a:cubicBezTo>
                  <a:cubicBezTo>
                    <a:pt x="176" y="80"/>
                    <a:pt x="175" y="80"/>
                    <a:pt x="176" y="81"/>
                  </a:cubicBezTo>
                  <a:cubicBezTo>
                    <a:pt x="181" y="83"/>
                    <a:pt x="184" y="77"/>
                    <a:pt x="188" y="80"/>
                  </a:cubicBezTo>
                  <a:cubicBezTo>
                    <a:pt x="181" y="85"/>
                    <a:pt x="181" y="98"/>
                    <a:pt x="167" y="97"/>
                  </a:cubicBezTo>
                  <a:cubicBezTo>
                    <a:pt x="165" y="96"/>
                    <a:pt x="165" y="93"/>
                    <a:pt x="163" y="92"/>
                  </a:cubicBezTo>
                  <a:cubicBezTo>
                    <a:pt x="162" y="93"/>
                    <a:pt x="160" y="92"/>
                    <a:pt x="159" y="93"/>
                  </a:cubicBezTo>
                  <a:cubicBezTo>
                    <a:pt x="159" y="101"/>
                    <a:pt x="154" y="105"/>
                    <a:pt x="150" y="110"/>
                  </a:cubicBezTo>
                  <a:cubicBezTo>
                    <a:pt x="150" y="110"/>
                    <a:pt x="150" y="110"/>
                    <a:pt x="150" y="111"/>
                  </a:cubicBezTo>
                  <a:cubicBezTo>
                    <a:pt x="150" y="111"/>
                    <a:pt x="150" y="111"/>
                    <a:pt x="149" y="111"/>
                  </a:cubicBezTo>
                  <a:cubicBezTo>
                    <a:pt x="148" y="113"/>
                    <a:pt x="148" y="115"/>
                    <a:pt x="148" y="118"/>
                  </a:cubicBezTo>
                  <a:cubicBezTo>
                    <a:pt x="158" y="121"/>
                    <a:pt x="160" y="110"/>
                    <a:pt x="167" y="108"/>
                  </a:cubicBezTo>
                  <a:cubicBezTo>
                    <a:pt x="166" y="111"/>
                    <a:pt x="163" y="114"/>
                    <a:pt x="165" y="117"/>
                  </a:cubicBezTo>
                  <a:cubicBezTo>
                    <a:pt x="167" y="116"/>
                    <a:pt x="169" y="115"/>
                    <a:pt x="172" y="114"/>
                  </a:cubicBezTo>
                  <a:cubicBezTo>
                    <a:pt x="175" y="112"/>
                    <a:pt x="176" y="107"/>
                    <a:pt x="178" y="104"/>
                  </a:cubicBezTo>
                  <a:cubicBezTo>
                    <a:pt x="181" y="99"/>
                    <a:pt x="188" y="97"/>
                    <a:pt x="191" y="91"/>
                  </a:cubicBezTo>
                  <a:cubicBezTo>
                    <a:pt x="192" y="90"/>
                    <a:pt x="189" y="91"/>
                    <a:pt x="190" y="90"/>
                  </a:cubicBezTo>
                  <a:cubicBezTo>
                    <a:pt x="194" y="86"/>
                    <a:pt x="198" y="83"/>
                    <a:pt x="203" y="80"/>
                  </a:cubicBezTo>
                  <a:cubicBezTo>
                    <a:pt x="204" y="76"/>
                    <a:pt x="207" y="73"/>
                    <a:pt x="210" y="69"/>
                  </a:cubicBezTo>
                  <a:cubicBezTo>
                    <a:pt x="208" y="68"/>
                    <a:pt x="205" y="70"/>
                    <a:pt x="204" y="69"/>
                  </a:cubicBezTo>
                  <a:cubicBezTo>
                    <a:pt x="207" y="68"/>
                    <a:pt x="210" y="67"/>
                    <a:pt x="211" y="63"/>
                  </a:cubicBezTo>
                  <a:cubicBezTo>
                    <a:pt x="200" y="63"/>
                    <a:pt x="192" y="67"/>
                    <a:pt x="188" y="75"/>
                  </a:cubicBezTo>
                  <a:cubicBezTo>
                    <a:pt x="186" y="75"/>
                    <a:pt x="185" y="74"/>
                    <a:pt x="184" y="73"/>
                  </a:cubicBezTo>
                  <a:cubicBezTo>
                    <a:pt x="190" y="67"/>
                    <a:pt x="198" y="63"/>
                    <a:pt x="206" y="59"/>
                  </a:cubicBezTo>
                  <a:cubicBezTo>
                    <a:pt x="208" y="58"/>
                    <a:pt x="211" y="56"/>
                    <a:pt x="214" y="55"/>
                  </a:cubicBezTo>
                  <a:cubicBezTo>
                    <a:pt x="216" y="54"/>
                    <a:pt x="218" y="54"/>
                    <a:pt x="220" y="53"/>
                  </a:cubicBezTo>
                  <a:cubicBezTo>
                    <a:pt x="222" y="52"/>
                    <a:pt x="225" y="51"/>
                    <a:pt x="227" y="50"/>
                  </a:cubicBezTo>
                  <a:cubicBezTo>
                    <a:pt x="227" y="50"/>
                    <a:pt x="226" y="50"/>
                    <a:pt x="226" y="51"/>
                  </a:cubicBezTo>
                  <a:cubicBezTo>
                    <a:pt x="231" y="51"/>
                    <a:pt x="233" y="48"/>
                    <a:pt x="236" y="47"/>
                  </a:cubicBezTo>
                  <a:cubicBezTo>
                    <a:pt x="236" y="47"/>
                    <a:pt x="236" y="47"/>
                    <a:pt x="236" y="46"/>
                  </a:cubicBezTo>
                  <a:cubicBezTo>
                    <a:pt x="268" y="35"/>
                    <a:pt x="303" y="29"/>
                    <a:pt x="339" y="29"/>
                  </a:cubicBezTo>
                  <a:cubicBezTo>
                    <a:pt x="379" y="29"/>
                    <a:pt x="416" y="36"/>
                    <a:pt x="451" y="50"/>
                  </a:cubicBezTo>
                  <a:cubicBezTo>
                    <a:pt x="452" y="51"/>
                    <a:pt x="454" y="51"/>
                    <a:pt x="455" y="51"/>
                  </a:cubicBezTo>
                  <a:cubicBezTo>
                    <a:pt x="463" y="54"/>
                    <a:pt x="471" y="58"/>
                    <a:pt x="479" y="62"/>
                  </a:cubicBezTo>
                  <a:cubicBezTo>
                    <a:pt x="479" y="62"/>
                    <a:pt x="479" y="62"/>
                    <a:pt x="479" y="63"/>
                  </a:cubicBezTo>
                  <a:cubicBezTo>
                    <a:pt x="478" y="64"/>
                    <a:pt x="476" y="65"/>
                    <a:pt x="475" y="67"/>
                  </a:cubicBezTo>
                  <a:cubicBezTo>
                    <a:pt x="477" y="70"/>
                    <a:pt x="478" y="74"/>
                    <a:pt x="479" y="77"/>
                  </a:cubicBezTo>
                  <a:cubicBezTo>
                    <a:pt x="478" y="77"/>
                    <a:pt x="478" y="78"/>
                    <a:pt x="477" y="78"/>
                  </a:cubicBezTo>
                  <a:cubicBezTo>
                    <a:pt x="477" y="81"/>
                    <a:pt x="480" y="82"/>
                    <a:pt x="480" y="86"/>
                  </a:cubicBezTo>
                  <a:cubicBezTo>
                    <a:pt x="475" y="87"/>
                    <a:pt x="473" y="78"/>
                    <a:pt x="468" y="78"/>
                  </a:cubicBezTo>
                  <a:cubicBezTo>
                    <a:pt x="465" y="78"/>
                    <a:pt x="463" y="81"/>
                    <a:pt x="462" y="85"/>
                  </a:cubicBezTo>
                  <a:cubicBezTo>
                    <a:pt x="463" y="88"/>
                    <a:pt x="466" y="89"/>
                    <a:pt x="467" y="93"/>
                  </a:cubicBezTo>
                  <a:cubicBezTo>
                    <a:pt x="465" y="96"/>
                    <a:pt x="462" y="97"/>
                    <a:pt x="461" y="100"/>
                  </a:cubicBezTo>
                  <a:cubicBezTo>
                    <a:pt x="465" y="107"/>
                    <a:pt x="463" y="116"/>
                    <a:pt x="466" y="123"/>
                  </a:cubicBezTo>
                  <a:cubicBezTo>
                    <a:pt x="466" y="123"/>
                    <a:pt x="465" y="123"/>
                    <a:pt x="465" y="124"/>
                  </a:cubicBezTo>
                  <a:cubicBezTo>
                    <a:pt x="467" y="126"/>
                    <a:pt x="470" y="125"/>
                    <a:pt x="471" y="127"/>
                  </a:cubicBezTo>
                  <a:cubicBezTo>
                    <a:pt x="467" y="129"/>
                    <a:pt x="467" y="135"/>
                    <a:pt x="459" y="134"/>
                  </a:cubicBezTo>
                  <a:cubicBezTo>
                    <a:pt x="461" y="137"/>
                    <a:pt x="465" y="139"/>
                    <a:pt x="465" y="143"/>
                  </a:cubicBezTo>
                  <a:cubicBezTo>
                    <a:pt x="460" y="140"/>
                    <a:pt x="455" y="136"/>
                    <a:pt x="450" y="134"/>
                  </a:cubicBezTo>
                  <a:cubicBezTo>
                    <a:pt x="450" y="143"/>
                    <a:pt x="456" y="147"/>
                    <a:pt x="459" y="154"/>
                  </a:cubicBezTo>
                  <a:cubicBezTo>
                    <a:pt x="456" y="156"/>
                    <a:pt x="452" y="157"/>
                    <a:pt x="448" y="155"/>
                  </a:cubicBezTo>
                  <a:cubicBezTo>
                    <a:pt x="444" y="157"/>
                    <a:pt x="442" y="159"/>
                    <a:pt x="441" y="163"/>
                  </a:cubicBezTo>
                  <a:cubicBezTo>
                    <a:pt x="436" y="164"/>
                    <a:pt x="435" y="169"/>
                    <a:pt x="429" y="170"/>
                  </a:cubicBezTo>
                  <a:cubicBezTo>
                    <a:pt x="426" y="174"/>
                    <a:pt x="420" y="176"/>
                    <a:pt x="416" y="180"/>
                  </a:cubicBezTo>
                  <a:cubicBezTo>
                    <a:pt x="413" y="179"/>
                    <a:pt x="410" y="177"/>
                    <a:pt x="407" y="178"/>
                  </a:cubicBezTo>
                  <a:cubicBezTo>
                    <a:pt x="408" y="182"/>
                    <a:pt x="411" y="184"/>
                    <a:pt x="411" y="187"/>
                  </a:cubicBezTo>
                  <a:cubicBezTo>
                    <a:pt x="405" y="187"/>
                    <a:pt x="405" y="192"/>
                    <a:pt x="401" y="192"/>
                  </a:cubicBezTo>
                  <a:cubicBezTo>
                    <a:pt x="400" y="197"/>
                    <a:pt x="395" y="197"/>
                    <a:pt x="393" y="201"/>
                  </a:cubicBezTo>
                  <a:cubicBezTo>
                    <a:pt x="389" y="199"/>
                    <a:pt x="384" y="198"/>
                    <a:pt x="382" y="193"/>
                  </a:cubicBezTo>
                  <a:cubicBezTo>
                    <a:pt x="385" y="193"/>
                    <a:pt x="382" y="191"/>
                    <a:pt x="383" y="190"/>
                  </a:cubicBezTo>
                  <a:cubicBezTo>
                    <a:pt x="390" y="191"/>
                    <a:pt x="399" y="191"/>
                    <a:pt x="403" y="186"/>
                  </a:cubicBezTo>
                  <a:cubicBezTo>
                    <a:pt x="400" y="185"/>
                    <a:pt x="400" y="181"/>
                    <a:pt x="397" y="180"/>
                  </a:cubicBezTo>
                  <a:cubicBezTo>
                    <a:pt x="395" y="179"/>
                    <a:pt x="393" y="180"/>
                    <a:pt x="391" y="180"/>
                  </a:cubicBezTo>
                  <a:cubicBezTo>
                    <a:pt x="384" y="178"/>
                    <a:pt x="376" y="174"/>
                    <a:pt x="369" y="175"/>
                  </a:cubicBezTo>
                  <a:cubicBezTo>
                    <a:pt x="364" y="169"/>
                    <a:pt x="358" y="171"/>
                    <a:pt x="351" y="173"/>
                  </a:cubicBezTo>
                  <a:cubicBezTo>
                    <a:pt x="343" y="174"/>
                    <a:pt x="339" y="177"/>
                    <a:pt x="336" y="182"/>
                  </a:cubicBezTo>
                  <a:cubicBezTo>
                    <a:pt x="327" y="183"/>
                    <a:pt x="327" y="192"/>
                    <a:pt x="318" y="193"/>
                  </a:cubicBezTo>
                  <a:cubicBezTo>
                    <a:pt x="314" y="202"/>
                    <a:pt x="305" y="206"/>
                    <a:pt x="295" y="209"/>
                  </a:cubicBezTo>
                  <a:cubicBezTo>
                    <a:pt x="292" y="215"/>
                    <a:pt x="289" y="220"/>
                    <a:pt x="291" y="229"/>
                  </a:cubicBezTo>
                  <a:cubicBezTo>
                    <a:pt x="295" y="230"/>
                    <a:pt x="300" y="231"/>
                    <a:pt x="305" y="232"/>
                  </a:cubicBezTo>
                  <a:cubicBezTo>
                    <a:pt x="308" y="238"/>
                    <a:pt x="311" y="243"/>
                    <a:pt x="314" y="249"/>
                  </a:cubicBezTo>
                  <a:cubicBezTo>
                    <a:pt x="317" y="249"/>
                    <a:pt x="320" y="249"/>
                    <a:pt x="323" y="250"/>
                  </a:cubicBezTo>
                  <a:cubicBezTo>
                    <a:pt x="328" y="245"/>
                    <a:pt x="337" y="240"/>
                    <a:pt x="336" y="231"/>
                  </a:cubicBezTo>
                  <a:cubicBezTo>
                    <a:pt x="338" y="231"/>
                    <a:pt x="338" y="231"/>
                    <a:pt x="338" y="231"/>
                  </a:cubicBezTo>
                  <a:cubicBezTo>
                    <a:pt x="336" y="226"/>
                    <a:pt x="332" y="223"/>
                    <a:pt x="333" y="218"/>
                  </a:cubicBezTo>
                  <a:cubicBezTo>
                    <a:pt x="334" y="213"/>
                    <a:pt x="338" y="210"/>
                    <a:pt x="342" y="207"/>
                  </a:cubicBezTo>
                  <a:cubicBezTo>
                    <a:pt x="346" y="203"/>
                    <a:pt x="348" y="200"/>
                    <a:pt x="352" y="199"/>
                  </a:cubicBezTo>
                  <a:cubicBezTo>
                    <a:pt x="351" y="207"/>
                    <a:pt x="346" y="210"/>
                    <a:pt x="342" y="215"/>
                  </a:cubicBezTo>
                  <a:cubicBezTo>
                    <a:pt x="344" y="221"/>
                    <a:pt x="348" y="225"/>
                    <a:pt x="353" y="227"/>
                  </a:cubicBezTo>
                  <a:cubicBezTo>
                    <a:pt x="354" y="231"/>
                    <a:pt x="353" y="236"/>
                    <a:pt x="352" y="238"/>
                  </a:cubicBezTo>
                  <a:cubicBezTo>
                    <a:pt x="344" y="238"/>
                    <a:pt x="344" y="245"/>
                    <a:pt x="343" y="251"/>
                  </a:cubicBezTo>
                  <a:cubicBezTo>
                    <a:pt x="337" y="250"/>
                    <a:pt x="330" y="256"/>
                    <a:pt x="324" y="257"/>
                  </a:cubicBezTo>
                  <a:cubicBezTo>
                    <a:pt x="322" y="257"/>
                    <a:pt x="319" y="256"/>
                    <a:pt x="317" y="256"/>
                  </a:cubicBezTo>
                  <a:cubicBezTo>
                    <a:pt x="312" y="255"/>
                    <a:pt x="305" y="256"/>
                    <a:pt x="302" y="252"/>
                  </a:cubicBezTo>
                  <a:cubicBezTo>
                    <a:pt x="303" y="250"/>
                    <a:pt x="305" y="249"/>
                    <a:pt x="307" y="249"/>
                  </a:cubicBezTo>
                  <a:cubicBezTo>
                    <a:pt x="306" y="244"/>
                    <a:pt x="302" y="242"/>
                    <a:pt x="302" y="237"/>
                  </a:cubicBezTo>
                  <a:cubicBezTo>
                    <a:pt x="297" y="240"/>
                    <a:pt x="298" y="249"/>
                    <a:pt x="294" y="254"/>
                  </a:cubicBezTo>
                  <a:cubicBezTo>
                    <a:pt x="293" y="254"/>
                    <a:pt x="291" y="254"/>
                    <a:pt x="290" y="254"/>
                  </a:cubicBezTo>
                  <a:cubicBezTo>
                    <a:pt x="285" y="258"/>
                    <a:pt x="280" y="256"/>
                    <a:pt x="275" y="259"/>
                  </a:cubicBezTo>
                  <a:cubicBezTo>
                    <a:pt x="268" y="262"/>
                    <a:pt x="266" y="272"/>
                    <a:pt x="257" y="273"/>
                  </a:cubicBezTo>
                  <a:cubicBezTo>
                    <a:pt x="251" y="274"/>
                    <a:pt x="245" y="272"/>
                    <a:pt x="240" y="276"/>
                  </a:cubicBezTo>
                  <a:cubicBezTo>
                    <a:pt x="241" y="282"/>
                    <a:pt x="244" y="287"/>
                    <a:pt x="245" y="295"/>
                  </a:cubicBezTo>
                  <a:cubicBezTo>
                    <a:pt x="240" y="306"/>
                    <a:pt x="223" y="299"/>
                    <a:pt x="212" y="298"/>
                  </a:cubicBezTo>
                  <a:cubicBezTo>
                    <a:pt x="209" y="303"/>
                    <a:pt x="206" y="308"/>
                    <a:pt x="203" y="312"/>
                  </a:cubicBezTo>
                  <a:cubicBezTo>
                    <a:pt x="202" y="319"/>
                    <a:pt x="202" y="324"/>
                    <a:pt x="201" y="330"/>
                  </a:cubicBezTo>
                  <a:cubicBezTo>
                    <a:pt x="208" y="331"/>
                    <a:pt x="212" y="339"/>
                    <a:pt x="219" y="340"/>
                  </a:cubicBezTo>
                  <a:cubicBezTo>
                    <a:pt x="223" y="341"/>
                    <a:pt x="228" y="340"/>
                    <a:pt x="231" y="339"/>
                  </a:cubicBezTo>
                  <a:cubicBezTo>
                    <a:pt x="233" y="338"/>
                    <a:pt x="237" y="338"/>
                    <a:pt x="239" y="337"/>
                  </a:cubicBezTo>
                  <a:cubicBezTo>
                    <a:pt x="244" y="334"/>
                    <a:pt x="246" y="329"/>
                    <a:pt x="248" y="324"/>
                  </a:cubicBezTo>
                  <a:cubicBezTo>
                    <a:pt x="251" y="322"/>
                    <a:pt x="254" y="323"/>
                    <a:pt x="257" y="320"/>
                  </a:cubicBezTo>
                  <a:cubicBezTo>
                    <a:pt x="260" y="318"/>
                    <a:pt x="261" y="313"/>
                    <a:pt x="265" y="312"/>
                  </a:cubicBezTo>
                  <a:cubicBezTo>
                    <a:pt x="268" y="311"/>
                    <a:pt x="271" y="312"/>
                    <a:pt x="274" y="312"/>
                  </a:cubicBezTo>
                  <a:cubicBezTo>
                    <a:pt x="280" y="312"/>
                    <a:pt x="284" y="310"/>
                    <a:pt x="289" y="309"/>
                  </a:cubicBezTo>
                  <a:cubicBezTo>
                    <a:pt x="290" y="314"/>
                    <a:pt x="294" y="316"/>
                    <a:pt x="298" y="319"/>
                  </a:cubicBezTo>
                  <a:cubicBezTo>
                    <a:pt x="301" y="322"/>
                    <a:pt x="303" y="325"/>
                    <a:pt x="306" y="327"/>
                  </a:cubicBezTo>
                  <a:cubicBezTo>
                    <a:pt x="310" y="329"/>
                    <a:pt x="316" y="329"/>
                    <a:pt x="319" y="333"/>
                  </a:cubicBezTo>
                  <a:cubicBezTo>
                    <a:pt x="321" y="339"/>
                    <a:pt x="318" y="342"/>
                    <a:pt x="320" y="346"/>
                  </a:cubicBezTo>
                  <a:cubicBezTo>
                    <a:pt x="322" y="346"/>
                    <a:pt x="322" y="345"/>
                    <a:pt x="324" y="345"/>
                  </a:cubicBezTo>
                  <a:cubicBezTo>
                    <a:pt x="325" y="341"/>
                    <a:pt x="324" y="336"/>
                    <a:pt x="327" y="333"/>
                  </a:cubicBezTo>
                  <a:cubicBezTo>
                    <a:pt x="329" y="333"/>
                    <a:pt x="328" y="336"/>
                    <a:pt x="331" y="336"/>
                  </a:cubicBezTo>
                  <a:cubicBezTo>
                    <a:pt x="332" y="332"/>
                    <a:pt x="328" y="328"/>
                    <a:pt x="324" y="327"/>
                  </a:cubicBezTo>
                  <a:cubicBezTo>
                    <a:pt x="321" y="322"/>
                    <a:pt x="315" y="319"/>
                    <a:pt x="309" y="316"/>
                  </a:cubicBezTo>
                  <a:cubicBezTo>
                    <a:pt x="309" y="313"/>
                    <a:pt x="307" y="311"/>
                    <a:pt x="307" y="307"/>
                  </a:cubicBezTo>
                  <a:cubicBezTo>
                    <a:pt x="310" y="308"/>
                    <a:pt x="313" y="307"/>
                    <a:pt x="316" y="309"/>
                  </a:cubicBezTo>
                  <a:cubicBezTo>
                    <a:pt x="318" y="310"/>
                    <a:pt x="320" y="313"/>
                    <a:pt x="322" y="315"/>
                  </a:cubicBezTo>
                  <a:cubicBezTo>
                    <a:pt x="327" y="318"/>
                    <a:pt x="335" y="320"/>
                    <a:pt x="337" y="326"/>
                  </a:cubicBezTo>
                  <a:cubicBezTo>
                    <a:pt x="336" y="328"/>
                    <a:pt x="335" y="329"/>
                    <a:pt x="334" y="331"/>
                  </a:cubicBezTo>
                  <a:cubicBezTo>
                    <a:pt x="335" y="336"/>
                    <a:pt x="342" y="337"/>
                    <a:pt x="344" y="341"/>
                  </a:cubicBezTo>
                  <a:cubicBezTo>
                    <a:pt x="347" y="345"/>
                    <a:pt x="346" y="350"/>
                    <a:pt x="349" y="355"/>
                  </a:cubicBezTo>
                  <a:cubicBezTo>
                    <a:pt x="353" y="354"/>
                    <a:pt x="353" y="355"/>
                    <a:pt x="355" y="356"/>
                  </a:cubicBezTo>
                  <a:cubicBezTo>
                    <a:pt x="357" y="354"/>
                    <a:pt x="359" y="354"/>
                    <a:pt x="362" y="355"/>
                  </a:cubicBezTo>
                  <a:cubicBezTo>
                    <a:pt x="363" y="351"/>
                    <a:pt x="359" y="352"/>
                    <a:pt x="358" y="349"/>
                  </a:cubicBezTo>
                  <a:cubicBezTo>
                    <a:pt x="359" y="348"/>
                    <a:pt x="361" y="350"/>
                    <a:pt x="361" y="348"/>
                  </a:cubicBezTo>
                  <a:cubicBezTo>
                    <a:pt x="358" y="345"/>
                    <a:pt x="357" y="340"/>
                    <a:pt x="356" y="335"/>
                  </a:cubicBezTo>
                  <a:cubicBezTo>
                    <a:pt x="359" y="327"/>
                    <a:pt x="372" y="335"/>
                    <a:pt x="377" y="329"/>
                  </a:cubicBezTo>
                  <a:cubicBezTo>
                    <a:pt x="375" y="332"/>
                    <a:pt x="373" y="335"/>
                    <a:pt x="373" y="341"/>
                  </a:cubicBezTo>
                  <a:cubicBezTo>
                    <a:pt x="377" y="344"/>
                    <a:pt x="379" y="349"/>
                    <a:pt x="381" y="354"/>
                  </a:cubicBezTo>
                  <a:cubicBezTo>
                    <a:pt x="393" y="352"/>
                    <a:pt x="407" y="356"/>
                    <a:pt x="416" y="351"/>
                  </a:cubicBezTo>
                  <a:cubicBezTo>
                    <a:pt x="422" y="362"/>
                    <a:pt x="414" y="372"/>
                    <a:pt x="410" y="379"/>
                  </a:cubicBezTo>
                  <a:cubicBezTo>
                    <a:pt x="409" y="378"/>
                    <a:pt x="407" y="378"/>
                    <a:pt x="406" y="377"/>
                  </a:cubicBezTo>
                  <a:cubicBezTo>
                    <a:pt x="403" y="380"/>
                    <a:pt x="398" y="379"/>
                    <a:pt x="394" y="379"/>
                  </a:cubicBezTo>
                  <a:cubicBezTo>
                    <a:pt x="391" y="380"/>
                    <a:pt x="389" y="382"/>
                    <a:pt x="386" y="382"/>
                  </a:cubicBezTo>
                  <a:cubicBezTo>
                    <a:pt x="373" y="383"/>
                    <a:pt x="360" y="374"/>
                    <a:pt x="348" y="373"/>
                  </a:cubicBezTo>
                  <a:cubicBezTo>
                    <a:pt x="345" y="375"/>
                    <a:pt x="342" y="376"/>
                    <a:pt x="340" y="377"/>
                  </a:cubicBezTo>
                  <a:cubicBezTo>
                    <a:pt x="340" y="381"/>
                    <a:pt x="339" y="385"/>
                    <a:pt x="336" y="387"/>
                  </a:cubicBezTo>
                  <a:cubicBezTo>
                    <a:pt x="332" y="384"/>
                    <a:pt x="329" y="385"/>
                    <a:pt x="324" y="383"/>
                  </a:cubicBezTo>
                  <a:cubicBezTo>
                    <a:pt x="318" y="380"/>
                    <a:pt x="315" y="374"/>
                    <a:pt x="310" y="373"/>
                  </a:cubicBezTo>
                  <a:cubicBezTo>
                    <a:pt x="304" y="371"/>
                    <a:pt x="299" y="375"/>
                    <a:pt x="296" y="369"/>
                  </a:cubicBezTo>
                  <a:cubicBezTo>
                    <a:pt x="294" y="366"/>
                    <a:pt x="295" y="362"/>
                    <a:pt x="294" y="358"/>
                  </a:cubicBezTo>
                  <a:cubicBezTo>
                    <a:pt x="293" y="355"/>
                    <a:pt x="290" y="352"/>
                    <a:pt x="289" y="347"/>
                  </a:cubicBezTo>
                  <a:cubicBezTo>
                    <a:pt x="286" y="347"/>
                    <a:pt x="283" y="348"/>
                    <a:pt x="279" y="348"/>
                  </a:cubicBezTo>
                  <a:cubicBezTo>
                    <a:pt x="273" y="348"/>
                    <a:pt x="267" y="346"/>
                    <a:pt x="260" y="345"/>
                  </a:cubicBezTo>
                  <a:cubicBezTo>
                    <a:pt x="253" y="344"/>
                    <a:pt x="243" y="344"/>
                    <a:pt x="238" y="346"/>
                  </a:cubicBezTo>
                  <a:cubicBezTo>
                    <a:pt x="234" y="346"/>
                    <a:pt x="231" y="349"/>
                    <a:pt x="228" y="349"/>
                  </a:cubicBezTo>
                  <a:cubicBezTo>
                    <a:pt x="224" y="348"/>
                    <a:pt x="221" y="341"/>
                    <a:pt x="218" y="342"/>
                  </a:cubicBezTo>
                  <a:cubicBezTo>
                    <a:pt x="215" y="342"/>
                    <a:pt x="211" y="348"/>
                    <a:pt x="208" y="350"/>
                  </a:cubicBezTo>
                  <a:cubicBezTo>
                    <a:pt x="206" y="351"/>
                    <a:pt x="203" y="350"/>
                    <a:pt x="201" y="351"/>
                  </a:cubicBezTo>
                  <a:cubicBezTo>
                    <a:pt x="198" y="352"/>
                    <a:pt x="196" y="354"/>
                    <a:pt x="193" y="354"/>
                  </a:cubicBezTo>
                  <a:cubicBezTo>
                    <a:pt x="192" y="355"/>
                    <a:pt x="194" y="355"/>
                    <a:pt x="194" y="357"/>
                  </a:cubicBezTo>
                  <a:cubicBezTo>
                    <a:pt x="191" y="361"/>
                    <a:pt x="188" y="366"/>
                    <a:pt x="183" y="369"/>
                  </a:cubicBezTo>
                  <a:cubicBezTo>
                    <a:pt x="178" y="373"/>
                    <a:pt x="171" y="374"/>
                    <a:pt x="165" y="377"/>
                  </a:cubicBezTo>
                  <a:cubicBezTo>
                    <a:pt x="157" y="381"/>
                    <a:pt x="151" y="390"/>
                    <a:pt x="149" y="400"/>
                  </a:cubicBezTo>
                  <a:cubicBezTo>
                    <a:pt x="147" y="406"/>
                    <a:pt x="146" y="413"/>
                    <a:pt x="145" y="421"/>
                  </a:cubicBezTo>
                  <a:cubicBezTo>
                    <a:pt x="137" y="429"/>
                    <a:pt x="146" y="438"/>
                    <a:pt x="143" y="449"/>
                  </a:cubicBezTo>
                  <a:cubicBezTo>
                    <a:pt x="147" y="456"/>
                    <a:pt x="153" y="458"/>
                    <a:pt x="156" y="465"/>
                  </a:cubicBezTo>
                  <a:cubicBezTo>
                    <a:pt x="158" y="468"/>
                    <a:pt x="157" y="472"/>
                    <a:pt x="158" y="477"/>
                  </a:cubicBezTo>
                  <a:cubicBezTo>
                    <a:pt x="160" y="481"/>
                    <a:pt x="164" y="485"/>
                    <a:pt x="167" y="488"/>
                  </a:cubicBezTo>
                  <a:cubicBezTo>
                    <a:pt x="171" y="492"/>
                    <a:pt x="174" y="496"/>
                    <a:pt x="178" y="498"/>
                  </a:cubicBezTo>
                  <a:cubicBezTo>
                    <a:pt x="186" y="502"/>
                    <a:pt x="196" y="502"/>
                    <a:pt x="206" y="504"/>
                  </a:cubicBezTo>
                  <a:cubicBezTo>
                    <a:pt x="213" y="505"/>
                    <a:pt x="217" y="508"/>
                    <a:pt x="225" y="508"/>
                  </a:cubicBezTo>
                  <a:cubicBezTo>
                    <a:pt x="230" y="507"/>
                    <a:pt x="236" y="505"/>
                    <a:pt x="241" y="505"/>
                  </a:cubicBezTo>
                  <a:cubicBezTo>
                    <a:pt x="244" y="506"/>
                    <a:pt x="247" y="509"/>
                    <a:pt x="251" y="510"/>
                  </a:cubicBezTo>
                  <a:cubicBezTo>
                    <a:pt x="255" y="516"/>
                    <a:pt x="263" y="518"/>
                    <a:pt x="274" y="518"/>
                  </a:cubicBezTo>
                  <a:cubicBezTo>
                    <a:pt x="276" y="520"/>
                    <a:pt x="279" y="522"/>
                    <a:pt x="281" y="525"/>
                  </a:cubicBezTo>
                  <a:cubicBezTo>
                    <a:pt x="277" y="530"/>
                    <a:pt x="273" y="536"/>
                    <a:pt x="273" y="543"/>
                  </a:cubicBezTo>
                  <a:cubicBezTo>
                    <a:pt x="285" y="554"/>
                    <a:pt x="294" y="568"/>
                    <a:pt x="305" y="580"/>
                  </a:cubicBezTo>
                  <a:cubicBezTo>
                    <a:pt x="302" y="583"/>
                    <a:pt x="301" y="586"/>
                    <a:pt x="301" y="592"/>
                  </a:cubicBezTo>
                  <a:cubicBezTo>
                    <a:pt x="299" y="593"/>
                    <a:pt x="296" y="594"/>
                    <a:pt x="295" y="596"/>
                  </a:cubicBezTo>
                  <a:cubicBezTo>
                    <a:pt x="294" y="600"/>
                    <a:pt x="296" y="606"/>
                    <a:pt x="293" y="610"/>
                  </a:cubicBezTo>
                  <a:cubicBezTo>
                    <a:pt x="296" y="616"/>
                    <a:pt x="304" y="619"/>
                    <a:pt x="307" y="625"/>
                  </a:cubicBezTo>
                  <a:cubicBezTo>
                    <a:pt x="309" y="628"/>
                    <a:pt x="309" y="631"/>
                    <a:pt x="311" y="634"/>
                  </a:cubicBezTo>
                  <a:cubicBezTo>
                    <a:pt x="315" y="639"/>
                    <a:pt x="323" y="644"/>
                    <a:pt x="330" y="647"/>
                  </a:cubicBezTo>
                  <a:cubicBezTo>
                    <a:pt x="330" y="648"/>
                    <a:pt x="330" y="649"/>
                    <a:pt x="330" y="650"/>
                  </a:cubicBezTo>
                  <a:cubicBezTo>
                    <a:pt x="331" y="651"/>
                    <a:pt x="332" y="651"/>
                    <a:pt x="333" y="651"/>
                  </a:cubicBezTo>
                  <a:cubicBezTo>
                    <a:pt x="225" y="649"/>
                    <a:pt x="131" y="592"/>
                    <a:pt x="77" y="507"/>
                  </a:cubicBezTo>
                  <a:close/>
                  <a:moveTo>
                    <a:pt x="365" y="650"/>
                  </a:moveTo>
                  <a:cubicBezTo>
                    <a:pt x="368" y="650"/>
                    <a:pt x="370" y="649"/>
                    <a:pt x="372" y="649"/>
                  </a:cubicBezTo>
                  <a:cubicBezTo>
                    <a:pt x="386" y="646"/>
                    <a:pt x="399" y="641"/>
                    <a:pt x="406" y="633"/>
                  </a:cubicBezTo>
                  <a:cubicBezTo>
                    <a:pt x="406" y="632"/>
                    <a:pt x="405" y="631"/>
                    <a:pt x="406" y="629"/>
                  </a:cubicBezTo>
                  <a:cubicBezTo>
                    <a:pt x="409" y="626"/>
                    <a:pt x="413" y="623"/>
                    <a:pt x="416" y="621"/>
                  </a:cubicBezTo>
                  <a:cubicBezTo>
                    <a:pt x="416" y="616"/>
                    <a:pt x="418" y="614"/>
                    <a:pt x="419" y="611"/>
                  </a:cubicBezTo>
                  <a:cubicBezTo>
                    <a:pt x="430" y="604"/>
                    <a:pt x="443" y="600"/>
                    <a:pt x="450" y="589"/>
                  </a:cubicBezTo>
                  <a:cubicBezTo>
                    <a:pt x="448" y="576"/>
                    <a:pt x="450" y="562"/>
                    <a:pt x="446" y="553"/>
                  </a:cubicBezTo>
                  <a:cubicBezTo>
                    <a:pt x="451" y="549"/>
                    <a:pt x="453" y="542"/>
                    <a:pt x="459" y="537"/>
                  </a:cubicBezTo>
                  <a:cubicBezTo>
                    <a:pt x="461" y="535"/>
                    <a:pt x="465" y="534"/>
                    <a:pt x="468" y="532"/>
                  </a:cubicBezTo>
                  <a:cubicBezTo>
                    <a:pt x="473" y="527"/>
                    <a:pt x="479" y="517"/>
                    <a:pt x="486" y="511"/>
                  </a:cubicBezTo>
                  <a:cubicBezTo>
                    <a:pt x="491" y="507"/>
                    <a:pt x="497" y="503"/>
                    <a:pt x="499" y="498"/>
                  </a:cubicBezTo>
                  <a:cubicBezTo>
                    <a:pt x="500" y="495"/>
                    <a:pt x="500" y="491"/>
                    <a:pt x="502" y="488"/>
                  </a:cubicBezTo>
                  <a:cubicBezTo>
                    <a:pt x="503" y="485"/>
                    <a:pt x="504" y="481"/>
                    <a:pt x="506" y="478"/>
                  </a:cubicBezTo>
                  <a:cubicBezTo>
                    <a:pt x="508" y="472"/>
                    <a:pt x="513" y="469"/>
                    <a:pt x="510" y="463"/>
                  </a:cubicBezTo>
                  <a:cubicBezTo>
                    <a:pt x="507" y="463"/>
                    <a:pt x="505" y="462"/>
                    <a:pt x="502" y="462"/>
                  </a:cubicBezTo>
                  <a:cubicBezTo>
                    <a:pt x="494" y="465"/>
                    <a:pt x="479" y="479"/>
                    <a:pt x="470" y="472"/>
                  </a:cubicBezTo>
                  <a:cubicBezTo>
                    <a:pt x="470" y="468"/>
                    <a:pt x="470" y="468"/>
                    <a:pt x="470" y="468"/>
                  </a:cubicBezTo>
                  <a:cubicBezTo>
                    <a:pt x="478" y="466"/>
                    <a:pt x="486" y="460"/>
                    <a:pt x="492" y="456"/>
                  </a:cubicBezTo>
                  <a:cubicBezTo>
                    <a:pt x="498" y="451"/>
                    <a:pt x="505" y="448"/>
                    <a:pt x="509" y="444"/>
                  </a:cubicBezTo>
                  <a:cubicBezTo>
                    <a:pt x="513" y="441"/>
                    <a:pt x="514" y="435"/>
                    <a:pt x="518" y="433"/>
                  </a:cubicBezTo>
                  <a:cubicBezTo>
                    <a:pt x="525" y="430"/>
                    <a:pt x="532" y="429"/>
                    <a:pt x="536" y="422"/>
                  </a:cubicBezTo>
                  <a:cubicBezTo>
                    <a:pt x="537" y="411"/>
                    <a:pt x="540" y="403"/>
                    <a:pt x="543" y="395"/>
                  </a:cubicBezTo>
                  <a:cubicBezTo>
                    <a:pt x="540" y="393"/>
                    <a:pt x="539" y="389"/>
                    <a:pt x="536" y="386"/>
                  </a:cubicBezTo>
                  <a:cubicBezTo>
                    <a:pt x="534" y="384"/>
                    <a:pt x="528" y="384"/>
                    <a:pt x="527" y="379"/>
                  </a:cubicBezTo>
                  <a:cubicBezTo>
                    <a:pt x="533" y="376"/>
                    <a:pt x="540" y="376"/>
                    <a:pt x="547" y="378"/>
                  </a:cubicBezTo>
                  <a:cubicBezTo>
                    <a:pt x="551" y="372"/>
                    <a:pt x="557" y="367"/>
                    <a:pt x="565" y="364"/>
                  </a:cubicBezTo>
                  <a:cubicBezTo>
                    <a:pt x="565" y="366"/>
                    <a:pt x="566" y="367"/>
                    <a:pt x="567" y="367"/>
                  </a:cubicBezTo>
                  <a:cubicBezTo>
                    <a:pt x="577" y="368"/>
                    <a:pt x="580" y="375"/>
                    <a:pt x="587" y="378"/>
                  </a:cubicBezTo>
                  <a:cubicBezTo>
                    <a:pt x="589" y="378"/>
                    <a:pt x="589" y="375"/>
                    <a:pt x="591" y="374"/>
                  </a:cubicBezTo>
                  <a:cubicBezTo>
                    <a:pt x="598" y="379"/>
                    <a:pt x="598" y="389"/>
                    <a:pt x="600" y="398"/>
                  </a:cubicBezTo>
                  <a:cubicBezTo>
                    <a:pt x="601" y="401"/>
                    <a:pt x="603" y="402"/>
                    <a:pt x="605" y="404"/>
                  </a:cubicBezTo>
                  <a:cubicBezTo>
                    <a:pt x="605" y="407"/>
                    <a:pt x="605" y="408"/>
                    <a:pt x="605" y="411"/>
                  </a:cubicBezTo>
                  <a:cubicBezTo>
                    <a:pt x="608" y="414"/>
                    <a:pt x="611" y="417"/>
                    <a:pt x="612" y="421"/>
                  </a:cubicBezTo>
                  <a:cubicBezTo>
                    <a:pt x="614" y="422"/>
                    <a:pt x="618" y="422"/>
                    <a:pt x="618" y="425"/>
                  </a:cubicBezTo>
                  <a:cubicBezTo>
                    <a:pt x="621" y="415"/>
                    <a:pt x="625" y="405"/>
                    <a:pt x="625" y="393"/>
                  </a:cubicBezTo>
                  <a:cubicBezTo>
                    <a:pt x="625" y="389"/>
                    <a:pt x="623" y="385"/>
                    <a:pt x="623" y="381"/>
                  </a:cubicBezTo>
                  <a:cubicBezTo>
                    <a:pt x="623" y="373"/>
                    <a:pt x="628" y="366"/>
                    <a:pt x="631" y="357"/>
                  </a:cubicBezTo>
                  <a:cubicBezTo>
                    <a:pt x="633" y="354"/>
                    <a:pt x="632" y="349"/>
                    <a:pt x="632" y="346"/>
                  </a:cubicBezTo>
                  <a:cubicBezTo>
                    <a:pt x="633" y="344"/>
                    <a:pt x="634" y="341"/>
                    <a:pt x="635" y="339"/>
                  </a:cubicBezTo>
                  <a:cubicBezTo>
                    <a:pt x="636" y="331"/>
                    <a:pt x="638" y="327"/>
                    <a:pt x="640" y="322"/>
                  </a:cubicBezTo>
                  <a:cubicBezTo>
                    <a:pt x="646" y="322"/>
                    <a:pt x="648" y="325"/>
                    <a:pt x="650" y="329"/>
                  </a:cubicBezTo>
                  <a:cubicBezTo>
                    <a:pt x="650" y="333"/>
                    <a:pt x="650" y="336"/>
                    <a:pt x="650" y="340"/>
                  </a:cubicBezTo>
                  <a:cubicBezTo>
                    <a:pt x="650" y="503"/>
                    <a:pt x="525" y="637"/>
                    <a:pt x="365" y="65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6" name="Freeform 26"/>
          <p:cNvSpPr>
            <a:spLocks noEditPoints="1"/>
          </p:cNvSpPr>
          <p:nvPr/>
        </p:nvSpPr>
        <p:spPr bwMode="auto">
          <a:xfrm>
            <a:off x="6331943" y="3630424"/>
            <a:ext cx="2109624" cy="2112250"/>
          </a:xfrm>
          <a:custGeom>
            <a:avLst/>
            <a:gdLst>
              <a:gd name="T0" fmla="*/ 339 w 679"/>
              <a:gd name="T1" fmla="*/ 0 h 679"/>
              <a:gd name="T2" fmla="*/ 79 w 679"/>
              <a:gd name="T3" fmla="*/ 252 h 679"/>
              <a:gd name="T4" fmla="*/ 126 w 679"/>
              <a:gd name="T5" fmla="*/ 290 h 679"/>
              <a:gd name="T6" fmla="*/ 150 w 679"/>
              <a:gd name="T7" fmla="*/ 294 h 679"/>
              <a:gd name="T8" fmla="*/ 150 w 679"/>
              <a:gd name="T9" fmla="*/ 282 h 679"/>
              <a:gd name="T10" fmla="*/ 208 w 679"/>
              <a:gd name="T11" fmla="*/ 323 h 679"/>
              <a:gd name="T12" fmla="*/ 254 w 679"/>
              <a:gd name="T13" fmla="*/ 328 h 679"/>
              <a:gd name="T14" fmla="*/ 302 w 679"/>
              <a:gd name="T15" fmla="*/ 349 h 679"/>
              <a:gd name="T16" fmla="*/ 336 w 679"/>
              <a:gd name="T17" fmla="*/ 349 h 679"/>
              <a:gd name="T18" fmla="*/ 337 w 679"/>
              <a:gd name="T19" fmla="*/ 400 h 679"/>
              <a:gd name="T20" fmla="*/ 376 w 679"/>
              <a:gd name="T21" fmla="*/ 465 h 679"/>
              <a:gd name="T22" fmla="*/ 422 w 679"/>
              <a:gd name="T23" fmla="*/ 516 h 679"/>
              <a:gd name="T24" fmla="*/ 425 w 679"/>
              <a:gd name="T25" fmla="*/ 569 h 679"/>
              <a:gd name="T26" fmla="*/ 431 w 679"/>
              <a:gd name="T27" fmla="*/ 612 h 679"/>
              <a:gd name="T28" fmla="*/ 339 w 679"/>
              <a:gd name="T29" fmla="*/ 651 h 679"/>
              <a:gd name="T30" fmla="*/ 479 w 679"/>
              <a:gd name="T31" fmla="*/ 599 h 679"/>
              <a:gd name="T32" fmla="*/ 483 w 679"/>
              <a:gd name="T33" fmla="*/ 580 h 679"/>
              <a:gd name="T34" fmla="*/ 494 w 679"/>
              <a:gd name="T35" fmla="*/ 540 h 679"/>
              <a:gd name="T36" fmla="*/ 531 w 679"/>
              <a:gd name="T37" fmla="*/ 515 h 679"/>
              <a:gd name="T38" fmla="*/ 565 w 679"/>
              <a:gd name="T39" fmla="*/ 471 h 679"/>
              <a:gd name="T40" fmla="*/ 578 w 679"/>
              <a:gd name="T41" fmla="*/ 398 h 679"/>
              <a:gd name="T42" fmla="*/ 531 w 679"/>
              <a:gd name="T43" fmla="*/ 366 h 679"/>
              <a:gd name="T44" fmla="*/ 499 w 679"/>
              <a:gd name="T45" fmla="*/ 366 h 679"/>
              <a:gd name="T46" fmla="*/ 487 w 679"/>
              <a:gd name="T47" fmla="*/ 348 h 679"/>
              <a:gd name="T48" fmla="*/ 428 w 679"/>
              <a:gd name="T49" fmla="*/ 328 h 679"/>
              <a:gd name="T50" fmla="*/ 414 w 679"/>
              <a:gd name="T51" fmla="*/ 317 h 679"/>
              <a:gd name="T52" fmla="*/ 379 w 679"/>
              <a:gd name="T53" fmla="*/ 319 h 679"/>
              <a:gd name="T54" fmla="*/ 358 w 679"/>
              <a:gd name="T55" fmla="*/ 326 h 679"/>
              <a:gd name="T56" fmla="*/ 322 w 679"/>
              <a:gd name="T57" fmla="*/ 348 h 679"/>
              <a:gd name="T58" fmla="*/ 286 w 679"/>
              <a:gd name="T59" fmla="*/ 319 h 679"/>
              <a:gd name="T60" fmla="*/ 262 w 679"/>
              <a:gd name="T61" fmla="*/ 291 h 679"/>
              <a:gd name="T62" fmla="*/ 222 w 679"/>
              <a:gd name="T63" fmla="*/ 297 h 679"/>
              <a:gd name="T64" fmla="*/ 235 w 679"/>
              <a:gd name="T65" fmla="*/ 249 h 679"/>
              <a:gd name="T66" fmla="*/ 279 w 679"/>
              <a:gd name="T67" fmla="*/ 241 h 679"/>
              <a:gd name="T68" fmla="*/ 293 w 679"/>
              <a:gd name="T69" fmla="*/ 233 h 679"/>
              <a:gd name="T70" fmla="*/ 311 w 679"/>
              <a:gd name="T71" fmla="*/ 185 h 679"/>
              <a:gd name="T72" fmla="*/ 337 w 679"/>
              <a:gd name="T73" fmla="*/ 160 h 679"/>
              <a:gd name="T74" fmla="*/ 354 w 679"/>
              <a:gd name="T75" fmla="*/ 144 h 679"/>
              <a:gd name="T76" fmla="*/ 373 w 679"/>
              <a:gd name="T77" fmla="*/ 121 h 679"/>
              <a:gd name="T78" fmla="*/ 354 w 679"/>
              <a:gd name="T79" fmla="*/ 112 h 679"/>
              <a:gd name="T80" fmla="*/ 342 w 679"/>
              <a:gd name="T81" fmla="*/ 104 h 679"/>
              <a:gd name="T82" fmla="*/ 369 w 679"/>
              <a:gd name="T83" fmla="*/ 97 h 679"/>
              <a:gd name="T84" fmla="*/ 385 w 679"/>
              <a:gd name="T85" fmla="*/ 111 h 679"/>
              <a:gd name="T86" fmla="*/ 413 w 679"/>
              <a:gd name="T87" fmla="*/ 103 h 679"/>
              <a:gd name="T88" fmla="*/ 392 w 679"/>
              <a:gd name="T89" fmla="*/ 85 h 679"/>
              <a:gd name="T90" fmla="*/ 351 w 679"/>
              <a:gd name="T91" fmla="*/ 57 h 679"/>
              <a:gd name="T92" fmla="*/ 314 w 679"/>
              <a:gd name="T93" fmla="*/ 50 h 679"/>
              <a:gd name="T94" fmla="*/ 268 w 679"/>
              <a:gd name="T95" fmla="*/ 67 h 679"/>
              <a:gd name="T96" fmla="*/ 265 w 679"/>
              <a:gd name="T97" fmla="*/ 91 h 679"/>
              <a:gd name="T98" fmla="*/ 261 w 679"/>
              <a:gd name="T99" fmla="*/ 100 h 679"/>
              <a:gd name="T100" fmla="*/ 211 w 679"/>
              <a:gd name="T101" fmla="*/ 94 h 679"/>
              <a:gd name="T102" fmla="*/ 194 w 679"/>
              <a:gd name="T103" fmla="*/ 64 h 679"/>
              <a:gd name="T104" fmla="*/ 223 w 679"/>
              <a:gd name="T105" fmla="*/ 55 h 679"/>
              <a:gd name="T106" fmla="*/ 245 w 679"/>
              <a:gd name="T107" fmla="*/ 43 h 679"/>
              <a:gd name="T108" fmla="*/ 294 w 679"/>
              <a:gd name="T109" fmla="*/ 38 h 679"/>
              <a:gd name="T110" fmla="*/ 327 w 679"/>
              <a:gd name="T111" fmla="*/ 35 h 679"/>
              <a:gd name="T112" fmla="*/ 466 w 679"/>
              <a:gd name="T113" fmla="*/ 624 h 679"/>
              <a:gd name="T114" fmla="*/ 266 w 679"/>
              <a:gd name="T115" fmla="*/ 154 h 679"/>
              <a:gd name="T116" fmla="*/ 243 w 679"/>
              <a:gd name="T117" fmla="*/ 166 h 679"/>
              <a:gd name="T118" fmla="*/ 280 w 679"/>
              <a:gd name="T119" fmla="*/ 149 h 679"/>
              <a:gd name="T120" fmla="*/ 281 w 679"/>
              <a:gd name="T121" fmla="*/ 167 h 679"/>
              <a:gd name="T122" fmla="*/ 249 w 679"/>
              <a:gd name="T123" fmla="*/ 140 h 679"/>
              <a:gd name="T124" fmla="*/ 225 w 679"/>
              <a:gd name="T125" fmla="*/ 138 h 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79" h="679">
                <a:moveTo>
                  <a:pt x="339" y="0"/>
                </a:moveTo>
                <a:cubicBezTo>
                  <a:pt x="152" y="0"/>
                  <a:pt x="0" y="152"/>
                  <a:pt x="0" y="339"/>
                </a:cubicBezTo>
                <a:cubicBezTo>
                  <a:pt x="0" y="527"/>
                  <a:pt x="152" y="679"/>
                  <a:pt x="339" y="679"/>
                </a:cubicBezTo>
                <a:cubicBezTo>
                  <a:pt x="527" y="679"/>
                  <a:pt x="679" y="527"/>
                  <a:pt x="679" y="339"/>
                </a:cubicBezTo>
                <a:cubicBezTo>
                  <a:pt x="679" y="152"/>
                  <a:pt x="527" y="0"/>
                  <a:pt x="339" y="0"/>
                </a:cubicBezTo>
                <a:close/>
                <a:moveTo>
                  <a:pt x="28" y="339"/>
                </a:moveTo>
                <a:cubicBezTo>
                  <a:pt x="28" y="295"/>
                  <a:pt x="38" y="253"/>
                  <a:pt x="54" y="215"/>
                </a:cubicBezTo>
                <a:cubicBezTo>
                  <a:pt x="54" y="217"/>
                  <a:pt x="55" y="219"/>
                  <a:pt x="55" y="220"/>
                </a:cubicBezTo>
                <a:cubicBezTo>
                  <a:pt x="56" y="225"/>
                  <a:pt x="62" y="233"/>
                  <a:pt x="68" y="237"/>
                </a:cubicBezTo>
                <a:cubicBezTo>
                  <a:pt x="73" y="240"/>
                  <a:pt x="75" y="251"/>
                  <a:pt x="79" y="252"/>
                </a:cubicBezTo>
                <a:cubicBezTo>
                  <a:pt x="82" y="254"/>
                  <a:pt x="89" y="256"/>
                  <a:pt x="93" y="254"/>
                </a:cubicBezTo>
                <a:cubicBezTo>
                  <a:pt x="97" y="253"/>
                  <a:pt x="100" y="256"/>
                  <a:pt x="105" y="261"/>
                </a:cubicBezTo>
                <a:cubicBezTo>
                  <a:pt x="111" y="267"/>
                  <a:pt x="117" y="277"/>
                  <a:pt x="120" y="277"/>
                </a:cubicBezTo>
                <a:cubicBezTo>
                  <a:pt x="123" y="278"/>
                  <a:pt x="128" y="280"/>
                  <a:pt x="126" y="283"/>
                </a:cubicBezTo>
                <a:cubicBezTo>
                  <a:pt x="125" y="285"/>
                  <a:pt x="123" y="291"/>
                  <a:pt x="126" y="290"/>
                </a:cubicBezTo>
                <a:cubicBezTo>
                  <a:pt x="130" y="290"/>
                  <a:pt x="131" y="287"/>
                  <a:pt x="135" y="290"/>
                </a:cubicBezTo>
                <a:cubicBezTo>
                  <a:pt x="139" y="294"/>
                  <a:pt x="144" y="295"/>
                  <a:pt x="144" y="298"/>
                </a:cubicBezTo>
                <a:cubicBezTo>
                  <a:pt x="144" y="301"/>
                  <a:pt x="149" y="301"/>
                  <a:pt x="150" y="301"/>
                </a:cubicBezTo>
                <a:cubicBezTo>
                  <a:pt x="152" y="301"/>
                  <a:pt x="158" y="309"/>
                  <a:pt x="161" y="304"/>
                </a:cubicBezTo>
                <a:cubicBezTo>
                  <a:pt x="164" y="300"/>
                  <a:pt x="154" y="296"/>
                  <a:pt x="150" y="294"/>
                </a:cubicBezTo>
                <a:cubicBezTo>
                  <a:pt x="147" y="293"/>
                  <a:pt x="148" y="287"/>
                  <a:pt x="141" y="283"/>
                </a:cubicBezTo>
                <a:cubicBezTo>
                  <a:pt x="134" y="280"/>
                  <a:pt x="134" y="276"/>
                  <a:pt x="128" y="273"/>
                </a:cubicBezTo>
                <a:cubicBezTo>
                  <a:pt x="123" y="270"/>
                  <a:pt x="119" y="268"/>
                  <a:pt x="122" y="264"/>
                </a:cubicBezTo>
                <a:cubicBezTo>
                  <a:pt x="125" y="259"/>
                  <a:pt x="128" y="266"/>
                  <a:pt x="130" y="269"/>
                </a:cubicBezTo>
                <a:cubicBezTo>
                  <a:pt x="133" y="273"/>
                  <a:pt x="145" y="280"/>
                  <a:pt x="150" y="282"/>
                </a:cubicBezTo>
                <a:cubicBezTo>
                  <a:pt x="154" y="285"/>
                  <a:pt x="165" y="297"/>
                  <a:pt x="167" y="296"/>
                </a:cubicBezTo>
                <a:cubicBezTo>
                  <a:pt x="169" y="296"/>
                  <a:pt x="177" y="302"/>
                  <a:pt x="177" y="302"/>
                </a:cubicBezTo>
                <a:cubicBezTo>
                  <a:pt x="177" y="302"/>
                  <a:pt x="182" y="307"/>
                  <a:pt x="181" y="309"/>
                </a:cubicBezTo>
                <a:cubicBezTo>
                  <a:pt x="181" y="311"/>
                  <a:pt x="185" y="317"/>
                  <a:pt x="189" y="318"/>
                </a:cubicBezTo>
                <a:cubicBezTo>
                  <a:pt x="192" y="320"/>
                  <a:pt x="206" y="317"/>
                  <a:pt x="208" y="323"/>
                </a:cubicBezTo>
                <a:cubicBezTo>
                  <a:pt x="209" y="325"/>
                  <a:pt x="213" y="333"/>
                  <a:pt x="218" y="332"/>
                </a:cubicBezTo>
                <a:cubicBezTo>
                  <a:pt x="223" y="331"/>
                  <a:pt x="228" y="328"/>
                  <a:pt x="230" y="329"/>
                </a:cubicBezTo>
                <a:cubicBezTo>
                  <a:pt x="232" y="330"/>
                  <a:pt x="237" y="334"/>
                  <a:pt x="239" y="331"/>
                </a:cubicBezTo>
                <a:cubicBezTo>
                  <a:pt x="240" y="327"/>
                  <a:pt x="240" y="325"/>
                  <a:pt x="244" y="325"/>
                </a:cubicBezTo>
                <a:cubicBezTo>
                  <a:pt x="248" y="324"/>
                  <a:pt x="251" y="326"/>
                  <a:pt x="254" y="328"/>
                </a:cubicBezTo>
                <a:cubicBezTo>
                  <a:pt x="256" y="330"/>
                  <a:pt x="264" y="335"/>
                  <a:pt x="267" y="334"/>
                </a:cubicBezTo>
                <a:cubicBezTo>
                  <a:pt x="270" y="332"/>
                  <a:pt x="275" y="336"/>
                  <a:pt x="276" y="334"/>
                </a:cubicBezTo>
                <a:cubicBezTo>
                  <a:pt x="278" y="332"/>
                  <a:pt x="282" y="333"/>
                  <a:pt x="284" y="334"/>
                </a:cubicBezTo>
                <a:cubicBezTo>
                  <a:pt x="286" y="335"/>
                  <a:pt x="291" y="337"/>
                  <a:pt x="292" y="343"/>
                </a:cubicBezTo>
                <a:cubicBezTo>
                  <a:pt x="293" y="348"/>
                  <a:pt x="299" y="348"/>
                  <a:pt x="302" y="349"/>
                </a:cubicBezTo>
                <a:cubicBezTo>
                  <a:pt x="305" y="350"/>
                  <a:pt x="309" y="352"/>
                  <a:pt x="312" y="354"/>
                </a:cubicBezTo>
                <a:cubicBezTo>
                  <a:pt x="315" y="356"/>
                  <a:pt x="320" y="355"/>
                  <a:pt x="321" y="356"/>
                </a:cubicBezTo>
                <a:cubicBezTo>
                  <a:pt x="323" y="357"/>
                  <a:pt x="324" y="360"/>
                  <a:pt x="328" y="357"/>
                </a:cubicBezTo>
                <a:cubicBezTo>
                  <a:pt x="331" y="353"/>
                  <a:pt x="329" y="350"/>
                  <a:pt x="329" y="350"/>
                </a:cubicBezTo>
                <a:cubicBezTo>
                  <a:pt x="329" y="350"/>
                  <a:pt x="333" y="348"/>
                  <a:pt x="336" y="349"/>
                </a:cubicBezTo>
                <a:cubicBezTo>
                  <a:pt x="338" y="350"/>
                  <a:pt x="341" y="356"/>
                  <a:pt x="343" y="357"/>
                </a:cubicBezTo>
                <a:cubicBezTo>
                  <a:pt x="344" y="357"/>
                  <a:pt x="349" y="364"/>
                  <a:pt x="348" y="369"/>
                </a:cubicBezTo>
                <a:cubicBezTo>
                  <a:pt x="348" y="374"/>
                  <a:pt x="349" y="379"/>
                  <a:pt x="348" y="380"/>
                </a:cubicBezTo>
                <a:cubicBezTo>
                  <a:pt x="346" y="380"/>
                  <a:pt x="342" y="386"/>
                  <a:pt x="340" y="388"/>
                </a:cubicBezTo>
                <a:cubicBezTo>
                  <a:pt x="338" y="390"/>
                  <a:pt x="336" y="398"/>
                  <a:pt x="337" y="400"/>
                </a:cubicBezTo>
                <a:cubicBezTo>
                  <a:pt x="338" y="402"/>
                  <a:pt x="341" y="409"/>
                  <a:pt x="341" y="413"/>
                </a:cubicBezTo>
                <a:cubicBezTo>
                  <a:pt x="341" y="416"/>
                  <a:pt x="338" y="420"/>
                  <a:pt x="341" y="425"/>
                </a:cubicBezTo>
                <a:cubicBezTo>
                  <a:pt x="344" y="429"/>
                  <a:pt x="353" y="429"/>
                  <a:pt x="354" y="433"/>
                </a:cubicBezTo>
                <a:cubicBezTo>
                  <a:pt x="356" y="437"/>
                  <a:pt x="365" y="446"/>
                  <a:pt x="367" y="450"/>
                </a:cubicBezTo>
                <a:cubicBezTo>
                  <a:pt x="369" y="455"/>
                  <a:pt x="375" y="459"/>
                  <a:pt x="376" y="465"/>
                </a:cubicBezTo>
                <a:cubicBezTo>
                  <a:pt x="378" y="471"/>
                  <a:pt x="392" y="472"/>
                  <a:pt x="394" y="472"/>
                </a:cubicBezTo>
                <a:cubicBezTo>
                  <a:pt x="396" y="472"/>
                  <a:pt x="401" y="475"/>
                  <a:pt x="405" y="476"/>
                </a:cubicBezTo>
                <a:cubicBezTo>
                  <a:pt x="408" y="477"/>
                  <a:pt x="411" y="479"/>
                  <a:pt x="414" y="482"/>
                </a:cubicBezTo>
                <a:cubicBezTo>
                  <a:pt x="417" y="485"/>
                  <a:pt x="418" y="490"/>
                  <a:pt x="418" y="492"/>
                </a:cubicBezTo>
                <a:cubicBezTo>
                  <a:pt x="419" y="493"/>
                  <a:pt x="421" y="507"/>
                  <a:pt x="422" y="516"/>
                </a:cubicBezTo>
                <a:cubicBezTo>
                  <a:pt x="422" y="524"/>
                  <a:pt x="429" y="530"/>
                  <a:pt x="427" y="533"/>
                </a:cubicBezTo>
                <a:cubicBezTo>
                  <a:pt x="425" y="536"/>
                  <a:pt x="420" y="538"/>
                  <a:pt x="423" y="540"/>
                </a:cubicBezTo>
                <a:cubicBezTo>
                  <a:pt x="427" y="542"/>
                  <a:pt x="422" y="545"/>
                  <a:pt x="422" y="546"/>
                </a:cubicBezTo>
                <a:cubicBezTo>
                  <a:pt x="422" y="548"/>
                  <a:pt x="427" y="554"/>
                  <a:pt x="427" y="558"/>
                </a:cubicBezTo>
                <a:cubicBezTo>
                  <a:pt x="426" y="561"/>
                  <a:pt x="425" y="566"/>
                  <a:pt x="425" y="569"/>
                </a:cubicBezTo>
                <a:cubicBezTo>
                  <a:pt x="424" y="572"/>
                  <a:pt x="422" y="575"/>
                  <a:pt x="424" y="579"/>
                </a:cubicBezTo>
                <a:cubicBezTo>
                  <a:pt x="426" y="582"/>
                  <a:pt x="421" y="582"/>
                  <a:pt x="422" y="586"/>
                </a:cubicBezTo>
                <a:cubicBezTo>
                  <a:pt x="423" y="590"/>
                  <a:pt x="426" y="587"/>
                  <a:pt x="427" y="592"/>
                </a:cubicBezTo>
                <a:cubicBezTo>
                  <a:pt x="427" y="598"/>
                  <a:pt x="425" y="599"/>
                  <a:pt x="426" y="603"/>
                </a:cubicBezTo>
                <a:cubicBezTo>
                  <a:pt x="427" y="606"/>
                  <a:pt x="431" y="611"/>
                  <a:pt x="431" y="612"/>
                </a:cubicBezTo>
                <a:cubicBezTo>
                  <a:pt x="431" y="613"/>
                  <a:pt x="430" y="618"/>
                  <a:pt x="428" y="622"/>
                </a:cubicBezTo>
                <a:cubicBezTo>
                  <a:pt x="426" y="626"/>
                  <a:pt x="425" y="629"/>
                  <a:pt x="426" y="631"/>
                </a:cubicBezTo>
                <a:cubicBezTo>
                  <a:pt x="427" y="633"/>
                  <a:pt x="430" y="635"/>
                  <a:pt x="430" y="637"/>
                </a:cubicBezTo>
                <a:cubicBezTo>
                  <a:pt x="430" y="637"/>
                  <a:pt x="430" y="637"/>
                  <a:pt x="430" y="637"/>
                </a:cubicBezTo>
                <a:cubicBezTo>
                  <a:pt x="401" y="646"/>
                  <a:pt x="371" y="651"/>
                  <a:pt x="339" y="651"/>
                </a:cubicBezTo>
                <a:cubicBezTo>
                  <a:pt x="168" y="651"/>
                  <a:pt x="28" y="511"/>
                  <a:pt x="28" y="339"/>
                </a:cubicBezTo>
                <a:close/>
                <a:moveTo>
                  <a:pt x="466" y="624"/>
                </a:moveTo>
                <a:cubicBezTo>
                  <a:pt x="466" y="623"/>
                  <a:pt x="466" y="621"/>
                  <a:pt x="469" y="618"/>
                </a:cubicBezTo>
                <a:cubicBezTo>
                  <a:pt x="472" y="614"/>
                  <a:pt x="473" y="610"/>
                  <a:pt x="474" y="608"/>
                </a:cubicBezTo>
                <a:cubicBezTo>
                  <a:pt x="476" y="606"/>
                  <a:pt x="478" y="603"/>
                  <a:pt x="479" y="599"/>
                </a:cubicBezTo>
                <a:cubicBezTo>
                  <a:pt x="479" y="596"/>
                  <a:pt x="477" y="598"/>
                  <a:pt x="475" y="599"/>
                </a:cubicBezTo>
                <a:cubicBezTo>
                  <a:pt x="472" y="599"/>
                  <a:pt x="470" y="595"/>
                  <a:pt x="469" y="593"/>
                </a:cubicBezTo>
                <a:cubicBezTo>
                  <a:pt x="469" y="591"/>
                  <a:pt x="476" y="592"/>
                  <a:pt x="481" y="592"/>
                </a:cubicBezTo>
                <a:cubicBezTo>
                  <a:pt x="485" y="592"/>
                  <a:pt x="483" y="589"/>
                  <a:pt x="482" y="587"/>
                </a:cubicBezTo>
                <a:cubicBezTo>
                  <a:pt x="480" y="584"/>
                  <a:pt x="481" y="579"/>
                  <a:pt x="483" y="580"/>
                </a:cubicBezTo>
                <a:cubicBezTo>
                  <a:pt x="486" y="581"/>
                  <a:pt x="499" y="576"/>
                  <a:pt x="501" y="575"/>
                </a:cubicBezTo>
                <a:cubicBezTo>
                  <a:pt x="502" y="575"/>
                  <a:pt x="505" y="566"/>
                  <a:pt x="506" y="563"/>
                </a:cubicBezTo>
                <a:cubicBezTo>
                  <a:pt x="507" y="561"/>
                  <a:pt x="507" y="558"/>
                  <a:pt x="505" y="557"/>
                </a:cubicBezTo>
                <a:cubicBezTo>
                  <a:pt x="502" y="557"/>
                  <a:pt x="495" y="553"/>
                  <a:pt x="494" y="552"/>
                </a:cubicBezTo>
                <a:cubicBezTo>
                  <a:pt x="493" y="550"/>
                  <a:pt x="494" y="542"/>
                  <a:pt x="494" y="540"/>
                </a:cubicBezTo>
                <a:cubicBezTo>
                  <a:pt x="494" y="537"/>
                  <a:pt x="497" y="553"/>
                  <a:pt x="503" y="553"/>
                </a:cubicBezTo>
                <a:cubicBezTo>
                  <a:pt x="510" y="553"/>
                  <a:pt x="513" y="554"/>
                  <a:pt x="518" y="547"/>
                </a:cubicBezTo>
                <a:cubicBezTo>
                  <a:pt x="522" y="540"/>
                  <a:pt x="525" y="536"/>
                  <a:pt x="525" y="532"/>
                </a:cubicBezTo>
                <a:cubicBezTo>
                  <a:pt x="524" y="529"/>
                  <a:pt x="525" y="525"/>
                  <a:pt x="526" y="523"/>
                </a:cubicBezTo>
                <a:cubicBezTo>
                  <a:pt x="528" y="521"/>
                  <a:pt x="530" y="522"/>
                  <a:pt x="531" y="515"/>
                </a:cubicBezTo>
                <a:cubicBezTo>
                  <a:pt x="532" y="509"/>
                  <a:pt x="536" y="513"/>
                  <a:pt x="537" y="508"/>
                </a:cubicBezTo>
                <a:cubicBezTo>
                  <a:pt x="538" y="502"/>
                  <a:pt x="530" y="497"/>
                  <a:pt x="534" y="493"/>
                </a:cubicBezTo>
                <a:cubicBezTo>
                  <a:pt x="538" y="488"/>
                  <a:pt x="546" y="482"/>
                  <a:pt x="546" y="482"/>
                </a:cubicBezTo>
                <a:cubicBezTo>
                  <a:pt x="546" y="482"/>
                  <a:pt x="548" y="480"/>
                  <a:pt x="553" y="477"/>
                </a:cubicBezTo>
                <a:cubicBezTo>
                  <a:pt x="558" y="475"/>
                  <a:pt x="564" y="474"/>
                  <a:pt x="565" y="471"/>
                </a:cubicBezTo>
                <a:cubicBezTo>
                  <a:pt x="566" y="468"/>
                  <a:pt x="566" y="462"/>
                  <a:pt x="568" y="458"/>
                </a:cubicBezTo>
                <a:cubicBezTo>
                  <a:pt x="570" y="455"/>
                  <a:pt x="572" y="449"/>
                  <a:pt x="570" y="447"/>
                </a:cubicBezTo>
                <a:cubicBezTo>
                  <a:pt x="568" y="445"/>
                  <a:pt x="570" y="434"/>
                  <a:pt x="569" y="432"/>
                </a:cubicBezTo>
                <a:cubicBezTo>
                  <a:pt x="568" y="429"/>
                  <a:pt x="563" y="424"/>
                  <a:pt x="568" y="417"/>
                </a:cubicBezTo>
                <a:cubicBezTo>
                  <a:pt x="573" y="410"/>
                  <a:pt x="578" y="400"/>
                  <a:pt x="578" y="398"/>
                </a:cubicBezTo>
                <a:cubicBezTo>
                  <a:pt x="578" y="395"/>
                  <a:pt x="580" y="385"/>
                  <a:pt x="579" y="380"/>
                </a:cubicBezTo>
                <a:cubicBezTo>
                  <a:pt x="577" y="376"/>
                  <a:pt x="571" y="372"/>
                  <a:pt x="568" y="371"/>
                </a:cubicBezTo>
                <a:cubicBezTo>
                  <a:pt x="565" y="370"/>
                  <a:pt x="558" y="371"/>
                  <a:pt x="555" y="368"/>
                </a:cubicBezTo>
                <a:cubicBezTo>
                  <a:pt x="551" y="365"/>
                  <a:pt x="543" y="363"/>
                  <a:pt x="541" y="365"/>
                </a:cubicBezTo>
                <a:cubicBezTo>
                  <a:pt x="539" y="366"/>
                  <a:pt x="535" y="368"/>
                  <a:pt x="531" y="366"/>
                </a:cubicBezTo>
                <a:cubicBezTo>
                  <a:pt x="527" y="365"/>
                  <a:pt x="520" y="363"/>
                  <a:pt x="518" y="362"/>
                </a:cubicBezTo>
                <a:cubicBezTo>
                  <a:pt x="515" y="361"/>
                  <a:pt x="509" y="361"/>
                  <a:pt x="507" y="361"/>
                </a:cubicBezTo>
                <a:cubicBezTo>
                  <a:pt x="504" y="362"/>
                  <a:pt x="504" y="360"/>
                  <a:pt x="502" y="366"/>
                </a:cubicBezTo>
                <a:cubicBezTo>
                  <a:pt x="499" y="373"/>
                  <a:pt x="503" y="373"/>
                  <a:pt x="496" y="374"/>
                </a:cubicBezTo>
                <a:cubicBezTo>
                  <a:pt x="489" y="375"/>
                  <a:pt x="497" y="373"/>
                  <a:pt x="499" y="366"/>
                </a:cubicBezTo>
                <a:cubicBezTo>
                  <a:pt x="502" y="360"/>
                  <a:pt x="497" y="358"/>
                  <a:pt x="493" y="360"/>
                </a:cubicBezTo>
                <a:cubicBezTo>
                  <a:pt x="489" y="362"/>
                  <a:pt x="493" y="364"/>
                  <a:pt x="486" y="367"/>
                </a:cubicBezTo>
                <a:cubicBezTo>
                  <a:pt x="480" y="370"/>
                  <a:pt x="478" y="366"/>
                  <a:pt x="483" y="364"/>
                </a:cubicBezTo>
                <a:cubicBezTo>
                  <a:pt x="487" y="362"/>
                  <a:pt x="493" y="356"/>
                  <a:pt x="493" y="354"/>
                </a:cubicBezTo>
                <a:cubicBezTo>
                  <a:pt x="492" y="352"/>
                  <a:pt x="490" y="348"/>
                  <a:pt x="487" y="348"/>
                </a:cubicBezTo>
                <a:cubicBezTo>
                  <a:pt x="483" y="349"/>
                  <a:pt x="483" y="344"/>
                  <a:pt x="477" y="340"/>
                </a:cubicBezTo>
                <a:cubicBezTo>
                  <a:pt x="470" y="335"/>
                  <a:pt x="461" y="330"/>
                  <a:pt x="456" y="332"/>
                </a:cubicBezTo>
                <a:cubicBezTo>
                  <a:pt x="451" y="334"/>
                  <a:pt x="449" y="339"/>
                  <a:pt x="446" y="335"/>
                </a:cubicBezTo>
                <a:cubicBezTo>
                  <a:pt x="442" y="330"/>
                  <a:pt x="438" y="330"/>
                  <a:pt x="436" y="328"/>
                </a:cubicBezTo>
                <a:cubicBezTo>
                  <a:pt x="434" y="325"/>
                  <a:pt x="430" y="329"/>
                  <a:pt x="428" y="328"/>
                </a:cubicBezTo>
                <a:cubicBezTo>
                  <a:pt x="427" y="327"/>
                  <a:pt x="427" y="327"/>
                  <a:pt x="427" y="327"/>
                </a:cubicBezTo>
                <a:cubicBezTo>
                  <a:pt x="427" y="327"/>
                  <a:pt x="422" y="329"/>
                  <a:pt x="424" y="325"/>
                </a:cubicBezTo>
                <a:cubicBezTo>
                  <a:pt x="426" y="320"/>
                  <a:pt x="425" y="312"/>
                  <a:pt x="424" y="312"/>
                </a:cubicBezTo>
                <a:cubicBezTo>
                  <a:pt x="423" y="313"/>
                  <a:pt x="422" y="320"/>
                  <a:pt x="420" y="320"/>
                </a:cubicBezTo>
                <a:cubicBezTo>
                  <a:pt x="417" y="320"/>
                  <a:pt x="419" y="319"/>
                  <a:pt x="414" y="317"/>
                </a:cubicBezTo>
                <a:cubicBezTo>
                  <a:pt x="409" y="315"/>
                  <a:pt x="403" y="319"/>
                  <a:pt x="403" y="321"/>
                </a:cubicBezTo>
                <a:cubicBezTo>
                  <a:pt x="404" y="324"/>
                  <a:pt x="402" y="326"/>
                  <a:pt x="402" y="326"/>
                </a:cubicBezTo>
                <a:cubicBezTo>
                  <a:pt x="402" y="326"/>
                  <a:pt x="400" y="325"/>
                  <a:pt x="398" y="322"/>
                </a:cubicBezTo>
                <a:cubicBezTo>
                  <a:pt x="397" y="320"/>
                  <a:pt x="390" y="321"/>
                  <a:pt x="388" y="324"/>
                </a:cubicBezTo>
                <a:cubicBezTo>
                  <a:pt x="386" y="328"/>
                  <a:pt x="382" y="318"/>
                  <a:pt x="379" y="319"/>
                </a:cubicBezTo>
                <a:cubicBezTo>
                  <a:pt x="377" y="319"/>
                  <a:pt x="374" y="323"/>
                  <a:pt x="372" y="327"/>
                </a:cubicBezTo>
                <a:cubicBezTo>
                  <a:pt x="371" y="332"/>
                  <a:pt x="374" y="338"/>
                  <a:pt x="372" y="338"/>
                </a:cubicBezTo>
                <a:cubicBezTo>
                  <a:pt x="370" y="338"/>
                  <a:pt x="368" y="330"/>
                  <a:pt x="367" y="327"/>
                </a:cubicBezTo>
                <a:cubicBezTo>
                  <a:pt x="367" y="324"/>
                  <a:pt x="371" y="318"/>
                  <a:pt x="367" y="318"/>
                </a:cubicBezTo>
                <a:cubicBezTo>
                  <a:pt x="363" y="318"/>
                  <a:pt x="360" y="325"/>
                  <a:pt x="358" y="326"/>
                </a:cubicBezTo>
                <a:cubicBezTo>
                  <a:pt x="356" y="327"/>
                  <a:pt x="352" y="331"/>
                  <a:pt x="350" y="335"/>
                </a:cubicBezTo>
                <a:cubicBezTo>
                  <a:pt x="349" y="339"/>
                  <a:pt x="348" y="342"/>
                  <a:pt x="346" y="344"/>
                </a:cubicBezTo>
                <a:cubicBezTo>
                  <a:pt x="344" y="346"/>
                  <a:pt x="339" y="345"/>
                  <a:pt x="340" y="344"/>
                </a:cubicBezTo>
                <a:cubicBezTo>
                  <a:pt x="340" y="342"/>
                  <a:pt x="331" y="339"/>
                  <a:pt x="330" y="341"/>
                </a:cubicBezTo>
                <a:cubicBezTo>
                  <a:pt x="329" y="343"/>
                  <a:pt x="326" y="345"/>
                  <a:pt x="322" y="348"/>
                </a:cubicBezTo>
                <a:cubicBezTo>
                  <a:pt x="319" y="351"/>
                  <a:pt x="315" y="348"/>
                  <a:pt x="313" y="346"/>
                </a:cubicBezTo>
                <a:cubicBezTo>
                  <a:pt x="312" y="344"/>
                  <a:pt x="310" y="344"/>
                  <a:pt x="308" y="338"/>
                </a:cubicBezTo>
                <a:cubicBezTo>
                  <a:pt x="306" y="332"/>
                  <a:pt x="306" y="326"/>
                  <a:pt x="306" y="322"/>
                </a:cubicBezTo>
                <a:cubicBezTo>
                  <a:pt x="306" y="318"/>
                  <a:pt x="297" y="312"/>
                  <a:pt x="294" y="313"/>
                </a:cubicBezTo>
                <a:cubicBezTo>
                  <a:pt x="291" y="315"/>
                  <a:pt x="289" y="318"/>
                  <a:pt x="286" y="319"/>
                </a:cubicBezTo>
                <a:cubicBezTo>
                  <a:pt x="283" y="319"/>
                  <a:pt x="284" y="318"/>
                  <a:pt x="279" y="319"/>
                </a:cubicBezTo>
                <a:cubicBezTo>
                  <a:pt x="274" y="320"/>
                  <a:pt x="278" y="318"/>
                  <a:pt x="278" y="314"/>
                </a:cubicBezTo>
                <a:cubicBezTo>
                  <a:pt x="277" y="309"/>
                  <a:pt x="273" y="304"/>
                  <a:pt x="277" y="300"/>
                </a:cubicBezTo>
                <a:cubicBezTo>
                  <a:pt x="281" y="295"/>
                  <a:pt x="277" y="287"/>
                  <a:pt x="274" y="287"/>
                </a:cubicBezTo>
                <a:cubicBezTo>
                  <a:pt x="271" y="287"/>
                  <a:pt x="266" y="290"/>
                  <a:pt x="262" y="291"/>
                </a:cubicBezTo>
                <a:cubicBezTo>
                  <a:pt x="258" y="291"/>
                  <a:pt x="255" y="295"/>
                  <a:pt x="258" y="299"/>
                </a:cubicBezTo>
                <a:cubicBezTo>
                  <a:pt x="260" y="303"/>
                  <a:pt x="257" y="307"/>
                  <a:pt x="256" y="306"/>
                </a:cubicBezTo>
                <a:cubicBezTo>
                  <a:pt x="255" y="306"/>
                  <a:pt x="252" y="304"/>
                  <a:pt x="249" y="309"/>
                </a:cubicBezTo>
                <a:cubicBezTo>
                  <a:pt x="245" y="314"/>
                  <a:pt x="243" y="313"/>
                  <a:pt x="237" y="310"/>
                </a:cubicBezTo>
                <a:cubicBezTo>
                  <a:pt x="231" y="307"/>
                  <a:pt x="225" y="304"/>
                  <a:pt x="222" y="297"/>
                </a:cubicBezTo>
                <a:cubicBezTo>
                  <a:pt x="220" y="291"/>
                  <a:pt x="217" y="285"/>
                  <a:pt x="218" y="281"/>
                </a:cubicBezTo>
                <a:cubicBezTo>
                  <a:pt x="219" y="277"/>
                  <a:pt x="217" y="270"/>
                  <a:pt x="214" y="270"/>
                </a:cubicBezTo>
                <a:cubicBezTo>
                  <a:pt x="212" y="269"/>
                  <a:pt x="216" y="264"/>
                  <a:pt x="219" y="262"/>
                </a:cubicBezTo>
                <a:cubicBezTo>
                  <a:pt x="222" y="260"/>
                  <a:pt x="225" y="255"/>
                  <a:pt x="226" y="253"/>
                </a:cubicBezTo>
                <a:cubicBezTo>
                  <a:pt x="226" y="251"/>
                  <a:pt x="231" y="251"/>
                  <a:pt x="235" y="249"/>
                </a:cubicBezTo>
                <a:cubicBezTo>
                  <a:pt x="240" y="248"/>
                  <a:pt x="241" y="248"/>
                  <a:pt x="246" y="250"/>
                </a:cubicBezTo>
                <a:cubicBezTo>
                  <a:pt x="252" y="252"/>
                  <a:pt x="252" y="247"/>
                  <a:pt x="251" y="246"/>
                </a:cubicBezTo>
                <a:cubicBezTo>
                  <a:pt x="251" y="244"/>
                  <a:pt x="253" y="243"/>
                  <a:pt x="259" y="242"/>
                </a:cubicBezTo>
                <a:cubicBezTo>
                  <a:pt x="264" y="241"/>
                  <a:pt x="269" y="236"/>
                  <a:pt x="271" y="237"/>
                </a:cubicBezTo>
                <a:cubicBezTo>
                  <a:pt x="273" y="238"/>
                  <a:pt x="277" y="243"/>
                  <a:pt x="279" y="241"/>
                </a:cubicBezTo>
                <a:cubicBezTo>
                  <a:pt x="281" y="238"/>
                  <a:pt x="281" y="235"/>
                  <a:pt x="283" y="240"/>
                </a:cubicBezTo>
                <a:cubicBezTo>
                  <a:pt x="286" y="246"/>
                  <a:pt x="290" y="253"/>
                  <a:pt x="294" y="254"/>
                </a:cubicBezTo>
                <a:cubicBezTo>
                  <a:pt x="298" y="254"/>
                  <a:pt x="298" y="260"/>
                  <a:pt x="302" y="260"/>
                </a:cubicBezTo>
                <a:cubicBezTo>
                  <a:pt x="306" y="260"/>
                  <a:pt x="305" y="250"/>
                  <a:pt x="303" y="247"/>
                </a:cubicBezTo>
                <a:cubicBezTo>
                  <a:pt x="301" y="244"/>
                  <a:pt x="296" y="235"/>
                  <a:pt x="293" y="233"/>
                </a:cubicBezTo>
                <a:cubicBezTo>
                  <a:pt x="290" y="231"/>
                  <a:pt x="292" y="225"/>
                  <a:pt x="296" y="222"/>
                </a:cubicBezTo>
                <a:cubicBezTo>
                  <a:pt x="300" y="219"/>
                  <a:pt x="304" y="208"/>
                  <a:pt x="307" y="204"/>
                </a:cubicBezTo>
                <a:cubicBezTo>
                  <a:pt x="309" y="201"/>
                  <a:pt x="319" y="198"/>
                  <a:pt x="315" y="195"/>
                </a:cubicBezTo>
                <a:cubicBezTo>
                  <a:pt x="312" y="192"/>
                  <a:pt x="308" y="188"/>
                  <a:pt x="307" y="186"/>
                </a:cubicBezTo>
                <a:cubicBezTo>
                  <a:pt x="307" y="183"/>
                  <a:pt x="310" y="183"/>
                  <a:pt x="311" y="185"/>
                </a:cubicBezTo>
                <a:cubicBezTo>
                  <a:pt x="313" y="186"/>
                  <a:pt x="317" y="180"/>
                  <a:pt x="315" y="178"/>
                </a:cubicBezTo>
                <a:cubicBezTo>
                  <a:pt x="313" y="176"/>
                  <a:pt x="313" y="173"/>
                  <a:pt x="316" y="173"/>
                </a:cubicBezTo>
                <a:cubicBezTo>
                  <a:pt x="319" y="173"/>
                  <a:pt x="319" y="170"/>
                  <a:pt x="318" y="168"/>
                </a:cubicBezTo>
                <a:cubicBezTo>
                  <a:pt x="316" y="166"/>
                  <a:pt x="320" y="163"/>
                  <a:pt x="323" y="163"/>
                </a:cubicBezTo>
                <a:cubicBezTo>
                  <a:pt x="326" y="164"/>
                  <a:pt x="336" y="162"/>
                  <a:pt x="337" y="160"/>
                </a:cubicBezTo>
                <a:cubicBezTo>
                  <a:pt x="338" y="158"/>
                  <a:pt x="331" y="155"/>
                  <a:pt x="330" y="151"/>
                </a:cubicBezTo>
                <a:cubicBezTo>
                  <a:pt x="329" y="148"/>
                  <a:pt x="333" y="143"/>
                  <a:pt x="336" y="142"/>
                </a:cubicBezTo>
                <a:cubicBezTo>
                  <a:pt x="339" y="141"/>
                  <a:pt x="343" y="140"/>
                  <a:pt x="343" y="139"/>
                </a:cubicBezTo>
                <a:cubicBezTo>
                  <a:pt x="343" y="137"/>
                  <a:pt x="347" y="133"/>
                  <a:pt x="348" y="136"/>
                </a:cubicBezTo>
                <a:cubicBezTo>
                  <a:pt x="349" y="139"/>
                  <a:pt x="350" y="145"/>
                  <a:pt x="354" y="144"/>
                </a:cubicBezTo>
                <a:cubicBezTo>
                  <a:pt x="357" y="143"/>
                  <a:pt x="361" y="138"/>
                  <a:pt x="362" y="137"/>
                </a:cubicBezTo>
                <a:cubicBezTo>
                  <a:pt x="363" y="137"/>
                  <a:pt x="371" y="133"/>
                  <a:pt x="372" y="132"/>
                </a:cubicBezTo>
                <a:cubicBezTo>
                  <a:pt x="374" y="131"/>
                  <a:pt x="384" y="128"/>
                  <a:pt x="382" y="125"/>
                </a:cubicBezTo>
                <a:cubicBezTo>
                  <a:pt x="380" y="122"/>
                  <a:pt x="378" y="119"/>
                  <a:pt x="376" y="118"/>
                </a:cubicBezTo>
                <a:cubicBezTo>
                  <a:pt x="375" y="117"/>
                  <a:pt x="374" y="119"/>
                  <a:pt x="373" y="121"/>
                </a:cubicBezTo>
                <a:cubicBezTo>
                  <a:pt x="371" y="124"/>
                  <a:pt x="368" y="125"/>
                  <a:pt x="367" y="123"/>
                </a:cubicBezTo>
                <a:cubicBezTo>
                  <a:pt x="366" y="122"/>
                  <a:pt x="366" y="116"/>
                  <a:pt x="363" y="118"/>
                </a:cubicBezTo>
                <a:cubicBezTo>
                  <a:pt x="360" y="121"/>
                  <a:pt x="361" y="123"/>
                  <a:pt x="359" y="122"/>
                </a:cubicBezTo>
                <a:cubicBezTo>
                  <a:pt x="357" y="122"/>
                  <a:pt x="354" y="119"/>
                  <a:pt x="354" y="119"/>
                </a:cubicBezTo>
                <a:cubicBezTo>
                  <a:pt x="354" y="119"/>
                  <a:pt x="358" y="115"/>
                  <a:pt x="354" y="112"/>
                </a:cubicBezTo>
                <a:cubicBezTo>
                  <a:pt x="350" y="108"/>
                  <a:pt x="345" y="110"/>
                  <a:pt x="342" y="113"/>
                </a:cubicBezTo>
                <a:cubicBezTo>
                  <a:pt x="338" y="117"/>
                  <a:pt x="338" y="116"/>
                  <a:pt x="333" y="119"/>
                </a:cubicBezTo>
                <a:cubicBezTo>
                  <a:pt x="328" y="121"/>
                  <a:pt x="326" y="123"/>
                  <a:pt x="326" y="123"/>
                </a:cubicBezTo>
                <a:cubicBezTo>
                  <a:pt x="326" y="123"/>
                  <a:pt x="326" y="116"/>
                  <a:pt x="328" y="112"/>
                </a:cubicBezTo>
                <a:cubicBezTo>
                  <a:pt x="330" y="109"/>
                  <a:pt x="340" y="108"/>
                  <a:pt x="342" y="104"/>
                </a:cubicBezTo>
                <a:cubicBezTo>
                  <a:pt x="344" y="101"/>
                  <a:pt x="352" y="104"/>
                  <a:pt x="352" y="104"/>
                </a:cubicBezTo>
                <a:cubicBezTo>
                  <a:pt x="352" y="104"/>
                  <a:pt x="355" y="99"/>
                  <a:pt x="355" y="101"/>
                </a:cubicBezTo>
                <a:cubicBezTo>
                  <a:pt x="356" y="104"/>
                  <a:pt x="356" y="110"/>
                  <a:pt x="359" y="110"/>
                </a:cubicBezTo>
                <a:cubicBezTo>
                  <a:pt x="362" y="109"/>
                  <a:pt x="368" y="104"/>
                  <a:pt x="365" y="103"/>
                </a:cubicBezTo>
                <a:cubicBezTo>
                  <a:pt x="362" y="103"/>
                  <a:pt x="366" y="100"/>
                  <a:pt x="369" y="97"/>
                </a:cubicBezTo>
                <a:cubicBezTo>
                  <a:pt x="371" y="94"/>
                  <a:pt x="378" y="95"/>
                  <a:pt x="379" y="94"/>
                </a:cubicBezTo>
                <a:cubicBezTo>
                  <a:pt x="381" y="93"/>
                  <a:pt x="381" y="88"/>
                  <a:pt x="384" y="88"/>
                </a:cubicBezTo>
                <a:cubicBezTo>
                  <a:pt x="387" y="87"/>
                  <a:pt x="389" y="91"/>
                  <a:pt x="386" y="95"/>
                </a:cubicBezTo>
                <a:cubicBezTo>
                  <a:pt x="382" y="98"/>
                  <a:pt x="383" y="106"/>
                  <a:pt x="382" y="108"/>
                </a:cubicBezTo>
                <a:cubicBezTo>
                  <a:pt x="380" y="110"/>
                  <a:pt x="382" y="112"/>
                  <a:pt x="385" y="111"/>
                </a:cubicBezTo>
                <a:cubicBezTo>
                  <a:pt x="389" y="110"/>
                  <a:pt x="392" y="110"/>
                  <a:pt x="395" y="109"/>
                </a:cubicBezTo>
                <a:cubicBezTo>
                  <a:pt x="398" y="107"/>
                  <a:pt x="400" y="108"/>
                  <a:pt x="401" y="110"/>
                </a:cubicBezTo>
                <a:cubicBezTo>
                  <a:pt x="402" y="111"/>
                  <a:pt x="404" y="107"/>
                  <a:pt x="404" y="107"/>
                </a:cubicBezTo>
                <a:cubicBezTo>
                  <a:pt x="404" y="107"/>
                  <a:pt x="409" y="105"/>
                  <a:pt x="412" y="107"/>
                </a:cubicBezTo>
                <a:cubicBezTo>
                  <a:pt x="414" y="109"/>
                  <a:pt x="414" y="105"/>
                  <a:pt x="413" y="103"/>
                </a:cubicBezTo>
                <a:cubicBezTo>
                  <a:pt x="411" y="101"/>
                  <a:pt x="408" y="99"/>
                  <a:pt x="406" y="96"/>
                </a:cubicBezTo>
                <a:cubicBezTo>
                  <a:pt x="404" y="93"/>
                  <a:pt x="402" y="93"/>
                  <a:pt x="399" y="95"/>
                </a:cubicBezTo>
                <a:cubicBezTo>
                  <a:pt x="396" y="96"/>
                  <a:pt x="395" y="95"/>
                  <a:pt x="392" y="94"/>
                </a:cubicBezTo>
                <a:cubicBezTo>
                  <a:pt x="389" y="93"/>
                  <a:pt x="389" y="97"/>
                  <a:pt x="389" y="93"/>
                </a:cubicBezTo>
                <a:cubicBezTo>
                  <a:pt x="390" y="89"/>
                  <a:pt x="391" y="88"/>
                  <a:pt x="392" y="85"/>
                </a:cubicBezTo>
                <a:cubicBezTo>
                  <a:pt x="392" y="82"/>
                  <a:pt x="397" y="75"/>
                  <a:pt x="391" y="75"/>
                </a:cubicBezTo>
                <a:cubicBezTo>
                  <a:pt x="385" y="75"/>
                  <a:pt x="383" y="74"/>
                  <a:pt x="381" y="72"/>
                </a:cubicBezTo>
                <a:cubicBezTo>
                  <a:pt x="379" y="69"/>
                  <a:pt x="372" y="65"/>
                  <a:pt x="370" y="66"/>
                </a:cubicBezTo>
                <a:cubicBezTo>
                  <a:pt x="368" y="66"/>
                  <a:pt x="360" y="70"/>
                  <a:pt x="359" y="67"/>
                </a:cubicBezTo>
                <a:cubicBezTo>
                  <a:pt x="358" y="65"/>
                  <a:pt x="354" y="59"/>
                  <a:pt x="351" y="57"/>
                </a:cubicBezTo>
                <a:cubicBezTo>
                  <a:pt x="349" y="55"/>
                  <a:pt x="338" y="46"/>
                  <a:pt x="336" y="46"/>
                </a:cubicBezTo>
                <a:cubicBezTo>
                  <a:pt x="335" y="45"/>
                  <a:pt x="333" y="46"/>
                  <a:pt x="331" y="52"/>
                </a:cubicBezTo>
                <a:cubicBezTo>
                  <a:pt x="328" y="59"/>
                  <a:pt x="325" y="61"/>
                  <a:pt x="321" y="60"/>
                </a:cubicBezTo>
                <a:cubicBezTo>
                  <a:pt x="318" y="59"/>
                  <a:pt x="315" y="62"/>
                  <a:pt x="311" y="58"/>
                </a:cubicBezTo>
                <a:cubicBezTo>
                  <a:pt x="307" y="55"/>
                  <a:pt x="316" y="52"/>
                  <a:pt x="314" y="50"/>
                </a:cubicBezTo>
                <a:cubicBezTo>
                  <a:pt x="312" y="48"/>
                  <a:pt x="304" y="48"/>
                  <a:pt x="300" y="49"/>
                </a:cubicBezTo>
                <a:cubicBezTo>
                  <a:pt x="295" y="49"/>
                  <a:pt x="291" y="45"/>
                  <a:pt x="284" y="46"/>
                </a:cubicBezTo>
                <a:cubicBezTo>
                  <a:pt x="278" y="47"/>
                  <a:pt x="270" y="50"/>
                  <a:pt x="268" y="50"/>
                </a:cubicBezTo>
                <a:cubicBezTo>
                  <a:pt x="266" y="51"/>
                  <a:pt x="267" y="54"/>
                  <a:pt x="267" y="60"/>
                </a:cubicBezTo>
                <a:cubicBezTo>
                  <a:pt x="267" y="65"/>
                  <a:pt x="272" y="66"/>
                  <a:pt x="268" y="67"/>
                </a:cubicBezTo>
                <a:cubicBezTo>
                  <a:pt x="264" y="69"/>
                  <a:pt x="263" y="70"/>
                  <a:pt x="267" y="71"/>
                </a:cubicBezTo>
                <a:cubicBezTo>
                  <a:pt x="272" y="72"/>
                  <a:pt x="279" y="79"/>
                  <a:pt x="279" y="79"/>
                </a:cubicBezTo>
                <a:cubicBezTo>
                  <a:pt x="279" y="79"/>
                  <a:pt x="280" y="83"/>
                  <a:pt x="277" y="86"/>
                </a:cubicBezTo>
                <a:cubicBezTo>
                  <a:pt x="275" y="89"/>
                  <a:pt x="273" y="92"/>
                  <a:pt x="270" y="90"/>
                </a:cubicBezTo>
                <a:cubicBezTo>
                  <a:pt x="268" y="87"/>
                  <a:pt x="263" y="89"/>
                  <a:pt x="265" y="91"/>
                </a:cubicBezTo>
                <a:cubicBezTo>
                  <a:pt x="267" y="94"/>
                  <a:pt x="270" y="95"/>
                  <a:pt x="271" y="97"/>
                </a:cubicBezTo>
                <a:cubicBezTo>
                  <a:pt x="271" y="100"/>
                  <a:pt x="277" y="106"/>
                  <a:pt x="275" y="109"/>
                </a:cubicBezTo>
                <a:cubicBezTo>
                  <a:pt x="273" y="112"/>
                  <a:pt x="270" y="111"/>
                  <a:pt x="267" y="112"/>
                </a:cubicBezTo>
                <a:cubicBezTo>
                  <a:pt x="265" y="113"/>
                  <a:pt x="262" y="109"/>
                  <a:pt x="264" y="108"/>
                </a:cubicBezTo>
                <a:cubicBezTo>
                  <a:pt x="265" y="107"/>
                  <a:pt x="261" y="100"/>
                  <a:pt x="261" y="100"/>
                </a:cubicBezTo>
                <a:cubicBezTo>
                  <a:pt x="261" y="100"/>
                  <a:pt x="258" y="109"/>
                  <a:pt x="257" y="105"/>
                </a:cubicBezTo>
                <a:cubicBezTo>
                  <a:pt x="257" y="101"/>
                  <a:pt x="254" y="101"/>
                  <a:pt x="253" y="97"/>
                </a:cubicBezTo>
                <a:cubicBezTo>
                  <a:pt x="252" y="94"/>
                  <a:pt x="247" y="90"/>
                  <a:pt x="244" y="92"/>
                </a:cubicBezTo>
                <a:cubicBezTo>
                  <a:pt x="240" y="94"/>
                  <a:pt x="236" y="96"/>
                  <a:pt x="229" y="96"/>
                </a:cubicBezTo>
                <a:cubicBezTo>
                  <a:pt x="221" y="96"/>
                  <a:pt x="217" y="96"/>
                  <a:pt x="211" y="94"/>
                </a:cubicBezTo>
                <a:cubicBezTo>
                  <a:pt x="204" y="92"/>
                  <a:pt x="202" y="95"/>
                  <a:pt x="199" y="96"/>
                </a:cubicBezTo>
                <a:cubicBezTo>
                  <a:pt x="196" y="97"/>
                  <a:pt x="196" y="90"/>
                  <a:pt x="191" y="90"/>
                </a:cubicBezTo>
                <a:cubicBezTo>
                  <a:pt x="187" y="90"/>
                  <a:pt x="189" y="88"/>
                  <a:pt x="187" y="82"/>
                </a:cubicBezTo>
                <a:cubicBezTo>
                  <a:pt x="184" y="76"/>
                  <a:pt x="182" y="78"/>
                  <a:pt x="190" y="69"/>
                </a:cubicBezTo>
                <a:cubicBezTo>
                  <a:pt x="192" y="67"/>
                  <a:pt x="193" y="66"/>
                  <a:pt x="194" y="64"/>
                </a:cubicBezTo>
                <a:cubicBezTo>
                  <a:pt x="200" y="61"/>
                  <a:pt x="206" y="58"/>
                  <a:pt x="213" y="55"/>
                </a:cubicBezTo>
                <a:cubicBezTo>
                  <a:pt x="214" y="56"/>
                  <a:pt x="214" y="56"/>
                  <a:pt x="214" y="55"/>
                </a:cubicBezTo>
                <a:cubicBezTo>
                  <a:pt x="214" y="55"/>
                  <a:pt x="214" y="55"/>
                  <a:pt x="214" y="55"/>
                </a:cubicBezTo>
                <a:cubicBezTo>
                  <a:pt x="216" y="54"/>
                  <a:pt x="218" y="53"/>
                  <a:pt x="221" y="52"/>
                </a:cubicBezTo>
                <a:cubicBezTo>
                  <a:pt x="218" y="56"/>
                  <a:pt x="220" y="56"/>
                  <a:pt x="223" y="55"/>
                </a:cubicBezTo>
                <a:cubicBezTo>
                  <a:pt x="226" y="54"/>
                  <a:pt x="231" y="50"/>
                  <a:pt x="231" y="50"/>
                </a:cubicBezTo>
                <a:cubicBezTo>
                  <a:pt x="231" y="50"/>
                  <a:pt x="237" y="45"/>
                  <a:pt x="240" y="47"/>
                </a:cubicBezTo>
                <a:cubicBezTo>
                  <a:pt x="242" y="50"/>
                  <a:pt x="243" y="52"/>
                  <a:pt x="246" y="52"/>
                </a:cubicBezTo>
                <a:cubicBezTo>
                  <a:pt x="249" y="51"/>
                  <a:pt x="255" y="46"/>
                  <a:pt x="248" y="44"/>
                </a:cubicBezTo>
                <a:cubicBezTo>
                  <a:pt x="247" y="43"/>
                  <a:pt x="246" y="43"/>
                  <a:pt x="245" y="43"/>
                </a:cubicBezTo>
                <a:cubicBezTo>
                  <a:pt x="250" y="41"/>
                  <a:pt x="254" y="40"/>
                  <a:pt x="259" y="39"/>
                </a:cubicBezTo>
                <a:cubicBezTo>
                  <a:pt x="260" y="41"/>
                  <a:pt x="262" y="43"/>
                  <a:pt x="263" y="43"/>
                </a:cubicBezTo>
                <a:cubicBezTo>
                  <a:pt x="265" y="41"/>
                  <a:pt x="267" y="41"/>
                  <a:pt x="269" y="39"/>
                </a:cubicBezTo>
                <a:cubicBezTo>
                  <a:pt x="272" y="37"/>
                  <a:pt x="283" y="37"/>
                  <a:pt x="285" y="36"/>
                </a:cubicBezTo>
                <a:cubicBezTo>
                  <a:pt x="288" y="35"/>
                  <a:pt x="293" y="39"/>
                  <a:pt x="294" y="38"/>
                </a:cubicBezTo>
                <a:cubicBezTo>
                  <a:pt x="296" y="37"/>
                  <a:pt x="299" y="39"/>
                  <a:pt x="302" y="40"/>
                </a:cubicBezTo>
                <a:cubicBezTo>
                  <a:pt x="305" y="42"/>
                  <a:pt x="303" y="36"/>
                  <a:pt x="308" y="38"/>
                </a:cubicBezTo>
                <a:cubicBezTo>
                  <a:pt x="314" y="41"/>
                  <a:pt x="312" y="42"/>
                  <a:pt x="314" y="41"/>
                </a:cubicBezTo>
                <a:cubicBezTo>
                  <a:pt x="317" y="40"/>
                  <a:pt x="323" y="40"/>
                  <a:pt x="323" y="40"/>
                </a:cubicBezTo>
                <a:cubicBezTo>
                  <a:pt x="323" y="40"/>
                  <a:pt x="322" y="35"/>
                  <a:pt x="327" y="35"/>
                </a:cubicBezTo>
                <a:cubicBezTo>
                  <a:pt x="331" y="35"/>
                  <a:pt x="336" y="39"/>
                  <a:pt x="335" y="35"/>
                </a:cubicBezTo>
                <a:cubicBezTo>
                  <a:pt x="334" y="33"/>
                  <a:pt x="334" y="30"/>
                  <a:pt x="332" y="28"/>
                </a:cubicBezTo>
                <a:cubicBezTo>
                  <a:pt x="335" y="28"/>
                  <a:pt x="337" y="28"/>
                  <a:pt x="339" y="28"/>
                </a:cubicBezTo>
                <a:cubicBezTo>
                  <a:pt x="511" y="28"/>
                  <a:pt x="651" y="168"/>
                  <a:pt x="651" y="339"/>
                </a:cubicBezTo>
                <a:cubicBezTo>
                  <a:pt x="651" y="466"/>
                  <a:pt x="575" y="575"/>
                  <a:pt x="466" y="624"/>
                </a:cubicBezTo>
                <a:close/>
                <a:moveTo>
                  <a:pt x="280" y="149"/>
                </a:moveTo>
                <a:cubicBezTo>
                  <a:pt x="278" y="150"/>
                  <a:pt x="274" y="149"/>
                  <a:pt x="273" y="145"/>
                </a:cubicBezTo>
                <a:cubicBezTo>
                  <a:pt x="272" y="142"/>
                  <a:pt x="272" y="152"/>
                  <a:pt x="274" y="154"/>
                </a:cubicBezTo>
                <a:cubicBezTo>
                  <a:pt x="277" y="157"/>
                  <a:pt x="272" y="161"/>
                  <a:pt x="270" y="162"/>
                </a:cubicBezTo>
                <a:cubicBezTo>
                  <a:pt x="269" y="162"/>
                  <a:pt x="266" y="158"/>
                  <a:pt x="266" y="154"/>
                </a:cubicBezTo>
                <a:cubicBezTo>
                  <a:pt x="265" y="150"/>
                  <a:pt x="261" y="146"/>
                  <a:pt x="256" y="148"/>
                </a:cubicBezTo>
                <a:cubicBezTo>
                  <a:pt x="252" y="150"/>
                  <a:pt x="251" y="154"/>
                  <a:pt x="249" y="156"/>
                </a:cubicBezTo>
                <a:cubicBezTo>
                  <a:pt x="248" y="158"/>
                  <a:pt x="250" y="166"/>
                  <a:pt x="251" y="168"/>
                </a:cubicBezTo>
                <a:cubicBezTo>
                  <a:pt x="252" y="169"/>
                  <a:pt x="253" y="176"/>
                  <a:pt x="249" y="176"/>
                </a:cubicBezTo>
                <a:cubicBezTo>
                  <a:pt x="245" y="177"/>
                  <a:pt x="244" y="169"/>
                  <a:pt x="243" y="166"/>
                </a:cubicBezTo>
                <a:cubicBezTo>
                  <a:pt x="243" y="163"/>
                  <a:pt x="240" y="156"/>
                  <a:pt x="240" y="152"/>
                </a:cubicBezTo>
                <a:cubicBezTo>
                  <a:pt x="241" y="148"/>
                  <a:pt x="246" y="145"/>
                  <a:pt x="249" y="144"/>
                </a:cubicBezTo>
                <a:cubicBezTo>
                  <a:pt x="253" y="143"/>
                  <a:pt x="261" y="144"/>
                  <a:pt x="262" y="143"/>
                </a:cubicBezTo>
                <a:cubicBezTo>
                  <a:pt x="263" y="142"/>
                  <a:pt x="269" y="141"/>
                  <a:pt x="273" y="141"/>
                </a:cubicBezTo>
                <a:cubicBezTo>
                  <a:pt x="276" y="141"/>
                  <a:pt x="282" y="148"/>
                  <a:pt x="280" y="149"/>
                </a:cubicBezTo>
                <a:close/>
                <a:moveTo>
                  <a:pt x="288" y="149"/>
                </a:moveTo>
                <a:cubicBezTo>
                  <a:pt x="290" y="149"/>
                  <a:pt x="298" y="145"/>
                  <a:pt x="301" y="147"/>
                </a:cubicBezTo>
                <a:cubicBezTo>
                  <a:pt x="303" y="149"/>
                  <a:pt x="300" y="150"/>
                  <a:pt x="296" y="153"/>
                </a:cubicBezTo>
                <a:cubicBezTo>
                  <a:pt x="292" y="156"/>
                  <a:pt x="291" y="156"/>
                  <a:pt x="289" y="158"/>
                </a:cubicBezTo>
                <a:cubicBezTo>
                  <a:pt x="288" y="161"/>
                  <a:pt x="283" y="163"/>
                  <a:pt x="281" y="167"/>
                </a:cubicBezTo>
                <a:cubicBezTo>
                  <a:pt x="279" y="170"/>
                  <a:pt x="275" y="173"/>
                  <a:pt x="273" y="171"/>
                </a:cubicBezTo>
                <a:cubicBezTo>
                  <a:pt x="271" y="168"/>
                  <a:pt x="273" y="169"/>
                  <a:pt x="273" y="168"/>
                </a:cubicBezTo>
                <a:cubicBezTo>
                  <a:pt x="274" y="166"/>
                  <a:pt x="281" y="161"/>
                  <a:pt x="281" y="161"/>
                </a:cubicBezTo>
                <a:cubicBezTo>
                  <a:pt x="281" y="161"/>
                  <a:pt x="287" y="148"/>
                  <a:pt x="288" y="149"/>
                </a:cubicBezTo>
                <a:close/>
                <a:moveTo>
                  <a:pt x="249" y="140"/>
                </a:moveTo>
                <a:cubicBezTo>
                  <a:pt x="248" y="141"/>
                  <a:pt x="243" y="141"/>
                  <a:pt x="239" y="141"/>
                </a:cubicBezTo>
                <a:cubicBezTo>
                  <a:pt x="235" y="142"/>
                  <a:pt x="235" y="139"/>
                  <a:pt x="234" y="140"/>
                </a:cubicBezTo>
                <a:cubicBezTo>
                  <a:pt x="232" y="141"/>
                  <a:pt x="228" y="143"/>
                  <a:pt x="226" y="145"/>
                </a:cubicBezTo>
                <a:cubicBezTo>
                  <a:pt x="224" y="147"/>
                  <a:pt x="219" y="148"/>
                  <a:pt x="219" y="145"/>
                </a:cubicBezTo>
                <a:cubicBezTo>
                  <a:pt x="218" y="141"/>
                  <a:pt x="220" y="142"/>
                  <a:pt x="225" y="138"/>
                </a:cubicBezTo>
                <a:cubicBezTo>
                  <a:pt x="230" y="135"/>
                  <a:pt x="234" y="127"/>
                  <a:pt x="238" y="129"/>
                </a:cubicBezTo>
                <a:cubicBezTo>
                  <a:pt x="241" y="131"/>
                  <a:pt x="247" y="133"/>
                  <a:pt x="250" y="133"/>
                </a:cubicBezTo>
                <a:cubicBezTo>
                  <a:pt x="253" y="133"/>
                  <a:pt x="250" y="139"/>
                  <a:pt x="249" y="14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7" name="Group 7"/>
          <p:cNvGrpSpPr/>
          <p:nvPr/>
        </p:nvGrpSpPr>
        <p:grpSpPr>
          <a:xfrm>
            <a:off x="2612860" y="2896586"/>
            <a:ext cx="6294745" cy="3132273"/>
            <a:chOff x="2986424" y="1932488"/>
            <a:chExt cx="6294745" cy="3132273"/>
          </a:xfrm>
        </p:grpSpPr>
        <p:sp>
          <p:nvSpPr>
            <p:cNvPr id="48" name="Freeform 7"/>
            <p:cNvSpPr>
              <a:spLocks/>
            </p:cNvSpPr>
            <p:nvPr/>
          </p:nvSpPr>
          <p:spPr bwMode="auto">
            <a:xfrm>
              <a:off x="2986424" y="4657802"/>
              <a:ext cx="6120144" cy="406959"/>
            </a:xfrm>
            <a:custGeom>
              <a:avLst/>
              <a:gdLst>
                <a:gd name="T0" fmla="*/ 1957 w 1971"/>
                <a:gd name="T1" fmla="*/ 94 h 131"/>
                <a:gd name="T2" fmla="*/ 985 w 1971"/>
                <a:gd name="T3" fmla="*/ 0 h 131"/>
                <a:gd name="T4" fmla="*/ 13 w 1971"/>
                <a:gd name="T5" fmla="*/ 100 h 131"/>
                <a:gd name="T6" fmla="*/ 2 w 1971"/>
                <a:gd name="T7" fmla="*/ 119 h 131"/>
                <a:gd name="T8" fmla="*/ 17 w 1971"/>
                <a:gd name="T9" fmla="*/ 131 h 131"/>
                <a:gd name="T10" fmla="*/ 20 w 1971"/>
                <a:gd name="T11" fmla="*/ 131 h 131"/>
                <a:gd name="T12" fmla="*/ 771 w 1971"/>
                <a:gd name="T13" fmla="*/ 64 h 131"/>
                <a:gd name="T14" fmla="*/ 769 w 1971"/>
                <a:gd name="T15" fmla="*/ 70 h 131"/>
                <a:gd name="T16" fmla="*/ 816 w 1971"/>
                <a:gd name="T17" fmla="*/ 87 h 131"/>
                <a:gd name="T18" fmla="*/ 1128 w 1971"/>
                <a:gd name="T19" fmla="*/ 108 h 131"/>
                <a:gd name="T20" fmla="*/ 1372 w 1971"/>
                <a:gd name="T21" fmla="*/ 100 h 131"/>
                <a:gd name="T22" fmla="*/ 1404 w 1971"/>
                <a:gd name="T23" fmla="*/ 83 h 131"/>
                <a:gd name="T24" fmla="*/ 1403 w 1971"/>
                <a:gd name="T25" fmla="*/ 77 h 131"/>
                <a:gd name="T26" fmla="*/ 1953 w 1971"/>
                <a:gd name="T27" fmla="*/ 125 h 131"/>
                <a:gd name="T28" fmla="*/ 1955 w 1971"/>
                <a:gd name="T29" fmla="*/ 125 h 131"/>
                <a:gd name="T30" fmla="*/ 1971 w 1971"/>
                <a:gd name="T31" fmla="*/ 109 h 131"/>
                <a:gd name="T32" fmla="*/ 1957 w 1971"/>
                <a:gd name="T33" fmla="*/ 9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71" h="131">
                  <a:moveTo>
                    <a:pt x="1957" y="94"/>
                  </a:moveTo>
                  <a:cubicBezTo>
                    <a:pt x="1641" y="32"/>
                    <a:pt x="1314" y="0"/>
                    <a:pt x="985" y="0"/>
                  </a:cubicBezTo>
                  <a:cubicBezTo>
                    <a:pt x="406" y="0"/>
                    <a:pt x="17" y="99"/>
                    <a:pt x="13" y="100"/>
                  </a:cubicBezTo>
                  <a:cubicBezTo>
                    <a:pt x="5" y="103"/>
                    <a:pt x="0" y="111"/>
                    <a:pt x="2" y="119"/>
                  </a:cubicBezTo>
                  <a:cubicBezTo>
                    <a:pt x="3" y="126"/>
                    <a:pt x="10" y="131"/>
                    <a:pt x="17" y="131"/>
                  </a:cubicBezTo>
                  <a:cubicBezTo>
                    <a:pt x="18" y="131"/>
                    <a:pt x="19" y="131"/>
                    <a:pt x="20" y="131"/>
                  </a:cubicBezTo>
                  <a:cubicBezTo>
                    <a:pt x="233" y="92"/>
                    <a:pt x="485" y="70"/>
                    <a:pt x="771" y="64"/>
                  </a:cubicBezTo>
                  <a:cubicBezTo>
                    <a:pt x="770" y="66"/>
                    <a:pt x="769" y="68"/>
                    <a:pt x="769" y="70"/>
                  </a:cubicBezTo>
                  <a:cubicBezTo>
                    <a:pt x="768" y="78"/>
                    <a:pt x="808" y="86"/>
                    <a:pt x="816" y="87"/>
                  </a:cubicBezTo>
                  <a:cubicBezTo>
                    <a:pt x="923" y="112"/>
                    <a:pt x="1047" y="108"/>
                    <a:pt x="1128" y="108"/>
                  </a:cubicBezTo>
                  <a:cubicBezTo>
                    <a:pt x="1236" y="108"/>
                    <a:pt x="1316" y="109"/>
                    <a:pt x="1372" y="100"/>
                  </a:cubicBezTo>
                  <a:cubicBezTo>
                    <a:pt x="1380" y="98"/>
                    <a:pt x="1405" y="91"/>
                    <a:pt x="1404" y="83"/>
                  </a:cubicBezTo>
                  <a:cubicBezTo>
                    <a:pt x="1404" y="81"/>
                    <a:pt x="1404" y="79"/>
                    <a:pt x="1403" y="77"/>
                  </a:cubicBezTo>
                  <a:cubicBezTo>
                    <a:pt x="1656" y="92"/>
                    <a:pt x="1856" y="113"/>
                    <a:pt x="1953" y="125"/>
                  </a:cubicBezTo>
                  <a:cubicBezTo>
                    <a:pt x="1954" y="125"/>
                    <a:pt x="1955" y="125"/>
                    <a:pt x="1955" y="125"/>
                  </a:cubicBezTo>
                  <a:cubicBezTo>
                    <a:pt x="1964" y="125"/>
                    <a:pt x="1971" y="118"/>
                    <a:pt x="1971" y="109"/>
                  </a:cubicBezTo>
                  <a:cubicBezTo>
                    <a:pt x="1971" y="101"/>
                    <a:pt x="1965" y="95"/>
                    <a:pt x="1957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9" name="Freeform 27"/>
            <p:cNvSpPr>
              <a:spLocks noEditPoints="1"/>
            </p:cNvSpPr>
            <p:nvPr/>
          </p:nvSpPr>
          <p:spPr bwMode="auto">
            <a:xfrm>
              <a:off x="4585380" y="1932488"/>
              <a:ext cx="3154590" cy="1851009"/>
            </a:xfrm>
            <a:custGeom>
              <a:avLst/>
              <a:gdLst>
                <a:gd name="T0" fmla="*/ 1011 w 1016"/>
                <a:gd name="T1" fmla="*/ 545 h 595"/>
                <a:gd name="T2" fmla="*/ 781 w 1016"/>
                <a:gd name="T3" fmla="*/ 189 h 595"/>
                <a:gd name="T4" fmla="*/ 758 w 1016"/>
                <a:gd name="T5" fmla="*/ 143 h 595"/>
                <a:gd name="T6" fmla="*/ 729 w 1016"/>
                <a:gd name="T7" fmla="*/ 79 h 595"/>
                <a:gd name="T8" fmla="*/ 630 w 1016"/>
                <a:gd name="T9" fmla="*/ 13 h 595"/>
                <a:gd name="T10" fmla="*/ 630 w 1016"/>
                <a:gd name="T11" fmla="*/ 13 h 595"/>
                <a:gd name="T12" fmla="*/ 626 w 1016"/>
                <a:gd name="T13" fmla="*/ 12 h 595"/>
                <a:gd name="T14" fmla="*/ 627 w 1016"/>
                <a:gd name="T15" fmla="*/ 3 h 595"/>
                <a:gd name="T16" fmla="*/ 619 w 1016"/>
                <a:gd name="T17" fmla="*/ 3 h 595"/>
                <a:gd name="T18" fmla="*/ 618 w 1016"/>
                <a:gd name="T19" fmla="*/ 11 h 595"/>
                <a:gd name="T20" fmla="*/ 539 w 1016"/>
                <a:gd name="T21" fmla="*/ 0 h 595"/>
                <a:gd name="T22" fmla="*/ 533 w 1016"/>
                <a:gd name="T23" fmla="*/ 16 h 595"/>
                <a:gd name="T24" fmla="*/ 538 w 1016"/>
                <a:gd name="T25" fmla="*/ 33 h 595"/>
                <a:gd name="T26" fmla="*/ 615 w 1016"/>
                <a:gd name="T27" fmla="*/ 43 h 595"/>
                <a:gd name="T28" fmla="*/ 614 w 1016"/>
                <a:gd name="T29" fmla="*/ 51 h 595"/>
                <a:gd name="T30" fmla="*/ 623 w 1016"/>
                <a:gd name="T31" fmla="*/ 51 h 595"/>
                <a:gd name="T32" fmla="*/ 623 w 1016"/>
                <a:gd name="T33" fmla="*/ 45 h 595"/>
                <a:gd name="T34" fmla="*/ 631 w 1016"/>
                <a:gd name="T35" fmla="*/ 46 h 595"/>
                <a:gd name="T36" fmla="*/ 631 w 1016"/>
                <a:gd name="T37" fmla="*/ 46 h 595"/>
                <a:gd name="T38" fmla="*/ 632 w 1016"/>
                <a:gd name="T39" fmla="*/ 46 h 595"/>
                <a:gd name="T40" fmla="*/ 634 w 1016"/>
                <a:gd name="T41" fmla="*/ 47 h 595"/>
                <a:gd name="T42" fmla="*/ 640 w 1016"/>
                <a:gd name="T43" fmla="*/ 48 h 595"/>
                <a:gd name="T44" fmla="*/ 689 w 1016"/>
                <a:gd name="T45" fmla="*/ 84 h 595"/>
                <a:gd name="T46" fmla="*/ 722 w 1016"/>
                <a:gd name="T47" fmla="*/ 158 h 595"/>
                <a:gd name="T48" fmla="*/ 275 w 1016"/>
                <a:gd name="T49" fmla="*/ 158 h 595"/>
                <a:gd name="T50" fmla="*/ 239 w 1016"/>
                <a:gd name="T51" fmla="*/ 87 h 595"/>
                <a:gd name="T52" fmla="*/ 188 w 1016"/>
                <a:gd name="T53" fmla="*/ 87 h 595"/>
                <a:gd name="T54" fmla="*/ 238 w 1016"/>
                <a:gd name="T55" fmla="*/ 186 h 595"/>
                <a:gd name="T56" fmla="*/ 6 w 1016"/>
                <a:gd name="T57" fmla="*/ 545 h 595"/>
                <a:gd name="T58" fmla="*/ 8 w 1016"/>
                <a:gd name="T59" fmla="*/ 581 h 595"/>
                <a:gd name="T60" fmla="*/ 9 w 1016"/>
                <a:gd name="T61" fmla="*/ 582 h 595"/>
                <a:gd name="T62" fmla="*/ 75 w 1016"/>
                <a:gd name="T63" fmla="*/ 582 h 595"/>
                <a:gd name="T64" fmla="*/ 85 w 1016"/>
                <a:gd name="T65" fmla="*/ 582 h 595"/>
                <a:gd name="T66" fmla="*/ 510 w 1016"/>
                <a:gd name="T67" fmla="*/ 583 h 595"/>
                <a:gd name="T68" fmla="*/ 520 w 1016"/>
                <a:gd name="T69" fmla="*/ 579 h 595"/>
                <a:gd name="T70" fmla="*/ 524 w 1016"/>
                <a:gd name="T71" fmla="*/ 576 h 595"/>
                <a:gd name="T72" fmla="*/ 751 w 1016"/>
                <a:gd name="T73" fmla="*/ 221 h 595"/>
                <a:gd name="T74" fmla="*/ 988 w 1016"/>
                <a:gd name="T75" fmla="*/ 587 h 595"/>
                <a:gd name="T76" fmla="*/ 1009 w 1016"/>
                <a:gd name="T77" fmla="*/ 581 h 595"/>
                <a:gd name="T78" fmla="*/ 1011 w 1016"/>
                <a:gd name="T79" fmla="*/ 545 h 595"/>
                <a:gd name="T80" fmla="*/ 62 w 1016"/>
                <a:gd name="T81" fmla="*/ 535 h 595"/>
                <a:gd name="T82" fmla="*/ 260 w 1016"/>
                <a:gd name="T83" fmla="*/ 230 h 595"/>
                <a:gd name="T84" fmla="*/ 445 w 1016"/>
                <a:gd name="T85" fmla="*/ 535 h 595"/>
                <a:gd name="T86" fmla="*/ 62 w 1016"/>
                <a:gd name="T87" fmla="*/ 535 h 595"/>
                <a:gd name="T88" fmla="*/ 495 w 1016"/>
                <a:gd name="T89" fmla="*/ 535 h 595"/>
                <a:gd name="T90" fmla="*/ 494 w 1016"/>
                <a:gd name="T91" fmla="*/ 534 h 595"/>
                <a:gd name="T92" fmla="*/ 297 w 1016"/>
                <a:gd name="T93" fmla="*/ 206 h 595"/>
                <a:gd name="T94" fmla="*/ 714 w 1016"/>
                <a:gd name="T95" fmla="*/ 206 h 595"/>
                <a:gd name="T96" fmla="*/ 495 w 1016"/>
                <a:gd name="T97" fmla="*/ 53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16" h="595">
                  <a:moveTo>
                    <a:pt x="1011" y="545"/>
                  </a:moveTo>
                  <a:cubicBezTo>
                    <a:pt x="781" y="189"/>
                    <a:pt x="781" y="189"/>
                    <a:pt x="781" y="189"/>
                  </a:cubicBezTo>
                  <a:cubicBezTo>
                    <a:pt x="758" y="143"/>
                    <a:pt x="758" y="143"/>
                    <a:pt x="758" y="143"/>
                  </a:cubicBezTo>
                  <a:cubicBezTo>
                    <a:pt x="758" y="143"/>
                    <a:pt x="739" y="97"/>
                    <a:pt x="729" y="79"/>
                  </a:cubicBezTo>
                  <a:cubicBezTo>
                    <a:pt x="706" y="15"/>
                    <a:pt x="630" y="13"/>
                    <a:pt x="630" y="13"/>
                  </a:cubicBezTo>
                  <a:cubicBezTo>
                    <a:pt x="630" y="13"/>
                    <a:pt x="630" y="13"/>
                    <a:pt x="630" y="13"/>
                  </a:cubicBezTo>
                  <a:cubicBezTo>
                    <a:pt x="626" y="12"/>
                    <a:pt x="626" y="12"/>
                    <a:pt x="626" y="12"/>
                  </a:cubicBezTo>
                  <a:cubicBezTo>
                    <a:pt x="627" y="3"/>
                    <a:pt x="627" y="3"/>
                    <a:pt x="627" y="3"/>
                  </a:cubicBezTo>
                  <a:cubicBezTo>
                    <a:pt x="619" y="3"/>
                    <a:pt x="619" y="3"/>
                    <a:pt x="619" y="3"/>
                  </a:cubicBezTo>
                  <a:cubicBezTo>
                    <a:pt x="618" y="11"/>
                    <a:pt x="618" y="11"/>
                    <a:pt x="618" y="11"/>
                  </a:cubicBezTo>
                  <a:cubicBezTo>
                    <a:pt x="539" y="0"/>
                    <a:pt x="539" y="0"/>
                    <a:pt x="539" y="0"/>
                  </a:cubicBezTo>
                  <a:cubicBezTo>
                    <a:pt x="536" y="0"/>
                    <a:pt x="533" y="7"/>
                    <a:pt x="533" y="16"/>
                  </a:cubicBezTo>
                  <a:cubicBezTo>
                    <a:pt x="532" y="25"/>
                    <a:pt x="535" y="33"/>
                    <a:pt x="538" y="33"/>
                  </a:cubicBezTo>
                  <a:cubicBezTo>
                    <a:pt x="615" y="43"/>
                    <a:pt x="615" y="43"/>
                    <a:pt x="615" y="43"/>
                  </a:cubicBezTo>
                  <a:cubicBezTo>
                    <a:pt x="614" y="51"/>
                    <a:pt x="614" y="51"/>
                    <a:pt x="614" y="51"/>
                  </a:cubicBezTo>
                  <a:cubicBezTo>
                    <a:pt x="623" y="51"/>
                    <a:pt x="623" y="51"/>
                    <a:pt x="623" y="51"/>
                  </a:cubicBezTo>
                  <a:cubicBezTo>
                    <a:pt x="623" y="45"/>
                    <a:pt x="623" y="45"/>
                    <a:pt x="623" y="45"/>
                  </a:cubicBezTo>
                  <a:cubicBezTo>
                    <a:pt x="631" y="46"/>
                    <a:pt x="631" y="46"/>
                    <a:pt x="631" y="46"/>
                  </a:cubicBezTo>
                  <a:cubicBezTo>
                    <a:pt x="631" y="46"/>
                    <a:pt x="631" y="46"/>
                    <a:pt x="631" y="46"/>
                  </a:cubicBezTo>
                  <a:cubicBezTo>
                    <a:pt x="631" y="46"/>
                    <a:pt x="632" y="46"/>
                    <a:pt x="632" y="46"/>
                  </a:cubicBezTo>
                  <a:cubicBezTo>
                    <a:pt x="634" y="47"/>
                    <a:pt x="634" y="47"/>
                    <a:pt x="634" y="47"/>
                  </a:cubicBezTo>
                  <a:cubicBezTo>
                    <a:pt x="634" y="47"/>
                    <a:pt x="637" y="47"/>
                    <a:pt x="640" y="48"/>
                  </a:cubicBezTo>
                  <a:cubicBezTo>
                    <a:pt x="679" y="57"/>
                    <a:pt x="689" y="84"/>
                    <a:pt x="689" y="84"/>
                  </a:cubicBezTo>
                  <a:cubicBezTo>
                    <a:pt x="722" y="158"/>
                    <a:pt x="722" y="158"/>
                    <a:pt x="722" y="158"/>
                  </a:cubicBezTo>
                  <a:cubicBezTo>
                    <a:pt x="275" y="158"/>
                    <a:pt x="275" y="158"/>
                    <a:pt x="275" y="158"/>
                  </a:cubicBezTo>
                  <a:cubicBezTo>
                    <a:pt x="239" y="87"/>
                    <a:pt x="239" y="87"/>
                    <a:pt x="239" y="87"/>
                  </a:cubicBezTo>
                  <a:cubicBezTo>
                    <a:pt x="188" y="87"/>
                    <a:pt x="188" y="87"/>
                    <a:pt x="188" y="87"/>
                  </a:cubicBezTo>
                  <a:cubicBezTo>
                    <a:pt x="238" y="186"/>
                    <a:pt x="238" y="186"/>
                    <a:pt x="238" y="186"/>
                  </a:cubicBezTo>
                  <a:cubicBezTo>
                    <a:pt x="6" y="545"/>
                    <a:pt x="6" y="545"/>
                    <a:pt x="6" y="545"/>
                  </a:cubicBezTo>
                  <a:cubicBezTo>
                    <a:pt x="0" y="553"/>
                    <a:pt x="1" y="569"/>
                    <a:pt x="8" y="581"/>
                  </a:cubicBezTo>
                  <a:cubicBezTo>
                    <a:pt x="8" y="581"/>
                    <a:pt x="9" y="582"/>
                    <a:pt x="9" y="582"/>
                  </a:cubicBezTo>
                  <a:cubicBezTo>
                    <a:pt x="75" y="582"/>
                    <a:pt x="75" y="582"/>
                    <a:pt x="75" y="582"/>
                  </a:cubicBezTo>
                  <a:cubicBezTo>
                    <a:pt x="85" y="582"/>
                    <a:pt x="85" y="582"/>
                    <a:pt x="85" y="582"/>
                  </a:cubicBezTo>
                  <a:cubicBezTo>
                    <a:pt x="510" y="583"/>
                    <a:pt x="510" y="583"/>
                    <a:pt x="510" y="583"/>
                  </a:cubicBezTo>
                  <a:cubicBezTo>
                    <a:pt x="514" y="583"/>
                    <a:pt x="517" y="582"/>
                    <a:pt x="520" y="579"/>
                  </a:cubicBezTo>
                  <a:cubicBezTo>
                    <a:pt x="522" y="579"/>
                    <a:pt x="523" y="578"/>
                    <a:pt x="524" y="576"/>
                  </a:cubicBezTo>
                  <a:cubicBezTo>
                    <a:pt x="751" y="221"/>
                    <a:pt x="751" y="221"/>
                    <a:pt x="751" y="221"/>
                  </a:cubicBezTo>
                  <a:cubicBezTo>
                    <a:pt x="988" y="587"/>
                    <a:pt x="988" y="587"/>
                    <a:pt x="988" y="587"/>
                  </a:cubicBezTo>
                  <a:cubicBezTo>
                    <a:pt x="993" y="595"/>
                    <a:pt x="1003" y="592"/>
                    <a:pt x="1009" y="581"/>
                  </a:cubicBezTo>
                  <a:cubicBezTo>
                    <a:pt x="1015" y="569"/>
                    <a:pt x="1016" y="553"/>
                    <a:pt x="1011" y="545"/>
                  </a:cubicBezTo>
                  <a:close/>
                  <a:moveTo>
                    <a:pt x="62" y="535"/>
                  </a:moveTo>
                  <a:cubicBezTo>
                    <a:pt x="260" y="230"/>
                    <a:pt x="260" y="230"/>
                    <a:pt x="260" y="230"/>
                  </a:cubicBezTo>
                  <a:cubicBezTo>
                    <a:pt x="445" y="535"/>
                    <a:pt x="445" y="535"/>
                    <a:pt x="445" y="535"/>
                  </a:cubicBezTo>
                  <a:lnTo>
                    <a:pt x="62" y="535"/>
                  </a:lnTo>
                  <a:close/>
                  <a:moveTo>
                    <a:pt x="495" y="535"/>
                  </a:moveTo>
                  <a:cubicBezTo>
                    <a:pt x="495" y="535"/>
                    <a:pt x="495" y="535"/>
                    <a:pt x="494" y="534"/>
                  </a:cubicBezTo>
                  <a:cubicBezTo>
                    <a:pt x="297" y="206"/>
                    <a:pt x="297" y="206"/>
                    <a:pt x="297" y="206"/>
                  </a:cubicBezTo>
                  <a:cubicBezTo>
                    <a:pt x="714" y="206"/>
                    <a:pt x="714" y="206"/>
                    <a:pt x="714" y="206"/>
                  </a:cubicBezTo>
                  <a:lnTo>
                    <a:pt x="495" y="535"/>
                  </a:lnTo>
                  <a:close/>
                </a:path>
              </a:pathLst>
            </a:custGeom>
            <a:solidFill>
              <a:srgbClr val="00B39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0" name="Freeform 28"/>
            <p:cNvSpPr>
              <a:spLocks/>
            </p:cNvSpPr>
            <p:nvPr/>
          </p:nvSpPr>
          <p:spPr bwMode="auto">
            <a:xfrm>
              <a:off x="4799362" y="1935113"/>
              <a:ext cx="957011" cy="333444"/>
            </a:xfrm>
            <a:custGeom>
              <a:avLst/>
              <a:gdLst>
                <a:gd name="T0" fmla="*/ 69 w 308"/>
                <a:gd name="T1" fmla="*/ 96 h 107"/>
                <a:gd name="T2" fmla="*/ 271 w 308"/>
                <a:gd name="T3" fmla="*/ 91 h 107"/>
                <a:gd name="T4" fmla="*/ 245 w 308"/>
                <a:gd name="T5" fmla="*/ 38 h 107"/>
                <a:gd name="T6" fmla="*/ 80 w 308"/>
                <a:gd name="T7" fmla="*/ 0 h 107"/>
                <a:gd name="T8" fmla="*/ 5 w 308"/>
                <a:gd name="T9" fmla="*/ 54 h 107"/>
                <a:gd name="T10" fmla="*/ 69 w 308"/>
                <a:gd name="T11" fmla="*/ 9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107">
                  <a:moveTo>
                    <a:pt x="69" y="96"/>
                  </a:moveTo>
                  <a:cubicBezTo>
                    <a:pt x="271" y="91"/>
                    <a:pt x="271" y="91"/>
                    <a:pt x="271" y="91"/>
                  </a:cubicBezTo>
                  <a:cubicBezTo>
                    <a:pt x="271" y="91"/>
                    <a:pt x="308" y="59"/>
                    <a:pt x="245" y="38"/>
                  </a:cubicBezTo>
                  <a:cubicBezTo>
                    <a:pt x="181" y="16"/>
                    <a:pt x="80" y="0"/>
                    <a:pt x="80" y="0"/>
                  </a:cubicBezTo>
                  <a:cubicBezTo>
                    <a:pt x="80" y="0"/>
                    <a:pt x="0" y="0"/>
                    <a:pt x="5" y="54"/>
                  </a:cubicBezTo>
                  <a:cubicBezTo>
                    <a:pt x="10" y="107"/>
                    <a:pt x="69" y="96"/>
                    <a:pt x="69" y="96"/>
                  </a:cubicBezTo>
                  <a:close/>
                </a:path>
              </a:pathLst>
            </a:custGeom>
            <a:solidFill>
              <a:srgbClr val="89C6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1" name="Freeform 29"/>
            <p:cNvSpPr>
              <a:spLocks/>
            </p:cNvSpPr>
            <p:nvPr/>
          </p:nvSpPr>
          <p:spPr bwMode="auto">
            <a:xfrm>
              <a:off x="3038935" y="4330924"/>
              <a:ext cx="6017747" cy="686580"/>
            </a:xfrm>
            <a:custGeom>
              <a:avLst/>
              <a:gdLst>
                <a:gd name="T0" fmla="*/ 0 w 1938"/>
                <a:gd name="T1" fmla="*/ 221 h 221"/>
                <a:gd name="T2" fmla="*/ 1938 w 1938"/>
                <a:gd name="T3" fmla="*/ 214 h 221"/>
                <a:gd name="T4" fmla="*/ 0 w 1938"/>
                <a:gd name="T5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38" h="221">
                  <a:moveTo>
                    <a:pt x="0" y="221"/>
                  </a:moveTo>
                  <a:cubicBezTo>
                    <a:pt x="0" y="221"/>
                    <a:pt x="849" y="0"/>
                    <a:pt x="1938" y="214"/>
                  </a:cubicBezTo>
                  <a:cubicBezTo>
                    <a:pt x="1523" y="164"/>
                    <a:pt x="654" y="101"/>
                    <a:pt x="0" y="221"/>
                  </a:cubicBezTo>
                  <a:close/>
                </a:path>
              </a:pathLst>
            </a:custGeom>
            <a:solidFill>
              <a:srgbClr val="F61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2" name="Freeform 30"/>
            <p:cNvSpPr>
              <a:spLocks/>
            </p:cNvSpPr>
            <p:nvPr/>
          </p:nvSpPr>
          <p:spPr bwMode="auto">
            <a:xfrm>
              <a:off x="5424243" y="4859973"/>
              <a:ext cx="1874639" cy="95832"/>
            </a:xfrm>
            <a:custGeom>
              <a:avLst/>
              <a:gdLst>
                <a:gd name="T0" fmla="*/ 0 w 604"/>
                <a:gd name="T1" fmla="*/ 7 h 31"/>
                <a:gd name="T2" fmla="*/ 604 w 604"/>
                <a:gd name="T3" fmla="*/ 19 h 31"/>
                <a:gd name="T4" fmla="*/ 0 w 604"/>
                <a:gd name="T5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4" h="31">
                  <a:moveTo>
                    <a:pt x="0" y="7"/>
                  </a:moveTo>
                  <a:cubicBezTo>
                    <a:pt x="0" y="7"/>
                    <a:pt x="358" y="0"/>
                    <a:pt x="604" y="19"/>
                  </a:cubicBezTo>
                  <a:cubicBezTo>
                    <a:pt x="498" y="31"/>
                    <a:pt x="178" y="31"/>
                    <a:pt x="0" y="7"/>
                  </a:cubicBezTo>
                  <a:close/>
                </a:path>
              </a:pathLst>
            </a:custGeom>
            <a:solidFill>
              <a:srgbClr val="343E4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3" name="Freeform 31"/>
            <p:cNvSpPr>
              <a:spLocks noEditPoints="1"/>
            </p:cNvSpPr>
            <p:nvPr/>
          </p:nvSpPr>
          <p:spPr bwMode="auto">
            <a:xfrm>
              <a:off x="8581461" y="4426764"/>
              <a:ext cx="699708" cy="342634"/>
            </a:xfrm>
            <a:custGeom>
              <a:avLst/>
              <a:gdLst>
                <a:gd name="T0" fmla="*/ 217 w 225"/>
                <a:gd name="T1" fmla="*/ 0 h 110"/>
                <a:gd name="T2" fmla="*/ 86 w 225"/>
                <a:gd name="T3" fmla="*/ 35 h 110"/>
                <a:gd name="T4" fmla="*/ 68 w 225"/>
                <a:gd name="T5" fmla="*/ 78 h 110"/>
                <a:gd name="T6" fmla="*/ 0 w 225"/>
                <a:gd name="T7" fmla="*/ 73 h 110"/>
                <a:gd name="T8" fmla="*/ 72 w 225"/>
                <a:gd name="T9" fmla="*/ 86 h 110"/>
                <a:gd name="T10" fmla="*/ 166 w 225"/>
                <a:gd name="T11" fmla="*/ 94 h 110"/>
                <a:gd name="T12" fmla="*/ 217 w 225"/>
                <a:gd name="T13" fmla="*/ 0 h 110"/>
                <a:gd name="T14" fmla="*/ 82 w 225"/>
                <a:gd name="T15" fmla="*/ 73 h 110"/>
                <a:gd name="T16" fmla="*/ 200 w 225"/>
                <a:gd name="T17" fmla="*/ 24 h 110"/>
                <a:gd name="T18" fmla="*/ 82 w 225"/>
                <a:gd name="T19" fmla="*/ 7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5" h="110">
                  <a:moveTo>
                    <a:pt x="217" y="0"/>
                  </a:moveTo>
                  <a:cubicBezTo>
                    <a:pt x="179" y="45"/>
                    <a:pt x="130" y="15"/>
                    <a:pt x="86" y="35"/>
                  </a:cubicBezTo>
                  <a:cubicBezTo>
                    <a:pt x="45" y="54"/>
                    <a:pt x="68" y="78"/>
                    <a:pt x="68" y="78"/>
                  </a:cubicBezTo>
                  <a:cubicBezTo>
                    <a:pt x="33" y="99"/>
                    <a:pt x="0" y="73"/>
                    <a:pt x="0" y="73"/>
                  </a:cubicBezTo>
                  <a:cubicBezTo>
                    <a:pt x="33" y="110"/>
                    <a:pt x="72" y="86"/>
                    <a:pt x="72" y="86"/>
                  </a:cubicBezTo>
                  <a:cubicBezTo>
                    <a:pt x="72" y="86"/>
                    <a:pt x="112" y="110"/>
                    <a:pt x="166" y="94"/>
                  </a:cubicBezTo>
                  <a:cubicBezTo>
                    <a:pt x="225" y="76"/>
                    <a:pt x="217" y="0"/>
                    <a:pt x="217" y="0"/>
                  </a:cubicBezTo>
                  <a:close/>
                  <a:moveTo>
                    <a:pt x="82" y="73"/>
                  </a:moveTo>
                  <a:cubicBezTo>
                    <a:pt x="82" y="73"/>
                    <a:pt x="159" y="69"/>
                    <a:pt x="200" y="24"/>
                  </a:cubicBezTo>
                  <a:cubicBezTo>
                    <a:pt x="185" y="51"/>
                    <a:pt x="144" y="81"/>
                    <a:pt x="82" y="73"/>
                  </a:cubicBezTo>
                  <a:close/>
                </a:path>
              </a:pathLst>
            </a:custGeom>
            <a:solidFill>
              <a:srgbClr val="00BAF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54" name="Oval 6"/>
          <p:cNvSpPr/>
          <p:nvPr/>
        </p:nvSpPr>
        <p:spPr>
          <a:xfrm>
            <a:off x="524568" y="2626072"/>
            <a:ext cx="537210" cy="537210"/>
          </a:xfrm>
          <a:prstGeom prst="ellipse">
            <a:avLst/>
          </a:prstGeom>
          <a:solidFill>
            <a:srgbClr val="89C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 flipH="1">
            <a:off x="432445" y="3306689"/>
            <a:ext cx="753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vi-VN" sz="1600" b="1">
                <a:solidFill>
                  <a:srgbClr val="89C600"/>
                </a:solidFill>
                <a:latin typeface="Raleway Light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Water</a:t>
            </a:r>
            <a:endParaRPr lang="id-ID" sz="1600" b="1" dirty="0">
              <a:solidFill>
                <a:srgbClr val="89C6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 flipH="1">
            <a:off x="432445" y="3622479"/>
            <a:ext cx="1546011" cy="9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57" name="Oval 25"/>
          <p:cNvSpPr/>
          <p:nvPr/>
        </p:nvSpPr>
        <p:spPr>
          <a:xfrm>
            <a:off x="524568" y="4921599"/>
            <a:ext cx="537210" cy="537210"/>
          </a:xfrm>
          <a:prstGeom prst="ellipse">
            <a:avLst/>
          </a:prstGeom>
          <a:solidFill>
            <a:srgbClr val="00B39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 flipH="1">
            <a:off x="432445" y="5602216"/>
            <a:ext cx="1175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vi-VN" sz="1600" b="1">
                <a:solidFill>
                  <a:srgbClr val="00B393"/>
                </a:solidFill>
                <a:latin typeface="Raleway Light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RicycleBin</a:t>
            </a:r>
            <a:endParaRPr lang="id-ID" sz="1600" b="1" dirty="0">
              <a:solidFill>
                <a:srgbClr val="00B39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 flipH="1">
            <a:off x="432445" y="5918006"/>
            <a:ext cx="1546011" cy="9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60" name="Oval 38"/>
          <p:cNvSpPr/>
          <p:nvPr/>
        </p:nvSpPr>
        <p:spPr>
          <a:xfrm flipH="1">
            <a:off x="10369696" y="2626072"/>
            <a:ext cx="537210" cy="537210"/>
          </a:xfrm>
          <a:prstGeom prst="ellipse">
            <a:avLst/>
          </a:prstGeom>
          <a:solidFill>
            <a:srgbClr val="343E4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0323844" y="3306689"/>
            <a:ext cx="6751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vi-VN" sz="1600" b="1">
                <a:solidFill>
                  <a:srgbClr val="343E48"/>
                </a:solidFill>
                <a:latin typeface="Raleway Light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Wind</a:t>
            </a:r>
            <a:endParaRPr lang="id-ID" sz="1600" b="1" dirty="0">
              <a:solidFill>
                <a:srgbClr val="343E4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453018" y="3622479"/>
            <a:ext cx="1546011" cy="9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63" name="Oval 41"/>
          <p:cNvSpPr/>
          <p:nvPr/>
        </p:nvSpPr>
        <p:spPr>
          <a:xfrm flipH="1">
            <a:off x="10369696" y="4921599"/>
            <a:ext cx="537210" cy="537210"/>
          </a:xfrm>
          <a:prstGeom prst="ellipse">
            <a:avLst/>
          </a:prstGeom>
          <a:solidFill>
            <a:srgbClr val="F61A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0397581" y="5602216"/>
            <a:ext cx="6014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vi-VN" sz="1600" b="1">
                <a:solidFill>
                  <a:srgbClr val="F61A00"/>
                </a:solidFill>
                <a:latin typeface="Raleway Light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Leaf</a:t>
            </a:r>
            <a:endParaRPr lang="id-ID" sz="1600" b="1" dirty="0">
              <a:solidFill>
                <a:srgbClr val="F61A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453018" y="5918006"/>
            <a:ext cx="1546011" cy="9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66" name="Oval 44"/>
          <p:cNvSpPr/>
          <p:nvPr/>
        </p:nvSpPr>
        <p:spPr>
          <a:xfrm>
            <a:off x="2633509" y="6601343"/>
            <a:ext cx="537210" cy="537210"/>
          </a:xfrm>
          <a:prstGeom prst="ellipse">
            <a:avLst/>
          </a:prstGeom>
          <a:solidFill>
            <a:srgbClr val="00BAF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 flipH="1">
            <a:off x="3249732" y="6434599"/>
            <a:ext cx="843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vi-VN" sz="1600" b="1">
                <a:solidFill>
                  <a:srgbClr val="00BAF7"/>
                </a:solidFill>
                <a:latin typeface="Raleway Light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Animal</a:t>
            </a:r>
            <a:endParaRPr lang="id-ID" sz="1600" b="1" dirty="0">
              <a:solidFill>
                <a:srgbClr val="00BAF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 flipH="1">
            <a:off x="3249731" y="6750389"/>
            <a:ext cx="2107031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69" name="Oval 47"/>
          <p:cNvSpPr/>
          <p:nvPr/>
        </p:nvSpPr>
        <p:spPr>
          <a:xfrm flipH="1">
            <a:off x="8307828" y="6601343"/>
            <a:ext cx="537210" cy="537210"/>
          </a:xfrm>
          <a:prstGeom prst="ellipse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526379" y="6434599"/>
            <a:ext cx="7024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vi-VN" sz="1600" b="1">
                <a:solidFill>
                  <a:srgbClr val="FFC000"/>
                </a:solidFill>
                <a:latin typeface="Raleway Light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Earth</a:t>
            </a:r>
            <a:endParaRPr lang="id-ID" sz="16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121785" y="6750389"/>
            <a:ext cx="2107031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72" name="Freeform 28"/>
          <p:cNvSpPr>
            <a:spLocks noChangeArrowheads="1"/>
          </p:cNvSpPr>
          <p:nvPr/>
        </p:nvSpPr>
        <p:spPr bwMode="auto">
          <a:xfrm>
            <a:off x="10487904" y="5064341"/>
            <a:ext cx="300794" cy="251727"/>
          </a:xfrm>
          <a:custGeom>
            <a:avLst/>
            <a:gdLst>
              <a:gd name="T0" fmla="*/ 55735 w 498"/>
              <a:gd name="T1" fmla="*/ 36300 h 418"/>
              <a:gd name="T2" fmla="*/ 55735 w 498"/>
              <a:gd name="T3" fmla="*/ 36300 h 418"/>
              <a:gd name="T4" fmla="*/ 16181 w 498"/>
              <a:gd name="T5" fmla="*/ 115622 h 418"/>
              <a:gd name="T6" fmla="*/ 155518 w 498"/>
              <a:gd name="T7" fmla="*/ 51985 h 418"/>
              <a:gd name="T8" fmla="*/ 4045 w 498"/>
              <a:gd name="T9" fmla="*/ 171192 h 418"/>
              <a:gd name="T10" fmla="*/ 19777 w 498"/>
              <a:gd name="T11" fmla="*/ 179258 h 418"/>
              <a:gd name="T12" fmla="*/ 43599 w 498"/>
              <a:gd name="T13" fmla="*/ 139373 h 418"/>
              <a:gd name="T14" fmla="*/ 131696 w 498"/>
              <a:gd name="T15" fmla="*/ 139373 h 418"/>
              <a:gd name="T16" fmla="*/ 210803 w 498"/>
              <a:gd name="T17" fmla="*/ 32267 h 418"/>
              <a:gd name="T18" fmla="*/ 55735 w 498"/>
              <a:gd name="T19" fmla="*/ 36300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3" name="Freeform 79"/>
          <p:cNvSpPr>
            <a:spLocks noChangeArrowheads="1"/>
          </p:cNvSpPr>
          <p:nvPr/>
        </p:nvSpPr>
        <p:spPr bwMode="auto">
          <a:xfrm>
            <a:off x="8432436" y="6724885"/>
            <a:ext cx="287994" cy="290126"/>
          </a:xfrm>
          <a:custGeom>
            <a:avLst/>
            <a:gdLst>
              <a:gd name="T0" fmla="*/ 106933 w 479"/>
              <a:gd name="T1" fmla="*/ 0 h 479"/>
              <a:gd name="T2" fmla="*/ 106933 w 479"/>
              <a:gd name="T3" fmla="*/ 0 h 479"/>
              <a:gd name="T4" fmla="*/ 0 w 479"/>
              <a:gd name="T5" fmla="*/ 107725 h 479"/>
              <a:gd name="T6" fmla="*/ 106933 w 479"/>
              <a:gd name="T7" fmla="*/ 215449 h 479"/>
              <a:gd name="T8" fmla="*/ 213866 w 479"/>
              <a:gd name="T9" fmla="*/ 107725 h 479"/>
              <a:gd name="T10" fmla="*/ 106933 w 479"/>
              <a:gd name="T11" fmla="*/ 0 h 479"/>
              <a:gd name="T12" fmla="*/ 198206 w 479"/>
              <a:gd name="T13" fmla="*/ 107725 h 479"/>
              <a:gd name="T14" fmla="*/ 198206 w 479"/>
              <a:gd name="T15" fmla="*/ 107725 h 479"/>
              <a:gd name="T16" fmla="*/ 178520 w 479"/>
              <a:gd name="T17" fmla="*/ 163615 h 479"/>
              <a:gd name="T18" fmla="*/ 174493 w 479"/>
              <a:gd name="T19" fmla="*/ 147840 h 479"/>
              <a:gd name="T20" fmla="*/ 178520 w 479"/>
              <a:gd name="T21" fmla="*/ 115838 h 479"/>
              <a:gd name="T22" fmla="*/ 166439 w 479"/>
              <a:gd name="T23" fmla="*/ 91949 h 479"/>
              <a:gd name="T24" fmla="*/ 142726 w 479"/>
              <a:gd name="T25" fmla="*/ 80230 h 479"/>
              <a:gd name="T26" fmla="*/ 154806 w 479"/>
              <a:gd name="T27" fmla="*/ 39664 h 479"/>
              <a:gd name="T28" fmla="*/ 131093 w 479"/>
              <a:gd name="T29" fmla="*/ 27945 h 479"/>
              <a:gd name="T30" fmla="*/ 134673 w 479"/>
              <a:gd name="T31" fmla="*/ 23889 h 479"/>
              <a:gd name="T32" fmla="*/ 198206 w 479"/>
              <a:gd name="T33" fmla="*/ 107725 h 479"/>
              <a:gd name="T34" fmla="*/ 94853 w 479"/>
              <a:gd name="T35" fmla="*/ 19832 h 479"/>
              <a:gd name="T36" fmla="*/ 94853 w 479"/>
              <a:gd name="T37" fmla="*/ 19832 h 479"/>
              <a:gd name="T38" fmla="*/ 83220 w 479"/>
              <a:gd name="T39" fmla="*/ 27945 h 479"/>
              <a:gd name="T40" fmla="*/ 67113 w 479"/>
              <a:gd name="T41" fmla="*/ 39664 h 479"/>
              <a:gd name="T42" fmla="*/ 51453 w 479"/>
              <a:gd name="T43" fmla="*/ 59947 h 479"/>
              <a:gd name="T44" fmla="*/ 59507 w 479"/>
              <a:gd name="T45" fmla="*/ 71666 h 479"/>
              <a:gd name="T46" fmla="*/ 79193 w 479"/>
              <a:gd name="T47" fmla="*/ 71666 h 479"/>
              <a:gd name="T48" fmla="*/ 110960 w 479"/>
              <a:gd name="T49" fmla="*/ 107725 h 479"/>
              <a:gd name="T50" fmla="*/ 83220 w 479"/>
              <a:gd name="T51" fmla="*/ 131613 h 479"/>
              <a:gd name="T52" fmla="*/ 79193 w 479"/>
              <a:gd name="T53" fmla="*/ 151896 h 479"/>
              <a:gd name="T54" fmla="*/ 79193 w 479"/>
              <a:gd name="T55" fmla="*/ 175785 h 479"/>
              <a:gd name="T56" fmla="*/ 59507 w 479"/>
              <a:gd name="T57" fmla="*/ 155502 h 479"/>
              <a:gd name="T58" fmla="*/ 55480 w 479"/>
              <a:gd name="T59" fmla="*/ 128008 h 479"/>
              <a:gd name="T60" fmla="*/ 39373 w 479"/>
              <a:gd name="T61" fmla="*/ 107725 h 479"/>
              <a:gd name="T62" fmla="*/ 47426 w 479"/>
              <a:gd name="T63" fmla="*/ 83836 h 479"/>
              <a:gd name="T64" fmla="*/ 23713 w 479"/>
              <a:gd name="T65" fmla="*/ 76173 h 479"/>
              <a:gd name="T66" fmla="*/ 94853 w 479"/>
              <a:gd name="T67" fmla="*/ 19832 h 479"/>
              <a:gd name="T68" fmla="*/ 79193 w 479"/>
              <a:gd name="T69" fmla="*/ 195617 h 479"/>
              <a:gd name="T70" fmla="*/ 79193 w 479"/>
              <a:gd name="T71" fmla="*/ 195617 h 479"/>
              <a:gd name="T72" fmla="*/ 91273 w 479"/>
              <a:gd name="T73" fmla="*/ 187504 h 479"/>
              <a:gd name="T74" fmla="*/ 106933 w 479"/>
              <a:gd name="T75" fmla="*/ 183447 h 479"/>
              <a:gd name="T76" fmla="*/ 131093 w 479"/>
              <a:gd name="T77" fmla="*/ 175785 h 479"/>
              <a:gd name="T78" fmla="*/ 158386 w 479"/>
              <a:gd name="T79" fmla="*/ 183447 h 479"/>
              <a:gd name="T80" fmla="*/ 106933 w 479"/>
              <a:gd name="T81" fmla="*/ 199674 h 479"/>
              <a:gd name="T82" fmla="*/ 79193 w 479"/>
              <a:gd name="T83" fmla="*/ 195617 h 47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4" name="Freeform 106"/>
          <p:cNvSpPr>
            <a:spLocks noChangeArrowheads="1"/>
          </p:cNvSpPr>
          <p:nvPr/>
        </p:nvSpPr>
        <p:spPr bwMode="auto">
          <a:xfrm>
            <a:off x="2794384" y="6717419"/>
            <a:ext cx="215461" cy="305059"/>
          </a:xfrm>
          <a:custGeom>
            <a:avLst/>
            <a:gdLst>
              <a:gd name="T0" fmla="*/ 15808 w 355"/>
              <a:gd name="T1" fmla="*/ 222974 h 506"/>
              <a:gd name="T2" fmla="*/ 15808 w 355"/>
              <a:gd name="T3" fmla="*/ 222974 h 506"/>
              <a:gd name="T4" fmla="*/ 31616 w 355"/>
              <a:gd name="T5" fmla="*/ 170932 h 506"/>
              <a:gd name="T6" fmla="*/ 91686 w 355"/>
              <a:gd name="T7" fmla="*/ 139078 h 506"/>
              <a:gd name="T8" fmla="*/ 59618 w 355"/>
              <a:gd name="T9" fmla="*/ 127414 h 506"/>
              <a:gd name="T10" fmla="*/ 131883 w 355"/>
              <a:gd name="T11" fmla="*/ 87036 h 506"/>
              <a:gd name="T12" fmla="*/ 87621 w 355"/>
              <a:gd name="T13" fmla="*/ 75372 h 506"/>
              <a:gd name="T14" fmla="*/ 147691 w 355"/>
              <a:gd name="T15" fmla="*/ 59669 h 506"/>
              <a:gd name="T16" fmla="*/ 155820 w 355"/>
              <a:gd name="T17" fmla="*/ 19740 h 506"/>
              <a:gd name="T18" fmla="*/ 112010 w 355"/>
              <a:gd name="T19" fmla="*/ 0 h 506"/>
              <a:gd name="T20" fmla="*/ 71813 w 355"/>
              <a:gd name="T21" fmla="*/ 55631 h 506"/>
              <a:gd name="T22" fmla="*/ 75878 w 355"/>
              <a:gd name="T23" fmla="*/ 8076 h 506"/>
              <a:gd name="T24" fmla="*/ 31616 w 355"/>
              <a:gd name="T25" fmla="*/ 47556 h 506"/>
              <a:gd name="T26" fmla="*/ 27551 w 355"/>
              <a:gd name="T27" fmla="*/ 135041 h 506"/>
              <a:gd name="T28" fmla="*/ 3613 w 355"/>
              <a:gd name="T29" fmla="*/ 95560 h 506"/>
              <a:gd name="T30" fmla="*/ 15808 w 355"/>
              <a:gd name="T31" fmla="*/ 162856 h 506"/>
              <a:gd name="T32" fmla="*/ 3613 w 355"/>
              <a:gd name="T33" fmla="*/ 214450 h 506"/>
              <a:gd name="T34" fmla="*/ 15808 w 355"/>
              <a:gd name="T35" fmla="*/ 222974 h 50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55" h="506">
                <a:moveTo>
                  <a:pt x="35" y="497"/>
                </a:moveTo>
                <a:lnTo>
                  <a:pt x="35" y="497"/>
                </a:lnTo>
                <a:cubicBezTo>
                  <a:pt x="44" y="469"/>
                  <a:pt x="53" y="434"/>
                  <a:pt x="70" y="381"/>
                </a:cubicBezTo>
                <a:cubicBezTo>
                  <a:pt x="132" y="372"/>
                  <a:pt x="168" y="390"/>
                  <a:pt x="203" y="310"/>
                </a:cubicBezTo>
                <a:cubicBezTo>
                  <a:pt x="168" y="328"/>
                  <a:pt x="132" y="292"/>
                  <a:pt x="132" y="284"/>
                </a:cubicBezTo>
                <a:cubicBezTo>
                  <a:pt x="132" y="266"/>
                  <a:pt x="229" y="292"/>
                  <a:pt x="292" y="194"/>
                </a:cubicBezTo>
                <a:cubicBezTo>
                  <a:pt x="212" y="213"/>
                  <a:pt x="185" y="178"/>
                  <a:pt x="194" y="168"/>
                </a:cubicBezTo>
                <a:cubicBezTo>
                  <a:pt x="221" y="159"/>
                  <a:pt x="292" y="168"/>
                  <a:pt x="327" y="133"/>
                </a:cubicBezTo>
                <a:cubicBezTo>
                  <a:pt x="345" y="115"/>
                  <a:pt x="354" y="62"/>
                  <a:pt x="345" y="44"/>
                </a:cubicBezTo>
                <a:cubicBezTo>
                  <a:pt x="336" y="27"/>
                  <a:pt x="283" y="0"/>
                  <a:pt x="248" y="0"/>
                </a:cubicBezTo>
                <a:cubicBezTo>
                  <a:pt x="221" y="9"/>
                  <a:pt x="168" y="124"/>
                  <a:pt x="159" y="124"/>
                </a:cubicBezTo>
                <a:cubicBezTo>
                  <a:pt x="141" y="124"/>
                  <a:pt x="141" y="71"/>
                  <a:pt x="168" y="18"/>
                </a:cubicBezTo>
                <a:cubicBezTo>
                  <a:pt x="132" y="35"/>
                  <a:pt x="88" y="71"/>
                  <a:pt x="70" y="106"/>
                </a:cubicBezTo>
                <a:cubicBezTo>
                  <a:pt x="44" y="159"/>
                  <a:pt x="79" y="301"/>
                  <a:pt x="61" y="301"/>
                </a:cubicBezTo>
                <a:cubicBezTo>
                  <a:pt x="53" y="310"/>
                  <a:pt x="17" y="239"/>
                  <a:pt x="8" y="213"/>
                </a:cubicBezTo>
                <a:cubicBezTo>
                  <a:pt x="0" y="257"/>
                  <a:pt x="0" y="301"/>
                  <a:pt x="35" y="363"/>
                </a:cubicBezTo>
                <a:cubicBezTo>
                  <a:pt x="26" y="407"/>
                  <a:pt x="17" y="452"/>
                  <a:pt x="8" y="478"/>
                </a:cubicBezTo>
                <a:cubicBezTo>
                  <a:pt x="8" y="497"/>
                  <a:pt x="35" y="505"/>
                  <a:pt x="35" y="497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5" name="Freeform 120"/>
          <p:cNvSpPr>
            <a:spLocks noChangeArrowheads="1"/>
          </p:cNvSpPr>
          <p:nvPr/>
        </p:nvSpPr>
        <p:spPr bwMode="auto">
          <a:xfrm>
            <a:off x="707842" y="2749614"/>
            <a:ext cx="170663" cy="290126"/>
          </a:xfrm>
          <a:custGeom>
            <a:avLst/>
            <a:gdLst>
              <a:gd name="T0" fmla="*/ 67314 w 283"/>
              <a:gd name="T1" fmla="*/ 4057 h 479"/>
              <a:gd name="T2" fmla="*/ 67314 w 283"/>
              <a:gd name="T3" fmla="*/ 4057 h 479"/>
              <a:gd name="T4" fmla="*/ 59237 w 283"/>
              <a:gd name="T5" fmla="*/ 4057 h 479"/>
              <a:gd name="T6" fmla="*/ 0 w 283"/>
              <a:gd name="T7" fmla="*/ 155502 h 479"/>
              <a:gd name="T8" fmla="*/ 63276 w 283"/>
              <a:gd name="T9" fmla="*/ 215449 h 479"/>
              <a:gd name="T10" fmla="*/ 126551 w 283"/>
              <a:gd name="T11" fmla="*/ 155502 h 479"/>
              <a:gd name="T12" fmla="*/ 67314 w 283"/>
              <a:gd name="T13" fmla="*/ 4057 h 479"/>
              <a:gd name="T14" fmla="*/ 55198 w 283"/>
              <a:gd name="T15" fmla="*/ 91949 h 479"/>
              <a:gd name="T16" fmla="*/ 55198 w 283"/>
              <a:gd name="T17" fmla="*/ 91949 h 479"/>
              <a:gd name="T18" fmla="*/ 55198 w 283"/>
              <a:gd name="T19" fmla="*/ 99611 h 479"/>
              <a:gd name="T20" fmla="*/ 43530 w 283"/>
              <a:gd name="T21" fmla="*/ 151446 h 479"/>
              <a:gd name="T22" fmla="*/ 31413 w 283"/>
              <a:gd name="T23" fmla="*/ 167672 h 479"/>
              <a:gd name="T24" fmla="*/ 19746 w 283"/>
              <a:gd name="T25" fmla="*/ 155502 h 479"/>
              <a:gd name="T26" fmla="*/ 39491 w 283"/>
              <a:gd name="T27" fmla="*/ 99611 h 479"/>
              <a:gd name="T28" fmla="*/ 51159 w 283"/>
              <a:gd name="T29" fmla="*/ 87442 h 479"/>
              <a:gd name="T30" fmla="*/ 55198 w 283"/>
              <a:gd name="T31" fmla="*/ 87442 h 479"/>
              <a:gd name="T32" fmla="*/ 55198 w 283"/>
              <a:gd name="T33" fmla="*/ 91949 h 47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3" h="479">
                <a:moveTo>
                  <a:pt x="150" y="9"/>
                </a:moveTo>
                <a:lnTo>
                  <a:pt x="150" y="9"/>
                </a:lnTo>
                <a:cubicBezTo>
                  <a:pt x="150" y="0"/>
                  <a:pt x="141" y="0"/>
                  <a:pt x="132" y="9"/>
                </a:cubicBezTo>
                <a:cubicBezTo>
                  <a:pt x="114" y="185"/>
                  <a:pt x="0" y="221"/>
                  <a:pt x="0" y="345"/>
                </a:cubicBezTo>
                <a:cubicBezTo>
                  <a:pt x="0" y="416"/>
                  <a:pt x="70" y="478"/>
                  <a:pt x="141" y="478"/>
                </a:cubicBezTo>
                <a:cubicBezTo>
                  <a:pt x="220" y="478"/>
                  <a:pt x="282" y="416"/>
                  <a:pt x="282" y="345"/>
                </a:cubicBezTo>
                <a:cubicBezTo>
                  <a:pt x="282" y="221"/>
                  <a:pt x="167" y="185"/>
                  <a:pt x="150" y="9"/>
                </a:cubicBezTo>
                <a:close/>
                <a:moveTo>
                  <a:pt x="123" y="204"/>
                </a:moveTo>
                <a:lnTo>
                  <a:pt x="123" y="204"/>
                </a:lnTo>
                <a:cubicBezTo>
                  <a:pt x="123" y="204"/>
                  <a:pt x="123" y="213"/>
                  <a:pt x="123" y="221"/>
                </a:cubicBezTo>
                <a:cubicBezTo>
                  <a:pt x="114" y="257"/>
                  <a:pt x="97" y="292"/>
                  <a:pt x="97" y="336"/>
                </a:cubicBezTo>
                <a:cubicBezTo>
                  <a:pt x="97" y="363"/>
                  <a:pt x="88" y="372"/>
                  <a:pt x="70" y="372"/>
                </a:cubicBezTo>
                <a:cubicBezTo>
                  <a:pt x="53" y="372"/>
                  <a:pt x="44" y="363"/>
                  <a:pt x="44" y="345"/>
                </a:cubicBezTo>
                <a:cubicBezTo>
                  <a:pt x="44" y="292"/>
                  <a:pt x="70" y="257"/>
                  <a:pt x="88" y="221"/>
                </a:cubicBezTo>
                <a:cubicBezTo>
                  <a:pt x="97" y="213"/>
                  <a:pt x="106" y="204"/>
                  <a:pt x="114" y="194"/>
                </a:cubicBezTo>
                <a:lnTo>
                  <a:pt x="123" y="194"/>
                </a:lnTo>
                <a:lnTo>
                  <a:pt x="123" y="20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6" name="Freeform 129"/>
          <p:cNvSpPr>
            <a:spLocks noChangeArrowheads="1"/>
          </p:cNvSpPr>
          <p:nvPr/>
        </p:nvSpPr>
        <p:spPr bwMode="auto">
          <a:xfrm>
            <a:off x="691843" y="5066474"/>
            <a:ext cx="202661" cy="247461"/>
          </a:xfrm>
          <a:custGeom>
            <a:avLst/>
            <a:gdLst>
              <a:gd name="T0" fmla="*/ 75182 w 337"/>
              <a:gd name="T1" fmla="*/ 0 h 409"/>
              <a:gd name="T2" fmla="*/ 75182 w 337"/>
              <a:gd name="T3" fmla="*/ 0 h 409"/>
              <a:gd name="T4" fmla="*/ 0 w 337"/>
              <a:gd name="T5" fmla="*/ 27915 h 409"/>
              <a:gd name="T6" fmla="*/ 15663 w 337"/>
              <a:gd name="T7" fmla="*/ 163439 h 409"/>
              <a:gd name="T8" fmla="*/ 75182 w 337"/>
              <a:gd name="T9" fmla="*/ 183700 h 409"/>
              <a:gd name="T10" fmla="*/ 134702 w 337"/>
              <a:gd name="T11" fmla="*/ 163439 h 409"/>
              <a:gd name="T12" fmla="*/ 150364 w 337"/>
              <a:gd name="T13" fmla="*/ 27915 h 409"/>
              <a:gd name="T14" fmla="*/ 75182 w 337"/>
              <a:gd name="T15" fmla="*/ 0 h 409"/>
              <a:gd name="T16" fmla="*/ 75182 w 337"/>
              <a:gd name="T17" fmla="*/ 48176 h 409"/>
              <a:gd name="T18" fmla="*/ 75182 w 337"/>
              <a:gd name="T19" fmla="*/ 48176 h 409"/>
              <a:gd name="T20" fmla="*/ 15663 w 337"/>
              <a:gd name="T21" fmla="*/ 31967 h 409"/>
              <a:gd name="T22" fmla="*/ 75182 w 337"/>
              <a:gd name="T23" fmla="*/ 16209 h 409"/>
              <a:gd name="T24" fmla="*/ 134702 w 337"/>
              <a:gd name="T25" fmla="*/ 31967 h 409"/>
              <a:gd name="T26" fmla="*/ 75182 w 337"/>
              <a:gd name="T27" fmla="*/ 48176 h 40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7" h="409">
                <a:moveTo>
                  <a:pt x="168" y="0"/>
                </a:moveTo>
                <a:lnTo>
                  <a:pt x="168" y="0"/>
                </a:lnTo>
                <a:cubicBezTo>
                  <a:pt x="62" y="0"/>
                  <a:pt x="0" y="36"/>
                  <a:pt x="0" y="62"/>
                </a:cubicBezTo>
                <a:cubicBezTo>
                  <a:pt x="35" y="363"/>
                  <a:pt x="35" y="363"/>
                  <a:pt x="35" y="363"/>
                </a:cubicBezTo>
                <a:cubicBezTo>
                  <a:pt x="35" y="372"/>
                  <a:pt x="88" y="408"/>
                  <a:pt x="168" y="408"/>
                </a:cubicBezTo>
                <a:cubicBezTo>
                  <a:pt x="248" y="408"/>
                  <a:pt x="301" y="372"/>
                  <a:pt x="301" y="363"/>
                </a:cubicBezTo>
                <a:cubicBezTo>
                  <a:pt x="336" y="62"/>
                  <a:pt x="336" y="62"/>
                  <a:pt x="336" y="62"/>
                </a:cubicBezTo>
                <a:cubicBezTo>
                  <a:pt x="336" y="36"/>
                  <a:pt x="274" y="0"/>
                  <a:pt x="168" y="0"/>
                </a:cubicBezTo>
                <a:close/>
                <a:moveTo>
                  <a:pt x="168" y="107"/>
                </a:moveTo>
                <a:lnTo>
                  <a:pt x="168" y="107"/>
                </a:lnTo>
                <a:cubicBezTo>
                  <a:pt x="88" y="107"/>
                  <a:pt x="35" y="80"/>
                  <a:pt x="35" y="71"/>
                </a:cubicBezTo>
                <a:cubicBezTo>
                  <a:pt x="35" y="62"/>
                  <a:pt x="88" y="36"/>
                  <a:pt x="168" y="36"/>
                </a:cubicBezTo>
                <a:cubicBezTo>
                  <a:pt x="248" y="36"/>
                  <a:pt x="301" y="62"/>
                  <a:pt x="301" y="71"/>
                </a:cubicBezTo>
                <a:cubicBezTo>
                  <a:pt x="301" y="80"/>
                  <a:pt x="248" y="107"/>
                  <a:pt x="168" y="10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7" name="Freeform 160"/>
          <p:cNvSpPr>
            <a:spLocks noChangeArrowheads="1"/>
          </p:cNvSpPr>
          <p:nvPr/>
        </p:nvSpPr>
        <p:spPr bwMode="auto">
          <a:xfrm>
            <a:off x="10498571" y="2774146"/>
            <a:ext cx="279461" cy="241062"/>
          </a:xfrm>
          <a:custGeom>
            <a:avLst/>
            <a:gdLst>
              <a:gd name="T0" fmla="*/ 19849 w 461"/>
              <a:gd name="T1" fmla="*/ 55610 h 400"/>
              <a:gd name="T2" fmla="*/ 19849 w 461"/>
              <a:gd name="T3" fmla="*/ 55610 h 400"/>
              <a:gd name="T4" fmla="*/ 99696 w 461"/>
              <a:gd name="T5" fmla="*/ 47538 h 400"/>
              <a:gd name="T6" fmla="*/ 147965 w 461"/>
              <a:gd name="T7" fmla="*/ 63683 h 400"/>
              <a:gd name="T8" fmla="*/ 199843 w 461"/>
              <a:gd name="T9" fmla="*/ 39914 h 400"/>
              <a:gd name="T10" fmla="*/ 203452 w 461"/>
              <a:gd name="T11" fmla="*/ 23769 h 400"/>
              <a:gd name="T12" fmla="*/ 187663 w 461"/>
              <a:gd name="T13" fmla="*/ 23769 h 400"/>
              <a:gd name="T14" fmla="*/ 107816 w 461"/>
              <a:gd name="T15" fmla="*/ 27805 h 400"/>
              <a:gd name="T16" fmla="*/ 8120 w 461"/>
              <a:gd name="T17" fmla="*/ 39914 h 400"/>
              <a:gd name="T18" fmla="*/ 4060 w 461"/>
              <a:gd name="T19" fmla="*/ 55610 h 400"/>
              <a:gd name="T20" fmla="*/ 19849 w 461"/>
              <a:gd name="T21" fmla="*/ 55610 h 400"/>
              <a:gd name="T22" fmla="*/ 187663 w 461"/>
              <a:gd name="T23" fmla="*/ 79828 h 400"/>
              <a:gd name="T24" fmla="*/ 187663 w 461"/>
              <a:gd name="T25" fmla="*/ 79828 h 400"/>
              <a:gd name="T26" fmla="*/ 107816 w 461"/>
              <a:gd name="T27" fmla="*/ 87452 h 400"/>
              <a:gd name="T28" fmla="*/ 8120 w 461"/>
              <a:gd name="T29" fmla="*/ 95524 h 400"/>
              <a:gd name="T30" fmla="*/ 4060 w 461"/>
              <a:gd name="T31" fmla="*/ 111221 h 400"/>
              <a:gd name="T32" fmla="*/ 19849 w 461"/>
              <a:gd name="T33" fmla="*/ 111221 h 400"/>
              <a:gd name="T34" fmla="*/ 99696 w 461"/>
              <a:gd name="T35" fmla="*/ 107633 h 400"/>
              <a:gd name="T36" fmla="*/ 147965 w 461"/>
              <a:gd name="T37" fmla="*/ 123329 h 400"/>
              <a:gd name="T38" fmla="*/ 199843 w 461"/>
              <a:gd name="T39" fmla="*/ 99560 h 400"/>
              <a:gd name="T40" fmla="*/ 203452 w 461"/>
              <a:gd name="T41" fmla="*/ 83864 h 400"/>
              <a:gd name="T42" fmla="*/ 187663 w 461"/>
              <a:gd name="T43" fmla="*/ 79828 h 400"/>
              <a:gd name="T44" fmla="*/ 187663 w 461"/>
              <a:gd name="T45" fmla="*/ 135438 h 400"/>
              <a:gd name="T46" fmla="*/ 187663 w 461"/>
              <a:gd name="T47" fmla="*/ 135438 h 400"/>
              <a:gd name="T48" fmla="*/ 107816 w 461"/>
              <a:gd name="T49" fmla="*/ 143062 h 400"/>
              <a:gd name="T50" fmla="*/ 8120 w 461"/>
              <a:gd name="T51" fmla="*/ 151134 h 400"/>
              <a:gd name="T52" fmla="*/ 4060 w 461"/>
              <a:gd name="T53" fmla="*/ 166831 h 400"/>
              <a:gd name="T54" fmla="*/ 19849 w 461"/>
              <a:gd name="T55" fmla="*/ 170867 h 400"/>
              <a:gd name="T56" fmla="*/ 99696 w 461"/>
              <a:gd name="T57" fmla="*/ 162795 h 400"/>
              <a:gd name="T58" fmla="*/ 147965 w 461"/>
              <a:gd name="T59" fmla="*/ 178940 h 400"/>
              <a:gd name="T60" fmla="*/ 199843 w 461"/>
              <a:gd name="T61" fmla="*/ 155171 h 400"/>
              <a:gd name="T62" fmla="*/ 203452 w 461"/>
              <a:gd name="T63" fmla="*/ 139026 h 400"/>
              <a:gd name="T64" fmla="*/ 187663 w 461"/>
              <a:gd name="T65" fmla="*/ 135438 h 40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61" h="400">
                <a:moveTo>
                  <a:pt x="44" y="124"/>
                </a:moveTo>
                <a:lnTo>
                  <a:pt x="44" y="124"/>
                </a:lnTo>
                <a:cubicBezTo>
                  <a:pt x="88" y="89"/>
                  <a:pt x="124" y="62"/>
                  <a:pt x="221" y="106"/>
                </a:cubicBezTo>
                <a:cubicBezTo>
                  <a:pt x="266" y="133"/>
                  <a:pt x="301" y="142"/>
                  <a:pt x="328" y="142"/>
                </a:cubicBezTo>
                <a:cubicBezTo>
                  <a:pt x="381" y="142"/>
                  <a:pt x="416" y="115"/>
                  <a:pt x="443" y="89"/>
                </a:cubicBezTo>
                <a:cubicBezTo>
                  <a:pt x="451" y="80"/>
                  <a:pt x="460" y="62"/>
                  <a:pt x="451" y="53"/>
                </a:cubicBezTo>
                <a:cubicBezTo>
                  <a:pt x="443" y="44"/>
                  <a:pt x="425" y="44"/>
                  <a:pt x="416" y="53"/>
                </a:cubicBezTo>
                <a:cubicBezTo>
                  <a:pt x="372" y="89"/>
                  <a:pt x="337" y="115"/>
                  <a:pt x="239" y="62"/>
                </a:cubicBezTo>
                <a:cubicBezTo>
                  <a:pt x="124" y="0"/>
                  <a:pt x="62" y="44"/>
                  <a:pt x="18" y="89"/>
                </a:cubicBezTo>
                <a:cubicBezTo>
                  <a:pt x="9" y="97"/>
                  <a:pt x="0" y="115"/>
                  <a:pt x="9" y="124"/>
                </a:cubicBezTo>
                <a:cubicBezTo>
                  <a:pt x="18" y="133"/>
                  <a:pt x="35" y="133"/>
                  <a:pt x="44" y="124"/>
                </a:cubicBezTo>
                <a:close/>
                <a:moveTo>
                  <a:pt x="416" y="178"/>
                </a:moveTo>
                <a:lnTo>
                  <a:pt x="416" y="178"/>
                </a:lnTo>
                <a:cubicBezTo>
                  <a:pt x="372" y="213"/>
                  <a:pt x="337" y="248"/>
                  <a:pt x="239" y="195"/>
                </a:cubicBezTo>
                <a:cubicBezTo>
                  <a:pt x="124" y="124"/>
                  <a:pt x="62" y="178"/>
                  <a:pt x="18" y="213"/>
                </a:cubicBezTo>
                <a:cubicBezTo>
                  <a:pt x="9" y="222"/>
                  <a:pt x="0" y="240"/>
                  <a:pt x="9" y="248"/>
                </a:cubicBezTo>
                <a:cubicBezTo>
                  <a:pt x="18" y="257"/>
                  <a:pt x="35" y="257"/>
                  <a:pt x="44" y="248"/>
                </a:cubicBezTo>
                <a:cubicBezTo>
                  <a:pt x="88" y="213"/>
                  <a:pt x="124" y="187"/>
                  <a:pt x="221" y="240"/>
                </a:cubicBezTo>
                <a:cubicBezTo>
                  <a:pt x="266" y="266"/>
                  <a:pt x="301" y="275"/>
                  <a:pt x="328" y="275"/>
                </a:cubicBezTo>
                <a:cubicBezTo>
                  <a:pt x="381" y="275"/>
                  <a:pt x="416" y="240"/>
                  <a:pt x="443" y="222"/>
                </a:cubicBezTo>
                <a:cubicBezTo>
                  <a:pt x="451" y="213"/>
                  <a:pt x="460" y="195"/>
                  <a:pt x="451" y="187"/>
                </a:cubicBezTo>
                <a:cubicBezTo>
                  <a:pt x="443" y="168"/>
                  <a:pt x="425" y="168"/>
                  <a:pt x="416" y="178"/>
                </a:cubicBezTo>
                <a:close/>
                <a:moveTo>
                  <a:pt x="416" y="302"/>
                </a:moveTo>
                <a:lnTo>
                  <a:pt x="416" y="302"/>
                </a:lnTo>
                <a:cubicBezTo>
                  <a:pt x="372" y="346"/>
                  <a:pt x="337" y="372"/>
                  <a:pt x="239" y="319"/>
                </a:cubicBezTo>
                <a:cubicBezTo>
                  <a:pt x="124" y="248"/>
                  <a:pt x="62" y="302"/>
                  <a:pt x="18" y="337"/>
                </a:cubicBezTo>
                <a:cubicBezTo>
                  <a:pt x="9" y="346"/>
                  <a:pt x="0" y="363"/>
                  <a:pt x="9" y="372"/>
                </a:cubicBezTo>
                <a:cubicBezTo>
                  <a:pt x="18" y="390"/>
                  <a:pt x="35" y="390"/>
                  <a:pt x="44" y="381"/>
                </a:cubicBezTo>
                <a:cubicBezTo>
                  <a:pt x="88" y="337"/>
                  <a:pt x="124" y="310"/>
                  <a:pt x="221" y="363"/>
                </a:cubicBezTo>
                <a:cubicBezTo>
                  <a:pt x="266" y="390"/>
                  <a:pt x="301" y="399"/>
                  <a:pt x="328" y="399"/>
                </a:cubicBezTo>
                <a:cubicBezTo>
                  <a:pt x="381" y="399"/>
                  <a:pt x="416" y="372"/>
                  <a:pt x="443" y="346"/>
                </a:cubicBezTo>
                <a:cubicBezTo>
                  <a:pt x="451" y="337"/>
                  <a:pt x="460" y="319"/>
                  <a:pt x="451" y="310"/>
                </a:cubicBezTo>
                <a:cubicBezTo>
                  <a:pt x="443" y="302"/>
                  <a:pt x="425" y="293"/>
                  <a:pt x="416" y="30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85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6" grpId="0" animBg="1"/>
      <p:bldP spid="46" grpId="1" animBg="1"/>
      <p:bldP spid="54" grpId="0" animBg="1"/>
      <p:bldP spid="55" grpId="0"/>
      <p:bldP spid="56" grpId="0"/>
      <p:bldP spid="57" grpId="0" animBg="1"/>
      <p:bldP spid="58" grpId="0"/>
      <p:bldP spid="59" grpId="0"/>
      <p:bldP spid="60" grpId="0" animBg="1"/>
      <p:bldP spid="61" grpId="0"/>
      <p:bldP spid="62" grpId="0"/>
      <p:bldP spid="63" grpId="0" animBg="1"/>
      <p:bldP spid="64" grpId="0"/>
      <p:bldP spid="65" grpId="0"/>
      <p:bldP spid="66" grpId="0" animBg="1"/>
      <p:bldP spid="67" grpId="0"/>
      <p:bldP spid="68" grpId="0"/>
      <p:bldP spid="69" grpId="0" animBg="1"/>
      <p:bldP spid="70" grpId="0"/>
      <p:bldP spid="71" grpId="0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4"/>
          <p:cNvGrpSpPr>
            <a:grpSpLocks noChangeAspect="1"/>
          </p:cNvGrpSpPr>
          <p:nvPr/>
        </p:nvGrpSpPr>
        <p:grpSpPr bwMode="auto">
          <a:xfrm>
            <a:off x="792485" y="5464422"/>
            <a:ext cx="1536700" cy="1592263"/>
            <a:chOff x="3357" y="1655"/>
            <a:chExt cx="968" cy="1003"/>
          </a:xfrm>
        </p:grpSpPr>
        <p:sp>
          <p:nvSpPr>
            <p:cNvPr id="61" name="Freeform 5"/>
            <p:cNvSpPr>
              <a:spLocks/>
            </p:cNvSpPr>
            <p:nvPr/>
          </p:nvSpPr>
          <p:spPr bwMode="auto">
            <a:xfrm>
              <a:off x="3780" y="1714"/>
              <a:ext cx="545" cy="638"/>
            </a:xfrm>
            <a:custGeom>
              <a:avLst/>
              <a:gdLst>
                <a:gd name="T0" fmla="*/ 51 w 229"/>
                <a:gd name="T1" fmla="*/ 194 h 268"/>
                <a:gd name="T2" fmla="*/ 58 w 229"/>
                <a:gd name="T3" fmla="*/ 55 h 268"/>
                <a:gd name="T4" fmla="*/ 229 w 229"/>
                <a:gd name="T5" fmla="*/ 0 h 268"/>
                <a:gd name="T6" fmla="*/ 197 w 229"/>
                <a:gd name="T7" fmla="*/ 97 h 268"/>
                <a:gd name="T8" fmla="*/ 51 w 229"/>
                <a:gd name="T9" fmla="*/ 19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268">
                  <a:moveTo>
                    <a:pt x="51" y="194"/>
                  </a:moveTo>
                  <a:cubicBezTo>
                    <a:pt x="10" y="166"/>
                    <a:pt x="0" y="103"/>
                    <a:pt x="58" y="55"/>
                  </a:cubicBezTo>
                  <a:cubicBezTo>
                    <a:pt x="117" y="6"/>
                    <a:pt x="165" y="28"/>
                    <a:pt x="229" y="0"/>
                  </a:cubicBezTo>
                  <a:cubicBezTo>
                    <a:pt x="229" y="0"/>
                    <a:pt x="202" y="52"/>
                    <a:pt x="197" y="97"/>
                  </a:cubicBezTo>
                  <a:cubicBezTo>
                    <a:pt x="192" y="141"/>
                    <a:pt x="162" y="268"/>
                    <a:pt x="51" y="194"/>
                  </a:cubicBezTo>
                  <a:close/>
                </a:path>
              </a:pathLst>
            </a:cu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2" name="Freeform 6"/>
            <p:cNvSpPr>
              <a:spLocks/>
            </p:cNvSpPr>
            <p:nvPr/>
          </p:nvSpPr>
          <p:spPr bwMode="auto">
            <a:xfrm>
              <a:off x="3864" y="1795"/>
              <a:ext cx="344" cy="478"/>
            </a:xfrm>
            <a:custGeom>
              <a:avLst/>
              <a:gdLst>
                <a:gd name="T0" fmla="*/ 102 w 145"/>
                <a:gd name="T1" fmla="*/ 107 h 201"/>
                <a:gd name="T2" fmla="*/ 48 w 145"/>
                <a:gd name="T3" fmla="*/ 116 h 201"/>
                <a:gd name="T4" fmla="*/ 64 w 145"/>
                <a:gd name="T5" fmla="*/ 89 h 201"/>
                <a:gd name="T6" fmla="*/ 82 w 145"/>
                <a:gd name="T7" fmla="*/ 76 h 201"/>
                <a:gd name="T8" fmla="*/ 122 w 145"/>
                <a:gd name="T9" fmla="*/ 57 h 201"/>
                <a:gd name="T10" fmla="*/ 122 w 145"/>
                <a:gd name="T11" fmla="*/ 54 h 201"/>
                <a:gd name="T12" fmla="*/ 82 w 145"/>
                <a:gd name="T13" fmla="*/ 66 h 201"/>
                <a:gd name="T14" fmla="*/ 101 w 145"/>
                <a:gd name="T15" fmla="*/ 43 h 201"/>
                <a:gd name="T16" fmla="*/ 112 w 145"/>
                <a:gd name="T17" fmla="*/ 38 h 201"/>
                <a:gd name="T18" fmla="*/ 133 w 145"/>
                <a:gd name="T19" fmla="*/ 30 h 201"/>
                <a:gd name="T20" fmla="*/ 132 w 145"/>
                <a:gd name="T21" fmla="*/ 27 h 201"/>
                <a:gd name="T22" fmla="*/ 114 w 145"/>
                <a:gd name="T23" fmla="*/ 30 h 201"/>
                <a:gd name="T24" fmla="*/ 145 w 145"/>
                <a:gd name="T25" fmla="*/ 5 h 201"/>
                <a:gd name="T26" fmla="*/ 115 w 145"/>
                <a:gd name="T27" fmla="*/ 21 h 201"/>
                <a:gd name="T28" fmla="*/ 121 w 145"/>
                <a:gd name="T29" fmla="*/ 3 h 201"/>
                <a:gd name="T30" fmla="*/ 117 w 145"/>
                <a:gd name="T31" fmla="*/ 2 h 201"/>
                <a:gd name="T32" fmla="*/ 108 w 145"/>
                <a:gd name="T33" fmla="*/ 20 h 201"/>
                <a:gd name="T34" fmla="*/ 102 w 145"/>
                <a:gd name="T35" fmla="*/ 30 h 201"/>
                <a:gd name="T36" fmla="*/ 90 w 145"/>
                <a:gd name="T37" fmla="*/ 39 h 201"/>
                <a:gd name="T38" fmla="*/ 96 w 145"/>
                <a:gd name="T39" fmla="*/ 6 h 201"/>
                <a:gd name="T40" fmla="*/ 91 w 145"/>
                <a:gd name="T41" fmla="*/ 4 h 201"/>
                <a:gd name="T42" fmla="*/ 79 w 145"/>
                <a:gd name="T43" fmla="*/ 50 h 201"/>
                <a:gd name="T44" fmla="*/ 56 w 145"/>
                <a:gd name="T45" fmla="*/ 78 h 201"/>
                <a:gd name="T46" fmla="*/ 49 w 145"/>
                <a:gd name="T47" fmla="*/ 90 h 201"/>
                <a:gd name="T48" fmla="*/ 49 w 145"/>
                <a:gd name="T49" fmla="*/ 89 h 201"/>
                <a:gd name="T50" fmla="*/ 45 w 145"/>
                <a:gd name="T51" fmla="*/ 34 h 201"/>
                <a:gd name="T52" fmla="*/ 40 w 145"/>
                <a:gd name="T53" fmla="*/ 34 h 201"/>
                <a:gd name="T54" fmla="*/ 40 w 145"/>
                <a:gd name="T55" fmla="*/ 70 h 201"/>
                <a:gd name="T56" fmla="*/ 32 w 145"/>
                <a:gd name="T57" fmla="*/ 120 h 201"/>
                <a:gd name="T58" fmla="*/ 0 w 145"/>
                <a:gd name="T59" fmla="*/ 188 h 201"/>
                <a:gd name="T60" fmla="*/ 11 w 145"/>
                <a:gd name="T61" fmla="*/ 195 h 201"/>
                <a:gd name="T62" fmla="*/ 35 w 145"/>
                <a:gd name="T63" fmla="*/ 140 h 201"/>
                <a:gd name="T64" fmla="*/ 65 w 145"/>
                <a:gd name="T65" fmla="*/ 123 h 201"/>
                <a:gd name="T66" fmla="*/ 103 w 145"/>
                <a:gd name="T67" fmla="*/ 113 h 201"/>
                <a:gd name="T68" fmla="*/ 102 w 145"/>
                <a:gd name="T69" fmla="*/ 10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5" h="201">
                  <a:moveTo>
                    <a:pt x="102" y="107"/>
                  </a:moveTo>
                  <a:cubicBezTo>
                    <a:pt x="86" y="102"/>
                    <a:pt x="66" y="106"/>
                    <a:pt x="48" y="116"/>
                  </a:cubicBezTo>
                  <a:cubicBezTo>
                    <a:pt x="53" y="107"/>
                    <a:pt x="59" y="98"/>
                    <a:pt x="64" y="89"/>
                  </a:cubicBezTo>
                  <a:cubicBezTo>
                    <a:pt x="70" y="85"/>
                    <a:pt x="76" y="80"/>
                    <a:pt x="82" y="76"/>
                  </a:cubicBezTo>
                  <a:cubicBezTo>
                    <a:pt x="94" y="68"/>
                    <a:pt x="108" y="61"/>
                    <a:pt x="122" y="57"/>
                  </a:cubicBezTo>
                  <a:cubicBezTo>
                    <a:pt x="124" y="57"/>
                    <a:pt x="123" y="54"/>
                    <a:pt x="122" y="54"/>
                  </a:cubicBezTo>
                  <a:cubicBezTo>
                    <a:pt x="108" y="55"/>
                    <a:pt x="94" y="59"/>
                    <a:pt x="82" y="66"/>
                  </a:cubicBezTo>
                  <a:cubicBezTo>
                    <a:pt x="88" y="58"/>
                    <a:pt x="94" y="50"/>
                    <a:pt x="101" y="43"/>
                  </a:cubicBezTo>
                  <a:cubicBezTo>
                    <a:pt x="105" y="41"/>
                    <a:pt x="108" y="39"/>
                    <a:pt x="112" y="38"/>
                  </a:cubicBezTo>
                  <a:cubicBezTo>
                    <a:pt x="119" y="35"/>
                    <a:pt x="126" y="33"/>
                    <a:pt x="133" y="30"/>
                  </a:cubicBezTo>
                  <a:cubicBezTo>
                    <a:pt x="135" y="29"/>
                    <a:pt x="134" y="27"/>
                    <a:pt x="132" y="27"/>
                  </a:cubicBezTo>
                  <a:cubicBezTo>
                    <a:pt x="126" y="26"/>
                    <a:pt x="120" y="28"/>
                    <a:pt x="114" y="30"/>
                  </a:cubicBezTo>
                  <a:cubicBezTo>
                    <a:pt x="124" y="21"/>
                    <a:pt x="134" y="12"/>
                    <a:pt x="145" y="5"/>
                  </a:cubicBezTo>
                  <a:cubicBezTo>
                    <a:pt x="145" y="5"/>
                    <a:pt x="132" y="10"/>
                    <a:pt x="115" y="21"/>
                  </a:cubicBezTo>
                  <a:cubicBezTo>
                    <a:pt x="118" y="15"/>
                    <a:pt x="120" y="9"/>
                    <a:pt x="121" y="3"/>
                  </a:cubicBezTo>
                  <a:cubicBezTo>
                    <a:pt x="121" y="1"/>
                    <a:pt x="118" y="0"/>
                    <a:pt x="117" y="2"/>
                  </a:cubicBezTo>
                  <a:cubicBezTo>
                    <a:pt x="114" y="8"/>
                    <a:pt x="111" y="14"/>
                    <a:pt x="108" y="20"/>
                  </a:cubicBezTo>
                  <a:cubicBezTo>
                    <a:pt x="106" y="23"/>
                    <a:pt x="104" y="26"/>
                    <a:pt x="102" y="30"/>
                  </a:cubicBezTo>
                  <a:cubicBezTo>
                    <a:pt x="98" y="32"/>
                    <a:pt x="94" y="36"/>
                    <a:pt x="90" y="39"/>
                  </a:cubicBezTo>
                  <a:cubicBezTo>
                    <a:pt x="93" y="28"/>
                    <a:pt x="95" y="17"/>
                    <a:pt x="96" y="6"/>
                  </a:cubicBezTo>
                  <a:cubicBezTo>
                    <a:pt x="96" y="3"/>
                    <a:pt x="93" y="2"/>
                    <a:pt x="91" y="4"/>
                  </a:cubicBezTo>
                  <a:cubicBezTo>
                    <a:pt x="86" y="19"/>
                    <a:pt x="81" y="34"/>
                    <a:pt x="79" y="50"/>
                  </a:cubicBezTo>
                  <a:cubicBezTo>
                    <a:pt x="71" y="58"/>
                    <a:pt x="63" y="67"/>
                    <a:pt x="56" y="78"/>
                  </a:cubicBezTo>
                  <a:cubicBezTo>
                    <a:pt x="54" y="82"/>
                    <a:pt x="51" y="86"/>
                    <a:pt x="49" y="90"/>
                  </a:cubicBezTo>
                  <a:cubicBezTo>
                    <a:pt x="49" y="90"/>
                    <a:pt x="49" y="89"/>
                    <a:pt x="49" y="89"/>
                  </a:cubicBezTo>
                  <a:cubicBezTo>
                    <a:pt x="51" y="72"/>
                    <a:pt x="53" y="50"/>
                    <a:pt x="45" y="34"/>
                  </a:cubicBezTo>
                  <a:cubicBezTo>
                    <a:pt x="44" y="31"/>
                    <a:pt x="41" y="31"/>
                    <a:pt x="40" y="34"/>
                  </a:cubicBezTo>
                  <a:cubicBezTo>
                    <a:pt x="38" y="46"/>
                    <a:pt x="40" y="58"/>
                    <a:pt x="40" y="70"/>
                  </a:cubicBezTo>
                  <a:cubicBezTo>
                    <a:pt x="40" y="87"/>
                    <a:pt x="38" y="104"/>
                    <a:pt x="32" y="120"/>
                  </a:cubicBezTo>
                  <a:cubicBezTo>
                    <a:pt x="12" y="155"/>
                    <a:pt x="1" y="182"/>
                    <a:pt x="0" y="188"/>
                  </a:cubicBezTo>
                  <a:cubicBezTo>
                    <a:pt x="0" y="198"/>
                    <a:pt x="8" y="201"/>
                    <a:pt x="11" y="195"/>
                  </a:cubicBezTo>
                  <a:cubicBezTo>
                    <a:pt x="12" y="193"/>
                    <a:pt x="20" y="170"/>
                    <a:pt x="35" y="140"/>
                  </a:cubicBezTo>
                  <a:cubicBezTo>
                    <a:pt x="45" y="134"/>
                    <a:pt x="54" y="127"/>
                    <a:pt x="65" y="123"/>
                  </a:cubicBezTo>
                  <a:cubicBezTo>
                    <a:pt x="77" y="118"/>
                    <a:pt x="90" y="117"/>
                    <a:pt x="103" y="113"/>
                  </a:cubicBezTo>
                  <a:cubicBezTo>
                    <a:pt x="106" y="112"/>
                    <a:pt x="105" y="108"/>
                    <a:pt x="102" y="107"/>
                  </a:cubicBezTo>
                  <a:close/>
                </a:path>
              </a:pathLst>
            </a:custGeom>
            <a:solidFill>
              <a:srgbClr val="89C6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3360" y="1655"/>
              <a:ext cx="468" cy="525"/>
            </a:xfrm>
            <a:custGeom>
              <a:avLst/>
              <a:gdLst>
                <a:gd name="T0" fmla="*/ 161 w 197"/>
                <a:gd name="T1" fmla="*/ 151 h 221"/>
                <a:gd name="T2" fmla="*/ 145 w 197"/>
                <a:gd name="T3" fmla="*/ 36 h 221"/>
                <a:gd name="T4" fmla="*/ 0 w 197"/>
                <a:gd name="T5" fmla="*/ 3 h 221"/>
                <a:gd name="T6" fmla="*/ 33 w 197"/>
                <a:gd name="T7" fmla="*/ 81 h 221"/>
                <a:gd name="T8" fmla="*/ 161 w 197"/>
                <a:gd name="T9" fmla="*/ 15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21">
                  <a:moveTo>
                    <a:pt x="161" y="151"/>
                  </a:moveTo>
                  <a:cubicBezTo>
                    <a:pt x="193" y="125"/>
                    <a:pt x="197" y="72"/>
                    <a:pt x="145" y="36"/>
                  </a:cubicBezTo>
                  <a:cubicBezTo>
                    <a:pt x="93" y="0"/>
                    <a:pt x="55" y="21"/>
                    <a:pt x="0" y="3"/>
                  </a:cubicBezTo>
                  <a:cubicBezTo>
                    <a:pt x="0" y="3"/>
                    <a:pt x="26" y="45"/>
                    <a:pt x="33" y="81"/>
                  </a:cubicBezTo>
                  <a:cubicBezTo>
                    <a:pt x="40" y="117"/>
                    <a:pt x="75" y="221"/>
                    <a:pt x="161" y="151"/>
                  </a:cubicBezTo>
                  <a:close/>
                </a:path>
              </a:pathLst>
            </a:cu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4" name="Freeform 8"/>
            <p:cNvSpPr>
              <a:spLocks/>
            </p:cNvSpPr>
            <p:nvPr/>
          </p:nvSpPr>
          <p:spPr bwMode="auto">
            <a:xfrm>
              <a:off x="3462" y="1714"/>
              <a:ext cx="321" cy="381"/>
            </a:xfrm>
            <a:custGeom>
              <a:avLst/>
              <a:gdLst>
                <a:gd name="T0" fmla="*/ 43 w 135"/>
                <a:gd name="T1" fmla="*/ 88 h 160"/>
                <a:gd name="T2" fmla="*/ 88 w 135"/>
                <a:gd name="T3" fmla="*/ 92 h 160"/>
                <a:gd name="T4" fmla="*/ 73 w 135"/>
                <a:gd name="T5" fmla="*/ 71 h 160"/>
                <a:gd name="T6" fmla="*/ 58 w 135"/>
                <a:gd name="T7" fmla="*/ 61 h 160"/>
                <a:gd name="T8" fmla="*/ 23 w 135"/>
                <a:gd name="T9" fmla="*/ 48 h 160"/>
                <a:gd name="T10" fmla="*/ 23 w 135"/>
                <a:gd name="T11" fmla="*/ 46 h 160"/>
                <a:gd name="T12" fmla="*/ 57 w 135"/>
                <a:gd name="T13" fmla="*/ 53 h 160"/>
                <a:gd name="T14" fmla="*/ 39 w 135"/>
                <a:gd name="T15" fmla="*/ 35 h 160"/>
                <a:gd name="T16" fmla="*/ 30 w 135"/>
                <a:gd name="T17" fmla="*/ 32 h 160"/>
                <a:gd name="T18" fmla="*/ 12 w 135"/>
                <a:gd name="T19" fmla="*/ 27 h 160"/>
                <a:gd name="T20" fmla="*/ 12 w 135"/>
                <a:gd name="T21" fmla="*/ 24 h 160"/>
                <a:gd name="T22" fmla="*/ 28 w 135"/>
                <a:gd name="T23" fmla="*/ 25 h 160"/>
                <a:gd name="T24" fmla="*/ 0 w 135"/>
                <a:gd name="T25" fmla="*/ 7 h 160"/>
                <a:gd name="T26" fmla="*/ 26 w 135"/>
                <a:gd name="T27" fmla="*/ 18 h 160"/>
                <a:gd name="T28" fmla="*/ 20 w 135"/>
                <a:gd name="T29" fmla="*/ 4 h 160"/>
                <a:gd name="T30" fmla="*/ 23 w 135"/>
                <a:gd name="T31" fmla="*/ 2 h 160"/>
                <a:gd name="T32" fmla="*/ 32 w 135"/>
                <a:gd name="T33" fmla="*/ 16 h 160"/>
                <a:gd name="T34" fmla="*/ 38 w 135"/>
                <a:gd name="T35" fmla="*/ 24 h 160"/>
                <a:gd name="T36" fmla="*/ 48 w 135"/>
                <a:gd name="T37" fmla="*/ 31 h 160"/>
                <a:gd name="T38" fmla="*/ 41 w 135"/>
                <a:gd name="T39" fmla="*/ 4 h 160"/>
                <a:gd name="T40" fmla="*/ 45 w 135"/>
                <a:gd name="T41" fmla="*/ 3 h 160"/>
                <a:gd name="T42" fmla="*/ 58 w 135"/>
                <a:gd name="T43" fmla="*/ 39 h 160"/>
                <a:gd name="T44" fmla="*/ 79 w 135"/>
                <a:gd name="T45" fmla="*/ 61 h 160"/>
                <a:gd name="T46" fmla="*/ 86 w 135"/>
                <a:gd name="T47" fmla="*/ 71 h 160"/>
                <a:gd name="T48" fmla="*/ 86 w 135"/>
                <a:gd name="T49" fmla="*/ 70 h 160"/>
                <a:gd name="T50" fmla="*/ 85 w 135"/>
                <a:gd name="T51" fmla="*/ 23 h 160"/>
                <a:gd name="T52" fmla="*/ 89 w 135"/>
                <a:gd name="T53" fmla="*/ 23 h 160"/>
                <a:gd name="T54" fmla="*/ 92 w 135"/>
                <a:gd name="T55" fmla="*/ 54 h 160"/>
                <a:gd name="T56" fmla="*/ 103 w 135"/>
                <a:gd name="T57" fmla="*/ 94 h 160"/>
                <a:gd name="T58" fmla="*/ 133 w 135"/>
                <a:gd name="T59" fmla="*/ 149 h 160"/>
                <a:gd name="T60" fmla="*/ 125 w 135"/>
                <a:gd name="T61" fmla="*/ 155 h 160"/>
                <a:gd name="T62" fmla="*/ 101 w 135"/>
                <a:gd name="T63" fmla="*/ 111 h 160"/>
                <a:gd name="T64" fmla="*/ 75 w 135"/>
                <a:gd name="T65" fmla="*/ 99 h 160"/>
                <a:gd name="T66" fmla="*/ 43 w 135"/>
                <a:gd name="T67" fmla="*/ 94 h 160"/>
                <a:gd name="T68" fmla="*/ 43 w 135"/>
                <a:gd name="T69" fmla="*/ 8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5" h="160">
                  <a:moveTo>
                    <a:pt x="43" y="88"/>
                  </a:moveTo>
                  <a:cubicBezTo>
                    <a:pt x="56" y="83"/>
                    <a:pt x="73" y="85"/>
                    <a:pt x="88" y="92"/>
                  </a:cubicBezTo>
                  <a:cubicBezTo>
                    <a:pt x="84" y="85"/>
                    <a:pt x="79" y="78"/>
                    <a:pt x="73" y="71"/>
                  </a:cubicBezTo>
                  <a:cubicBezTo>
                    <a:pt x="68" y="68"/>
                    <a:pt x="63" y="64"/>
                    <a:pt x="58" y="61"/>
                  </a:cubicBezTo>
                  <a:cubicBezTo>
                    <a:pt x="47" y="55"/>
                    <a:pt x="35" y="51"/>
                    <a:pt x="23" y="48"/>
                  </a:cubicBezTo>
                  <a:cubicBezTo>
                    <a:pt x="22" y="48"/>
                    <a:pt x="22" y="46"/>
                    <a:pt x="23" y="46"/>
                  </a:cubicBezTo>
                  <a:cubicBezTo>
                    <a:pt x="35" y="45"/>
                    <a:pt x="47" y="48"/>
                    <a:pt x="57" y="53"/>
                  </a:cubicBezTo>
                  <a:cubicBezTo>
                    <a:pt x="52" y="46"/>
                    <a:pt x="46" y="40"/>
                    <a:pt x="39" y="35"/>
                  </a:cubicBezTo>
                  <a:cubicBezTo>
                    <a:pt x="36" y="34"/>
                    <a:pt x="33" y="33"/>
                    <a:pt x="30" y="32"/>
                  </a:cubicBezTo>
                  <a:cubicBezTo>
                    <a:pt x="24" y="30"/>
                    <a:pt x="18" y="29"/>
                    <a:pt x="12" y="27"/>
                  </a:cubicBezTo>
                  <a:cubicBezTo>
                    <a:pt x="10" y="26"/>
                    <a:pt x="11" y="24"/>
                    <a:pt x="12" y="24"/>
                  </a:cubicBezTo>
                  <a:cubicBezTo>
                    <a:pt x="18" y="23"/>
                    <a:pt x="23" y="24"/>
                    <a:pt x="28" y="25"/>
                  </a:cubicBezTo>
                  <a:cubicBezTo>
                    <a:pt x="19" y="18"/>
                    <a:pt x="10" y="12"/>
                    <a:pt x="0" y="7"/>
                  </a:cubicBezTo>
                  <a:cubicBezTo>
                    <a:pt x="0" y="7"/>
                    <a:pt x="11" y="10"/>
                    <a:pt x="26" y="18"/>
                  </a:cubicBezTo>
                  <a:cubicBezTo>
                    <a:pt x="23" y="13"/>
                    <a:pt x="21" y="8"/>
                    <a:pt x="20" y="4"/>
                  </a:cubicBezTo>
                  <a:cubicBezTo>
                    <a:pt x="20" y="2"/>
                    <a:pt x="22" y="1"/>
                    <a:pt x="23" y="2"/>
                  </a:cubicBezTo>
                  <a:cubicBezTo>
                    <a:pt x="26" y="7"/>
                    <a:pt x="29" y="12"/>
                    <a:pt x="32" y="16"/>
                  </a:cubicBezTo>
                  <a:cubicBezTo>
                    <a:pt x="34" y="19"/>
                    <a:pt x="36" y="22"/>
                    <a:pt x="38" y="24"/>
                  </a:cubicBezTo>
                  <a:cubicBezTo>
                    <a:pt x="41" y="26"/>
                    <a:pt x="45" y="29"/>
                    <a:pt x="48" y="31"/>
                  </a:cubicBezTo>
                  <a:cubicBezTo>
                    <a:pt x="45" y="22"/>
                    <a:pt x="43" y="13"/>
                    <a:pt x="41" y="4"/>
                  </a:cubicBezTo>
                  <a:cubicBezTo>
                    <a:pt x="41" y="2"/>
                    <a:pt x="44" y="0"/>
                    <a:pt x="45" y="3"/>
                  </a:cubicBezTo>
                  <a:cubicBezTo>
                    <a:pt x="50" y="14"/>
                    <a:pt x="55" y="27"/>
                    <a:pt x="58" y="39"/>
                  </a:cubicBezTo>
                  <a:cubicBezTo>
                    <a:pt x="66" y="45"/>
                    <a:pt x="73" y="53"/>
                    <a:pt x="79" y="61"/>
                  </a:cubicBezTo>
                  <a:cubicBezTo>
                    <a:pt x="81" y="64"/>
                    <a:pt x="84" y="68"/>
                    <a:pt x="86" y="71"/>
                  </a:cubicBezTo>
                  <a:cubicBezTo>
                    <a:pt x="86" y="70"/>
                    <a:pt x="86" y="70"/>
                    <a:pt x="86" y="70"/>
                  </a:cubicBezTo>
                  <a:cubicBezTo>
                    <a:pt x="83" y="55"/>
                    <a:pt x="80" y="37"/>
                    <a:pt x="85" y="23"/>
                  </a:cubicBezTo>
                  <a:cubicBezTo>
                    <a:pt x="86" y="21"/>
                    <a:pt x="89" y="21"/>
                    <a:pt x="89" y="23"/>
                  </a:cubicBezTo>
                  <a:cubicBezTo>
                    <a:pt x="92" y="33"/>
                    <a:pt x="91" y="44"/>
                    <a:pt x="92" y="54"/>
                  </a:cubicBezTo>
                  <a:cubicBezTo>
                    <a:pt x="93" y="68"/>
                    <a:pt x="96" y="82"/>
                    <a:pt x="103" y="94"/>
                  </a:cubicBezTo>
                  <a:cubicBezTo>
                    <a:pt x="121" y="122"/>
                    <a:pt x="133" y="144"/>
                    <a:pt x="133" y="149"/>
                  </a:cubicBezTo>
                  <a:cubicBezTo>
                    <a:pt x="135" y="157"/>
                    <a:pt x="128" y="160"/>
                    <a:pt x="125" y="155"/>
                  </a:cubicBezTo>
                  <a:cubicBezTo>
                    <a:pt x="124" y="153"/>
                    <a:pt x="116" y="135"/>
                    <a:pt x="101" y="111"/>
                  </a:cubicBezTo>
                  <a:cubicBezTo>
                    <a:pt x="93" y="107"/>
                    <a:pt x="85" y="102"/>
                    <a:pt x="75" y="99"/>
                  </a:cubicBezTo>
                  <a:cubicBezTo>
                    <a:pt x="65" y="96"/>
                    <a:pt x="54" y="96"/>
                    <a:pt x="43" y="94"/>
                  </a:cubicBezTo>
                  <a:cubicBezTo>
                    <a:pt x="40" y="93"/>
                    <a:pt x="41" y="89"/>
                    <a:pt x="43" y="88"/>
                  </a:cubicBezTo>
                  <a:close/>
                </a:path>
              </a:pathLst>
            </a:custGeom>
            <a:solidFill>
              <a:srgbClr val="89C6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5" name="Freeform 9"/>
            <p:cNvSpPr>
              <a:spLocks/>
            </p:cNvSpPr>
            <p:nvPr/>
          </p:nvSpPr>
          <p:spPr bwMode="auto">
            <a:xfrm>
              <a:off x="3807" y="2161"/>
              <a:ext cx="107" cy="271"/>
            </a:xfrm>
            <a:custGeom>
              <a:avLst/>
              <a:gdLst>
                <a:gd name="T0" fmla="*/ 43 w 45"/>
                <a:gd name="T1" fmla="*/ 20 h 114"/>
                <a:gd name="T2" fmla="*/ 33 w 45"/>
                <a:gd name="T3" fmla="*/ 114 h 114"/>
                <a:gd name="T4" fmla="*/ 0 w 45"/>
                <a:gd name="T5" fmla="*/ 105 h 114"/>
                <a:gd name="T6" fmla="*/ 38 w 45"/>
                <a:gd name="T7" fmla="*/ 0 h 114"/>
                <a:gd name="T8" fmla="*/ 43 w 45"/>
                <a:gd name="T9" fmla="*/ 2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14">
                  <a:moveTo>
                    <a:pt x="43" y="20"/>
                  </a:moveTo>
                  <a:cubicBezTo>
                    <a:pt x="45" y="18"/>
                    <a:pt x="26" y="71"/>
                    <a:pt x="33" y="114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10" y="42"/>
                    <a:pt x="38" y="0"/>
                  </a:cubicBezTo>
                  <a:lnTo>
                    <a:pt x="43" y="20"/>
                  </a:lnTo>
                  <a:close/>
                </a:path>
              </a:pathLst>
            </a:custGeom>
            <a:solidFill>
              <a:srgbClr val="89C6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6" name="Freeform 10"/>
            <p:cNvSpPr>
              <a:spLocks/>
            </p:cNvSpPr>
            <p:nvPr/>
          </p:nvSpPr>
          <p:spPr bwMode="auto">
            <a:xfrm>
              <a:off x="3747" y="2033"/>
              <a:ext cx="121" cy="299"/>
            </a:xfrm>
            <a:custGeom>
              <a:avLst/>
              <a:gdLst>
                <a:gd name="T0" fmla="*/ 51 w 51"/>
                <a:gd name="T1" fmla="*/ 94 h 126"/>
                <a:gd name="T2" fmla="*/ 7 w 51"/>
                <a:gd name="T3" fmla="*/ 0 h 126"/>
                <a:gd name="T4" fmla="*/ 0 w 51"/>
                <a:gd name="T5" fmla="*/ 12 h 126"/>
                <a:gd name="T6" fmla="*/ 47 w 51"/>
                <a:gd name="T7" fmla="*/ 126 h 126"/>
                <a:gd name="T8" fmla="*/ 51 w 51"/>
                <a:gd name="T9" fmla="*/ 9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26">
                  <a:moveTo>
                    <a:pt x="51" y="94"/>
                  </a:moveTo>
                  <a:cubicBezTo>
                    <a:pt x="51" y="94"/>
                    <a:pt x="25" y="30"/>
                    <a:pt x="7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36" y="88"/>
                    <a:pt x="47" y="126"/>
                  </a:cubicBezTo>
                  <a:lnTo>
                    <a:pt x="51" y="94"/>
                  </a:lnTo>
                  <a:close/>
                </a:path>
              </a:pathLst>
            </a:custGeom>
            <a:solidFill>
              <a:srgbClr val="89C6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7" name="Freeform 11"/>
            <p:cNvSpPr>
              <a:spLocks/>
            </p:cNvSpPr>
            <p:nvPr/>
          </p:nvSpPr>
          <p:spPr bwMode="auto">
            <a:xfrm>
              <a:off x="3357" y="2363"/>
              <a:ext cx="968" cy="295"/>
            </a:xfrm>
            <a:custGeom>
              <a:avLst/>
              <a:gdLst>
                <a:gd name="T0" fmla="*/ 407 w 407"/>
                <a:gd name="T1" fmla="*/ 124 h 124"/>
                <a:gd name="T2" fmla="*/ 0 w 407"/>
                <a:gd name="T3" fmla="*/ 124 h 124"/>
                <a:gd name="T4" fmla="*/ 204 w 407"/>
                <a:gd name="T5" fmla="*/ 0 h 124"/>
                <a:gd name="T6" fmla="*/ 407 w 407"/>
                <a:gd name="T7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124">
                  <a:moveTo>
                    <a:pt x="407" y="12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34" y="0"/>
                    <a:pt x="204" y="0"/>
                  </a:cubicBezTo>
                  <a:cubicBezTo>
                    <a:pt x="374" y="0"/>
                    <a:pt x="407" y="124"/>
                    <a:pt x="407" y="124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8" name="Freeform 12"/>
            <p:cNvSpPr>
              <a:spLocks/>
            </p:cNvSpPr>
            <p:nvPr/>
          </p:nvSpPr>
          <p:spPr bwMode="auto">
            <a:xfrm>
              <a:off x="3357" y="2363"/>
              <a:ext cx="968" cy="295"/>
            </a:xfrm>
            <a:custGeom>
              <a:avLst/>
              <a:gdLst>
                <a:gd name="T0" fmla="*/ 204 w 407"/>
                <a:gd name="T1" fmla="*/ 0 h 124"/>
                <a:gd name="T2" fmla="*/ 295 w 407"/>
                <a:gd name="T3" fmla="*/ 52 h 124"/>
                <a:gd name="T4" fmla="*/ 0 w 407"/>
                <a:gd name="T5" fmla="*/ 124 h 124"/>
                <a:gd name="T6" fmla="*/ 407 w 407"/>
                <a:gd name="T7" fmla="*/ 124 h 124"/>
                <a:gd name="T8" fmla="*/ 204 w 407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124">
                  <a:moveTo>
                    <a:pt x="204" y="0"/>
                  </a:moveTo>
                  <a:cubicBezTo>
                    <a:pt x="204" y="0"/>
                    <a:pt x="267" y="17"/>
                    <a:pt x="295" y="52"/>
                  </a:cubicBezTo>
                  <a:cubicBezTo>
                    <a:pt x="323" y="88"/>
                    <a:pt x="86" y="114"/>
                    <a:pt x="0" y="124"/>
                  </a:cubicBezTo>
                  <a:cubicBezTo>
                    <a:pt x="407" y="124"/>
                    <a:pt x="407" y="124"/>
                    <a:pt x="407" y="124"/>
                  </a:cubicBezTo>
                  <a:cubicBezTo>
                    <a:pt x="407" y="124"/>
                    <a:pt x="374" y="0"/>
                    <a:pt x="20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4016475" y="1500181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en-US" altLang="zh-CN" sz="44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379218" y="2166689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Put Your </a:t>
            </a:r>
            <a:r>
              <a:rPr lang="en-US" sz="1600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Awesome Subtitle</a:t>
            </a:r>
          </a:p>
        </p:txBody>
      </p: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3677213" y="5464422"/>
            <a:ext cx="1536700" cy="1592263"/>
            <a:chOff x="3357" y="1655"/>
            <a:chExt cx="968" cy="1003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3780" y="1714"/>
              <a:ext cx="545" cy="638"/>
            </a:xfrm>
            <a:custGeom>
              <a:avLst/>
              <a:gdLst>
                <a:gd name="T0" fmla="*/ 51 w 229"/>
                <a:gd name="T1" fmla="*/ 194 h 268"/>
                <a:gd name="T2" fmla="*/ 58 w 229"/>
                <a:gd name="T3" fmla="*/ 55 h 268"/>
                <a:gd name="T4" fmla="*/ 229 w 229"/>
                <a:gd name="T5" fmla="*/ 0 h 268"/>
                <a:gd name="T6" fmla="*/ 197 w 229"/>
                <a:gd name="T7" fmla="*/ 97 h 268"/>
                <a:gd name="T8" fmla="*/ 51 w 229"/>
                <a:gd name="T9" fmla="*/ 19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268">
                  <a:moveTo>
                    <a:pt x="51" y="194"/>
                  </a:moveTo>
                  <a:cubicBezTo>
                    <a:pt x="10" y="166"/>
                    <a:pt x="0" y="103"/>
                    <a:pt x="58" y="55"/>
                  </a:cubicBezTo>
                  <a:cubicBezTo>
                    <a:pt x="117" y="6"/>
                    <a:pt x="165" y="28"/>
                    <a:pt x="229" y="0"/>
                  </a:cubicBezTo>
                  <a:cubicBezTo>
                    <a:pt x="229" y="0"/>
                    <a:pt x="202" y="52"/>
                    <a:pt x="197" y="97"/>
                  </a:cubicBezTo>
                  <a:cubicBezTo>
                    <a:pt x="192" y="141"/>
                    <a:pt x="162" y="268"/>
                    <a:pt x="51" y="194"/>
                  </a:cubicBezTo>
                  <a:close/>
                </a:path>
              </a:pathLst>
            </a:custGeom>
            <a:solidFill>
              <a:srgbClr val="00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64" y="1795"/>
              <a:ext cx="344" cy="478"/>
            </a:xfrm>
            <a:custGeom>
              <a:avLst/>
              <a:gdLst>
                <a:gd name="T0" fmla="*/ 102 w 145"/>
                <a:gd name="T1" fmla="*/ 107 h 201"/>
                <a:gd name="T2" fmla="*/ 48 w 145"/>
                <a:gd name="T3" fmla="*/ 116 h 201"/>
                <a:gd name="T4" fmla="*/ 64 w 145"/>
                <a:gd name="T5" fmla="*/ 89 h 201"/>
                <a:gd name="T6" fmla="*/ 82 w 145"/>
                <a:gd name="T7" fmla="*/ 76 h 201"/>
                <a:gd name="T8" fmla="*/ 122 w 145"/>
                <a:gd name="T9" fmla="*/ 57 h 201"/>
                <a:gd name="T10" fmla="*/ 122 w 145"/>
                <a:gd name="T11" fmla="*/ 54 h 201"/>
                <a:gd name="T12" fmla="*/ 82 w 145"/>
                <a:gd name="T13" fmla="*/ 66 h 201"/>
                <a:gd name="T14" fmla="*/ 101 w 145"/>
                <a:gd name="T15" fmla="*/ 43 h 201"/>
                <a:gd name="T16" fmla="*/ 112 w 145"/>
                <a:gd name="T17" fmla="*/ 38 h 201"/>
                <a:gd name="T18" fmla="*/ 133 w 145"/>
                <a:gd name="T19" fmla="*/ 30 h 201"/>
                <a:gd name="T20" fmla="*/ 132 w 145"/>
                <a:gd name="T21" fmla="*/ 27 h 201"/>
                <a:gd name="T22" fmla="*/ 114 w 145"/>
                <a:gd name="T23" fmla="*/ 30 h 201"/>
                <a:gd name="T24" fmla="*/ 145 w 145"/>
                <a:gd name="T25" fmla="*/ 5 h 201"/>
                <a:gd name="T26" fmla="*/ 115 w 145"/>
                <a:gd name="T27" fmla="*/ 21 h 201"/>
                <a:gd name="T28" fmla="*/ 121 w 145"/>
                <a:gd name="T29" fmla="*/ 3 h 201"/>
                <a:gd name="T30" fmla="*/ 117 w 145"/>
                <a:gd name="T31" fmla="*/ 2 h 201"/>
                <a:gd name="T32" fmla="*/ 108 w 145"/>
                <a:gd name="T33" fmla="*/ 20 h 201"/>
                <a:gd name="T34" fmla="*/ 102 w 145"/>
                <a:gd name="T35" fmla="*/ 30 h 201"/>
                <a:gd name="T36" fmla="*/ 90 w 145"/>
                <a:gd name="T37" fmla="*/ 39 h 201"/>
                <a:gd name="T38" fmla="*/ 96 w 145"/>
                <a:gd name="T39" fmla="*/ 6 h 201"/>
                <a:gd name="T40" fmla="*/ 91 w 145"/>
                <a:gd name="T41" fmla="*/ 4 h 201"/>
                <a:gd name="T42" fmla="*/ 79 w 145"/>
                <a:gd name="T43" fmla="*/ 50 h 201"/>
                <a:gd name="T44" fmla="*/ 56 w 145"/>
                <a:gd name="T45" fmla="*/ 78 h 201"/>
                <a:gd name="T46" fmla="*/ 49 w 145"/>
                <a:gd name="T47" fmla="*/ 90 h 201"/>
                <a:gd name="T48" fmla="*/ 49 w 145"/>
                <a:gd name="T49" fmla="*/ 89 h 201"/>
                <a:gd name="T50" fmla="*/ 45 w 145"/>
                <a:gd name="T51" fmla="*/ 34 h 201"/>
                <a:gd name="T52" fmla="*/ 40 w 145"/>
                <a:gd name="T53" fmla="*/ 34 h 201"/>
                <a:gd name="T54" fmla="*/ 40 w 145"/>
                <a:gd name="T55" fmla="*/ 70 h 201"/>
                <a:gd name="T56" fmla="*/ 32 w 145"/>
                <a:gd name="T57" fmla="*/ 120 h 201"/>
                <a:gd name="T58" fmla="*/ 0 w 145"/>
                <a:gd name="T59" fmla="*/ 188 h 201"/>
                <a:gd name="T60" fmla="*/ 11 w 145"/>
                <a:gd name="T61" fmla="*/ 195 h 201"/>
                <a:gd name="T62" fmla="*/ 35 w 145"/>
                <a:gd name="T63" fmla="*/ 140 h 201"/>
                <a:gd name="T64" fmla="*/ 65 w 145"/>
                <a:gd name="T65" fmla="*/ 123 h 201"/>
                <a:gd name="T66" fmla="*/ 103 w 145"/>
                <a:gd name="T67" fmla="*/ 113 h 201"/>
                <a:gd name="T68" fmla="*/ 102 w 145"/>
                <a:gd name="T69" fmla="*/ 10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5" h="201">
                  <a:moveTo>
                    <a:pt x="102" y="107"/>
                  </a:moveTo>
                  <a:cubicBezTo>
                    <a:pt x="86" y="102"/>
                    <a:pt x="66" y="106"/>
                    <a:pt x="48" y="116"/>
                  </a:cubicBezTo>
                  <a:cubicBezTo>
                    <a:pt x="53" y="107"/>
                    <a:pt x="59" y="98"/>
                    <a:pt x="64" y="89"/>
                  </a:cubicBezTo>
                  <a:cubicBezTo>
                    <a:pt x="70" y="85"/>
                    <a:pt x="76" y="80"/>
                    <a:pt x="82" y="76"/>
                  </a:cubicBezTo>
                  <a:cubicBezTo>
                    <a:pt x="94" y="68"/>
                    <a:pt x="108" y="61"/>
                    <a:pt x="122" y="57"/>
                  </a:cubicBezTo>
                  <a:cubicBezTo>
                    <a:pt x="124" y="57"/>
                    <a:pt x="123" y="54"/>
                    <a:pt x="122" y="54"/>
                  </a:cubicBezTo>
                  <a:cubicBezTo>
                    <a:pt x="108" y="55"/>
                    <a:pt x="94" y="59"/>
                    <a:pt x="82" y="66"/>
                  </a:cubicBezTo>
                  <a:cubicBezTo>
                    <a:pt x="88" y="58"/>
                    <a:pt x="94" y="50"/>
                    <a:pt x="101" y="43"/>
                  </a:cubicBezTo>
                  <a:cubicBezTo>
                    <a:pt x="105" y="41"/>
                    <a:pt x="108" y="39"/>
                    <a:pt x="112" y="38"/>
                  </a:cubicBezTo>
                  <a:cubicBezTo>
                    <a:pt x="119" y="35"/>
                    <a:pt x="126" y="33"/>
                    <a:pt x="133" y="30"/>
                  </a:cubicBezTo>
                  <a:cubicBezTo>
                    <a:pt x="135" y="29"/>
                    <a:pt x="134" y="27"/>
                    <a:pt x="132" y="27"/>
                  </a:cubicBezTo>
                  <a:cubicBezTo>
                    <a:pt x="126" y="26"/>
                    <a:pt x="120" y="28"/>
                    <a:pt x="114" y="30"/>
                  </a:cubicBezTo>
                  <a:cubicBezTo>
                    <a:pt x="124" y="21"/>
                    <a:pt x="134" y="12"/>
                    <a:pt x="145" y="5"/>
                  </a:cubicBezTo>
                  <a:cubicBezTo>
                    <a:pt x="145" y="5"/>
                    <a:pt x="132" y="10"/>
                    <a:pt x="115" y="21"/>
                  </a:cubicBezTo>
                  <a:cubicBezTo>
                    <a:pt x="118" y="15"/>
                    <a:pt x="120" y="9"/>
                    <a:pt x="121" y="3"/>
                  </a:cubicBezTo>
                  <a:cubicBezTo>
                    <a:pt x="121" y="1"/>
                    <a:pt x="118" y="0"/>
                    <a:pt x="117" y="2"/>
                  </a:cubicBezTo>
                  <a:cubicBezTo>
                    <a:pt x="114" y="8"/>
                    <a:pt x="111" y="14"/>
                    <a:pt x="108" y="20"/>
                  </a:cubicBezTo>
                  <a:cubicBezTo>
                    <a:pt x="106" y="23"/>
                    <a:pt x="104" y="26"/>
                    <a:pt x="102" y="30"/>
                  </a:cubicBezTo>
                  <a:cubicBezTo>
                    <a:pt x="98" y="32"/>
                    <a:pt x="94" y="36"/>
                    <a:pt x="90" y="39"/>
                  </a:cubicBezTo>
                  <a:cubicBezTo>
                    <a:pt x="93" y="28"/>
                    <a:pt x="95" y="17"/>
                    <a:pt x="96" y="6"/>
                  </a:cubicBezTo>
                  <a:cubicBezTo>
                    <a:pt x="96" y="3"/>
                    <a:pt x="93" y="2"/>
                    <a:pt x="91" y="4"/>
                  </a:cubicBezTo>
                  <a:cubicBezTo>
                    <a:pt x="86" y="19"/>
                    <a:pt x="81" y="34"/>
                    <a:pt x="79" y="50"/>
                  </a:cubicBezTo>
                  <a:cubicBezTo>
                    <a:pt x="71" y="58"/>
                    <a:pt x="63" y="67"/>
                    <a:pt x="56" y="78"/>
                  </a:cubicBezTo>
                  <a:cubicBezTo>
                    <a:pt x="54" y="82"/>
                    <a:pt x="51" y="86"/>
                    <a:pt x="49" y="90"/>
                  </a:cubicBezTo>
                  <a:cubicBezTo>
                    <a:pt x="49" y="90"/>
                    <a:pt x="49" y="89"/>
                    <a:pt x="49" y="89"/>
                  </a:cubicBezTo>
                  <a:cubicBezTo>
                    <a:pt x="51" y="72"/>
                    <a:pt x="53" y="50"/>
                    <a:pt x="45" y="34"/>
                  </a:cubicBezTo>
                  <a:cubicBezTo>
                    <a:pt x="44" y="31"/>
                    <a:pt x="41" y="31"/>
                    <a:pt x="40" y="34"/>
                  </a:cubicBezTo>
                  <a:cubicBezTo>
                    <a:pt x="38" y="46"/>
                    <a:pt x="40" y="58"/>
                    <a:pt x="40" y="70"/>
                  </a:cubicBezTo>
                  <a:cubicBezTo>
                    <a:pt x="40" y="87"/>
                    <a:pt x="38" y="104"/>
                    <a:pt x="32" y="120"/>
                  </a:cubicBezTo>
                  <a:cubicBezTo>
                    <a:pt x="12" y="155"/>
                    <a:pt x="1" y="182"/>
                    <a:pt x="0" y="188"/>
                  </a:cubicBezTo>
                  <a:cubicBezTo>
                    <a:pt x="0" y="198"/>
                    <a:pt x="8" y="201"/>
                    <a:pt x="11" y="195"/>
                  </a:cubicBezTo>
                  <a:cubicBezTo>
                    <a:pt x="12" y="193"/>
                    <a:pt x="20" y="170"/>
                    <a:pt x="35" y="140"/>
                  </a:cubicBezTo>
                  <a:cubicBezTo>
                    <a:pt x="45" y="134"/>
                    <a:pt x="54" y="127"/>
                    <a:pt x="65" y="123"/>
                  </a:cubicBezTo>
                  <a:cubicBezTo>
                    <a:pt x="77" y="118"/>
                    <a:pt x="90" y="117"/>
                    <a:pt x="103" y="113"/>
                  </a:cubicBezTo>
                  <a:cubicBezTo>
                    <a:pt x="106" y="112"/>
                    <a:pt x="105" y="108"/>
                    <a:pt x="102" y="107"/>
                  </a:cubicBezTo>
                  <a:close/>
                </a:path>
              </a:pathLst>
            </a:custGeom>
            <a:solidFill>
              <a:srgbClr val="00B393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4" name="Freeform 7"/>
            <p:cNvSpPr>
              <a:spLocks/>
            </p:cNvSpPr>
            <p:nvPr/>
          </p:nvSpPr>
          <p:spPr bwMode="auto">
            <a:xfrm>
              <a:off x="3360" y="1655"/>
              <a:ext cx="468" cy="525"/>
            </a:xfrm>
            <a:custGeom>
              <a:avLst/>
              <a:gdLst>
                <a:gd name="T0" fmla="*/ 161 w 197"/>
                <a:gd name="T1" fmla="*/ 151 h 221"/>
                <a:gd name="T2" fmla="*/ 145 w 197"/>
                <a:gd name="T3" fmla="*/ 36 h 221"/>
                <a:gd name="T4" fmla="*/ 0 w 197"/>
                <a:gd name="T5" fmla="*/ 3 h 221"/>
                <a:gd name="T6" fmla="*/ 33 w 197"/>
                <a:gd name="T7" fmla="*/ 81 h 221"/>
                <a:gd name="T8" fmla="*/ 161 w 197"/>
                <a:gd name="T9" fmla="*/ 15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21">
                  <a:moveTo>
                    <a:pt x="161" y="151"/>
                  </a:moveTo>
                  <a:cubicBezTo>
                    <a:pt x="193" y="125"/>
                    <a:pt x="197" y="72"/>
                    <a:pt x="145" y="36"/>
                  </a:cubicBezTo>
                  <a:cubicBezTo>
                    <a:pt x="93" y="0"/>
                    <a:pt x="55" y="21"/>
                    <a:pt x="0" y="3"/>
                  </a:cubicBezTo>
                  <a:cubicBezTo>
                    <a:pt x="0" y="3"/>
                    <a:pt x="26" y="45"/>
                    <a:pt x="33" y="81"/>
                  </a:cubicBezTo>
                  <a:cubicBezTo>
                    <a:pt x="40" y="117"/>
                    <a:pt x="75" y="221"/>
                    <a:pt x="161" y="151"/>
                  </a:cubicBezTo>
                  <a:close/>
                </a:path>
              </a:pathLst>
            </a:custGeom>
            <a:solidFill>
              <a:srgbClr val="00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5" name="Freeform 8"/>
            <p:cNvSpPr>
              <a:spLocks/>
            </p:cNvSpPr>
            <p:nvPr/>
          </p:nvSpPr>
          <p:spPr bwMode="auto">
            <a:xfrm>
              <a:off x="3462" y="1714"/>
              <a:ext cx="321" cy="381"/>
            </a:xfrm>
            <a:custGeom>
              <a:avLst/>
              <a:gdLst>
                <a:gd name="T0" fmla="*/ 43 w 135"/>
                <a:gd name="T1" fmla="*/ 88 h 160"/>
                <a:gd name="T2" fmla="*/ 88 w 135"/>
                <a:gd name="T3" fmla="*/ 92 h 160"/>
                <a:gd name="T4" fmla="*/ 73 w 135"/>
                <a:gd name="T5" fmla="*/ 71 h 160"/>
                <a:gd name="T6" fmla="*/ 58 w 135"/>
                <a:gd name="T7" fmla="*/ 61 h 160"/>
                <a:gd name="T8" fmla="*/ 23 w 135"/>
                <a:gd name="T9" fmla="*/ 48 h 160"/>
                <a:gd name="T10" fmla="*/ 23 w 135"/>
                <a:gd name="T11" fmla="*/ 46 h 160"/>
                <a:gd name="T12" fmla="*/ 57 w 135"/>
                <a:gd name="T13" fmla="*/ 53 h 160"/>
                <a:gd name="T14" fmla="*/ 39 w 135"/>
                <a:gd name="T15" fmla="*/ 35 h 160"/>
                <a:gd name="T16" fmla="*/ 30 w 135"/>
                <a:gd name="T17" fmla="*/ 32 h 160"/>
                <a:gd name="T18" fmla="*/ 12 w 135"/>
                <a:gd name="T19" fmla="*/ 27 h 160"/>
                <a:gd name="T20" fmla="*/ 12 w 135"/>
                <a:gd name="T21" fmla="*/ 24 h 160"/>
                <a:gd name="T22" fmla="*/ 28 w 135"/>
                <a:gd name="T23" fmla="*/ 25 h 160"/>
                <a:gd name="T24" fmla="*/ 0 w 135"/>
                <a:gd name="T25" fmla="*/ 7 h 160"/>
                <a:gd name="T26" fmla="*/ 26 w 135"/>
                <a:gd name="T27" fmla="*/ 18 h 160"/>
                <a:gd name="T28" fmla="*/ 20 w 135"/>
                <a:gd name="T29" fmla="*/ 4 h 160"/>
                <a:gd name="T30" fmla="*/ 23 w 135"/>
                <a:gd name="T31" fmla="*/ 2 h 160"/>
                <a:gd name="T32" fmla="*/ 32 w 135"/>
                <a:gd name="T33" fmla="*/ 16 h 160"/>
                <a:gd name="T34" fmla="*/ 38 w 135"/>
                <a:gd name="T35" fmla="*/ 24 h 160"/>
                <a:gd name="T36" fmla="*/ 48 w 135"/>
                <a:gd name="T37" fmla="*/ 31 h 160"/>
                <a:gd name="T38" fmla="*/ 41 w 135"/>
                <a:gd name="T39" fmla="*/ 4 h 160"/>
                <a:gd name="T40" fmla="*/ 45 w 135"/>
                <a:gd name="T41" fmla="*/ 3 h 160"/>
                <a:gd name="T42" fmla="*/ 58 w 135"/>
                <a:gd name="T43" fmla="*/ 39 h 160"/>
                <a:gd name="T44" fmla="*/ 79 w 135"/>
                <a:gd name="T45" fmla="*/ 61 h 160"/>
                <a:gd name="T46" fmla="*/ 86 w 135"/>
                <a:gd name="T47" fmla="*/ 71 h 160"/>
                <a:gd name="T48" fmla="*/ 86 w 135"/>
                <a:gd name="T49" fmla="*/ 70 h 160"/>
                <a:gd name="T50" fmla="*/ 85 w 135"/>
                <a:gd name="T51" fmla="*/ 23 h 160"/>
                <a:gd name="T52" fmla="*/ 89 w 135"/>
                <a:gd name="T53" fmla="*/ 23 h 160"/>
                <a:gd name="T54" fmla="*/ 92 w 135"/>
                <a:gd name="T55" fmla="*/ 54 h 160"/>
                <a:gd name="T56" fmla="*/ 103 w 135"/>
                <a:gd name="T57" fmla="*/ 94 h 160"/>
                <a:gd name="T58" fmla="*/ 133 w 135"/>
                <a:gd name="T59" fmla="*/ 149 h 160"/>
                <a:gd name="T60" fmla="*/ 125 w 135"/>
                <a:gd name="T61" fmla="*/ 155 h 160"/>
                <a:gd name="T62" fmla="*/ 101 w 135"/>
                <a:gd name="T63" fmla="*/ 111 h 160"/>
                <a:gd name="T64" fmla="*/ 75 w 135"/>
                <a:gd name="T65" fmla="*/ 99 h 160"/>
                <a:gd name="T66" fmla="*/ 43 w 135"/>
                <a:gd name="T67" fmla="*/ 94 h 160"/>
                <a:gd name="T68" fmla="*/ 43 w 135"/>
                <a:gd name="T69" fmla="*/ 8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5" h="160">
                  <a:moveTo>
                    <a:pt x="43" y="88"/>
                  </a:moveTo>
                  <a:cubicBezTo>
                    <a:pt x="56" y="83"/>
                    <a:pt x="73" y="85"/>
                    <a:pt x="88" y="92"/>
                  </a:cubicBezTo>
                  <a:cubicBezTo>
                    <a:pt x="84" y="85"/>
                    <a:pt x="79" y="78"/>
                    <a:pt x="73" y="71"/>
                  </a:cubicBezTo>
                  <a:cubicBezTo>
                    <a:pt x="68" y="68"/>
                    <a:pt x="63" y="64"/>
                    <a:pt x="58" y="61"/>
                  </a:cubicBezTo>
                  <a:cubicBezTo>
                    <a:pt x="47" y="55"/>
                    <a:pt x="35" y="51"/>
                    <a:pt x="23" y="48"/>
                  </a:cubicBezTo>
                  <a:cubicBezTo>
                    <a:pt x="22" y="48"/>
                    <a:pt x="22" y="46"/>
                    <a:pt x="23" y="46"/>
                  </a:cubicBezTo>
                  <a:cubicBezTo>
                    <a:pt x="35" y="45"/>
                    <a:pt x="47" y="48"/>
                    <a:pt x="57" y="53"/>
                  </a:cubicBezTo>
                  <a:cubicBezTo>
                    <a:pt x="52" y="46"/>
                    <a:pt x="46" y="40"/>
                    <a:pt x="39" y="35"/>
                  </a:cubicBezTo>
                  <a:cubicBezTo>
                    <a:pt x="36" y="34"/>
                    <a:pt x="33" y="33"/>
                    <a:pt x="30" y="32"/>
                  </a:cubicBezTo>
                  <a:cubicBezTo>
                    <a:pt x="24" y="30"/>
                    <a:pt x="18" y="29"/>
                    <a:pt x="12" y="27"/>
                  </a:cubicBezTo>
                  <a:cubicBezTo>
                    <a:pt x="10" y="26"/>
                    <a:pt x="11" y="24"/>
                    <a:pt x="12" y="24"/>
                  </a:cubicBezTo>
                  <a:cubicBezTo>
                    <a:pt x="18" y="23"/>
                    <a:pt x="23" y="24"/>
                    <a:pt x="28" y="25"/>
                  </a:cubicBezTo>
                  <a:cubicBezTo>
                    <a:pt x="19" y="18"/>
                    <a:pt x="10" y="12"/>
                    <a:pt x="0" y="7"/>
                  </a:cubicBezTo>
                  <a:cubicBezTo>
                    <a:pt x="0" y="7"/>
                    <a:pt x="11" y="10"/>
                    <a:pt x="26" y="18"/>
                  </a:cubicBezTo>
                  <a:cubicBezTo>
                    <a:pt x="23" y="13"/>
                    <a:pt x="21" y="8"/>
                    <a:pt x="20" y="4"/>
                  </a:cubicBezTo>
                  <a:cubicBezTo>
                    <a:pt x="20" y="2"/>
                    <a:pt x="22" y="1"/>
                    <a:pt x="23" y="2"/>
                  </a:cubicBezTo>
                  <a:cubicBezTo>
                    <a:pt x="26" y="7"/>
                    <a:pt x="29" y="12"/>
                    <a:pt x="32" y="16"/>
                  </a:cubicBezTo>
                  <a:cubicBezTo>
                    <a:pt x="34" y="19"/>
                    <a:pt x="36" y="22"/>
                    <a:pt x="38" y="24"/>
                  </a:cubicBezTo>
                  <a:cubicBezTo>
                    <a:pt x="41" y="26"/>
                    <a:pt x="45" y="29"/>
                    <a:pt x="48" y="31"/>
                  </a:cubicBezTo>
                  <a:cubicBezTo>
                    <a:pt x="45" y="22"/>
                    <a:pt x="43" y="13"/>
                    <a:pt x="41" y="4"/>
                  </a:cubicBezTo>
                  <a:cubicBezTo>
                    <a:pt x="41" y="2"/>
                    <a:pt x="44" y="0"/>
                    <a:pt x="45" y="3"/>
                  </a:cubicBezTo>
                  <a:cubicBezTo>
                    <a:pt x="50" y="14"/>
                    <a:pt x="55" y="27"/>
                    <a:pt x="58" y="39"/>
                  </a:cubicBezTo>
                  <a:cubicBezTo>
                    <a:pt x="66" y="45"/>
                    <a:pt x="73" y="53"/>
                    <a:pt x="79" y="61"/>
                  </a:cubicBezTo>
                  <a:cubicBezTo>
                    <a:pt x="81" y="64"/>
                    <a:pt x="84" y="68"/>
                    <a:pt x="86" y="71"/>
                  </a:cubicBezTo>
                  <a:cubicBezTo>
                    <a:pt x="86" y="70"/>
                    <a:pt x="86" y="70"/>
                    <a:pt x="86" y="70"/>
                  </a:cubicBezTo>
                  <a:cubicBezTo>
                    <a:pt x="83" y="55"/>
                    <a:pt x="80" y="37"/>
                    <a:pt x="85" y="23"/>
                  </a:cubicBezTo>
                  <a:cubicBezTo>
                    <a:pt x="86" y="21"/>
                    <a:pt x="89" y="21"/>
                    <a:pt x="89" y="23"/>
                  </a:cubicBezTo>
                  <a:cubicBezTo>
                    <a:pt x="92" y="33"/>
                    <a:pt x="91" y="44"/>
                    <a:pt x="92" y="54"/>
                  </a:cubicBezTo>
                  <a:cubicBezTo>
                    <a:pt x="93" y="68"/>
                    <a:pt x="96" y="82"/>
                    <a:pt x="103" y="94"/>
                  </a:cubicBezTo>
                  <a:cubicBezTo>
                    <a:pt x="121" y="122"/>
                    <a:pt x="133" y="144"/>
                    <a:pt x="133" y="149"/>
                  </a:cubicBezTo>
                  <a:cubicBezTo>
                    <a:pt x="135" y="157"/>
                    <a:pt x="128" y="160"/>
                    <a:pt x="125" y="155"/>
                  </a:cubicBezTo>
                  <a:cubicBezTo>
                    <a:pt x="124" y="153"/>
                    <a:pt x="116" y="135"/>
                    <a:pt x="101" y="111"/>
                  </a:cubicBezTo>
                  <a:cubicBezTo>
                    <a:pt x="93" y="107"/>
                    <a:pt x="85" y="102"/>
                    <a:pt x="75" y="99"/>
                  </a:cubicBezTo>
                  <a:cubicBezTo>
                    <a:pt x="65" y="96"/>
                    <a:pt x="54" y="96"/>
                    <a:pt x="43" y="94"/>
                  </a:cubicBezTo>
                  <a:cubicBezTo>
                    <a:pt x="40" y="93"/>
                    <a:pt x="41" y="89"/>
                    <a:pt x="43" y="88"/>
                  </a:cubicBezTo>
                  <a:close/>
                </a:path>
              </a:pathLst>
            </a:custGeom>
            <a:solidFill>
              <a:srgbClr val="00B393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6" name="Freeform 9"/>
            <p:cNvSpPr>
              <a:spLocks/>
            </p:cNvSpPr>
            <p:nvPr/>
          </p:nvSpPr>
          <p:spPr bwMode="auto">
            <a:xfrm>
              <a:off x="3807" y="2161"/>
              <a:ext cx="107" cy="271"/>
            </a:xfrm>
            <a:custGeom>
              <a:avLst/>
              <a:gdLst>
                <a:gd name="T0" fmla="*/ 43 w 45"/>
                <a:gd name="T1" fmla="*/ 20 h 114"/>
                <a:gd name="T2" fmla="*/ 33 w 45"/>
                <a:gd name="T3" fmla="*/ 114 h 114"/>
                <a:gd name="T4" fmla="*/ 0 w 45"/>
                <a:gd name="T5" fmla="*/ 105 h 114"/>
                <a:gd name="T6" fmla="*/ 38 w 45"/>
                <a:gd name="T7" fmla="*/ 0 h 114"/>
                <a:gd name="T8" fmla="*/ 43 w 45"/>
                <a:gd name="T9" fmla="*/ 2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14">
                  <a:moveTo>
                    <a:pt x="43" y="20"/>
                  </a:moveTo>
                  <a:cubicBezTo>
                    <a:pt x="45" y="18"/>
                    <a:pt x="26" y="71"/>
                    <a:pt x="33" y="114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10" y="42"/>
                    <a:pt x="38" y="0"/>
                  </a:cubicBezTo>
                  <a:lnTo>
                    <a:pt x="43" y="20"/>
                  </a:lnTo>
                  <a:close/>
                </a:path>
              </a:pathLst>
            </a:custGeom>
            <a:solidFill>
              <a:srgbClr val="00B393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7" name="Freeform 10"/>
            <p:cNvSpPr>
              <a:spLocks/>
            </p:cNvSpPr>
            <p:nvPr/>
          </p:nvSpPr>
          <p:spPr bwMode="auto">
            <a:xfrm>
              <a:off x="3747" y="2033"/>
              <a:ext cx="121" cy="299"/>
            </a:xfrm>
            <a:custGeom>
              <a:avLst/>
              <a:gdLst>
                <a:gd name="T0" fmla="*/ 51 w 51"/>
                <a:gd name="T1" fmla="*/ 94 h 126"/>
                <a:gd name="T2" fmla="*/ 7 w 51"/>
                <a:gd name="T3" fmla="*/ 0 h 126"/>
                <a:gd name="T4" fmla="*/ 0 w 51"/>
                <a:gd name="T5" fmla="*/ 12 h 126"/>
                <a:gd name="T6" fmla="*/ 47 w 51"/>
                <a:gd name="T7" fmla="*/ 126 h 126"/>
                <a:gd name="T8" fmla="*/ 51 w 51"/>
                <a:gd name="T9" fmla="*/ 9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26">
                  <a:moveTo>
                    <a:pt x="51" y="94"/>
                  </a:moveTo>
                  <a:cubicBezTo>
                    <a:pt x="51" y="94"/>
                    <a:pt x="25" y="30"/>
                    <a:pt x="7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36" y="88"/>
                    <a:pt x="47" y="126"/>
                  </a:cubicBezTo>
                  <a:lnTo>
                    <a:pt x="51" y="94"/>
                  </a:lnTo>
                  <a:close/>
                </a:path>
              </a:pathLst>
            </a:custGeom>
            <a:solidFill>
              <a:srgbClr val="00B393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8" name="Freeform 11"/>
            <p:cNvSpPr>
              <a:spLocks/>
            </p:cNvSpPr>
            <p:nvPr/>
          </p:nvSpPr>
          <p:spPr bwMode="auto">
            <a:xfrm>
              <a:off x="3357" y="2363"/>
              <a:ext cx="968" cy="295"/>
            </a:xfrm>
            <a:custGeom>
              <a:avLst/>
              <a:gdLst>
                <a:gd name="T0" fmla="*/ 407 w 407"/>
                <a:gd name="T1" fmla="*/ 124 h 124"/>
                <a:gd name="T2" fmla="*/ 0 w 407"/>
                <a:gd name="T3" fmla="*/ 124 h 124"/>
                <a:gd name="T4" fmla="*/ 204 w 407"/>
                <a:gd name="T5" fmla="*/ 0 h 124"/>
                <a:gd name="T6" fmla="*/ 407 w 407"/>
                <a:gd name="T7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124">
                  <a:moveTo>
                    <a:pt x="407" y="12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34" y="0"/>
                    <a:pt x="204" y="0"/>
                  </a:cubicBezTo>
                  <a:cubicBezTo>
                    <a:pt x="374" y="0"/>
                    <a:pt x="407" y="124"/>
                    <a:pt x="407" y="124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9" name="Freeform 12"/>
            <p:cNvSpPr>
              <a:spLocks/>
            </p:cNvSpPr>
            <p:nvPr/>
          </p:nvSpPr>
          <p:spPr bwMode="auto">
            <a:xfrm>
              <a:off x="3357" y="2363"/>
              <a:ext cx="968" cy="295"/>
            </a:xfrm>
            <a:custGeom>
              <a:avLst/>
              <a:gdLst>
                <a:gd name="T0" fmla="*/ 204 w 407"/>
                <a:gd name="T1" fmla="*/ 0 h 124"/>
                <a:gd name="T2" fmla="*/ 295 w 407"/>
                <a:gd name="T3" fmla="*/ 52 h 124"/>
                <a:gd name="T4" fmla="*/ 0 w 407"/>
                <a:gd name="T5" fmla="*/ 124 h 124"/>
                <a:gd name="T6" fmla="*/ 407 w 407"/>
                <a:gd name="T7" fmla="*/ 124 h 124"/>
                <a:gd name="T8" fmla="*/ 204 w 407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124">
                  <a:moveTo>
                    <a:pt x="204" y="0"/>
                  </a:moveTo>
                  <a:cubicBezTo>
                    <a:pt x="204" y="0"/>
                    <a:pt x="267" y="17"/>
                    <a:pt x="295" y="52"/>
                  </a:cubicBezTo>
                  <a:cubicBezTo>
                    <a:pt x="323" y="88"/>
                    <a:pt x="86" y="114"/>
                    <a:pt x="0" y="124"/>
                  </a:cubicBezTo>
                  <a:cubicBezTo>
                    <a:pt x="407" y="124"/>
                    <a:pt x="407" y="124"/>
                    <a:pt x="407" y="124"/>
                  </a:cubicBezTo>
                  <a:cubicBezTo>
                    <a:pt x="407" y="124"/>
                    <a:pt x="374" y="0"/>
                    <a:pt x="20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0" name="Group 4"/>
          <p:cNvGrpSpPr>
            <a:grpSpLocks noChangeAspect="1"/>
          </p:cNvGrpSpPr>
          <p:nvPr/>
        </p:nvGrpSpPr>
        <p:grpSpPr bwMode="auto">
          <a:xfrm>
            <a:off x="6561941" y="5464422"/>
            <a:ext cx="1536700" cy="1592263"/>
            <a:chOff x="3357" y="1655"/>
            <a:chExt cx="968" cy="1003"/>
          </a:xfrm>
        </p:grpSpPr>
        <p:sp>
          <p:nvSpPr>
            <p:cNvPr id="81" name="Freeform 5"/>
            <p:cNvSpPr>
              <a:spLocks/>
            </p:cNvSpPr>
            <p:nvPr/>
          </p:nvSpPr>
          <p:spPr bwMode="auto">
            <a:xfrm>
              <a:off x="3780" y="1714"/>
              <a:ext cx="545" cy="638"/>
            </a:xfrm>
            <a:custGeom>
              <a:avLst/>
              <a:gdLst>
                <a:gd name="T0" fmla="*/ 51 w 229"/>
                <a:gd name="T1" fmla="*/ 194 h 268"/>
                <a:gd name="T2" fmla="*/ 58 w 229"/>
                <a:gd name="T3" fmla="*/ 55 h 268"/>
                <a:gd name="T4" fmla="*/ 229 w 229"/>
                <a:gd name="T5" fmla="*/ 0 h 268"/>
                <a:gd name="T6" fmla="*/ 197 w 229"/>
                <a:gd name="T7" fmla="*/ 97 h 268"/>
                <a:gd name="T8" fmla="*/ 51 w 229"/>
                <a:gd name="T9" fmla="*/ 19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268">
                  <a:moveTo>
                    <a:pt x="51" y="194"/>
                  </a:moveTo>
                  <a:cubicBezTo>
                    <a:pt x="10" y="166"/>
                    <a:pt x="0" y="103"/>
                    <a:pt x="58" y="55"/>
                  </a:cubicBezTo>
                  <a:cubicBezTo>
                    <a:pt x="117" y="6"/>
                    <a:pt x="165" y="28"/>
                    <a:pt x="229" y="0"/>
                  </a:cubicBezTo>
                  <a:cubicBezTo>
                    <a:pt x="229" y="0"/>
                    <a:pt x="202" y="52"/>
                    <a:pt x="197" y="97"/>
                  </a:cubicBezTo>
                  <a:cubicBezTo>
                    <a:pt x="192" y="141"/>
                    <a:pt x="162" y="268"/>
                    <a:pt x="51" y="194"/>
                  </a:cubicBezTo>
                  <a:close/>
                </a:path>
              </a:pathLst>
            </a:custGeom>
            <a:solidFill>
              <a:srgbClr val="00B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2" name="Freeform 6"/>
            <p:cNvSpPr>
              <a:spLocks/>
            </p:cNvSpPr>
            <p:nvPr/>
          </p:nvSpPr>
          <p:spPr bwMode="auto">
            <a:xfrm>
              <a:off x="3864" y="1795"/>
              <a:ext cx="344" cy="478"/>
            </a:xfrm>
            <a:custGeom>
              <a:avLst/>
              <a:gdLst>
                <a:gd name="T0" fmla="*/ 102 w 145"/>
                <a:gd name="T1" fmla="*/ 107 h 201"/>
                <a:gd name="T2" fmla="*/ 48 w 145"/>
                <a:gd name="T3" fmla="*/ 116 h 201"/>
                <a:gd name="T4" fmla="*/ 64 w 145"/>
                <a:gd name="T5" fmla="*/ 89 h 201"/>
                <a:gd name="T6" fmla="*/ 82 w 145"/>
                <a:gd name="T7" fmla="*/ 76 h 201"/>
                <a:gd name="T8" fmla="*/ 122 w 145"/>
                <a:gd name="T9" fmla="*/ 57 h 201"/>
                <a:gd name="T10" fmla="*/ 122 w 145"/>
                <a:gd name="T11" fmla="*/ 54 h 201"/>
                <a:gd name="T12" fmla="*/ 82 w 145"/>
                <a:gd name="T13" fmla="*/ 66 h 201"/>
                <a:gd name="T14" fmla="*/ 101 w 145"/>
                <a:gd name="T15" fmla="*/ 43 h 201"/>
                <a:gd name="T16" fmla="*/ 112 w 145"/>
                <a:gd name="T17" fmla="*/ 38 h 201"/>
                <a:gd name="T18" fmla="*/ 133 w 145"/>
                <a:gd name="T19" fmla="*/ 30 h 201"/>
                <a:gd name="T20" fmla="*/ 132 w 145"/>
                <a:gd name="T21" fmla="*/ 27 h 201"/>
                <a:gd name="T22" fmla="*/ 114 w 145"/>
                <a:gd name="T23" fmla="*/ 30 h 201"/>
                <a:gd name="T24" fmla="*/ 145 w 145"/>
                <a:gd name="T25" fmla="*/ 5 h 201"/>
                <a:gd name="T26" fmla="*/ 115 w 145"/>
                <a:gd name="T27" fmla="*/ 21 h 201"/>
                <a:gd name="T28" fmla="*/ 121 w 145"/>
                <a:gd name="T29" fmla="*/ 3 h 201"/>
                <a:gd name="T30" fmla="*/ 117 w 145"/>
                <a:gd name="T31" fmla="*/ 2 h 201"/>
                <a:gd name="T32" fmla="*/ 108 w 145"/>
                <a:gd name="T33" fmla="*/ 20 h 201"/>
                <a:gd name="T34" fmla="*/ 102 w 145"/>
                <a:gd name="T35" fmla="*/ 30 h 201"/>
                <a:gd name="T36" fmla="*/ 90 w 145"/>
                <a:gd name="T37" fmla="*/ 39 h 201"/>
                <a:gd name="T38" fmla="*/ 96 w 145"/>
                <a:gd name="T39" fmla="*/ 6 h 201"/>
                <a:gd name="T40" fmla="*/ 91 w 145"/>
                <a:gd name="T41" fmla="*/ 4 h 201"/>
                <a:gd name="T42" fmla="*/ 79 w 145"/>
                <a:gd name="T43" fmla="*/ 50 h 201"/>
                <a:gd name="T44" fmla="*/ 56 w 145"/>
                <a:gd name="T45" fmla="*/ 78 h 201"/>
                <a:gd name="T46" fmla="*/ 49 w 145"/>
                <a:gd name="T47" fmla="*/ 90 h 201"/>
                <a:gd name="T48" fmla="*/ 49 w 145"/>
                <a:gd name="T49" fmla="*/ 89 h 201"/>
                <a:gd name="T50" fmla="*/ 45 w 145"/>
                <a:gd name="T51" fmla="*/ 34 h 201"/>
                <a:gd name="T52" fmla="*/ 40 w 145"/>
                <a:gd name="T53" fmla="*/ 34 h 201"/>
                <a:gd name="T54" fmla="*/ 40 w 145"/>
                <a:gd name="T55" fmla="*/ 70 h 201"/>
                <a:gd name="T56" fmla="*/ 32 w 145"/>
                <a:gd name="T57" fmla="*/ 120 h 201"/>
                <a:gd name="T58" fmla="*/ 0 w 145"/>
                <a:gd name="T59" fmla="*/ 188 h 201"/>
                <a:gd name="T60" fmla="*/ 11 w 145"/>
                <a:gd name="T61" fmla="*/ 195 h 201"/>
                <a:gd name="T62" fmla="*/ 35 w 145"/>
                <a:gd name="T63" fmla="*/ 140 h 201"/>
                <a:gd name="T64" fmla="*/ 65 w 145"/>
                <a:gd name="T65" fmla="*/ 123 h 201"/>
                <a:gd name="T66" fmla="*/ 103 w 145"/>
                <a:gd name="T67" fmla="*/ 113 h 201"/>
                <a:gd name="T68" fmla="*/ 102 w 145"/>
                <a:gd name="T69" fmla="*/ 10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5" h="201">
                  <a:moveTo>
                    <a:pt x="102" y="107"/>
                  </a:moveTo>
                  <a:cubicBezTo>
                    <a:pt x="86" y="102"/>
                    <a:pt x="66" y="106"/>
                    <a:pt x="48" y="116"/>
                  </a:cubicBezTo>
                  <a:cubicBezTo>
                    <a:pt x="53" y="107"/>
                    <a:pt x="59" y="98"/>
                    <a:pt x="64" y="89"/>
                  </a:cubicBezTo>
                  <a:cubicBezTo>
                    <a:pt x="70" y="85"/>
                    <a:pt x="76" y="80"/>
                    <a:pt x="82" y="76"/>
                  </a:cubicBezTo>
                  <a:cubicBezTo>
                    <a:pt x="94" y="68"/>
                    <a:pt x="108" y="61"/>
                    <a:pt x="122" y="57"/>
                  </a:cubicBezTo>
                  <a:cubicBezTo>
                    <a:pt x="124" y="57"/>
                    <a:pt x="123" y="54"/>
                    <a:pt x="122" y="54"/>
                  </a:cubicBezTo>
                  <a:cubicBezTo>
                    <a:pt x="108" y="55"/>
                    <a:pt x="94" y="59"/>
                    <a:pt x="82" y="66"/>
                  </a:cubicBezTo>
                  <a:cubicBezTo>
                    <a:pt x="88" y="58"/>
                    <a:pt x="94" y="50"/>
                    <a:pt x="101" y="43"/>
                  </a:cubicBezTo>
                  <a:cubicBezTo>
                    <a:pt x="105" y="41"/>
                    <a:pt x="108" y="39"/>
                    <a:pt x="112" y="38"/>
                  </a:cubicBezTo>
                  <a:cubicBezTo>
                    <a:pt x="119" y="35"/>
                    <a:pt x="126" y="33"/>
                    <a:pt x="133" y="30"/>
                  </a:cubicBezTo>
                  <a:cubicBezTo>
                    <a:pt x="135" y="29"/>
                    <a:pt x="134" y="27"/>
                    <a:pt x="132" y="27"/>
                  </a:cubicBezTo>
                  <a:cubicBezTo>
                    <a:pt x="126" y="26"/>
                    <a:pt x="120" y="28"/>
                    <a:pt x="114" y="30"/>
                  </a:cubicBezTo>
                  <a:cubicBezTo>
                    <a:pt x="124" y="21"/>
                    <a:pt x="134" y="12"/>
                    <a:pt x="145" y="5"/>
                  </a:cubicBezTo>
                  <a:cubicBezTo>
                    <a:pt x="145" y="5"/>
                    <a:pt x="132" y="10"/>
                    <a:pt x="115" y="21"/>
                  </a:cubicBezTo>
                  <a:cubicBezTo>
                    <a:pt x="118" y="15"/>
                    <a:pt x="120" y="9"/>
                    <a:pt x="121" y="3"/>
                  </a:cubicBezTo>
                  <a:cubicBezTo>
                    <a:pt x="121" y="1"/>
                    <a:pt x="118" y="0"/>
                    <a:pt x="117" y="2"/>
                  </a:cubicBezTo>
                  <a:cubicBezTo>
                    <a:pt x="114" y="8"/>
                    <a:pt x="111" y="14"/>
                    <a:pt x="108" y="20"/>
                  </a:cubicBezTo>
                  <a:cubicBezTo>
                    <a:pt x="106" y="23"/>
                    <a:pt x="104" y="26"/>
                    <a:pt x="102" y="30"/>
                  </a:cubicBezTo>
                  <a:cubicBezTo>
                    <a:pt x="98" y="32"/>
                    <a:pt x="94" y="36"/>
                    <a:pt x="90" y="39"/>
                  </a:cubicBezTo>
                  <a:cubicBezTo>
                    <a:pt x="93" y="28"/>
                    <a:pt x="95" y="17"/>
                    <a:pt x="96" y="6"/>
                  </a:cubicBezTo>
                  <a:cubicBezTo>
                    <a:pt x="96" y="3"/>
                    <a:pt x="93" y="2"/>
                    <a:pt x="91" y="4"/>
                  </a:cubicBezTo>
                  <a:cubicBezTo>
                    <a:pt x="86" y="19"/>
                    <a:pt x="81" y="34"/>
                    <a:pt x="79" y="50"/>
                  </a:cubicBezTo>
                  <a:cubicBezTo>
                    <a:pt x="71" y="58"/>
                    <a:pt x="63" y="67"/>
                    <a:pt x="56" y="78"/>
                  </a:cubicBezTo>
                  <a:cubicBezTo>
                    <a:pt x="54" y="82"/>
                    <a:pt x="51" y="86"/>
                    <a:pt x="49" y="90"/>
                  </a:cubicBezTo>
                  <a:cubicBezTo>
                    <a:pt x="49" y="90"/>
                    <a:pt x="49" y="89"/>
                    <a:pt x="49" y="89"/>
                  </a:cubicBezTo>
                  <a:cubicBezTo>
                    <a:pt x="51" y="72"/>
                    <a:pt x="53" y="50"/>
                    <a:pt x="45" y="34"/>
                  </a:cubicBezTo>
                  <a:cubicBezTo>
                    <a:pt x="44" y="31"/>
                    <a:pt x="41" y="31"/>
                    <a:pt x="40" y="34"/>
                  </a:cubicBezTo>
                  <a:cubicBezTo>
                    <a:pt x="38" y="46"/>
                    <a:pt x="40" y="58"/>
                    <a:pt x="40" y="70"/>
                  </a:cubicBezTo>
                  <a:cubicBezTo>
                    <a:pt x="40" y="87"/>
                    <a:pt x="38" y="104"/>
                    <a:pt x="32" y="120"/>
                  </a:cubicBezTo>
                  <a:cubicBezTo>
                    <a:pt x="12" y="155"/>
                    <a:pt x="1" y="182"/>
                    <a:pt x="0" y="188"/>
                  </a:cubicBezTo>
                  <a:cubicBezTo>
                    <a:pt x="0" y="198"/>
                    <a:pt x="8" y="201"/>
                    <a:pt x="11" y="195"/>
                  </a:cubicBezTo>
                  <a:cubicBezTo>
                    <a:pt x="12" y="193"/>
                    <a:pt x="20" y="170"/>
                    <a:pt x="35" y="140"/>
                  </a:cubicBezTo>
                  <a:cubicBezTo>
                    <a:pt x="45" y="134"/>
                    <a:pt x="54" y="127"/>
                    <a:pt x="65" y="123"/>
                  </a:cubicBezTo>
                  <a:cubicBezTo>
                    <a:pt x="77" y="118"/>
                    <a:pt x="90" y="117"/>
                    <a:pt x="103" y="113"/>
                  </a:cubicBezTo>
                  <a:cubicBezTo>
                    <a:pt x="106" y="112"/>
                    <a:pt x="105" y="108"/>
                    <a:pt x="102" y="107"/>
                  </a:cubicBezTo>
                  <a:close/>
                </a:path>
              </a:pathLst>
            </a:custGeom>
            <a:solidFill>
              <a:srgbClr val="00BAF7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3" name="Freeform 7"/>
            <p:cNvSpPr>
              <a:spLocks/>
            </p:cNvSpPr>
            <p:nvPr/>
          </p:nvSpPr>
          <p:spPr bwMode="auto">
            <a:xfrm>
              <a:off x="3360" y="1655"/>
              <a:ext cx="468" cy="525"/>
            </a:xfrm>
            <a:custGeom>
              <a:avLst/>
              <a:gdLst>
                <a:gd name="T0" fmla="*/ 161 w 197"/>
                <a:gd name="T1" fmla="*/ 151 h 221"/>
                <a:gd name="T2" fmla="*/ 145 w 197"/>
                <a:gd name="T3" fmla="*/ 36 h 221"/>
                <a:gd name="T4" fmla="*/ 0 w 197"/>
                <a:gd name="T5" fmla="*/ 3 h 221"/>
                <a:gd name="T6" fmla="*/ 33 w 197"/>
                <a:gd name="T7" fmla="*/ 81 h 221"/>
                <a:gd name="T8" fmla="*/ 161 w 197"/>
                <a:gd name="T9" fmla="*/ 15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21">
                  <a:moveTo>
                    <a:pt x="161" y="151"/>
                  </a:moveTo>
                  <a:cubicBezTo>
                    <a:pt x="193" y="125"/>
                    <a:pt x="197" y="72"/>
                    <a:pt x="145" y="36"/>
                  </a:cubicBezTo>
                  <a:cubicBezTo>
                    <a:pt x="93" y="0"/>
                    <a:pt x="55" y="21"/>
                    <a:pt x="0" y="3"/>
                  </a:cubicBezTo>
                  <a:cubicBezTo>
                    <a:pt x="0" y="3"/>
                    <a:pt x="26" y="45"/>
                    <a:pt x="33" y="81"/>
                  </a:cubicBezTo>
                  <a:cubicBezTo>
                    <a:pt x="40" y="117"/>
                    <a:pt x="75" y="221"/>
                    <a:pt x="161" y="151"/>
                  </a:cubicBezTo>
                  <a:close/>
                </a:path>
              </a:pathLst>
            </a:custGeom>
            <a:solidFill>
              <a:srgbClr val="00B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4" name="Freeform 8"/>
            <p:cNvSpPr>
              <a:spLocks/>
            </p:cNvSpPr>
            <p:nvPr/>
          </p:nvSpPr>
          <p:spPr bwMode="auto">
            <a:xfrm>
              <a:off x="3462" y="1714"/>
              <a:ext cx="321" cy="381"/>
            </a:xfrm>
            <a:custGeom>
              <a:avLst/>
              <a:gdLst>
                <a:gd name="T0" fmla="*/ 43 w 135"/>
                <a:gd name="T1" fmla="*/ 88 h 160"/>
                <a:gd name="T2" fmla="*/ 88 w 135"/>
                <a:gd name="T3" fmla="*/ 92 h 160"/>
                <a:gd name="T4" fmla="*/ 73 w 135"/>
                <a:gd name="T5" fmla="*/ 71 h 160"/>
                <a:gd name="T6" fmla="*/ 58 w 135"/>
                <a:gd name="T7" fmla="*/ 61 h 160"/>
                <a:gd name="T8" fmla="*/ 23 w 135"/>
                <a:gd name="T9" fmla="*/ 48 h 160"/>
                <a:gd name="T10" fmla="*/ 23 w 135"/>
                <a:gd name="T11" fmla="*/ 46 h 160"/>
                <a:gd name="T12" fmla="*/ 57 w 135"/>
                <a:gd name="T13" fmla="*/ 53 h 160"/>
                <a:gd name="T14" fmla="*/ 39 w 135"/>
                <a:gd name="T15" fmla="*/ 35 h 160"/>
                <a:gd name="T16" fmla="*/ 30 w 135"/>
                <a:gd name="T17" fmla="*/ 32 h 160"/>
                <a:gd name="T18" fmla="*/ 12 w 135"/>
                <a:gd name="T19" fmla="*/ 27 h 160"/>
                <a:gd name="T20" fmla="*/ 12 w 135"/>
                <a:gd name="T21" fmla="*/ 24 h 160"/>
                <a:gd name="T22" fmla="*/ 28 w 135"/>
                <a:gd name="T23" fmla="*/ 25 h 160"/>
                <a:gd name="T24" fmla="*/ 0 w 135"/>
                <a:gd name="T25" fmla="*/ 7 h 160"/>
                <a:gd name="T26" fmla="*/ 26 w 135"/>
                <a:gd name="T27" fmla="*/ 18 h 160"/>
                <a:gd name="T28" fmla="*/ 20 w 135"/>
                <a:gd name="T29" fmla="*/ 4 h 160"/>
                <a:gd name="T30" fmla="*/ 23 w 135"/>
                <a:gd name="T31" fmla="*/ 2 h 160"/>
                <a:gd name="T32" fmla="*/ 32 w 135"/>
                <a:gd name="T33" fmla="*/ 16 h 160"/>
                <a:gd name="T34" fmla="*/ 38 w 135"/>
                <a:gd name="T35" fmla="*/ 24 h 160"/>
                <a:gd name="T36" fmla="*/ 48 w 135"/>
                <a:gd name="T37" fmla="*/ 31 h 160"/>
                <a:gd name="T38" fmla="*/ 41 w 135"/>
                <a:gd name="T39" fmla="*/ 4 h 160"/>
                <a:gd name="T40" fmla="*/ 45 w 135"/>
                <a:gd name="T41" fmla="*/ 3 h 160"/>
                <a:gd name="T42" fmla="*/ 58 w 135"/>
                <a:gd name="T43" fmla="*/ 39 h 160"/>
                <a:gd name="T44" fmla="*/ 79 w 135"/>
                <a:gd name="T45" fmla="*/ 61 h 160"/>
                <a:gd name="T46" fmla="*/ 86 w 135"/>
                <a:gd name="T47" fmla="*/ 71 h 160"/>
                <a:gd name="T48" fmla="*/ 86 w 135"/>
                <a:gd name="T49" fmla="*/ 70 h 160"/>
                <a:gd name="T50" fmla="*/ 85 w 135"/>
                <a:gd name="T51" fmla="*/ 23 h 160"/>
                <a:gd name="T52" fmla="*/ 89 w 135"/>
                <a:gd name="T53" fmla="*/ 23 h 160"/>
                <a:gd name="T54" fmla="*/ 92 w 135"/>
                <a:gd name="T55" fmla="*/ 54 h 160"/>
                <a:gd name="T56" fmla="*/ 103 w 135"/>
                <a:gd name="T57" fmla="*/ 94 h 160"/>
                <a:gd name="T58" fmla="*/ 133 w 135"/>
                <a:gd name="T59" fmla="*/ 149 h 160"/>
                <a:gd name="T60" fmla="*/ 125 w 135"/>
                <a:gd name="T61" fmla="*/ 155 h 160"/>
                <a:gd name="T62" fmla="*/ 101 w 135"/>
                <a:gd name="T63" fmla="*/ 111 h 160"/>
                <a:gd name="T64" fmla="*/ 75 w 135"/>
                <a:gd name="T65" fmla="*/ 99 h 160"/>
                <a:gd name="T66" fmla="*/ 43 w 135"/>
                <a:gd name="T67" fmla="*/ 94 h 160"/>
                <a:gd name="T68" fmla="*/ 43 w 135"/>
                <a:gd name="T69" fmla="*/ 8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5" h="160">
                  <a:moveTo>
                    <a:pt x="43" y="88"/>
                  </a:moveTo>
                  <a:cubicBezTo>
                    <a:pt x="56" y="83"/>
                    <a:pt x="73" y="85"/>
                    <a:pt x="88" y="92"/>
                  </a:cubicBezTo>
                  <a:cubicBezTo>
                    <a:pt x="84" y="85"/>
                    <a:pt x="79" y="78"/>
                    <a:pt x="73" y="71"/>
                  </a:cubicBezTo>
                  <a:cubicBezTo>
                    <a:pt x="68" y="68"/>
                    <a:pt x="63" y="64"/>
                    <a:pt x="58" y="61"/>
                  </a:cubicBezTo>
                  <a:cubicBezTo>
                    <a:pt x="47" y="55"/>
                    <a:pt x="35" y="51"/>
                    <a:pt x="23" y="48"/>
                  </a:cubicBezTo>
                  <a:cubicBezTo>
                    <a:pt x="22" y="48"/>
                    <a:pt x="22" y="46"/>
                    <a:pt x="23" y="46"/>
                  </a:cubicBezTo>
                  <a:cubicBezTo>
                    <a:pt x="35" y="45"/>
                    <a:pt x="47" y="48"/>
                    <a:pt x="57" y="53"/>
                  </a:cubicBezTo>
                  <a:cubicBezTo>
                    <a:pt x="52" y="46"/>
                    <a:pt x="46" y="40"/>
                    <a:pt x="39" y="35"/>
                  </a:cubicBezTo>
                  <a:cubicBezTo>
                    <a:pt x="36" y="34"/>
                    <a:pt x="33" y="33"/>
                    <a:pt x="30" y="32"/>
                  </a:cubicBezTo>
                  <a:cubicBezTo>
                    <a:pt x="24" y="30"/>
                    <a:pt x="18" y="29"/>
                    <a:pt x="12" y="27"/>
                  </a:cubicBezTo>
                  <a:cubicBezTo>
                    <a:pt x="10" y="26"/>
                    <a:pt x="11" y="24"/>
                    <a:pt x="12" y="24"/>
                  </a:cubicBezTo>
                  <a:cubicBezTo>
                    <a:pt x="18" y="23"/>
                    <a:pt x="23" y="24"/>
                    <a:pt x="28" y="25"/>
                  </a:cubicBezTo>
                  <a:cubicBezTo>
                    <a:pt x="19" y="18"/>
                    <a:pt x="10" y="12"/>
                    <a:pt x="0" y="7"/>
                  </a:cubicBezTo>
                  <a:cubicBezTo>
                    <a:pt x="0" y="7"/>
                    <a:pt x="11" y="10"/>
                    <a:pt x="26" y="18"/>
                  </a:cubicBezTo>
                  <a:cubicBezTo>
                    <a:pt x="23" y="13"/>
                    <a:pt x="21" y="8"/>
                    <a:pt x="20" y="4"/>
                  </a:cubicBezTo>
                  <a:cubicBezTo>
                    <a:pt x="20" y="2"/>
                    <a:pt x="22" y="1"/>
                    <a:pt x="23" y="2"/>
                  </a:cubicBezTo>
                  <a:cubicBezTo>
                    <a:pt x="26" y="7"/>
                    <a:pt x="29" y="12"/>
                    <a:pt x="32" y="16"/>
                  </a:cubicBezTo>
                  <a:cubicBezTo>
                    <a:pt x="34" y="19"/>
                    <a:pt x="36" y="22"/>
                    <a:pt x="38" y="24"/>
                  </a:cubicBezTo>
                  <a:cubicBezTo>
                    <a:pt x="41" y="26"/>
                    <a:pt x="45" y="29"/>
                    <a:pt x="48" y="31"/>
                  </a:cubicBezTo>
                  <a:cubicBezTo>
                    <a:pt x="45" y="22"/>
                    <a:pt x="43" y="13"/>
                    <a:pt x="41" y="4"/>
                  </a:cubicBezTo>
                  <a:cubicBezTo>
                    <a:pt x="41" y="2"/>
                    <a:pt x="44" y="0"/>
                    <a:pt x="45" y="3"/>
                  </a:cubicBezTo>
                  <a:cubicBezTo>
                    <a:pt x="50" y="14"/>
                    <a:pt x="55" y="27"/>
                    <a:pt x="58" y="39"/>
                  </a:cubicBezTo>
                  <a:cubicBezTo>
                    <a:pt x="66" y="45"/>
                    <a:pt x="73" y="53"/>
                    <a:pt x="79" y="61"/>
                  </a:cubicBezTo>
                  <a:cubicBezTo>
                    <a:pt x="81" y="64"/>
                    <a:pt x="84" y="68"/>
                    <a:pt x="86" y="71"/>
                  </a:cubicBezTo>
                  <a:cubicBezTo>
                    <a:pt x="86" y="70"/>
                    <a:pt x="86" y="70"/>
                    <a:pt x="86" y="70"/>
                  </a:cubicBezTo>
                  <a:cubicBezTo>
                    <a:pt x="83" y="55"/>
                    <a:pt x="80" y="37"/>
                    <a:pt x="85" y="23"/>
                  </a:cubicBezTo>
                  <a:cubicBezTo>
                    <a:pt x="86" y="21"/>
                    <a:pt x="89" y="21"/>
                    <a:pt x="89" y="23"/>
                  </a:cubicBezTo>
                  <a:cubicBezTo>
                    <a:pt x="92" y="33"/>
                    <a:pt x="91" y="44"/>
                    <a:pt x="92" y="54"/>
                  </a:cubicBezTo>
                  <a:cubicBezTo>
                    <a:pt x="93" y="68"/>
                    <a:pt x="96" y="82"/>
                    <a:pt x="103" y="94"/>
                  </a:cubicBezTo>
                  <a:cubicBezTo>
                    <a:pt x="121" y="122"/>
                    <a:pt x="133" y="144"/>
                    <a:pt x="133" y="149"/>
                  </a:cubicBezTo>
                  <a:cubicBezTo>
                    <a:pt x="135" y="157"/>
                    <a:pt x="128" y="160"/>
                    <a:pt x="125" y="155"/>
                  </a:cubicBezTo>
                  <a:cubicBezTo>
                    <a:pt x="124" y="153"/>
                    <a:pt x="116" y="135"/>
                    <a:pt x="101" y="111"/>
                  </a:cubicBezTo>
                  <a:cubicBezTo>
                    <a:pt x="93" y="107"/>
                    <a:pt x="85" y="102"/>
                    <a:pt x="75" y="99"/>
                  </a:cubicBezTo>
                  <a:cubicBezTo>
                    <a:pt x="65" y="96"/>
                    <a:pt x="54" y="96"/>
                    <a:pt x="43" y="94"/>
                  </a:cubicBezTo>
                  <a:cubicBezTo>
                    <a:pt x="40" y="93"/>
                    <a:pt x="41" y="89"/>
                    <a:pt x="43" y="88"/>
                  </a:cubicBezTo>
                  <a:close/>
                </a:path>
              </a:pathLst>
            </a:custGeom>
            <a:solidFill>
              <a:srgbClr val="00BAF7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5" name="Freeform 9"/>
            <p:cNvSpPr>
              <a:spLocks/>
            </p:cNvSpPr>
            <p:nvPr/>
          </p:nvSpPr>
          <p:spPr bwMode="auto">
            <a:xfrm>
              <a:off x="3807" y="2161"/>
              <a:ext cx="107" cy="271"/>
            </a:xfrm>
            <a:custGeom>
              <a:avLst/>
              <a:gdLst>
                <a:gd name="T0" fmla="*/ 43 w 45"/>
                <a:gd name="T1" fmla="*/ 20 h 114"/>
                <a:gd name="T2" fmla="*/ 33 w 45"/>
                <a:gd name="T3" fmla="*/ 114 h 114"/>
                <a:gd name="T4" fmla="*/ 0 w 45"/>
                <a:gd name="T5" fmla="*/ 105 h 114"/>
                <a:gd name="T6" fmla="*/ 38 w 45"/>
                <a:gd name="T7" fmla="*/ 0 h 114"/>
                <a:gd name="T8" fmla="*/ 43 w 45"/>
                <a:gd name="T9" fmla="*/ 2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14">
                  <a:moveTo>
                    <a:pt x="43" y="20"/>
                  </a:moveTo>
                  <a:cubicBezTo>
                    <a:pt x="45" y="18"/>
                    <a:pt x="26" y="71"/>
                    <a:pt x="33" y="114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10" y="42"/>
                    <a:pt x="38" y="0"/>
                  </a:cubicBezTo>
                  <a:lnTo>
                    <a:pt x="43" y="20"/>
                  </a:lnTo>
                  <a:close/>
                </a:path>
              </a:pathLst>
            </a:custGeom>
            <a:solidFill>
              <a:srgbClr val="00BAF7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6" name="Freeform 10"/>
            <p:cNvSpPr>
              <a:spLocks/>
            </p:cNvSpPr>
            <p:nvPr/>
          </p:nvSpPr>
          <p:spPr bwMode="auto">
            <a:xfrm>
              <a:off x="3747" y="2033"/>
              <a:ext cx="121" cy="299"/>
            </a:xfrm>
            <a:custGeom>
              <a:avLst/>
              <a:gdLst>
                <a:gd name="T0" fmla="*/ 51 w 51"/>
                <a:gd name="T1" fmla="*/ 94 h 126"/>
                <a:gd name="T2" fmla="*/ 7 w 51"/>
                <a:gd name="T3" fmla="*/ 0 h 126"/>
                <a:gd name="T4" fmla="*/ 0 w 51"/>
                <a:gd name="T5" fmla="*/ 12 h 126"/>
                <a:gd name="T6" fmla="*/ 47 w 51"/>
                <a:gd name="T7" fmla="*/ 126 h 126"/>
                <a:gd name="T8" fmla="*/ 51 w 51"/>
                <a:gd name="T9" fmla="*/ 9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26">
                  <a:moveTo>
                    <a:pt x="51" y="94"/>
                  </a:moveTo>
                  <a:cubicBezTo>
                    <a:pt x="51" y="94"/>
                    <a:pt x="25" y="30"/>
                    <a:pt x="7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36" y="88"/>
                    <a:pt x="47" y="126"/>
                  </a:cubicBezTo>
                  <a:lnTo>
                    <a:pt x="51" y="94"/>
                  </a:lnTo>
                  <a:close/>
                </a:path>
              </a:pathLst>
            </a:custGeom>
            <a:solidFill>
              <a:srgbClr val="00BAF7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7" name="Freeform 11"/>
            <p:cNvSpPr>
              <a:spLocks/>
            </p:cNvSpPr>
            <p:nvPr/>
          </p:nvSpPr>
          <p:spPr bwMode="auto">
            <a:xfrm>
              <a:off x="3357" y="2363"/>
              <a:ext cx="968" cy="295"/>
            </a:xfrm>
            <a:custGeom>
              <a:avLst/>
              <a:gdLst>
                <a:gd name="T0" fmla="*/ 407 w 407"/>
                <a:gd name="T1" fmla="*/ 124 h 124"/>
                <a:gd name="T2" fmla="*/ 0 w 407"/>
                <a:gd name="T3" fmla="*/ 124 h 124"/>
                <a:gd name="T4" fmla="*/ 204 w 407"/>
                <a:gd name="T5" fmla="*/ 0 h 124"/>
                <a:gd name="T6" fmla="*/ 407 w 407"/>
                <a:gd name="T7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124">
                  <a:moveTo>
                    <a:pt x="407" y="12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34" y="0"/>
                    <a:pt x="204" y="0"/>
                  </a:cubicBezTo>
                  <a:cubicBezTo>
                    <a:pt x="374" y="0"/>
                    <a:pt x="407" y="124"/>
                    <a:pt x="407" y="124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8" name="Freeform 12"/>
            <p:cNvSpPr>
              <a:spLocks/>
            </p:cNvSpPr>
            <p:nvPr/>
          </p:nvSpPr>
          <p:spPr bwMode="auto">
            <a:xfrm>
              <a:off x="3357" y="2363"/>
              <a:ext cx="968" cy="295"/>
            </a:xfrm>
            <a:custGeom>
              <a:avLst/>
              <a:gdLst>
                <a:gd name="T0" fmla="*/ 204 w 407"/>
                <a:gd name="T1" fmla="*/ 0 h 124"/>
                <a:gd name="T2" fmla="*/ 295 w 407"/>
                <a:gd name="T3" fmla="*/ 52 h 124"/>
                <a:gd name="T4" fmla="*/ 0 w 407"/>
                <a:gd name="T5" fmla="*/ 124 h 124"/>
                <a:gd name="T6" fmla="*/ 407 w 407"/>
                <a:gd name="T7" fmla="*/ 124 h 124"/>
                <a:gd name="T8" fmla="*/ 204 w 407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124">
                  <a:moveTo>
                    <a:pt x="204" y="0"/>
                  </a:moveTo>
                  <a:cubicBezTo>
                    <a:pt x="204" y="0"/>
                    <a:pt x="267" y="17"/>
                    <a:pt x="295" y="52"/>
                  </a:cubicBezTo>
                  <a:cubicBezTo>
                    <a:pt x="323" y="88"/>
                    <a:pt x="86" y="114"/>
                    <a:pt x="0" y="124"/>
                  </a:cubicBezTo>
                  <a:cubicBezTo>
                    <a:pt x="407" y="124"/>
                    <a:pt x="407" y="124"/>
                    <a:pt x="407" y="124"/>
                  </a:cubicBezTo>
                  <a:cubicBezTo>
                    <a:pt x="407" y="124"/>
                    <a:pt x="374" y="0"/>
                    <a:pt x="20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9" name="Group 4"/>
          <p:cNvGrpSpPr>
            <a:grpSpLocks noChangeAspect="1"/>
          </p:cNvGrpSpPr>
          <p:nvPr/>
        </p:nvGrpSpPr>
        <p:grpSpPr bwMode="auto">
          <a:xfrm>
            <a:off x="9446669" y="5464422"/>
            <a:ext cx="1536700" cy="1592263"/>
            <a:chOff x="3357" y="1655"/>
            <a:chExt cx="968" cy="1003"/>
          </a:xfrm>
        </p:grpSpPr>
        <p:sp>
          <p:nvSpPr>
            <p:cNvPr id="90" name="Freeform 5"/>
            <p:cNvSpPr>
              <a:spLocks/>
            </p:cNvSpPr>
            <p:nvPr/>
          </p:nvSpPr>
          <p:spPr bwMode="auto">
            <a:xfrm>
              <a:off x="3780" y="1714"/>
              <a:ext cx="545" cy="638"/>
            </a:xfrm>
            <a:custGeom>
              <a:avLst/>
              <a:gdLst>
                <a:gd name="T0" fmla="*/ 51 w 229"/>
                <a:gd name="T1" fmla="*/ 194 h 268"/>
                <a:gd name="T2" fmla="*/ 58 w 229"/>
                <a:gd name="T3" fmla="*/ 55 h 268"/>
                <a:gd name="T4" fmla="*/ 229 w 229"/>
                <a:gd name="T5" fmla="*/ 0 h 268"/>
                <a:gd name="T6" fmla="*/ 197 w 229"/>
                <a:gd name="T7" fmla="*/ 97 h 268"/>
                <a:gd name="T8" fmla="*/ 51 w 229"/>
                <a:gd name="T9" fmla="*/ 19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268">
                  <a:moveTo>
                    <a:pt x="51" y="194"/>
                  </a:moveTo>
                  <a:cubicBezTo>
                    <a:pt x="10" y="166"/>
                    <a:pt x="0" y="103"/>
                    <a:pt x="58" y="55"/>
                  </a:cubicBezTo>
                  <a:cubicBezTo>
                    <a:pt x="117" y="6"/>
                    <a:pt x="165" y="28"/>
                    <a:pt x="229" y="0"/>
                  </a:cubicBezTo>
                  <a:cubicBezTo>
                    <a:pt x="229" y="0"/>
                    <a:pt x="202" y="52"/>
                    <a:pt x="197" y="97"/>
                  </a:cubicBezTo>
                  <a:cubicBezTo>
                    <a:pt x="192" y="141"/>
                    <a:pt x="162" y="268"/>
                    <a:pt x="51" y="194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1" name="Freeform 6"/>
            <p:cNvSpPr>
              <a:spLocks/>
            </p:cNvSpPr>
            <p:nvPr/>
          </p:nvSpPr>
          <p:spPr bwMode="auto">
            <a:xfrm>
              <a:off x="3864" y="1795"/>
              <a:ext cx="344" cy="478"/>
            </a:xfrm>
            <a:custGeom>
              <a:avLst/>
              <a:gdLst>
                <a:gd name="T0" fmla="*/ 102 w 145"/>
                <a:gd name="T1" fmla="*/ 107 h 201"/>
                <a:gd name="T2" fmla="*/ 48 w 145"/>
                <a:gd name="T3" fmla="*/ 116 h 201"/>
                <a:gd name="T4" fmla="*/ 64 w 145"/>
                <a:gd name="T5" fmla="*/ 89 h 201"/>
                <a:gd name="T6" fmla="*/ 82 w 145"/>
                <a:gd name="T7" fmla="*/ 76 h 201"/>
                <a:gd name="T8" fmla="*/ 122 w 145"/>
                <a:gd name="T9" fmla="*/ 57 h 201"/>
                <a:gd name="T10" fmla="*/ 122 w 145"/>
                <a:gd name="T11" fmla="*/ 54 h 201"/>
                <a:gd name="T12" fmla="*/ 82 w 145"/>
                <a:gd name="T13" fmla="*/ 66 h 201"/>
                <a:gd name="T14" fmla="*/ 101 w 145"/>
                <a:gd name="T15" fmla="*/ 43 h 201"/>
                <a:gd name="T16" fmla="*/ 112 w 145"/>
                <a:gd name="T17" fmla="*/ 38 h 201"/>
                <a:gd name="T18" fmla="*/ 133 w 145"/>
                <a:gd name="T19" fmla="*/ 30 h 201"/>
                <a:gd name="T20" fmla="*/ 132 w 145"/>
                <a:gd name="T21" fmla="*/ 27 h 201"/>
                <a:gd name="T22" fmla="*/ 114 w 145"/>
                <a:gd name="T23" fmla="*/ 30 h 201"/>
                <a:gd name="T24" fmla="*/ 145 w 145"/>
                <a:gd name="T25" fmla="*/ 5 h 201"/>
                <a:gd name="T26" fmla="*/ 115 w 145"/>
                <a:gd name="T27" fmla="*/ 21 h 201"/>
                <a:gd name="T28" fmla="*/ 121 w 145"/>
                <a:gd name="T29" fmla="*/ 3 h 201"/>
                <a:gd name="T30" fmla="*/ 117 w 145"/>
                <a:gd name="T31" fmla="*/ 2 h 201"/>
                <a:gd name="T32" fmla="*/ 108 w 145"/>
                <a:gd name="T33" fmla="*/ 20 h 201"/>
                <a:gd name="T34" fmla="*/ 102 w 145"/>
                <a:gd name="T35" fmla="*/ 30 h 201"/>
                <a:gd name="T36" fmla="*/ 90 w 145"/>
                <a:gd name="T37" fmla="*/ 39 h 201"/>
                <a:gd name="T38" fmla="*/ 96 w 145"/>
                <a:gd name="T39" fmla="*/ 6 h 201"/>
                <a:gd name="T40" fmla="*/ 91 w 145"/>
                <a:gd name="T41" fmla="*/ 4 h 201"/>
                <a:gd name="T42" fmla="*/ 79 w 145"/>
                <a:gd name="T43" fmla="*/ 50 h 201"/>
                <a:gd name="T44" fmla="*/ 56 w 145"/>
                <a:gd name="T45" fmla="*/ 78 h 201"/>
                <a:gd name="T46" fmla="*/ 49 w 145"/>
                <a:gd name="T47" fmla="*/ 90 h 201"/>
                <a:gd name="T48" fmla="*/ 49 w 145"/>
                <a:gd name="T49" fmla="*/ 89 h 201"/>
                <a:gd name="T50" fmla="*/ 45 w 145"/>
                <a:gd name="T51" fmla="*/ 34 h 201"/>
                <a:gd name="T52" fmla="*/ 40 w 145"/>
                <a:gd name="T53" fmla="*/ 34 h 201"/>
                <a:gd name="T54" fmla="*/ 40 w 145"/>
                <a:gd name="T55" fmla="*/ 70 h 201"/>
                <a:gd name="T56" fmla="*/ 32 w 145"/>
                <a:gd name="T57" fmla="*/ 120 h 201"/>
                <a:gd name="T58" fmla="*/ 0 w 145"/>
                <a:gd name="T59" fmla="*/ 188 h 201"/>
                <a:gd name="T60" fmla="*/ 11 w 145"/>
                <a:gd name="T61" fmla="*/ 195 h 201"/>
                <a:gd name="T62" fmla="*/ 35 w 145"/>
                <a:gd name="T63" fmla="*/ 140 h 201"/>
                <a:gd name="T64" fmla="*/ 65 w 145"/>
                <a:gd name="T65" fmla="*/ 123 h 201"/>
                <a:gd name="T66" fmla="*/ 103 w 145"/>
                <a:gd name="T67" fmla="*/ 113 h 201"/>
                <a:gd name="T68" fmla="*/ 102 w 145"/>
                <a:gd name="T69" fmla="*/ 10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5" h="201">
                  <a:moveTo>
                    <a:pt x="102" y="107"/>
                  </a:moveTo>
                  <a:cubicBezTo>
                    <a:pt x="86" y="102"/>
                    <a:pt x="66" y="106"/>
                    <a:pt x="48" y="116"/>
                  </a:cubicBezTo>
                  <a:cubicBezTo>
                    <a:pt x="53" y="107"/>
                    <a:pt x="59" y="98"/>
                    <a:pt x="64" y="89"/>
                  </a:cubicBezTo>
                  <a:cubicBezTo>
                    <a:pt x="70" y="85"/>
                    <a:pt x="76" y="80"/>
                    <a:pt x="82" y="76"/>
                  </a:cubicBezTo>
                  <a:cubicBezTo>
                    <a:pt x="94" y="68"/>
                    <a:pt x="108" y="61"/>
                    <a:pt x="122" y="57"/>
                  </a:cubicBezTo>
                  <a:cubicBezTo>
                    <a:pt x="124" y="57"/>
                    <a:pt x="123" y="54"/>
                    <a:pt x="122" y="54"/>
                  </a:cubicBezTo>
                  <a:cubicBezTo>
                    <a:pt x="108" y="55"/>
                    <a:pt x="94" y="59"/>
                    <a:pt x="82" y="66"/>
                  </a:cubicBezTo>
                  <a:cubicBezTo>
                    <a:pt x="88" y="58"/>
                    <a:pt x="94" y="50"/>
                    <a:pt x="101" y="43"/>
                  </a:cubicBezTo>
                  <a:cubicBezTo>
                    <a:pt x="105" y="41"/>
                    <a:pt x="108" y="39"/>
                    <a:pt x="112" y="38"/>
                  </a:cubicBezTo>
                  <a:cubicBezTo>
                    <a:pt x="119" y="35"/>
                    <a:pt x="126" y="33"/>
                    <a:pt x="133" y="30"/>
                  </a:cubicBezTo>
                  <a:cubicBezTo>
                    <a:pt x="135" y="29"/>
                    <a:pt x="134" y="27"/>
                    <a:pt x="132" y="27"/>
                  </a:cubicBezTo>
                  <a:cubicBezTo>
                    <a:pt x="126" y="26"/>
                    <a:pt x="120" y="28"/>
                    <a:pt x="114" y="30"/>
                  </a:cubicBezTo>
                  <a:cubicBezTo>
                    <a:pt x="124" y="21"/>
                    <a:pt x="134" y="12"/>
                    <a:pt x="145" y="5"/>
                  </a:cubicBezTo>
                  <a:cubicBezTo>
                    <a:pt x="145" y="5"/>
                    <a:pt x="132" y="10"/>
                    <a:pt x="115" y="21"/>
                  </a:cubicBezTo>
                  <a:cubicBezTo>
                    <a:pt x="118" y="15"/>
                    <a:pt x="120" y="9"/>
                    <a:pt x="121" y="3"/>
                  </a:cubicBezTo>
                  <a:cubicBezTo>
                    <a:pt x="121" y="1"/>
                    <a:pt x="118" y="0"/>
                    <a:pt x="117" y="2"/>
                  </a:cubicBezTo>
                  <a:cubicBezTo>
                    <a:pt x="114" y="8"/>
                    <a:pt x="111" y="14"/>
                    <a:pt x="108" y="20"/>
                  </a:cubicBezTo>
                  <a:cubicBezTo>
                    <a:pt x="106" y="23"/>
                    <a:pt x="104" y="26"/>
                    <a:pt x="102" y="30"/>
                  </a:cubicBezTo>
                  <a:cubicBezTo>
                    <a:pt x="98" y="32"/>
                    <a:pt x="94" y="36"/>
                    <a:pt x="90" y="39"/>
                  </a:cubicBezTo>
                  <a:cubicBezTo>
                    <a:pt x="93" y="28"/>
                    <a:pt x="95" y="17"/>
                    <a:pt x="96" y="6"/>
                  </a:cubicBezTo>
                  <a:cubicBezTo>
                    <a:pt x="96" y="3"/>
                    <a:pt x="93" y="2"/>
                    <a:pt x="91" y="4"/>
                  </a:cubicBezTo>
                  <a:cubicBezTo>
                    <a:pt x="86" y="19"/>
                    <a:pt x="81" y="34"/>
                    <a:pt x="79" y="50"/>
                  </a:cubicBezTo>
                  <a:cubicBezTo>
                    <a:pt x="71" y="58"/>
                    <a:pt x="63" y="67"/>
                    <a:pt x="56" y="78"/>
                  </a:cubicBezTo>
                  <a:cubicBezTo>
                    <a:pt x="54" y="82"/>
                    <a:pt x="51" y="86"/>
                    <a:pt x="49" y="90"/>
                  </a:cubicBezTo>
                  <a:cubicBezTo>
                    <a:pt x="49" y="90"/>
                    <a:pt x="49" y="89"/>
                    <a:pt x="49" y="89"/>
                  </a:cubicBezTo>
                  <a:cubicBezTo>
                    <a:pt x="51" y="72"/>
                    <a:pt x="53" y="50"/>
                    <a:pt x="45" y="34"/>
                  </a:cubicBezTo>
                  <a:cubicBezTo>
                    <a:pt x="44" y="31"/>
                    <a:pt x="41" y="31"/>
                    <a:pt x="40" y="34"/>
                  </a:cubicBezTo>
                  <a:cubicBezTo>
                    <a:pt x="38" y="46"/>
                    <a:pt x="40" y="58"/>
                    <a:pt x="40" y="70"/>
                  </a:cubicBezTo>
                  <a:cubicBezTo>
                    <a:pt x="40" y="87"/>
                    <a:pt x="38" y="104"/>
                    <a:pt x="32" y="120"/>
                  </a:cubicBezTo>
                  <a:cubicBezTo>
                    <a:pt x="12" y="155"/>
                    <a:pt x="1" y="182"/>
                    <a:pt x="0" y="188"/>
                  </a:cubicBezTo>
                  <a:cubicBezTo>
                    <a:pt x="0" y="198"/>
                    <a:pt x="8" y="201"/>
                    <a:pt x="11" y="195"/>
                  </a:cubicBezTo>
                  <a:cubicBezTo>
                    <a:pt x="12" y="193"/>
                    <a:pt x="20" y="170"/>
                    <a:pt x="35" y="140"/>
                  </a:cubicBezTo>
                  <a:cubicBezTo>
                    <a:pt x="45" y="134"/>
                    <a:pt x="54" y="127"/>
                    <a:pt x="65" y="123"/>
                  </a:cubicBezTo>
                  <a:cubicBezTo>
                    <a:pt x="77" y="118"/>
                    <a:pt x="90" y="117"/>
                    <a:pt x="103" y="113"/>
                  </a:cubicBezTo>
                  <a:cubicBezTo>
                    <a:pt x="106" y="112"/>
                    <a:pt x="105" y="108"/>
                    <a:pt x="102" y="107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" name="Freeform 7"/>
            <p:cNvSpPr>
              <a:spLocks/>
            </p:cNvSpPr>
            <p:nvPr/>
          </p:nvSpPr>
          <p:spPr bwMode="auto">
            <a:xfrm>
              <a:off x="3360" y="1655"/>
              <a:ext cx="468" cy="525"/>
            </a:xfrm>
            <a:custGeom>
              <a:avLst/>
              <a:gdLst>
                <a:gd name="T0" fmla="*/ 161 w 197"/>
                <a:gd name="T1" fmla="*/ 151 h 221"/>
                <a:gd name="T2" fmla="*/ 145 w 197"/>
                <a:gd name="T3" fmla="*/ 36 h 221"/>
                <a:gd name="T4" fmla="*/ 0 w 197"/>
                <a:gd name="T5" fmla="*/ 3 h 221"/>
                <a:gd name="T6" fmla="*/ 33 w 197"/>
                <a:gd name="T7" fmla="*/ 81 h 221"/>
                <a:gd name="T8" fmla="*/ 161 w 197"/>
                <a:gd name="T9" fmla="*/ 15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221">
                  <a:moveTo>
                    <a:pt x="161" y="151"/>
                  </a:moveTo>
                  <a:cubicBezTo>
                    <a:pt x="193" y="125"/>
                    <a:pt x="197" y="72"/>
                    <a:pt x="145" y="36"/>
                  </a:cubicBezTo>
                  <a:cubicBezTo>
                    <a:pt x="93" y="0"/>
                    <a:pt x="55" y="21"/>
                    <a:pt x="0" y="3"/>
                  </a:cubicBezTo>
                  <a:cubicBezTo>
                    <a:pt x="0" y="3"/>
                    <a:pt x="26" y="45"/>
                    <a:pt x="33" y="81"/>
                  </a:cubicBezTo>
                  <a:cubicBezTo>
                    <a:pt x="40" y="117"/>
                    <a:pt x="75" y="221"/>
                    <a:pt x="161" y="15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3" name="Freeform 8"/>
            <p:cNvSpPr>
              <a:spLocks/>
            </p:cNvSpPr>
            <p:nvPr/>
          </p:nvSpPr>
          <p:spPr bwMode="auto">
            <a:xfrm>
              <a:off x="3462" y="1714"/>
              <a:ext cx="321" cy="381"/>
            </a:xfrm>
            <a:custGeom>
              <a:avLst/>
              <a:gdLst>
                <a:gd name="T0" fmla="*/ 43 w 135"/>
                <a:gd name="T1" fmla="*/ 88 h 160"/>
                <a:gd name="T2" fmla="*/ 88 w 135"/>
                <a:gd name="T3" fmla="*/ 92 h 160"/>
                <a:gd name="T4" fmla="*/ 73 w 135"/>
                <a:gd name="T5" fmla="*/ 71 h 160"/>
                <a:gd name="T6" fmla="*/ 58 w 135"/>
                <a:gd name="T7" fmla="*/ 61 h 160"/>
                <a:gd name="T8" fmla="*/ 23 w 135"/>
                <a:gd name="T9" fmla="*/ 48 h 160"/>
                <a:gd name="T10" fmla="*/ 23 w 135"/>
                <a:gd name="T11" fmla="*/ 46 h 160"/>
                <a:gd name="T12" fmla="*/ 57 w 135"/>
                <a:gd name="T13" fmla="*/ 53 h 160"/>
                <a:gd name="T14" fmla="*/ 39 w 135"/>
                <a:gd name="T15" fmla="*/ 35 h 160"/>
                <a:gd name="T16" fmla="*/ 30 w 135"/>
                <a:gd name="T17" fmla="*/ 32 h 160"/>
                <a:gd name="T18" fmla="*/ 12 w 135"/>
                <a:gd name="T19" fmla="*/ 27 h 160"/>
                <a:gd name="T20" fmla="*/ 12 w 135"/>
                <a:gd name="T21" fmla="*/ 24 h 160"/>
                <a:gd name="T22" fmla="*/ 28 w 135"/>
                <a:gd name="T23" fmla="*/ 25 h 160"/>
                <a:gd name="T24" fmla="*/ 0 w 135"/>
                <a:gd name="T25" fmla="*/ 7 h 160"/>
                <a:gd name="T26" fmla="*/ 26 w 135"/>
                <a:gd name="T27" fmla="*/ 18 h 160"/>
                <a:gd name="T28" fmla="*/ 20 w 135"/>
                <a:gd name="T29" fmla="*/ 4 h 160"/>
                <a:gd name="T30" fmla="*/ 23 w 135"/>
                <a:gd name="T31" fmla="*/ 2 h 160"/>
                <a:gd name="T32" fmla="*/ 32 w 135"/>
                <a:gd name="T33" fmla="*/ 16 h 160"/>
                <a:gd name="T34" fmla="*/ 38 w 135"/>
                <a:gd name="T35" fmla="*/ 24 h 160"/>
                <a:gd name="T36" fmla="*/ 48 w 135"/>
                <a:gd name="T37" fmla="*/ 31 h 160"/>
                <a:gd name="T38" fmla="*/ 41 w 135"/>
                <a:gd name="T39" fmla="*/ 4 h 160"/>
                <a:gd name="T40" fmla="*/ 45 w 135"/>
                <a:gd name="T41" fmla="*/ 3 h 160"/>
                <a:gd name="T42" fmla="*/ 58 w 135"/>
                <a:gd name="T43" fmla="*/ 39 h 160"/>
                <a:gd name="T44" fmla="*/ 79 w 135"/>
                <a:gd name="T45" fmla="*/ 61 h 160"/>
                <a:gd name="T46" fmla="*/ 86 w 135"/>
                <a:gd name="T47" fmla="*/ 71 h 160"/>
                <a:gd name="T48" fmla="*/ 86 w 135"/>
                <a:gd name="T49" fmla="*/ 70 h 160"/>
                <a:gd name="T50" fmla="*/ 85 w 135"/>
                <a:gd name="T51" fmla="*/ 23 h 160"/>
                <a:gd name="T52" fmla="*/ 89 w 135"/>
                <a:gd name="T53" fmla="*/ 23 h 160"/>
                <a:gd name="T54" fmla="*/ 92 w 135"/>
                <a:gd name="T55" fmla="*/ 54 h 160"/>
                <a:gd name="T56" fmla="*/ 103 w 135"/>
                <a:gd name="T57" fmla="*/ 94 h 160"/>
                <a:gd name="T58" fmla="*/ 133 w 135"/>
                <a:gd name="T59" fmla="*/ 149 h 160"/>
                <a:gd name="T60" fmla="*/ 125 w 135"/>
                <a:gd name="T61" fmla="*/ 155 h 160"/>
                <a:gd name="T62" fmla="*/ 101 w 135"/>
                <a:gd name="T63" fmla="*/ 111 h 160"/>
                <a:gd name="T64" fmla="*/ 75 w 135"/>
                <a:gd name="T65" fmla="*/ 99 h 160"/>
                <a:gd name="T66" fmla="*/ 43 w 135"/>
                <a:gd name="T67" fmla="*/ 94 h 160"/>
                <a:gd name="T68" fmla="*/ 43 w 135"/>
                <a:gd name="T69" fmla="*/ 8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5" h="160">
                  <a:moveTo>
                    <a:pt x="43" y="88"/>
                  </a:moveTo>
                  <a:cubicBezTo>
                    <a:pt x="56" y="83"/>
                    <a:pt x="73" y="85"/>
                    <a:pt x="88" y="92"/>
                  </a:cubicBezTo>
                  <a:cubicBezTo>
                    <a:pt x="84" y="85"/>
                    <a:pt x="79" y="78"/>
                    <a:pt x="73" y="71"/>
                  </a:cubicBezTo>
                  <a:cubicBezTo>
                    <a:pt x="68" y="68"/>
                    <a:pt x="63" y="64"/>
                    <a:pt x="58" y="61"/>
                  </a:cubicBezTo>
                  <a:cubicBezTo>
                    <a:pt x="47" y="55"/>
                    <a:pt x="35" y="51"/>
                    <a:pt x="23" y="48"/>
                  </a:cubicBezTo>
                  <a:cubicBezTo>
                    <a:pt x="22" y="48"/>
                    <a:pt x="22" y="46"/>
                    <a:pt x="23" y="46"/>
                  </a:cubicBezTo>
                  <a:cubicBezTo>
                    <a:pt x="35" y="45"/>
                    <a:pt x="47" y="48"/>
                    <a:pt x="57" y="53"/>
                  </a:cubicBezTo>
                  <a:cubicBezTo>
                    <a:pt x="52" y="46"/>
                    <a:pt x="46" y="40"/>
                    <a:pt x="39" y="35"/>
                  </a:cubicBezTo>
                  <a:cubicBezTo>
                    <a:pt x="36" y="34"/>
                    <a:pt x="33" y="33"/>
                    <a:pt x="30" y="32"/>
                  </a:cubicBezTo>
                  <a:cubicBezTo>
                    <a:pt x="24" y="30"/>
                    <a:pt x="18" y="29"/>
                    <a:pt x="12" y="27"/>
                  </a:cubicBezTo>
                  <a:cubicBezTo>
                    <a:pt x="10" y="26"/>
                    <a:pt x="11" y="24"/>
                    <a:pt x="12" y="24"/>
                  </a:cubicBezTo>
                  <a:cubicBezTo>
                    <a:pt x="18" y="23"/>
                    <a:pt x="23" y="24"/>
                    <a:pt x="28" y="25"/>
                  </a:cubicBezTo>
                  <a:cubicBezTo>
                    <a:pt x="19" y="18"/>
                    <a:pt x="10" y="12"/>
                    <a:pt x="0" y="7"/>
                  </a:cubicBezTo>
                  <a:cubicBezTo>
                    <a:pt x="0" y="7"/>
                    <a:pt x="11" y="10"/>
                    <a:pt x="26" y="18"/>
                  </a:cubicBezTo>
                  <a:cubicBezTo>
                    <a:pt x="23" y="13"/>
                    <a:pt x="21" y="8"/>
                    <a:pt x="20" y="4"/>
                  </a:cubicBezTo>
                  <a:cubicBezTo>
                    <a:pt x="20" y="2"/>
                    <a:pt x="22" y="1"/>
                    <a:pt x="23" y="2"/>
                  </a:cubicBezTo>
                  <a:cubicBezTo>
                    <a:pt x="26" y="7"/>
                    <a:pt x="29" y="12"/>
                    <a:pt x="32" y="16"/>
                  </a:cubicBezTo>
                  <a:cubicBezTo>
                    <a:pt x="34" y="19"/>
                    <a:pt x="36" y="22"/>
                    <a:pt x="38" y="24"/>
                  </a:cubicBezTo>
                  <a:cubicBezTo>
                    <a:pt x="41" y="26"/>
                    <a:pt x="45" y="29"/>
                    <a:pt x="48" y="31"/>
                  </a:cubicBezTo>
                  <a:cubicBezTo>
                    <a:pt x="45" y="22"/>
                    <a:pt x="43" y="13"/>
                    <a:pt x="41" y="4"/>
                  </a:cubicBezTo>
                  <a:cubicBezTo>
                    <a:pt x="41" y="2"/>
                    <a:pt x="44" y="0"/>
                    <a:pt x="45" y="3"/>
                  </a:cubicBezTo>
                  <a:cubicBezTo>
                    <a:pt x="50" y="14"/>
                    <a:pt x="55" y="27"/>
                    <a:pt x="58" y="39"/>
                  </a:cubicBezTo>
                  <a:cubicBezTo>
                    <a:pt x="66" y="45"/>
                    <a:pt x="73" y="53"/>
                    <a:pt x="79" y="61"/>
                  </a:cubicBezTo>
                  <a:cubicBezTo>
                    <a:pt x="81" y="64"/>
                    <a:pt x="84" y="68"/>
                    <a:pt x="86" y="71"/>
                  </a:cubicBezTo>
                  <a:cubicBezTo>
                    <a:pt x="86" y="70"/>
                    <a:pt x="86" y="70"/>
                    <a:pt x="86" y="70"/>
                  </a:cubicBezTo>
                  <a:cubicBezTo>
                    <a:pt x="83" y="55"/>
                    <a:pt x="80" y="37"/>
                    <a:pt x="85" y="23"/>
                  </a:cubicBezTo>
                  <a:cubicBezTo>
                    <a:pt x="86" y="21"/>
                    <a:pt x="89" y="21"/>
                    <a:pt x="89" y="23"/>
                  </a:cubicBezTo>
                  <a:cubicBezTo>
                    <a:pt x="92" y="33"/>
                    <a:pt x="91" y="44"/>
                    <a:pt x="92" y="54"/>
                  </a:cubicBezTo>
                  <a:cubicBezTo>
                    <a:pt x="93" y="68"/>
                    <a:pt x="96" y="82"/>
                    <a:pt x="103" y="94"/>
                  </a:cubicBezTo>
                  <a:cubicBezTo>
                    <a:pt x="121" y="122"/>
                    <a:pt x="133" y="144"/>
                    <a:pt x="133" y="149"/>
                  </a:cubicBezTo>
                  <a:cubicBezTo>
                    <a:pt x="135" y="157"/>
                    <a:pt x="128" y="160"/>
                    <a:pt x="125" y="155"/>
                  </a:cubicBezTo>
                  <a:cubicBezTo>
                    <a:pt x="124" y="153"/>
                    <a:pt x="116" y="135"/>
                    <a:pt x="101" y="111"/>
                  </a:cubicBezTo>
                  <a:cubicBezTo>
                    <a:pt x="93" y="107"/>
                    <a:pt x="85" y="102"/>
                    <a:pt x="75" y="99"/>
                  </a:cubicBezTo>
                  <a:cubicBezTo>
                    <a:pt x="65" y="96"/>
                    <a:pt x="54" y="96"/>
                    <a:pt x="43" y="94"/>
                  </a:cubicBezTo>
                  <a:cubicBezTo>
                    <a:pt x="40" y="93"/>
                    <a:pt x="41" y="89"/>
                    <a:pt x="43" y="88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4" name="Freeform 9"/>
            <p:cNvSpPr>
              <a:spLocks/>
            </p:cNvSpPr>
            <p:nvPr/>
          </p:nvSpPr>
          <p:spPr bwMode="auto">
            <a:xfrm>
              <a:off x="3807" y="2161"/>
              <a:ext cx="107" cy="271"/>
            </a:xfrm>
            <a:custGeom>
              <a:avLst/>
              <a:gdLst>
                <a:gd name="T0" fmla="*/ 43 w 45"/>
                <a:gd name="T1" fmla="*/ 20 h 114"/>
                <a:gd name="T2" fmla="*/ 33 w 45"/>
                <a:gd name="T3" fmla="*/ 114 h 114"/>
                <a:gd name="T4" fmla="*/ 0 w 45"/>
                <a:gd name="T5" fmla="*/ 105 h 114"/>
                <a:gd name="T6" fmla="*/ 38 w 45"/>
                <a:gd name="T7" fmla="*/ 0 h 114"/>
                <a:gd name="T8" fmla="*/ 43 w 45"/>
                <a:gd name="T9" fmla="*/ 2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14">
                  <a:moveTo>
                    <a:pt x="43" y="20"/>
                  </a:moveTo>
                  <a:cubicBezTo>
                    <a:pt x="45" y="18"/>
                    <a:pt x="26" y="71"/>
                    <a:pt x="33" y="114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10" y="42"/>
                    <a:pt x="38" y="0"/>
                  </a:cubicBezTo>
                  <a:lnTo>
                    <a:pt x="43" y="2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5" name="Freeform 10"/>
            <p:cNvSpPr>
              <a:spLocks/>
            </p:cNvSpPr>
            <p:nvPr/>
          </p:nvSpPr>
          <p:spPr bwMode="auto">
            <a:xfrm>
              <a:off x="3747" y="2033"/>
              <a:ext cx="121" cy="299"/>
            </a:xfrm>
            <a:custGeom>
              <a:avLst/>
              <a:gdLst>
                <a:gd name="T0" fmla="*/ 51 w 51"/>
                <a:gd name="T1" fmla="*/ 94 h 126"/>
                <a:gd name="T2" fmla="*/ 7 w 51"/>
                <a:gd name="T3" fmla="*/ 0 h 126"/>
                <a:gd name="T4" fmla="*/ 0 w 51"/>
                <a:gd name="T5" fmla="*/ 12 h 126"/>
                <a:gd name="T6" fmla="*/ 47 w 51"/>
                <a:gd name="T7" fmla="*/ 126 h 126"/>
                <a:gd name="T8" fmla="*/ 51 w 51"/>
                <a:gd name="T9" fmla="*/ 9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26">
                  <a:moveTo>
                    <a:pt x="51" y="94"/>
                  </a:moveTo>
                  <a:cubicBezTo>
                    <a:pt x="51" y="94"/>
                    <a:pt x="25" y="30"/>
                    <a:pt x="7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36" y="88"/>
                    <a:pt x="47" y="126"/>
                  </a:cubicBezTo>
                  <a:lnTo>
                    <a:pt x="51" y="94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6" name="Freeform 11"/>
            <p:cNvSpPr>
              <a:spLocks/>
            </p:cNvSpPr>
            <p:nvPr/>
          </p:nvSpPr>
          <p:spPr bwMode="auto">
            <a:xfrm>
              <a:off x="3357" y="2363"/>
              <a:ext cx="968" cy="295"/>
            </a:xfrm>
            <a:custGeom>
              <a:avLst/>
              <a:gdLst>
                <a:gd name="T0" fmla="*/ 407 w 407"/>
                <a:gd name="T1" fmla="*/ 124 h 124"/>
                <a:gd name="T2" fmla="*/ 0 w 407"/>
                <a:gd name="T3" fmla="*/ 124 h 124"/>
                <a:gd name="T4" fmla="*/ 204 w 407"/>
                <a:gd name="T5" fmla="*/ 0 h 124"/>
                <a:gd name="T6" fmla="*/ 407 w 407"/>
                <a:gd name="T7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124">
                  <a:moveTo>
                    <a:pt x="407" y="12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34" y="0"/>
                    <a:pt x="204" y="0"/>
                  </a:cubicBezTo>
                  <a:cubicBezTo>
                    <a:pt x="374" y="0"/>
                    <a:pt x="407" y="124"/>
                    <a:pt x="407" y="124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7" name="Freeform 12"/>
            <p:cNvSpPr>
              <a:spLocks/>
            </p:cNvSpPr>
            <p:nvPr/>
          </p:nvSpPr>
          <p:spPr bwMode="auto">
            <a:xfrm>
              <a:off x="3357" y="2363"/>
              <a:ext cx="968" cy="295"/>
            </a:xfrm>
            <a:custGeom>
              <a:avLst/>
              <a:gdLst>
                <a:gd name="T0" fmla="*/ 204 w 407"/>
                <a:gd name="T1" fmla="*/ 0 h 124"/>
                <a:gd name="T2" fmla="*/ 295 w 407"/>
                <a:gd name="T3" fmla="*/ 52 h 124"/>
                <a:gd name="T4" fmla="*/ 0 w 407"/>
                <a:gd name="T5" fmla="*/ 124 h 124"/>
                <a:gd name="T6" fmla="*/ 407 w 407"/>
                <a:gd name="T7" fmla="*/ 124 h 124"/>
                <a:gd name="T8" fmla="*/ 204 w 407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124">
                  <a:moveTo>
                    <a:pt x="204" y="0"/>
                  </a:moveTo>
                  <a:cubicBezTo>
                    <a:pt x="204" y="0"/>
                    <a:pt x="267" y="17"/>
                    <a:pt x="295" y="52"/>
                  </a:cubicBezTo>
                  <a:cubicBezTo>
                    <a:pt x="323" y="88"/>
                    <a:pt x="86" y="114"/>
                    <a:pt x="0" y="124"/>
                  </a:cubicBezTo>
                  <a:cubicBezTo>
                    <a:pt x="407" y="124"/>
                    <a:pt x="407" y="124"/>
                    <a:pt x="407" y="124"/>
                  </a:cubicBezTo>
                  <a:cubicBezTo>
                    <a:pt x="407" y="124"/>
                    <a:pt x="374" y="0"/>
                    <a:pt x="204" y="0"/>
                  </a:cubicBez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98" name="Oval 1"/>
          <p:cNvSpPr/>
          <p:nvPr/>
        </p:nvSpPr>
        <p:spPr>
          <a:xfrm>
            <a:off x="1258960" y="4755353"/>
            <a:ext cx="786063" cy="786063"/>
          </a:xfrm>
          <a:prstGeom prst="ellipse">
            <a:avLst/>
          </a:prstGeom>
          <a:solidFill>
            <a:srgbClr val="89C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84873" y="3110044"/>
            <a:ext cx="11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189.7K</a:t>
            </a:r>
          </a:p>
        </p:txBody>
      </p:sp>
      <p:sp>
        <p:nvSpPr>
          <p:cNvPr id="100" name="Title 20"/>
          <p:cNvSpPr txBox="1">
            <a:spLocks/>
          </p:cNvSpPr>
          <p:nvPr/>
        </p:nvSpPr>
        <p:spPr>
          <a:xfrm flipH="1">
            <a:off x="884872" y="3652834"/>
            <a:ext cx="1724309" cy="823018"/>
          </a:xfrm>
          <a:prstGeom prst="rect">
            <a:avLst/>
          </a:prstGeom>
        </p:spPr>
        <p:txBody>
          <a:bodyPr vert="horz" wrap="square" lIns="121893" tIns="60946" rIns="121893" bIns="60946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fontAlgn="auto">
              <a:lnSpc>
                <a:spcPct val="130000"/>
              </a:lnSpc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consectetur.</a:t>
            </a:r>
            <a:r>
              <a:rPr lang="vi-VN" sz="1200">
                <a:solidFill>
                  <a:srgbClr val="44546A"/>
                </a:solidFill>
                <a:latin typeface="Calibri Light"/>
                <a:ea typeface="微软雅黑" panose="020B0503020204020204" pitchFamily="34" charset="-122"/>
                <a:sym typeface="微软雅黑" panose="020B0503020204020204" pitchFamily="34" charset="-122"/>
              </a:rPr>
              <a:t>..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884873" y="3507763"/>
            <a:ext cx="13644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vi-VN" sz="1600" b="1">
                <a:solidFill>
                  <a:srgbClr val="89C600"/>
                </a:solidFill>
                <a:latin typeface="Raleway Light"/>
                <a:ea typeface="微软雅黑" panose="020B0503020204020204" pitchFamily="34" charset="-122"/>
                <a:sym typeface="微软雅黑" panose="020B0503020204020204" pitchFamily="34" charset="-122"/>
              </a:rPr>
              <a:t>The Success</a:t>
            </a:r>
            <a:endParaRPr lang="en-US" sz="1600" b="1">
              <a:solidFill>
                <a:srgbClr val="89C6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2" name="Oval 70"/>
          <p:cNvSpPr/>
          <p:nvPr/>
        </p:nvSpPr>
        <p:spPr>
          <a:xfrm>
            <a:off x="4095394" y="4755353"/>
            <a:ext cx="786063" cy="786063"/>
          </a:xfrm>
          <a:prstGeom prst="ellipse">
            <a:avLst/>
          </a:prstGeom>
          <a:solidFill>
            <a:srgbClr val="00B39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721307" y="3110044"/>
            <a:ext cx="1141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vi-VN" sz="2400">
                <a:solidFill>
                  <a:srgbClr val="44546A"/>
                </a:solidFill>
                <a:latin typeface="Raleway Light"/>
                <a:ea typeface="微软雅黑" panose="020B0503020204020204" pitchFamily="34" charset="-122"/>
                <a:sym typeface="微软雅黑" panose="020B0503020204020204" pitchFamily="34" charset="-122"/>
              </a:rPr>
              <a:t>235.2</a:t>
            </a:r>
            <a:r>
              <a:rPr lang="en-US" sz="24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K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3721307" y="3507763"/>
            <a:ext cx="1431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vi-VN" sz="1600" b="1">
                <a:solidFill>
                  <a:srgbClr val="00B393"/>
                </a:solidFill>
                <a:latin typeface="Raleway Light"/>
                <a:ea typeface="微软雅黑" panose="020B0503020204020204" pitchFamily="34" charset="-122"/>
                <a:sym typeface="微软雅黑" panose="020B0503020204020204" pitchFamily="34" charset="-122"/>
              </a:rPr>
              <a:t>Working Tool</a:t>
            </a:r>
            <a:endParaRPr lang="en-US" sz="1600" b="1">
              <a:solidFill>
                <a:srgbClr val="00B39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5" name="Oval 74"/>
          <p:cNvSpPr/>
          <p:nvPr/>
        </p:nvSpPr>
        <p:spPr>
          <a:xfrm>
            <a:off x="7053147" y="4755353"/>
            <a:ext cx="786063" cy="786063"/>
          </a:xfrm>
          <a:prstGeom prst="ellipse">
            <a:avLst/>
          </a:prstGeom>
          <a:solidFill>
            <a:srgbClr val="00BAF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679060" y="3110044"/>
            <a:ext cx="1141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vi-VN" sz="2400">
                <a:solidFill>
                  <a:srgbClr val="44546A"/>
                </a:solidFill>
                <a:latin typeface="Raleway Light"/>
                <a:ea typeface="微软雅黑" panose="020B0503020204020204" pitchFamily="34" charset="-122"/>
                <a:sym typeface="微软雅黑" panose="020B0503020204020204" pitchFamily="34" charset="-122"/>
              </a:rPr>
              <a:t>172.5</a:t>
            </a:r>
            <a:r>
              <a:rPr lang="en-US" sz="24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K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6679060" y="3507763"/>
            <a:ext cx="113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vi-VN" sz="1600" b="1">
                <a:solidFill>
                  <a:srgbClr val="00BAF7"/>
                </a:solidFill>
                <a:latin typeface="Raleway Light"/>
                <a:ea typeface="微软雅黑" panose="020B0503020204020204" pitchFamily="34" charset="-122"/>
                <a:sym typeface="微软雅黑" panose="020B0503020204020204" pitchFamily="34" charset="-122"/>
              </a:rPr>
              <a:t>The Music</a:t>
            </a:r>
            <a:endParaRPr lang="en-US" sz="1600" b="1">
              <a:solidFill>
                <a:srgbClr val="00BAF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8" name="Oval 78"/>
          <p:cNvSpPr/>
          <p:nvPr/>
        </p:nvSpPr>
        <p:spPr>
          <a:xfrm>
            <a:off x="9864850" y="4755353"/>
            <a:ext cx="786063" cy="786063"/>
          </a:xfrm>
          <a:prstGeom prst="ellipse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9490763" y="3110044"/>
            <a:ext cx="1141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vi-VN" sz="2400">
                <a:solidFill>
                  <a:srgbClr val="44546A"/>
                </a:solidFill>
                <a:latin typeface="Raleway Light"/>
                <a:ea typeface="微软雅黑" panose="020B0503020204020204" pitchFamily="34" charset="-122"/>
                <a:sym typeface="微软雅黑" panose="020B0503020204020204" pitchFamily="34" charset="-122"/>
              </a:rPr>
              <a:t>217.3</a:t>
            </a:r>
            <a:r>
              <a:rPr lang="en-US" sz="24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K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9490763" y="3507763"/>
            <a:ext cx="12715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vi-VN" sz="1600" b="1">
                <a:solidFill>
                  <a:srgbClr val="FFC000"/>
                </a:solidFill>
                <a:latin typeface="Raleway Light"/>
                <a:ea typeface="微软雅黑" panose="020B0503020204020204" pitchFamily="34" charset="-122"/>
                <a:sym typeface="微软雅黑" panose="020B0503020204020204" pitchFamily="34" charset="-122"/>
              </a:rPr>
              <a:t>The Rocket</a:t>
            </a:r>
            <a:endParaRPr lang="en-US" sz="1600" b="1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1" name="Freeform 25"/>
          <p:cNvSpPr>
            <a:spLocks noChangeArrowheads="1"/>
          </p:cNvSpPr>
          <p:nvPr/>
        </p:nvSpPr>
        <p:spPr bwMode="auto">
          <a:xfrm>
            <a:off x="7302809" y="4950887"/>
            <a:ext cx="286738" cy="394995"/>
          </a:xfrm>
          <a:custGeom>
            <a:avLst/>
            <a:gdLst>
              <a:gd name="T0" fmla="*/ 87680 w 346"/>
              <a:gd name="T1" fmla="*/ 0 h 479"/>
              <a:gd name="T2" fmla="*/ 87680 w 346"/>
              <a:gd name="T3" fmla="*/ 0 h 479"/>
              <a:gd name="T4" fmla="*/ 71942 w 346"/>
              <a:gd name="T5" fmla="*/ 0 h 479"/>
              <a:gd name="T6" fmla="*/ 71942 w 346"/>
              <a:gd name="T7" fmla="*/ 146752 h 479"/>
              <a:gd name="T8" fmla="*/ 35971 w 346"/>
              <a:gd name="T9" fmla="*/ 146752 h 479"/>
              <a:gd name="T10" fmla="*/ 4496 w 346"/>
              <a:gd name="T11" fmla="*/ 190152 h 479"/>
              <a:gd name="T12" fmla="*/ 55755 w 346"/>
              <a:gd name="T13" fmla="*/ 206259 h 479"/>
              <a:gd name="T14" fmla="*/ 87680 w 346"/>
              <a:gd name="T15" fmla="*/ 166439 h 479"/>
              <a:gd name="T16" fmla="*/ 87680 w 346"/>
              <a:gd name="T17" fmla="*/ 47426 h 479"/>
              <a:gd name="T18" fmla="*/ 115557 w 346"/>
              <a:gd name="T19" fmla="*/ 102906 h 479"/>
              <a:gd name="T20" fmla="*/ 123651 w 346"/>
              <a:gd name="T21" fmla="*/ 102906 h 479"/>
              <a:gd name="T22" fmla="*/ 87680 w 346"/>
              <a:gd name="T23" fmla="*/ 0 h 47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46" h="479">
                <a:moveTo>
                  <a:pt x="195" y="0"/>
                </a:moveTo>
                <a:lnTo>
                  <a:pt x="195" y="0"/>
                </a:lnTo>
                <a:cubicBezTo>
                  <a:pt x="160" y="0"/>
                  <a:pt x="160" y="0"/>
                  <a:pt x="160" y="0"/>
                </a:cubicBezTo>
                <a:cubicBezTo>
                  <a:pt x="160" y="328"/>
                  <a:pt x="160" y="328"/>
                  <a:pt x="160" y="328"/>
                </a:cubicBezTo>
                <a:cubicBezTo>
                  <a:pt x="133" y="319"/>
                  <a:pt x="107" y="319"/>
                  <a:pt x="80" y="328"/>
                </a:cubicBezTo>
                <a:cubicBezTo>
                  <a:pt x="26" y="346"/>
                  <a:pt x="0" y="390"/>
                  <a:pt x="10" y="425"/>
                </a:cubicBezTo>
                <a:cubicBezTo>
                  <a:pt x="26" y="461"/>
                  <a:pt x="71" y="478"/>
                  <a:pt x="124" y="461"/>
                </a:cubicBezTo>
                <a:cubicBezTo>
                  <a:pt x="169" y="443"/>
                  <a:pt x="195" y="408"/>
                  <a:pt x="195" y="372"/>
                </a:cubicBezTo>
                <a:cubicBezTo>
                  <a:pt x="195" y="106"/>
                  <a:pt x="195" y="106"/>
                  <a:pt x="195" y="106"/>
                </a:cubicBezTo>
                <a:cubicBezTo>
                  <a:pt x="266" y="124"/>
                  <a:pt x="266" y="212"/>
                  <a:pt x="257" y="230"/>
                </a:cubicBezTo>
                <a:cubicBezTo>
                  <a:pt x="257" y="239"/>
                  <a:pt x="266" y="248"/>
                  <a:pt x="275" y="230"/>
                </a:cubicBezTo>
                <a:cubicBezTo>
                  <a:pt x="345" y="115"/>
                  <a:pt x="195" y="62"/>
                  <a:pt x="195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" name="Freeform 29"/>
          <p:cNvSpPr>
            <a:spLocks noChangeArrowheads="1"/>
          </p:cNvSpPr>
          <p:nvPr/>
        </p:nvSpPr>
        <p:spPr bwMode="auto">
          <a:xfrm>
            <a:off x="1467660" y="4958201"/>
            <a:ext cx="368663" cy="380366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3" name="Freeform 102"/>
          <p:cNvSpPr>
            <a:spLocks noChangeArrowheads="1"/>
          </p:cNvSpPr>
          <p:nvPr/>
        </p:nvSpPr>
        <p:spPr bwMode="auto">
          <a:xfrm>
            <a:off x="4283612" y="4964053"/>
            <a:ext cx="409626" cy="368663"/>
          </a:xfrm>
          <a:custGeom>
            <a:avLst/>
            <a:gdLst>
              <a:gd name="T0" fmla="*/ 35703 w 498"/>
              <a:gd name="T1" fmla="*/ 67874 h 445"/>
              <a:gd name="T2" fmla="*/ 35703 w 498"/>
              <a:gd name="T3" fmla="*/ 67874 h 445"/>
              <a:gd name="T4" fmla="*/ 63372 w 498"/>
              <a:gd name="T5" fmla="*/ 75965 h 445"/>
              <a:gd name="T6" fmla="*/ 67389 w 498"/>
              <a:gd name="T7" fmla="*/ 75965 h 445"/>
              <a:gd name="T8" fmla="*/ 87026 w 498"/>
              <a:gd name="T9" fmla="*/ 60232 h 445"/>
              <a:gd name="T10" fmla="*/ 87026 w 498"/>
              <a:gd name="T11" fmla="*/ 56187 h 445"/>
              <a:gd name="T12" fmla="*/ 79439 w 498"/>
              <a:gd name="T13" fmla="*/ 48096 h 445"/>
              <a:gd name="T14" fmla="*/ 122728 w 498"/>
              <a:gd name="T15" fmla="*/ 4495 h 445"/>
              <a:gd name="T16" fmla="*/ 87026 w 498"/>
              <a:gd name="T17" fmla="*/ 0 h 445"/>
              <a:gd name="T18" fmla="*/ 47753 w 498"/>
              <a:gd name="T19" fmla="*/ 24273 h 445"/>
              <a:gd name="T20" fmla="*/ 32133 w 498"/>
              <a:gd name="T21" fmla="*/ 36409 h 445"/>
              <a:gd name="T22" fmla="*/ 23653 w 498"/>
              <a:gd name="T23" fmla="*/ 52141 h 445"/>
              <a:gd name="T24" fmla="*/ 8033 w 498"/>
              <a:gd name="T25" fmla="*/ 56187 h 445"/>
              <a:gd name="T26" fmla="*/ 0 w 498"/>
              <a:gd name="T27" fmla="*/ 64278 h 445"/>
              <a:gd name="T28" fmla="*/ 0 w 498"/>
              <a:gd name="T29" fmla="*/ 67874 h 445"/>
              <a:gd name="T30" fmla="*/ 16066 w 498"/>
              <a:gd name="T31" fmla="*/ 84055 h 445"/>
              <a:gd name="T32" fmla="*/ 23653 w 498"/>
              <a:gd name="T33" fmla="*/ 88101 h 445"/>
              <a:gd name="T34" fmla="*/ 32133 w 498"/>
              <a:gd name="T35" fmla="*/ 80010 h 445"/>
              <a:gd name="T36" fmla="*/ 35703 w 498"/>
              <a:gd name="T37" fmla="*/ 67874 h 445"/>
              <a:gd name="T38" fmla="*/ 99075 w 498"/>
              <a:gd name="T39" fmla="*/ 71919 h 445"/>
              <a:gd name="T40" fmla="*/ 99075 w 498"/>
              <a:gd name="T41" fmla="*/ 71919 h 445"/>
              <a:gd name="T42" fmla="*/ 95059 w 498"/>
              <a:gd name="T43" fmla="*/ 71919 h 445"/>
              <a:gd name="T44" fmla="*/ 79439 w 498"/>
              <a:gd name="T45" fmla="*/ 84055 h 445"/>
              <a:gd name="T46" fmla="*/ 75422 w 498"/>
              <a:gd name="T47" fmla="*/ 91697 h 445"/>
              <a:gd name="T48" fmla="*/ 170035 w 498"/>
              <a:gd name="T49" fmla="*/ 195530 h 445"/>
              <a:gd name="T50" fmla="*/ 178068 w 498"/>
              <a:gd name="T51" fmla="*/ 195530 h 445"/>
              <a:gd name="T52" fmla="*/ 190117 w 498"/>
              <a:gd name="T53" fmla="*/ 187439 h 445"/>
              <a:gd name="T54" fmla="*/ 190117 w 498"/>
              <a:gd name="T55" fmla="*/ 179798 h 445"/>
              <a:gd name="T56" fmla="*/ 99075 w 498"/>
              <a:gd name="T57" fmla="*/ 71919 h 445"/>
              <a:gd name="T58" fmla="*/ 221804 w 498"/>
              <a:gd name="T59" fmla="*/ 28318 h 445"/>
              <a:gd name="T60" fmla="*/ 221804 w 498"/>
              <a:gd name="T61" fmla="*/ 28318 h 445"/>
              <a:gd name="T62" fmla="*/ 213771 w 498"/>
              <a:gd name="T63" fmla="*/ 24273 h 445"/>
              <a:gd name="T64" fmla="*/ 205737 w 498"/>
              <a:gd name="T65" fmla="*/ 40005 h 445"/>
              <a:gd name="T66" fmla="*/ 182084 w 498"/>
              <a:gd name="T67" fmla="*/ 48096 h 445"/>
              <a:gd name="T68" fmla="*/ 178068 w 498"/>
              <a:gd name="T69" fmla="*/ 28318 h 445"/>
              <a:gd name="T70" fmla="*/ 186101 w 498"/>
              <a:gd name="T71" fmla="*/ 8540 h 445"/>
              <a:gd name="T72" fmla="*/ 182084 w 498"/>
              <a:gd name="T73" fmla="*/ 4495 h 445"/>
              <a:gd name="T74" fmla="*/ 150398 w 498"/>
              <a:gd name="T75" fmla="*/ 32364 h 445"/>
              <a:gd name="T76" fmla="*/ 142365 w 498"/>
              <a:gd name="T77" fmla="*/ 67874 h 445"/>
              <a:gd name="T78" fmla="*/ 126745 w 498"/>
              <a:gd name="T79" fmla="*/ 84055 h 445"/>
              <a:gd name="T80" fmla="*/ 142365 w 498"/>
              <a:gd name="T81" fmla="*/ 103833 h 445"/>
              <a:gd name="T82" fmla="*/ 162448 w 498"/>
              <a:gd name="T83" fmla="*/ 84055 h 445"/>
              <a:gd name="T84" fmla="*/ 182084 w 498"/>
              <a:gd name="T85" fmla="*/ 80010 h 445"/>
              <a:gd name="T86" fmla="*/ 217787 w 498"/>
              <a:gd name="T87" fmla="*/ 64278 h 445"/>
              <a:gd name="T88" fmla="*/ 221804 w 498"/>
              <a:gd name="T89" fmla="*/ 28318 h 445"/>
              <a:gd name="T90" fmla="*/ 32133 w 498"/>
              <a:gd name="T91" fmla="*/ 179798 h 445"/>
              <a:gd name="T92" fmla="*/ 32133 w 498"/>
              <a:gd name="T93" fmla="*/ 179798 h 445"/>
              <a:gd name="T94" fmla="*/ 32133 w 498"/>
              <a:gd name="T95" fmla="*/ 187439 h 445"/>
              <a:gd name="T96" fmla="*/ 39719 w 498"/>
              <a:gd name="T97" fmla="*/ 199576 h 445"/>
              <a:gd name="T98" fmla="*/ 47753 w 498"/>
              <a:gd name="T99" fmla="*/ 195530 h 445"/>
              <a:gd name="T100" fmla="*/ 103092 w 498"/>
              <a:gd name="T101" fmla="*/ 143838 h 445"/>
              <a:gd name="T102" fmla="*/ 87026 w 498"/>
              <a:gd name="T103" fmla="*/ 123611 h 445"/>
              <a:gd name="T104" fmla="*/ 32133 w 498"/>
              <a:gd name="T105" fmla="*/ 179798 h 44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4" name="Freeform 123"/>
          <p:cNvSpPr>
            <a:spLocks noChangeArrowheads="1"/>
          </p:cNvSpPr>
          <p:nvPr/>
        </p:nvSpPr>
        <p:spPr bwMode="auto">
          <a:xfrm>
            <a:off x="10070624" y="4956739"/>
            <a:ext cx="374514" cy="383291"/>
          </a:xfrm>
          <a:custGeom>
            <a:avLst/>
            <a:gdLst>
              <a:gd name="T0" fmla="*/ 123628 w 452"/>
              <a:gd name="T1" fmla="*/ 135490 h 462"/>
              <a:gd name="T2" fmla="*/ 123628 w 452"/>
              <a:gd name="T3" fmla="*/ 135490 h 462"/>
              <a:gd name="T4" fmla="*/ 195108 w 452"/>
              <a:gd name="T5" fmla="*/ 11703 h 462"/>
              <a:gd name="T6" fmla="*/ 195108 w 452"/>
              <a:gd name="T7" fmla="*/ 8102 h 462"/>
              <a:gd name="T8" fmla="*/ 191062 w 452"/>
              <a:gd name="T9" fmla="*/ 8102 h 462"/>
              <a:gd name="T10" fmla="*/ 71480 w 452"/>
              <a:gd name="T11" fmla="*/ 80124 h 462"/>
              <a:gd name="T12" fmla="*/ 4046 w 452"/>
              <a:gd name="T13" fmla="*/ 135490 h 462"/>
              <a:gd name="T14" fmla="*/ 15735 w 452"/>
              <a:gd name="T15" fmla="*/ 147644 h 462"/>
              <a:gd name="T16" fmla="*/ 39561 w 452"/>
              <a:gd name="T17" fmla="*/ 139542 h 462"/>
              <a:gd name="T18" fmla="*/ 67883 w 452"/>
              <a:gd name="T19" fmla="*/ 167450 h 462"/>
              <a:gd name="T20" fmla="*/ 59791 w 452"/>
              <a:gd name="T21" fmla="*/ 191307 h 462"/>
              <a:gd name="T22" fmla="*/ 67883 w 452"/>
              <a:gd name="T23" fmla="*/ 203461 h 462"/>
              <a:gd name="T24" fmla="*/ 123628 w 452"/>
              <a:gd name="T25" fmla="*/ 135490 h 462"/>
              <a:gd name="T26" fmla="*/ 135317 w 452"/>
              <a:gd name="T27" fmla="*/ 67520 h 462"/>
              <a:gd name="T28" fmla="*/ 135317 w 452"/>
              <a:gd name="T29" fmla="*/ 67520 h 462"/>
              <a:gd name="T30" fmla="*/ 135317 w 452"/>
              <a:gd name="T31" fmla="*/ 43663 h 462"/>
              <a:gd name="T32" fmla="*/ 159143 w 452"/>
              <a:gd name="T33" fmla="*/ 43663 h 462"/>
              <a:gd name="T34" fmla="*/ 159143 w 452"/>
              <a:gd name="T35" fmla="*/ 67520 h 462"/>
              <a:gd name="T36" fmla="*/ 135317 w 452"/>
              <a:gd name="T37" fmla="*/ 67520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5" name="Title 20"/>
          <p:cNvSpPr txBox="1">
            <a:spLocks/>
          </p:cNvSpPr>
          <p:nvPr/>
        </p:nvSpPr>
        <p:spPr>
          <a:xfrm flipH="1">
            <a:off x="3721307" y="3652834"/>
            <a:ext cx="1724309" cy="823018"/>
          </a:xfrm>
          <a:prstGeom prst="rect">
            <a:avLst/>
          </a:prstGeom>
        </p:spPr>
        <p:txBody>
          <a:bodyPr vert="horz" wrap="square" lIns="121893" tIns="60946" rIns="121893" bIns="60946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fontAlgn="auto">
              <a:lnSpc>
                <a:spcPct val="130000"/>
              </a:lnSpc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consectetur.</a:t>
            </a:r>
            <a:r>
              <a:rPr lang="vi-VN" sz="1200">
                <a:solidFill>
                  <a:srgbClr val="44546A"/>
                </a:solidFill>
                <a:latin typeface="Calibri Light"/>
                <a:ea typeface="微软雅黑" panose="020B0503020204020204" pitchFamily="34" charset="-122"/>
                <a:sym typeface="微软雅黑" panose="020B0503020204020204" pitchFamily="34" charset="-122"/>
              </a:rPr>
              <a:t>..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116" name="Title 20"/>
          <p:cNvSpPr txBox="1">
            <a:spLocks/>
          </p:cNvSpPr>
          <p:nvPr/>
        </p:nvSpPr>
        <p:spPr>
          <a:xfrm flipH="1">
            <a:off x="6679060" y="3652834"/>
            <a:ext cx="1724309" cy="823018"/>
          </a:xfrm>
          <a:prstGeom prst="rect">
            <a:avLst/>
          </a:prstGeom>
        </p:spPr>
        <p:txBody>
          <a:bodyPr vert="horz" wrap="square" lIns="121893" tIns="60946" rIns="121893" bIns="60946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fontAlgn="auto">
              <a:lnSpc>
                <a:spcPct val="130000"/>
              </a:lnSpc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consectetur.</a:t>
            </a:r>
            <a:r>
              <a:rPr lang="vi-VN" sz="1200">
                <a:solidFill>
                  <a:srgbClr val="44546A"/>
                </a:solidFill>
                <a:latin typeface="Calibri Light"/>
                <a:ea typeface="微软雅黑" panose="020B0503020204020204" pitchFamily="34" charset="-122"/>
                <a:sym typeface="微软雅黑" panose="020B0503020204020204" pitchFamily="34" charset="-122"/>
              </a:rPr>
              <a:t>..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117" name="Title 20"/>
          <p:cNvSpPr txBox="1">
            <a:spLocks/>
          </p:cNvSpPr>
          <p:nvPr/>
        </p:nvSpPr>
        <p:spPr>
          <a:xfrm flipH="1">
            <a:off x="9487502" y="3652834"/>
            <a:ext cx="1724309" cy="823018"/>
          </a:xfrm>
          <a:prstGeom prst="rect">
            <a:avLst/>
          </a:prstGeom>
        </p:spPr>
        <p:txBody>
          <a:bodyPr vert="horz" wrap="square" lIns="121893" tIns="60946" rIns="121893" bIns="60946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fontAlgn="auto">
              <a:lnSpc>
                <a:spcPct val="130000"/>
              </a:lnSpc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consectetur.</a:t>
            </a:r>
            <a:r>
              <a:rPr lang="vi-VN" sz="1200">
                <a:solidFill>
                  <a:srgbClr val="44546A"/>
                </a:solidFill>
                <a:latin typeface="Calibri Light"/>
                <a:ea typeface="微软雅黑" panose="020B0503020204020204" pitchFamily="34" charset="-122"/>
                <a:sym typeface="微软雅黑" panose="020B0503020204020204" pitchFamily="34" charset="-122"/>
              </a:rPr>
              <a:t>..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5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98" grpId="0" animBg="1"/>
      <p:bldP spid="99" grpId="0"/>
      <p:bldP spid="100" grpId="0"/>
      <p:bldP spid="101" grpId="0"/>
      <p:bldP spid="102" grpId="0" animBg="1"/>
      <p:bldP spid="103" grpId="0"/>
      <p:bldP spid="104" grpId="0"/>
      <p:bldP spid="105" grpId="0" animBg="1"/>
      <p:bldP spid="106" grpId="0"/>
      <p:bldP spid="107" grpId="0"/>
      <p:bldP spid="108" grpId="0" animBg="1"/>
      <p:bldP spid="109" grpId="0"/>
      <p:bldP spid="110" grpId="0"/>
      <p:bldP spid="111" grpId="0" animBg="1"/>
      <p:bldP spid="112" grpId="0" animBg="1"/>
      <p:bldP spid="113" grpId="0" animBg="1"/>
      <p:bldP spid="114" grpId="0" animBg="1"/>
      <p:bldP spid="115" grpId="0"/>
      <p:bldP spid="116" grpId="0"/>
      <p:bldP spid="1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/>
          <p:cNvSpPr txBox="1"/>
          <p:nvPr/>
        </p:nvSpPr>
        <p:spPr>
          <a:xfrm>
            <a:off x="3999586" y="1465379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en-US" altLang="zh-CN" sz="44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362329" y="2131887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Put Your </a:t>
            </a:r>
            <a:r>
              <a:rPr lang="en-US" sz="1600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Awesome Subtitle</a:t>
            </a:r>
          </a:p>
        </p:txBody>
      </p:sp>
      <p:grpSp>
        <p:nvGrpSpPr>
          <p:cNvPr id="40" name="Group 56"/>
          <p:cNvGrpSpPr/>
          <p:nvPr/>
        </p:nvGrpSpPr>
        <p:grpSpPr>
          <a:xfrm>
            <a:off x="4840947" y="2901328"/>
            <a:ext cx="1862609" cy="4371381"/>
            <a:chOff x="5338291" y="2033202"/>
            <a:chExt cx="1646235" cy="3863570"/>
          </a:xfrm>
        </p:grpSpPr>
        <p:sp>
          <p:nvSpPr>
            <p:cNvPr id="41" name="Oval 50"/>
            <p:cNvSpPr>
              <a:spLocks noChangeArrowheads="1"/>
            </p:cNvSpPr>
            <p:nvPr/>
          </p:nvSpPr>
          <p:spPr bwMode="auto">
            <a:xfrm>
              <a:off x="5500536" y="5635018"/>
              <a:ext cx="1319583" cy="261754"/>
            </a:xfrm>
            <a:prstGeom prst="ellipse">
              <a:avLst/>
            </a:pr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" name="Freeform 45"/>
            <p:cNvSpPr>
              <a:spLocks/>
            </p:cNvSpPr>
            <p:nvPr/>
          </p:nvSpPr>
          <p:spPr bwMode="auto">
            <a:xfrm>
              <a:off x="6050001" y="4575025"/>
              <a:ext cx="216325" cy="1191952"/>
            </a:xfrm>
            <a:custGeom>
              <a:avLst/>
              <a:gdLst>
                <a:gd name="T0" fmla="*/ 12 w 100"/>
                <a:gd name="T1" fmla="*/ 0 h 551"/>
                <a:gd name="T2" fmla="*/ 0 w 100"/>
                <a:gd name="T3" fmla="*/ 551 h 551"/>
                <a:gd name="T4" fmla="*/ 100 w 100"/>
                <a:gd name="T5" fmla="*/ 551 h 551"/>
                <a:gd name="T6" fmla="*/ 88 w 100"/>
                <a:gd name="T7" fmla="*/ 0 h 551"/>
                <a:gd name="T8" fmla="*/ 12 w 100"/>
                <a:gd name="T9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51">
                  <a:moveTo>
                    <a:pt x="12" y="0"/>
                  </a:moveTo>
                  <a:lnTo>
                    <a:pt x="0" y="551"/>
                  </a:lnTo>
                  <a:lnTo>
                    <a:pt x="100" y="551"/>
                  </a:lnTo>
                  <a:lnTo>
                    <a:pt x="88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3" name="Freeform 28"/>
            <p:cNvSpPr>
              <a:spLocks/>
            </p:cNvSpPr>
            <p:nvPr/>
          </p:nvSpPr>
          <p:spPr bwMode="auto">
            <a:xfrm>
              <a:off x="5338291" y="2400956"/>
              <a:ext cx="1646235" cy="2171905"/>
            </a:xfrm>
            <a:custGeom>
              <a:avLst/>
              <a:gdLst>
                <a:gd name="T0" fmla="*/ 381 w 761"/>
                <a:gd name="T1" fmla="*/ 0 h 1004"/>
                <a:gd name="T2" fmla="*/ 0 w 761"/>
                <a:gd name="T3" fmla="*/ 1004 h 1004"/>
                <a:gd name="T4" fmla="*/ 761 w 761"/>
                <a:gd name="T5" fmla="*/ 1004 h 1004"/>
                <a:gd name="T6" fmla="*/ 381 w 761"/>
                <a:gd name="T7" fmla="*/ 0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1" h="1004">
                  <a:moveTo>
                    <a:pt x="381" y="0"/>
                  </a:moveTo>
                  <a:lnTo>
                    <a:pt x="0" y="1004"/>
                  </a:lnTo>
                  <a:lnTo>
                    <a:pt x="761" y="1004"/>
                  </a:lnTo>
                  <a:lnTo>
                    <a:pt x="38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5338291" y="2770873"/>
              <a:ext cx="1646235" cy="2169742"/>
            </a:xfrm>
            <a:custGeom>
              <a:avLst/>
              <a:gdLst>
                <a:gd name="T0" fmla="*/ 381 w 761"/>
                <a:gd name="T1" fmla="*/ 0 h 1003"/>
                <a:gd name="T2" fmla="*/ 0 w 761"/>
                <a:gd name="T3" fmla="*/ 1003 h 1003"/>
                <a:gd name="T4" fmla="*/ 761 w 761"/>
                <a:gd name="T5" fmla="*/ 1003 h 1003"/>
                <a:gd name="T6" fmla="*/ 381 w 761"/>
                <a:gd name="T7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1" h="1003">
                  <a:moveTo>
                    <a:pt x="381" y="0"/>
                  </a:moveTo>
                  <a:lnTo>
                    <a:pt x="0" y="1003"/>
                  </a:lnTo>
                  <a:lnTo>
                    <a:pt x="761" y="1003"/>
                  </a:lnTo>
                  <a:lnTo>
                    <a:pt x="38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5" name="Freeform 39"/>
            <p:cNvSpPr>
              <a:spLocks/>
            </p:cNvSpPr>
            <p:nvPr/>
          </p:nvSpPr>
          <p:spPr bwMode="auto">
            <a:xfrm>
              <a:off x="5338291" y="3138626"/>
              <a:ext cx="1646235" cy="2169742"/>
            </a:xfrm>
            <a:custGeom>
              <a:avLst/>
              <a:gdLst>
                <a:gd name="T0" fmla="*/ 381 w 761"/>
                <a:gd name="T1" fmla="*/ 0 h 1003"/>
                <a:gd name="T2" fmla="*/ 0 w 761"/>
                <a:gd name="T3" fmla="*/ 1003 h 1003"/>
                <a:gd name="T4" fmla="*/ 761 w 761"/>
                <a:gd name="T5" fmla="*/ 1003 h 1003"/>
                <a:gd name="T6" fmla="*/ 381 w 761"/>
                <a:gd name="T7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1" h="1003">
                  <a:moveTo>
                    <a:pt x="381" y="0"/>
                  </a:moveTo>
                  <a:lnTo>
                    <a:pt x="0" y="1003"/>
                  </a:lnTo>
                  <a:lnTo>
                    <a:pt x="761" y="1003"/>
                  </a:lnTo>
                  <a:lnTo>
                    <a:pt x="381" y="0"/>
                  </a:lnTo>
                  <a:close/>
                </a:path>
              </a:pathLst>
            </a:cu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" name="Freeform 40"/>
            <p:cNvSpPr>
              <a:spLocks/>
            </p:cNvSpPr>
            <p:nvPr/>
          </p:nvSpPr>
          <p:spPr bwMode="auto">
            <a:xfrm>
              <a:off x="5338291" y="3138626"/>
              <a:ext cx="1646235" cy="2169742"/>
            </a:xfrm>
            <a:custGeom>
              <a:avLst/>
              <a:gdLst>
                <a:gd name="T0" fmla="*/ 381 w 761"/>
                <a:gd name="T1" fmla="*/ 0 h 1003"/>
                <a:gd name="T2" fmla="*/ 0 w 761"/>
                <a:gd name="T3" fmla="*/ 1003 h 1003"/>
                <a:gd name="T4" fmla="*/ 761 w 761"/>
                <a:gd name="T5" fmla="*/ 1003 h 1003"/>
                <a:gd name="T6" fmla="*/ 381 w 761"/>
                <a:gd name="T7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1" h="1003">
                  <a:moveTo>
                    <a:pt x="381" y="0"/>
                  </a:moveTo>
                  <a:lnTo>
                    <a:pt x="0" y="1003"/>
                  </a:lnTo>
                  <a:lnTo>
                    <a:pt x="761" y="1003"/>
                  </a:lnTo>
                  <a:lnTo>
                    <a:pt x="38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7" name="Freeform 33"/>
            <p:cNvSpPr>
              <a:spLocks/>
            </p:cNvSpPr>
            <p:nvPr/>
          </p:nvSpPr>
          <p:spPr bwMode="auto">
            <a:xfrm>
              <a:off x="5338291" y="2770873"/>
              <a:ext cx="1646235" cy="2169742"/>
            </a:xfrm>
            <a:custGeom>
              <a:avLst/>
              <a:gdLst>
                <a:gd name="T0" fmla="*/ 381 w 761"/>
                <a:gd name="T1" fmla="*/ 0 h 1003"/>
                <a:gd name="T2" fmla="*/ 0 w 761"/>
                <a:gd name="T3" fmla="*/ 1003 h 1003"/>
                <a:gd name="T4" fmla="*/ 761 w 761"/>
                <a:gd name="T5" fmla="*/ 1003 h 1003"/>
                <a:gd name="T6" fmla="*/ 381 w 761"/>
                <a:gd name="T7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1" h="1003">
                  <a:moveTo>
                    <a:pt x="381" y="0"/>
                  </a:moveTo>
                  <a:lnTo>
                    <a:pt x="0" y="1003"/>
                  </a:lnTo>
                  <a:lnTo>
                    <a:pt x="761" y="1003"/>
                  </a:lnTo>
                  <a:lnTo>
                    <a:pt x="381" y="0"/>
                  </a:lnTo>
                  <a:close/>
                </a:path>
              </a:pathLst>
            </a:custGeom>
            <a:solidFill>
              <a:srgbClr val="00B393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8" name="Freeform 27"/>
            <p:cNvSpPr>
              <a:spLocks/>
            </p:cNvSpPr>
            <p:nvPr/>
          </p:nvSpPr>
          <p:spPr bwMode="auto">
            <a:xfrm>
              <a:off x="5338291" y="2400956"/>
              <a:ext cx="1646235" cy="2171905"/>
            </a:xfrm>
            <a:custGeom>
              <a:avLst/>
              <a:gdLst>
                <a:gd name="T0" fmla="*/ 381 w 761"/>
                <a:gd name="T1" fmla="*/ 0 h 1004"/>
                <a:gd name="T2" fmla="*/ 0 w 761"/>
                <a:gd name="T3" fmla="*/ 1004 h 1004"/>
                <a:gd name="T4" fmla="*/ 761 w 761"/>
                <a:gd name="T5" fmla="*/ 1004 h 1004"/>
                <a:gd name="T6" fmla="*/ 381 w 761"/>
                <a:gd name="T7" fmla="*/ 0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1" h="1004">
                  <a:moveTo>
                    <a:pt x="381" y="0"/>
                  </a:moveTo>
                  <a:lnTo>
                    <a:pt x="0" y="1004"/>
                  </a:lnTo>
                  <a:lnTo>
                    <a:pt x="761" y="1004"/>
                  </a:lnTo>
                  <a:lnTo>
                    <a:pt x="381" y="0"/>
                  </a:lnTo>
                  <a:close/>
                </a:path>
              </a:pathLst>
            </a:custGeom>
            <a:solidFill>
              <a:srgbClr val="00BAF7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9" name="Freeform 27"/>
            <p:cNvSpPr>
              <a:spLocks/>
            </p:cNvSpPr>
            <p:nvPr/>
          </p:nvSpPr>
          <p:spPr bwMode="auto">
            <a:xfrm>
              <a:off x="5338291" y="2033202"/>
              <a:ext cx="1646235" cy="2171905"/>
            </a:xfrm>
            <a:custGeom>
              <a:avLst/>
              <a:gdLst>
                <a:gd name="T0" fmla="*/ 381 w 761"/>
                <a:gd name="T1" fmla="*/ 0 h 1004"/>
                <a:gd name="T2" fmla="*/ 0 w 761"/>
                <a:gd name="T3" fmla="*/ 1004 h 1004"/>
                <a:gd name="T4" fmla="*/ 761 w 761"/>
                <a:gd name="T5" fmla="*/ 1004 h 1004"/>
                <a:gd name="T6" fmla="*/ 381 w 761"/>
                <a:gd name="T7" fmla="*/ 0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1" h="1004">
                  <a:moveTo>
                    <a:pt x="381" y="0"/>
                  </a:moveTo>
                  <a:lnTo>
                    <a:pt x="0" y="1004"/>
                  </a:lnTo>
                  <a:lnTo>
                    <a:pt x="761" y="1004"/>
                  </a:lnTo>
                  <a:lnTo>
                    <a:pt x="381" y="0"/>
                  </a:lnTo>
                  <a:close/>
                </a:path>
              </a:pathLst>
            </a:custGeom>
            <a:solidFill>
              <a:srgbClr val="FFC000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50" name="Freeform 27"/>
          <p:cNvSpPr>
            <a:spLocks noChangeArrowheads="1"/>
          </p:cNvSpPr>
          <p:nvPr/>
        </p:nvSpPr>
        <p:spPr bwMode="auto">
          <a:xfrm>
            <a:off x="8446097" y="5517915"/>
            <a:ext cx="552932" cy="433067"/>
          </a:xfrm>
          <a:custGeom>
            <a:avLst/>
            <a:gdLst>
              <a:gd name="T0" fmla="*/ 194710 w 506"/>
              <a:gd name="T1" fmla="*/ 31193 h 399"/>
              <a:gd name="T2" fmla="*/ 194710 w 506"/>
              <a:gd name="T3" fmla="*/ 31193 h 399"/>
              <a:gd name="T4" fmla="*/ 75372 w 506"/>
              <a:gd name="T5" fmla="*/ 15596 h 399"/>
              <a:gd name="T6" fmla="*/ 4038 w 506"/>
              <a:gd name="T7" fmla="*/ 98481 h 399"/>
              <a:gd name="T8" fmla="*/ 87485 w 506"/>
              <a:gd name="T9" fmla="*/ 177354 h 399"/>
              <a:gd name="T10" fmla="*/ 170932 w 506"/>
              <a:gd name="T11" fmla="*/ 138140 h 399"/>
              <a:gd name="T12" fmla="*/ 162856 w 506"/>
              <a:gd name="T13" fmla="*/ 94470 h 399"/>
              <a:gd name="T14" fmla="*/ 210412 w 506"/>
              <a:gd name="T15" fmla="*/ 90460 h 399"/>
              <a:gd name="T16" fmla="*/ 194710 w 506"/>
              <a:gd name="T17" fmla="*/ 31193 h 399"/>
              <a:gd name="T18" fmla="*/ 122927 w 506"/>
              <a:gd name="T19" fmla="*/ 134130 h 399"/>
              <a:gd name="T20" fmla="*/ 122927 w 506"/>
              <a:gd name="T21" fmla="*/ 134130 h 399"/>
              <a:gd name="T22" fmla="*/ 107225 w 506"/>
              <a:gd name="T23" fmla="*/ 118088 h 399"/>
              <a:gd name="T24" fmla="*/ 122927 w 506"/>
              <a:gd name="T25" fmla="*/ 102491 h 399"/>
              <a:gd name="T26" fmla="*/ 138630 w 506"/>
              <a:gd name="T27" fmla="*/ 118088 h 399"/>
              <a:gd name="T28" fmla="*/ 122927 w 506"/>
              <a:gd name="T29" fmla="*/ 134130 h 3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06" h="399">
                <a:moveTo>
                  <a:pt x="434" y="70"/>
                </a:moveTo>
                <a:lnTo>
                  <a:pt x="434" y="70"/>
                </a:lnTo>
                <a:cubicBezTo>
                  <a:pt x="354" y="17"/>
                  <a:pt x="265" y="0"/>
                  <a:pt x="168" y="35"/>
                </a:cubicBezTo>
                <a:cubicBezTo>
                  <a:pt x="89" y="53"/>
                  <a:pt x="9" y="141"/>
                  <a:pt x="9" y="221"/>
                </a:cubicBezTo>
                <a:cubicBezTo>
                  <a:pt x="0" y="319"/>
                  <a:pt x="71" y="398"/>
                  <a:pt x="195" y="398"/>
                </a:cubicBezTo>
                <a:cubicBezTo>
                  <a:pt x="337" y="398"/>
                  <a:pt x="381" y="328"/>
                  <a:pt x="381" y="310"/>
                </a:cubicBezTo>
                <a:cubicBezTo>
                  <a:pt x="390" y="292"/>
                  <a:pt x="328" y="248"/>
                  <a:pt x="363" y="212"/>
                </a:cubicBezTo>
                <a:cubicBezTo>
                  <a:pt x="408" y="168"/>
                  <a:pt x="452" y="203"/>
                  <a:pt x="469" y="203"/>
                </a:cubicBezTo>
                <a:cubicBezTo>
                  <a:pt x="496" y="194"/>
                  <a:pt x="505" y="124"/>
                  <a:pt x="434" y="70"/>
                </a:cubicBezTo>
                <a:close/>
                <a:moveTo>
                  <a:pt x="274" y="301"/>
                </a:moveTo>
                <a:lnTo>
                  <a:pt x="274" y="301"/>
                </a:lnTo>
                <a:cubicBezTo>
                  <a:pt x="248" y="301"/>
                  <a:pt x="239" y="283"/>
                  <a:pt x="239" y="265"/>
                </a:cubicBezTo>
                <a:cubicBezTo>
                  <a:pt x="239" y="248"/>
                  <a:pt x="248" y="230"/>
                  <a:pt x="274" y="230"/>
                </a:cubicBezTo>
                <a:cubicBezTo>
                  <a:pt x="293" y="230"/>
                  <a:pt x="309" y="248"/>
                  <a:pt x="309" y="265"/>
                </a:cubicBezTo>
                <a:cubicBezTo>
                  <a:pt x="309" y="283"/>
                  <a:pt x="293" y="301"/>
                  <a:pt x="274" y="301"/>
                </a:cubicBezTo>
                <a:close/>
              </a:path>
            </a:pathLst>
          </a:custGeom>
          <a:solidFill>
            <a:srgbClr val="E7E6E6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" name="Freeform 28"/>
          <p:cNvSpPr>
            <a:spLocks noChangeArrowheads="1"/>
          </p:cNvSpPr>
          <p:nvPr/>
        </p:nvSpPr>
        <p:spPr bwMode="auto">
          <a:xfrm>
            <a:off x="8460651" y="3542595"/>
            <a:ext cx="545202" cy="456266"/>
          </a:xfrm>
          <a:custGeom>
            <a:avLst/>
            <a:gdLst>
              <a:gd name="T0" fmla="*/ 55735 w 498"/>
              <a:gd name="T1" fmla="*/ 36300 h 418"/>
              <a:gd name="T2" fmla="*/ 55735 w 498"/>
              <a:gd name="T3" fmla="*/ 36300 h 418"/>
              <a:gd name="T4" fmla="*/ 16181 w 498"/>
              <a:gd name="T5" fmla="*/ 115622 h 418"/>
              <a:gd name="T6" fmla="*/ 155518 w 498"/>
              <a:gd name="T7" fmla="*/ 51985 h 418"/>
              <a:gd name="T8" fmla="*/ 4045 w 498"/>
              <a:gd name="T9" fmla="*/ 171192 h 418"/>
              <a:gd name="T10" fmla="*/ 19777 w 498"/>
              <a:gd name="T11" fmla="*/ 179258 h 418"/>
              <a:gd name="T12" fmla="*/ 43599 w 498"/>
              <a:gd name="T13" fmla="*/ 139373 h 418"/>
              <a:gd name="T14" fmla="*/ 131696 w 498"/>
              <a:gd name="T15" fmla="*/ 139373 h 418"/>
              <a:gd name="T16" fmla="*/ 210803 w 498"/>
              <a:gd name="T17" fmla="*/ 32267 h 418"/>
              <a:gd name="T18" fmla="*/ 55735 w 498"/>
              <a:gd name="T19" fmla="*/ 36300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rgbClr val="E7E6E6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52" name="Group 6"/>
          <p:cNvGrpSpPr/>
          <p:nvPr/>
        </p:nvGrpSpPr>
        <p:grpSpPr>
          <a:xfrm>
            <a:off x="7800027" y="3587631"/>
            <a:ext cx="394058" cy="394058"/>
            <a:chOff x="7512903" y="2186438"/>
            <a:chExt cx="707776" cy="707776"/>
          </a:xfrm>
        </p:grpSpPr>
        <p:sp>
          <p:nvSpPr>
            <p:cNvPr id="53" name="Oval 5"/>
            <p:cNvSpPr/>
            <p:nvPr/>
          </p:nvSpPr>
          <p:spPr>
            <a:xfrm>
              <a:off x="7751117" y="2424652"/>
              <a:ext cx="231348" cy="231348"/>
            </a:xfrm>
            <a:prstGeom prst="ellipse">
              <a:avLst/>
            </a:pr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54" name="Oval 4"/>
            <p:cNvSpPr/>
            <p:nvPr/>
          </p:nvSpPr>
          <p:spPr>
            <a:xfrm>
              <a:off x="7512903" y="2186438"/>
              <a:ext cx="707776" cy="707776"/>
            </a:xfrm>
            <a:prstGeom prst="ellipse">
              <a:avLst/>
            </a:prstGeom>
            <a:solidFill>
              <a:srgbClr val="00BAF7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9035405" y="3520036"/>
            <a:ext cx="136162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00BAF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amet. </a:t>
            </a:r>
            <a:endParaRPr lang="en-US" sz="1200" b="1" dirty="0">
              <a:solidFill>
                <a:srgbClr val="00BAF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326712" y="4159966"/>
            <a:ext cx="2450147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 tetur adipiscing elit. Aliquam sit.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grpSp>
        <p:nvGrpSpPr>
          <p:cNvPr id="57" name="Group 23"/>
          <p:cNvGrpSpPr/>
          <p:nvPr/>
        </p:nvGrpSpPr>
        <p:grpSpPr>
          <a:xfrm>
            <a:off x="7800027" y="5537420"/>
            <a:ext cx="394058" cy="394058"/>
            <a:chOff x="7512903" y="2186438"/>
            <a:chExt cx="707776" cy="707776"/>
          </a:xfrm>
        </p:grpSpPr>
        <p:sp>
          <p:nvSpPr>
            <p:cNvPr id="58" name="Oval 24"/>
            <p:cNvSpPr/>
            <p:nvPr/>
          </p:nvSpPr>
          <p:spPr>
            <a:xfrm>
              <a:off x="7751117" y="2424652"/>
              <a:ext cx="231348" cy="231348"/>
            </a:xfrm>
            <a:prstGeom prst="ellipse">
              <a:avLst/>
            </a:pr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59" name="Oval 25"/>
            <p:cNvSpPr/>
            <p:nvPr/>
          </p:nvSpPr>
          <p:spPr>
            <a:xfrm>
              <a:off x="7512903" y="2186438"/>
              <a:ext cx="707776" cy="707776"/>
            </a:xfrm>
            <a:prstGeom prst="ellipse">
              <a:avLst/>
            </a:prstGeom>
            <a:solidFill>
              <a:srgbClr val="89C600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9035405" y="5469825"/>
            <a:ext cx="136162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89C6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amet. </a:t>
            </a:r>
            <a:endParaRPr lang="en-US" sz="1200" b="1" dirty="0">
              <a:solidFill>
                <a:srgbClr val="89C6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326712" y="6109755"/>
            <a:ext cx="2450147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 tetur adipiscing elit. Aliquam sit.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62" name="Freeform 87"/>
          <p:cNvSpPr>
            <a:spLocks noChangeArrowheads="1"/>
          </p:cNvSpPr>
          <p:nvPr/>
        </p:nvSpPr>
        <p:spPr bwMode="auto">
          <a:xfrm>
            <a:off x="2666401" y="5505292"/>
            <a:ext cx="502667" cy="494933"/>
          </a:xfrm>
          <a:custGeom>
            <a:avLst/>
            <a:gdLst>
              <a:gd name="T0" fmla="*/ 51370 w 462"/>
              <a:gd name="T1" fmla="*/ 67883 h 452"/>
              <a:gd name="T2" fmla="*/ 83086 w 462"/>
              <a:gd name="T3" fmla="*/ 43607 h 452"/>
              <a:gd name="T4" fmla="*/ 83086 w 462"/>
              <a:gd name="T5" fmla="*/ 31469 h 452"/>
              <a:gd name="T6" fmla="*/ 19655 w 462"/>
              <a:gd name="T7" fmla="*/ 39561 h 452"/>
              <a:gd name="T8" fmla="*/ 51370 w 462"/>
              <a:gd name="T9" fmla="*/ 67883 h 452"/>
              <a:gd name="T10" fmla="*/ 27695 w 462"/>
              <a:gd name="T11" fmla="*/ 87664 h 452"/>
              <a:gd name="T12" fmla="*/ 11614 w 462"/>
              <a:gd name="T13" fmla="*/ 55745 h 452"/>
              <a:gd name="T14" fmla="*/ 15634 w 462"/>
              <a:gd name="T15" fmla="*/ 151051 h 452"/>
              <a:gd name="T16" fmla="*/ 27695 w 462"/>
              <a:gd name="T17" fmla="*/ 87664 h 452"/>
              <a:gd name="T18" fmla="*/ 102741 w 462"/>
              <a:gd name="T19" fmla="*/ 15735 h 452"/>
              <a:gd name="T20" fmla="*/ 154558 w 462"/>
              <a:gd name="T21" fmla="*/ 11688 h 452"/>
              <a:gd name="T22" fmla="*/ 67452 w 462"/>
              <a:gd name="T23" fmla="*/ 3596 h 452"/>
              <a:gd name="T24" fmla="*/ 102741 w 462"/>
              <a:gd name="T25" fmla="*/ 15735 h 452"/>
              <a:gd name="T26" fmla="*/ 134456 w 462"/>
              <a:gd name="T27" fmla="*/ 119582 h 452"/>
              <a:gd name="T28" fmla="*/ 110781 w 462"/>
              <a:gd name="T29" fmla="*/ 59342 h 452"/>
              <a:gd name="T30" fmla="*/ 91127 w 462"/>
              <a:gd name="T31" fmla="*/ 55745 h 452"/>
              <a:gd name="T32" fmla="*/ 71472 w 462"/>
              <a:gd name="T33" fmla="*/ 87664 h 452"/>
              <a:gd name="T34" fmla="*/ 134456 w 462"/>
              <a:gd name="T35" fmla="*/ 119582 h 452"/>
              <a:gd name="T36" fmla="*/ 162152 w 462"/>
              <a:gd name="T37" fmla="*/ 147005 h 452"/>
              <a:gd name="T38" fmla="*/ 162152 w 462"/>
              <a:gd name="T39" fmla="*/ 182970 h 452"/>
              <a:gd name="T40" fmla="*/ 174213 w 462"/>
              <a:gd name="T41" fmla="*/ 135317 h 452"/>
              <a:gd name="T42" fmla="*/ 130436 w 462"/>
              <a:gd name="T43" fmla="*/ 135317 h 452"/>
              <a:gd name="T44" fmla="*/ 63431 w 462"/>
              <a:gd name="T45" fmla="*/ 107444 h 452"/>
              <a:gd name="T46" fmla="*/ 47797 w 462"/>
              <a:gd name="T47" fmla="*/ 107444 h 452"/>
              <a:gd name="T48" fmla="*/ 63431 w 462"/>
              <a:gd name="T49" fmla="*/ 195108 h 452"/>
              <a:gd name="T50" fmla="*/ 170192 w 462"/>
              <a:gd name="T51" fmla="*/ 23827 h 452"/>
              <a:gd name="T52" fmla="*/ 122842 w 462"/>
              <a:gd name="T53" fmla="*/ 35515 h 452"/>
              <a:gd name="T54" fmla="*/ 122842 w 462"/>
              <a:gd name="T55" fmla="*/ 47653 h 452"/>
              <a:gd name="T56" fmla="*/ 174213 w 462"/>
              <a:gd name="T57" fmla="*/ 119582 h 452"/>
              <a:gd name="T58" fmla="*/ 205928 w 462"/>
              <a:gd name="T59" fmla="*/ 99352 h 452"/>
              <a:gd name="T60" fmla="*/ 142497 w 462"/>
              <a:gd name="T61" fmla="*/ 147005 h 452"/>
              <a:gd name="T62" fmla="*/ 79066 w 462"/>
              <a:gd name="T63" fmla="*/ 199154 h 452"/>
              <a:gd name="T64" fmla="*/ 146517 w 462"/>
              <a:gd name="T65" fmla="*/ 195108 h 452"/>
              <a:gd name="T66" fmla="*/ 146517 w 462"/>
              <a:gd name="T67" fmla="*/ 151051 h 45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62" h="452">
                <a:moveTo>
                  <a:pt x="115" y="151"/>
                </a:moveTo>
                <a:lnTo>
                  <a:pt x="115" y="151"/>
                </a:lnTo>
                <a:lnTo>
                  <a:pt x="124" y="151"/>
                </a:lnTo>
                <a:cubicBezTo>
                  <a:pt x="142" y="132"/>
                  <a:pt x="160" y="115"/>
                  <a:pt x="186" y="97"/>
                </a:cubicBezTo>
                <a:lnTo>
                  <a:pt x="186" y="88"/>
                </a:lnTo>
                <a:cubicBezTo>
                  <a:pt x="186" y="79"/>
                  <a:pt x="186" y="79"/>
                  <a:pt x="186" y="70"/>
                </a:cubicBezTo>
                <a:cubicBezTo>
                  <a:pt x="160" y="53"/>
                  <a:pt x="133" y="44"/>
                  <a:pt x="107" y="26"/>
                </a:cubicBezTo>
                <a:cubicBezTo>
                  <a:pt x="89" y="44"/>
                  <a:pt x="62" y="62"/>
                  <a:pt x="44" y="88"/>
                </a:cubicBezTo>
                <a:cubicBezTo>
                  <a:pt x="62" y="115"/>
                  <a:pt x="71" y="132"/>
                  <a:pt x="89" y="151"/>
                </a:cubicBezTo>
                <a:cubicBezTo>
                  <a:pt x="98" y="151"/>
                  <a:pt x="107" y="151"/>
                  <a:pt x="115" y="151"/>
                </a:cubicBezTo>
                <a:close/>
                <a:moveTo>
                  <a:pt x="62" y="195"/>
                </a:moveTo>
                <a:lnTo>
                  <a:pt x="62" y="195"/>
                </a:lnTo>
                <a:cubicBezTo>
                  <a:pt x="62" y="186"/>
                  <a:pt x="62" y="186"/>
                  <a:pt x="71" y="177"/>
                </a:cubicBezTo>
                <a:cubicBezTo>
                  <a:pt x="54" y="160"/>
                  <a:pt x="35" y="141"/>
                  <a:pt x="26" y="124"/>
                </a:cubicBezTo>
                <a:cubicBezTo>
                  <a:pt x="9" y="151"/>
                  <a:pt x="0" y="186"/>
                  <a:pt x="0" y="221"/>
                </a:cubicBezTo>
                <a:cubicBezTo>
                  <a:pt x="0" y="266"/>
                  <a:pt x="9" y="310"/>
                  <a:pt x="35" y="336"/>
                </a:cubicBezTo>
                <a:cubicBezTo>
                  <a:pt x="44" y="301"/>
                  <a:pt x="54" y="257"/>
                  <a:pt x="71" y="221"/>
                </a:cubicBezTo>
                <a:cubicBezTo>
                  <a:pt x="71" y="221"/>
                  <a:pt x="62" y="204"/>
                  <a:pt x="62" y="195"/>
                </a:cubicBezTo>
                <a:close/>
                <a:moveTo>
                  <a:pt x="230" y="35"/>
                </a:moveTo>
                <a:lnTo>
                  <a:pt x="230" y="35"/>
                </a:lnTo>
                <a:cubicBezTo>
                  <a:pt x="239" y="35"/>
                  <a:pt x="257" y="44"/>
                  <a:pt x="266" y="53"/>
                </a:cubicBezTo>
                <a:cubicBezTo>
                  <a:pt x="292" y="35"/>
                  <a:pt x="319" y="35"/>
                  <a:pt x="346" y="26"/>
                </a:cubicBezTo>
                <a:cubicBezTo>
                  <a:pt x="310" y="8"/>
                  <a:pt x="275" y="0"/>
                  <a:pt x="230" y="0"/>
                </a:cubicBezTo>
                <a:cubicBezTo>
                  <a:pt x="204" y="0"/>
                  <a:pt x="177" y="0"/>
                  <a:pt x="151" y="8"/>
                </a:cubicBezTo>
                <a:cubicBezTo>
                  <a:pt x="168" y="17"/>
                  <a:pt x="186" y="35"/>
                  <a:pt x="204" y="44"/>
                </a:cubicBezTo>
                <a:cubicBezTo>
                  <a:pt x="213" y="44"/>
                  <a:pt x="221" y="35"/>
                  <a:pt x="230" y="35"/>
                </a:cubicBezTo>
                <a:close/>
                <a:moveTo>
                  <a:pt x="301" y="266"/>
                </a:moveTo>
                <a:lnTo>
                  <a:pt x="301" y="266"/>
                </a:lnTo>
                <a:cubicBezTo>
                  <a:pt x="310" y="257"/>
                  <a:pt x="310" y="257"/>
                  <a:pt x="319" y="248"/>
                </a:cubicBezTo>
                <a:cubicBezTo>
                  <a:pt x="301" y="204"/>
                  <a:pt x="275" y="168"/>
                  <a:pt x="248" y="132"/>
                </a:cubicBezTo>
                <a:cubicBezTo>
                  <a:pt x="248" y="132"/>
                  <a:pt x="239" y="132"/>
                  <a:pt x="230" y="132"/>
                </a:cubicBezTo>
                <a:cubicBezTo>
                  <a:pt x="221" y="132"/>
                  <a:pt x="213" y="132"/>
                  <a:pt x="204" y="124"/>
                </a:cubicBezTo>
                <a:cubicBezTo>
                  <a:pt x="186" y="141"/>
                  <a:pt x="168" y="151"/>
                  <a:pt x="151" y="168"/>
                </a:cubicBezTo>
                <a:cubicBezTo>
                  <a:pt x="160" y="177"/>
                  <a:pt x="160" y="186"/>
                  <a:pt x="160" y="195"/>
                </a:cubicBezTo>
                <a:cubicBezTo>
                  <a:pt x="160" y="204"/>
                  <a:pt x="160" y="204"/>
                  <a:pt x="160" y="213"/>
                </a:cubicBezTo>
                <a:cubicBezTo>
                  <a:pt x="204" y="239"/>
                  <a:pt x="248" y="257"/>
                  <a:pt x="301" y="266"/>
                </a:cubicBezTo>
                <a:close/>
                <a:moveTo>
                  <a:pt x="363" y="327"/>
                </a:moveTo>
                <a:lnTo>
                  <a:pt x="363" y="327"/>
                </a:lnTo>
                <a:cubicBezTo>
                  <a:pt x="363" y="336"/>
                  <a:pt x="363" y="354"/>
                  <a:pt x="363" y="363"/>
                </a:cubicBezTo>
                <a:cubicBezTo>
                  <a:pt x="363" y="372"/>
                  <a:pt x="363" y="389"/>
                  <a:pt x="363" y="407"/>
                </a:cubicBezTo>
                <a:cubicBezTo>
                  <a:pt x="399" y="380"/>
                  <a:pt x="434" y="336"/>
                  <a:pt x="443" y="292"/>
                </a:cubicBezTo>
                <a:cubicBezTo>
                  <a:pt x="426" y="301"/>
                  <a:pt x="408" y="301"/>
                  <a:pt x="390" y="301"/>
                </a:cubicBezTo>
                <a:cubicBezTo>
                  <a:pt x="390" y="319"/>
                  <a:pt x="381" y="327"/>
                  <a:pt x="363" y="327"/>
                </a:cubicBezTo>
                <a:close/>
                <a:moveTo>
                  <a:pt x="292" y="301"/>
                </a:moveTo>
                <a:lnTo>
                  <a:pt x="292" y="301"/>
                </a:lnTo>
                <a:cubicBezTo>
                  <a:pt x="239" y="292"/>
                  <a:pt x="186" y="266"/>
                  <a:pt x="142" y="239"/>
                </a:cubicBezTo>
                <a:cubicBezTo>
                  <a:pt x="133" y="239"/>
                  <a:pt x="124" y="248"/>
                  <a:pt x="115" y="248"/>
                </a:cubicBezTo>
                <a:cubicBezTo>
                  <a:pt x="107" y="248"/>
                  <a:pt x="107" y="248"/>
                  <a:pt x="107" y="239"/>
                </a:cubicBezTo>
                <a:cubicBezTo>
                  <a:pt x="79" y="283"/>
                  <a:pt x="71" y="327"/>
                  <a:pt x="62" y="380"/>
                </a:cubicBezTo>
                <a:cubicBezTo>
                  <a:pt x="89" y="398"/>
                  <a:pt x="115" y="425"/>
                  <a:pt x="142" y="434"/>
                </a:cubicBezTo>
                <a:cubicBezTo>
                  <a:pt x="177" y="380"/>
                  <a:pt x="230" y="327"/>
                  <a:pt x="292" y="301"/>
                </a:cubicBezTo>
                <a:close/>
                <a:moveTo>
                  <a:pt x="381" y="53"/>
                </a:moveTo>
                <a:lnTo>
                  <a:pt x="381" y="53"/>
                </a:lnTo>
                <a:cubicBezTo>
                  <a:pt x="346" y="62"/>
                  <a:pt x="310" y="70"/>
                  <a:pt x="275" y="79"/>
                </a:cubicBezTo>
                <a:lnTo>
                  <a:pt x="283" y="88"/>
                </a:lnTo>
                <a:cubicBezTo>
                  <a:pt x="283" y="97"/>
                  <a:pt x="275" y="97"/>
                  <a:pt x="275" y="106"/>
                </a:cubicBezTo>
                <a:cubicBezTo>
                  <a:pt x="310" y="141"/>
                  <a:pt x="328" y="186"/>
                  <a:pt x="346" y="239"/>
                </a:cubicBezTo>
                <a:cubicBezTo>
                  <a:pt x="363" y="239"/>
                  <a:pt x="381" y="248"/>
                  <a:pt x="390" y="266"/>
                </a:cubicBezTo>
                <a:cubicBezTo>
                  <a:pt x="417" y="266"/>
                  <a:pt x="434" y="266"/>
                  <a:pt x="452" y="257"/>
                </a:cubicBezTo>
                <a:cubicBezTo>
                  <a:pt x="461" y="248"/>
                  <a:pt x="461" y="230"/>
                  <a:pt x="461" y="221"/>
                </a:cubicBezTo>
                <a:cubicBezTo>
                  <a:pt x="461" y="160"/>
                  <a:pt x="426" y="97"/>
                  <a:pt x="381" y="53"/>
                </a:cubicBezTo>
                <a:close/>
                <a:moveTo>
                  <a:pt x="319" y="327"/>
                </a:moveTo>
                <a:lnTo>
                  <a:pt x="319" y="327"/>
                </a:lnTo>
                <a:cubicBezTo>
                  <a:pt x="257" y="354"/>
                  <a:pt x="213" y="389"/>
                  <a:pt x="177" y="443"/>
                </a:cubicBezTo>
                <a:cubicBezTo>
                  <a:pt x="195" y="451"/>
                  <a:pt x="213" y="451"/>
                  <a:pt x="230" y="451"/>
                </a:cubicBezTo>
                <a:cubicBezTo>
                  <a:pt x="266" y="451"/>
                  <a:pt x="292" y="443"/>
                  <a:pt x="328" y="434"/>
                </a:cubicBezTo>
                <a:cubicBezTo>
                  <a:pt x="328" y="407"/>
                  <a:pt x="337" y="380"/>
                  <a:pt x="337" y="363"/>
                </a:cubicBezTo>
                <a:cubicBezTo>
                  <a:pt x="337" y="354"/>
                  <a:pt x="337" y="345"/>
                  <a:pt x="328" y="336"/>
                </a:cubicBezTo>
                <a:cubicBezTo>
                  <a:pt x="328" y="327"/>
                  <a:pt x="319" y="327"/>
                  <a:pt x="319" y="327"/>
                </a:cubicBezTo>
                <a:close/>
              </a:path>
            </a:pathLst>
          </a:custGeom>
          <a:solidFill>
            <a:srgbClr val="E7E6E6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3" name="Freeform 103"/>
          <p:cNvSpPr>
            <a:spLocks noChangeArrowheads="1"/>
          </p:cNvSpPr>
          <p:nvPr/>
        </p:nvSpPr>
        <p:spPr bwMode="auto">
          <a:xfrm>
            <a:off x="2640503" y="3521967"/>
            <a:ext cx="421465" cy="533600"/>
          </a:xfrm>
          <a:custGeom>
            <a:avLst/>
            <a:gdLst>
              <a:gd name="T0" fmla="*/ 52408 w 383"/>
              <a:gd name="T1" fmla="*/ 27833 h 488"/>
              <a:gd name="T2" fmla="*/ 52408 w 383"/>
              <a:gd name="T3" fmla="*/ 27833 h 488"/>
              <a:gd name="T4" fmla="*/ 52408 w 383"/>
              <a:gd name="T5" fmla="*/ 159368 h 488"/>
              <a:gd name="T6" fmla="*/ 28463 w 383"/>
              <a:gd name="T7" fmla="*/ 163408 h 488"/>
              <a:gd name="T8" fmla="*/ 8132 w 383"/>
              <a:gd name="T9" fmla="*/ 198873 h 488"/>
              <a:gd name="T10" fmla="*/ 44276 w 383"/>
              <a:gd name="T11" fmla="*/ 210994 h 488"/>
              <a:gd name="T12" fmla="*/ 72287 w 383"/>
              <a:gd name="T13" fmla="*/ 179121 h 488"/>
              <a:gd name="T14" fmla="*/ 72287 w 383"/>
              <a:gd name="T15" fmla="*/ 71828 h 488"/>
              <a:gd name="T16" fmla="*/ 152254 w 383"/>
              <a:gd name="T17" fmla="*/ 51626 h 488"/>
              <a:gd name="T18" fmla="*/ 152254 w 383"/>
              <a:gd name="T19" fmla="*/ 139615 h 488"/>
              <a:gd name="T20" fmla="*/ 128309 w 383"/>
              <a:gd name="T21" fmla="*/ 139615 h 488"/>
              <a:gd name="T22" fmla="*/ 107979 w 383"/>
              <a:gd name="T23" fmla="*/ 179121 h 488"/>
              <a:gd name="T24" fmla="*/ 144122 w 383"/>
              <a:gd name="T25" fmla="*/ 190793 h 488"/>
              <a:gd name="T26" fmla="*/ 172585 w 383"/>
              <a:gd name="T27" fmla="*/ 159368 h 488"/>
              <a:gd name="T28" fmla="*/ 172585 w 383"/>
              <a:gd name="T29" fmla="*/ 0 h 488"/>
              <a:gd name="T30" fmla="*/ 52408 w 383"/>
              <a:gd name="T31" fmla="*/ 27833 h 48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83" h="488">
                <a:moveTo>
                  <a:pt x="116" y="62"/>
                </a:moveTo>
                <a:lnTo>
                  <a:pt x="116" y="62"/>
                </a:lnTo>
                <a:cubicBezTo>
                  <a:pt x="116" y="355"/>
                  <a:pt x="116" y="355"/>
                  <a:pt x="116" y="355"/>
                </a:cubicBezTo>
                <a:cubicBezTo>
                  <a:pt x="98" y="355"/>
                  <a:pt x="80" y="355"/>
                  <a:pt x="63" y="364"/>
                </a:cubicBezTo>
                <a:cubicBezTo>
                  <a:pt x="18" y="372"/>
                  <a:pt x="0" y="417"/>
                  <a:pt x="18" y="443"/>
                </a:cubicBezTo>
                <a:cubicBezTo>
                  <a:pt x="27" y="478"/>
                  <a:pt x="63" y="487"/>
                  <a:pt x="98" y="470"/>
                </a:cubicBezTo>
                <a:cubicBezTo>
                  <a:pt x="133" y="461"/>
                  <a:pt x="160" y="434"/>
                  <a:pt x="160" y="399"/>
                </a:cubicBezTo>
                <a:cubicBezTo>
                  <a:pt x="160" y="399"/>
                  <a:pt x="160" y="248"/>
                  <a:pt x="160" y="160"/>
                </a:cubicBezTo>
                <a:cubicBezTo>
                  <a:pt x="337" y="115"/>
                  <a:pt x="337" y="115"/>
                  <a:pt x="337" y="115"/>
                </a:cubicBezTo>
                <a:cubicBezTo>
                  <a:pt x="337" y="311"/>
                  <a:pt x="337" y="311"/>
                  <a:pt x="337" y="311"/>
                </a:cubicBezTo>
                <a:cubicBezTo>
                  <a:pt x="319" y="301"/>
                  <a:pt x="301" y="301"/>
                  <a:pt x="284" y="311"/>
                </a:cubicBezTo>
                <a:cubicBezTo>
                  <a:pt x="239" y="328"/>
                  <a:pt x="222" y="364"/>
                  <a:pt x="239" y="399"/>
                </a:cubicBezTo>
                <a:cubicBezTo>
                  <a:pt x="248" y="425"/>
                  <a:pt x="284" y="434"/>
                  <a:pt x="319" y="425"/>
                </a:cubicBezTo>
                <a:cubicBezTo>
                  <a:pt x="355" y="408"/>
                  <a:pt x="382" y="381"/>
                  <a:pt x="382" y="355"/>
                </a:cubicBezTo>
                <a:cubicBezTo>
                  <a:pt x="382" y="0"/>
                  <a:pt x="382" y="0"/>
                  <a:pt x="382" y="0"/>
                </a:cubicBezTo>
                <a:lnTo>
                  <a:pt x="116" y="62"/>
                </a:lnTo>
              </a:path>
            </a:pathLst>
          </a:custGeom>
          <a:solidFill>
            <a:srgbClr val="E7E6E6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64" name="Group 32"/>
          <p:cNvGrpSpPr/>
          <p:nvPr/>
        </p:nvGrpSpPr>
        <p:grpSpPr>
          <a:xfrm flipH="1">
            <a:off x="3375259" y="3587631"/>
            <a:ext cx="394058" cy="394058"/>
            <a:chOff x="7512903" y="2186438"/>
            <a:chExt cx="707776" cy="707776"/>
          </a:xfrm>
        </p:grpSpPr>
        <p:sp>
          <p:nvSpPr>
            <p:cNvPr id="65" name="Oval 44"/>
            <p:cNvSpPr/>
            <p:nvPr/>
          </p:nvSpPr>
          <p:spPr>
            <a:xfrm>
              <a:off x="7751117" y="2424652"/>
              <a:ext cx="231348" cy="231348"/>
            </a:xfrm>
            <a:prstGeom prst="ellipse">
              <a:avLst/>
            </a:pr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66" name="Oval 45"/>
            <p:cNvSpPr/>
            <p:nvPr/>
          </p:nvSpPr>
          <p:spPr>
            <a:xfrm>
              <a:off x="7512903" y="2186438"/>
              <a:ext cx="707776" cy="707776"/>
            </a:xfrm>
            <a:prstGeom prst="ellipse">
              <a:avLst/>
            </a:prstGeom>
            <a:solidFill>
              <a:srgbClr val="FFC000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 flipH="1">
            <a:off x="1172313" y="3520036"/>
            <a:ext cx="136162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amet. </a:t>
            </a:r>
            <a:endParaRPr lang="en-US" sz="12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 flipH="1">
            <a:off x="792485" y="4159966"/>
            <a:ext cx="2450147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 tetur adipiscing elit. Aliquam sit.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grpSp>
        <p:nvGrpSpPr>
          <p:cNvPr id="69" name="Group 37"/>
          <p:cNvGrpSpPr/>
          <p:nvPr/>
        </p:nvGrpSpPr>
        <p:grpSpPr>
          <a:xfrm flipH="1">
            <a:off x="3375259" y="5537420"/>
            <a:ext cx="394058" cy="394058"/>
            <a:chOff x="7512903" y="2186438"/>
            <a:chExt cx="707776" cy="707776"/>
          </a:xfrm>
        </p:grpSpPr>
        <p:sp>
          <p:nvSpPr>
            <p:cNvPr id="70" name="Oval 40"/>
            <p:cNvSpPr/>
            <p:nvPr/>
          </p:nvSpPr>
          <p:spPr>
            <a:xfrm>
              <a:off x="7751117" y="2424652"/>
              <a:ext cx="231348" cy="231348"/>
            </a:xfrm>
            <a:prstGeom prst="ellipse">
              <a:avLst/>
            </a:pr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71" name="Oval 43"/>
            <p:cNvSpPr/>
            <p:nvPr/>
          </p:nvSpPr>
          <p:spPr>
            <a:xfrm>
              <a:off x="7512903" y="2186438"/>
              <a:ext cx="707776" cy="707776"/>
            </a:xfrm>
            <a:prstGeom prst="ellipse">
              <a:avLst/>
            </a:prstGeom>
            <a:solidFill>
              <a:srgbClr val="00B393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 flipH="1">
            <a:off x="1172313" y="5469825"/>
            <a:ext cx="136162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amet. </a:t>
            </a:r>
            <a:endParaRPr lang="en-US" sz="1200" b="1" dirty="0">
              <a:solidFill>
                <a:srgbClr val="00B39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 flipH="1">
            <a:off x="792485" y="6109755"/>
            <a:ext cx="2450147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 tetur adipiscing elit. Aliquam sit.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0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50" grpId="0" animBg="1"/>
      <p:bldP spid="51" grpId="0" animBg="1"/>
      <p:bldP spid="55" grpId="0"/>
      <p:bldP spid="56" grpId="0"/>
      <p:bldP spid="60" grpId="0"/>
      <p:bldP spid="61" grpId="0"/>
      <p:bldP spid="62" grpId="0" animBg="1"/>
      <p:bldP spid="63" grpId="0" animBg="1"/>
      <p:bldP spid="67" grpId="0"/>
      <p:bldP spid="68" grpId="0"/>
      <p:bldP spid="72" grpId="0"/>
      <p:bldP spid="7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4000630" y="1472371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en-US" altLang="zh-CN" sz="44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363373" y="2138879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Put Your </a:t>
            </a:r>
            <a:r>
              <a:rPr lang="en-US" sz="1600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Awesome Subtitle</a:t>
            </a:r>
          </a:p>
        </p:txBody>
      </p:sp>
      <p:sp>
        <p:nvSpPr>
          <p:cNvPr id="69" name="Rectangle 163"/>
          <p:cNvSpPr>
            <a:spLocks noChangeArrowheads="1"/>
          </p:cNvSpPr>
          <p:nvPr/>
        </p:nvSpPr>
        <p:spPr bwMode="auto">
          <a:xfrm>
            <a:off x="-310283" y="4425526"/>
            <a:ext cx="12192000" cy="1279717"/>
          </a:xfrm>
          <a:prstGeom prst="rect">
            <a:avLst/>
          </a:prstGeom>
          <a:solidFill>
            <a:srgbClr val="4454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0" name="Rectangle 164"/>
          <p:cNvSpPr>
            <a:spLocks noChangeArrowheads="1"/>
          </p:cNvSpPr>
          <p:nvPr/>
        </p:nvSpPr>
        <p:spPr bwMode="auto">
          <a:xfrm>
            <a:off x="-310283" y="4425526"/>
            <a:ext cx="12192000" cy="1279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" name="Oval 165"/>
          <p:cNvSpPr>
            <a:spLocks noChangeArrowheads="1"/>
          </p:cNvSpPr>
          <p:nvPr/>
        </p:nvSpPr>
        <p:spPr bwMode="auto">
          <a:xfrm>
            <a:off x="765142" y="4645237"/>
            <a:ext cx="761277" cy="763205"/>
          </a:xfrm>
          <a:prstGeom prst="ellipse">
            <a:avLst/>
          </a:prstGeom>
          <a:solidFill>
            <a:srgbClr val="89C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2" name="Oval 166"/>
          <p:cNvSpPr>
            <a:spLocks noChangeArrowheads="1"/>
          </p:cNvSpPr>
          <p:nvPr/>
        </p:nvSpPr>
        <p:spPr bwMode="auto">
          <a:xfrm>
            <a:off x="4319054" y="4645237"/>
            <a:ext cx="761277" cy="763205"/>
          </a:xfrm>
          <a:prstGeom prst="ellipse">
            <a:avLst/>
          </a:prstGeom>
          <a:solidFill>
            <a:srgbClr val="00BA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3" name="Oval 167"/>
          <p:cNvSpPr>
            <a:spLocks noChangeArrowheads="1"/>
          </p:cNvSpPr>
          <p:nvPr/>
        </p:nvSpPr>
        <p:spPr bwMode="auto">
          <a:xfrm>
            <a:off x="6092155" y="4645237"/>
            <a:ext cx="761277" cy="763205"/>
          </a:xfrm>
          <a:prstGeom prst="ellipse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4" name="Oval 168"/>
          <p:cNvSpPr>
            <a:spLocks noChangeArrowheads="1"/>
          </p:cNvSpPr>
          <p:nvPr/>
        </p:nvSpPr>
        <p:spPr bwMode="auto">
          <a:xfrm>
            <a:off x="7925002" y="4645237"/>
            <a:ext cx="761277" cy="763205"/>
          </a:xfrm>
          <a:prstGeom prst="ellipse">
            <a:avLst/>
          </a:prstGeom>
          <a:solidFill>
            <a:srgbClr val="F61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5" name="Oval 169"/>
          <p:cNvSpPr>
            <a:spLocks noChangeArrowheads="1"/>
          </p:cNvSpPr>
          <p:nvPr/>
        </p:nvSpPr>
        <p:spPr bwMode="auto">
          <a:xfrm>
            <a:off x="9807959" y="4645237"/>
            <a:ext cx="761277" cy="763205"/>
          </a:xfrm>
          <a:prstGeom prst="ellipse">
            <a:avLst/>
          </a:prstGeom>
          <a:solidFill>
            <a:srgbClr val="343E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6" name="Oval 170"/>
          <p:cNvSpPr>
            <a:spLocks noChangeArrowheads="1"/>
          </p:cNvSpPr>
          <p:nvPr/>
        </p:nvSpPr>
        <p:spPr bwMode="auto">
          <a:xfrm>
            <a:off x="2538243" y="4645237"/>
            <a:ext cx="761277" cy="763205"/>
          </a:xfrm>
          <a:prstGeom prst="ellipse">
            <a:avLst/>
          </a:prstGeom>
          <a:solidFill>
            <a:srgbClr val="00B3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7" name="Oval 171"/>
          <p:cNvSpPr>
            <a:spLocks noChangeArrowheads="1"/>
          </p:cNvSpPr>
          <p:nvPr/>
        </p:nvSpPr>
        <p:spPr bwMode="auto">
          <a:xfrm>
            <a:off x="1056162" y="4911202"/>
            <a:ext cx="173456" cy="237056"/>
          </a:xfrm>
          <a:prstGeom prst="ellipse">
            <a:avLst/>
          </a:prstGeom>
          <a:solidFill>
            <a:srgbClr val="4454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8" name="Freeform 174"/>
          <p:cNvSpPr>
            <a:spLocks/>
          </p:cNvSpPr>
          <p:nvPr/>
        </p:nvSpPr>
        <p:spPr bwMode="auto">
          <a:xfrm>
            <a:off x="2648098" y="4942038"/>
            <a:ext cx="304511" cy="375820"/>
          </a:xfrm>
          <a:custGeom>
            <a:avLst/>
            <a:gdLst>
              <a:gd name="T0" fmla="*/ 67 w 67"/>
              <a:gd name="T1" fmla="*/ 13 h 82"/>
              <a:gd name="T2" fmla="*/ 45 w 67"/>
              <a:gd name="T3" fmla="*/ 46 h 82"/>
              <a:gd name="T4" fmla="*/ 42 w 67"/>
              <a:gd name="T5" fmla="*/ 82 h 82"/>
              <a:gd name="T6" fmla="*/ 34 w 67"/>
              <a:gd name="T7" fmla="*/ 45 h 82"/>
              <a:gd name="T8" fmla="*/ 58 w 67"/>
              <a:gd name="T9" fmla="*/ 0 h 82"/>
              <a:gd name="T10" fmla="*/ 67 w 67"/>
              <a:gd name="T11" fmla="*/ 13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7" h="82">
                <a:moveTo>
                  <a:pt x="67" y="13"/>
                </a:moveTo>
                <a:cubicBezTo>
                  <a:pt x="67" y="13"/>
                  <a:pt x="62" y="39"/>
                  <a:pt x="45" y="46"/>
                </a:cubicBezTo>
                <a:cubicBezTo>
                  <a:pt x="21" y="56"/>
                  <a:pt x="26" y="73"/>
                  <a:pt x="42" y="82"/>
                </a:cubicBezTo>
                <a:cubicBezTo>
                  <a:pt x="42" y="82"/>
                  <a:pt x="0" y="65"/>
                  <a:pt x="34" y="45"/>
                </a:cubicBezTo>
                <a:cubicBezTo>
                  <a:pt x="64" y="27"/>
                  <a:pt x="60" y="11"/>
                  <a:pt x="58" y="0"/>
                </a:cubicBezTo>
                <a:lnTo>
                  <a:pt x="67" y="13"/>
                </a:lnTo>
                <a:close/>
              </a:path>
            </a:pathLst>
          </a:custGeom>
          <a:solidFill>
            <a:srgbClr val="E7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79" name="Group 5"/>
          <p:cNvGrpSpPr/>
          <p:nvPr/>
        </p:nvGrpSpPr>
        <p:grpSpPr>
          <a:xfrm>
            <a:off x="4398072" y="3978396"/>
            <a:ext cx="578185" cy="1306699"/>
            <a:chOff x="4708356" y="2872971"/>
            <a:chExt cx="578185" cy="1306699"/>
          </a:xfrm>
        </p:grpSpPr>
        <p:sp>
          <p:nvSpPr>
            <p:cNvPr id="80" name="Oval 172"/>
            <p:cNvSpPr>
              <a:spLocks noChangeArrowheads="1"/>
            </p:cNvSpPr>
            <p:nvPr/>
          </p:nvSpPr>
          <p:spPr bwMode="auto">
            <a:xfrm>
              <a:off x="4972394" y="2872971"/>
              <a:ext cx="314147" cy="159965"/>
            </a:xfrm>
            <a:prstGeom prst="ellipse">
              <a:avLst/>
            </a:prstGeom>
            <a:solidFill>
              <a:srgbClr val="66A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1" name="Freeform 173"/>
            <p:cNvSpPr>
              <a:spLocks/>
            </p:cNvSpPr>
            <p:nvPr/>
          </p:nvSpPr>
          <p:spPr bwMode="auto">
            <a:xfrm>
              <a:off x="4708356" y="3805777"/>
              <a:ext cx="304511" cy="373893"/>
            </a:xfrm>
            <a:custGeom>
              <a:avLst/>
              <a:gdLst>
                <a:gd name="T0" fmla="*/ 67 w 67"/>
                <a:gd name="T1" fmla="*/ 14 h 82"/>
                <a:gd name="T2" fmla="*/ 45 w 67"/>
                <a:gd name="T3" fmla="*/ 47 h 82"/>
                <a:gd name="T4" fmla="*/ 43 w 67"/>
                <a:gd name="T5" fmla="*/ 82 h 82"/>
                <a:gd name="T6" fmla="*/ 34 w 67"/>
                <a:gd name="T7" fmla="*/ 45 h 82"/>
                <a:gd name="T8" fmla="*/ 58 w 67"/>
                <a:gd name="T9" fmla="*/ 0 h 82"/>
                <a:gd name="T10" fmla="*/ 67 w 67"/>
                <a:gd name="T11" fmla="*/ 1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82">
                  <a:moveTo>
                    <a:pt x="67" y="14"/>
                  </a:moveTo>
                  <a:cubicBezTo>
                    <a:pt x="67" y="14"/>
                    <a:pt x="62" y="40"/>
                    <a:pt x="45" y="47"/>
                  </a:cubicBezTo>
                  <a:cubicBezTo>
                    <a:pt x="21" y="57"/>
                    <a:pt x="26" y="73"/>
                    <a:pt x="43" y="82"/>
                  </a:cubicBezTo>
                  <a:cubicBezTo>
                    <a:pt x="43" y="82"/>
                    <a:pt x="0" y="66"/>
                    <a:pt x="34" y="45"/>
                  </a:cubicBezTo>
                  <a:cubicBezTo>
                    <a:pt x="64" y="27"/>
                    <a:pt x="60" y="11"/>
                    <a:pt x="58" y="0"/>
                  </a:cubicBezTo>
                  <a:lnTo>
                    <a:pt x="67" y="14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2" name="Freeform 175"/>
            <p:cNvSpPr>
              <a:spLocks/>
            </p:cNvSpPr>
            <p:nvPr/>
          </p:nvSpPr>
          <p:spPr bwMode="auto">
            <a:xfrm>
              <a:off x="4972394" y="3763377"/>
              <a:ext cx="314147" cy="375820"/>
            </a:xfrm>
            <a:custGeom>
              <a:avLst/>
              <a:gdLst>
                <a:gd name="T0" fmla="*/ 0 w 69"/>
                <a:gd name="T1" fmla="*/ 9 h 82"/>
                <a:gd name="T2" fmla="*/ 25 w 69"/>
                <a:gd name="T3" fmla="*/ 46 h 82"/>
                <a:gd name="T4" fmla="*/ 27 w 69"/>
                <a:gd name="T5" fmla="*/ 82 h 82"/>
                <a:gd name="T6" fmla="*/ 35 w 69"/>
                <a:gd name="T7" fmla="*/ 44 h 82"/>
                <a:gd name="T8" fmla="*/ 11 w 69"/>
                <a:gd name="T9" fmla="*/ 0 h 82"/>
                <a:gd name="T10" fmla="*/ 0 w 69"/>
                <a:gd name="T11" fmla="*/ 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82">
                  <a:moveTo>
                    <a:pt x="0" y="9"/>
                  </a:moveTo>
                  <a:cubicBezTo>
                    <a:pt x="0" y="9"/>
                    <a:pt x="8" y="39"/>
                    <a:pt x="25" y="46"/>
                  </a:cubicBezTo>
                  <a:cubicBezTo>
                    <a:pt x="49" y="56"/>
                    <a:pt x="43" y="73"/>
                    <a:pt x="27" y="82"/>
                  </a:cubicBezTo>
                  <a:cubicBezTo>
                    <a:pt x="27" y="82"/>
                    <a:pt x="69" y="65"/>
                    <a:pt x="35" y="44"/>
                  </a:cubicBezTo>
                  <a:cubicBezTo>
                    <a:pt x="6" y="27"/>
                    <a:pt x="12" y="15"/>
                    <a:pt x="11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3" name="Freeform 176"/>
            <p:cNvSpPr>
              <a:spLocks/>
            </p:cNvSpPr>
            <p:nvPr/>
          </p:nvSpPr>
          <p:spPr bwMode="auto">
            <a:xfrm>
              <a:off x="4972394" y="2950062"/>
              <a:ext cx="50109" cy="855714"/>
            </a:xfrm>
            <a:custGeom>
              <a:avLst/>
              <a:gdLst>
                <a:gd name="T0" fmla="*/ 26 w 26"/>
                <a:gd name="T1" fmla="*/ 0 h 444"/>
                <a:gd name="T2" fmla="*/ 0 w 26"/>
                <a:gd name="T3" fmla="*/ 0 h 444"/>
                <a:gd name="T4" fmla="*/ 0 w 26"/>
                <a:gd name="T5" fmla="*/ 7 h 444"/>
                <a:gd name="T6" fmla="*/ 0 w 26"/>
                <a:gd name="T7" fmla="*/ 444 h 444"/>
                <a:gd name="T8" fmla="*/ 26 w 26"/>
                <a:gd name="T9" fmla="*/ 444 h 444"/>
                <a:gd name="T10" fmla="*/ 26 w 26"/>
                <a:gd name="T11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444">
                  <a:moveTo>
                    <a:pt x="26" y="0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0" y="444"/>
                  </a:lnTo>
                  <a:lnTo>
                    <a:pt x="26" y="444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66A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4" name="Group 6"/>
          <p:cNvGrpSpPr/>
          <p:nvPr/>
        </p:nvGrpSpPr>
        <p:grpSpPr>
          <a:xfrm>
            <a:off x="6161537" y="3754831"/>
            <a:ext cx="601313" cy="1530264"/>
            <a:chOff x="6471821" y="2649406"/>
            <a:chExt cx="601313" cy="1530264"/>
          </a:xfrm>
        </p:grpSpPr>
        <p:sp>
          <p:nvSpPr>
            <p:cNvPr id="85" name="Oval 177"/>
            <p:cNvSpPr>
              <a:spLocks noChangeArrowheads="1"/>
            </p:cNvSpPr>
            <p:nvPr/>
          </p:nvSpPr>
          <p:spPr bwMode="auto">
            <a:xfrm>
              <a:off x="6762841" y="2649406"/>
              <a:ext cx="310293" cy="159965"/>
            </a:xfrm>
            <a:prstGeom prst="ellipse">
              <a:avLst/>
            </a:prstGeom>
            <a:solidFill>
              <a:srgbClr val="66A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6" name="Oval 178"/>
            <p:cNvSpPr>
              <a:spLocks noChangeArrowheads="1"/>
            </p:cNvSpPr>
            <p:nvPr/>
          </p:nvSpPr>
          <p:spPr bwMode="auto">
            <a:xfrm>
              <a:off x="6471821" y="2649406"/>
              <a:ext cx="314147" cy="159965"/>
            </a:xfrm>
            <a:prstGeom prst="ellipse">
              <a:avLst/>
            </a:prstGeom>
            <a:solidFill>
              <a:srgbClr val="66A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7" name="Freeform 179"/>
            <p:cNvSpPr>
              <a:spLocks/>
            </p:cNvSpPr>
            <p:nvPr/>
          </p:nvSpPr>
          <p:spPr bwMode="auto">
            <a:xfrm>
              <a:off x="6485312" y="3805777"/>
              <a:ext cx="300656" cy="373893"/>
            </a:xfrm>
            <a:custGeom>
              <a:avLst/>
              <a:gdLst>
                <a:gd name="T0" fmla="*/ 66 w 66"/>
                <a:gd name="T1" fmla="*/ 14 h 82"/>
                <a:gd name="T2" fmla="*/ 45 w 66"/>
                <a:gd name="T3" fmla="*/ 47 h 82"/>
                <a:gd name="T4" fmla="*/ 42 w 66"/>
                <a:gd name="T5" fmla="*/ 82 h 82"/>
                <a:gd name="T6" fmla="*/ 34 w 66"/>
                <a:gd name="T7" fmla="*/ 45 h 82"/>
                <a:gd name="T8" fmla="*/ 58 w 66"/>
                <a:gd name="T9" fmla="*/ 0 h 82"/>
                <a:gd name="T10" fmla="*/ 66 w 66"/>
                <a:gd name="T11" fmla="*/ 1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2">
                  <a:moveTo>
                    <a:pt x="66" y="14"/>
                  </a:moveTo>
                  <a:cubicBezTo>
                    <a:pt x="66" y="14"/>
                    <a:pt x="61" y="40"/>
                    <a:pt x="45" y="47"/>
                  </a:cubicBezTo>
                  <a:cubicBezTo>
                    <a:pt x="20" y="57"/>
                    <a:pt x="26" y="73"/>
                    <a:pt x="42" y="82"/>
                  </a:cubicBezTo>
                  <a:cubicBezTo>
                    <a:pt x="42" y="82"/>
                    <a:pt x="0" y="66"/>
                    <a:pt x="34" y="45"/>
                  </a:cubicBezTo>
                  <a:cubicBezTo>
                    <a:pt x="63" y="27"/>
                    <a:pt x="59" y="11"/>
                    <a:pt x="58" y="0"/>
                  </a:cubicBezTo>
                  <a:lnTo>
                    <a:pt x="66" y="14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8" name="Freeform 180"/>
            <p:cNvSpPr>
              <a:spLocks/>
            </p:cNvSpPr>
            <p:nvPr/>
          </p:nvSpPr>
          <p:spPr bwMode="auto">
            <a:xfrm>
              <a:off x="6749350" y="3763377"/>
              <a:ext cx="314147" cy="375820"/>
            </a:xfrm>
            <a:custGeom>
              <a:avLst/>
              <a:gdLst>
                <a:gd name="T0" fmla="*/ 0 w 69"/>
                <a:gd name="T1" fmla="*/ 9 h 82"/>
                <a:gd name="T2" fmla="*/ 24 w 69"/>
                <a:gd name="T3" fmla="*/ 46 h 82"/>
                <a:gd name="T4" fmla="*/ 27 w 69"/>
                <a:gd name="T5" fmla="*/ 82 h 82"/>
                <a:gd name="T6" fmla="*/ 35 w 69"/>
                <a:gd name="T7" fmla="*/ 44 h 82"/>
                <a:gd name="T8" fmla="*/ 11 w 69"/>
                <a:gd name="T9" fmla="*/ 0 h 82"/>
                <a:gd name="T10" fmla="*/ 0 w 69"/>
                <a:gd name="T11" fmla="*/ 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82">
                  <a:moveTo>
                    <a:pt x="0" y="9"/>
                  </a:moveTo>
                  <a:cubicBezTo>
                    <a:pt x="0" y="9"/>
                    <a:pt x="8" y="39"/>
                    <a:pt x="24" y="46"/>
                  </a:cubicBezTo>
                  <a:cubicBezTo>
                    <a:pt x="49" y="56"/>
                    <a:pt x="43" y="73"/>
                    <a:pt x="27" y="82"/>
                  </a:cubicBezTo>
                  <a:cubicBezTo>
                    <a:pt x="27" y="82"/>
                    <a:pt x="69" y="65"/>
                    <a:pt x="35" y="44"/>
                  </a:cubicBezTo>
                  <a:cubicBezTo>
                    <a:pt x="5" y="27"/>
                    <a:pt x="11" y="18"/>
                    <a:pt x="11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9" name="Freeform 181"/>
            <p:cNvSpPr>
              <a:spLocks/>
            </p:cNvSpPr>
            <p:nvPr/>
          </p:nvSpPr>
          <p:spPr bwMode="auto">
            <a:xfrm>
              <a:off x="6749350" y="2726497"/>
              <a:ext cx="50109" cy="1079279"/>
            </a:xfrm>
            <a:custGeom>
              <a:avLst/>
              <a:gdLst>
                <a:gd name="T0" fmla="*/ 26 w 26"/>
                <a:gd name="T1" fmla="*/ 0 h 560"/>
                <a:gd name="T2" fmla="*/ 0 w 26"/>
                <a:gd name="T3" fmla="*/ 0 h 560"/>
                <a:gd name="T4" fmla="*/ 0 w 26"/>
                <a:gd name="T5" fmla="*/ 7 h 560"/>
                <a:gd name="T6" fmla="*/ 0 w 26"/>
                <a:gd name="T7" fmla="*/ 560 h 560"/>
                <a:gd name="T8" fmla="*/ 26 w 26"/>
                <a:gd name="T9" fmla="*/ 560 h 560"/>
                <a:gd name="T10" fmla="*/ 26 w 26"/>
                <a:gd name="T11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560">
                  <a:moveTo>
                    <a:pt x="26" y="0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0" y="560"/>
                  </a:lnTo>
                  <a:lnTo>
                    <a:pt x="26" y="56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66A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0" name="Freeform 182"/>
            <p:cNvSpPr>
              <a:spLocks/>
            </p:cNvSpPr>
            <p:nvPr/>
          </p:nvSpPr>
          <p:spPr bwMode="auto">
            <a:xfrm>
              <a:off x="6722368" y="3836613"/>
              <a:ext cx="67455" cy="196583"/>
            </a:xfrm>
            <a:custGeom>
              <a:avLst/>
              <a:gdLst>
                <a:gd name="T0" fmla="*/ 11 w 15"/>
                <a:gd name="T1" fmla="*/ 0 h 43"/>
                <a:gd name="T2" fmla="*/ 15 w 15"/>
                <a:gd name="T3" fmla="*/ 43 h 43"/>
                <a:gd name="T4" fmla="*/ 15 w 15"/>
                <a:gd name="T5" fmla="*/ 15 h 43"/>
                <a:gd name="T6" fmla="*/ 11 w 1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3">
                  <a:moveTo>
                    <a:pt x="11" y="0"/>
                  </a:moveTo>
                  <a:cubicBezTo>
                    <a:pt x="12" y="1"/>
                    <a:pt x="0" y="26"/>
                    <a:pt x="15" y="43"/>
                  </a:cubicBezTo>
                  <a:cubicBezTo>
                    <a:pt x="15" y="43"/>
                    <a:pt x="9" y="24"/>
                    <a:pt x="15" y="15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1" name="Group 7"/>
          <p:cNvGrpSpPr/>
          <p:nvPr/>
        </p:nvGrpSpPr>
        <p:grpSpPr>
          <a:xfrm>
            <a:off x="7992457" y="3188209"/>
            <a:ext cx="603241" cy="2096886"/>
            <a:chOff x="8302741" y="2082784"/>
            <a:chExt cx="603241" cy="2096886"/>
          </a:xfrm>
        </p:grpSpPr>
        <p:sp>
          <p:nvSpPr>
            <p:cNvPr id="92" name="Oval 183"/>
            <p:cNvSpPr>
              <a:spLocks noChangeArrowheads="1"/>
            </p:cNvSpPr>
            <p:nvPr/>
          </p:nvSpPr>
          <p:spPr bwMode="auto">
            <a:xfrm>
              <a:off x="8595689" y="2649406"/>
              <a:ext cx="310293" cy="159965"/>
            </a:xfrm>
            <a:prstGeom prst="ellipse">
              <a:avLst/>
            </a:prstGeom>
            <a:solidFill>
              <a:srgbClr val="66A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3" name="Oval 184"/>
            <p:cNvSpPr>
              <a:spLocks noChangeArrowheads="1"/>
            </p:cNvSpPr>
            <p:nvPr/>
          </p:nvSpPr>
          <p:spPr bwMode="auto">
            <a:xfrm>
              <a:off x="8302741" y="2649406"/>
              <a:ext cx="316075" cy="159965"/>
            </a:xfrm>
            <a:prstGeom prst="ellipse">
              <a:avLst/>
            </a:prstGeom>
            <a:solidFill>
              <a:srgbClr val="66A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4" name="Oval 185"/>
            <p:cNvSpPr>
              <a:spLocks noChangeArrowheads="1"/>
            </p:cNvSpPr>
            <p:nvPr/>
          </p:nvSpPr>
          <p:spPr bwMode="auto">
            <a:xfrm>
              <a:off x="8595689" y="2082784"/>
              <a:ext cx="310293" cy="159965"/>
            </a:xfrm>
            <a:prstGeom prst="ellipse">
              <a:avLst/>
            </a:prstGeom>
            <a:solidFill>
              <a:srgbClr val="66A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5" name="Oval 186"/>
            <p:cNvSpPr>
              <a:spLocks noChangeArrowheads="1"/>
            </p:cNvSpPr>
            <p:nvPr/>
          </p:nvSpPr>
          <p:spPr bwMode="auto">
            <a:xfrm>
              <a:off x="8302741" y="2082784"/>
              <a:ext cx="316075" cy="159965"/>
            </a:xfrm>
            <a:prstGeom prst="ellipse">
              <a:avLst/>
            </a:prstGeom>
            <a:solidFill>
              <a:srgbClr val="66A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6" name="Freeform 187"/>
            <p:cNvSpPr>
              <a:spLocks/>
            </p:cNvSpPr>
            <p:nvPr/>
          </p:nvSpPr>
          <p:spPr bwMode="auto">
            <a:xfrm>
              <a:off x="8318160" y="3805777"/>
              <a:ext cx="300656" cy="373893"/>
            </a:xfrm>
            <a:custGeom>
              <a:avLst/>
              <a:gdLst>
                <a:gd name="T0" fmla="*/ 66 w 66"/>
                <a:gd name="T1" fmla="*/ 14 h 82"/>
                <a:gd name="T2" fmla="*/ 45 w 66"/>
                <a:gd name="T3" fmla="*/ 47 h 82"/>
                <a:gd name="T4" fmla="*/ 42 w 66"/>
                <a:gd name="T5" fmla="*/ 82 h 82"/>
                <a:gd name="T6" fmla="*/ 34 w 66"/>
                <a:gd name="T7" fmla="*/ 45 h 82"/>
                <a:gd name="T8" fmla="*/ 58 w 66"/>
                <a:gd name="T9" fmla="*/ 0 h 82"/>
                <a:gd name="T10" fmla="*/ 66 w 66"/>
                <a:gd name="T11" fmla="*/ 1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2">
                  <a:moveTo>
                    <a:pt x="66" y="14"/>
                  </a:moveTo>
                  <a:cubicBezTo>
                    <a:pt x="66" y="14"/>
                    <a:pt x="61" y="40"/>
                    <a:pt x="45" y="47"/>
                  </a:cubicBezTo>
                  <a:cubicBezTo>
                    <a:pt x="20" y="57"/>
                    <a:pt x="26" y="73"/>
                    <a:pt x="42" y="82"/>
                  </a:cubicBezTo>
                  <a:cubicBezTo>
                    <a:pt x="42" y="82"/>
                    <a:pt x="0" y="66"/>
                    <a:pt x="34" y="45"/>
                  </a:cubicBezTo>
                  <a:cubicBezTo>
                    <a:pt x="63" y="27"/>
                    <a:pt x="59" y="11"/>
                    <a:pt x="58" y="0"/>
                  </a:cubicBezTo>
                  <a:lnTo>
                    <a:pt x="66" y="14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7" name="Freeform 188"/>
            <p:cNvSpPr>
              <a:spLocks/>
            </p:cNvSpPr>
            <p:nvPr/>
          </p:nvSpPr>
          <p:spPr bwMode="auto">
            <a:xfrm>
              <a:off x="8582198" y="3805777"/>
              <a:ext cx="314147" cy="333420"/>
            </a:xfrm>
            <a:custGeom>
              <a:avLst/>
              <a:gdLst>
                <a:gd name="T0" fmla="*/ 0 w 69"/>
                <a:gd name="T1" fmla="*/ 0 h 73"/>
                <a:gd name="T2" fmla="*/ 24 w 69"/>
                <a:gd name="T3" fmla="*/ 37 h 73"/>
                <a:gd name="T4" fmla="*/ 27 w 69"/>
                <a:gd name="T5" fmla="*/ 73 h 73"/>
                <a:gd name="T6" fmla="*/ 35 w 69"/>
                <a:gd name="T7" fmla="*/ 35 h 73"/>
                <a:gd name="T8" fmla="*/ 11 w 69"/>
                <a:gd name="T9" fmla="*/ 0 h 73"/>
                <a:gd name="T10" fmla="*/ 0 w 69"/>
                <a:gd name="T1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73">
                  <a:moveTo>
                    <a:pt x="0" y="0"/>
                  </a:moveTo>
                  <a:cubicBezTo>
                    <a:pt x="0" y="0"/>
                    <a:pt x="8" y="30"/>
                    <a:pt x="24" y="37"/>
                  </a:cubicBezTo>
                  <a:cubicBezTo>
                    <a:pt x="49" y="47"/>
                    <a:pt x="43" y="64"/>
                    <a:pt x="27" y="73"/>
                  </a:cubicBezTo>
                  <a:cubicBezTo>
                    <a:pt x="27" y="73"/>
                    <a:pt x="69" y="56"/>
                    <a:pt x="35" y="35"/>
                  </a:cubicBezTo>
                  <a:cubicBezTo>
                    <a:pt x="5" y="18"/>
                    <a:pt x="13" y="10"/>
                    <a:pt x="1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8" name="Freeform 189"/>
            <p:cNvSpPr>
              <a:spLocks/>
            </p:cNvSpPr>
            <p:nvPr/>
          </p:nvSpPr>
          <p:spPr bwMode="auto">
            <a:xfrm>
              <a:off x="8553288" y="3836613"/>
              <a:ext cx="69382" cy="196583"/>
            </a:xfrm>
            <a:custGeom>
              <a:avLst/>
              <a:gdLst>
                <a:gd name="T0" fmla="*/ 11 w 15"/>
                <a:gd name="T1" fmla="*/ 0 h 43"/>
                <a:gd name="T2" fmla="*/ 15 w 15"/>
                <a:gd name="T3" fmla="*/ 43 h 43"/>
                <a:gd name="T4" fmla="*/ 15 w 15"/>
                <a:gd name="T5" fmla="*/ 15 h 43"/>
                <a:gd name="T6" fmla="*/ 11 w 1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3">
                  <a:moveTo>
                    <a:pt x="11" y="0"/>
                  </a:moveTo>
                  <a:cubicBezTo>
                    <a:pt x="12" y="1"/>
                    <a:pt x="0" y="26"/>
                    <a:pt x="15" y="43"/>
                  </a:cubicBezTo>
                  <a:cubicBezTo>
                    <a:pt x="15" y="43"/>
                    <a:pt x="9" y="24"/>
                    <a:pt x="15" y="15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9" name="Freeform 190"/>
            <p:cNvSpPr>
              <a:spLocks/>
            </p:cNvSpPr>
            <p:nvPr/>
          </p:nvSpPr>
          <p:spPr bwMode="auto">
            <a:xfrm>
              <a:off x="8586052" y="3799995"/>
              <a:ext cx="190801" cy="92510"/>
            </a:xfrm>
            <a:custGeom>
              <a:avLst/>
              <a:gdLst>
                <a:gd name="T0" fmla="*/ 0 w 42"/>
                <a:gd name="T1" fmla="*/ 0 h 20"/>
                <a:gd name="T2" fmla="*/ 42 w 42"/>
                <a:gd name="T3" fmla="*/ 11 h 20"/>
                <a:gd name="T4" fmla="*/ 10 w 42"/>
                <a:gd name="T5" fmla="*/ 1 h 20"/>
                <a:gd name="T6" fmla="*/ 0 w 42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20">
                  <a:moveTo>
                    <a:pt x="0" y="0"/>
                  </a:moveTo>
                  <a:cubicBezTo>
                    <a:pt x="1" y="0"/>
                    <a:pt x="20" y="20"/>
                    <a:pt x="42" y="11"/>
                  </a:cubicBezTo>
                  <a:cubicBezTo>
                    <a:pt x="42" y="11"/>
                    <a:pt x="17" y="10"/>
                    <a:pt x="1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0" name="Freeform 191"/>
            <p:cNvSpPr>
              <a:spLocks/>
            </p:cNvSpPr>
            <p:nvPr/>
          </p:nvSpPr>
          <p:spPr bwMode="auto">
            <a:xfrm>
              <a:off x="8431869" y="3805777"/>
              <a:ext cx="158037" cy="127201"/>
            </a:xfrm>
            <a:custGeom>
              <a:avLst/>
              <a:gdLst>
                <a:gd name="T0" fmla="*/ 33 w 35"/>
                <a:gd name="T1" fmla="*/ 0 h 28"/>
                <a:gd name="T2" fmla="*/ 0 w 35"/>
                <a:gd name="T3" fmla="*/ 28 h 28"/>
                <a:gd name="T4" fmla="*/ 35 w 35"/>
                <a:gd name="T5" fmla="*/ 8 h 28"/>
                <a:gd name="T6" fmla="*/ 33 w 35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8">
                  <a:moveTo>
                    <a:pt x="33" y="0"/>
                  </a:moveTo>
                  <a:cubicBezTo>
                    <a:pt x="32" y="1"/>
                    <a:pt x="5" y="6"/>
                    <a:pt x="0" y="28"/>
                  </a:cubicBezTo>
                  <a:cubicBezTo>
                    <a:pt x="0" y="28"/>
                    <a:pt x="12" y="11"/>
                    <a:pt x="35" y="8"/>
                  </a:cubicBezTo>
                  <a:lnTo>
                    <a:pt x="33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1" name="Freeform 192"/>
            <p:cNvSpPr>
              <a:spLocks/>
            </p:cNvSpPr>
            <p:nvPr/>
          </p:nvSpPr>
          <p:spPr bwMode="auto">
            <a:xfrm>
              <a:off x="8582198" y="2163730"/>
              <a:ext cx="50109" cy="1642046"/>
            </a:xfrm>
            <a:custGeom>
              <a:avLst/>
              <a:gdLst>
                <a:gd name="T0" fmla="*/ 26 w 26"/>
                <a:gd name="T1" fmla="*/ 0 h 852"/>
                <a:gd name="T2" fmla="*/ 0 w 26"/>
                <a:gd name="T3" fmla="*/ 0 h 852"/>
                <a:gd name="T4" fmla="*/ 0 w 26"/>
                <a:gd name="T5" fmla="*/ 10 h 852"/>
                <a:gd name="T6" fmla="*/ 0 w 26"/>
                <a:gd name="T7" fmla="*/ 852 h 852"/>
                <a:gd name="T8" fmla="*/ 26 w 26"/>
                <a:gd name="T9" fmla="*/ 852 h 852"/>
                <a:gd name="T10" fmla="*/ 26 w 26"/>
                <a:gd name="T11" fmla="*/ 0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852">
                  <a:moveTo>
                    <a:pt x="26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0" y="852"/>
                  </a:lnTo>
                  <a:lnTo>
                    <a:pt x="26" y="85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66A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02" name="Group 8"/>
          <p:cNvGrpSpPr/>
          <p:nvPr/>
        </p:nvGrpSpPr>
        <p:grpSpPr>
          <a:xfrm>
            <a:off x="9875414" y="2602315"/>
            <a:ext cx="601312" cy="2682780"/>
            <a:chOff x="10185698" y="1496890"/>
            <a:chExt cx="601312" cy="2682780"/>
          </a:xfrm>
        </p:grpSpPr>
        <p:sp>
          <p:nvSpPr>
            <p:cNvPr id="103" name="Oval 193"/>
            <p:cNvSpPr>
              <a:spLocks noChangeArrowheads="1"/>
            </p:cNvSpPr>
            <p:nvPr/>
          </p:nvSpPr>
          <p:spPr bwMode="auto">
            <a:xfrm>
              <a:off x="10472863" y="2649406"/>
              <a:ext cx="314147" cy="159965"/>
            </a:xfrm>
            <a:prstGeom prst="ellipse">
              <a:avLst/>
            </a:prstGeom>
            <a:solidFill>
              <a:srgbClr val="66A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4" name="Oval 194"/>
            <p:cNvSpPr>
              <a:spLocks noChangeArrowheads="1"/>
            </p:cNvSpPr>
            <p:nvPr/>
          </p:nvSpPr>
          <p:spPr bwMode="auto">
            <a:xfrm>
              <a:off x="10185698" y="2649406"/>
              <a:ext cx="314147" cy="159965"/>
            </a:xfrm>
            <a:prstGeom prst="ellipse">
              <a:avLst/>
            </a:prstGeom>
            <a:solidFill>
              <a:srgbClr val="66A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5" name="Oval 195"/>
            <p:cNvSpPr>
              <a:spLocks noChangeArrowheads="1"/>
            </p:cNvSpPr>
            <p:nvPr/>
          </p:nvSpPr>
          <p:spPr bwMode="auto">
            <a:xfrm>
              <a:off x="10472863" y="2082784"/>
              <a:ext cx="314147" cy="159965"/>
            </a:xfrm>
            <a:prstGeom prst="ellipse">
              <a:avLst/>
            </a:prstGeom>
            <a:solidFill>
              <a:srgbClr val="66A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6" name="Oval 196"/>
            <p:cNvSpPr>
              <a:spLocks noChangeArrowheads="1"/>
            </p:cNvSpPr>
            <p:nvPr/>
          </p:nvSpPr>
          <p:spPr bwMode="auto">
            <a:xfrm>
              <a:off x="10185698" y="2082784"/>
              <a:ext cx="314147" cy="159965"/>
            </a:xfrm>
            <a:prstGeom prst="ellipse">
              <a:avLst/>
            </a:prstGeom>
            <a:solidFill>
              <a:srgbClr val="66A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7" name="Freeform 197"/>
            <p:cNvSpPr>
              <a:spLocks/>
            </p:cNvSpPr>
            <p:nvPr/>
          </p:nvSpPr>
          <p:spPr bwMode="auto">
            <a:xfrm>
              <a:off x="10199189" y="3805777"/>
              <a:ext cx="300656" cy="373893"/>
            </a:xfrm>
            <a:custGeom>
              <a:avLst/>
              <a:gdLst>
                <a:gd name="T0" fmla="*/ 66 w 66"/>
                <a:gd name="T1" fmla="*/ 14 h 82"/>
                <a:gd name="T2" fmla="*/ 44 w 66"/>
                <a:gd name="T3" fmla="*/ 47 h 82"/>
                <a:gd name="T4" fmla="*/ 42 w 66"/>
                <a:gd name="T5" fmla="*/ 82 h 82"/>
                <a:gd name="T6" fmla="*/ 34 w 66"/>
                <a:gd name="T7" fmla="*/ 45 h 82"/>
                <a:gd name="T8" fmla="*/ 58 w 66"/>
                <a:gd name="T9" fmla="*/ 0 h 82"/>
                <a:gd name="T10" fmla="*/ 66 w 66"/>
                <a:gd name="T11" fmla="*/ 1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82">
                  <a:moveTo>
                    <a:pt x="66" y="14"/>
                  </a:moveTo>
                  <a:cubicBezTo>
                    <a:pt x="66" y="14"/>
                    <a:pt x="61" y="40"/>
                    <a:pt x="44" y="47"/>
                  </a:cubicBezTo>
                  <a:cubicBezTo>
                    <a:pt x="20" y="57"/>
                    <a:pt x="26" y="73"/>
                    <a:pt x="42" y="82"/>
                  </a:cubicBezTo>
                  <a:cubicBezTo>
                    <a:pt x="42" y="82"/>
                    <a:pt x="0" y="66"/>
                    <a:pt x="34" y="45"/>
                  </a:cubicBezTo>
                  <a:cubicBezTo>
                    <a:pt x="63" y="27"/>
                    <a:pt x="59" y="11"/>
                    <a:pt x="58" y="0"/>
                  </a:cubicBezTo>
                  <a:lnTo>
                    <a:pt x="66" y="14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8" name="Freeform 198"/>
            <p:cNvSpPr>
              <a:spLocks/>
            </p:cNvSpPr>
            <p:nvPr/>
          </p:nvSpPr>
          <p:spPr bwMode="auto">
            <a:xfrm>
              <a:off x="10463227" y="3805777"/>
              <a:ext cx="314147" cy="333420"/>
            </a:xfrm>
            <a:custGeom>
              <a:avLst/>
              <a:gdLst>
                <a:gd name="T0" fmla="*/ 0 w 69"/>
                <a:gd name="T1" fmla="*/ 0 h 73"/>
                <a:gd name="T2" fmla="*/ 24 w 69"/>
                <a:gd name="T3" fmla="*/ 37 h 73"/>
                <a:gd name="T4" fmla="*/ 27 w 69"/>
                <a:gd name="T5" fmla="*/ 73 h 73"/>
                <a:gd name="T6" fmla="*/ 35 w 69"/>
                <a:gd name="T7" fmla="*/ 35 h 73"/>
                <a:gd name="T8" fmla="*/ 11 w 69"/>
                <a:gd name="T9" fmla="*/ 0 h 73"/>
                <a:gd name="T10" fmla="*/ 0 w 69"/>
                <a:gd name="T1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73">
                  <a:moveTo>
                    <a:pt x="0" y="0"/>
                  </a:moveTo>
                  <a:cubicBezTo>
                    <a:pt x="0" y="0"/>
                    <a:pt x="7" y="30"/>
                    <a:pt x="24" y="37"/>
                  </a:cubicBezTo>
                  <a:cubicBezTo>
                    <a:pt x="48" y="47"/>
                    <a:pt x="43" y="64"/>
                    <a:pt x="27" y="73"/>
                  </a:cubicBezTo>
                  <a:cubicBezTo>
                    <a:pt x="27" y="73"/>
                    <a:pt x="69" y="56"/>
                    <a:pt x="35" y="35"/>
                  </a:cubicBezTo>
                  <a:cubicBezTo>
                    <a:pt x="5" y="18"/>
                    <a:pt x="13" y="10"/>
                    <a:pt x="1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9" name="Freeform 199"/>
            <p:cNvSpPr>
              <a:spLocks/>
            </p:cNvSpPr>
            <p:nvPr/>
          </p:nvSpPr>
          <p:spPr bwMode="auto">
            <a:xfrm>
              <a:off x="10436245" y="3836613"/>
              <a:ext cx="69382" cy="196583"/>
            </a:xfrm>
            <a:custGeom>
              <a:avLst/>
              <a:gdLst>
                <a:gd name="T0" fmla="*/ 11 w 15"/>
                <a:gd name="T1" fmla="*/ 0 h 43"/>
                <a:gd name="T2" fmla="*/ 15 w 15"/>
                <a:gd name="T3" fmla="*/ 43 h 43"/>
                <a:gd name="T4" fmla="*/ 15 w 15"/>
                <a:gd name="T5" fmla="*/ 15 h 43"/>
                <a:gd name="T6" fmla="*/ 11 w 1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3">
                  <a:moveTo>
                    <a:pt x="11" y="0"/>
                  </a:moveTo>
                  <a:cubicBezTo>
                    <a:pt x="12" y="1"/>
                    <a:pt x="0" y="26"/>
                    <a:pt x="15" y="43"/>
                  </a:cubicBezTo>
                  <a:cubicBezTo>
                    <a:pt x="15" y="43"/>
                    <a:pt x="9" y="24"/>
                    <a:pt x="15" y="15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0" name="Freeform 200"/>
            <p:cNvSpPr>
              <a:spLocks/>
            </p:cNvSpPr>
            <p:nvPr/>
          </p:nvSpPr>
          <p:spPr bwMode="auto">
            <a:xfrm>
              <a:off x="10522973" y="3932978"/>
              <a:ext cx="86728" cy="132983"/>
            </a:xfrm>
            <a:custGeom>
              <a:avLst/>
              <a:gdLst>
                <a:gd name="T0" fmla="*/ 5 w 19"/>
                <a:gd name="T1" fmla="*/ 0 h 29"/>
                <a:gd name="T2" fmla="*/ 19 w 19"/>
                <a:gd name="T3" fmla="*/ 29 h 29"/>
                <a:gd name="T4" fmla="*/ 12 w 19"/>
                <a:gd name="T5" fmla="*/ 9 h 29"/>
                <a:gd name="T6" fmla="*/ 5 w 1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9">
                  <a:moveTo>
                    <a:pt x="5" y="0"/>
                  </a:moveTo>
                  <a:cubicBezTo>
                    <a:pt x="5" y="1"/>
                    <a:pt x="0" y="22"/>
                    <a:pt x="19" y="29"/>
                  </a:cubicBezTo>
                  <a:cubicBezTo>
                    <a:pt x="19" y="29"/>
                    <a:pt x="9" y="18"/>
                    <a:pt x="12" y="9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1" name="Freeform 201"/>
            <p:cNvSpPr>
              <a:spLocks/>
            </p:cNvSpPr>
            <p:nvPr/>
          </p:nvSpPr>
          <p:spPr bwMode="auto">
            <a:xfrm>
              <a:off x="10596210" y="3892505"/>
              <a:ext cx="177310" cy="94437"/>
            </a:xfrm>
            <a:custGeom>
              <a:avLst/>
              <a:gdLst>
                <a:gd name="T0" fmla="*/ 1 w 39"/>
                <a:gd name="T1" fmla="*/ 19 h 21"/>
                <a:gd name="T2" fmla="*/ 39 w 39"/>
                <a:gd name="T3" fmla="*/ 0 h 21"/>
                <a:gd name="T4" fmla="*/ 0 w 39"/>
                <a:gd name="T5" fmla="*/ 13 h 21"/>
                <a:gd name="T6" fmla="*/ 1 w 39"/>
                <a:gd name="T7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1">
                  <a:moveTo>
                    <a:pt x="1" y="19"/>
                  </a:moveTo>
                  <a:cubicBezTo>
                    <a:pt x="1" y="19"/>
                    <a:pt x="29" y="21"/>
                    <a:pt x="39" y="0"/>
                  </a:cubicBezTo>
                  <a:cubicBezTo>
                    <a:pt x="39" y="0"/>
                    <a:pt x="25" y="13"/>
                    <a:pt x="0" y="13"/>
                  </a:cubicBezTo>
                  <a:lnTo>
                    <a:pt x="1" y="19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2" name="Freeform 202"/>
            <p:cNvSpPr>
              <a:spLocks/>
            </p:cNvSpPr>
            <p:nvPr/>
          </p:nvSpPr>
          <p:spPr bwMode="auto">
            <a:xfrm>
              <a:off x="10226171" y="3936832"/>
              <a:ext cx="192728" cy="82873"/>
            </a:xfrm>
            <a:custGeom>
              <a:avLst/>
              <a:gdLst>
                <a:gd name="T0" fmla="*/ 42 w 42"/>
                <a:gd name="T1" fmla="*/ 7 h 18"/>
                <a:gd name="T2" fmla="*/ 0 w 42"/>
                <a:gd name="T3" fmla="*/ 18 h 18"/>
                <a:gd name="T4" fmla="*/ 42 w 42"/>
                <a:gd name="T5" fmla="*/ 14 h 18"/>
                <a:gd name="T6" fmla="*/ 42 w 42"/>
                <a:gd name="T7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18">
                  <a:moveTo>
                    <a:pt x="42" y="7"/>
                  </a:moveTo>
                  <a:cubicBezTo>
                    <a:pt x="41" y="7"/>
                    <a:pt x="14" y="0"/>
                    <a:pt x="0" y="18"/>
                  </a:cubicBezTo>
                  <a:cubicBezTo>
                    <a:pt x="0" y="18"/>
                    <a:pt x="16" y="8"/>
                    <a:pt x="42" y="14"/>
                  </a:cubicBezTo>
                  <a:lnTo>
                    <a:pt x="42" y="7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3" name="Freeform 203"/>
            <p:cNvSpPr>
              <a:spLocks/>
            </p:cNvSpPr>
            <p:nvPr/>
          </p:nvSpPr>
          <p:spPr bwMode="auto">
            <a:xfrm>
              <a:off x="10469009" y="3799995"/>
              <a:ext cx="186947" cy="92510"/>
            </a:xfrm>
            <a:custGeom>
              <a:avLst/>
              <a:gdLst>
                <a:gd name="T0" fmla="*/ 0 w 41"/>
                <a:gd name="T1" fmla="*/ 0 h 20"/>
                <a:gd name="T2" fmla="*/ 41 w 41"/>
                <a:gd name="T3" fmla="*/ 11 h 20"/>
                <a:gd name="T4" fmla="*/ 10 w 41"/>
                <a:gd name="T5" fmla="*/ 1 h 20"/>
                <a:gd name="T6" fmla="*/ 0 w 41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20">
                  <a:moveTo>
                    <a:pt x="0" y="0"/>
                  </a:moveTo>
                  <a:cubicBezTo>
                    <a:pt x="1" y="0"/>
                    <a:pt x="20" y="20"/>
                    <a:pt x="41" y="11"/>
                  </a:cubicBezTo>
                  <a:cubicBezTo>
                    <a:pt x="41" y="11"/>
                    <a:pt x="17" y="10"/>
                    <a:pt x="1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4" name="Freeform 204"/>
            <p:cNvSpPr>
              <a:spLocks/>
            </p:cNvSpPr>
            <p:nvPr/>
          </p:nvSpPr>
          <p:spPr bwMode="auto">
            <a:xfrm>
              <a:off x="10312899" y="3805777"/>
              <a:ext cx="159965" cy="127201"/>
            </a:xfrm>
            <a:custGeom>
              <a:avLst/>
              <a:gdLst>
                <a:gd name="T0" fmla="*/ 33 w 35"/>
                <a:gd name="T1" fmla="*/ 0 h 28"/>
                <a:gd name="T2" fmla="*/ 0 w 35"/>
                <a:gd name="T3" fmla="*/ 28 h 28"/>
                <a:gd name="T4" fmla="*/ 35 w 35"/>
                <a:gd name="T5" fmla="*/ 8 h 28"/>
                <a:gd name="T6" fmla="*/ 33 w 35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8">
                  <a:moveTo>
                    <a:pt x="33" y="0"/>
                  </a:moveTo>
                  <a:cubicBezTo>
                    <a:pt x="32" y="1"/>
                    <a:pt x="5" y="6"/>
                    <a:pt x="0" y="28"/>
                  </a:cubicBezTo>
                  <a:cubicBezTo>
                    <a:pt x="0" y="28"/>
                    <a:pt x="12" y="11"/>
                    <a:pt x="35" y="8"/>
                  </a:cubicBezTo>
                  <a:lnTo>
                    <a:pt x="33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5" name="Freeform 205"/>
            <p:cNvSpPr>
              <a:spLocks/>
            </p:cNvSpPr>
            <p:nvPr/>
          </p:nvSpPr>
          <p:spPr bwMode="auto">
            <a:xfrm>
              <a:off x="10463227" y="1647218"/>
              <a:ext cx="50109" cy="2158559"/>
            </a:xfrm>
            <a:custGeom>
              <a:avLst/>
              <a:gdLst>
                <a:gd name="T0" fmla="*/ 26 w 26"/>
                <a:gd name="T1" fmla="*/ 0 h 1120"/>
                <a:gd name="T2" fmla="*/ 0 w 26"/>
                <a:gd name="T3" fmla="*/ 0 h 1120"/>
                <a:gd name="T4" fmla="*/ 0 w 26"/>
                <a:gd name="T5" fmla="*/ 12 h 1120"/>
                <a:gd name="T6" fmla="*/ 0 w 26"/>
                <a:gd name="T7" fmla="*/ 1120 h 1120"/>
                <a:gd name="T8" fmla="*/ 26 w 26"/>
                <a:gd name="T9" fmla="*/ 1120 h 1120"/>
                <a:gd name="T10" fmla="*/ 26 w 26"/>
                <a:gd name="T11" fmla="*/ 0 h 1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120">
                  <a:moveTo>
                    <a:pt x="26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0" y="1120"/>
                  </a:lnTo>
                  <a:lnTo>
                    <a:pt x="26" y="112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66A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6" name="Oval 206"/>
            <p:cNvSpPr>
              <a:spLocks noChangeArrowheads="1"/>
            </p:cNvSpPr>
            <p:nvPr/>
          </p:nvSpPr>
          <p:spPr bwMode="auto">
            <a:xfrm>
              <a:off x="10418900" y="1573981"/>
              <a:ext cx="140692" cy="142619"/>
            </a:xfrm>
            <a:prstGeom prst="ellipse">
              <a:avLst/>
            </a:prstGeom>
            <a:solidFill>
              <a:srgbClr val="FFA3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7" name="Oval 207"/>
            <p:cNvSpPr>
              <a:spLocks noChangeArrowheads="1"/>
            </p:cNvSpPr>
            <p:nvPr/>
          </p:nvSpPr>
          <p:spPr bwMode="auto">
            <a:xfrm>
              <a:off x="10339881" y="1529654"/>
              <a:ext cx="142619" cy="140692"/>
            </a:xfrm>
            <a:prstGeom prst="ellipse">
              <a:avLst/>
            </a:prstGeom>
            <a:solidFill>
              <a:srgbClr val="FFA3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8" name="Oval 208"/>
            <p:cNvSpPr>
              <a:spLocks noChangeArrowheads="1"/>
            </p:cNvSpPr>
            <p:nvPr/>
          </p:nvSpPr>
          <p:spPr bwMode="auto">
            <a:xfrm>
              <a:off x="10472863" y="1496890"/>
              <a:ext cx="146474" cy="140692"/>
            </a:xfrm>
            <a:prstGeom prst="ellipse">
              <a:avLst/>
            </a:prstGeom>
            <a:solidFill>
              <a:srgbClr val="FFA3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19" name="Oval 209"/>
          <p:cNvSpPr>
            <a:spLocks noChangeArrowheads="1"/>
          </p:cNvSpPr>
          <p:nvPr/>
        </p:nvSpPr>
        <p:spPr bwMode="auto">
          <a:xfrm>
            <a:off x="2829263" y="4911202"/>
            <a:ext cx="177310" cy="237056"/>
          </a:xfrm>
          <a:prstGeom prst="ellipse">
            <a:avLst/>
          </a:prstGeom>
          <a:solidFill>
            <a:srgbClr val="4454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0" name="TextBox 119"/>
          <p:cNvSpPr txBox="1"/>
          <p:nvPr/>
        </p:nvSpPr>
        <p:spPr>
          <a:xfrm flipH="1">
            <a:off x="551855" y="5924968"/>
            <a:ext cx="8386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vi-VN" sz="1600" b="1">
                <a:solidFill>
                  <a:srgbClr val="89C600"/>
                </a:solidFill>
                <a:latin typeface="Raleway Light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BEGIN!</a:t>
            </a:r>
            <a:endParaRPr lang="id-ID" sz="1600" b="1" dirty="0">
              <a:solidFill>
                <a:srgbClr val="89C6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121" name="TextBox 120"/>
          <p:cNvSpPr txBox="1"/>
          <p:nvPr/>
        </p:nvSpPr>
        <p:spPr>
          <a:xfrm flipH="1">
            <a:off x="198192" y="6240758"/>
            <a:ext cx="1546011" cy="9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122" name="TextBox 121"/>
          <p:cNvSpPr txBox="1"/>
          <p:nvPr/>
        </p:nvSpPr>
        <p:spPr>
          <a:xfrm flipH="1">
            <a:off x="2564437" y="5924968"/>
            <a:ext cx="652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vi-VN" sz="1600" b="1">
                <a:solidFill>
                  <a:srgbClr val="00B393"/>
                </a:solidFill>
                <a:latin typeface="Raleway Light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FIND</a:t>
            </a:r>
            <a:endParaRPr lang="id-ID" sz="1600" b="1" dirty="0">
              <a:solidFill>
                <a:srgbClr val="00B39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123" name="TextBox 122"/>
          <p:cNvSpPr txBox="1"/>
          <p:nvPr/>
        </p:nvSpPr>
        <p:spPr>
          <a:xfrm flipH="1">
            <a:off x="2117800" y="6240758"/>
            <a:ext cx="1546011" cy="9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124" name="TextBox 123"/>
          <p:cNvSpPr txBox="1"/>
          <p:nvPr/>
        </p:nvSpPr>
        <p:spPr>
          <a:xfrm flipH="1">
            <a:off x="4429542" y="5924968"/>
            <a:ext cx="7617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vi-VN" sz="1600" b="1">
                <a:solidFill>
                  <a:srgbClr val="00BAF7"/>
                </a:solidFill>
                <a:latin typeface="Raleway Light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WORK</a:t>
            </a:r>
            <a:endParaRPr lang="id-ID" sz="1600" b="1" dirty="0">
              <a:solidFill>
                <a:srgbClr val="00BAF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125" name="TextBox 124"/>
          <p:cNvSpPr txBox="1"/>
          <p:nvPr/>
        </p:nvSpPr>
        <p:spPr>
          <a:xfrm flipH="1">
            <a:off x="4037408" y="6240758"/>
            <a:ext cx="1546011" cy="9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126" name="TextBox 125"/>
          <p:cNvSpPr txBox="1"/>
          <p:nvPr/>
        </p:nvSpPr>
        <p:spPr>
          <a:xfrm flipH="1">
            <a:off x="6368387" y="5924968"/>
            <a:ext cx="723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vi-VN" sz="1600" b="1">
                <a:solidFill>
                  <a:srgbClr val="FFC000"/>
                </a:solidFill>
                <a:latin typeface="Raleway Light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MORE</a:t>
            </a:r>
            <a:endParaRPr lang="id-ID" sz="16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957016" y="6240758"/>
            <a:ext cx="1546011" cy="9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128" name="TextBox 127"/>
          <p:cNvSpPr txBox="1"/>
          <p:nvPr/>
        </p:nvSpPr>
        <p:spPr>
          <a:xfrm flipH="1">
            <a:off x="8060367" y="5924968"/>
            <a:ext cx="1178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vi-VN" sz="1600" b="1">
                <a:solidFill>
                  <a:srgbClr val="F61A00"/>
                </a:solidFill>
                <a:latin typeface="Raleway Light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TRY HARD</a:t>
            </a:r>
            <a:endParaRPr lang="id-ID" sz="1600" b="1" dirty="0">
              <a:solidFill>
                <a:srgbClr val="F61A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129" name="TextBox 128"/>
          <p:cNvSpPr txBox="1"/>
          <p:nvPr/>
        </p:nvSpPr>
        <p:spPr>
          <a:xfrm flipH="1">
            <a:off x="7876624" y="6240758"/>
            <a:ext cx="1546011" cy="9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130" name="TextBox 129"/>
          <p:cNvSpPr txBox="1"/>
          <p:nvPr/>
        </p:nvSpPr>
        <p:spPr>
          <a:xfrm flipH="1">
            <a:off x="9942305" y="5924968"/>
            <a:ext cx="12538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vi-VN" sz="1600" b="1">
                <a:solidFill>
                  <a:srgbClr val="343E48"/>
                </a:solidFill>
                <a:latin typeface="Raleway Light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SUCCESS!!!</a:t>
            </a:r>
            <a:endParaRPr lang="id-ID" sz="1600" b="1" dirty="0">
              <a:solidFill>
                <a:srgbClr val="343E4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131" name="TextBox 130"/>
          <p:cNvSpPr txBox="1"/>
          <p:nvPr/>
        </p:nvSpPr>
        <p:spPr>
          <a:xfrm flipH="1">
            <a:off x="9796230" y="6240758"/>
            <a:ext cx="1546011" cy="9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5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7500"/>
                            </p:stCondLst>
                            <p:childTnLst>
                              <p:par>
                                <p:cTn id="1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0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500"/>
                            </p:stCondLst>
                            <p:childTnLst>
                              <p:par>
                                <p:cTn id="1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119" grpId="0" animBg="1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3977167" y="1216753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en-US" altLang="zh-CN" sz="44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39910" y="1883261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Put Your </a:t>
            </a:r>
            <a:r>
              <a:rPr lang="en-US" sz="1600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Awesome Subtitle</a:t>
            </a:r>
          </a:p>
        </p:txBody>
      </p:sp>
      <p:sp>
        <p:nvSpPr>
          <p:cNvPr id="32" name="Freeform 5"/>
          <p:cNvSpPr>
            <a:spLocks/>
          </p:cNvSpPr>
          <p:nvPr/>
        </p:nvSpPr>
        <p:spPr bwMode="auto">
          <a:xfrm>
            <a:off x="2112998" y="6552450"/>
            <a:ext cx="7534313" cy="1152307"/>
          </a:xfrm>
          <a:custGeom>
            <a:avLst/>
            <a:gdLst>
              <a:gd name="T0" fmla="*/ 5179 w 5179"/>
              <a:gd name="T1" fmla="*/ 792 h 792"/>
              <a:gd name="T2" fmla="*/ 2590 w 5179"/>
              <a:gd name="T3" fmla="*/ 0 h 792"/>
              <a:gd name="T4" fmla="*/ 0 w 5179"/>
              <a:gd name="T5" fmla="*/ 792 h 792"/>
              <a:gd name="T6" fmla="*/ 5179 w 5179"/>
              <a:gd name="T7" fmla="*/ 792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179" h="792">
                <a:moveTo>
                  <a:pt x="5179" y="792"/>
                </a:moveTo>
                <a:cubicBezTo>
                  <a:pt x="4886" y="337"/>
                  <a:pt x="3838" y="0"/>
                  <a:pt x="2590" y="0"/>
                </a:cubicBezTo>
                <a:cubicBezTo>
                  <a:pt x="1342" y="0"/>
                  <a:pt x="294" y="337"/>
                  <a:pt x="0" y="792"/>
                </a:cubicBezTo>
                <a:lnTo>
                  <a:pt x="5179" y="792"/>
                </a:lnTo>
                <a:close/>
              </a:path>
            </a:pathLst>
          </a:custGeom>
          <a:solidFill>
            <a:srgbClr val="4454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Freeform 6"/>
          <p:cNvSpPr>
            <a:spLocks noEditPoints="1"/>
          </p:cNvSpPr>
          <p:nvPr/>
        </p:nvSpPr>
        <p:spPr bwMode="auto">
          <a:xfrm>
            <a:off x="4238487" y="3471630"/>
            <a:ext cx="3176846" cy="3339966"/>
          </a:xfrm>
          <a:custGeom>
            <a:avLst/>
            <a:gdLst>
              <a:gd name="T0" fmla="*/ 2073 w 2184"/>
              <a:gd name="T1" fmla="*/ 1727 h 2295"/>
              <a:gd name="T2" fmla="*/ 1891 w 2184"/>
              <a:gd name="T3" fmla="*/ 1605 h 2295"/>
              <a:gd name="T4" fmla="*/ 1717 w 2184"/>
              <a:gd name="T5" fmla="*/ 1307 h 2295"/>
              <a:gd name="T6" fmla="*/ 1659 w 2184"/>
              <a:gd name="T7" fmla="*/ 976 h 2295"/>
              <a:gd name="T8" fmla="*/ 1465 w 2184"/>
              <a:gd name="T9" fmla="*/ 725 h 2295"/>
              <a:gd name="T10" fmla="*/ 1209 w 2184"/>
              <a:gd name="T11" fmla="*/ 630 h 2295"/>
              <a:gd name="T12" fmla="*/ 1249 w 2184"/>
              <a:gd name="T13" fmla="*/ 461 h 2295"/>
              <a:gd name="T14" fmla="*/ 1286 w 2184"/>
              <a:gd name="T15" fmla="*/ 423 h 2295"/>
              <a:gd name="T16" fmla="*/ 1280 w 2184"/>
              <a:gd name="T17" fmla="*/ 329 h 2295"/>
              <a:gd name="T18" fmla="*/ 1189 w 2184"/>
              <a:gd name="T19" fmla="*/ 64 h 2295"/>
              <a:gd name="T20" fmla="*/ 836 w 2184"/>
              <a:gd name="T21" fmla="*/ 203 h 2295"/>
              <a:gd name="T22" fmla="*/ 877 w 2184"/>
              <a:gd name="T23" fmla="*/ 487 h 2295"/>
              <a:gd name="T24" fmla="*/ 915 w 2184"/>
              <a:gd name="T25" fmla="*/ 517 h 2295"/>
              <a:gd name="T26" fmla="*/ 904 w 2184"/>
              <a:gd name="T27" fmla="*/ 653 h 2295"/>
              <a:gd name="T28" fmla="*/ 826 w 2184"/>
              <a:gd name="T29" fmla="*/ 691 h 2295"/>
              <a:gd name="T30" fmla="*/ 623 w 2184"/>
              <a:gd name="T31" fmla="*/ 752 h 2295"/>
              <a:gd name="T32" fmla="*/ 513 w 2184"/>
              <a:gd name="T33" fmla="*/ 868 h 2295"/>
              <a:gd name="T34" fmla="*/ 469 w 2184"/>
              <a:gd name="T35" fmla="*/ 1242 h 2295"/>
              <a:gd name="T36" fmla="*/ 361 w 2184"/>
              <a:gd name="T37" fmla="*/ 1515 h 2295"/>
              <a:gd name="T38" fmla="*/ 209 w 2184"/>
              <a:gd name="T39" fmla="*/ 1767 h 2295"/>
              <a:gd name="T40" fmla="*/ 89 w 2184"/>
              <a:gd name="T41" fmla="*/ 1758 h 2295"/>
              <a:gd name="T42" fmla="*/ 79 w 2184"/>
              <a:gd name="T43" fmla="*/ 1825 h 2295"/>
              <a:gd name="T44" fmla="*/ 59 w 2184"/>
              <a:gd name="T45" fmla="*/ 1950 h 2295"/>
              <a:gd name="T46" fmla="*/ 83 w 2184"/>
              <a:gd name="T47" fmla="*/ 1992 h 2295"/>
              <a:gd name="T48" fmla="*/ 188 w 2184"/>
              <a:gd name="T49" fmla="*/ 2003 h 2295"/>
              <a:gd name="T50" fmla="*/ 164 w 2184"/>
              <a:gd name="T51" fmla="*/ 2160 h 2295"/>
              <a:gd name="T52" fmla="*/ 337 w 2184"/>
              <a:gd name="T53" fmla="*/ 2281 h 2295"/>
              <a:gd name="T54" fmla="*/ 1182 w 2184"/>
              <a:gd name="T55" fmla="*/ 2212 h 2295"/>
              <a:gd name="T56" fmla="*/ 1226 w 2184"/>
              <a:gd name="T57" fmla="*/ 2161 h 2295"/>
              <a:gd name="T58" fmla="*/ 1635 w 2184"/>
              <a:gd name="T59" fmla="*/ 2188 h 2295"/>
              <a:gd name="T60" fmla="*/ 2022 w 2184"/>
              <a:gd name="T61" fmla="*/ 1979 h 2295"/>
              <a:gd name="T62" fmla="*/ 2140 w 2184"/>
              <a:gd name="T63" fmla="*/ 1945 h 2295"/>
              <a:gd name="T64" fmla="*/ 2171 w 2184"/>
              <a:gd name="T65" fmla="*/ 1791 h 2295"/>
              <a:gd name="T66" fmla="*/ 681 w 2184"/>
              <a:gd name="T67" fmla="*/ 1635 h 2295"/>
              <a:gd name="T68" fmla="*/ 619 w 2184"/>
              <a:gd name="T69" fmla="*/ 1699 h 2295"/>
              <a:gd name="T70" fmla="*/ 536 w 2184"/>
              <a:gd name="T71" fmla="*/ 1758 h 2295"/>
              <a:gd name="T72" fmla="*/ 359 w 2184"/>
              <a:gd name="T73" fmla="*/ 1875 h 2295"/>
              <a:gd name="T74" fmla="*/ 316 w 2184"/>
              <a:gd name="T75" fmla="*/ 1913 h 2295"/>
              <a:gd name="T76" fmla="*/ 392 w 2184"/>
              <a:gd name="T77" fmla="*/ 1812 h 2295"/>
              <a:gd name="T78" fmla="*/ 590 w 2184"/>
              <a:gd name="T79" fmla="*/ 1517 h 2295"/>
              <a:gd name="T80" fmla="*/ 678 w 2184"/>
              <a:gd name="T81" fmla="*/ 1205 h 2295"/>
              <a:gd name="T82" fmla="*/ 681 w 2184"/>
              <a:gd name="T83" fmla="*/ 1635 h 2295"/>
              <a:gd name="T84" fmla="*/ 1681 w 2184"/>
              <a:gd name="T85" fmla="*/ 1816 h 2295"/>
              <a:gd name="T86" fmla="*/ 1508 w 2184"/>
              <a:gd name="T87" fmla="*/ 1785 h 2295"/>
              <a:gd name="T88" fmla="*/ 1470 w 2184"/>
              <a:gd name="T89" fmla="*/ 1686 h 2295"/>
              <a:gd name="T90" fmla="*/ 1487 w 2184"/>
              <a:gd name="T91" fmla="*/ 1153 h 2295"/>
              <a:gd name="T92" fmla="*/ 1594 w 2184"/>
              <a:gd name="T93" fmla="*/ 1527 h 2295"/>
              <a:gd name="T94" fmla="*/ 1755 w 2184"/>
              <a:gd name="T95" fmla="*/ 1737 h 2295"/>
              <a:gd name="T96" fmla="*/ 1732 w 2184"/>
              <a:gd name="T97" fmla="*/ 1810 h 2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184" h="2295">
                <a:moveTo>
                  <a:pt x="2134" y="1742"/>
                </a:moveTo>
                <a:cubicBezTo>
                  <a:pt x="2119" y="1736"/>
                  <a:pt x="2092" y="1737"/>
                  <a:pt x="2073" y="1727"/>
                </a:cubicBezTo>
                <a:cubicBezTo>
                  <a:pt x="2054" y="1716"/>
                  <a:pt x="2009" y="1720"/>
                  <a:pt x="1992" y="1718"/>
                </a:cubicBezTo>
                <a:cubicBezTo>
                  <a:pt x="1974" y="1716"/>
                  <a:pt x="1943" y="1691"/>
                  <a:pt x="1891" y="1605"/>
                </a:cubicBezTo>
                <a:cubicBezTo>
                  <a:pt x="1839" y="1518"/>
                  <a:pt x="1807" y="1481"/>
                  <a:pt x="1782" y="1452"/>
                </a:cubicBezTo>
                <a:cubicBezTo>
                  <a:pt x="1757" y="1423"/>
                  <a:pt x="1734" y="1392"/>
                  <a:pt x="1717" y="1307"/>
                </a:cubicBezTo>
                <a:cubicBezTo>
                  <a:pt x="1701" y="1221"/>
                  <a:pt x="1671" y="1167"/>
                  <a:pt x="1663" y="1146"/>
                </a:cubicBezTo>
                <a:cubicBezTo>
                  <a:pt x="1655" y="1125"/>
                  <a:pt x="1658" y="1052"/>
                  <a:pt x="1659" y="976"/>
                </a:cubicBezTo>
                <a:cubicBezTo>
                  <a:pt x="1660" y="900"/>
                  <a:pt x="1631" y="849"/>
                  <a:pt x="1609" y="815"/>
                </a:cubicBezTo>
                <a:cubicBezTo>
                  <a:pt x="1573" y="758"/>
                  <a:pt x="1524" y="749"/>
                  <a:pt x="1465" y="725"/>
                </a:cubicBezTo>
                <a:cubicBezTo>
                  <a:pt x="1426" y="709"/>
                  <a:pt x="1302" y="671"/>
                  <a:pt x="1281" y="666"/>
                </a:cubicBezTo>
                <a:cubicBezTo>
                  <a:pt x="1260" y="660"/>
                  <a:pt x="1220" y="645"/>
                  <a:pt x="1209" y="630"/>
                </a:cubicBezTo>
                <a:cubicBezTo>
                  <a:pt x="1198" y="615"/>
                  <a:pt x="1204" y="595"/>
                  <a:pt x="1222" y="553"/>
                </a:cubicBezTo>
                <a:cubicBezTo>
                  <a:pt x="1240" y="511"/>
                  <a:pt x="1249" y="461"/>
                  <a:pt x="1249" y="461"/>
                </a:cubicBezTo>
                <a:cubicBezTo>
                  <a:pt x="1249" y="467"/>
                  <a:pt x="1262" y="469"/>
                  <a:pt x="1262" y="469"/>
                </a:cubicBezTo>
                <a:cubicBezTo>
                  <a:pt x="1280" y="470"/>
                  <a:pt x="1283" y="453"/>
                  <a:pt x="1286" y="423"/>
                </a:cubicBezTo>
                <a:cubicBezTo>
                  <a:pt x="1288" y="393"/>
                  <a:pt x="1290" y="384"/>
                  <a:pt x="1295" y="349"/>
                </a:cubicBezTo>
                <a:cubicBezTo>
                  <a:pt x="1301" y="314"/>
                  <a:pt x="1280" y="329"/>
                  <a:pt x="1280" y="329"/>
                </a:cubicBezTo>
                <a:cubicBezTo>
                  <a:pt x="1299" y="266"/>
                  <a:pt x="1301" y="224"/>
                  <a:pt x="1277" y="160"/>
                </a:cubicBezTo>
                <a:cubicBezTo>
                  <a:pt x="1260" y="116"/>
                  <a:pt x="1231" y="86"/>
                  <a:pt x="1189" y="64"/>
                </a:cubicBezTo>
                <a:cubicBezTo>
                  <a:pt x="1066" y="0"/>
                  <a:pt x="870" y="56"/>
                  <a:pt x="836" y="203"/>
                </a:cubicBezTo>
                <a:cubicBezTo>
                  <a:pt x="836" y="203"/>
                  <a:pt x="836" y="203"/>
                  <a:pt x="836" y="203"/>
                </a:cubicBezTo>
                <a:cubicBezTo>
                  <a:pt x="825" y="253"/>
                  <a:pt x="859" y="342"/>
                  <a:pt x="859" y="342"/>
                </a:cubicBezTo>
                <a:cubicBezTo>
                  <a:pt x="799" y="322"/>
                  <a:pt x="865" y="465"/>
                  <a:pt x="877" y="487"/>
                </a:cubicBezTo>
                <a:cubicBezTo>
                  <a:pt x="889" y="510"/>
                  <a:pt x="911" y="495"/>
                  <a:pt x="911" y="495"/>
                </a:cubicBezTo>
                <a:cubicBezTo>
                  <a:pt x="911" y="495"/>
                  <a:pt x="912" y="490"/>
                  <a:pt x="915" y="517"/>
                </a:cubicBezTo>
                <a:cubicBezTo>
                  <a:pt x="917" y="544"/>
                  <a:pt x="924" y="557"/>
                  <a:pt x="935" y="578"/>
                </a:cubicBezTo>
                <a:cubicBezTo>
                  <a:pt x="945" y="599"/>
                  <a:pt x="916" y="646"/>
                  <a:pt x="904" y="653"/>
                </a:cubicBezTo>
                <a:cubicBezTo>
                  <a:pt x="892" y="660"/>
                  <a:pt x="864" y="676"/>
                  <a:pt x="853" y="678"/>
                </a:cubicBezTo>
                <a:cubicBezTo>
                  <a:pt x="841" y="680"/>
                  <a:pt x="843" y="683"/>
                  <a:pt x="826" y="691"/>
                </a:cubicBezTo>
                <a:cubicBezTo>
                  <a:pt x="810" y="699"/>
                  <a:pt x="752" y="718"/>
                  <a:pt x="732" y="722"/>
                </a:cubicBezTo>
                <a:cubicBezTo>
                  <a:pt x="712" y="727"/>
                  <a:pt x="667" y="741"/>
                  <a:pt x="623" y="752"/>
                </a:cubicBezTo>
                <a:cubicBezTo>
                  <a:pt x="579" y="763"/>
                  <a:pt x="577" y="766"/>
                  <a:pt x="577" y="766"/>
                </a:cubicBezTo>
                <a:cubicBezTo>
                  <a:pt x="577" y="766"/>
                  <a:pt x="553" y="773"/>
                  <a:pt x="513" y="868"/>
                </a:cubicBezTo>
                <a:cubicBezTo>
                  <a:pt x="473" y="963"/>
                  <a:pt x="501" y="1059"/>
                  <a:pt x="502" y="1101"/>
                </a:cubicBezTo>
                <a:cubicBezTo>
                  <a:pt x="504" y="1143"/>
                  <a:pt x="489" y="1182"/>
                  <a:pt x="469" y="1242"/>
                </a:cubicBezTo>
                <a:cubicBezTo>
                  <a:pt x="449" y="1302"/>
                  <a:pt x="446" y="1366"/>
                  <a:pt x="433" y="1405"/>
                </a:cubicBezTo>
                <a:cubicBezTo>
                  <a:pt x="420" y="1445"/>
                  <a:pt x="405" y="1476"/>
                  <a:pt x="361" y="1515"/>
                </a:cubicBezTo>
                <a:cubicBezTo>
                  <a:pt x="317" y="1553"/>
                  <a:pt x="296" y="1609"/>
                  <a:pt x="274" y="1664"/>
                </a:cubicBezTo>
                <a:cubicBezTo>
                  <a:pt x="251" y="1719"/>
                  <a:pt x="227" y="1743"/>
                  <a:pt x="209" y="1767"/>
                </a:cubicBezTo>
                <a:cubicBezTo>
                  <a:pt x="191" y="1791"/>
                  <a:pt x="183" y="1780"/>
                  <a:pt x="169" y="1779"/>
                </a:cubicBezTo>
                <a:cubicBezTo>
                  <a:pt x="155" y="1778"/>
                  <a:pt x="114" y="1764"/>
                  <a:pt x="89" y="1758"/>
                </a:cubicBezTo>
                <a:cubicBezTo>
                  <a:pt x="65" y="1752"/>
                  <a:pt x="53" y="1780"/>
                  <a:pt x="53" y="1780"/>
                </a:cubicBezTo>
                <a:cubicBezTo>
                  <a:pt x="30" y="1812"/>
                  <a:pt x="79" y="1825"/>
                  <a:pt x="79" y="1825"/>
                </a:cubicBezTo>
                <a:cubicBezTo>
                  <a:pt x="79" y="1825"/>
                  <a:pt x="86" y="1823"/>
                  <a:pt x="43" y="1890"/>
                </a:cubicBezTo>
                <a:cubicBezTo>
                  <a:pt x="0" y="1957"/>
                  <a:pt x="59" y="1950"/>
                  <a:pt x="59" y="1950"/>
                </a:cubicBezTo>
                <a:cubicBezTo>
                  <a:pt x="17" y="1968"/>
                  <a:pt x="16" y="2013"/>
                  <a:pt x="43" y="2012"/>
                </a:cubicBezTo>
                <a:cubicBezTo>
                  <a:pt x="60" y="2010"/>
                  <a:pt x="75" y="2000"/>
                  <a:pt x="83" y="1992"/>
                </a:cubicBezTo>
                <a:cubicBezTo>
                  <a:pt x="77" y="2000"/>
                  <a:pt x="79" y="2007"/>
                  <a:pt x="99" y="2018"/>
                </a:cubicBezTo>
                <a:cubicBezTo>
                  <a:pt x="125" y="2032"/>
                  <a:pt x="188" y="2003"/>
                  <a:pt x="188" y="2003"/>
                </a:cubicBezTo>
                <a:cubicBezTo>
                  <a:pt x="170" y="2013"/>
                  <a:pt x="170" y="2037"/>
                  <a:pt x="154" y="2070"/>
                </a:cubicBezTo>
                <a:cubicBezTo>
                  <a:pt x="138" y="2103"/>
                  <a:pt x="154" y="2132"/>
                  <a:pt x="164" y="2160"/>
                </a:cubicBezTo>
                <a:cubicBezTo>
                  <a:pt x="175" y="2188"/>
                  <a:pt x="165" y="2170"/>
                  <a:pt x="184" y="2220"/>
                </a:cubicBezTo>
                <a:cubicBezTo>
                  <a:pt x="204" y="2271"/>
                  <a:pt x="218" y="2267"/>
                  <a:pt x="337" y="2281"/>
                </a:cubicBezTo>
                <a:cubicBezTo>
                  <a:pt x="456" y="2295"/>
                  <a:pt x="819" y="2247"/>
                  <a:pt x="899" y="2235"/>
                </a:cubicBezTo>
                <a:cubicBezTo>
                  <a:pt x="979" y="2224"/>
                  <a:pt x="1158" y="2213"/>
                  <a:pt x="1182" y="2212"/>
                </a:cubicBezTo>
                <a:cubicBezTo>
                  <a:pt x="1205" y="2212"/>
                  <a:pt x="1191" y="2178"/>
                  <a:pt x="1193" y="2169"/>
                </a:cubicBezTo>
                <a:cubicBezTo>
                  <a:pt x="1196" y="2159"/>
                  <a:pt x="1207" y="2163"/>
                  <a:pt x="1226" y="2161"/>
                </a:cubicBezTo>
                <a:cubicBezTo>
                  <a:pt x="1244" y="2159"/>
                  <a:pt x="1242" y="2169"/>
                  <a:pt x="1264" y="2182"/>
                </a:cubicBezTo>
                <a:cubicBezTo>
                  <a:pt x="1286" y="2195"/>
                  <a:pt x="1374" y="2180"/>
                  <a:pt x="1635" y="2188"/>
                </a:cubicBezTo>
                <a:cubicBezTo>
                  <a:pt x="1896" y="2196"/>
                  <a:pt x="1949" y="2162"/>
                  <a:pt x="1991" y="2107"/>
                </a:cubicBezTo>
                <a:cubicBezTo>
                  <a:pt x="2033" y="2052"/>
                  <a:pt x="2011" y="1972"/>
                  <a:pt x="2022" y="1979"/>
                </a:cubicBezTo>
                <a:cubicBezTo>
                  <a:pt x="2033" y="1986"/>
                  <a:pt x="2055" y="1979"/>
                  <a:pt x="2075" y="1972"/>
                </a:cubicBezTo>
                <a:cubicBezTo>
                  <a:pt x="2095" y="1965"/>
                  <a:pt x="2111" y="1967"/>
                  <a:pt x="2140" y="1945"/>
                </a:cubicBezTo>
                <a:cubicBezTo>
                  <a:pt x="2169" y="1923"/>
                  <a:pt x="2162" y="1865"/>
                  <a:pt x="2153" y="1845"/>
                </a:cubicBezTo>
                <a:cubicBezTo>
                  <a:pt x="2144" y="1825"/>
                  <a:pt x="2157" y="1823"/>
                  <a:pt x="2171" y="1791"/>
                </a:cubicBezTo>
                <a:cubicBezTo>
                  <a:pt x="2184" y="1760"/>
                  <a:pt x="2149" y="1748"/>
                  <a:pt x="2134" y="1742"/>
                </a:cubicBezTo>
                <a:close/>
                <a:moveTo>
                  <a:pt x="681" y="1635"/>
                </a:moveTo>
                <a:cubicBezTo>
                  <a:pt x="668" y="1653"/>
                  <a:pt x="682" y="1663"/>
                  <a:pt x="664" y="1667"/>
                </a:cubicBezTo>
                <a:cubicBezTo>
                  <a:pt x="646" y="1670"/>
                  <a:pt x="625" y="1681"/>
                  <a:pt x="619" y="1699"/>
                </a:cubicBezTo>
                <a:cubicBezTo>
                  <a:pt x="612" y="1716"/>
                  <a:pt x="598" y="1748"/>
                  <a:pt x="593" y="1753"/>
                </a:cubicBezTo>
                <a:cubicBezTo>
                  <a:pt x="589" y="1758"/>
                  <a:pt x="582" y="1730"/>
                  <a:pt x="536" y="1758"/>
                </a:cubicBezTo>
                <a:cubicBezTo>
                  <a:pt x="491" y="1786"/>
                  <a:pt x="452" y="1819"/>
                  <a:pt x="423" y="1828"/>
                </a:cubicBezTo>
                <a:cubicBezTo>
                  <a:pt x="394" y="1838"/>
                  <a:pt x="362" y="1843"/>
                  <a:pt x="359" y="1875"/>
                </a:cubicBezTo>
                <a:cubicBezTo>
                  <a:pt x="359" y="1896"/>
                  <a:pt x="359" y="1896"/>
                  <a:pt x="359" y="1896"/>
                </a:cubicBezTo>
                <a:cubicBezTo>
                  <a:pt x="359" y="1896"/>
                  <a:pt x="338" y="1900"/>
                  <a:pt x="316" y="1913"/>
                </a:cubicBezTo>
                <a:cubicBezTo>
                  <a:pt x="320" y="1879"/>
                  <a:pt x="320" y="1879"/>
                  <a:pt x="320" y="1879"/>
                </a:cubicBezTo>
                <a:cubicBezTo>
                  <a:pt x="320" y="1879"/>
                  <a:pt x="343" y="1860"/>
                  <a:pt x="392" y="1812"/>
                </a:cubicBezTo>
                <a:cubicBezTo>
                  <a:pt x="442" y="1765"/>
                  <a:pt x="528" y="1684"/>
                  <a:pt x="557" y="1630"/>
                </a:cubicBezTo>
                <a:cubicBezTo>
                  <a:pt x="585" y="1576"/>
                  <a:pt x="591" y="1561"/>
                  <a:pt x="590" y="1517"/>
                </a:cubicBezTo>
                <a:cubicBezTo>
                  <a:pt x="589" y="1474"/>
                  <a:pt x="602" y="1442"/>
                  <a:pt x="616" y="1400"/>
                </a:cubicBezTo>
                <a:cubicBezTo>
                  <a:pt x="630" y="1358"/>
                  <a:pt x="678" y="1205"/>
                  <a:pt x="678" y="1205"/>
                </a:cubicBezTo>
                <a:cubicBezTo>
                  <a:pt x="678" y="1209"/>
                  <a:pt x="668" y="1422"/>
                  <a:pt x="670" y="1487"/>
                </a:cubicBezTo>
                <a:cubicBezTo>
                  <a:pt x="672" y="1551"/>
                  <a:pt x="695" y="1617"/>
                  <a:pt x="681" y="1635"/>
                </a:cubicBezTo>
                <a:close/>
                <a:moveTo>
                  <a:pt x="1732" y="1810"/>
                </a:moveTo>
                <a:cubicBezTo>
                  <a:pt x="1709" y="1811"/>
                  <a:pt x="1681" y="1816"/>
                  <a:pt x="1681" y="1816"/>
                </a:cubicBezTo>
                <a:cubicBezTo>
                  <a:pt x="1675" y="1789"/>
                  <a:pt x="1637" y="1796"/>
                  <a:pt x="1602" y="1791"/>
                </a:cubicBezTo>
                <a:cubicBezTo>
                  <a:pt x="1567" y="1785"/>
                  <a:pt x="1523" y="1786"/>
                  <a:pt x="1508" y="1785"/>
                </a:cubicBezTo>
                <a:cubicBezTo>
                  <a:pt x="1492" y="1784"/>
                  <a:pt x="1481" y="1770"/>
                  <a:pt x="1480" y="1756"/>
                </a:cubicBezTo>
                <a:cubicBezTo>
                  <a:pt x="1478" y="1742"/>
                  <a:pt x="1467" y="1702"/>
                  <a:pt x="1470" y="1686"/>
                </a:cubicBezTo>
                <a:cubicBezTo>
                  <a:pt x="1472" y="1670"/>
                  <a:pt x="1449" y="1535"/>
                  <a:pt x="1460" y="1470"/>
                </a:cubicBezTo>
                <a:cubicBezTo>
                  <a:pt x="1470" y="1405"/>
                  <a:pt x="1487" y="1150"/>
                  <a:pt x="1487" y="1153"/>
                </a:cubicBezTo>
                <a:cubicBezTo>
                  <a:pt x="1486" y="1227"/>
                  <a:pt x="1539" y="1354"/>
                  <a:pt x="1557" y="1382"/>
                </a:cubicBezTo>
                <a:cubicBezTo>
                  <a:pt x="1574" y="1410"/>
                  <a:pt x="1591" y="1486"/>
                  <a:pt x="1594" y="1527"/>
                </a:cubicBezTo>
                <a:cubicBezTo>
                  <a:pt x="1598" y="1568"/>
                  <a:pt x="1590" y="1570"/>
                  <a:pt x="1630" y="1608"/>
                </a:cubicBezTo>
                <a:cubicBezTo>
                  <a:pt x="1670" y="1646"/>
                  <a:pt x="1683" y="1701"/>
                  <a:pt x="1755" y="1737"/>
                </a:cubicBezTo>
                <a:cubicBezTo>
                  <a:pt x="1826" y="1774"/>
                  <a:pt x="1860" y="1806"/>
                  <a:pt x="1860" y="1806"/>
                </a:cubicBezTo>
                <a:cubicBezTo>
                  <a:pt x="1860" y="1806"/>
                  <a:pt x="1756" y="1809"/>
                  <a:pt x="1732" y="1810"/>
                </a:cubicBezTo>
                <a:close/>
              </a:path>
            </a:pathLst>
          </a:custGeom>
          <a:solidFill>
            <a:srgbClr val="4454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Oval 33"/>
          <p:cNvSpPr/>
          <p:nvPr/>
        </p:nvSpPr>
        <p:spPr>
          <a:xfrm flipH="1">
            <a:off x="4160858" y="2672554"/>
            <a:ext cx="758280" cy="758280"/>
          </a:xfrm>
          <a:prstGeom prst="ellipse">
            <a:avLst/>
          </a:prstGeom>
          <a:solidFill>
            <a:srgbClr val="00BAF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35" name="Oval 35"/>
          <p:cNvSpPr/>
          <p:nvPr/>
        </p:nvSpPr>
        <p:spPr>
          <a:xfrm flipH="1">
            <a:off x="2828965" y="5712577"/>
            <a:ext cx="758280" cy="758280"/>
          </a:xfrm>
          <a:prstGeom prst="ellipse">
            <a:avLst/>
          </a:prstGeom>
          <a:solidFill>
            <a:srgbClr val="89C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36" name="Oval 46"/>
          <p:cNvSpPr/>
          <p:nvPr/>
        </p:nvSpPr>
        <p:spPr>
          <a:xfrm>
            <a:off x="6605368" y="2672554"/>
            <a:ext cx="758280" cy="758280"/>
          </a:xfrm>
          <a:prstGeom prst="ellipse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37" name="Oval 48"/>
          <p:cNvSpPr/>
          <p:nvPr/>
        </p:nvSpPr>
        <p:spPr>
          <a:xfrm>
            <a:off x="7937261" y="5712577"/>
            <a:ext cx="758280" cy="758280"/>
          </a:xfrm>
          <a:prstGeom prst="ellipse">
            <a:avLst/>
          </a:prstGeom>
          <a:solidFill>
            <a:srgbClr val="343E4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38" name="Freeform 16"/>
          <p:cNvSpPr>
            <a:spLocks noChangeArrowheads="1"/>
          </p:cNvSpPr>
          <p:nvPr/>
        </p:nvSpPr>
        <p:spPr bwMode="auto">
          <a:xfrm>
            <a:off x="4348959" y="2862183"/>
            <a:ext cx="382079" cy="379022"/>
          </a:xfrm>
          <a:custGeom>
            <a:avLst/>
            <a:gdLst>
              <a:gd name="T0" fmla="*/ 189945 w 444"/>
              <a:gd name="T1" fmla="*/ 7693 h 435"/>
              <a:gd name="T2" fmla="*/ 189945 w 444"/>
              <a:gd name="T3" fmla="*/ 7693 h 435"/>
              <a:gd name="T4" fmla="*/ 154191 w 444"/>
              <a:gd name="T5" fmla="*/ 15839 h 435"/>
              <a:gd name="T6" fmla="*/ 0 w 444"/>
              <a:gd name="T7" fmla="*/ 100461 h 435"/>
              <a:gd name="T8" fmla="*/ 87151 w 444"/>
              <a:gd name="T9" fmla="*/ 112227 h 435"/>
              <a:gd name="T10" fmla="*/ 98772 w 444"/>
              <a:gd name="T11" fmla="*/ 196397 h 435"/>
              <a:gd name="T12" fmla="*/ 178325 w 444"/>
              <a:gd name="T13" fmla="*/ 40275 h 435"/>
              <a:gd name="T14" fmla="*/ 189945 w 444"/>
              <a:gd name="T15" fmla="*/ 7693 h 435"/>
              <a:gd name="T16" fmla="*/ 170280 w 444"/>
              <a:gd name="T17" fmla="*/ 28057 h 435"/>
              <a:gd name="T18" fmla="*/ 170280 w 444"/>
              <a:gd name="T19" fmla="*/ 28057 h 435"/>
              <a:gd name="T20" fmla="*/ 106816 w 444"/>
              <a:gd name="T21" fmla="*/ 144357 h 435"/>
              <a:gd name="T22" fmla="*/ 102794 w 444"/>
              <a:gd name="T23" fmla="*/ 92316 h 435"/>
              <a:gd name="T24" fmla="*/ 170280 w 444"/>
              <a:gd name="T25" fmla="*/ 28057 h 4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44" h="435">
                <a:moveTo>
                  <a:pt x="425" y="17"/>
                </a:moveTo>
                <a:lnTo>
                  <a:pt x="425" y="17"/>
                </a:lnTo>
                <a:cubicBezTo>
                  <a:pt x="408" y="0"/>
                  <a:pt x="399" y="17"/>
                  <a:pt x="345" y="35"/>
                </a:cubicBezTo>
                <a:cubicBezTo>
                  <a:pt x="221" y="97"/>
                  <a:pt x="0" y="222"/>
                  <a:pt x="0" y="222"/>
                </a:cubicBezTo>
                <a:cubicBezTo>
                  <a:pt x="195" y="248"/>
                  <a:pt x="195" y="248"/>
                  <a:pt x="195" y="248"/>
                </a:cubicBezTo>
                <a:cubicBezTo>
                  <a:pt x="221" y="434"/>
                  <a:pt x="221" y="434"/>
                  <a:pt x="221" y="434"/>
                </a:cubicBezTo>
                <a:cubicBezTo>
                  <a:pt x="221" y="434"/>
                  <a:pt x="345" y="222"/>
                  <a:pt x="399" y="89"/>
                </a:cubicBezTo>
                <a:cubicBezTo>
                  <a:pt x="425" y="44"/>
                  <a:pt x="443" y="26"/>
                  <a:pt x="425" y="17"/>
                </a:cubicBezTo>
                <a:close/>
                <a:moveTo>
                  <a:pt x="381" y="62"/>
                </a:moveTo>
                <a:lnTo>
                  <a:pt x="381" y="62"/>
                </a:lnTo>
                <a:cubicBezTo>
                  <a:pt x="239" y="319"/>
                  <a:pt x="239" y="319"/>
                  <a:pt x="239" y="319"/>
                </a:cubicBezTo>
                <a:cubicBezTo>
                  <a:pt x="230" y="204"/>
                  <a:pt x="230" y="204"/>
                  <a:pt x="230" y="204"/>
                </a:cubicBezTo>
                <a:lnTo>
                  <a:pt x="381" y="6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9" name="Freeform 17"/>
          <p:cNvSpPr>
            <a:spLocks noChangeArrowheads="1"/>
          </p:cNvSpPr>
          <p:nvPr/>
        </p:nvSpPr>
        <p:spPr bwMode="auto">
          <a:xfrm>
            <a:off x="6799582" y="2866768"/>
            <a:ext cx="369853" cy="369853"/>
          </a:xfrm>
          <a:custGeom>
            <a:avLst/>
            <a:gdLst>
              <a:gd name="T0" fmla="*/ 95593 w 426"/>
              <a:gd name="T1" fmla="*/ 0 h 426"/>
              <a:gd name="T2" fmla="*/ 95593 w 426"/>
              <a:gd name="T3" fmla="*/ 0 h 426"/>
              <a:gd name="T4" fmla="*/ 0 w 426"/>
              <a:gd name="T5" fmla="*/ 96044 h 426"/>
              <a:gd name="T6" fmla="*/ 95593 w 426"/>
              <a:gd name="T7" fmla="*/ 191636 h 426"/>
              <a:gd name="T8" fmla="*/ 191636 w 426"/>
              <a:gd name="T9" fmla="*/ 96044 h 426"/>
              <a:gd name="T10" fmla="*/ 95593 w 426"/>
              <a:gd name="T11" fmla="*/ 0 h 426"/>
              <a:gd name="T12" fmla="*/ 103258 w 426"/>
              <a:gd name="T13" fmla="*/ 175854 h 426"/>
              <a:gd name="T14" fmla="*/ 103258 w 426"/>
              <a:gd name="T15" fmla="*/ 175854 h 426"/>
              <a:gd name="T16" fmla="*/ 103258 w 426"/>
              <a:gd name="T17" fmla="*/ 131665 h 426"/>
              <a:gd name="T18" fmla="*/ 87476 w 426"/>
              <a:gd name="T19" fmla="*/ 131665 h 426"/>
              <a:gd name="T20" fmla="*/ 87476 w 426"/>
              <a:gd name="T21" fmla="*/ 175854 h 426"/>
              <a:gd name="T22" fmla="*/ 15782 w 426"/>
              <a:gd name="T23" fmla="*/ 103709 h 426"/>
              <a:gd name="T24" fmla="*/ 59520 w 426"/>
              <a:gd name="T25" fmla="*/ 103709 h 426"/>
              <a:gd name="T26" fmla="*/ 59520 w 426"/>
              <a:gd name="T27" fmla="*/ 87927 h 426"/>
              <a:gd name="T28" fmla="*/ 15782 w 426"/>
              <a:gd name="T29" fmla="*/ 87927 h 426"/>
              <a:gd name="T30" fmla="*/ 87476 w 426"/>
              <a:gd name="T31" fmla="*/ 19840 h 426"/>
              <a:gd name="T32" fmla="*/ 87476 w 426"/>
              <a:gd name="T33" fmla="*/ 64029 h 426"/>
              <a:gd name="T34" fmla="*/ 103258 w 426"/>
              <a:gd name="T35" fmla="*/ 64029 h 426"/>
              <a:gd name="T36" fmla="*/ 103258 w 426"/>
              <a:gd name="T37" fmla="*/ 19840 h 426"/>
              <a:gd name="T38" fmla="*/ 171345 w 426"/>
              <a:gd name="T39" fmla="*/ 87927 h 426"/>
              <a:gd name="T40" fmla="*/ 131665 w 426"/>
              <a:gd name="T41" fmla="*/ 87927 h 426"/>
              <a:gd name="T42" fmla="*/ 131665 w 426"/>
              <a:gd name="T43" fmla="*/ 103709 h 426"/>
              <a:gd name="T44" fmla="*/ 171345 w 426"/>
              <a:gd name="T45" fmla="*/ 103709 h 426"/>
              <a:gd name="T46" fmla="*/ 103258 w 426"/>
              <a:gd name="T47" fmla="*/ 175854 h 42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26" h="426">
                <a:moveTo>
                  <a:pt x="212" y="0"/>
                </a:moveTo>
                <a:lnTo>
                  <a:pt x="212" y="0"/>
                </a:lnTo>
                <a:cubicBezTo>
                  <a:pt x="97" y="0"/>
                  <a:pt x="0" y="97"/>
                  <a:pt x="0" y="213"/>
                </a:cubicBezTo>
                <a:cubicBezTo>
                  <a:pt x="0" y="336"/>
                  <a:pt x="97" y="425"/>
                  <a:pt x="212" y="425"/>
                </a:cubicBezTo>
                <a:cubicBezTo>
                  <a:pt x="327" y="425"/>
                  <a:pt x="425" y="336"/>
                  <a:pt x="425" y="213"/>
                </a:cubicBezTo>
                <a:cubicBezTo>
                  <a:pt x="425" y="97"/>
                  <a:pt x="327" y="0"/>
                  <a:pt x="212" y="0"/>
                </a:cubicBezTo>
                <a:close/>
                <a:moveTo>
                  <a:pt x="229" y="390"/>
                </a:moveTo>
                <a:lnTo>
                  <a:pt x="229" y="390"/>
                </a:lnTo>
                <a:cubicBezTo>
                  <a:pt x="229" y="292"/>
                  <a:pt x="229" y="292"/>
                  <a:pt x="229" y="292"/>
                </a:cubicBezTo>
                <a:cubicBezTo>
                  <a:pt x="194" y="292"/>
                  <a:pt x="194" y="292"/>
                  <a:pt x="194" y="292"/>
                </a:cubicBezTo>
                <a:cubicBezTo>
                  <a:pt x="194" y="390"/>
                  <a:pt x="194" y="390"/>
                  <a:pt x="194" y="390"/>
                </a:cubicBezTo>
                <a:cubicBezTo>
                  <a:pt x="114" y="380"/>
                  <a:pt x="44" y="310"/>
                  <a:pt x="35" y="230"/>
                </a:cubicBezTo>
                <a:cubicBezTo>
                  <a:pt x="132" y="230"/>
                  <a:pt x="132" y="230"/>
                  <a:pt x="132" y="230"/>
                </a:cubicBezTo>
                <a:cubicBezTo>
                  <a:pt x="132" y="195"/>
                  <a:pt x="132" y="195"/>
                  <a:pt x="132" y="195"/>
                </a:cubicBezTo>
                <a:cubicBezTo>
                  <a:pt x="35" y="195"/>
                  <a:pt x="35" y="195"/>
                  <a:pt x="35" y="195"/>
                </a:cubicBezTo>
                <a:cubicBezTo>
                  <a:pt x="44" y="115"/>
                  <a:pt x="114" y="53"/>
                  <a:pt x="194" y="44"/>
                </a:cubicBezTo>
                <a:cubicBezTo>
                  <a:pt x="194" y="142"/>
                  <a:pt x="194" y="142"/>
                  <a:pt x="194" y="142"/>
                </a:cubicBezTo>
                <a:cubicBezTo>
                  <a:pt x="229" y="142"/>
                  <a:pt x="229" y="142"/>
                  <a:pt x="229" y="142"/>
                </a:cubicBezTo>
                <a:cubicBezTo>
                  <a:pt x="229" y="44"/>
                  <a:pt x="229" y="44"/>
                  <a:pt x="229" y="44"/>
                </a:cubicBezTo>
                <a:cubicBezTo>
                  <a:pt x="310" y="53"/>
                  <a:pt x="380" y="115"/>
                  <a:pt x="380" y="195"/>
                </a:cubicBezTo>
                <a:cubicBezTo>
                  <a:pt x="292" y="195"/>
                  <a:pt x="292" y="195"/>
                  <a:pt x="292" y="195"/>
                </a:cubicBezTo>
                <a:cubicBezTo>
                  <a:pt x="292" y="230"/>
                  <a:pt x="292" y="230"/>
                  <a:pt x="292" y="230"/>
                </a:cubicBezTo>
                <a:cubicBezTo>
                  <a:pt x="380" y="230"/>
                  <a:pt x="380" y="230"/>
                  <a:pt x="380" y="230"/>
                </a:cubicBezTo>
                <a:cubicBezTo>
                  <a:pt x="380" y="310"/>
                  <a:pt x="310" y="380"/>
                  <a:pt x="229" y="39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" name="Freeform 25"/>
          <p:cNvSpPr>
            <a:spLocks noChangeArrowheads="1"/>
          </p:cNvSpPr>
          <p:nvPr/>
        </p:nvSpPr>
        <p:spPr bwMode="auto">
          <a:xfrm>
            <a:off x="8166626" y="5885395"/>
            <a:ext cx="299550" cy="412645"/>
          </a:xfrm>
          <a:custGeom>
            <a:avLst/>
            <a:gdLst>
              <a:gd name="T0" fmla="*/ 87680 w 346"/>
              <a:gd name="T1" fmla="*/ 0 h 479"/>
              <a:gd name="T2" fmla="*/ 87680 w 346"/>
              <a:gd name="T3" fmla="*/ 0 h 479"/>
              <a:gd name="T4" fmla="*/ 71942 w 346"/>
              <a:gd name="T5" fmla="*/ 0 h 479"/>
              <a:gd name="T6" fmla="*/ 71942 w 346"/>
              <a:gd name="T7" fmla="*/ 146752 h 479"/>
              <a:gd name="T8" fmla="*/ 35971 w 346"/>
              <a:gd name="T9" fmla="*/ 146752 h 479"/>
              <a:gd name="T10" fmla="*/ 4496 w 346"/>
              <a:gd name="T11" fmla="*/ 190152 h 479"/>
              <a:gd name="T12" fmla="*/ 55755 w 346"/>
              <a:gd name="T13" fmla="*/ 206259 h 479"/>
              <a:gd name="T14" fmla="*/ 87680 w 346"/>
              <a:gd name="T15" fmla="*/ 166439 h 479"/>
              <a:gd name="T16" fmla="*/ 87680 w 346"/>
              <a:gd name="T17" fmla="*/ 47426 h 479"/>
              <a:gd name="T18" fmla="*/ 115557 w 346"/>
              <a:gd name="T19" fmla="*/ 102906 h 479"/>
              <a:gd name="T20" fmla="*/ 123651 w 346"/>
              <a:gd name="T21" fmla="*/ 102906 h 479"/>
              <a:gd name="T22" fmla="*/ 87680 w 346"/>
              <a:gd name="T23" fmla="*/ 0 h 47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46" h="479">
                <a:moveTo>
                  <a:pt x="195" y="0"/>
                </a:moveTo>
                <a:lnTo>
                  <a:pt x="195" y="0"/>
                </a:lnTo>
                <a:cubicBezTo>
                  <a:pt x="160" y="0"/>
                  <a:pt x="160" y="0"/>
                  <a:pt x="160" y="0"/>
                </a:cubicBezTo>
                <a:cubicBezTo>
                  <a:pt x="160" y="328"/>
                  <a:pt x="160" y="328"/>
                  <a:pt x="160" y="328"/>
                </a:cubicBezTo>
                <a:cubicBezTo>
                  <a:pt x="133" y="319"/>
                  <a:pt x="107" y="319"/>
                  <a:pt x="80" y="328"/>
                </a:cubicBezTo>
                <a:cubicBezTo>
                  <a:pt x="26" y="346"/>
                  <a:pt x="0" y="390"/>
                  <a:pt x="10" y="425"/>
                </a:cubicBezTo>
                <a:cubicBezTo>
                  <a:pt x="26" y="461"/>
                  <a:pt x="71" y="478"/>
                  <a:pt x="124" y="461"/>
                </a:cubicBezTo>
                <a:cubicBezTo>
                  <a:pt x="169" y="443"/>
                  <a:pt x="195" y="408"/>
                  <a:pt x="195" y="372"/>
                </a:cubicBezTo>
                <a:cubicBezTo>
                  <a:pt x="195" y="106"/>
                  <a:pt x="195" y="106"/>
                  <a:pt x="195" y="106"/>
                </a:cubicBezTo>
                <a:cubicBezTo>
                  <a:pt x="266" y="124"/>
                  <a:pt x="266" y="212"/>
                  <a:pt x="257" y="230"/>
                </a:cubicBezTo>
                <a:cubicBezTo>
                  <a:pt x="257" y="239"/>
                  <a:pt x="266" y="248"/>
                  <a:pt x="275" y="230"/>
                </a:cubicBezTo>
                <a:cubicBezTo>
                  <a:pt x="345" y="115"/>
                  <a:pt x="195" y="62"/>
                  <a:pt x="195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" name="Oval 34"/>
          <p:cNvSpPr/>
          <p:nvPr/>
        </p:nvSpPr>
        <p:spPr>
          <a:xfrm flipH="1">
            <a:off x="2944533" y="4117194"/>
            <a:ext cx="758280" cy="758280"/>
          </a:xfrm>
          <a:prstGeom prst="ellipse">
            <a:avLst/>
          </a:prstGeom>
          <a:solidFill>
            <a:srgbClr val="00B39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42" name="Freeform 27"/>
          <p:cNvSpPr>
            <a:spLocks noChangeArrowheads="1"/>
          </p:cNvSpPr>
          <p:nvPr/>
        </p:nvSpPr>
        <p:spPr bwMode="auto">
          <a:xfrm>
            <a:off x="3105124" y="4325162"/>
            <a:ext cx="437098" cy="342344"/>
          </a:xfrm>
          <a:custGeom>
            <a:avLst/>
            <a:gdLst>
              <a:gd name="T0" fmla="*/ 194710 w 506"/>
              <a:gd name="T1" fmla="*/ 31193 h 399"/>
              <a:gd name="T2" fmla="*/ 194710 w 506"/>
              <a:gd name="T3" fmla="*/ 31193 h 399"/>
              <a:gd name="T4" fmla="*/ 75372 w 506"/>
              <a:gd name="T5" fmla="*/ 15596 h 399"/>
              <a:gd name="T6" fmla="*/ 4038 w 506"/>
              <a:gd name="T7" fmla="*/ 98481 h 399"/>
              <a:gd name="T8" fmla="*/ 87485 w 506"/>
              <a:gd name="T9" fmla="*/ 177354 h 399"/>
              <a:gd name="T10" fmla="*/ 170932 w 506"/>
              <a:gd name="T11" fmla="*/ 138140 h 399"/>
              <a:gd name="T12" fmla="*/ 162856 w 506"/>
              <a:gd name="T13" fmla="*/ 94470 h 399"/>
              <a:gd name="T14" fmla="*/ 210412 w 506"/>
              <a:gd name="T15" fmla="*/ 90460 h 399"/>
              <a:gd name="T16" fmla="*/ 194710 w 506"/>
              <a:gd name="T17" fmla="*/ 31193 h 399"/>
              <a:gd name="T18" fmla="*/ 122927 w 506"/>
              <a:gd name="T19" fmla="*/ 134130 h 399"/>
              <a:gd name="T20" fmla="*/ 122927 w 506"/>
              <a:gd name="T21" fmla="*/ 134130 h 399"/>
              <a:gd name="T22" fmla="*/ 107225 w 506"/>
              <a:gd name="T23" fmla="*/ 118088 h 399"/>
              <a:gd name="T24" fmla="*/ 122927 w 506"/>
              <a:gd name="T25" fmla="*/ 102491 h 399"/>
              <a:gd name="T26" fmla="*/ 138630 w 506"/>
              <a:gd name="T27" fmla="*/ 118088 h 399"/>
              <a:gd name="T28" fmla="*/ 122927 w 506"/>
              <a:gd name="T29" fmla="*/ 134130 h 3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06" h="399">
                <a:moveTo>
                  <a:pt x="434" y="70"/>
                </a:moveTo>
                <a:lnTo>
                  <a:pt x="434" y="70"/>
                </a:lnTo>
                <a:cubicBezTo>
                  <a:pt x="354" y="17"/>
                  <a:pt x="265" y="0"/>
                  <a:pt x="168" y="35"/>
                </a:cubicBezTo>
                <a:cubicBezTo>
                  <a:pt x="89" y="53"/>
                  <a:pt x="9" y="141"/>
                  <a:pt x="9" y="221"/>
                </a:cubicBezTo>
                <a:cubicBezTo>
                  <a:pt x="0" y="319"/>
                  <a:pt x="71" y="398"/>
                  <a:pt x="195" y="398"/>
                </a:cubicBezTo>
                <a:cubicBezTo>
                  <a:pt x="337" y="398"/>
                  <a:pt x="381" y="328"/>
                  <a:pt x="381" y="310"/>
                </a:cubicBezTo>
                <a:cubicBezTo>
                  <a:pt x="390" y="292"/>
                  <a:pt x="328" y="248"/>
                  <a:pt x="363" y="212"/>
                </a:cubicBezTo>
                <a:cubicBezTo>
                  <a:pt x="408" y="168"/>
                  <a:pt x="452" y="203"/>
                  <a:pt x="469" y="203"/>
                </a:cubicBezTo>
                <a:cubicBezTo>
                  <a:pt x="496" y="194"/>
                  <a:pt x="505" y="124"/>
                  <a:pt x="434" y="70"/>
                </a:cubicBezTo>
                <a:close/>
                <a:moveTo>
                  <a:pt x="274" y="301"/>
                </a:moveTo>
                <a:lnTo>
                  <a:pt x="274" y="301"/>
                </a:lnTo>
                <a:cubicBezTo>
                  <a:pt x="248" y="301"/>
                  <a:pt x="239" y="283"/>
                  <a:pt x="239" y="265"/>
                </a:cubicBezTo>
                <a:cubicBezTo>
                  <a:pt x="239" y="248"/>
                  <a:pt x="248" y="230"/>
                  <a:pt x="274" y="230"/>
                </a:cubicBezTo>
                <a:cubicBezTo>
                  <a:pt x="293" y="230"/>
                  <a:pt x="309" y="248"/>
                  <a:pt x="309" y="265"/>
                </a:cubicBezTo>
                <a:cubicBezTo>
                  <a:pt x="309" y="283"/>
                  <a:pt x="293" y="301"/>
                  <a:pt x="274" y="30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" name="Oval 47"/>
          <p:cNvSpPr/>
          <p:nvPr/>
        </p:nvSpPr>
        <p:spPr>
          <a:xfrm>
            <a:off x="7821693" y="4117194"/>
            <a:ext cx="758280" cy="758280"/>
          </a:xfrm>
          <a:prstGeom prst="ellipse">
            <a:avLst/>
          </a:prstGeom>
          <a:solidFill>
            <a:srgbClr val="F61A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44" name="Freeform 74"/>
          <p:cNvSpPr>
            <a:spLocks noChangeArrowheads="1"/>
          </p:cNvSpPr>
          <p:nvPr/>
        </p:nvSpPr>
        <p:spPr bwMode="auto">
          <a:xfrm>
            <a:off x="8000623" y="4319049"/>
            <a:ext cx="400420" cy="354570"/>
          </a:xfrm>
          <a:custGeom>
            <a:avLst/>
            <a:gdLst>
              <a:gd name="T0" fmla="*/ 203452 w 461"/>
              <a:gd name="T1" fmla="*/ 95902 h 409"/>
              <a:gd name="T2" fmla="*/ 203452 w 461"/>
              <a:gd name="T3" fmla="*/ 95902 h 409"/>
              <a:gd name="T4" fmla="*/ 111425 w 461"/>
              <a:gd name="T5" fmla="*/ 7654 h 409"/>
              <a:gd name="T6" fmla="*/ 95636 w 461"/>
              <a:gd name="T7" fmla="*/ 7654 h 409"/>
              <a:gd name="T8" fmla="*/ 4060 w 461"/>
              <a:gd name="T9" fmla="*/ 95902 h 409"/>
              <a:gd name="T10" fmla="*/ 8120 w 461"/>
              <a:gd name="T11" fmla="*/ 103556 h 409"/>
              <a:gd name="T12" fmla="*/ 27969 w 461"/>
              <a:gd name="T13" fmla="*/ 103556 h 409"/>
              <a:gd name="T14" fmla="*/ 27969 w 461"/>
              <a:gd name="T15" fmla="*/ 175595 h 409"/>
              <a:gd name="T16" fmla="*/ 35638 w 461"/>
              <a:gd name="T17" fmla="*/ 183700 h 409"/>
              <a:gd name="T18" fmla="*/ 79847 w 461"/>
              <a:gd name="T19" fmla="*/ 183700 h 409"/>
              <a:gd name="T20" fmla="*/ 79847 w 461"/>
              <a:gd name="T21" fmla="*/ 111661 h 409"/>
              <a:gd name="T22" fmla="*/ 127665 w 461"/>
              <a:gd name="T23" fmla="*/ 111661 h 409"/>
              <a:gd name="T24" fmla="*/ 127665 w 461"/>
              <a:gd name="T25" fmla="*/ 183700 h 409"/>
              <a:gd name="T26" fmla="*/ 171874 w 461"/>
              <a:gd name="T27" fmla="*/ 183700 h 409"/>
              <a:gd name="T28" fmla="*/ 179543 w 461"/>
              <a:gd name="T29" fmla="*/ 175595 h 409"/>
              <a:gd name="T30" fmla="*/ 179543 w 461"/>
              <a:gd name="T31" fmla="*/ 103556 h 409"/>
              <a:gd name="T32" fmla="*/ 199843 w 461"/>
              <a:gd name="T33" fmla="*/ 103556 h 409"/>
              <a:gd name="T34" fmla="*/ 203452 w 461"/>
              <a:gd name="T35" fmla="*/ 95902 h 40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5" name="Freeform 87"/>
          <p:cNvSpPr>
            <a:spLocks noChangeArrowheads="1"/>
          </p:cNvSpPr>
          <p:nvPr/>
        </p:nvSpPr>
        <p:spPr bwMode="auto">
          <a:xfrm>
            <a:off x="3009424" y="5896093"/>
            <a:ext cx="397363" cy="391249"/>
          </a:xfrm>
          <a:custGeom>
            <a:avLst/>
            <a:gdLst>
              <a:gd name="T0" fmla="*/ 51370 w 462"/>
              <a:gd name="T1" fmla="*/ 67883 h 452"/>
              <a:gd name="T2" fmla="*/ 83086 w 462"/>
              <a:gd name="T3" fmla="*/ 43607 h 452"/>
              <a:gd name="T4" fmla="*/ 83086 w 462"/>
              <a:gd name="T5" fmla="*/ 31469 h 452"/>
              <a:gd name="T6" fmla="*/ 19655 w 462"/>
              <a:gd name="T7" fmla="*/ 39561 h 452"/>
              <a:gd name="T8" fmla="*/ 51370 w 462"/>
              <a:gd name="T9" fmla="*/ 67883 h 452"/>
              <a:gd name="T10" fmla="*/ 27695 w 462"/>
              <a:gd name="T11" fmla="*/ 87664 h 452"/>
              <a:gd name="T12" fmla="*/ 11614 w 462"/>
              <a:gd name="T13" fmla="*/ 55745 h 452"/>
              <a:gd name="T14" fmla="*/ 15634 w 462"/>
              <a:gd name="T15" fmla="*/ 151051 h 452"/>
              <a:gd name="T16" fmla="*/ 27695 w 462"/>
              <a:gd name="T17" fmla="*/ 87664 h 452"/>
              <a:gd name="T18" fmla="*/ 102741 w 462"/>
              <a:gd name="T19" fmla="*/ 15735 h 452"/>
              <a:gd name="T20" fmla="*/ 154558 w 462"/>
              <a:gd name="T21" fmla="*/ 11688 h 452"/>
              <a:gd name="T22" fmla="*/ 67452 w 462"/>
              <a:gd name="T23" fmla="*/ 3596 h 452"/>
              <a:gd name="T24" fmla="*/ 102741 w 462"/>
              <a:gd name="T25" fmla="*/ 15735 h 452"/>
              <a:gd name="T26" fmla="*/ 134456 w 462"/>
              <a:gd name="T27" fmla="*/ 119582 h 452"/>
              <a:gd name="T28" fmla="*/ 110781 w 462"/>
              <a:gd name="T29" fmla="*/ 59342 h 452"/>
              <a:gd name="T30" fmla="*/ 91127 w 462"/>
              <a:gd name="T31" fmla="*/ 55745 h 452"/>
              <a:gd name="T32" fmla="*/ 71472 w 462"/>
              <a:gd name="T33" fmla="*/ 87664 h 452"/>
              <a:gd name="T34" fmla="*/ 134456 w 462"/>
              <a:gd name="T35" fmla="*/ 119582 h 452"/>
              <a:gd name="T36" fmla="*/ 162152 w 462"/>
              <a:gd name="T37" fmla="*/ 147005 h 452"/>
              <a:gd name="T38" fmla="*/ 162152 w 462"/>
              <a:gd name="T39" fmla="*/ 182970 h 452"/>
              <a:gd name="T40" fmla="*/ 174213 w 462"/>
              <a:gd name="T41" fmla="*/ 135317 h 452"/>
              <a:gd name="T42" fmla="*/ 130436 w 462"/>
              <a:gd name="T43" fmla="*/ 135317 h 452"/>
              <a:gd name="T44" fmla="*/ 63431 w 462"/>
              <a:gd name="T45" fmla="*/ 107444 h 452"/>
              <a:gd name="T46" fmla="*/ 47797 w 462"/>
              <a:gd name="T47" fmla="*/ 107444 h 452"/>
              <a:gd name="T48" fmla="*/ 63431 w 462"/>
              <a:gd name="T49" fmla="*/ 195108 h 452"/>
              <a:gd name="T50" fmla="*/ 170192 w 462"/>
              <a:gd name="T51" fmla="*/ 23827 h 452"/>
              <a:gd name="T52" fmla="*/ 122842 w 462"/>
              <a:gd name="T53" fmla="*/ 35515 h 452"/>
              <a:gd name="T54" fmla="*/ 122842 w 462"/>
              <a:gd name="T55" fmla="*/ 47653 h 452"/>
              <a:gd name="T56" fmla="*/ 174213 w 462"/>
              <a:gd name="T57" fmla="*/ 119582 h 452"/>
              <a:gd name="T58" fmla="*/ 205928 w 462"/>
              <a:gd name="T59" fmla="*/ 99352 h 452"/>
              <a:gd name="T60" fmla="*/ 142497 w 462"/>
              <a:gd name="T61" fmla="*/ 147005 h 452"/>
              <a:gd name="T62" fmla="*/ 79066 w 462"/>
              <a:gd name="T63" fmla="*/ 199154 h 452"/>
              <a:gd name="T64" fmla="*/ 146517 w 462"/>
              <a:gd name="T65" fmla="*/ 195108 h 452"/>
              <a:gd name="T66" fmla="*/ 146517 w 462"/>
              <a:gd name="T67" fmla="*/ 151051 h 45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62" h="452">
                <a:moveTo>
                  <a:pt x="115" y="151"/>
                </a:moveTo>
                <a:lnTo>
                  <a:pt x="115" y="151"/>
                </a:lnTo>
                <a:lnTo>
                  <a:pt x="124" y="151"/>
                </a:lnTo>
                <a:cubicBezTo>
                  <a:pt x="142" y="132"/>
                  <a:pt x="160" y="115"/>
                  <a:pt x="186" y="97"/>
                </a:cubicBezTo>
                <a:lnTo>
                  <a:pt x="186" y="88"/>
                </a:lnTo>
                <a:cubicBezTo>
                  <a:pt x="186" y="79"/>
                  <a:pt x="186" y="79"/>
                  <a:pt x="186" y="70"/>
                </a:cubicBezTo>
                <a:cubicBezTo>
                  <a:pt x="160" y="53"/>
                  <a:pt x="133" y="44"/>
                  <a:pt x="107" y="26"/>
                </a:cubicBezTo>
                <a:cubicBezTo>
                  <a:pt x="89" y="44"/>
                  <a:pt x="62" y="62"/>
                  <a:pt x="44" y="88"/>
                </a:cubicBezTo>
                <a:cubicBezTo>
                  <a:pt x="62" y="115"/>
                  <a:pt x="71" y="132"/>
                  <a:pt x="89" y="151"/>
                </a:cubicBezTo>
                <a:cubicBezTo>
                  <a:pt x="98" y="151"/>
                  <a:pt x="107" y="151"/>
                  <a:pt x="115" y="151"/>
                </a:cubicBezTo>
                <a:close/>
                <a:moveTo>
                  <a:pt x="62" y="195"/>
                </a:moveTo>
                <a:lnTo>
                  <a:pt x="62" y="195"/>
                </a:lnTo>
                <a:cubicBezTo>
                  <a:pt x="62" y="186"/>
                  <a:pt x="62" y="186"/>
                  <a:pt x="71" y="177"/>
                </a:cubicBezTo>
                <a:cubicBezTo>
                  <a:pt x="54" y="160"/>
                  <a:pt x="35" y="141"/>
                  <a:pt x="26" y="124"/>
                </a:cubicBezTo>
                <a:cubicBezTo>
                  <a:pt x="9" y="151"/>
                  <a:pt x="0" y="186"/>
                  <a:pt x="0" y="221"/>
                </a:cubicBezTo>
                <a:cubicBezTo>
                  <a:pt x="0" y="266"/>
                  <a:pt x="9" y="310"/>
                  <a:pt x="35" y="336"/>
                </a:cubicBezTo>
                <a:cubicBezTo>
                  <a:pt x="44" y="301"/>
                  <a:pt x="54" y="257"/>
                  <a:pt x="71" y="221"/>
                </a:cubicBezTo>
                <a:cubicBezTo>
                  <a:pt x="71" y="221"/>
                  <a:pt x="62" y="204"/>
                  <a:pt x="62" y="195"/>
                </a:cubicBezTo>
                <a:close/>
                <a:moveTo>
                  <a:pt x="230" y="35"/>
                </a:moveTo>
                <a:lnTo>
                  <a:pt x="230" y="35"/>
                </a:lnTo>
                <a:cubicBezTo>
                  <a:pt x="239" y="35"/>
                  <a:pt x="257" y="44"/>
                  <a:pt x="266" y="53"/>
                </a:cubicBezTo>
                <a:cubicBezTo>
                  <a:pt x="292" y="35"/>
                  <a:pt x="319" y="35"/>
                  <a:pt x="346" y="26"/>
                </a:cubicBezTo>
                <a:cubicBezTo>
                  <a:pt x="310" y="8"/>
                  <a:pt x="275" y="0"/>
                  <a:pt x="230" y="0"/>
                </a:cubicBezTo>
                <a:cubicBezTo>
                  <a:pt x="204" y="0"/>
                  <a:pt x="177" y="0"/>
                  <a:pt x="151" y="8"/>
                </a:cubicBezTo>
                <a:cubicBezTo>
                  <a:pt x="168" y="17"/>
                  <a:pt x="186" y="35"/>
                  <a:pt x="204" y="44"/>
                </a:cubicBezTo>
                <a:cubicBezTo>
                  <a:pt x="213" y="44"/>
                  <a:pt x="221" y="35"/>
                  <a:pt x="230" y="35"/>
                </a:cubicBezTo>
                <a:close/>
                <a:moveTo>
                  <a:pt x="301" y="266"/>
                </a:moveTo>
                <a:lnTo>
                  <a:pt x="301" y="266"/>
                </a:lnTo>
                <a:cubicBezTo>
                  <a:pt x="310" y="257"/>
                  <a:pt x="310" y="257"/>
                  <a:pt x="319" y="248"/>
                </a:cubicBezTo>
                <a:cubicBezTo>
                  <a:pt x="301" y="204"/>
                  <a:pt x="275" y="168"/>
                  <a:pt x="248" y="132"/>
                </a:cubicBezTo>
                <a:cubicBezTo>
                  <a:pt x="248" y="132"/>
                  <a:pt x="239" y="132"/>
                  <a:pt x="230" y="132"/>
                </a:cubicBezTo>
                <a:cubicBezTo>
                  <a:pt x="221" y="132"/>
                  <a:pt x="213" y="132"/>
                  <a:pt x="204" y="124"/>
                </a:cubicBezTo>
                <a:cubicBezTo>
                  <a:pt x="186" y="141"/>
                  <a:pt x="168" y="151"/>
                  <a:pt x="151" y="168"/>
                </a:cubicBezTo>
                <a:cubicBezTo>
                  <a:pt x="160" y="177"/>
                  <a:pt x="160" y="186"/>
                  <a:pt x="160" y="195"/>
                </a:cubicBezTo>
                <a:cubicBezTo>
                  <a:pt x="160" y="204"/>
                  <a:pt x="160" y="204"/>
                  <a:pt x="160" y="213"/>
                </a:cubicBezTo>
                <a:cubicBezTo>
                  <a:pt x="204" y="239"/>
                  <a:pt x="248" y="257"/>
                  <a:pt x="301" y="266"/>
                </a:cubicBezTo>
                <a:close/>
                <a:moveTo>
                  <a:pt x="363" y="327"/>
                </a:moveTo>
                <a:lnTo>
                  <a:pt x="363" y="327"/>
                </a:lnTo>
                <a:cubicBezTo>
                  <a:pt x="363" y="336"/>
                  <a:pt x="363" y="354"/>
                  <a:pt x="363" y="363"/>
                </a:cubicBezTo>
                <a:cubicBezTo>
                  <a:pt x="363" y="372"/>
                  <a:pt x="363" y="389"/>
                  <a:pt x="363" y="407"/>
                </a:cubicBezTo>
                <a:cubicBezTo>
                  <a:pt x="399" y="380"/>
                  <a:pt x="434" y="336"/>
                  <a:pt x="443" y="292"/>
                </a:cubicBezTo>
                <a:cubicBezTo>
                  <a:pt x="426" y="301"/>
                  <a:pt x="408" y="301"/>
                  <a:pt x="390" y="301"/>
                </a:cubicBezTo>
                <a:cubicBezTo>
                  <a:pt x="390" y="319"/>
                  <a:pt x="381" y="327"/>
                  <a:pt x="363" y="327"/>
                </a:cubicBezTo>
                <a:close/>
                <a:moveTo>
                  <a:pt x="292" y="301"/>
                </a:moveTo>
                <a:lnTo>
                  <a:pt x="292" y="301"/>
                </a:lnTo>
                <a:cubicBezTo>
                  <a:pt x="239" y="292"/>
                  <a:pt x="186" y="266"/>
                  <a:pt x="142" y="239"/>
                </a:cubicBezTo>
                <a:cubicBezTo>
                  <a:pt x="133" y="239"/>
                  <a:pt x="124" y="248"/>
                  <a:pt x="115" y="248"/>
                </a:cubicBezTo>
                <a:cubicBezTo>
                  <a:pt x="107" y="248"/>
                  <a:pt x="107" y="248"/>
                  <a:pt x="107" y="239"/>
                </a:cubicBezTo>
                <a:cubicBezTo>
                  <a:pt x="79" y="283"/>
                  <a:pt x="71" y="327"/>
                  <a:pt x="62" y="380"/>
                </a:cubicBezTo>
                <a:cubicBezTo>
                  <a:pt x="89" y="398"/>
                  <a:pt x="115" y="425"/>
                  <a:pt x="142" y="434"/>
                </a:cubicBezTo>
                <a:cubicBezTo>
                  <a:pt x="177" y="380"/>
                  <a:pt x="230" y="327"/>
                  <a:pt x="292" y="301"/>
                </a:cubicBezTo>
                <a:close/>
                <a:moveTo>
                  <a:pt x="381" y="53"/>
                </a:moveTo>
                <a:lnTo>
                  <a:pt x="381" y="53"/>
                </a:lnTo>
                <a:cubicBezTo>
                  <a:pt x="346" y="62"/>
                  <a:pt x="310" y="70"/>
                  <a:pt x="275" y="79"/>
                </a:cubicBezTo>
                <a:lnTo>
                  <a:pt x="283" y="88"/>
                </a:lnTo>
                <a:cubicBezTo>
                  <a:pt x="283" y="97"/>
                  <a:pt x="275" y="97"/>
                  <a:pt x="275" y="106"/>
                </a:cubicBezTo>
                <a:cubicBezTo>
                  <a:pt x="310" y="141"/>
                  <a:pt x="328" y="186"/>
                  <a:pt x="346" y="239"/>
                </a:cubicBezTo>
                <a:cubicBezTo>
                  <a:pt x="363" y="239"/>
                  <a:pt x="381" y="248"/>
                  <a:pt x="390" y="266"/>
                </a:cubicBezTo>
                <a:cubicBezTo>
                  <a:pt x="417" y="266"/>
                  <a:pt x="434" y="266"/>
                  <a:pt x="452" y="257"/>
                </a:cubicBezTo>
                <a:cubicBezTo>
                  <a:pt x="461" y="248"/>
                  <a:pt x="461" y="230"/>
                  <a:pt x="461" y="221"/>
                </a:cubicBezTo>
                <a:cubicBezTo>
                  <a:pt x="461" y="160"/>
                  <a:pt x="426" y="97"/>
                  <a:pt x="381" y="53"/>
                </a:cubicBezTo>
                <a:close/>
                <a:moveTo>
                  <a:pt x="319" y="327"/>
                </a:moveTo>
                <a:lnTo>
                  <a:pt x="319" y="327"/>
                </a:lnTo>
                <a:cubicBezTo>
                  <a:pt x="257" y="354"/>
                  <a:pt x="213" y="389"/>
                  <a:pt x="177" y="443"/>
                </a:cubicBezTo>
                <a:cubicBezTo>
                  <a:pt x="195" y="451"/>
                  <a:pt x="213" y="451"/>
                  <a:pt x="230" y="451"/>
                </a:cubicBezTo>
                <a:cubicBezTo>
                  <a:pt x="266" y="451"/>
                  <a:pt x="292" y="443"/>
                  <a:pt x="328" y="434"/>
                </a:cubicBezTo>
                <a:cubicBezTo>
                  <a:pt x="328" y="407"/>
                  <a:pt x="337" y="380"/>
                  <a:pt x="337" y="363"/>
                </a:cubicBezTo>
                <a:cubicBezTo>
                  <a:pt x="337" y="354"/>
                  <a:pt x="337" y="345"/>
                  <a:pt x="328" y="336"/>
                </a:cubicBezTo>
                <a:cubicBezTo>
                  <a:pt x="328" y="327"/>
                  <a:pt x="319" y="327"/>
                  <a:pt x="319" y="32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367913" y="2664762"/>
            <a:ext cx="1497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vi-VN" sz="1600" b="1">
                <a:solidFill>
                  <a:srgbClr val="00BAF7"/>
                </a:solidFill>
                <a:latin typeface="Raleway Light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The Direction</a:t>
            </a:r>
            <a:endParaRPr lang="id-ID" sz="1600" b="1" dirty="0">
              <a:solidFill>
                <a:srgbClr val="00BAF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911887" y="2922602"/>
            <a:ext cx="1953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717831" y="4108796"/>
            <a:ext cx="9010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vi-VN" sz="1600" b="1">
                <a:solidFill>
                  <a:srgbClr val="00B393"/>
                </a:solidFill>
                <a:latin typeface="Raleway Light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The Art</a:t>
            </a:r>
            <a:endParaRPr lang="id-ID" sz="1600" b="1" dirty="0">
              <a:solidFill>
                <a:srgbClr val="00B39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65360" y="4366636"/>
            <a:ext cx="1953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35582" y="5750261"/>
            <a:ext cx="1122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vi-VN" sz="1600" b="1">
                <a:solidFill>
                  <a:srgbClr val="89C600"/>
                </a:solidFill>
                <a:latin typeface="Raleway Light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The Sport</a:t>
            </a:r>
            <a:endParaRPr lang="id-ID" sz="1600" b="1" dirty="0">
              <a:solidFill>
                <a:srgbClr val="89C6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04453" y="6008101"/>
            <a:ext cx="1953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 flipH="1">
            <a:off x="7659067" y="2664762"/>
            <a:ext cx="12113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vi-VN" sz="1600" b="1">
                <a:solidFill>
                  <a:srgbClr val="FFC000"/>
                </a:solidFill>
                <a:latin typeface="Raleway Light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The Target</a:t>
            </a:r>
            <a:endParaRPr lang="id-ID" sz="16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 flipH="1">
            <a:off x="7659067" y="2922602"/>
            <a:ext cx="1953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 flipH="1">
            <a:off x="8905594" y="4108796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vi-VN" sz="1600" b="1">
                <a:solidFill>
                  <a:srgbClr val="F61A00"/>
                </a:solidFill>
                <a:latin typeface="Raleway Light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The House</a:t>
            </a:r>
            <a:endParaRPr lang="id-ID" sz="1600" b="1" dirty="0">
              <a:solidFill>
                <a:srgbClr val="F61A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 flipH="1">
            <a:off x="8905594" y="4366636"/>
            <a:ext cx="1953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 flipH="1">
            <a:off x="9066501" y="5750261"/>
            <a:ext cx="113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vi-VN" sz="1600" b="1">
                <a:solidFill>
                  <a:srgbClr val="343E48"/>
                </a:solidFill>
                <a:latin typeface="Raleway Light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The Music</a:t>
            </a:r>
            <a:endParaRPr lang="id-ID" sz="1600" b="1" dirty="0">
              <a:solidFill>
                <a:srgbClr val="343E4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 flipH="1">
            <a:off x="9066501" y="6008101"/>
            <a:ext cx="1953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500"/>
                            </p:stCondLst>
                            <p:childTnLst>
                              <p:par>
                                <p:cTn id="1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6500"/>
                            </p:stCondLst>
                            <p:childTnLst>
                              <p:par>
                                <p:cTn id="1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5"/>
          <p:cNvSpPr/>
          <p:nvPr/>
        </p:nvSpPr>
        <p:spPr>
          <a:xfrm>
            <a:off x="1703001" y="2376165"/>
            <a:ext cx="79177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</a:t>
            </a:r>
            <a:r>
              <a:rPr lang="en-US" sz="14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Aliquam sit amet metus commodo, tempor nisl non, finibus sem. In urna purus, fermentum nec massa sed, commodo egestas odio. </a:t>
            </a:r>
            <a:endParaRPr 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8510" y="5610503"/>
            <a:ext cx="12939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4000" b="1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58%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539629" y="5667195"/>
            <a:ext cx="1526218" cy="789109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 temportur.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27" name="Rectangle 9"/>
          <p:cNvSpPr/>
          <p:nvPr/>
        </p:nvSpPr>
        <p:spPr>
          <a:xfrm>
            <a:off x="398510" y="6295022"/>
            <a:ext cx="26673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adipiscing, varius elit.</a:t>
            </a:r>
          </a:p>
        </p:txBody>
      </p:sp>
      <p:sp>
        <p:nvSpPr>
          <p:cNvPr id="28" name="Rectangle 27"/>
          <p:cNvSpPr/>
          <p:nvPr/>
        </p:nvSpPr>
        <p:spPr>
          <a:xfrm flipH="1">
            <a:off x="5230175" y="5714074"/>
            <a:ext cx="252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 sectetur adipiscing elit.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4728142" y="5781264"/>
            <a:ext cx="338680" cy="338680"/>
            <a:chOff x="6755597" y="3128798"/>
            <a:chExt cx="338680" cy="338680"/>
          </a:xfrm>
        </p:grpSpPr>
        <p:sp>
          <p:nvSpPr>
            <p:cNvPr id="30" name="Oval 29"/>
            <p:cNvSpPr/>
            <p:nvPr/>
          </p:nvSpPr>
          <p:spPr>
            <a:xfrm>
              <a:off x="6755597" y="3128798"/>
              <a:ext cx="338680" cy="338680"/>
            </a:xfrm>
            <a:prstGeom prst="ellipse">
              <a:avLst/>
            </a:prstGeom>
            <a:solidFill>
              <a:srgbClr val="89C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779705" y="3144250"/>
              <a:ext cx="2904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</a:p>
          </p:txBody>
        </p:sp>
      </p:grpSp>
      <p:sp>
        <p:nvSpPr>
          <p:cNvPr id="32" name="Rectangle 23"/>
          <p:cNvSpPr/>
          <p:nvPr/>
        </p:nvSpPr>
        <p:spPr>
          <a:xfrm flipH="1">
            <a:off x="5230175" y="6245240"/>
            <a:ext cx="252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 sectetur adipiscing elit. </a:t>
            </a:r>
          </a:p>
        </p:txBody>
      </p:sp>
      <p:grpSp>
        <p:nvGrpSpPr>
          <p:cNvPr id="33" name="Group 24"/>
          <p:cNvGrpSpPr/>
          <p:nvPr/>
        </p:nvGrpSpPr>
        <p:grpSpPr>
          <a:xfrm>
            <a:off x="4728142" y="6306732"/>
            <a:ext cx="338680" cy="338680"/>
            <a:chOff x="6755597" y="3684342"/>
            <a:chExt cx="338680" cy="338680"/>
          </a:xfrm>
        </p:grpSpPr>
        <p:sp>
          <p:nvSpPr>
            <p:cNvPr id="34" name="Oval 25"/>
            <p:cNvSpPr/>
            <p:nvPr/>
          </p:nvSpPr>
          <p:spPr>
            <a:xfrm>
              <a:off x="6755597" y="3684342"/>
              <a:ext cx="338680" cy="338680"/>
            </a:xfrm>
            <a:prstGeom prst="ellipse">
              <a:avLst/>
            </a:prstGeom>
            <a:solidFill>
              <a:srgbClr val="00BAF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779705" y="3699794"/>
              <a:ext cx="2904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</a:p>
          </p:txBody>
        </p:sp>
      </p:grpSp>
      <p:sp>
        <p:nvSpPr>
          <p:cNvPr id="36" name="Rectangle 19"/>
          <p:cNvSpPr/>
          <p:nvPr/>
        </p:nvSpPr>
        <p:spPr>
          <a:xfrm flipH="1">
            <a:off x="8611095" y="5714074"/>
            <a:ext cx="252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 sectetur adipiscing elit. </a:t>
            </a:r>
          </a:p>
        </p:txBody>
      </p:sp>
      <p:grpSp>
        <p:nvGrpSpPr>
          <p:cNvPr id="37" name="Group 20"/>
          <p:cNvGrpSpPr/>
          <p:nvPr/>
        </p:nvGrpSpPr>
        <p:grpSpPr>
          <a:xfrm>
            <a:off x="8109062" y="5775566"/>
            <a:ext cx="338680" cy="338680"/>
            <a:chOff x="6755597" y="4245584"/>
            <a:chExt cx="338680" cy="338680"/>
          </a:xfrm>
        </p:grpSpPr>
        <p:sp>
          <p:nvSpPr>
            <p:cNvPr id="38" name="Oval 21"/>
            <p:cNvSpPr/>
            <p:nvPr/>
          </p:nvSpPr>
          <p:spPr>
            <a:xfrm>
              <a:off x="6755597" y="4245584"/>
              <a:ext cx="338680" cy="338680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779705" y="4261036"/>
              <a:ext cx="2904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</a:p>
          </p:txBody>
        </p:sp>
      </p:grpSp>
      <p:sp>
        <p:nvSpPr>
          <p:cNvPr id="40" name="Rectangle 15"/>
          <p:cNvSpPr/>
          <p:nvPr/>
        </p:nvSpPr>
        <p:spPr>
          <a:xfrm flipH="1">
            <a:off x="8611095" y="6245240"/>
            <a:ext cx="252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 sectetur adipiscing elit. </a:t>
            </a:r>
          </a:p>
        </p:txBody>
      </p:sp>
      <p:grpSp>
        <p:nvGrpSpPr>
          <p:cNvPr id="41" name="Group 16"/>
          <p:cNvGrpSpPr/>
          <p:nvPr/>
        </p:nvGrpSpPr>
        <p:grpSpPr>
          <a:xfrm>
            <a:off x="8109062" y="6306732"/>
            <a:ext cx="338680" cy="338680"/>
            <a:chOff x="6755597" y="4806826"/>
            <a:chExt cx="338680" cy="338680"/>
          </a:xfrm>
        </p:grpSpPr>
        <p:sp>
          <p:nvSpPr>
            <p:cNvPr id="42" name="Oval 17"/>
            <p:cNvSpPr/>
            <p:nvPr/>
          </p:nvSpPr>
          <p:spPr>
            <a:xfrm>
              <a:off x="6755597" y="4806826"/>
              <a:ext cx="338680" cy="338680"/>
            </a:xfrm>
            <a:prstGeom prst="ellipse">
              <a:avLst/>
            </a:prstGeom>
            <a:solidFill>
              <a:srgbClr val="F61A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779705" y="4822278"/>
              <a:ext cx="2904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</a:p>
          </p:txBody>
        </p:sp>
      </p:grpSp>
      <p:cxnSp>
        <p:nvCxnSpPr>
          <p:cNvPr id="44" name="Straight Connector 34"/>
          <p:cNvCxnSpPr/>
          <p:nvPr/>
        </p:nvCxnSpPr>
        <p:spPr>
          <a:xfrm>
            <a:off x="3857961" y="5752546"/>
            <a:ext cx="0" cy="915887"/>
          </a:xfrm>
          <a:prstGeom prst="line">
            <a:avLst/>
          </a:prstGeom>
          <a:noFill/>
          <a:ln w="6350" cap="flat" cmpd="sng" algn="ctr">
            <a:solidFill>
              <a:srgbClr val="E7E6E6"/>
            </a:solidFill>
            <a:prstDash val="sysDash"/>
            <a:miter lim="800000"/>
          </a:ln>
          <a:effectLst/>
        </p:spPr>
      </p:cxnSp>
      <p:pic>
        <p:nvPicPr>
          <p:cNvPr id="45" name="图片占位符 6"/>
          <p:cNvPicPr>
            <a:picLocks noChangeAspect="1"/>
          </p:cNvPicPr>
          <p:nvPr/>
        </p:nvPicPr>
        <p:blipFill>
          <a:blip r:embed="rId2"/>
          <a:srcRect t="38311" b="38311"/>
          <a:stretch>
            <a:fillRect/>
          </a:stretch>
        </p:blipFill>
        <p:spPr>
          <a:xfrm>
            <a:off x="-431651" y="3275991"/>
            <a:ext cx="12192000" cy="1900747"/>
          </a:xfrm>
          <a:custGeom>
            <a:avLst/>
            <a:gdLst>
              <a:gd name="connsiteX0" fmla="*/ 0 w 12192000"/>
              <a:gd name="connsiteY0" fmla="*/ 0 h 1900747"/>
              <a:gd name="connsiteX1" fmla="*/ 12192000 w 12192000"/>
              <a:gd name="connsiteY1" fmla="*/ 0 h 1900747"/>
              <a:gd name="connsiteX2" fmla="*/ 12192000 w 12192000"/>
              <a:gd name="connsiteY2" fmla="*/ 1900747 h 1900747"/>
              <a:gd name="connsiteX3" fmla="*/ 0 w 12192000"/>
              <a:gd name="connsiteY3" fmla="*/ 1900747 h 1900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00747">
                <a:moveTo>
                  <a:pt x="0" y="0"/>
                </a:moveTo>
                <a:lnTo>
                  <a:pt x="12192000" y="0"/>
                </a:lnTo>
                <a:lnTo>
                  <a:pt x="12192000" y="1900747"/>
                </a:lnTo>
                <a:lnTo>
                  <a:pt x="0" y="190074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32" grpId="0"/>
      <p:bldP spid="36" grpId="0"/>
      <p:bldP spid="4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Box 148"/>
          <p:cNvSpPr txBox="1"/>
          <p:nvPr/>
        </p:nvSpPr>
        <p:spPr>
          <a:xfrm>
            <a:off x="3886486" y="1370673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en-US" altLang="zh-CN" sz="44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4249229" y="2037181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Put Your </a:t>
            </a:r>
            <a:r>
              <a:rPr lang="en-US" sz="1600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Awesome Subtitle</a:t>
            </a:r>
          </a:p>
        </p:txBody>
      </p:sp>
      <p:grpSp>
        <p:nvGrpSpPr>
          <p:cNvPr id="151" name="Group 185"/>
          <p:cNvGrpSpPr/>
          <p:nvPr/>
        </p:nvGrpSpPr>
        <p:grpSpPr>
          <a:xfrm>
            <a:off x="6468673" y="2360218"/>
            <a:ext cx="4210729" cy="5056507"/>
            <a:chOff x="2751138" y="777875"/>
            <a:chExt cx="4418013" cy="5305426"/>
          </a:xfrm>
        </p:grpSpPr>
        <p:sp>
          <p:nvSpPr>
            <p:cNvPr id="152" name="Freeform 5"/>
            <p:cNvSpPr>
              <a:spLocks/>
            </p:cNvSpPr>
            <p:nvPr/>
          </p:nvSpPr>
          <p:spPr bwMode="auto">
            <a:xfrm>
              <a:off x="3990976" y="2284413"/>
              <a:ext cx="1122363" cy="530225"/>
            </a:xfrm>
            <a:custGeom>
              <a:avLst/>
              <a:gdLst>
                <a:gd name="T0" fmla="*/ 298 w 299"/>
                <a:gd name="T1" fmla="*/ 141 h 141"/>
                <a:gd name="T2" fmla="*/ 34 w 299"/>
                <a:gd name="T3" fmla="*/ 105 h 141"/>
                <a:gd name="T4" fmla="*/ 0 w 299"/>
                <a:gd name="T5" fmla="*/ 65 h 141"/>
                <a:gd name="T6" fmla="*/ 0 w 299"/>
                <a:gd name="T7" fmla="*/ 0 h 141"/>
                <a:gd name="T8" fmla="*/ 10 w 299"/>
                <a:gd name="T9" fmla="*/ 0 h 141"/>
                <a:gd name="T10" fmla="*/ 10 w 299"/>
                <a:gd name="T11" fmla="*/ 65 h 141"/>
                <a:gd name="T12" fmla="*/ 36 w 299"/>
                <a:gd name="T13" fmla="*/ 94 h 141"/>
                <a:gd name="T14" fmla="*/ 299 w 299"/>
                <a:gd name="T15" fmla="*/ 130 h 141"/>
                <a:gd name="T16" fmla="*/ 298 w 299"/>
                <a:gd name="T1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9" h="141">
                  <a:moveTo>
                    <a:pt x="298" y="141"/>
                  </a:moveTo>
                  <a:cubicBezTo>
                    <a:pt x="34" y="105"/>
                    <a:pt x="34" y="105"/>
                    <a:pt x="34" y="105"/>
                  </a:cubicBezTo>
                  <a:cubicBezTo>
                    <a:pt x="15" y="102"/>
                    <a:pt x="0" y="84"/>
                    <a:pt x="0" y="6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79"/>
                    <a:pt x="22" y="92"/>
                    <a:pt x="36" y="94"/>
                  </a:cubicBezTo>
                  <a:cubicBezTo>
                    <a:pt x="299" y="130"/>
                    <a:pt x="299" y="130"/>
                    <a:pt x="299" y="130"/>
                  </a:cubicBezTo>
                  <a:lnTo>
                    <a:pt x="298" y="141"/>
                  </a:lnTo>
                  <a:close/>
                </a:path>
              </a:pathLst>
            </a:custGeom>
            <a:solidFill>
              <a:srgbClr val="00B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3" name="Oval 6"/>
            <p:cNvSpPr>
              <a:spLocks noChangeArrowheads="1"/>
            </p:cNvSpPr>
            <p:nvPr/>
          </p:nvSpPr>
          <p:spPr bwMode="auto">
            <a:xfrm>
              <a:off x="5349876" y="1549400"/>
              <a:ext cx="766763" cy="762000"/>
            </a:xfrm>
            <a:prstGeom prst="ellipse">
              <a:avLst/>
            </a:prstGeom>
            <a:solidFill>
              <a:srgbClr val="00B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4" name="Freeform 7"/>
            <p:cNvSpPr>
              <a:spLocks/>
            </p:cNvSpPr>
            <p:nvPr/>
          </p:nvSpPr>
          <p:spPr bwMode="auto">
            <a:xfrm>
              <a:off x="4587876" y="1917700"/>
              <a:ext cx="555625" cy="438150"/>
            </a:xfrm>
            <a:custGeom>
              <a:avLst/>
              <a:gdLst>
                <a:gd name="T0" fmla="*/ 146 w 148"/>
                <a:gd name="T1" fmla="*/ 117 h 117"/>
                <a:gd name="T2" fmla="*/ 34 w 148"/>
                <a:gd name="T3" fmla="*/ 91 h 117"/>
                <a:gd name="T4" fmla="*/ 0 w 148"/>
                <a:gd name="T5" fmla="*/ 48 h 117"/>
                <a:gd name="T6" fmla="*/ 0 w 148"/>
                <a:gd name="T7" fmla="*/ 0 h 117"/>
                <a:gd name="T8" fmla="*/ 11 w 148"/>
                <a:gd name="T9" fmla="*/ 0 h 117"/>
                <a:gd name="T10" fmla="*/ 11 w 148"/>
                <a:gd name="T11" fmla="*/ 48 h 117"/>
                <a:gd name="T12" fmla="*/ 36 w 148"/>
                <a:gd name="T13" fmla="*/ 80 h 117"/>
                <a:gd name="T14" fmla="*/ 148 w 148"/>
                <a:gd name="T15" fmla="*/ 107 h 117"/>
                <a:gd name="T16" fmla="*/ 146 w 148"/>
                <a:gd name="T1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117">
                  <a:moveTo>
                    <a:pt x="146" y="117"/>
                  </a:moveTo>
                  <a:cubicBezTo>
                    <a:pt x="34" y="91"/>
                    <a:pt x="34" y="91"/>
                    <a:pt x="34" y="91"/>
                  </a:cubicBezTo>
                  <a:cubicBezTo>
                    <a:pt x="15" y="87"/>
                    <a:pt x="0" y="67"/>
                    <a:pt x="0" y="4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62"/>
                    <a:pt x="23" y="77"/>
                    <a:pt x="36" y="80"/>
                  </a:cubicBezTo>
                  <a:cubicBezTo>
                    <a:pt x="148" y="107"/>
                    <a:pt x="148" y="107"/>
                    <a:pt x="148" y="107"/>
                  </a:cubicBezTo>
                  <a:lnTo>
                    <a:pt x="146" y="117"/>
                  </a:lnTo>
                  <a:close/>
                </a:path>
              </a:pathLst>
            </a:custGeom>
            <a:solidFill>
              <a:srgbClr val="00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5" name="Freeform 8"/>
            <p:cNvSpPr>
              <a:spLocks/>
            </p:cNvSpPr>
            <p:nvPr/>
          </p:nvSpPr>
          <p:spPr bwMode="auto">
            <a:xfrm>
              <a:off x="5800726" y="1698625"/>
              <a:ext cx="52388" cy="63500"/>
            </a:xfrm>
            <a:custGeom>
              <a:avLst/>
              <a:gdLst>
                <a:gd name="T0" fmla="*/ 0 w 14"/>
                <a:gd name="T1" fmla="*/ 9 h 17"/>
                <a:gd name="T2" fmla="*/ 3 w 14"/>
                <a:gd name="T3" fmla="*/ 9 h 17"/>
                <a:gd name="T4" fmla="*/ 7 w 14"/>
                <a:gd name="T5" fmla="*/ 13 h 17"/>
                <a:gd name="T6" fmla="*/ 7 w 14"/>
                <a:gd name="T7" fmla="*/ 17 h 17"/>
                <a:gd name="T8" fmla="*/ 14 w 14"/>
                <a:gd name="T9" fmla="*/ 17 h 17"/>
                <a:gd name="T10" fmla="*/ 14 w 14"/>
                <a:gd name="T11" fmla="*/ 5 h 17"/>
                <a:gd name="T12" fmla="*/ 9 w 14"/>
                <a:gd name="T13" fmla="*/ 0 h 17"/>
                <a:gd name="T14" fmla="*/ 0 w 14"/>
                <a:gd name="T15" fmla="*/ 0 h 17"/>
                <a:gd name="T16" fmla="*/ 1 w 14"/>
                <a:gd name="T17" fmla="*/ 1 h 17"/>
                <a:gd name="T18" fmla="*/ 1 w 14"/>
                <a:gd name="T19" fmla="*/ 7 h 17"/>
                <a:gd name="T20" fmla="*/ 0 w 14"/>
                <a:gd name="T21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9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5" y="9"/>
                    <a:pt x="7" y="11"/>
                    <a:pt x="7" y="13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2"/>
                    <a:pt x="11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0" y="8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6" name="Freeform 9"/>
            <p:cNvSpPr>
              <a:spLocks/>
            </p:cNvSpPr>
            <p:nvPr/>
          </p:nvSpPr>
          <p:spPr bwMode="auto">
            <a:xfrm>
              <a:off x="5616576" y="1698625"/>
              <a:ext cx="49213" cy="63500"/>
            </a:xfrm>
            <a:custGeom>
              <a:avLst/>
              <a:gdLst>
                <a:gd name="T0" fmla="*/ 6 w 13"/>
                <a:gd name="T1" fmla="*/ 13 h 17"/>
                <a:gd name="T2" fmla="*/ 10 w 13"/>
                <a:gd name="T3" fmla="*/ 9 h 17"/>
                <a:gd name="T4" fmla="*/ 13 w 13"/>
                <a:gd name="T5" fmla="*/ 9 h 17"/>
                <a:gd name="T6" fmla="*/ 13 w 13"/>
                <a:gd name="T7" fmla="*/ 7 h 17"/>
                <a:gd name="T8" fmla="*/ 13 w 13"/>
                <a:gd name="T9" fmla="*/ 1 h 17"/>
                <a:gd name="T10" fmla="*/ 13 w 13"/>
                <a:gd name="T11" fmla="*/ 0 h 17"/>
                <a:gd name="T12" fmla="*/ 4 w 13"/>
                <a:gd name="T13" fmla="*/ 0 h 17"/>
                <a:gd name="T14" fmla="*/ 0 w 13"/>
                <a:gd name="T15" fmla="*/ 5 h 17"/>
                <a:gd name="T16" fmla="*/ 0 w 13"/>
                <a:gd name="T17" fmla="*/ 17 h 17"/>
                <a:gd name="T18" fmla="*/ 6 w 13"/>
                <a:gd name="T19" fmla="*/ 17 h 17"/>
                <a:gd name="T20" fmla="*/ 6 w 13"/>
                <a:gd name="T2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7">
                  <a:moveTo>
                    <a:pt x="6" y="13"/>
                  </a:moveTo>
                  <a:cubicBezTo>
                    <a:pt x="6" y="11"/>
                    <a:pt x="8" y="9"/>
                    <a:pt x="10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8"/>
                    <a:pt x="13" y="8"/>
                    <a:pt x="13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6" y="17"/>
                    <a:pt x="6" y="17"/>
                    <a:pt x="6" y="17"/>
                  </a:cubicBezTo>
                  <a:lnTo>
                    <a:pt x="6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7" name="Freeform 10"/>
            <p:cNvSpPr>
              <a:spLocks noEditPoints="1"/>
            </p:cNvSpPr>
            <p:nvPr/>
          </p:nvSpPr>
          <p:spPr bwMode="auto">
            <a:xfrm>
              <a:off x="5489576" y="1770063"/>
              <a:ext cx="487363" cy="338138"/>
            </a:xfrm>
            <a:custGeom>
              <a:avLst/>
              <a:gdLst>
                <a:gd name="T0" fmla="*/ 120 w 130"/>
                <a:gd name="T1" fmla="*/ 0 h 90"/>
                <a:gd name="T2" fmla="*/ 10 w 130"/>
                <a:gd name="T3" fmla="*/ 0 h 90"/>
                <a:gd name="T4" fmla="*/ 0 w 130"/>
                <a:gd name="T5" fmla="*/ 10 h 90"/>
                <a:gd name="T6" fmla="*/ 0 w 130"/>
                <a:gd name="T7" fmla="*/ 80 h 90"/>
                <a:gd name="T8" fmla="*/ 10 w 130"/>
                <a:gd name="T9" fmla="*/ 90 h 90"/>
                <a:gd name="T10" fmla="*/ 120 w 130"/>
                <a:gd name="T11" fmla="*/ 90 h 90"/>
                <a:gd name="T12" fmla="*/ 130 w 130"/>
                <a:gd name="T13" fmla="*/ 80 h 90"/>
                <a:gd name="T14" fmla="*/ 130 w 130"/>
                <a:gd name="T15" fmla="*/ 10 h 90"/>
                <a:gd name="T16" fmla="*/ 120 w 130"/>
                <a:gd name="T17" fmla="*/ 0 h 90"/>
                <a:gd name="T18" fmla="*/ 91 w 130"/>
                <a:gd name="T19" fmla="*/ 52 h 90"/>
                <a:gd name="T20" fmla="*/ 87 w 130"/>
                <a:gd name="T21" fmla="*/ 56 h 90"/>
                <a:gd name="T22" fmla="*/ 77 w 130"/>
                <a:gd name="T23" fmla="*/ 56 h 90"/>
                <a:gd name="T24" fmla="*/ 77 w 130"/>
                <a:gd name="T25" fmla="*/ 67 h 90"/>
                <a:gd name="T26" fmla="*/ 73 w 130"/>
                <a:gd name="T27" fmla="*/ 71 h 90"/>
                <a:gd name="T28" fmla="*/ 56 w 130"/>
                <a:gd name="T29" fmla="*/ 71 h 90"/>
                <a:gd name="T30" fmla="*/ 52 w 130"/>
                <a:gd name="T31" fmla="*/ 67 h 90"/>
                <a:gd name="T32" fmla="*/ 52 w 130"/>
                <a:gd name="T33" fmla="*/ 56 h 90"/>
                <a:gd name="T34" fmla="*/ 41 w 130"/>
                <a:gd name="T35" fmla="*/ 56 h 90"/>
                <a:gd name="T36" fmla="*/ 37 w 130"/>
                <a:gd name="T37" fmla="*/ 52 h 90"/>
                <a:gd name="T38" fmla="*/ 37 w 130"/>
                <a:gd name="T39" fmla="*/ 35 h 90"/>
                <a:gd name="T40" fmla="*/ 41 w 130"/>
                <a:gd name="T41" fmla="*/ 31 h 90"/>
                <a:gd name="T42" fmla="*/ 52 w 130"/>
                <a:gd name="T43" fmla="*/ 31 h 90"/>
                <a:gd name="T44" fmla="*/ 52 w 130"/>
                <a:gd name="T45" fmla="*/ 21 h 90"/>
                <a:gd name="T46" fmla="*/ 56 w 130"/>
                <a:gd name="T47" fmla="*/ 17 h 90"/>
                <a:gd name="T48" fmla="*/ 73 w 130"/>
                <a:gd name="T49" fmla="*/ 17 h 90"/>
                <a:gd name="T50" fmla="*/ 77 w 130"/>
                <a:gd name="T51" fmla="*/ 21 h 90"/>
                <a:gd name="T52" fmla="*/ 77 w 130"/>
                <a:gd name="T53" fmla="*/ 31 h 90"/>
                <a:gd name="T54" fmla="*/ 87 w 130"/>
                <a:gd name="T55" fmla="*/ 31 h 90"/>
                <a:gd name="T56" fmla="*/ 91 w 130"/>
                <a:gd name="T57" fmla="*/ 35 h 90"/>
                <a:gd name="T58" fmla="*/ 91 w 130"/>
                <a:gd name="T59" fmla="*/ 5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0" h="90">
                  <a:moveTo>
                    <a:pt x="12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5"/>
                    <a:pt x="4" y="90"/>
                    <a:pt x="10" y="90"/>
                  </a:cubicBezTo>
                  <a:cubicBezTo>
                    <a:pt x="120" y="90"/>
                    <a:pt x="120" y="90"/>
                    <a:pt x="120" y="90"/>
                  </a:cubicBezTo>
                  <a:cubicBezTo>
                    <a:pt x="126" y="90"/>
                    <a:pt x="130" y="85"/>
                    <a:pt x="130" y="80"/>
                  </a:cubicBezTo>
                  <a:cubicBezTo>
                    <a:pt x="130" y="10"/>
                    <a:pt x="130" y="10"/>
                    <a:pt x="130" y="10"/>
                  </a:cubicBezTo>
                  <a:cubicBezTo>
                    <a:pt x="130" y="5"/>
                    <a:pt x="126" y="0"/>
                    <a:pt x="120" y="0"/>
                  </a:cubicBezTo>
                  <a:close/>
                  <a:moveTo>
                    <a:pt x="91" y="52"/>
                  </a:moveTo>
                  <a:cubicBezTo>
                    <a:pt x="91" y="55"/>
                    <a:pt x="89" y="56"/>
                    <a:pt x="8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7" y="69"/>
                    <a:pt x="75" y="71"/>
                    <a:pt x="73" y="71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3" y="71"/>
                    <a:pt x="52" y="69"/>
                    <a:pt x="52" y="67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39" y="56"/>
                    <a:pt x="37" y="55"/>
                    <a:pt x="37" y="52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3"/>
                    <a:pt x="39" y="31"/>
                    <a:pt x="41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19"/>
                    <a:pt x="53" y="17"/>
                    <a:pt x="56" y="17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5" y="17"/>
                    <a:pt x="77" y="19"/>
                    <a:pt x="77" y="21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87" y="31"/>
                    <a:pt x="87" y="31"/>
                    <a:pt x="87" y="31"/>
                  </a:cubicBezTo>
                  <a:cubicBezTo>
                    <a:pt x="89" y="31"/>
                    <a:pt x="91" y="33"/>
                    <a:pt x="91" y="35"/>
                  </a:cubicBezTo>
                  <a:lnTo>
                    <a:pt x="91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auto">
            <a:xfrm>
              <a:off x="5673726" y="1692275"/>
              <a:ext cx="119063" cy="47625"/>
            </a:xfrm>
            <a:custGeom>
              <a:avLst/>
              <a:gdLst>
                <a:gd name="T0" fmla="*/ 3 w 32"/>
                <a:gd name="T1" fmla="*/ 13 h 13"/>
                <a:gd name="T2" fmla="*/ 29 w 32"/>
                <a:gd name="T3" fmla="*/ 13 h 13"/>
                <a:gd name="T4" fmla="*/ 32 w 32"/>
                <a:gd name="T5" fmla="*/ 9 h 13"/>
                <a:gd name="T6" fmla="*/ 32 w 32"/>
                <a:gd name="T7" fmla="*/ 3 h 13"/>
                <a:gd name="T8" fmla="*/ 29 w 32"/>
                <a:gd name="T9" fmla="*/ 0 h 13"/>
                <a:gd name="T10" fmla="*/ 3 w 32"/>
                <a:gd name="T11" fmla="*/ 0 h 13"/>
                <a:gd name="T12" fmla="*/ 0 w 32"/>
                <a:gd name="T13" fmla="*/ 3 h 13"/>
                <a:gd name="T14" fmla="*/ 0 w 32"/>
                <a:gd name="T15" fmla="*/ 9 h 13"/>
                <a:gd name="T16" fmla="*/ 3 w 32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13">
                  <a:moveTo>
                    <a:pt x="3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31" y="13"/>
                    <a:pt x="32" y="11"/>
                    <a:pt x="32" y="9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1"/>
                    <a:pt x="31" y="0"/>
                    <a:pt x="2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1" y="13"/>
                    <a:pt x="3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9" name="Oval 12"/>
            <p:cNvSpPr>
              <a:spLocks noChangeArrowheads="1"/>
            </p:cNvSpPr>
            <p:nvPr/>
          </p:nvSpPr>
          <p:spPr bwMode="auto">
            <a:xfrm>
              <a:off x="3749676" y="1833563"/>
              <a:ext cx="511175" cy="511175"/>
            </a:xfrm>
            <a:prstGeom prst="ellipse">
              <a:avLst/>
            </a:prstGeom>
            <a:solidFill>
              <a:srgbClr val="00B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0" name="Oval 13"/>
            <p:cNvSpPr>
              <a:spLocks noChangeArrowheads="1"/>
            </p:cNvSpPr>
            <p:nvPr/>
          </p:nvSpPr>
          <p:spPr bwMode="auto">
            <a:xfrm>
              <a:off x="6507163" y="3198813"/>
              <a:ext cx="511175" cy="509588"/>
            </a:xfrm>
            <a:prstGeom prst="ellipse">
              <a:avLst/>
            </a:prstGeom>
            <a:solidFill>
              <a:srgbClr val="00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1" name="Oval 14"/>
            <p:cNvSpPr>
              <a:spLocks noChangeArrowheads="1"/>
            </p:cNvSpPr>
            <p:nvPr/>
          </p:nvSpPr>
          <p:spPr bwMode="auto">
            <a:xfrm>
              <a:off x="3694112" y="2776538"/>
              <a:ext cx="762001" cy="76358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2" name="Oval 15"/>
            <p:cNvSpPr>
              <a:spLocks noChangeArrowheads="1"/>
            </p:cNvSpPr>
            <p:nvPr/>
          </p:nvSpPr>
          <p:spPr bwMode="auto">
            <a:xfrm>
              <a:off x="4749801" y="777875"/>
              <a:ext cx="765175" cy="76676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3" name="Oval 16"/>
            <p:cNvSpPr>
              <a:spLocks noChangeArrowheads="1"/>
            </p:cNvSpPr>
            <p:nvPr/>
          </p:nvSpPr>
          <p:spPr bwMode="auto">
            <a:xfrm>
              <a:off x="4395788" y="1560513"/>
              <a:ext cx="425450" cy="423863"/>
            </a:xfrm>
            <a:prstGeom prst="ellipse">
              <a:avLst/>
            </a:prstGeom>
            <a:solidFill>
              <a:srgbClr val="00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" name="Oval 17"/>
            <p:cNvSpPr>
              <a:spLocks noChangeArrowheads="1"/>
            </p:cNvSpPr>
            <p:nvPr/>
          </p:nvSpPr>
          <p:spPr bwMode="auto">
            <a:xfrm>
              <a:off x="5222876" y="2284413"/>
              <a:ext cx="423863" cy="42545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5" name="Oval 18"/>
            <p:cNvSpPr>
              <a:spLocks noChangeArrowheads="1"/>
            </p:cNvSpPr>
            <p:nvPr/>
          </p:nvSpPr>
          <p:spPr bwMode="auto">
            <a:xfrm>
              <a:off x="4598988" y="3025775"/>
              <a:ext cx="428625" cy="427038"/>
            </a:xfrm>
            <a:prstGeom prst="ellipse">
              <a:avLst/>
            </a:prstGeom>
            <a:solidFill>
              <a:srgbClr val="00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6" name="Oval 19"/>
            <p:cNvSpPr>
              <a:spLocks noChangeArrowheads="1"/>
            </p:cNvSpPr>
            <p:nvPr/>
          </p:nvSpPr>
          <p:spPr bwMode="auto">
            <a:xfrm>
              <a:off x="5816601" y="3190875"/>
              <a:ext cx="423863" cy="42386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auto">
            <a:xfrm>
              <a:off x="4005263" y="3460750"/>
              <a:ext cx="673100" cy="1179513"/>
            </a:xfrm>
            <a:custGeom>
              <a:avLst/>
              <a:gdLst>
                <a:gd name="T0" fmla="*/ 170 w 179"/>
                <a:gd name="T1" fmla="*/ 314 h 314"/>
                <a:gd name="T2" fmla="*/ 30 w 179"/>
                <a:gd name="T3" fmla="*/ 233 h 314"/>
                <a:gd name="T4" fmla="*/ 1 w 179"/>
                <a:gd name="T5" fmla="*/ 180 h 314"/>
                <a:gd name="T6" fmla="*/ 8 w 179"/>
                <a:gd name="T7" fmla="*/ 0 h 314"/>
                <a:gd name="T8" fmla="*/ 25 w 179"/>
                <a:gd name="T9" fmla="*/ 0 h 314"/>
                <a:gd name="T10" fmla="*/ 18 w 179"/>
                <a:gd name="T11" fmla="*/ 180 h 314"/>
                <a:gd name="T12" fmla="*/ 39 w 179"/>
                <a:gd name="T13" fmla="*/ 218 h 314"/>
                <a:gd name="T14" fmla="*/ 179 w 179"/>
                <a:gd name="T15" fmla="*/ 299 h 314"/>
                <a:gd name="T16" fmla="*/ 170 w 179"/>
                <a:gd name="T17" fmla="*/ 31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314">
                  <a:moveTo>
                    <a:pt x="170" y="314"/>
                  </a:moveTo>
                  <a:cubicBezTo>
                    <a:pt x="30" y="233"/>
                    <a:pt x="30" y="233"/>
                    <a:pt x="30" y="233"/>
                  </a:cubicBezTo>
                  <a:cubicBezTo>
                    <a:pt x="13" y="223"/>
                    <a:pt x="0" y="200"/>
                    <a:pt x="1" y="18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7" y="194"/>
                    <a:pt x="27" y="211"/>
                    <a:pt x="39" y="218"/>
                  </a:cubicBezTo>
                  <a:cubicBezTo>
                    <a:pt x="179" y="299"/>
                    <a:pt x="179" y="299"/>
                    <a:pt x="179" y="299"/>
                  </a:cubicBezTo>
                  <a:lnTo>
                    <a:pt x="170" y="314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auto">
            <a:xfrm>
              <a:off x="5289551" y="3460750"/>
              <a:ext cx="769938" cy="950913"/>
            </a:xfrm>
            <a:custGeom>
              <a:avLst/>
              <a:gdLst>
                <a:gd name="T0" fmla="*/ 6 w 205"/>
                <a:gd name="T1" fmla="*/ 253 h 253"/>
                <a:gd name="T2" fmla="*/ 0 w 205"/>
                <a:gd name="T3" fmla="*/ 237 h 253"/>
                <a:gd name="T4" fmla="*/ 165 w 205"/>
                <a:gd name="T5" fmla="*/ 175 h 253"/>
                <a:gd name="T6" fmla="*/ 188 w 205"/>
                <a:gd name="T7" fmla="*/ 142 h 253"/>
                <a:gd name="T8" fmla="*/ 188 w 205"/>
                <a:gd name="T9" fmla="*/ 0 h 253"/>
                <a:gd name="T10" fmla="*/ 205 w 205"/>
                <a:gd name="T11" fmla="*/ 0 h 253"/>
                <a:gd name="T12" fmla="*/ 205 w 205"/>
                <a:gd name="T13" fmla="*/ 142 h 253"/>
                <a:gd name="T14" fmla="*/ 171 w 205"/>
                <a:gd name="T15" fmla="*/ 191 h 253"/>
                <a:gd name="T16" fmla="*/ 6 w 205"/>
                <a:gd name="T17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5" h="253">
                  <a:moveTo>
                    <a:pt x="6" y="253"/>
                  </a:moveTo>
                  <a:cubicBezTo>
                    <a:pt x="0" y="237"/>
                    <a:pt x="0" y="237"/>
                    <a:pt x="0" y="237"/>
                  </a:cubicBezTo>
                  <a:cubicBezTo>
                    <a:pt x="165" y="175"/>
                    <a:pt x="165" y="175"/>
                    <a:pt x="165" y="175"/>
                  </a:cubicBezTo>
                  <a:cubicBezTo>
                    <a:pt x="177" y="170"/>
                    <a:pt x="188" y="155"/>
                    <a:pt x="188" y="142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05" y="142"/>
                    <a:pt x="205" y="142"/>
                    <a:pt x="205" y="142"/>
                  </a:cubicBezTo>
                  <a:cubicBezTo>
                    <a:pt x="205" y="162"/>
                    <a:pt x="190" y="184"/>
                    <a:pt x="171" y="191"/>
                  </a:cubicBezTo>
                  <a:lnTo>
                    <a:pt x="6" y="253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9" name="Oval 22"/>
            <p:cNvSpPr>
              <a:spLocks noChangeArrowheads="1"/>
            </p:cNvSpPr>
            <p:nvPr/>
          </p:nvSpPr>
          <p:spPr bwMode="auto">
            <a:xfrm>
              <a:off x="3295651" y="3479800"/>
              <a:ext cx="423863" cy="423863"/>
            </a:xfrm>
            <a:prstGeom prst="ellipse">
              <a:avLst/>
            </a:prstGeom>
            <a:solidFill>
              <a:srgbClr val="00B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auto">
            <a:xfrm>
              <a:off x="3486151" y="3768725"/>
              <a:ext cx="1090613" cy="1096963"/>
            </a:xfrm>
            <a:custGeom>
              <a:avLst/>
              <a:gdLst>
                <a:gd name="T0" fmla="*/ 286 w 290"/>
                <a:gd name="T1" fmla="*/ 292 h 292"/>
                <a:gd name="T2" fmla="*/ 33 w 290"/>
                <a:gd name="T3" fmla="*/ 216 h 292"/>
                <a:gd name="T4" fmla="*/ 0 w 290"/>
                <a:gd name="T5" fmla="*/ 171 h 292"/>
                <a:gd name="T6" fmla="*/ 0 w 290"/>
                <a:gd name="T7" fmla="*/ 0 h 292"/>
                <a:gd name="T8" fmla="*/ 11 w 290"/>
                <a:gd name="T9" fmla="*/ 0 h 292"/>
                <a:gd name="T10" fmla="*/ 11 w 290"/>
                <a:gd name="T11" fmla="*/ 171 h 292"/>
                <a:gd name="T12" fmla="*/ 36 w 290"/>
                <a:gd name="T13" fmla="*/ 205 h 292"/>
                <a:gd name="T14" fmla="*/ 290 w 290"/>
                <a:gd name="T15" fmla="*/ 282 h 292"/>
                <a:gd name="T16" fmla="*/ 286 w 290"/>
                <a:gd name="T17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92">
                  <a:moveTo>
                    <a:pt x="286" y="292"/>
                  </a:moveTo>
                  <a:cubicBezTo>
                    <a:pt x="33" y="216"/>
                    <a:pt x="33" y="216"/>
                    <a:pt x="33" y="216"/>
                  </a:cubicBezTo>
                  <a:cubicBezTo>
                    <a:pt x="15" y="210"/>
                    <a:pt x="0" y="190"/>
                    <a:pt x="0" y="17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71"/>
                    <a:pt x="11" y="171"/>
                    <a:pt x="11" y="171"/>
                  </a:cubicBezTo>
                  <a:cubicBezTo>
                    <a:pt x="11" y="186"/>
                    <a:pt x="22" y="201"/>
                    <a:pt x="36" y="205"/>
                  </a:cubicBezTo>
                  <a:cubicBezTo>
                    <a:pt x="290" y="282"/>
                    <a:pt x="290" y="282"/>
                    <a:pt x="290" y="282"/>
                  </a:cubicBezTo>
                  <a:lnTo>
                    <a:pt x="286" y="292"/>
                  </a:lnTo>
                  <a:close/>
                </a:path>
              </a:pathLst>
            </a:custGeom>
            <a:solidFill>
              <a:srgbClr val="00B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auto">
            <a:xfrm>
              <a:off x="5459413" y="3529013"/>
              <a:ext cx="1336675" cy="1701800"/>
            </a:xfrm>
            <a:custGeom>
              <a:avLst/>
              <a:gdLst>
                <a:gd name="T0" fmla="*/ 7 w 356"/>
                <a:gd name="T1" fmla="*/ 453 h 453"/>
                <a:gd name="T2" fmla="*/ 0 w 356"/>
                <a:gd name="T3" fmla="*/ 437 h 453"/>
                <a:gd name="T4" fmla="*/ 316 w 356"/>
                <a:gd name="T5" fmla="*/ 307 h 453"/>
                <a:gd name="T6" fmla="*/ 339 w 356"/>
                <a:gd name="T7" fmla="*/ 273 h 453"/>
                <a:gd name="T8" fmla="*/ 339 w 356"/>
                <a:gd name="T9" fmla="*/ 0 h 453"/>
                <a:gd name="T10" fmla="*/ 356 w 356"/>
                <a:gd name="T11" fmla="*/ 0 h 453"/>
                <a:gd name="T12" fmla="*/ 356 w 356"/>
                <a:gd name="T13" fmla="*/ 273 h 453"/>
                <a:gd name="T14" fmla="*/ 322 w 356"/>
                <a:gd name="T15" fmla="*/ 323 h 453"/>
                <a:gd name="T16" fmla="*/ 7 w 356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6" h="453">
                  <a:moveTo>
                    <a:pt x="7" y="453"/>
                  </a:moveTo>
                  <a:cubicBezTo>
                    <a:pt x="0" y="437"/>
                    <a:pt x="0" y="437"/>
                    <a:pt x="0" y="437"/>
                  </a:cubicBezTo>
                  <a:cubicBezTo>
                    <a:pt x="316" y="307"/>
                    <a:pt x="316" y="307"/>
                    <a:pt x="316" y="307"/>
                  </a:cubicBezTo>
                  <a:cubicBezTo>
                    <a:pt x="328" y="302"/>
                    <a:pt x="339" y="286"/>
                    <a:pt x="339" y="273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356" y="273"/>
                    <a:pt x="356" y="273"/>
                    <a:pt x="356" y="273"/>
                  </a:cubicBezTo>
                  <a:cubicBezTo>
                    <a:pt x="356" y="294"/>
                    <a:pt x="341" y="316"/>
                    <a:pt x="322" y="323"/>
                  </a:cubicBezTo>
                  <a:lnTo>
                    <a:pt x="7" y="453"/>
                  </a:lnTo>
                  <a:close/>
                </a:path>
              </a:pathLst>
            </a:custGeom>
            <a:solidFill>
              <a:srgbClr val="00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auto">
            <a:xfrm>
              <a:off x="5129213" y="2217738"/>
              <a:ext cx="622300" cy="942975"/>
            </a:xfrm>
            <a:custGeom>
              <a:avLst/>
              <a:gdLst>
                <a:gd name="T0" fmla="*/ 4 w 166"/>
                <a:gd name="T1" fmla="*/ 251 h 251"/>
                <a:gd name="T2" fmla="*/ 0 w 166"/>
                <a:gd name="T3" fmla="*/ 241 h 251"/>
                <a:gd name="T4" fmla="*/ 131 w 166"/>
                <a:gd name="T5" fmla="*/ 181 h 251"/>
                <a:gd name="T6" fmla="*/ 156 w 166"/>
                <a:gd name="T7" fmla="*/ 142 h 251"/>
                <a:gd name="T8" fmla="*/ 156 w 166"/>
                <a:gd name="T9" fmla="*/ 0 h 251"/>
                <a:gd name="T10" fmla="*/ 166 w 166"/>
                <a:gd name="T11" fmla="*/ 0 h 251"/>
                <a:gd name="T12" fmla="*/ 166 w 166"/>
                <a:gd name="T13" fmla="*/ 142 h 251"/>
                <a:gd name="T14" fmla="*/ 136 w 166"/>
                <a:gd name="T15" fmla="*/ 190 h 251"/>
                <a:gd name="T16" fmla="*/ 4 w 166"/>
                <a:gd name="T17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251">
                  <a:moveTo>
                    <a:pt x="4" y="251"/>
                  </a:moveTo>
                  <a:cubicBezTo>
                    <a:pt x="0" y="241"/>
                    <a:pt x="0" y="241"/>
                    <a:pt x="0" y="241"/>
                  </a:cubicBezTo>
                  <a:cubicBezTo>
                    <a:pt x="131" y="181"/>
                    <a:pt x="131" y="181"/>
                    <a:pt x="131" y="181"/>
                  </a:cubicBezTo>
                  <a:cubicBezTo>
                    <a:pt x="144" y="175"/>
                    <a:pt x="156" y="157"/>
                    <a:pt x="156" y="142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6" y="161"/>
                    <a:pt x="153" y="183"/>
                    <a:pt x="136" y="190"/>
                  </a:cubicBezTo>
                  <a:lnTo>
                    <a:pt x="4" y="251"/>
                  </a:lnTo>
                  <a:close/>
                </a:path>
              </a:pathLst>
            </a:custGeom>
            <a:solidFill>
              <a:srgbClr val="00B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73" name="Rectangle 26"/>
            <p:cNvSpPr>
              <a:spLocks noChangeArrowheads="1"/>
            </p:cNvSpPr>
            <p:nvPr/>
          </p:nvSpPr>
          <p:spPr bwMode="auto">
            <a:xfrm>
              <a:off x="5102226" y="1544638"/>
              <a:ext cx="63500" cy="32607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74" name="Rectangle 27"/>
            <p:cNvSpPr>
              <a:spLocks noChangeArrowheads="1"/>
            </p:cNvSpPr>
            <p:nvPr/>
          </p:nvSpPr>
          <p:spPr bwMode="auto">
            <a:xfrm>
              <a:off x="5413376" y="2709863"/>
              <a:ext cx="41275" cy="20955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75" name="Rectangle 28"/>
            <p:cNvSpPr>
              <a:spLocks noChangeArrowheads="1"/>
            </p:cNvSpPr>
            <p:nvPr/>
          </p:nvSpPr>
          <p:spPr bwMode="auto">
            <a:xfrm>
              <a:off x="4794251" y="3240088"/>
              <a:ext cx="38100" cy="1565275"/>
            </a:xfrm>
            <a:prstGeom prst="rect">
              <a:avLst/>
            </a:prstGeom>
            <a:solidFill>
              <a:srgbClr val="00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auto">
            <a:xfrm>
              <a:off x="5357813" y="2649538"/>
              <a:ext cx="153988" cy="11113"/>
            </a:xfrm>
            <a:custGeom>
              <a:avLst/>
              <a:gdLst>
                <a:gd name="T0" fmla="*/ 1 w 41"/>
                <a:gd name="T1" fmla="*/ 0 h 3"/>
                <a:gd name="T2" fmla="*/ 0 w 41"/>
                <a:gd name="T3" fmla="*/ 1 h 3"/>
                <a:gd name="T4" fmla="*/ 3 w 41"/>
                <a:gd name="T5" fmla="*/ 3 h 3"/>
                <a:gd name="T6" fmla="*/ 39 w 41"/>
                <a:gd name="T7" fmla="*/ 3 h 3"/>
                <a:gd name="T8" fmla="*/ 41 w 41"/>
                <a:gd name="T9" fmla="*/ 1 h 3"/>
                <a:gd name="T10" fmla="*/ 41 w 41"/>
                <a:gd name="T11" fmla="*/ 0 h 3"/>
                <a:gd name="T12" fmla="*/ 1 w 41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1" y="3"/>
                    <a:pt x="3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0" y="3"/>
                    <a:pt x="41" y="2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77" name="Freeform 30"/>
            <p:cNvSpPr>
              <a:spLocks noEditPoints="1"/>
            </p:cNvSpPr>
            <p:nvPr/>
          </p:nvSpPr>
          <p:spPr bwMode="auto">
            <a:xfrm>
              <a:off x="5313363" y="2330450"/>
              <a:ext cx="242888" cy="319088"/>
            </a:xfrm>
            <a:custGeom>
              <a:avLst/>
              <a:gdLst>
                <a:gd name="T0" fmla="*/ 44 w 65"/>
                <a:gd name="T1" fmla="*/ 29 h 85"/>
                <a:gd name="T2" fmla="*/ 44 w 65"/>
                <a:gd name="T3" fmla="*/ 7 h 85"/>
                <a:gd name="T4" fmla="*/ 46 w 65"/>
                <a:gd name="T5" fmla="*/ 4 h 85"/>
                <a:gd name="T6" fmla="*/ 42 w 65"/>
                <a:gd name="T7" fmla="*/ 0 h 85"/>
                <a:gd name="T8" fmla="*/ 22 w 65"/>
                <a:gd name="T9" fmla="*/ 0 h 85"/>
                <a:gd name="T10" fmla="*/ 18 w 65"/>
                <a:gd name="T11" fmla="*/ 4 h 85"/>
                <a:gd name="T12" fmla="*/ 21 w 65"/>
                <a:gd name="T13" fmla="*/ 7 h 85"/>
                <a:gd name="T14" fmla="*/ 21 w 65"/>
                <a:gd name="T15" fmla="*/ 29 h 85"/>
                <a:gd name="T16" fmla="*/ 0 w 65"/>
                <a:gd name="T17" fmla="*/ 59 h 85"/>
                <a:gd name="T18" fmla="*/ 13 w 65"/>
                <a:gd name="T19" fmla="*/ 85 h 85"/>
                <a:gd name="T20" fmla="*/ 52 w 65"/>
                <a:gd name="T21" fmla="*/ 85 h 85"/>
                <a:gd name="T22" fmla="*/ 65 w 65"/>
                <a:gd name="T23" fmla="*/ 59 h 85"/>
                <a:gd name="T24" fmla="*/ 44 w 65"/>
                <a:gd name="T25" fmla="*/ 29 h 85"/>
                <a:gd name="T26" fmla="*/ 51 w 65"/>
                <a:gd name="T27" fmla="*/ 83 h 85"/>
                <a:gd name="T28" fmla="*/ 51 w 65"/>
                <a:gd name="T29" fmla="*/ 83 h 85"/>
                <a:gd name="T30" fmla="*/ 50 w 65"/>
                <a:gd name="T31" fmla="*/ 83 h 85"/>
                <a:gd name="T32" fmla="*/ 15 w 65"/>
                <a:gd name="T33" fmla="*/ 83 h 85"/>
                <a:gd name="T34" fmla="*/ 15 w 65"/>
                <a:gd name="T35" fmla="*/ 83 h 85"/>
                <a:gd name="T36" fmla="*/ 14 w 65"/>
                <a:gd name="T37" fmla="*/ 83 h 85"/>
                <a:gd name="T38" fmla="*/ 3 w 65"/>
                <a:gd name="T39" fmla="*/ 59 h 85"/>
                <a:gd name="T40" fmla="*/ 9 w 65"/>
                <a:gd name="T41" fmla="*/ 42 h 85"/>
                <a:gd name="T42" fmla="*/ 24 w 65"/>
                <a:gd name="T43" fmla="*/ 31 h 85"/>
                <a:gd name="T44" fmla="*/ 24 w 65"/>
                <a:gd name="T45" fmla="*/ 7 h 85"/>
                <a:gd name="T46" fmla="*/ 42 w 65"/>
                <a:gd name="T47" fmla="*/ 7 h 85"/>
                <a:gd name="T48" fmla="*/ 42 w 65"/>
                <a:gd name="T49" fmla="*/ 31 h 85"/>
                <a:gd name="T50" fmla="*/ 56 w 65"/>
                <a:gd name="T51" fmla="*/ 42 h 85"/>
                <a:gd name="T52" fmla="*/ 63 w 65"/>
                <a:gd name="T53" fmla="*/ 59 h 85"/>
                <a:gd name="T54" fmla="*/ 51 w 65"/>
                <a:gd name="T55" fmla="*/ 8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5" h="85">
                  <a:moveTo>
                    <a:pt x="44" y="29"/>
                  </a:moveTo>
                  <a:cubicBezTo>
                    <a:pt x="44" y="7"/>
                    <a:pt x="44" y="7"/>
                    <a:pt x="44" y="7"/>
                  </a:cubicBezTo>
                  <a:cubicBezTo>
                    <a:pt x="45" y="6"/>
                    <a:pt x="46" y="5"/>
                    <a:pt x="46" y="4"/>
                  </a:cubicBezTo>
                  <a:cubicBezTo>
                    <a:pt x="46" y="2"/>
                    <a:pt x="44" y="0"/>
                    <a:pt x="4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0"/>
                    <a:pt x="18" y="2"/>
                    <a:pt x="18" y="4"/>
                  </a:cubicBezTo>
                  <a:cubicBezTo>
                    <a:pt x="18" y="6"/>
                    <a:pt x="20" y="7"/>
                    <a:pt x="21" y="7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9" y="33"/>
                    <a:pt x="0" y="45"/>
                    <a:pt x="0" y="59"/>
                  </a:cubicBezTo>
                  <a:cubicBezTo>
                    <a:pt x="0" y="69"/>
                    <a:pt x="5" y="79"/>
                    <a:pt x="13" y="85"/>
                  </a:cubicBezTo>
                  <a:cubicBezTo>
                    <a:pt x="52" y="85"/>
                    <a:pt x="52" y="85"/>
                    <a:pt x="52" y="85"/>
                  </a:cubicBezTo>
                  <a:cubicBezTo>
                    <a:pt x="60" y="79"/>
                    <a:pt x="65" y="69"/>
                    <a:pt x="65" y="59"/>
                  </a:cubicBezTo>
                  <a:cubicBezTo>
                    <a:pt x="65" y="45"/>
                    <a:pt x="56" y="33"/>
                    <a:pt x="44" y="29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7" y="77"/>
                    <a:pt x="3" y="69"/>
                    <a:pt x="3" y="59"/>
                  </a:cubicBezTo>
                  <a:cubicBezTo>
                    <a:pt x="3" y="53"/>
                    <a:pt x="5" y="47"/>
                    <a:pt x="9" y="42"/>
                  </a:cubicBezTo>
                  <a:cubicBezTo>
                    <a:pt x="12" y="37"/>
                    <a:pt x="18" y="33"/>
                    <a:pt x="24" y="31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7" y="33"/>
                    <a:pt x="53" y="37"/>
                    <a:pt x="56" y="42"/>
                  </a:cubicBezTo>
                  <a:cubicBezTo>
                    <a:pt x="60" y="47"/>
                    <a:pt x="63" y="53"/>
                    <a:pt x="63" y="59"/>
                  </a:cubicBezTo>
                  <a:cubicBezTo>
                    <a:pt x="63" y="69"/>
                    <a:pt x="58" y="77"/>
                    <a:pt x="51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78" name="Freeform 31"/>
            <p:cNvSpPr>
              <a:spLocks noEditPoints="1"/>
            </p:cNvSpPr>
            <p:nvPr/>
          </p:nvSpPr>
          <p:spPr bwMode="auto">
            <a:xfrm>
              <a:off x="5327651" y="2528888"/>
              <a:ext cx="214313" cy="109538"/>
            </a:xfrm>
            <a:custGeom>
              <a:avLst/>
              <a:gdLst>
                <a:gd name="T0" fmla="*/ 46 w 57"/>
                <a:gd name="T1" fmla="*/ 29 h 29"/>
                <a:gd name="T2" fmla="*/ 49 w 57"/>
                <a:gd name="T3" fmla="*/ 6 h 29"/>
                <a:gd name="T4" fmla="*/ 47 w 57"/>
                <a:gd name="T5" fmla="*/ 8 h 29"/>
                <a:gd name="T6" fmla="*/ 42 w 57"/>
                <a:gd name="T7" fmla="*/ 12 h 29"/>
                <a:gd name="T8" fmla="*/ 41 w 57"/>
                <a:gd name="T9" fmla="*/ 9 h 29"/>
                <a:gd name="T10" fmla="*/ 40 w 57"/>
                <a:gd name="T11" fmla="*/ 12 h 29"/>
                <a:gd name="T12" fmla="*/ 25 w 57"/>
                <a:gd name="T13" fmla="*/ 13 h 29"/>
                <a:gd name="T14" fmla="*/ 19 w 57"/>
                <a:gd name="T15" fmla="*/ 4 h 29"/>
                <a:gd name="T16" fmla="*/ 16 w 57"/>
                <a:gd name="T17" fmla="*/ 3 h 29"/>
                <a:gd name="T18" fmla="*/ 10 w 57"/>
                <a:gd name="T19" fmla="*/ 1 h 29"/>
                <a:gd name="T20" fmla="*/ 8 w 57"/>
                <a:gd name="T21" fmla="*/ 10 h 29"/>
                <a:gd name="T22" fmla="*/ 7 w 57"/>
                <a:gd name="T23" fmla="*/ 3 h 29"/>
                <a:gd name="T24" fmla="*/ 3 w 57"/>
                <a:gd name="T25" fmla="*/ 3 h 29"/>
                <a:gd name="T26" fmla="*/ 4 w 57"/>
                <a:gd name="T27" fmla="*/ 17 h 29"/>
                <a:gd name="T28" fmla="*/ 5 w 57"/>
                <a:gd name="T29" fmla="*/ 6 h 29"/>
                <a:gd name="T30" fmla="*/ 7 w 57"/>
                <a:gd name="T31" fmla="*/ 17 h 29"/>
                <a:gd name="T32" fmla="*/ 8 w 57"/>
                <a:gd name="T33" fmla="*/ 22 h 29"/>
                <a:gd name="T34" fmla="*/ 8 w 57"/>
                <a:gd name="T35" fmla="*/ 13 h 29"/>
                <a:gd name="T36" fmla="*/ 10 w 57"/>
                <a:gd name="T37" fmla="*/ 9 h 29"/>
                <a:gd name="T38" fmla="*/ 11 w 57"/>
                <a:gd name="T39" fmla="*/ 14 h 29"/>
                <a:gd name="T40" fmla="*/ 10 w 57"/>
                <a:gd name="T41" fmla="*/ 4 h 29"/>
                <a:gd name="T42" fmla="*/ 13 w 57"/>
                <a:gd name="T43" fmla="*/ 19 h 29"/>
                <a:gd name="T44" fmla="*/ 14 w 57"/>
                <a:gd name="T45" fmla="*/ 23 h 29"/>
                <a:gd name="T46" fmla="*/ 15 w 57"/>
                <a:gd name="T47" fmla="*/ 25 h 29"/>
                <a:gd name="T48" fmla="*/ 16 w 57"/>
                <a:gd name="T49" fmla="*/ 22 h 29"/>
                <a:gd name="T50" fmla="*/ 18 w 57"/>
                <a:gd name="T51" fmla="*/ 28 h 29"/>
                <a:gd name="T52" fmla="*/ 18 w 57"/>
                <a:gd name="T53" fmla="*/ 5 h 29"/>
                <a:gd name="T54" fmla="*/ 19 w 57"/>
                <a:gd name="T55" fmla="*/ 23 h 29"/>
                <a:gd name="T56" fmla="*/ 20 w 57"/>
                <a:gd name="T57" fmla="*/ 27 h 29"/>
                <a:gd name="T58" fmla="*/ 20 w 57"/>
                <a:gd name="T59" fmla="*/ 15 h 29"/>
                <a:gd name="T60" fmla="*/ 22 w 57"/>
                <a:gd name="T61" fmla="*/ 6 h 29"/>
                <a:gd name="T62" fmla="*/ 23 w 57"/>
                <a:gd name="T63" fmla="*/ 10 h 29"/>
                <a:gd name="T64" fmla="*/ 25 w 57"/>
                <a:gd name="T65" fmla="*/ 24 h 29"/>
                <a:gd name="T66" fmla="*/ 27 w 57"/>
                <a:gd name="T67" fmla="*/ 22 h 29"/>
                <a:gd name="T68" fmla="*/ 27 w 57"/>
                <a:gd name="T69" fmla="*/ 16 h 29"/>
                <a:gd name="T70" fmla="*/ 29 w 57"/>
                <a:gd name="T71" fmla="*/ 11 h 29"/>
                <a:gd name="T72" fmla="*/ 30 w 57"/>
                <a:gd name="T73" fmla="*/ 19 h 29"/>
                <a:gd name="T74" fmla="*/ 31 w 57"/>
                <a:gd name="T75" fmla="*/ 23 h 29"/>
                <a:gd name="T76" fmla="*/ 33 w 57"/>
                <a:gd name="T77" fmla="*/ 6 h 29"/>
                <a:gd name="T78" fmla="*/ 35 w 57"/>
                <a:gd name="T79" fmla="*/ 2 h 29"/>
                <a:gd name="T80" fmla="*/ 36 w 57"/>
                <a:gd name="T81" fmla="*/ 22 h 29"/>
                <a:gd name="T82" fmla="*/ 37 w 57"/>
                <a:gd name="T83" fmla="*/ 6 h 29"/>
                <a:gd name="T84" fmla="*/ 38 w 57"/>
                <a:gd name="T85" fmla="*/ 24 h 29"/>
                <a:gd name="T86" fmla="*/ 39 w 57"/>
                <a:gd name="T87" fmla="*/ 9 h 29"/>
                <a:gd name="T88" fmla="*/ 40 w 57"/>
                <a:gd name="T89" fmla="*/ 18 h 29"/>
                <a:gd name="T90" fmla="*/ 42 w 57"/>
                <a:gd name="T91" fmla="*/ 22 h 29"/>
                <a:gd name="T92" fmla="*/ 42 w 57"/>
                <a:gd name="T93" fmla="*/ 15 h 29"/>
                <a:gd name="T94" fmla="*/ 43 w 57"/>
                <a:gd name="T95" fmla="*/ 10 h 29"/>
                <a:gd name="T96" fmla="*/ 44 w 57"/>
                <a:gd name="T97" fmla="*/ 17 h 29"/>
                <a:gd name="T98" fmla="*/ 44 w 57"/>
                <a:gd name="T99" fmla="*/ 7 h 29"/>
                <a:gd name="T100" fmla="*/ 46 w 57"/>
                <a:gd name="T101" fmla="*/ 20 h 29"/>
                <a:gd name="T102" fmla="*/ 47 w 57"/>
                <a:gd name="T103" fmla="*/ 12 h 29"/>
                <a:gd name="T104" fmla="*/ 49 w 57"/>
                <a:gd name="T105" fmla="*/ 16 h 29"/>
                <a:gd name="T106" fmla="*/ 49 w 57"/>
                <a:gd name="T10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7" h="29">
                  <a:moveTo>
                    <a:pt x="5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15"/>
                    <a:pt x="4" y="24"/>
                    <a:pt x="11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53" y="24"/>
                    <a:pt x="57" y="15"/>
                    <a:pt x="57" y="6"/>
                  </a:cubicBezTo>
                  <a:cubicBezTo>
                    <a:pt x="57" y="4"/>
                    <a:pt x="57" y="2"/>
                    <a:pt x="57" y="0"/>
                  </a:cubicBezTo>
                  <a:close/>
                  <a:moveTo>
                    <a:pt x="49" y="6"/>
                  </a:moveTo>
                  <a:cubicBezTo>
                    <a:pt x="49" y="6"/>
                    <a:pt x="49" y="7"/>
                    <a:pt x="49" y="7"/>
                  </a:cubicBezTo>
                  <a:cubicBezTo>
                    <a:pt x="49" y="7"/>
                    <a:pt x="49" y="7"/>
                    <a:pt x="49" y="6"/>
                  </a:cubicBezTo>
                  <a:close/>
                  <a:moveTo>
                    <a:pt x="49" y="5"/>
                  </a:moveTo>
                  <a:cubicBezTo>
                    <a:pt x="49" y="5"/>
                    <a:pt x="49" y="5"/>
                    <a:pt x="49" y="5"/>
                  </a:cubicBezTo>
                  <a:cubicBezTo>
                    <a:pt x="49" y="5"/>
                    <a:pt x="48" y="5"/>
                    <a:pt x="49" y="5"/>
                  </a:cubicBezTo>
                  <a:close/>
                  <a:moveTo>
                    <a:pt x="47" y="8"/>
                  </a:moveTo>
                  <a:cubicBezTo>
                    <a:pt x="47" y="8"/>
                    <a:pt x="47" y="8"/>
                    <a:pt x="47" y="8"/>
                  </a:cubicBezTo>
                  <a:cubicBezTo>
                    <a:pt x="47" y="8"/>
                    <a:pt x="47" y="8"/>
                    <a:pt x="47" y="8"/>
                  </a:cubicBezTo>
                  <a:close/>
                  <a:moveTo>
                    <a:pt x="43" y="3"/>
                  </a:moveTo>
                  <a:cubicBezTo>
                    <a:pt x="43" y="2"/>
                    <a:pt x="44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lose/>
                  <a:moveTo>
                    <a:pt x="42" y="12"/>
                  </a:moveTo>
                  <a:cubicBezTo>
                    <a:pt x="42" y="12"/>
                    <a:pt x="42" y="12"/>
                    <a:pt x="42" y="12"/>
                  </a:cubicBezTo>
                  <a:cubicBezTo>
                    <a:pt x="41" y="13"/>
                    <a:pt x="41" y="12"/>
                    <a:pt x="42" y="12"/>
                  </a:cubicBezTo>
                  <a:close/>
                  <a:moveTo>
                    <a:pt x="41" y="9"/>
                  </a:move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lose/>
                  <a:moveTo>
                    <a:pt x="40" y="5"/>
                  </a:move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lose/>
                  <a:moveTo>
                    <a:pt x="40" y="11"/>
                  </a:moveTo>
                  <a:cubicBezTo>
                    <a:pt x="40" y="11"/>
                    <a:pt x="40" y="12"/>
                    <a:pt x="40" y="12"/>
                  </a:cubicBezTo>
                  <a:cubicBezTo>
                    <a:pt x="40" y="12"/>
                    <a:pt x="40" y="11"/>
                    <a:pt x="40" y="11"/>
                  </a:cubicBezTo>
                  <a:close/>
                  <a:moveTo>
                    <a:pt x="38" y="15"/>
                  </a:moveTo>
                  <a:cubicBezTo>
                    <a:pt x="38" y="15"/>
                    <a:pt x="38" y="15"/>
                    <a:pt x="38" y="16"/>
                  </a:cubicBezTo>
                  <a:cubicBezTo>
                    <a:pt x="38" y="16"/>
                    <a:pt x="37" y="15"/>
                    <a:pt x="38" y="15"/>
                  </a:cubicBezTo>
                  <a:close/>
                  <a:moveTo>
                    <a:pt x="25" y="13"/>
                  </a:move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lose/>
                  <a:moveTo>
                    <a:pt x="19" y="4"/>
                  </a:move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lose/>
                  <a:moveTo>
                    <a:pt x="16" y="5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lose/>
                  <a:moveTo>
                    <a:pt x="15" y="3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5" y="4"/>
                    <a:pt x="15" y="3"/>
                    <a:pt x="15" y="3"/>
                  </a:cubicBezTo>
                  <a:close/>
                  <a:moveTo>
                    <a:pt x="13" y="6"/>
                  </a:moveTo>
                  <a:cubicBezTo>
                    <a:pt x="14" y="6"/>
                    <a:pt x="14" y="7"/>
                    <a:pt x="14" y="7"/>
                  </a:cubicBezTo>
                  <a:cubicBezTo>
                    <a:pt x="13" y="7"/>
                    <a:pt x="13" y="6"/>
                    <a:pt x="13" y="6"/>
                  </a:cubicBezTo>
                  <a:close/>
                  <a:moveTo>
                    <a:pt x="10" y="1"/>
                  </a:move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9" y="1"/>
                    <a:pt x="10" y="1"/>
                  </a:cubicBezTo>
                  <a:close/>
                  <a:moveTo>
                    <a:pt x="8" y="10"/>
                  </a:moveTo>
                  <a:cubicBezTo>
                    <a:pt x="9" y="10"/>
                    <a:pt x="9" y="10"/>
                    <a:pt x="8" y="11"/>
                  </a:cubicBezTo>
                  <a:cubicBezTo>
                    <a:pt x="8" y="11"/>
                    <a:pt x="8" y="10"/>
                    <a:pt x="8" y="10"/>
                  </a:cubicBezTo>
                  <a:close/>
                  <a:moveTo>
                    <a:pt x="8" y="7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7" y="3"/>
                  </a:cubicBezTo>
                  <a:close/>
                  <a:moveTo>
                    <a:pt x="7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6" y="10"/>
                    <a:pt x="7" y="10"/>
                  </a:cubicBezTo>
                  <a:close/>
                  <a:moveTo>
                    <a:pt x="3" y="3"/>
                  </a:moveTo>
                  <a:cubicBezTo>
                    <a:pt x="4" y="3"/>
                    <a:pt x="4" y="4"/>
                    <a:pt x="3" y="5"/>
                  </a:cubicBezTo>
                  <a:cubicBezTo>
                    <a:pt x="2" y="5"/>
                    <a:pt x="2" y="4"/>
                    <a:pt x="3" y="3"/>
                  </a:cubicBezTo>
                  <a:close/>
                  <a:moveTo>
                    <a:pt x="4" y="17"/>
                  </a:moveTo>
                  <a:cubicBezTo>
                    <a:pt x="4" y="17"/>
                    <a:pt x="3" y="16"/>
                    <a:pt x="4" y="16"/>
                  </a:cubicBezTo>
                  <a:cubicBezTo>
                    <a:pt x="4" y="16"/>
                    <a:pt x="5" y="17"/>
                    <a:pt x="4" y="17"/>
                  </a:cubicBezTo>
                  <a:close/>
                  <a:moveTo>
                    <a:pt x="5" y="14"/>
                  </a:moveTo>
                  <a:cubicBezTo>
                    <a:pt x="4" y="14"/>
                    <a:pt x="4" y="14"/>
                    <a:pt x="4" y="13"/>
                  </a:cubicBezTo>
                  <a:cubicBezTo>
                    <a:pt x="5" y="13"/>
                    <a:pt x="5" y="14"/>
                    <a:pt x="5" y="14"/>
                  </a:cubicBezTo>
                  <a:close/>
                  <a:moveTo>
                    <a:pt x="6" y="7"/>
                  </a:moveTo>
                  <a:cubicBezTo>
                    <a:pt x="5" y="7"/>
                    <a:pt x="4" y="6"/>
                    <a:pt x="5" y="6"/>
                  </a:cubicBezTo>
                  <a:cubicBezTo>
                    <a:pt x="6" y="5"/>
                    <a:pt x="6" y="7"/>
                    <a:pt x="6" y="7"/>
                  </a:cubicBezTo>
                  <a:close/>
                  <a:moveTo>
                    <a:pt x="6" y="8"/>
                  </a:moveTo>
                  <a:cubicBezTo>
                    <a:pt x="6" y="8"/>
                    <a:pt x="7" y="8"/>
                    <a:pt x="6" y="8"/>
                  </a:cubicBezTo>
                  <a:cubicBezTo>
                    <a:pt x="6" y="9"/>
                    <a:pt x="6" y="8"/>
                    <a:pt x="6" y="8"/>
                  </a:cubicBezTo>
                  <a:close/>
                  <a:moveTo>
                    <a:pt x="7" y="17"/>
                  </a:moveTo>
                  <a:cubicBezTo>
                    <a:pt x="6" y="17"/>
                    <a:pt x="6" y="17"/>
                    <a:pt x="6" y="16"/>
                  </a:cubicBezTo>
                  <a:cubicBezTo>
                    <a:pt x="7" y="16"/>
                    <a:pt x="7" y="17"/>
                    <a:pt x="7" y="17"/>
                  </a:cubicBezTo>
                  <a:close/>
                  <a:moveTo>
                    <a:pt x="8" y="22"/>
                  </a:moveTo>
                  <a:cubicBezTo>
                    <a:pt x="8" y="22"/>
                    <a:pt x="8" y="22"/>
                    <a:pt x="8" y="21"/>
                  </a:cubicBezTo>
                  <a:cubicBezTo>
                    <a:pt x="8" y="21"/>
                    <a:pt x="8" y="22"/>
                    <a:pt x="8" y="22"/>
                  </a:cubicBezTo>
                  <a:close/>
                  <a:moveTo>
                    <a:pt x="8" y="20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lose/>
                  <a:moveTo>
                    <a:pt x="8" y="14"/>
                  </a:moveTo>
                  <a:cubicBezTo>
                    <a:pt x="8" y="14"/>
                    <a:pt x="7" y="13"/>
                    <a:pt x="8" y="13"/>
                  </a:cubicBezTo>
                  <a:cubicBezTo>
                    <a:pt x="8" y="12"/>
                    <a:pt x="9" y="13"/>
                    <a:pt x="8" y="14"/>
                  </a:cubicBezTo>
                  <a:close/>
                  <a:moveTo>
                    <a:pt x="9" y="24"/>
                  </a:moveTo>
                  <a:cubicBezTo>
                    <a:pt x="9" y="25"/>
                    <a:pt x="8" y="24"/>
                    <a:pt x="9" y="23"/>
                  </a:cubicBezTo>
                  <a:cubicBezTo>
                    <a:pt x="9" y="23"/>
                    <a:pt x="10" y="24"/>
                    <a:pt x="9" y="24"/>
                  </a:cubicBezTo>
                  <a:close/>
                  <a:moveTo>
                    <a:pt x="10" y="9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lose/>
                  <a:moveTo>
                    <a:pt x="11" y="14"/>
                  </a:moveTo>
                  <a:cubicBezTo>
                    <a:pt x="10" y="14"/>
                    <a:pt x="10" y="13"/>
                    <a:pt x="10" y="13"/>
                  </a:cubicBezTo>
                  <a:cubicBezTo>
                    <a:pt x="11" y="13"/>
                    <a:pt x="11" y="14"/>
                    <a:pt x="11" y="14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6"/>
                    <a:pt x="11" y="16"/>
                  </a:cubicBezTo>
                  <a:close/>
                  <a:moveTo>
                    <a:pt x="11" y="5"/>
                  </a:moveTo>
                  <a:cubicBezTo>
                    <a:pt x="10" y="6"/>
                    <a:pt x="9" y="4"/>
                    <a:pt x="10" y="4"/>
                  </a:cubicBezTo>
                  <a:cubicBezTo>
                    <a:pt x="11" y="4"/>
                    <a:pt x="11" y="5"/>
                    <a:pt x="11" y="5"/>
                  </a:cubicBezTo>
                  <a:close/>
                  <a:moveTo>
                    <a:pt x="12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3" y="20"/>
                    <a:pt x="12" y="20"/>
                  </a:cubicBezTo>
                  <a:close/>
                  <a:moveTo>
                    <a:pt x="13" y="19"/>
                  </a:moveTo>
                  <a:cubicBezTo>
                    <a:pt x="12" y="19"/>
                    <a:pt x="12" y="18"/>
                    <a:pt x="12" y="18"/>
                  </a:cubicBezTo>
                  <a:cubicBezTo>
                    <a:pt x="13" y="18"/>
                    <a:pt x="13" y="19"/>
                    <a:pt x="13" y="19"/>
                  </a:cubicBezTo>
                  <a:close/>
                  <a:moveTo>
                    <a:pt x="14" y="23"/>
                  </a:moveTo>
                  <a:cubicBezTo>
                    <a:pt x="13" y="23"/>
                    <a:pt x="13" y="22"/>
                    <a:pt x="13" y="22"/>
                  </a:cubicBezTo>
                  <a:cubicBezTo>
                    <a:pt x="14" y="22"/>
                    <a:pt x="14" y="22"/>
                    <a:pt x="14" y="23"/>
                  </a:cubicBezTo>
                  <a:close/>
                  <a:moveTo>
                    <a:pt x="14" y="10"/>
                  </a:moveTo>
                  <a:cubicBezTo>
                    <a:pt x="13" y="10"/>
                    <a:pt x="12" y="9"/>
                    <a:pt x="13" y="9"/>
                  </a:cubicBezTo>
                  <a:cubicBezTo>
                    <a:pt x="14" y="8"/>
                    <a:pt x="15" y="10"/>
                    <a:pt x="14" y="10"/>
                  </a:cubicBezTo>
                  <a:close/>
                  <a:moveTo>
                    <a:pt x="16" y="25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lose/>
                  <a:moveTo>
                    <a:pt x="15" y="14"/>
                  </a:moveTo>
                  <a:cubicBezTo>
                    <a:pt x="16" y="14"/>
                    <a:pt x="17" y="15"/>
                    <a:pt x="16" y="16"/>
                  </a:cubicBezTo>
                  <a:cubicBezTo>
                    <a:pt x="15" y="16"/>
                    <a:pt x="15" y="15"/>
                    <a:pt x="15" y="14"/>
                  </a:cubicBezTo>
                  <a:close/>
                  <a:moveTo>
                    <a:pt x="16" y="22"/>
                  </a:moveTo>
                  <a:cubicBezTo>
                    <a:pt x="18" y="21"/>
                    <a:pt x="18" y="23"/>
                    <a:pt x="17" y="23"/>
                  </a:cubicBezTo>
                  <a:cubicBezTo>
                    <a:pt x="16" y="24"/>
                    <a:pt x="15" y="22"/>
                    <a:pt x="16" y="22"/>
                  </a:cubicBezTo>
                  <a:close/>
                  <a:moveTo>
                    <a:pt x="18" y="28"/>
                  </a:moveTo>
                  <a:cubicBezTo>
                    <a:pt x="17" y="28"/>
                    <a:pt x="17" y="28"/>
                    <a:pt x="17" y="27"/>
                  </a:cubicBezTo>
                  <a:cubicBezTo>
                    <a:pt x="18" y="27"/>
                    <a:pt x="18" y="28"/>
                    <a:pt x="18" y="28"/>
                  </a:cubicBezTo>
                  <a:close/>
                  <a:moveTo>
                    <a:pt x="18" y="9"/>
                  </a:moveTo>
                  <a:cubicBezTo>
                    <a:pt x="17" y="9"/>
                    <a:pt x="17" y="8"/>
                    <a:pt x="17" y="8"/>
                  </a:cubicBezTo>
                  <a:cubicBezTo>
                    <a:pt x="18" y="7"/>
                    <a:pt x="18" y="8"/>
                    <a:pt x="18" y="9"/>
                  </a:cubicBezTo>
                  <a:close/>
                  <a:moveTo>
                    <a:pt x="18" y="6"/>
                  </a:moveTo>
                  <a:cubicBezTo>
                    <a:pt x="17" y="6"/>
                    <a:pt x="17" y="5"/>
                    <a:pt x="18" y="5"/>
                  </a:cubicBezTo>
                  <a:cubicBezTo>
                    <a:pt x="18" y="5"/>
                    <a:pt x="18" y="6"/>
                    <a:pt x="18" y="6"/>
                  </a:cubicBezTo>
                  <a:close/>
                  <a:moveTo>
                    <a:pt x="18" y="19"/>
                  </a:moveTo>
                  <a:cubicBezTo>
                    <a:pt x="19" y="19"/>
                    <a:pt x="19" y="20"/>
                    <a:pt x="19" y="20"/>
                  </a:cubicBezTo>
                  <a:cubicBezTo>
                    <a:pt x="18" y="21"/>
                    <a:pt x="18" y="20"/>
                    <a:pt x="18" y="19"/>
                  </a:cubicBezTo>
                  <a:close/>
                  <a:moveTo>
                    <a:pt x="19" y="23"/>
                  </a:moveTo>
                  <a:cubicBezTo>
                    <a:pt x="20" y="22"/>
                    <a:pt x="20" y="23"/>
                    <a:pt x="19" y="23"/>
                  </a:cubicBezTo>
                  <a:cubicBezTo>
                    <a:pt x="19" y="24"/>
                    <a:pt x="19" y="23"/>
                    <a:pt x="19" y="23"/>
                  </a:cubicBezTo>
                  <a:close/>
                  <a:moveTo>
                    <a:pt x="20" y="27"/>
                  </a:moveTo>
                  <a:cubicBezTo>
                    <a:pt x="20" y="27"/>
                    <a:pt x="19" y="27"/>
                    <a:pt x="20" y="27"/>
                  </a:cubicBezTo>
                  <a:cubicBezTo>
                    <a:pt x="20" y="26"/>
                    <a:pt x="20" y="27"/>
                    <a:pt x="20" y="27"/>
                  </a:cubicBezTo>
                  <a:close/>
                  <a:moveTo>
                    <a:pt x="20" y="9"/>
                  </a:moveTo>
                  <a:cubicBezTo>
                    <a:pt x="20" y="9"/>
                    <a:pt x="19" y="8"/>
                    <a:pt x="20" y="8"/>
                  </a:cubicBezTo>
                  <a:cubicBezTo>
                    <a:pt x="20" y="8"/>
                    <a:pt x="21" y="9"/>
                    <a:pt x="20" y="9"/>
                  </a:cubicBezTo>
                  <a:close/>
                  <a:moveTo>
                    <a:pt x="21" y="15"/>
                  </a:moveTo>
                  <a:cubicBezTo>
                    <a:pt x="20" y="16"/>
                    <a:pt x="20" y="15"/>
                    <a:pt x="20" y="15"/>
                  </a:cubicBezTo>
                  <a:cubicBezTo>
                    <a:pt x="21" y="15"/>
                    <a:pt x="21" y="15"/>
                    <a:pt x="21" y="15"/>
                  </a:cubicBezTo>
                  <a:close/>
                  <a:moveTo>
                    <a:pt x="22" y="14"/>
                  </a:moveTo>
                  <a:cubicBezTo>
                    <a:pt x="22" y="14"/>
                    <a:pt x="22" y="14"/>
                    <a:pt x="22" y="13"/>
                  </a:cubicBezTo>
                  <a:cubicBezTo>
                    <a:pt x="22" y="13"/>
                    <a:pt x="22" y="14"/>
                    <a:pt x="22" y="14"/>
                  </a:cubicBezTo>
                  <a:close/>
                  <a:moveTo>
                    <a:pt x="22" y="6"/>
                  </a:move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lose/>
                  <a:moveTo>
                    <a:pt x="23" y="10"/>
                  </a:moveTo>
                  <a:cubicBezTo>
                    <a:pt x="23" y="9"/>
                    <a:pt x="24" y="10"/>
                    <a:pt x="23" y="10"/>
                  </a:cubicBezTo>
                  <a:cubicBezTo>
                    <a:pt x="23" y="11"/>
                    <a:pt x="22" y="10"/>
                    <a:pt x="23" y="10"/>
                  </a:cubicBezTo>
                  <a:close/>
                  <a:moveTo>
                    <a:pt x="24" y="23"/>
                  </a:moveTo>
                  <a:cubicBezTo>
                    <a:pt x="23" y="23"/>
                    <a:pt x="22" y="22"/>
                    <a:pt x="23" y="22"/>
                  </a:cubicBezTo>
                  <a:cubicBezTo>
                    <a:pt x="24" y="21"/>
                    <a:pt x="25" y="23"/>
                    <a:pt x="24" y="23"/>
                  </a:cubicBezTo>
                  <a:close/>
                  <a:moveTo>
                    <a:pt x="26" y="25"/>
                  </a:moveTo>
                  <a:cubicBezTo>
                    <a:pt x="25" y="26"/>
                    <a:pt x="25" y="24"/>
                    <a:pt x="25" y="24"/>
                  </a:cubicBezTo>
                  <a:cubicBezTo>
                    <a:pt x="26" y="24"/>
                    <a:pt x="27" y="25"/>
                    <a:pt x="26" y="25"/>
                  </a:cubicBezTo>
                  <a:close/>
                  <a:moveTo>
                    <a:pt x="26" y="9"/>
                  </a:moveTo>
                  <a:cubicBezTo>
                    <a:pt x="27" y="9"/>
                    <a:pt x="28" y="11"/>
                    <a:pt x="27" y="11"/>
                  </a:cubicBezTo>
                  <a:cubicBezTo>
                    <a:pt x="26" y="12"/>
                    <a:pt x="25" y="10"/>
                    <a:pt x="26" y="9"/>
                  </a:cubicBezTo>
                  <a:close/>
                  <a:moveTo>
                    <a:pt x="27" y="22"/>
                  </a:moveTo>
                  <a:cubicBezTo>
                    <a:pt x="27" y="22"/>
                    <a:pt x="27" y="21"/>
                    <a:pt x="27" y="21"/>
                  </a:cubicBezTo>
                  <a:cubicBezTo>
                    <a:pt x="27" y="21"/>
                    <a:pt x="27" y="21"/>
                    <a:pt x="27" y="22"/>
                  </a:cubicBezTo>
                  <a:close/>
                  <a:moveTo>
                    <a:pt x="27" y="16"/>
                  </a:moveTo>
                  <a:cubicBezTo>
                    <a:pt x="27" y="16"/>
                    <a:pt x="27" y="15"/>
                    <a:pt x="27" y="15"/>
                  </a:cubicBezTo>
                  <a:cubicBezTo>
                    <a:pt x="27" y="15"/>
                    <a:pt x="28" y="16"/>
                    <a:pt x="27" y="16"/>
                  </a:cubicBezTo>
                  <a:close/>
                  <a:moveTo>
                    <a:pt x="28" y="7"/>
                  </a:moveTo>
                  <a:cubicBezTo>
                    <a:pt x="29" y="7"/>
                    <a:pt x="29" y="8"/>
                    <a:pt x="28" y="8"/>
                  </a:cubicBezTo>
                  <a:cubicBezTo>
                    <a:pt x="28" y="8"/>
                    <a:pt x="27" y="7"/>
                    <a:pt x="28" y="7"/>
                  </a:cubicBezTo>
                  <a:close/>
                  <a:moveTo>
                    <a:pt x="29" y="10"/>
                  </a:moveTo>
                  <a:cubicBezTo>
                    <a:pt x="29" y="10"/>
                    <a:pt x="30" y="11"/>
                    <a:pt x="29" y="11"/>
                  </a:cubicBezTo>
                  <a:cubicBezTo>
                    <a:pt x="29" y="11"/>
                    <a:pt x="28" y="11"/>
                    <a:pt x="29" y="10"/>
                  </a:cubicBezTo>
                  <a:close/>
                  <a:moveTo>
                    <a:pt x="29" y="14"/>
                  </a:moveTo>
                  <a:cubicBezTo>
                    <a:pt x="29" y="15"/>
                    <a:pt x="29" y="14"/>
                    <a:pt x="29" y="14"/>
                  </a:cubicBezTo>
                  <a:cubicBezTo>
                    <a:pt x="29" y="14"/>
                    <a:pt x="30" y="14"/>
                    <a:pt x="29" y="14"/>
                  </a:cubicBezTo>
                  <a:close/>
                  <a:moveTo>
                    <a:pt x="30" y="19"/>
                  </a:moveTo>
                  <a:cubicBezTo>
                    <a:pt x="30" y="19"/>
                    <a:pt x="31" y="20"/>
                    <a:pt x="30" y="20"/>
                  </a:cubicBezTo>
                  <a:cubicBezTo>
                    <a:pt x="30" y="20"/>
                    <a:pt x="30" y="19"/>
                    <a:pt x="30" y="19"/>
                  </a:cubicBezTo>
                  <a:close/>
                  <a:moveTo>
                    <a:pt x="31" y="23"/>
                  </a:moveTo>
                  <a:cubicBezTo>
                    <a:pt x="30" y="24"/>
                    <a:pt x="30" y="23"/>
                    <a:pt x="31" y="22"/>
                  </a:cubicBezTo>
                  <a:cubicBezTo>
                    <a:pt x="31" y="22"/>
                    <a:pt x="32" y="23"/>
                    <a:pt x="31" y="23"/>
                  </a:cubicBezTo>
                  <a:close/>
                  <a:moveTo>
                    <a:pt x="31" y="3"/>
                  </a:moveTo>
                  <a:cubicBezTo>
                    <a:pt x="30" y="4"/>
                    <a:pt x="30" y="2"/>
                    <a:pt x="31" y="2"/>
                  </a:cubicBezTo>
                  <a:cubicBezTo>
                    <a:pt x="32" y="1"/>
                    <a:pt x="32" y="3"/>
                    <a:pt x="31" y="3"/>
                  </a:cubicBezTo>
                  <a:close/>
                  <a:moveTo>
                    <a:pt x="33" y="4"/>
                  </a:moveTo>
                  <a:cubicBezTo>
                    <a:pt x="34" y="4"/>
                    <a:pt x="34" y="5"/>
                    <a:pt x="33" y="6"/>
                  </a:cubicBezTo>
                  <a:cubicBezTo>
                    <a:pt x="33" y="6"/>
                    <a:pt x="32" y="5"/>
                    <a:pt x="33" y="4"/>
                  </a:cubicBezTo>
                  <a:close/>
                  <a:moveTo>
                    <a:pt x="34" y="25"/>
                  </a:moveTo>
                  <a:cubicBezTo>
                    <a:pt x="34" y="25"/>
                    <a:pt x="34" y="25"/>
                    <a:pt x="34" y="25"/>
                  </a:cubicBezTo>
                  <a:cubicBezTo>
                    <a:pt x="34" y="25"/>
                    <a:pt x="34" y="25"/>
                    <a:pt x="34" y="25"/>
                  </a:cubicBezTo>
                  <a:close/>
                  <a:moveTo>
                    <a:pt x="35" y="2"/>
                  </a:moveTo>
                  <a:cubicBezTo>
                    <a:pt x="34" y="2"/>
                    <a:pt x="34" y="2"/>
                    <a:pt x="35" y="2"/>
                  </a:cubicBezTo>
                  <a:cubicBezTo>
                    <a:pt x="35" y="1"/>
                    <a:pt x="35" y="2"/>
                    <a:pt x="35" y="2"/>
                  </a:cubicBezTo>
                  <a:close/>
                  <a:moveTo>
                    <a:pt x="36" y="22"/>
                  </a:moveTo>
                  <a:cubicBezTo>
                    <a:pt x="36" y="22"/>
                    <a:pt x="35" y="21"/>
                    <a:pt x="36" y="21"/>
                  </a:cubicBezTo>
                  <a:cubicBezTo>
                    <a:pt x="36" y="21"/>
                    <a:pt x="36" y="22"/>
                    <a:pt x="36" y="22"/>
                  </a:cubicBezTo>
                  <a:close/>
                  <a:moveTo>
                    <a:pt x="36" y="23"/>
                  </a:moveTo>
                  <a:cubicBezTo>
                    <a:pt x="36" y="23"/>
                    <a:pt x="36" y="23"/>
                    <a:pt x="36" y="23"/>
                  </a:cubicBezTo>
                  <a:cubicBezTo>
                    <a:pt x="36" y="23"/>
                    <a:pt x="36" y="23"/>
                    <a:pt x="36" y="23"/>
                  </a:cubicBezTo>
                  <a:close/>
                  <a:moveTo>
                    <a:pt x="36" y="5"/>
                  </a:moveTo>
                  <a:cubicBezTo>
                    <a:pt x="37" y="5"/>
                    <a:pt x="38" y="6"/>
                    <a:pt x="37" y="6"/>
                  </a:cubicBezTo>
                  <a:cubicBezTo>
                    <a:pt x="36" y="7"/>
                    <a:pt x="35" y="5"/>
                    <a:pt x="36" y="5"/>
                  </a:cubicBezTo>
                  <a:close/>
                  <a:moveTo>
                    <a:pt x="37" y="18"/>
                  </a:moveTo>
                  <a:cubicBezTo>
                    <a:pt x="38" y="17"/>
                    <a:pt x="38" y="18"/>
                    <a:pt x="38" y="19"/>
                  </a:cubicBezTo>
                  <a:cubicBezTo>
                    <a:pt x="37" y="19"/>
                    <a:pt x="37" y="18"/>
                    <a:pt x="37" y="18"/>
                  </a:cubicBezTo>
                  <a:close/>
                  <a:moveTo>
                    <a:pt x="38" y="24"/>
                  </a:moveTo>
                  <a:cubicBezTo>
                    <a:pt x="38" y="24"/>
                    <a:pt x="37" y="24"/>
                    <a:pt x="38" y="23"/>
                  </a:cubicBezTo>
                  <a:cubicBezTo>
                    <a:pt x="38" y="23"/>
                    <a:pt x="39" y="24"/>
                    <a:pt x="38" y="24"/>
                  </a:cubicBezTo>
                  <a:close/>
                  <a:moveTo>
                    <a:pt x="39" y="9"/>
                  </a:moveTo>
                  <a:cubicBezTo>
                    <a:pt x="38" y="9"/>
                    <a:pt x="38" y="8"/>
                    <a:pt x="38" y="7"/>
                  </a:cubicBezTo>
                  <a:cubicBezTo>
                    <a:pt x="39" y="7"/>
                    <a:pt x="40" y="8"/>
                    <a:pt x="39" y="9"/>
                  </a:cubicBezTo>
                  <a:close/>
                  <a:moveTo>
                    <a:pt x="39" y="10"/>
                  </a:moveTo>
                  <a:cubicBezTo>
                    <a:pt x="40" y="9"/>
                    <a:pt x="40" y="10"/>
                    <a:pt x="40" y="10"/>
                  </a:cubicBezTo>
                  <a:cubicBezTo>
                    <a:pt x="39" y="10"/>
                    <a:pt x="39" y="10"/>
                    <a:pt x="39" y="10"/>
                  </a:cubicBezTo>
                  <a:close/>
                  <a:moveTo>
                    <a:pt x="40" y="19"/>
                  </a:moveTo>
                  <a:cubicBezTo>
                    <a:pt x="40" y="19"/>
                    <a:pt x="39" y="18"/>
                    <a:pt x="40" y="18"/>
                  </a:cubicBezTo>
                  <a:cubicBezTo>
                    <a:pt x="40" y="18"/>
                    <a:pt x="41" y="19"/>
                    <a:pt x="40" y="19"/>
                  </a:cubicBezTo>
                  <a:close/>
                  <a:moveTo>
                    <a:pt x="41" y="23"/>
                  </a:moveTo>
                  <a:cubicBezTo>
                    <a:pt x="41" y="24"/>
                    <a:pt x="41" y="23"/>
                    <a:pt x="41" y="23"/>
                  </a:cubicBezTo>
                  <a:cubicBezTo>
                    <a:pt x="41" y="23"/>
                    <a:pt x="42" y="23"/>
                    <a:pt x="41" y="23"/>
                  </a:cubicBezTo>
                  <a:close/>
                  <a:moveTo>
                    <a:pt x="42" y="22"/>
                  </a:moveTo>
                  <a:cubicBezTo>
                    <a:pt x="41" y="22"/>
                    <a:pt x="41" y="22"/>
                    <a:pt x="41" y="22"/>
                  </a:cubicBezTo>
                  <a:cubicBezTo>
                    <a:pt x="42" y="21"/>
                    <a:pt x="42" y="22"/>
                    <a:pt x="42" y="22"/>
                  </a:cubicBezTo>
                  <a:close/>
                  <a:moveTo>
                    <a:pt x="42" y="15"/>
                  </a:moveTo>
                  <a:cubicBezTo>
                    <a:pt x="41" y="15"/>
                    <a:pt x="41" y="15"/>
                    <a:pt x="41" y="14"/>
                  </a:cubicBezTo>
                  <a:cubicBezTo>
                    <a:pt x="42" y="14"/>
                    <a:pt x="42" y="15"/>
                    <a:pt x="42" y="15"/>
                  </a:cubicBezTo>
                  <a:close/>
                  <a:moveTo>
                    <a:pt x="43" y="26"/>
                  </a:moveTo>
                  <a:cubicBezTo>
                    <a:pt x="42" y="26"/>
                    <a:pt x="42" y="25"/>
                    <a:pt x="42" y="25"/>
                  </a:cubicBezTo>
                  <a:cubicBezTo>
                    <a:pt x="43" y="25"/>
                    <a:pt x="43" y="26"/>
                    <a:pt x="43" y="26"/>
                  </a:cubicBezTo>
                  <a:close/>
                  <a:moveTo>
                    <a:pt x="43" y="11"/>
                  </a:moveTo>
                  <a:cubicBezTo>
                    <a:pt x="43" y="11"/>
                    <a:pt x="43" y="10"/>
                    <a:pt x="43" y="10"/>
                  </a:cubicBezTo>
                  <a:cubicBezTo>
                    <a:pt x="43" y="10"/>
                    <a:pt x="43" y="11"/>
                    <a:pt x="43" y="11"/>
                  </a:cubicBezTo>
                  <a:close/>
                  <a:moveTo>
                    <a:pt x="44" y="15"/>
                  </a:moveTo>
                  <a:cubicBezTo>
                    <a:pt x="44" y="16"/>
                    <a:pt x="43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lose/>
                  <a:moveTo>
                    <a:pt x="44" y="17"/>
                  </a:move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lose/>
                  <a:moveTo>
                    <a:pt x="44" y="7"/>
                  </a:moveTo>
                  <a:cubicBezTo>
                    <a:pt x="43" y="7"/>
                    <a:pt x="43" y="6"/>
                    <a:pt x="44" y="6"/>
                  </a:cubicBezTo>
                  <a:cubicBezTo>
                    <a:pt x="44" y="5"/>
                    <a:pt x="45" y="7"/>
                    <a:pt x="44" y="7"/>
                  </a:cubicBezTo>
                  <a:close/>
                  <a:moveTo>
                    <a:pt x="46" y="22"/>
                  </a:moveTo>
                  <a:cubicBezTo>
                    <a:pt x="45" y="22"/>
                    <a:pt x="45" y="22"/>
                    <a:pt x="45" y="22"/>
                  </a:cubicBezTo>
                  <a:cubicBezTo>
                    <a:pt x="46" y="21"/>
                    <a:pt x="46" y="22"/>
                    <a:pt x="46" y="22"/>
                  </a:cubicBezTo>
                  <a:close/>
                  <a:moveTo>
                    <a:pt x="46" y="20"/>
                  </a:moveTo>
                  <a:cubicBezTo>
                    <a:pt x="46" y="20"/>
                    <a:pt x="46" y="20"/>
                    <a:pt x="46" y="20"/>
                  </a:cubicBezTo>
                  <a:cubicBezTo>
                    <a:pt x="46" y="20"/>
                    <a:pt x="46" y="20"/>
                    <a:pt x="46" y="20"/>
                  </a:cubicBezTo>
                  <a:close/>
                  <a:moveTo>
                    <a:pt x="47" y="24"/>
                  </a:moveTo>
                  <a:cubicBezTo>
                    <a:pt x="46" y="25"/>
                    <a:pt x="46" y="24"/>
                    <a:pt x="46" y="23"/>
                  </a:cubicBezTo>
                  <a:cubicBezTo>
                    <a:pt x="47" y="23"/>
                    <a:pt x="47" y="24"/>
                    <a:pt x="47" y="24"/>
                  </a:cubicBezTo>
                  <a:close/>
                  <a:moveTo>
                    <a:pt x="47" y="12"/>
                  </a:moveTo>
                  <a:cubicBezTo>
                    <a:pt x="46" y="12"/>
                    <a:pt x="46" y="11"/>
                    <a:pt x="47" y="11"/>
                  </a:cubicBezTo>
                  <a:cubicBezTo>
                    <a:pt x="47" y="10"/>
                    <a:pt x="48" y="11"/>
                    <a:pt x="47" y="12"/>
                  </a:cubicBezTo>
                  <a:close/>
                  <a:moveTo>
                    <a:pt x="49" y="16"/>
                  </a:moveTo>
                  <a:cubicBezTo>
                    <a:pt x="49" y="16"/>
                    <a:pt x="50" y="17"/>
                    <a:pt x="49" y="17"/>
                  </a:cubicBezTo>
                  <a:cubicBezTo>
                    <a:pt x="48" y="18"/>
                    <a:pt x="48" y="16"/>
                    <a:pt x="49" y="16"/>
                  </a:cubicBezTo>
                  <a:close/>
                  <a:moveTo>
                    <a:pt x="49" y="27"/>
                  </a:moveTo>
                  <a:cubicBezTo>
                    <a:pt x="49" y="27"/>
                    <a:pt x="49" y="27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close/>
                  <a:moveTo>
                    <a:pt x="50" y="21"/>
                  </a:moveTo>
                  <a:cubicBezTo>
                    <a:pt x="49" y="22"/>
                    <a:pt x="48" y="20"/>
                    <a:pt x="49" y="19"/>
                  </a:cubicBezTo>
                  <a:cubicBezTo>
                    <a:pt x="50" y="19"/>
                    <a:pt x="51" y="21"/>
                    <a:pt x="50" y="21"/>
                  </a:cubicBezTo>
                  <a:close/>
                  <a:moveTo>
                    <a:pt x="51" y="10"/>
                  </a:moveTo>
                  <a:cubicBezTo>
                    <a:pt x="50" y="11"/>
                    <a:pt x="50" y="10"/>
                    <a:pt x="51" y="9"/>
                  </a:cubicBezTo>
                  <a:cubicBezTo>
                    <a:pt x="51" y="9"/>
                    <a:pt x="52" y="10"/>
                    <a:pt x="5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79" name="Freeform 32"/>
            <p:cNvSpPr>
              <a:spLocks noEditPoints="1"/>
            </p:cNvSpPr>
            <p:nvPr/>
          </p:nvSpPr>
          <p:spPr bwMode="auto">
            <a:xfrm>
              <a:off x="4456113" y="1601788"/>
              <a:ext cx="304800" cy="319088"/>
            </a:xfrm>
            <a:custGeom>
              <a:avLst/>
              <a:gdLst>
                <a:gd name="T0" fmla="*/ 63 w 81"/>
                <a:gd name="T1" fmla="*/ 60 h 85"/>
                <a:gd name="T2" fmla="*/ 68 w 81"/>
                <a:gd name="T3" fmla="*/ 12 h 85"/>
                <a:gd name="T4" fmla="*/ 41 w 81"/>
                <a:gd name="T5" fmla="*/ 17 h 85"/>
                <a:gd name="T6" fmla="*/ 15 w 81"/>
                <a:gd name="T7" fmla="*/ 12 h 85"/>
                <a:gd name="T8" fmla="*/ 16 w 81"/>
                <a:gd name="T9" fmla="*/ 61 h 85"/>
                <a:gd name="T10" fmla="*/ 22 w 81"/>
                <a:gd name="T11" fmla="*/ 85 h 85"/>
                <a:gd name="T12" fmla="*/ 41 w 81"/>
                <a:gd name="T13" fmla="*/ 63 h 85"/>
                <a:gd name="T14" fmla="*/ 60 w 81"/>
                <a:gd name="T15" fmla="*/ 85 h 85"/>
                <a:gd name="T16" fmla="*/ 63 w 81"/>
                <a:gd name="T17" fmla="*/ 60 h 85"/>
                <a:gd name="T18" fmla="*/ 40 w 81"/>
                <a:gd name="T19" fmla="*/ 26 h 85"/>
                <a:gd name="T20" fmla="*/ 29 w 81"/>
                <a:gd name="T21" fmla="*/ 15 h 85"/>
                <a:gd name="T22" fmla="*/ 40 w 81"/>
                <a:gd name="T23" fmla="*/ 20 h 85"/>
                <a:gd name="T24" fmla="*/ 51 w 81"/>
                <a:gd name="T25" fmla="*/ 17 h 85"/>
                <a:gd name="T26" fmla="*/ 40 w 81"/>
                <a:gd name="T27" fmla="*/ 2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85">
                  <a:moveTo>
                    <a:pt x="63" y="60"/>
                  </a:moveTo>
                  <a:cubicBezTo>
                    <a:pt x="65" y="40"/>
                    <a:pt x="81" y="28"/>
                    <a:pt x="68" y="12"/>
                  </a:cubicBezTo>
                  <a:cubicBezTo>
                    <a:pt x="59" y="1"/>
                    <a:pt x="52" y="17"/>
                    <a:pt x="41" y="17"/>
                  </a:cubicBezTo>
                  <a:cubicBezTo>
                    <a:pt x="30" y="18"/>
                    <a:pt x="24" y="0"/>
                    <a:pt x="15" y="12"/>
                  </a:cubicBezTo>
                  <a:cubicBezTo>
                    <a:pt x="0" y="31"/>
                    <a:pt x="14" y="41"/>
                    <a:pt x="16" y="61"/>
                  </a:cubicBezTo>
                  <a:cubicBezTo>
                    <a:pt x="17" y="73"/>
                    <a:pt x="16" y="85"/>
                    <a:pt x="22" y="85"/>
                  </a:cubicBezTo>
                  <a:cubicBezTo>
                    <a:pt x="29" y="85"/>
                    <a:pt x="34" y="63"/>
                    <a:pt x="41" y="63"/>
                  </a:cubicBezTo>
                  <a:cubicBezTo>
                    <a:pt x="50" y="63"/>
                    <a:pt x="52" y="85"/>
                    <a:pt x="60" y="85"/>
                  </a:cubicBezTo>
                  <a:cubicBezTo>
                    <a:pt x="68" y="85"/>
                    <a:pt x="62" y="73"/>
                    <a:pt x="63" y="60"/>
                  </a:cubicBezTo>
                  <a:close/>
                  <a:moveTo>
                    <a:pt x="40" y="26"/>
                  </a:moveTo>
                  <a:cubicBezTo>
                    <a:pt x="34" y="24"/>
                    <a:pt x="28" y="18"/>
                    <a:pt x="29" y="15"/>
                  </a:cubicBezTo>
                  <a:cubicBezTo>
                    <a:pt x="30" y="12"/>
                    <a:pt x="34" y="21"/>
                    <a:pt x="40" y="20"/>
                  </a:cubicBezTo>
                  <a:cubicBezTo>
                    <a:pt x="45" y="20"/>
                    <a:pt x="50" y="15"/>
                    <a:pt x="51" y="17"/>
                  </a:cubicBezTo>
                  <a:cubicBezTo>
                    <a:pt x="52" y="18"/>
                    <a:pt x="46" y="27"/>
                    <a:pt x="40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auto">
            <a:xfrm>
              <a:off x="3971926" y="1871663"/>
              <a:ext cx="74613" cy="26988"/>
            </a:xfrm>
            <a:custGeom>
              <a:avLst/>
              <a:gdLst>
                <a:gd name="T0" fmla="*/ 12 w 20"/>
                <a:gd name="T1" fmla="*/ 7 h 7"/>
                <a:gd name="T2" fmla="*/ 20 w 20"/>
                <a:gd name="T3" fmla="*/ 7 h 7"/>
                <a:gd name="T4" fmla="*/ 12 w 20"/>
                <a:gd name="T5" fmla="*/ 3 h 7"/>
                <a:gd name="T6" fmla="*/ 12 w 20"/>
                <a:gd name="T7" fmla="*/ 3 h 7"/>
                <a:gd name="T8" fmla="*/ 10 w 20"/>
                <a:gd name="T9" fmla="*/ 0 h 7"/>
                <a:gd name="T10" fmla="*/ 7 w 20"/>
                <a:gd name="T11" fmla="*/ 3 h 7"/>
                <a:gd name="T12" fmla="*/ 7 w 20"/>
                <a:gd name="T13" fmla="*/ 3 h 7"/>
                <a:gd name="T14" fmla="*/ 0 w 20"/>
                <a:gd name="T15" fmla="*/ 7 h 7"/>
                <a:gd name="T16" fmla="*/ 7 w 20"/>
                <a:gd name="T17" fmla="*/ 7 h 7"/>
                <a:gd name="T18" fmla="*/ 12 w 20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7">
                  <a:moveTo>
                    <a:pt x="12" y="7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17" y="6"/>
                    <a:pt x="12" y="5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8" y="0"/>
                    <a:pt x="7" y="1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5"/>
                    <a:pt x="3" y="6"/>
                    <a:pt x="0" y="7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12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81" name="Freeform 34"/>
            <p:cNvSpPr>
              <a:spLocks noEditPoints="1"/>
            </p:cNvSpPr>
            <p:nvPr/>
          </p:nvSpPr>
          <p:spPr bwMode="auto">
            <a:xfrm>
              <a:off x="3889376" y="1901825"/>
              <a:ext cx="236538" cy="357188"/>
            </a:xfrm>
            <a:custGeom>
              <a:avLst/>
              <a:gdLst>
                <a:gd name="T0" fmla="*/ 55 w 63"/>
                <a:gd name="T1" fmla="*/ 14 h 95"/>
                <a:gd name="T2" fmla="*/ 46 w 63"/>
                <a:gd name="T3" fmla="*/ 14 h 95"/>
                <a:gd name="T4" fmla="*/ 46 w 63"/>
                <a:gd name="T5" fmla="*/ 7 h 95"/>
                <a:gd name="T6" fmla="*/ 48 w 63"/>
                <a:gd name="T7" fmla="*/ 4 h 95"/>
                <a:gd name="T8" fmla="*/ 45 w 63"/>
                <a:gd name="T9" fmla="*/ 0 h 95"/>
                <a:gd name="T10" fmla="*/ 18 w 63"/>
                <a:gd name="T11" fmla="*/ 0 h 95"/>
                <a:gd name="T12" fmla="*/ 15 w 63"/>
                <a:gd name="T13" fmla="*/ 4 h 95"/>
                <a:gd name="T14" fmla="*/ 16 w 63"/>
                <a:gd name="T15" fmla="*/ 7 h 95"/>
                <a:gd name="T16" fmla="*/ 16 w 63"/>
                <a:gd name="T17" fmla="*/ 14 h 95"/>
                <a:gd name="T18" fmla="*/ 8 w 63"/>
                <a:gd name="T19" fmla="*/ 14 h 95"/>
                <a:gd name="T20" fmla="*/ 0 w 63"/>
                <a:gd name="T21" fmla="*/ 22 h 95"/>
                <a:gd name="T22" fmla="*/ 0 w 63"/>
                <a:gd name="T23" fmla="*/ 87 h 95"/>
                <a:gd name="T24" fmla="*/ 8 w 63"/>
                <a:gd name="T25" fmla="*/ 95 h 95"/>
                <a:gd name="T26" fmla="*/ 55 w 63"/>
                <a:gd name="T27" fmla="*/ 95 h 95"/>
                <a:gd name="T28" fmla="*/ 63 w 63"/>
                <a:gd name="T29" fmla="*/ 87 h 95"/>
                <a:gd name="T30" fmla="*/ 63 w 63"/>
                <a:gd name="T31" fmla="*/ 22 h 95"/>
                <a:gd name="T32" fmla="*/ 55 w 63"/>
                <a:gd name="T33" fmla="*/ 14 h 95"/>
                <a:gd name="T34" fmla="*/ 60 w 63"/>
                <a:gd name="T35" fmla="*/ 87 h 95"/>
                <a:gd name="T36" fmla="*/ 55 w 63"/>
                <a:gd name="T37" fmla="*/ 92 h 95"/>
                <a:gd name="T38" fmla="*/ 8 w 63"/>
                <a:gd name="T39" fmla="*/ 92 h 95"/>
                <a:gd name="T40" fmla="*/ 3 w 63"/>
                <a:gd name="T41" fmla="*/ 87 h 95"/>
                <a:gd name="T42" fmla="*/ 3 w 63"/>
                <a:gd name="T43" fmla="*/ 22 h 95"/>
                <a:gd name="T44" fmla="*/ 8 w 63"/>
                <a:gd name="T45" fmla="*/ 17 h 95"/>
                <a:gd name="T46" fmla="*/ 19 w 63"/>
                <a:gd name="T47" fmla="*/ 17 h 95"/>
                <a:gd name="T48" fmla="*/ 19 w 63"/>
                <a:gd name="T49" fmla="*/ 9 h 95"/>
                <a:gd name="T50" fmla="*/ 43 w 63"/>
                <a:gd name="T51" fmla="*/ 9 h 95"/>
                <a:gd name="T52" fmla="*/ 43 w 63"/>
                <a:gd name="T53" fmla="*/ 17 h 95"/>
                <a:gd name="T54" fmla="*/ 55 w 63"/>
                <a:gd name="T55" fmla="*/ 17 h 95"/>
                <a:gd name="T56" fmla="*/ 60 w 63"/>
                <a:gd name="T57" fmla="*/ 22 h 95"/>
                <a:gd name="T58" fmla="*/ 60 w 63"/>
                <a:gd name="T59" fmla="*/ 8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95">
                  <a:moveTo>
                    <a:pt x="55" y="14"/>
                  </a:moveTo>
                  <a:cubicBezTo>
                    <a:pt x="46" y="14"/>
                    <a:pt x="46" y="14"/>
                    <a:pt x="46" y="14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7" y="6"/>
                    <a:pt x="48" y="5"/>
                    <a:pt x="48" y="4"/>
                  </a:cubicBezTo>
                  <a:cubicBezTo>
                    <a:pt x="48" y="2"/>
                    <a:pt x="46" y="0"/>
                    <a:pt x="4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2"/>
                    <a:pt x="15" y="4"/>
                  </a:cubicBezTo>
                  <a:cubicBezTo>
                    <a:pt x="15" y="5"/>
                    <a:pt x="16" y="6"/>
                    <a:pt x="16" y="7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3" y="14"/>
                    <a:pt x="0" y="17"/>
                    <a:pt x="0" y="22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2"/>
                    <a:pt x="3" y="95"/>
                    <a:pt x="8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9" y="95"/>
                    <a:pt x="63" y="92"/>
                    <a:pt x="63" y="87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3" y="17"/>
                    <a:pt x="59" y="14"/>
                    <a:pt x="55" y="14"/>
                  </a:cubicBezTo>
                  <a:close/>
                  <a:moveTo>
                    <a:pt x="60" y="87"/>
                  </a:moveTo>
                  <a:cubicBezTo>
                    <a:pt x="60" y="90"/>
                    <a:pt x="58" y="92"/>
                    <a:pt x="55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5" y="92"/>
                    <a:pt x="3" y="90"/>
                    <a:pt x="3" y="87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19"/>
                    <a:pt x="5" y="17"/>
                    <a:pt x="8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8" y="17"/>
                    <a:pt x="60" y="19"/>
                    <a:pt x="60" y="22"/>
                  </a:cubicBezTo>
                  <a:lnTo>
                    <a:pt x="60" y="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82" name="Freeform 35"/>
            <p:cNvSpPr>
              <a:spLocks noEditPoints="1"/>
            </p:cNvSpPr>
            <p:nvPr/>
          </p:nvSpPr>
          <p:spPr bwMode="auto">
            <a:xfrm>
              <a:off x="3903663" y="1939925"/>
              <a:ext cx="206375" cy="303213"/>
            </a:xfrm>
            <a:custGeom>
              <a:avLst/>
              <a:gdLst>
                <a:gd name="T0" fmla="*/ 51 w 55"/>
                <a:gd name="T1" fmla="*/ 8 h 81"/>
                <a:gd name="T2" fmla="*/ 39 w 55"/>
                <a:gd name="T3" fmla="*/ 8 h 81"/>
                <a:gd name="T4" fmla="*/ 39 w 55"/>
                <a:gd name="T5" fmla="*/ 0 h 81"/>
                <a:gd name="T6" fmla="*/ 16 w 55"/>
                <a:gd name="T7" fmla="*/ 0 h 81"/>
                <a:gd name="T8" fmla="*/ 16 w 55"/>
                <a:gd name="T9" fmla="*/ 8 h 81"/>
                <a:gd name="T10" fmla="*/ 4 w 55"/>
                <a:gd name="T11" fmla="*/ 8 h 81"/>
                <a:gd name="T12" fmla="*/ 0 w 55"/>
                <a:gd name="T13" fmla="*/ 12 h 81"/>
                <a:gd name="T14" fmla="*/ 0 w 55"/>
                <a:gd name="T15" fmla="*/ 77 h 81"/>
                <a:gd name="T16" fmla="*/ 4 w 55"/>
                <a:gd name="T17" fmla="*/ 81 h 81"/>
                <a:gd name="T18" fmla="*/ 51 w 55"/>
                <a:gd name="T19" fmla="*/ 81 h 81"/>
                <a:gd name="T20" fmla="*/ 55 w 55"/>
                <a:gd name="T21" fmla="*/ 77 h 81"/>
                <a:gd name="T22" fmla="*/ 55 w 55"/>
                <a:gd name="T23" fmla="*/ 12 h 81"/>
                <a:gd name="T24" fmla="*/ 51 w 55"/>
                <a:gd name="T25" fmla="*/ 8 h 81"/>
                <a:gd name="T26" fmla="*/ 10 w 55"/>
                <a:gd name="T27" fmla="*/ 73 h 81"/>
                <a:gd name="T28" fmla="*/ 8 w 55"/>
                <a:gd name="T29" fmla="*/ 74 h 81"/>
                <a:gd name="T30" fmla="*/ 6 w 55"/>
                <a:gd name="T31" fmla="*/ 73 h 81"/>
                <a:gd name="T32" fmla="*/ 6 w 55"/>
                <a:gd name="T33" fmla="*/ 15 h 81"/>
                <a:gd name="T34" fmla="*/ 8 w 55"/>
                <a:gd name="T35" fmla="*/ 14 h 81"/>
                <a:gd name="T36" fmla="*/ 10 w 55"/>
                <a:gd name="T37" fmla="*/ 15 h 81"/>
                <a:gd name="T38" fmla="*/ 10 w 55"/>
                <a:gd name="T39" fmla="*/ 73 h 81"/>
                <a:gd name="T40" fmla="*/ 19 w 55"/>
                <a:gd name="T41" fmla="*/ 73 h 81"/>
                <a:gd name="T42" fmla="*/ 17 w 55"/>
                <a:gd name="T43" fmla="*/ 74 h 81"/>
                <a:gd name="T44" fmla="*/ 16 w 55"/>
                <a:gd name="T45" fmla="*/ 73 h 81"/>
                <a:gd name="T46" fmla="*/ 16 w 55"/>
                <a:gd name="T47" fmla="*/ 15 h 81"/>
                <a:gd name="T48" fmla="*/ 17 w 55"/>
                <a:gd name="T49" fmla="*/ 14 h 81"/>
                <a:gd name="T50" fmla="*/ 19 w 55"/>
                <a:gd name="T51" fmla="*/ 15 h 81"/>
                <a:gd name="T52" fmla="*/ 19 w 55"/>
                <a:gd name="T53" fmla="*/ 73 h 81"/>
                <a:gd name="T54" fmla="*/ 28 w 55"/>
                <a:gd name="T55" fmla="*/ 73 h 81"/>
                <a:gd name="T56" fmla="*/ 27 w 55"/>
                <a:gd name="T57" fmla="*/ 74 h 81"/>
                <a:gd name="T58" fmla="*/ 25 w 55"/>
                <a:gd name="T59" fmla="*/ 73 h 81"/>
                <a:gd name="T60" fmla="*/ 25 w 55"/>
                <a:gd name="T61" fmla="*/ 15 h 81"/>
                <a:gd name="T62" fmla="*/ 27 w 55"/>
                <a:gd name="T63" fmla="*/ 14 h 81"/>
                <a:gd name="T64" fmla="*/ 28 w 55"/>
                <a:gd name="T65" fmla="*/ 15 h 81"/>
                <a:gd name="T66" fmla="*/ 28 w 55"/>
                <a:gd name="T67" fmla="*/ 73 h 81"/>
                <a:gd name="T68" fmla="*/ 38 w 55"/>
                <a:gd name="T69" fmla="*/ 73 h 81"/>
                <a:gd name="T70" fmla="*/ 36 w 55"/>
                <a:gd name="T71" fmla="*/ 74 h 81"/>
                <a:gd name="T72" fmla="*/ 35 w 55"/>
                <a:gd name="T73" fmla="*/ 73 h 81"/>
                <a:gd name="T74" fmla="*/ 35 w 55"/>
                <a:gd name="T75" fmla="*/ 15 h 81"/>
                <a:gd name="T76" fmla="*/ 36 w 55"/>
                <a:gd name="T77" fmla="*/ 14 h 81"/>
                <a:gd name="T78" fmla="*/ 38 w 55"/>
                <a:gd name="T79" fmla="*/ 15 h 81"/>
                <a:gd name="T80" fmla="*/ 38 w 55"/>
                <a:gd name="T81" fmla="*/ 73 h 81"/>
                <a:gd name="T82" fmla="*/ 47 w 55"/>
                <a:gd name="T83" fmla="*/ 73 h 81"/>
                <a:gd name="T84" fmla="*/ 46 w 55"/>
                <a:gd name="T85" fmla="*/ 74 h 81"/>
                <a:gd name="T86" fmla="*/ 44 w 55"/>
                <a:gd name="T87" fmla="*/ 73 h 81"/>
                <a:gd name="T88" fmla="*/ 44 w 55"/>
                <a:gd name="T89" fmla="*/ 15 h 81"/>
                <a:gd name="T90" fmla="*/ 46 w 55"/>
                <a:gd name="T91" fmla="*/ 14 h 81"/>
                <a:gd name="T92" fmla="*/ 47 w 55"/>
                <a:gd name="T93" fmla="*/ 15 h 81"/>
                <a:gd name="T94" fmla="*/ 47 w 55"/>
                <a:gd name="T95" fmla="*/ 7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5" h="81">
                  <a:moveTo>
                    <a:pt x="51" y="8"/>
                  </a:moveTo>
                  <a:cubicBezTo>
                    <a:pt x="39" y="8"/>
                    <a:pt x="39" y="8"/>
                    <a:pt x="39" y="8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" y="8"/>
                    <a:pt x="0" y="9"/>
                    <a:pt x="0" y="12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0"/>
                    <a:pt x="1" y="81"/>
                    <a:pt x="4" y="81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3" y="81"/>
                    <a:pt x="55" y="80"/>
                    <a:pt x="55" y="77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9"/>
                    <a:pt x="53" y="8"/>
                    <a:pt x="51" y="8"/>
                  </a:cubicBezTo>
                  <a:close/>
                  <a:moveTo>
                    <a:pt x="10" y="73"/>
                  </a:moveTo>
                  <a:cubicBezTo>
                    <a:pt x="10" y="74"/>
                    <a:pt x="9" y="74"/>
                    <a:pt x="8" y="74"/>
                  </a:cubicBezTo>
                  <a:cubicBezTo>
                    <a:pt x="7" y="74"/>
                    <a:pt x="6" y="74"/>
                    <a:pt x="6" y="73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4"/>
                    <a:pt x="7" y="14"/>
                    <a:pt x="8" y="14"/>
                  </a:cubicBezTo>
                  <a:cubicBezTo>
                    <a:pt x="9" y="14"/>
                    <a:pt x="10" y="14"/>
                    <a:pt x="10" y="15"/>
                  </a:cubicBezTo>
                  <a:lnTo>
                    <a:pt x="10" y="73"/>
                  </a:lnTo>
                  <a:close/>
                  <a:moveTo>
                    <a:pt x="19" y="73"/>
                  </a:moveTo>
                  <a:cubicBezTo>
                    <a:pt x="19" y="74"/>
                    <a:pt x="18" y="74"/>
                    <a:pt x="17" y="74"/>
                  </a:cubicBezTo>
                  <a:cubicBezTo>
                    <a:pt x="16" y="74"/>
                    <a:pt x="16" y="74"/>
                    <a:pt x="16" y="73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4"/>
                    <a:pt x="16" y="14"/>
                    <a:pt x="17" y="14"/>
                  </a:cubicBezTo>
                  <a:cubicBezTo>
                    <a:pt x="18" y="14"/>
                    <a:pt x="19" y="14"/>
                    <a:pt x="19" y="15"/>
                  </a:cubicBezTo>
                  <a:lnTo>
                    <a:pt x="19" y="73"/>
                  </a:lnTo>
                  <a:close/>
                  <a:moveTo>
                    <a:pt x="28" y="73"/>
                  </a:moveTo>
                  <a:cubicBezTo>
                    <a:pt x="28" y="74"/>
                    <a:pt x="28" y="74"/>
                    <a:pt x="27" y="74"/>
                  </a:cubicBezTo>
                  <a:cubicBezTo>
                    <a:pt x="26" y="74"/>
                    <a:pt x="25" y="74"/>
                    <a:pt x="25" y="73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4"/>
                    <a:pt x="26" y="14"/>
                    <a:pt x="27" y="14"/>
                  </a:cubicBezTo>
                  <a:cubicBezTo>
                    <a:pt x="28" y="14"/>
                    <a:pt x="28" y="14"/>
                    <a:pt x="28" y="15"/>
                  </a:cubicBezTo>
                  <a:lnTo>
                    <a:pt x="28" y="73"/>
                  </a:lnTo>
                  <a:close/>
                  <a:moveTo>
                    <a:pt x="38" y="73"/>
                  </a:moveTo>
                  <a:cubicBezTo>
                    <a:pt x="38" y="74"/>
                    <a:pt x="37" y="74"/>
                    <a:pt x="36" y="74"/>
                  </a:cubicBezTo>
                  <a:cubicBezTo>
                    <a:pt x="35" y="74"/>
                    <a:pt x="35" y="74"/>
                    <a:pt x="35" y="73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4"/>
                    <a:pt x="35" y="14"/>
                    <a:pt x="36" y="14"/>
                  </a:cubicBezTo>
                  <a:cubicBezTo>
                    <a:pt x="37" y="14"/>
                    <a:pt x="38" y="14"/>
                    <a:pt x="38" y="15"/>
                  </a:cubicBezTo>
                  <a:lnTo>
                    <a:pt x="38" y="73"/>
                  </a:lnTo>
                  <a:close/>
                  <a:moveTo>
                    <a:pt x="47" y="73"/>
                  </a:moveTo>
                  <a:cubicBezTo>
                    <a:pt x="47" y="74"/>
                    <a:pt x="47" y="74"/>
                    <a:pt x="46" y="74"/>
                  </a:cubicBezTo>
                  <a:cubicBezTo>
                    <a:pt x="45" y="74"/>
                    <a:pt x="44" y="74"/>
                    <a:pt x="44" y="73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4"/>
                    <a:pt x="45" y="14"/>
                    <a:pt x="46" y="14"/>
                  </a:cubicBezTo>
                  <a:cubicBezTo>
                    <a:pt x="47" y="14"/>
                    <a:pt x="47" y="14"/>
                    <a:pt x="47" y="15"/>
                  </a:cubicBezTo>
                  <a:lnTo>
                    <a:pt x="47" y="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auto">
            <a:xfrm>
              <a:off x="4140201" y="3386138"/>
              <a:ext cx="60325" cy="38100"/>
            </a:xfrm>
            <a:custGeom>
              <a:avLst/>
              <a:gdLst>
                <a:gd name="T0" fmla="*/ 14 w 16"/>
                <a:gd name="T1" fmla="*/ 0 h 10"/>
                <a:gd name="T2" fmla="*/ 2 w 16"/>
                <a:gd name="T3" fmla="*/ 0 h 10"/>
                <a:gd name="T4" fmla="*/ 2 w 16"/>
                <a:gd name="T5" fmla="*/ 3 h 10"/>
                <a:gd name="T6" fmla="*/ 0 w 16"/>
                <a:gd name="T7" fmla="*/ 3 h 10"/>
                <a:gd name="T8" fmla="*/ 0 w 16"/>
                <a:gd name="T9" fmla="*/ 8 h 10"/>
                <a:gd name="T10" fmla="*/ 2 w 16"/>
                <a:gd name="T11" fmla="*/ 10 h 10"/>
                <a:gd name="T12" fmla="*/ 14 w 16"/>
                <a:gd name="T13" fmla="*/ 10 h 10"/>
                <a:gd name="T14" fmla="*/ 16 w 16"/>
                <a:gd name="T15" fmla="*/ 8 h 10"/>
                <a:gd name="T16" fmla="*/ 16 w 16"/>
                <a:gd name="T17" fmla="*/ 3 h 10"/>
                <a:gd name="T18" fmla="*/ 14 w 16"/>
                <a:gd name="T19" fmla="*/ 3 h 10"/>
                <a:gd name="T20" fmla="*/ 14 w 16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0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9"/>
                    <a:pt x="16" y="8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4" y="3"/>
                    <a:pt x="14" y="3"/>
                    <a:pt x="14" y="3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auto">
            <a:xfrm>
              <a:off x="4046538" y="3386138"/>
              <a:ext cx="60325" cy="44450"/>
            </a:xfrm>
            <a:custGeom>
              <a:avLst/>
              <a:gdLst>
                <a:gd name="T0" fmla="*/ 14 w 16"/>
                <a:gd name="T1" fmla="*/ 0 h 12"/>
                <a:gd name="T2" fmla="*/ 2 w 16"/>
                <a:gd name="T3" fmla="*/ 0 h 12"/>
                <a:gd name="T4" fmla="*/ 2 w 16"/>
                <a:gd name="T5" fmla="*/ 5 h 12"/>
                <a:gd name="T6" fmla="*/ 0 w 16"/>
                <a:gd name="T7" fmla="*/ 5 h 12"/>
                <a:gd name="T8" fmla="*/ 0 w 16"/>
                <a:gd name="T9" fmla="*/ 9 h 12"/>
                <a:gd name="T10" fmla="*/ 2 w 16"/>
                <a:gd name="T11" fmla="*/ 12 h 12"/>
                <a:gd name="T12" fmla="*/ 14 w 16"/>
                <a:gd name="T13" fmla="*/ 12 h 12"/>
                <a:gd name="T14" fmla="*/ 16 w 16"/>
                <a:gd name="T15" fmla="*/ 9 h 12"/>
                <a:gd name="T16" fmla="*/ 16 w 16"/>
                <a:gd name="T17" fmla="*/ 5 h 12"/>
                <a:gd name="T18" fmla="*/ 14 w 16"/>
                <a:gd name="T19" fmla="*/ 5 h 12"/>
                <a:gd name="T20" fmla="*/ 14 w 16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2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6" y="11"/>
                    <a:pt x="16" y="9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4" y="5"/>
                    <a:pt x="14" y="5"/>
                    <a:pt x="14" y="5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85" name="Freeform 38"/>
            <p:cNvSpPr>
              <a:spLocks noEditPoints="1"/>
            </p:cNvSpPr>
            <p:nvPr/>
          </p:nvSpPr>
          <p:spPr bwMode="auto">
            <a:xfrm>
              <a:off x="3889376" y="2841625"/>
              <a:ext cx="371475" cy="539750"/>
            </a:xfrm>
            <a:custGeom>
              <a:avLst/>
              <a:gdLst>
                <a:gd name="T0" fmla="*/ 85 w 99"/>
                <a:gd name="T1" fmla="*/ 13 h 144"/>
                <a:gd name="T2" fmla="*/ 50 w 99"/>
                <a:gd name="T3" fmla="*/ 0 h 144"/>
                <a:gd name="T4" fmla="*/ 14 w 99"/>
                <a:gd name="T5" fmla="*/ 13 h 144"/>
                <a:gd name="T6" fmla="*/ 0 w 99"/>
                <a:gd name="T7" fmla="*/ 28 h 144"/>
                <a:gd name="T8" fmla="*/ 0 w 99"/>
                <a:gd name="T9" fmla="*/ 129 h 144"/>
                <a:gd name="T10" fmla="*/ 15 w 99"/>
                <a:gd name="T11" fmla="*/ 144 h 144"/>
                <a:gd name="T12" fmla="*/ 84 w 99"/>
                <a:gd name="T13" fmla="*/ 144 h 144"/>
                <a:gd name="T14" fmla="*/ 99 w 99"/>
                <a:gd name="T15" fmla="*/ 129 h 144"/>
                <a:gd name="T16" fmla="*/ 99 w 99"/>
                <a:gd name="T17" fmla="*/ 28 h 144"/>
                <a:gd name="T18" fmla="*/ 85 w 99"/>
                <a:gd name="T19" fmla="*/ 13 h 144"/>
                <a:gd name="T20" fmla="*/ 34 w 99"/>
                <a:gd name="T21" fmla="*/ 7 h 144"/>
                <a:gd name="T22" fmla="*/ 65 w 99"/>
                <a:gd name="T23" fmla="*/ 7 h 144"/>
                <a:gd name="T24" fmla="*/ 69 w 99"/>
                <a:gd name="T25" fmla="*/ 11 h 144"/>
                <a:gd name="T26" fmla="*/ 65 w 99"/>
                <a:gd name="T27" fmla="*/ 15 h 144"/>
                <a:gd name="T28" fmla="*/ 34 w 99"/>
                <a:gd name="T29" fmla="*/ 15 h 144"/>
                <a:gd name="T30" fmla="*/ 30 w 99"/>
                <a:gd name="T31" fmla="*/ 11 h 144"/>
                <a:gd name="T32" fmla="*/ 34 w 99"/>
                <a:gd name="T33" fmla="*/ 7 h 144"/>
                <a:gd name="T34" fmla="*/ 93 w 99"/>
                <a:gd name="T35" fmla="*/ 124 h 144"/>
                <a:gd name="T36" fmla="*/ 80 w 99"/>
                <a:gd name="T37" fmla="*/ 137 h 144"/>
                <a:gd name="T38" fmla="*/ 19 w 99"/>
                <a:gd name="T39" fmla="*/ 137 h 144"/>
                <a:gd name="T40" fmla="*/ 6 w 99"/>
                <a:gd name="T41" fmla="*/ 124 h 144"/>
                <a:gd name="T42" fmla="*/ 6 w 99"/>
                <a:gd name="T43" fmla="*/ 34 h 144"/>
                <a:gd name="T44" fmla="*/ 19 w 99"/>
                <a:gd name="T45" fmla="*/ 21 h 144"/>
                <a:gd name="T46" fmla="*/ 80 w 99"/>
                <a:gd name="T47" fmla="*/ 21 h 144"/>
                <a:gd name="T48" fmla="*/ 93 w 99"/>
                <a:gd name="T49" fmla="*/ 34 h 144"/>
                <a:gd name="T50" fmla="*/ 93 w 99"/>
                <a:gd name="T51" fmla="*/ 12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44">
                  <a:moveTo>
                    <a:pt x="85" y="13"/>
                  </a:moveTo>
                  <a:cubicBezTo>
                    <a:pt x="83" y="5"/>
                    <a:pt x="68" y="0"/>
                    <a:pt x="50" y="0"/>
                  </a:cubicBezTo>
                  <a:cubicBezTo>
                    <a:pt x="32" y="0"/>
                    <a:pt x="17" y="5"/>
                    <a:pt x="14" y="13"/>
                  </a:cubicBezTo>
                  <a:cubicBezTo>
                    <a:pt x="6" y="14"/>
                    <a:pt x="0" y="20"/>
                    <a:pt x="0" y="2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7"/>
                    <a:pt x="7" y="144"/>
                    <a:pt x="15" y="144"/>
                  </a:cubicBezTo>
                  <a:cubicBezTo>
                    <a:pt x="84" y="144"/>
                    <a:pt x="84" y="144"/>
                    <a:pt x="84" y="144"/>
                  </a:cubicBezTo>
                  <a:cubicBezTo>
                    <a:pt x="92" y="144"/>
                    <a:pt x="99" y="137"/>
                    <a:pt x="99" y="129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99" y="20"/>
                    <a:pt x="93" y="14"/>
                    <a:pt x="85" y="13"/>
                  </a:cubicBezTo>
                  <a:close/>
                  <a:moveTo>
                    <a:pt x="34" y="7"/>
                  </a:moveTo>
                  <a:cubicBezTo>
                    <a:pt x="65" y="7"/>
                    <a:pt x="65" y="7"/>
                    <a:pt x="65" y="7"/>
                  </a:cubicBezTo>
                  <a:cubicBezTo>
                    <a:pt x="67" y="7"/>
                    <a:pt x="69" y="8"/>
                    <a:pt x="69" y="11"/>
                  </a:cubicBezTo>
                  <a:cubicBezTo>
                    <a:pt x="69" y="13"/>
                    <a:pt x="67" y="15"/>
                    <a:pt x="65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2" y="15"/>
                    <a:pt x="30" y="13"/>
                    <a:pt x="30" y="11"/>
                  </a:cubicBezTo>
                  <a:cubicBezTo>
                    <a:pt x="30" y="8"/>
                    <a:pt x="32" y="7"/>
                    <a:pt x="34" y="7"/>
                  </a:cubicBezTo>
                  <a:close/>
                  <a:moveTo>
                    <a:pt x="93" y="124"/>
                  </a:moveTo>
                  <a:cubicBezTo>
                    <a:pt x="93" y="131"/>
                    <a:pt x="87" y="137"/>
                    <a:pt x="80" y="137"/>
                  </a:cubicBezTo>
                  <a:cubicBezTo>
                    <a:pt x="19" y="137"/>
                    <a:pt x="19" y="137"/>
                    <a:pt x="19" y="137"/>
                  </a:cubicBezTo>
                  <a:cubicBezTo>
                    <a:pt x="12" y="137"/>
                    <a:pt x="6" y="131"/>
                    <a:pt x="6" y="12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27"/>
                    <a:pt x="12" y="21"/>
                    <a:pt x="19" y="21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7" y="21"/>
                    <a:pt x="93" y="27"/>
                    <a:pt x="93" y="34"/>
                  </a:cubicBezTo>
                  <a:lnTo>
                    <a:pt x="93" y="1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86" name="Freeform 39"/>
            <p:cNvSpPr>
              <a:spLocks noEditPoints="1"/>
            </p:cNvSpPr>
            <p:nvPr/>
          </p:nvSpPr>
          <p:spPr bwMode="auto">
            <a:xfrm>
              <a:off x="3922713" y="2930525"/>
              <a:ext cx="307975" cy="414338"/>
            </a:xfrm>
            <a:custGeom>
              <a:avLst/>
              <a:gdLst>
                <a:gd name="T0" fmla="*/ 0 w 82"/>
                <a:gd name="T1" fmla="*/ 98 h 110"/>
                <a:gd name="T2" fmla="*/ 82 w 82"/>
                <a:gd name="T3" fmla="*/ 13 h 110"/>
                <a:gd name="T4" fmla="*/ 77 w 82"/>
                <a:gd name="T5" fmla="*/ 49 h 110"/>
                <a:gd name="T6" fmla="*/ 3 w 82"/>
                <a:gd name="T7" fmla="*/ 58 h 110"/>
                <a:gd name="T8" fmla="*/ 2 w 82"/>
                <a:gd name="T9" fmla="*/ 70 h 110"/>
                <a:gd name="T10" fmla="*/ 2 w 82"/>
                <a:gd name="T11" fmla="*/ 46 h 110"/>
                <a:gd name="T12" fmla="*/ 1 w 82"/>
                <a:gd name="T13" fmla="*/ 53 h 110"/>
                <a:gd name="T14" fmla="*/ 2 w 82"/>
                <a:gd name="T15" fmla="*/ 68 h 110"/>
                <a:gd name="T16" fmla="*/ 0 w 82"/>
                <a:gd name="T17" fmla="*/ 69 h 110"/>
                <a:gd name="T18" fmla="*/ 2 w 82"/>
                <a:gd name="T19" fmla="*/ 91 h 110"/>
                <a:gd name="T20" fmla="*/ 3 w 82"/>
                <a:gd name="T21" fmla="*/ 103 h 110"/>
                <a:gd name="T22" fmla="*/ 2 w 82"/>
                <a:gd name="T23" fmla="*/ 85 h 110"/>
                <a:gd name="T24" fmla="*/ 3 w 82"/>
                <a:gd name="T25" fmla="*/ 70 h 110"/>
                <a:gd name="T26" fmla="*/ 4 w 82"/>
                <a:gd name="T27" fmla="*/ 65 h 110"/>
                <a:gd name="T28" fmla="*/ 6 w 82"/>
                <a:gd name="T29" fmla="*/ 95 h 110"/>
                <a:gd name="T30" fmla="*/ 9 w 82"/>
                <a:gd name="T31" fmla="*/ 108 h 110"/>
                <a:gd name="T32" fmla="*/ 9 w 82"/>
                <a:gd name="T33" fmla="*/ 108 h 110"/>
                <a:gd name="T34" fmla="*/ 13 w 82"/>
                <a:gd name="T35" fmla="*/ 105 h 110"/>
                <a:gd name="T36" fmla="*/ 14 w 82"/>
                <a:gd name="T37" fmla="*/ 98 h 110"/>
                <a:gd name="T38" fmla="*/ 15 w 82"/>
                <a:gd name="T39" fmla="*/ 97 h 110"/>
                <a:gd name="T40" fmla="*/ 17 w 82"/>
                <a:gd name="T41" fmla="*/ 109 h 110"/>
                <a:gd name="T42" fmla="*/ 17 w 82"/>
                <a:gd name="T43" fmla="*/ 109 h 110"/>
                <a:gd name="T44" fmla="*/ 18 w 82"/>
                <a:gd name="T45" fmla="*/ 102 h 110"/>
                <a:gd name="T46" fmla="*/ 18 w 82"/>
                <a:gd name="T47" fmla="*/ 93 h 110"/>
                <a:gd name="T48" fmla="*/ 26 w 82"/>
                <a:gd name="T49" fmla="*/ 97 h 110"/>
                <a:gd name="T50" fmla="*/ 29 w 82"/>
                <a:gd name="T51" fmla="*/ 104 h 110"/>
                <a:gd name="T52" fmla="*/ 36 w 82"/>
                <a:gd name="T53" fmla="*/ 95 h 110"/>
                <a:gd name="T54" fmla="*/ 37 w 82"/>
                <a:gd name="T55" fmla="*/ 103 h 110"/>
                <a:gd name="T56" fmla="*/ 41 w 82"/>
                <a:gd name="T57" fmla="*/ 108 h 110"/>
                <a:gd name="T58" fmla="*/ 48 w 82"/>
                <a:gd name="T59" fmla="*/ 93 h 110"/>
                <a:gd name="T60" fmla="*/ 48 w 82"/>
                <a:gd name="T61" fmla="*/ 103 h 110"/>
                <a:gd name="T62" fmla="*/ 56 w 82"/>
                <a:gd name="T63" fmla="*/ 99 h 110"/>
                <a:gd name="T64" fmla="*/ 57 w 82"/>
                <a:gd name="T65" fmla="*/ 106 h 110"/>
                <a:gd name="T66" fmla="*/ 60 w 82"/>
                <a:gd name="T67" fmla="*/ 94 h 110"/>
                <a:gd name="T68" fmla="*/ 64 w 82"/>
                <a:gd name="T69" fmla="*/ 98 h 110"/>
                <a:gd name="T70" fmla="*/ 69 w 82"/>
                <a:gd name="T71" fmla="*/ 94 h 110"/>
                <a:gd name="T72" fmla="*/ 70 w 82"/>
                <a:gd name="T73" fmla="*/ 106 h 110"/>
                <a:gd name="T74" fmla="*/ 70 w 82"/>
                <a:gd name="T75" fmla="*/ 98 h 110"/>
                <a:gd name="T76" fmla="*/ 71 w 82"/>
                <a:gd name="T77" fmla="*/ 98 h 110"/>
                <a:gd name="T78" fmla="*/ 7 w 82"/>
                <a:gd name="T79" fmla="*/ 89 h 110"/>
                <a:gd name="T80" fmla="*/ 75 w 82"/>
                <a:gd name="T81" fmla="*/ 102 h 110"/>
                <a:gd name="T82" fmla="*/ 77 w 82"/>
                <a:gd name="T83" fmla="*/ 71 h 110"/>
                <a:gd name="T84" fmla="*/ 77 w 82"/>
                <a:gd name="T85" fmla="*/ 89 h 110"/>
                <a:gd name="T86" fmla="*/ 78 w 82"/>
                <a:gd name="T87" fmla="*/ 78 h 110"/>
                <a:gd name="T88" fmla="*/ 78 w 82"/>
                <a:gd name="T89" fmla="*/ 77 h 110"/>
                <a:gd name="T90" fmla="*/ 79 w 82"/>
                <a:gd name="T91" fmla="*/ 66 h 110"/>
                <a:gd name="T92" fmla="*/ 79 w 82"/>
                <a:gd name="T93" fmla="*/ 66 h 110"/>
                <a:gd name="T94" fmla="*/ 80 w 82"/>
                <a:gd name="T95" fmla="*/ 62 h 110"/>
                <a:gd name="T96" fmla="*/ 81 w 82"/>
                <a:gd name="T97" fmla="*/ 47 h 110"/>
                <a:gd name="T98" fmla="*/ 80 w 82"/>
                <a:gd name="T99" fmla="*/ 48 h 110"/>
                <a:gd name="T100" fmla="*/ 79 w 82"/>
                <a:gd name="T101" fmla="*/ 5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2" h="110">
                  <a:moveTo>
                    <a:pt x="7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4"/>
                    <a:pt x="5" y="110"/>
                    <a:pt x="12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6" y="110"/>
                    <a:pt x="82" y="104"/>
                    <a:pt x="82" y="98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2" y="6"/>
                    <a:pt x="76" y="0"/>
                    <a:pt x="70" y="0"/>
                  </a:cubicBezTo>
                  <a:close/>
                  <a:moveTo>
                    <a:pt x="77" y="49"/>
                  </a:moveTo>
                  <a:cubicBezTo>
                    <a:pt x="78" y="49"/>
                    <a:pt x="78" y="49"/>
                    <a:pt x="77" y="49"/>
                  </a:cubicBezTo>
                  <a:cubicBezTo>
                    <a:pt x="77" y="49"/>
                    <a:pt x="77" y="49"/>
                    <a:pt x="77" y="49"/>
                  </a:cubicBezTo>
                  <a:close/>
                  <a:moveTo>
                    <a:pt x="4" y="50"/>
                  </a:moveTo>
                  <a:cubicBezTo>
                    <a:pt x="4" y="50"/>
                    <a:pt x="4" y="51"/>
                    <a:pt x="4" y="51"/>
                  </a:cubicBezTo>
                  <a:cubicBezTo>
                    <a:pt x="3" y="51"/>
                    <a:pt x="3" y="50"/>
                    <a:pt x="4" y="50"/>
                  </a:cubicBezTo>
                  <a:close/>
                  <a:moveTo>
                    <a:pt x="3" y="58"/>
                  </a:moveTo>
                  <a:cubicBezTo>
                    <a:pt x="4" y="58"/>
                    <a:pt x="4" y="59"/>
                    <a:pt x="3" y="59"/>
                  </a:cubicBezTo>
                  <a:cubicBezTo>
                    <a:pt x="3" y="59"/>
                    <a:pt x="3" y="58"/>
                    <a:pt x="3" y="58"/>
                  </a:cubicBezTo>
                  <a:close/>
                  <a:moveTo>
                    <a:pt x="2" y="70"/>
                  </a:moveTo>
                  <a:cubicBezTo>
                    <a:pt x="2" y="70"/>
                    <a:pt x="2" y="70"/>
                    <a:pt x="2" y="70"/>
                  </a:cubicBezTo>
                  <a:cubicBezTo>
                    <a:pt x="3" y="70"/>
                    <a:pt x="3" y="70"/>
                    <a:pt x="2" y="70"/>
                  </a:cubicBezTo>
                  <a:close/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1" y="46"/>
                    <a:pt x="1" y="46"/>
                    <a:pt x="2" y="46"/>
                  </a:cubicBezTo>
                  <a:close/>
                  <a:moveTo>
                    <a:pt x="2" y="65"/>
                  </a:moveTo>
                  <a:cubicBezTo>
                    <a:pt x="2" y="65"/>
                    <a:pt x="2" y="64"/>
                    <a:pt x="2" y="64"/>
                  </a:cubicBezTo>
                  <a:cubicBezTo>
                    <a:pt x="2" y="64"/>
                    <a:pt x="2" y="65"/>
                    <a:pt x="2" y="65"/>
                  </a:cubicBezTo>
                  <a:close/>
                  <a:moveTo>
                    <a:pt x="1" y="53"/>
                  </a:move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lose/>
                  <a:moveTo>
                    <a:pt x="0" y="69"/>
                  </a:moveTo>
                  <a:cubicBezTo>
                    <a:pt x="0" y="69"/>
                    <a:pt x="1" y="68"/>
                    <a:pt x="2" y="68"/>
                  </a:cubicBezTo>
                  <a:cubicBezTo>
                    <a:pt x="2" y="68"/>
                    <a:pt x="2" y="69"/>
                    <a:pt x="2" y="69"/>
                  </a:cubicBezTo>
                  <a:cubicBezTo>
                    <a:pt x="3" y="69"/>
                    <a:pt x="3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1" y="71"/>
                    <a:pt x="0" y="70"/>
                    <a:pt x="0" y="69"/>
                  </a:cubicBezTo>
                  <a:close/>
                  <a:moveTo>
                    <a:pt x="2" y="94"/>
                  </a:moveTo>
                  <a:cubicBezTo>
                    <a:pt x="2" y="94"/>
                    <a:pt x="2" y="94"/>
                    <a:pt x="2" y="94"/>
                  </a:cubicBezTo>
                  <a:cubicBezTo>
                    <a:pt x="3" y="94"/>
                    <a:pt x="3" y="94"/>
                    <a:pt x="2" y="94"/>
                  </a:cubicBezTo>
                  <a:close/>
                  <a:moveTo>
                    <a:pt x="2" y="91"/>
                  </a:moveTo>
                  <a:cubicBezTo>
                    <a:pt x="2" y="91"/>
                    <a:pt x="2" y="90"/>
                    <a:pt x="2" y="90"/>
                  </a:cubicBezTo>
                  <a:cubicBezTo>
                    <a:pt x="3" y="90"/>
                    <a:pt x="3" y="91"/>
                    <a:pt x="2" y="91"/>
                  </a:cubicBezTo>
                  <a:close/>
                  <a:moveTo>
                    <a:pt x="3" y="104"/>
                  </a:moveTo>
                  <a:cubicBezTo>
                    <a:pt x="3" y="104"/>
                    <a:pt x="3" y="103"/>
                    <a:pt x="3" y="103"/>
                  </a:cubicBezTo>
                  <a:cubicBezTo>
                    <a:pt x="3" y="103"/>
                    <a:pt x="3" y="104"/>
                    <a:pt x="3" y="104"/>
                  </a:cubicBezTo>
                  <a:close/>
                  <a:moveTo>
                    <a:pt x="2" y="85"/>
                  </a:moveTo>
                  <a:cubicBezTo>
                    <a:pt x="1" y="85"/>
                    <a:pt x="1" y="83"/>
                    <a:pt x="2" y="83"/>
                  </a:cubicBezTo>
                  <a:cubicBezTo>
                    <a:pt x="4" y="83"/>
                    <a:pt x="4" y="85"/>
                    <a:pt x="2" y="85"/>
                  </a:cubicBezTo>
                  <a:close/>
                  <a:moveTo>
                    <a:pt x="3" y="77"/>
                  </a:moveTo>
                  <a:cubicBezTo>
                    <a:pt x="3" y="77"/>
                    <a:pt x="3" y="76"/>
                    <a:pt x="3" y="76"/>
                  </a:cubicBezTo>
                  <a:cubicBezTo>
                    <a:pt x="4" y="76"/>
                    <a:pt x="4" y="77"/>
                    <a:pt x="3" y="77"/>
                  </a:cubicBezTo>
                  <a:close/>
                  <a:moveTo>
                    <a:pt x="3" y="70"/>
                  </a:moveTo>
                  <a:cubicBezTo>
                    <a:pt x="4" y="70"/>
                    <a:pt x="4" y="70"/>
                    <a:pt x="3" y="70"/>
                  </a:cubicBezTo>
                  <a:cubicBezTo>
                    <a:pt x="3" y="70"/>
                    <a:pt x="3" y="70"/>
                    <a:pt x="3" y="70"/>
                  </a:cubicBezTo>
                  <a:close/>
                  <a:moveTo>
                    <a:pt x="4" y="65"/>
                  </a:moveTo>
                  <a:cubicBezTo>
                    <a:pt x="4" y="65"/>
                    <a:pt x="4" y="65"/>
                    <a:pt x="4" y="65"/>
                  </a:cubicBezTo>
                  <a:cubicBezTo>
                    <a:pt x="3" y="65"/>
                    <a:pt x="3" y="65"/>
                    <a:pt x="4" y="65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65"/>
                    <a:pt x="4" y="65"/>
                    <a:pt x="4" y="65"/>
                  </a:cubicBezTo>
                  <a:close/>
                  <a:moveTo>
                    <a:pt x="6" y="95"/>
                  </a:moveTo>
                  <a:cubicBezTo>
                    <a:pt x="5" y="95"/>
                    <a:pt x="5" y="94"/>
                    <a:pt x="6" y="94"/>
                  </a:cubicBezTo>
                  <a:cubicBezTo>
                    <a:pt x="6" y="94"/>
                    <a:pt x="6" y="95"/>
                    <a:pt x="6" y="95"/>
                  </a:cubicBezTo>
                  <a:close/>
                  <a:moveTo>
                    <a:pt x="9" y="108"/>
                  </a:moveTo>
                  <a:cubicBezTo>
                    <a:pt x="9" y="108"/>
                    <a:pt x="9" y="108"/>
                    <a:pt x="9" y="108"/>
                  </a:cubicBezTo>
                  <a:cubicBezTo>
                    <a:pt x="8" y="108"/>
                    <a:pt x="8" y="108"/>
                    <a:pt x="8" y="107"/>
                  </a:cubicBezTo>
                  <a:cubicBezTo>
                    <a:pt x="8" y="107"/>
                    <a:pt x="8" y="107"/>
                    <a:pt x="9" y="107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10" y="107"/>
                    <a:pt x="10" y="108"/>
                    <a:pt x="9" y="108"/>
                  </a:cubicBezTo>
                  <a:close/>
                  <a:moveTo>
                    <a:pt x="9" y="102"/>
                  </a:moveTo>
                  <a:cubicBezTo>
                    <a:pt x="8" y="102"/>
                    <a:pt x="8" y="100"/>
                    <a:pt x="9" y="100"/>
                  </a:cubicBezTo>
                  <a:cubicBezTo>
                    <a:pt x="10" y="100"/>
                    <a:pt x="10" y="102"/>
                    <a:pt x="9" y="102"/>
                  </a:cubicBezTo>
                  <a:close/>
                  <a:moveTo>
                    <a:pt x="13" y="105"/>
                  </a:moveTo>
                  <a:cubicBezTo>
                    <a:pt x="12" y="105"/>
                    <a:pt x="12" y="103"/>
                    <a:pt x="13" y="103"/>
                  </a:cubicBezTo>
                  <a:cubicBezTo>
                    <a:pt x="13" y="103"/>
                    <a:pt x="13" y="105"/>
                    <a:pt x="13" y="105"/>
                  </a:cubicBezTo>
                  <a:close/>
                  <a:moveTo>
                    <a:pt x="14" y="98"/>
                  </a:moveTo>
                  <a:cubicBezTo>
                    <a:pt x="14" y="98"/>
                    <a:pt x="14" y="98"/>
                    <a:pt x="14" y="98"/>
                  </a:cubicBezTo>
                  <a:cubicBezTo>
                    <a:pt x="15" y="98"/>
                    <a:pt x="15" y="98"/>
                    <a:pt x="14" y="98"/>
                  </a:cubicBezTo>
                  <a:close/>
                  <a:moveTo>
                    <a:pt x="15" y="97"/>
                  </a:moveTo>
                  <a:cubicBezTo>
                    <a:pt x="14" y="97"/>
                    <a:pt x="14" y="96"/>
                    <a:pt x="15" y="96"/>
                  </a:cubicBezTo>
                  <a:cubicBezTo>
                    <a:pt x="16" y="96"/>
                    <a:pt x="16" y="97"/>
                    <a:pt x="15" y="97"/>
                  </a:cubicBezTo>
                  <a:close/>
                  <a:moveTo>
                    <a:pt x="16" y="100"/>
                  </a:moveTo>
                  <a:cubicBezTo>
                    <a:pt x="16" y="100"/>
                    <a:pt x="16" y="99"/>
                    <a:pt x="16" y="99"/>
                  </a:cubicBezTo>
                  <a:cubicBezTo>
                    <a:pt x="17" y="99"/>
                    <a:pt x="17" y="100"/>
                    <a:pt x="16" y="100"/>
                  </a:cubicBezTo>
                  <a:close/>
                  <a:moveTo>
                    <a:pt x="17" y="109"/>
                  </a:moveTo>
                  <a:cubicBezTo>
                    <a:pt x="17" y="109"/>
                    <a:pt x="17" y="109"/>
                    <a:pt x="17" y="109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7" y="109"/>
                    <a:pt x="17" y="108"/>
                    <a:pt x="17" y="108"/>
                  </a:cubicBezTo>
                  <a:cubicBezTo>
                    <a:pt x="18" y="108"/>
                    <a:pt x="18" y="109"/>
                    <a:pt x="17" y="109"/>
                  </a:cubicBezTo>
                  <a:close/>
                  <a:moveTo>
                    <a:pt x="18" y="103"/>
                  </a:moveTo>
                  <a:cubicBezTo>
                    <a:pt x="17" y="103"/>
                    <a:pt x="17" y="102"/>
                    <a:pt x="18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8" y="102"/>
                    <a:pt x="18" y="103"/>
                    <a:pt x="18" y="103"/>
                  </a:cubicBezTo>
                  <a:close/>
                  <a:moveTo>
                    <a:pt x="18" y="93"/>
                  </a:moveTo>
                  <a:cubicBezTo>
                    <a:pt x="18" y="93"/>
                    <a:pt x="18" y="92"/>
                    <a:pt x="18" y="92"/>
                  </a:cubicBezTo>
                  <a:cubicBezTo>
                    <a:pt x="19" y="92"/>
                    <a:pt x="19" y="93"/>
                    <a:pt x="18" y="93"/>
                  </a:cubicBezTo>
                  <a:close/>
                  <a:moveTo>
                    <a:pt x="24" y="108"/>
                  </a:moveTo>
                  <a:cubicBezTo>
                    <a:pt x="23" y="108"/>
                    <a:pt x="23" y="107"/>
                    <a:pt x="24" y="107"/>
                  </a:cubicBezTo>
                  <a:cubicBezTo>
                    <a:pt x="24" y="107"/>
                    <a:pt x="24" y="108"/>
                    <a:pt x="24" y="108"/>
                  </a:cubicBezTo>
                  <a:close/>
                  <a:moveTo>
                    <a:pt x="26" y="97"/>
                  </a:moveTo>
                  <a:cubicBezTo>
                    <a:pt x="25" y="97"/>
                    <a:pt x="25" y="96"/>
                    <a:pt x="26" y="96"/>
                  </a:cubicBezTo>
                  <a:cubicBezTo>
                    <a:pt x="26" y="96"/>
                    <a:pt x="26" y="97"/>
                    <a:pt x="26" y="97"/>
                  </a:cubicBezTo>
                  <a:close/>
                  <a:moveTo>
                    <a:pt x="29" y="104"/>
                  </a:moveTo>
                  <a:cubicBezTo>
                    <a:pt x="29" y="104"/>
                    <a:pt x="29" y="104"/>
                    <a:pt x="29" y="104"/>
                  </a:cubicBezTo>
                  <a:cubicBezTo>
                    <a:pt x="28" y="104"/>
                    <a:pt x="28" y="103"/>
                    <a:pt x="29" y="103"/>
                  </a:cubicBezTo>
                  <a:cubicBezTo>
                    <a:pt x="29" y="103"/>
                    <a:pt x="29" y="103"/>
                    <a:pt x="29" y="103"/>
                  </a:cubicBezTo>
                  <a:cubicBezTo>
                    <a:pt x="30" y="103"/>
                    <a:pt x="30" y="104"/>
                    <a:pt x="29" y="104"/>
                  </a:cubicBezTo>
                  <a:close/>
                  <a:moveTo>
                    <a:pt x="36" y="95"/>
                  </a:moveTo>
                  <a:cubicBezTo>
                    <a:pt x="37" y="95"/>
                    <a:pt x="37" y="96"/>
                    <a:pt x="36" y="96"/>
                  </a:cubicBezTo>
                  <a:cubicBezTo>
                    <a:pt x="36" y="96"/>
                    <a:pt x="36" y="95"/>
                    <a:pt x="36" y="95"/>
                  </a:cubicBezTo>
                  <a:close/>
                  <a:moveTo>
                    <a:pt x="37" y="104"/>
                  </a:moveTo>
                  <a:cubicBezTo>
                    <a:pt x="36" y="104"/>
                    <a:pt x="36" y="103"/>
                    <a:pt x="37" y="103"/>
                  </a:cubicBezTo>
                  <a:cubicBezTo>
                    <a:pt x="37" y="103"/>
                    <a:pt x="37" y="104"/>
                    <a:pt x="37" y="104"/>
                  </a:cubicBezTo>
                  <a:close/>
                  <a:moveTo>
                    <a:pt x="41" y="108"/>
                  </a:moveTo>
                  <a:cubicBezTo>
                    <a:pt x="40" y="108"/>
                    <a:pt x="40" y="107"/>
                    <a:pt x="41" y="107"/>
                  </a:cubicBezTo>
                  <a:cubicBezTo>
                    <a:pt x="42" y="107"/>
                    <a:pt x="42" y="108"/>
                    <a:pt x="41" y="108"/>
                  </a:cubicBezTo>
                  <a:close/>
                  <a:moveTo>
                    <a:pt x="43" y="98"/>
                  </a:moveTo>
                  <a:cubicBezTo>
                    <a:pt x="42" y="98"/>
                    <a:pt x="42" y="97"/>
                    <a:pt x="43" y="97"/>
                  </a:cubicBezTo>
                  <a:cubicBezTo>
                    <a:pt x="43" y="97"/>
                    <a:pt x="43" y="98"/>
                    <a:pt x="43" y="98"/>
                  </a:cubicBezTo>
                  <a:close/>
                  <a:moveTo>
                    <a:pt x="48" y="93"/>
                  </a:moveTo>
                  <a:cubicBezTo>
                    <a:pt x="49" y="93"/>
                    <a:pt x="49" y="95"/>
                    <a:pt x="48" y="95"/>
                  </a:cubicBezTo>
                  <a:cubicBezTo>
                    <a:pt x="46" y="95"/>
                    <a:pt x="46" y="93"/>
                    <a:pt x="48" y="93"/>
                  </a:cubicBezTo>
                  <a:close/>
                  <a:moveTo>
                    <a:pt x="49" y="103"/>
                  </a:moveTo>
                  <a:cubicBezTo>
                    <a:pt x="49" y="104"/>
                    <a:pt x="48" y="104"/>
                    <a:pt x="48" y="103"/>
                  </a:cubicBezTo>
                  <a:cubicBezTo>
                    <a:pt x="48" y="103"/>
                    <a:pt x="48" y="103"/>
                    <a:pt x="48" y="103"/>
                  </a:cubicBezTo>
                  <a:cubicBezTo>
                    <a:pt x="48" y="102"/>
                    <a:pt x="49" y="102"/>
                    <a:pt x="49" y="103"/>
                  </a:cubicBezTo>
                  <a:cubicBezTo>
                    <a:pt x="49" y="103"/>
                    <a:pt x="49" y="103"/>
                    <a:pt x="49" y="103"/>
                  </a:cubicBezTo>
                  <a:close/>
                  <a:moveTo>
                    <a:pt x="56" y="99"/>
                  </a:moveTo>
                  <a:cubicBezTo>
                    <a:pt x="57" y="99"/>
                    <a:pt x="57" y="100"/>
                    <a:pt x="56" y="100"/>
                  </a:cubicBezTo>
                  <a:cubicBezTo>
                    <a:pt x="54" y="100"/>
                    <a:pt x="54" y="99"/>
                    <a:pt x="56" y="99"/>
                  </a:cubicBezTo>
                  <a:close/>
                  <a:moveTo>
                    <a:pt x="57" y="108"/>
                  </a:moveTo>
                  <a:cubicBezTo>
                    <a:pt x="55" y="108"/>
                    <a:pt x="55" y="106"/>
                    <a:pt x="57" y="106"/>
                  </a:cubicBezTo>
                  <a:cubicBezTo>
                    <a:pt x="58" y="106"/>
                    <a:pt x="58" y="108"/>
                    <a:pt x="57" y="108"/>
                  </a:cubicBezTo>
                  <a:close/>
                  <a:moveTo>
                    <a:pt x="60" y="94"/>
                  </a:moveTo>
                  <a:cubicBezTo>
                    <a:pt x="59" y="94"/>
                    <a:pt x="59" y="94"/>
                    <a:pt x="60" y="94"/>
                  </a:cubicBezTo>
                  <a:cubicBezTo>
                    <a:pt x="60" y="94"/>
                    <a:pt x="60" y="94"/>
                    <a:pt x="60" y="94"/>
                  </a:cubicBezTo>
                  <a:close/>
                  <a:moveTo>
                    <a:pt x="63" y="102"/>
                  </a:moveTo>
                  <a:cubicBezTo>
                    <a:pt x="63" y="102"/>
                    <a:pt x="63" y="101"/>
                    <a:pt x="63" y="101"/>
                  </a:cubicBezTo>
                  <a:cubicBezTo>
                    <a:pt x="64" y="101"/>
                    <a:pt x="64" y="102"/>
                    <a:pt x="63" y="102"/>
                  </a:cubicBezTo>
                  <a:close/>
                  <a:moveTo>
                    <a:pt x="64" y="98"/>
                  </a:moveTo>
                  <a:cubicBezTo>
                    <a:pt x="63" y="98"/>
                    <a:pt x="63" y="97"/>
                    <a:pt x="64" y="97"/>
                  </a:cubicBezTo>
                  <a:cubicBezTo>
                    <a:pt x="64" y="97"/>
                    <a:pt x="64" y="98"/>
                    <a:pt x="64" y="98"/>
                  </a:cubicBezTo>
                  <a:close/>
                  <a:moveTo>
                    <a:pt x="69" y="92"/>
                  </a:moveTo>
                  <a:cubicBezTo>
                    <a:pt x="71" y="92"/>
                    <a:pt x="71" y="94"/>
                    <a:pt x="69" y="94"/>
                  </a:cubicBezTo>
                  <a:cubicBezTo>
                    <a:pt x="68" y="94"/>
                    <a:pt x="68" y="92"/>
                    <a:pt x="69" y="92"/>
                  </a:cubicBezTo>
                  <a:close/>
                  <a:moveTo>
                    <a:pt x="70" y="106"/>
                  </a:moveTo>
                  <a:cubicBezTo>
                    <a:pt x="69" y="106"/>
                    <a:pt x="69" y="104"/>
                    <a:pt x="70" y="104"/>
                  </a:cubicBezTo>
                  <a:cubicBezTo>
                    <a:pt x="71" y="104"/>
                    <a:pt x="71" y="106"/>
                    <a:pt x="70" y="106"/>
                  </a:cubicBezTo>
                  <a:close/>
                  <a:moveTo>
                    <a:pt x="71" y="98"/>
                  </a:moveTo>
                  <a:cubicBezTo>
                    <a:pt x="71" y="98"/>
                    <a:pt x="71" y="98"/>
                    <a:pt x="71" y="98"/>
                  </a:cubicBezTo>
                  <a:cubicBezTo>
                    <a:pt x="71" y="98"/>
                    <a:pt x="71" y="98"/>
                    <a:pt x="70" y="98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8"/>
                    <a:pt x="71" y="98"/>
                  </a:cubicBezTo>
                  <a:close/>
                  <a:moveTo>
                    <a:pt x="74" y="89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4" y="38"/>
                    <a:pt x="74" y="38"/>
                    <a:pt x="74" y="38"/>
                  </a:cubicBezTo>
                  <a:lnTo>
                    <a:pt x="74" y="89"/>
                  </a:lnTo>
                  <a:close/>
                  <a:moveTo>
                    <a:pt x="75" y="102"/>
                  </a:moveTo>
                  <a:cubicBezTo>
                    <a:pt x="75" y="102"/>
                    <a:pt x="75" y="101"/>
                    <a:pt x="75" y="101"/>
                  </a:cubicBezTo>
                  <a:cubicBezTo>
                    <a:pt x="75" y="101"/>
                    <a:pt x="75" y="102"/>
                    <a:pt x="75" y="102"/>
                  </a:cubicBezTo>
                  <a:close/>
                  <a:moveTo>
                    <a:pt x="77" y="71"/>
                  </a:moveTo>
                  <a:cubicBezTo>
                    <a:pt x="77" y="71"/>
                    <a:pt x="77" y="71"/>
                    <a:pt x="77" y="71"/>
                  </a:cubicBezTo>
                  <a:cubicBezTo>
                    <a:pt x="76" y="71"/>
                    <a:pt x="76" y="71"/>
                    <a:pt x="77" y="71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1"/>
                    <a:pt x="77" y="71"/>
                    <a:pt x="77" y="71"/>
                  </a:cubicBezTo>
                  <a:close/>
                  <a:moveTo>
                    <a:pt x="77" y="89"/>
                  </a:moveTo>
                  <a:cubicBezTo>
                    <a:pt x="77" y="89"/>
                    <a:pt x="77" y="89"/>
                    <a:pt x="77" y="89"/>
                  </a:cubicBezTo>
                  <a:cubicBezTo>
                    <a:pt x="78" y="89"/>
                    <a:pt x="78" y="89"/>
                    <a:pt x="77" y="89"/>
                  </a:cubicBezTo>
                  <a:close/>
                  <a:moveTo>
                    <a:pt x="78" y="78"/>
                  </a:moveTo>
                  <a:cubicBezTo>
                    <a:pt x="78" y="78"/>
                    <a:pt x="78" y="78"/>
                    <a:pt x="78" y="78"/>
                  </a:cubicBezTo>
                  <a:cubicBezTo>
                    <a:pt x="79" y="78"/>
                    <a:pt x="79" y="78"/>
                    <a:pt x="78" y="78"/>
                  </a:cubicBezTo>
                  <a:close/>
                  <a:moveTo>
                    <a:pt x="78" y="77"/>
                  </a:moveTo>
                  <a:cubicBezTo>
                    <a:pt x="77" y="77"/>
                    <a:pt x="77" y="75"/>
                    <a:pt x="78" y="75"/>
                  </a:cubicBezTo>
                  <a:cubicBezTo>
                    <a:pt x="79" y="75"/>
                    <a:pt x="79" y="77"/>
                    <a:pt x="78" y="77"/>
                  </a:cubicBezTo>
                  <a:close/>
                  <a:moveTo>
                    <a:pt x="79" y="66"/>
                  </a:moveTo>
                  <a:cubicBezTo>
                    <a:pt x="79" y="66"/>
                    <a:pt x="79" y="66"/>
                    <a:pt x="79" y="66"/>
                  </a:cubicBezTo>
                  <a:cubicBezTo>
                    <a:pt x="79" y="67"/>
                    <a:pt x="79" y="66"/>
                    <a:pt x="79" y="66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79" y="66"/>
                    <a:pt x="79" y="66"/>
                    <a:pt x="79" y="66"/>
                  </a:cubicBezTo>
                  <a:close/>
                  <a:moveTo>
                    <a:pt x="80" y="62"/>
                  </a:moveTo>
                  <a:cubicBezTo>
                    <a:pt x="79" y="62"/>
                    <a:pt x="79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lose/>
                  <a:moveTo>
                    <a:pt x="80" y="47"/>
                  </a:moveTo>
                  <a:cubicBezTo>
                    <a:pt x="80" y="47"/>
                    <a:pt x="80" y="47"/>
                    <a:pt x="80" y="47"/>
                  </a:cubicBezTo>
                  <a:cubicBezTo>
                    <a:pt x="80" y="47"/>
                    <a:pt x="80" y="46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0" y="49"/>
                    <a:pt x="80" y="48"/>
                    <a:pt x="80" y="48"/>
                  </a:cubicBezTo>
                  <a:cubicBezTo>
                    <a:pt x="80" y="48"/>
                    <a:pt x="80" y="48"/>
                    <a:pt x="80" y="48"/>
                  </a:cubicBezTo>
                  <a:cubicBezTo>
                    <a:pt x="79" y="48"/>
                    <a:pt x="79" y="47"/>
                    <a:pt x="80" y="47"/>
                  </a:cubicBezTo>
                  <a:close/>
                  <a:moveTo>
                    <a:pt x="79" y="54"/>
                  </a:moveTo>
                  <a:cubicBezTo>
                    <a:pt x="78" y="54"/>
                    <a:pt x="78" y="53"/>
                    <a:pt x="79" y="53"/>
                  </a:cubicBezTo>
                  <a:cubicBezTo>
                    <a:pt x="79" y="53"/>
                    <a:pt x="79" y="54"/>
                    <a:pt x="79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87" name="Rectangle 40"/>
            <p:cNvSpPr>
              <a:spLocks noChangeArrowheads="1"/>
            </p:cNvSpPr>
            <p:nvPr/>
          </p:nvSpPr>
          <p:spPr bwMode="auto">
            <a:xfrm>
              <a:off x="4079876" y="3092450"/>
              <a:ext cx="101600" cy="190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88" name="Rectangle 41"/>
            <p:cNvSpPr>
              <a:spLocks noChangeArrowheads="1"/>
            </p:cNvSpPr>
            <p:nvPr/>
          </p:nvSpPr>
          <p:spPr bwMode="auto">
            <a:xfrm>
              <a:off x="4079876" y="3114675"/>
              <a:ext cx="101600" cy="79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89" name="Rectangle 42"/>
            <p:cNvSpPr>
              <a:spLocks noChangeArrowheads="1"/>
            </p:cNvSpPr>
            <p:nvPr/>
          </p:nvSpPr>
          <p:spPr bwMode="auto">
            <a:xfrm>
              <a:off x="4079876" y="3130550"/>
              <a:ext cx="101600" cy="31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90" name="Rectangle 43"/>
            <p:cNvSpPr>
              <a:spLocks noChangeArrowheads="1"/>
            </p:cNvSpPr>
            <p:nvPr/>
          </p:nvSpPr>
          <p:spPr bwMode="auto">
            <a:xfrm>
              <a:off x="4079876" y="3141663"/>
              <a:ext cx="101600" cy="79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91" name="Rectangle 44"/>
            <p:cNvSpPr>
              <a:spLocks noChangeArrowheads="1"/>
            </p:cNvSpPr>
            <p:nvPr/>
          </p:nvSpPr>
          <p:spPr bwMode="auto">
            <a:xfrm>
              <a:off x="4079876" y="3155950"/>
              <a:ext cx="101600" cy="47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92" name="Rectangle 45"/>
            <p:cNvSpPr>
              <a:spLocks noChangeArrowheads="1"/>
            </p:cNvSpPr>
            <p:nvPr/>
          </p:nvSpPr>
          <p:spPr bwMode="auto">
            <a:xfrm>
              <a:off x="4087813" y="3198813"/>
              <a:ext cx="11113" cy="47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93" name="Rectangle 46"/>
            <p:cNvSpPr>
              <a:spLocks noChangeArrowheads="1"/>
            </p:cNvSpPr>
            <p:nvPr/>
          </p:nvSpPr>
          <p:spPr bwMode="auto">
            <a:xfrm>
              <a:off x="4170363" y="3198813"/>
              <a:ext cx="11113" cy="47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94" name="Rectangle 47"/>
            <p:cNvSpPr>
              <a:spLocks noChangeArrowheads="1"/>
            </p:cNvSpPr>
            <p:nvPr/>
          </p:nvSpPr>
          <p:spPr bwMode="auto">
            <a:xfrm>
              <a:off x="4103688" y="3198813"/>
              <a:ext cx="3175" cy="33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95" name="Rectangle 48"/>
            <p:cNvSpPr>
              <a:spLocks noChangeArrowheads="1"/>
            </p:cNvSpPr>
            <p:nvPr/>
          </p:nvSpPr>
          <p:spPr bwMode="auto">
            <a:xfrm>
              <a:off x="4114801" y="3198813"/>
              <a:ext cx="11113" cy="33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96" name="Rectangle 49"/>
            <p:cNvSpPr>
              <a:spLocks noChangeArrowheads="1"/>
            </p:cNvSpPr>
            <p:nvPr/>
          </p:nvSpPr>
          <p:spPr bwMode="auto">
            <a:xfrm>
              <a:off x="4129088" y="3198813"/>
              <a:ext cx="3175" cy="33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97" name="Rectangle 50"/>
            <p:cNvSpPr>
              <a:spLocks noChangeArrowheads="1"/>
            </p:cNvSpPr>
            <p:nvPr/>
          </p:nvSpPr>
          <p:spPr bwMode="auto">
            <a:xfrm>
              <a:off x="4137026" y="3198813"/>
              <a:ext cx="3175" cy="33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98" name="Rectangle 51"/>
            <p:cNvSpPr>
              <a:spLocks noChangeArrowheads="1"/>
            </p:cNvSpPr>
            <p:nvPr/>
          </p:nvSpPr>
          <p:spPr bwMode="auto">
            <a:xfrm>
              <a:off x="4106863" y="3198813"/>
              <a:ext cx="1588" cy="33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99" name="Rectangle 52"/>
            <p:cNvSpPr>
              <a:spLocks noChangeArrowheads="1"/>
            </p:cNvSpPr>
            <p:nvPr/>
          </p:nvSpPr>
          <p:spPr bwMode="auto">
            <a:xfrm>
              <a:off x="4110038" y="3198813"/>
              <a:ext cx="1588" cy="33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0" name="Rectangle 53"/>
            <p:cNvSpPr>
              <a:spLocks noChangeArrowheads="1"/>
            </p:cNvSpPr>
            <p:nvPr/>
          </p:nvSpPr>
          <p:spPr bwMode="auto">
            <a:xfrm>
              <a:off x="4144963" y="3198813"/>
              <a:ext cx="3175" cy="33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1" name="Rectangle 54"/>
            <p:cNvSpPr>
              <a:spLocks noChangeArrowheads="1"/>
            </p:cNvSpPr>
            <p:nvPr/>
          </p:nvSpPr>
          <p:spPr bwMode="auto">
            <a:xfrm>
              <a:off x="4156076" y="3198813"/>
              <a:ext cx="11113" cy="33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2" name="Rectangle 55"/>
            <p:cNvSpPr>
              <a:spLocks noChangeArrowheads="1"/>
            </p:cNvSpPr>
            <p:nvPr/>
          </p:nvSpPr>
          <p:spPr bwMode="auto">
            <a:xfrm>
              <a:off x="4151313" y="3198813"/>
              <a:ext cx="1588" cy="33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auto">
            <a:xfrm>
              <a:off x="4103688" y="3240088"/>
              <a:ext cx="3175" cy="6350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2 h 2"/>
                <a:gd name="T4" fmla="*/ 0 w 1"/>
                <a:gd name="T5" fmla="*/ 1 h 2"/>
                <a:gd name="T6" fmla="*/ 1 w 1"/>
                <a:gd name="T7" fmla="*/ 1 h 2"/>
                <a:gd name="T8" fmla="*/ 1 w 1"/>
                <a:gd name="T9" fmla="*/ 1 h 2"/>
                <a:gd name="T10" fmla="*/ 1 w 1"/>
                <a:gd name="T11" fmla="*/ 1 h 2"/>
                <a:gd name="T12" fmla="*/ 1 w 1"/>
                <a:gd name="T13" fmla="*/ 0 h 2"/>
                <a:gd name="T14" fmla="*/ 1 w 1"/>
                <a:gd name="T15" fmla="*/ 0 h 2"/>
                <a:gd name="T16" fmla="*/ 1 w 1"/>
                <a:gd name="T17" fmla="*/ 0 h 2"/>
                <a:gd name="T18" fmla="*/ 0 w 1"/>
                <a:gd name="T19" fmla="*/ 0 h 2"/>
                <a:gd name="T20" fmla="*/ 0 w 1"/>
                <a:gd name="T21" fmla="*/ 0 h 2"/>
                <a:gd name="T22" fmla="*/ 0 w 1"/>
                <a:gd name="T23" fmla="*/ 0 h 2"/>
                <a:gd name="T24" fmla="*/ 1 w 1"/>
                <a:gd name="T25" fmla="*/ 0 h 2"/>
                <a:gd name="T26" fmla="*/ 1 w 1"/>
                <a:gd name="T27" fmla="*/ 1 h 2"/>
                <a:gd name="T28" fmla="*/ 0 w 1"/>
                <a:gd name="T29" fmla="*/ 1 h 2"/>
                <a:gd name="T30" fmla="*/ 0 w 1"/>
                <a:gd name="T31" fmla="*/ 1 h 2"/>
                <a:gd name="T32" fmla="*/ 0 w 1"/>
                <a:gd name="T33" fmla="*/ 2 h 2"/>
                <a:gd name="T34" fmla="*/ 1 w 1"/>
                <a:gd name="T35" fmla="*/ 2 h 2"/>
                <a:gd name="T36" fmla="*/ 1 w 1"/>
                <a:gd name="T37" fmla="*/ 2 h 2"/>
                <a:gd name="T38" fmla="*/ 1 w 1"/>
                <a:gd name="T3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4" name="Freeform 57"/>
            <p:cNvSpPr>
              <a:spLocks noEditPoints="1"/>
            </p:cNvSpPr>
            <p:nvPr/>
          </p:nvSpPr>
          <p:spPr bwMode="auto">
            <a:xfrm>
              <a:off x="4110038" y="3240088"/>
              <a:ext cx="7938" cy="6350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0 h 2"/>
                <a:gd name="T4" fmla="*/ 1 w 2"/>
                <a:gd name="T5" fmla="*/ 0 h 2"/>
                <a:gd name="T6" fmla="*/ 1 w 2"/>
                <a:gd name="T7" fmla="*/ 0 h 2"/>
                <a:gd name="T8" fmla="*/ 0 w 2"/>
                <a:gd name="T9" fmla="*/ 0 h 2"/>
                <a:gd name="T10" fmla="*/ 0 w 2"/>
                <a:gd name="T11" fmla="*/ 1 h 2"/>
                <a:gd name="T12" fmla="*/ 0 w 2"/>
                <a:gd name="T13" fmla="*/ 1 h 2"/>
                <a:gd name="T14" fmla="*/ 0 w 2"/>
                <a:gd name="T15" fmla="*/ 1 h 2"/>
                <a:gd name="T16" fmla="*/ 0 w 2"/>
                <a:gd name="T17" fmla="*/ 2 h 2"/>
                <a:gd name="T18" fmla="*/ 0 w 2"/>
                <a:gd name="T19" fmla="*/ 2 h 2"/>
                <a:gd name="T20" fmla="*/ 1 w 2"/>
                <a:gd name="T21" fmla="*/ 2 h 2"/>
                <a:gd name="T22" fmla="*/ 2 w 2"/>
                <a:gd name="T23" fmla="*/ 2 h 2"/>
                <a:gd name="T24" fmla="*/ 2 w 2"/>
                <a:gd name="T25" fmla="*/ 1 h 2"/>
                <a:gd name="T26" fmla="*/ 2 w 2"/>
                <a:gd name="T27" fmla="*/ 1 h 2"/>
                <a:gd name="T28" fmla="*/ 1 w 2"/>
                <a:gd name="T29" fmla="*/ 1 h 2"/>
                <a:gd name="T30" fmla="*/ 1 w 2"/>
                <a:gd name="T31" fmla="*/ 0 h 2"/>
                <a:gd name="T32" fmla="*/ 1 w 2"/>
                <a:gd name="T33" fmla="*/ 0 h 2"/>
                <a:gd name="T34" fmla="*/ 1 w 2"/>
                <a:gd name="T35" fmla="*/ 1 h 2"/>
                <a:gd name="T36" fmla="*/ 1 w 2"/>
                <a:gd name="T37" fmla="*/ 1 h 2"/>
                <a:gd name="T38" fmla="*/ 1 w 2"/>
                <a:gd name="T39" fmla="*/ 0 h 2"/>
                <a:gd name="T40" fmla="*/ 1 w 2"/>
                <a:gd name="T41" fmla="*/ 2 h 2"/>
                <a:gd name="T42" fmla="*/ 0 w 2"/>
                <a:gd name="T43" fmla="*/ 2 h 2"/>
                <a:gd name="T44" fmla="*/ 0 w 2"/>
                <a:gd name="T45" fmla="*/ 1 h 2"/>
                <a:gd name="T46" fmla="*/ 1 w 2"/>
                <a:gd name="T47" fmla="*/ 1 h 2"/>
                <a:gd name="T48" fmla="*/ 1 w 2"/>
                <a:gd name="T4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lose/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  <a:moveTo>
                    <a:pt x="1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5" name="Freeform 58"/>
            <p:cNvSpPr>
              <a:spLocks noEditPoints="1"/>
            </p:cNvSpPr>
            <p:nvPr/>
          </p:nvSpPr>
          <p:spPr bwMode="auto">
            <a:xfrm>
              <a:off x="4117976" y="3240088"/>
              <a:ext cx="7938" cy="6350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1 w 2"/>
                <a:gd name="T9" fmla="*/ 2 h 2"/>
                <a:gd name="T10" fmla="*/ 1 w 2"/>
                <a:gd name="T11" fmla="*/ 2 h 2"/>
                <a:gd name="T12" fmla="*/ 2 w 2"/>
                <a:gd name="T13" fmla="*/ 2 h 2"/>
                <a:gd name="T14" fmla="*/ 2 w 2"/>
                <a:gd name="T15" fmla="*/ 0 h 2"/>
                <a:gd name="T16" fmla="*/ 1 w 2"/>
                <a:gd name="T17" fmla="*/ 0 h 2"/>
                <a:gd name="T18" fmla="*/ 1 w 2"/>
                <a:gd name="T19" fmla="*/ 2 h 2"/>
                <a:gd name="T20" fmla="*/ 1 w 2"/>
                <a:gd name="T21" fmla="*/ 0 h 2"/>
                <a:gd name="T22" fmla="*/ 1 w 2"/>
                <a:gd name="T23" fmla="*/ 0 h 2"/>
                <a:gd name="T24" fmla="*/ 1 w 2"/>
                <a:gd name="T2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  <a:moveTo>
                    <a:pt x="1" y="2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auto">
            <a:xfrm>
              <a:off x="4125913" y="3240088"/>
              <a:ext cx="6350" cy="6350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2 h 2"/>
                <a:gd name="T6" fmla="*/ 1 w 2"/>
                <a:gd name="T7" fmla="*/ 2 h 2"/>
                <a:gd name="T8" fmla="*/ 1 w 2"/>
                <a:gd name="T9" fmla="*/ 0 h 2"/>
                <a:gd name="T10" fmla="*/ 1 w 2"/>
                <a:gd name="T11" fmla="*/ 0 h 2"/>
                <a:gd name="T12" fmla="*/ 0 w 2"/>
                <a:gd name="T13" fmla="*/ 0 h 2"/>
                <a:gd name="T14" fmla="*/ 1 w 2"/>
                <a:gd name="T15" fmla="*/ 0 h 2"/>
                <a:gd name="T16" fmla="*/ 1 w 2"/>
                <a:gd name="T17" fmla="*/ 0 h 2"/>
                <a:gd name="T18" fmla="*/ 1 w 2"/>
                <a:gd name="T19" fmla="*/ 2 h 2"/>
                <a:gd name="T20" fmla="*/ 1 w 2"/>
                <a:gd name="T21" fmla="*/ 2 h 2"/>
                <a:gd name="T22" fmla="*/ 0 w 2"/>
                <a:gd name="T23" fmla="*/ 2 h 2"/>
                <a:gd name="T24" fmla="*/ 1 w 2"/>
                <a:gd name="T25" fmla="*/ 2 h 2"/>
                <a:gd name="T26" fmla="*/ 2 w 2"/>
                <a:gd name="T27" fmla="*/ 2 h 2"/>
                <a:gd name="T28" fmla="*/ 2 w 2"/>
                <a:gd name="T29" fmla="*/ 2 h 2"/>
                <a:gd name="T30" fmla="*/ 2 w 2"/>
                <a:gd name="T31" fmla="*/ 1 h 2"/>
                <a:gd name="T32" fmla="*/ 2 w 2"/>
                <a:gd name="T3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7" name="Freeform 60"/>
            <p:cNvSpPr>
              <a:spLocks noEditPoints="1"/>
            </p:cNvSpPr>
            <p:nvPr/>
          </p:nvSpPr>
          <p:spPr bwMode="auto">
            <a:xfrm>
              <a:off x="4137026" y="3240088"/>
              <a:ext cx="3175" cy="635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1 w 1"/>
                <a:gd name="T5" fmla="*/ 0 h 2"/>
                <a:gd name="T6" fmla="*/ 0 w 1"/>
                <a:gd name="T7" fmla="*/ 0 h 2"/>
                <a:gd name="T8" fmla="*/ 0 w 1"/>
                <a:gd name="T9" fmla="*/ 0 h 2"/>
                <a:gd name="T10" fmla="*/ 0 w 1"/>
                <a:gd name="T11" fmla="*/ 1 h 2"/>
                <a:gd name="T12" fmla="*/ 0 w 1"/>
                <a:gd name="T13" fmla="*/ 1 h 2"/>
                <a:gd name="T14" fmla="*/ 0 w 1"/>
                <a:gd name="T15" fmla="*/ 1 h 2"/>
                <a:gd name="T16" fmla="*/ 0 w 1"/>
                <a:gd name="T17" fmla="*/ 2 h 2"/>
                <a:gd name="T18" fmla="*/ 0 w 1"/>
                <a:gd name="T19" fmla="*/ 2 h 2"/>
                <a:gd name="T20" fmla="*/ 1 w 1"/>
                <a:gd name="T21" fmla="*/ 2 h 2"/>
                <a:gd name="T22" fmla="*/ 1 w 1"/>
                <a:gd name="T23" fmla="*/ 2 h 2"/>
                <a:gd name="T24" fmla="*/ 1 w 1"/>
                <a:gd name="T25" fmla="*/ 1 h 2"/>
                <a:gd name="T26" fmla="*/ 1 w 1"/>
                <a:gd name="T27" fmla="*/ 1 h 2"/>
                <a:gd name="T28" fmla="*/ 1 w 1"/>
                <a:gd name="T29" fmla="*/ 1 h 2"/>
                <a:gd name="T30" fmla="*/ 0 w 1"/>
                <a:gd name="T31" fmla="*/ 0 h 2"/>
                <a:gd name="T32" fmla="*/ 0 w 1"/>
                <a:gd name="T33" fmla="*/ 1 h 2"/>
                <a:gd name="T34" fmla="*/ 0 w 1"/>
                <a:gd name="T35" fmla="*/ 1 h 2"/>
                <a:gd name="T36" fmla="*/ 0 w 1"/>
                <a:gd name="T37" fmla="*/ 0 h 2"/>
                <a:gd name="T38" fmla="*/ 0 w 1"/>
                <a:gd name="T39" fmla="*/ 2 h 2"/>
                <a:gd name="T40" fmla="*/ 0 w 1"/>
                <a:gd name="T41" fmla="*/ 1 h 2"/>
                <a:gd name="T42" fmla="*/ 1 w 1"/>
                <a:gd name="T43" fmla="*/ 1 h 2"/>
                <a:gd name="T44" fmla="*/ 1 w 1"/>
                <a:gd name="T45" fmla="*/ 2 h 2"/>
                <a:gd name="T46" fmla="*/ 0 w 1"/>
                <a:gd name="T4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2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auto">
            <a:xfrm>
              <a:off x="4144963" y="3240088"/>
              <a:ext cx="3175" cy="6350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0 w 1"/>
                <a:gd name="T5" fmla="*/ 0 h 2"/>
                <a:gd name="T6" fmla="*/ 0 w 1"/>
                <a:gd name="T7" fmla="*/ 0 h 2"/>
                <a:gd name="T8" fmla="*/ 0 w 1"/>
                <a:gd name="T9" fmla="*/ 0 h 2"/>
                <a:gd name="T10" fmla="*/ 1 w 1"/>
                <a:gd name="T11" fmla="*/ 0 h 2"/>
                <a:gd name="T12" fmla="*/ 1 w 1"/>
                <a:gd name="T13" fmla="*/ 1 h 2"/>
                <a:gd name="T14" fmla="*/ 1 w 1"/>
                <a:gd name="T15" fmla="*/ 1 h 2"/>
                <a:gd name="T16" fmla="*/ 0 w 1"/>
                <a:gd name="T17" fmla="*/ 1 h 2"/>
                <a:gd name="T18" fmla="*/ 0 w 1"/>
                <a:gd name="T19" fmla="*/ 1 h 2"/>
                <a:gd name="T20" fmla="*/ 0 w 1"/>
                <a:gd name="T21" fmla="*/ 2 h 2"/>
                <a:gd name="T22" fmla="*/ 0 w 1"/>
                <a:gd name="T23" fmla="*/ 2 h 2"/>
                <a:gd name="T24" fmla="*/ 1 w 1"/>
                <a:gd name="T25" fmla="*/ 2 h 2"/>
                <a:gd name="T26" fmla="*/ 1 w 1"/>
                <a:gd name="T27" fmla="*/ 1 h 2"/>
                <a:gd name="T28" fmla="*/ 1 w 1"/>
                <a:gd name="T29" fmla="*/ 1 h 2"/>
                <a:gd name="T30" fmla="*/ 1 w 1"/>
                <a:gd name="T31" fmla="*/ 1 h 2"/>
                <a:gd name="T32" fmla="*/ 1 w 1"/>
                <a:gd name="T33" fmla="*/ 1 h 2"/>
                <a:gd name="T34" fmla="*/ 1 w 1"/>
                <a:gd name="T35" fmla="*/ 0 h 2"/>
                <a:gd name="T36" fmla="*/ 0 w 1"/>
                <a:gd name="T3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auto">
            <a:xfrm>
              <a:off x="4159251" y="3240088"/>
              <a:ext cx="7938" cy="6350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2 h 2"/>
                <a:gd name="T12" fmla="*/ 2 w 2"/>
                <a:gd name="T13" fmla="*/ 2 h 2"/>
                <a:gd name="T14" fmla="*/ 2 w 2"/>
                <a:gd name="T15" fmla="*/ 0 h 2"/>
                <a:gd name="T16" fmla="*/ 1 w 2"/>
                <a:gd name="T17" fmla="*/ 0 h 2"/>
                <a:gd name="T18" fmla="*/ 0 w 2"/>
                <a:gd name="T19" fmla="*/ 2 h 2"/>
                <a:gd name="T20" fmla="*/ 0 w 2"/>
                <a:gd name="T21" fmla="*/ 0 h 2"/>
                <a:gd name="T22" fmla="*/ 1 w 2"/>
                <a:gd name="T23" fmla="*/ 0 h 2"/>
                <a:gd name="T24" fmla="*/ 1 w 2"/>
                <a:gd name="T25" fmla="*/ 2 h 2"/>
                <a:gd name="T26" fmla="*/ 0 w 2"/>
                <a:gd name="T2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  <a:moveTo>
                    <a:pt x="0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0" name="Rectangle 63"/>
            <p:cNvSpPr>
              <a:spLocks noChangeArrowheads="1"/>
            </p:cNvSpPr>
            <p:nvPr/>
          </p:nvSpPr>
          <p:spPr bwMode="auto">
            <a:xfrm>
              <a:off x="4005263" y="3103563"/>
              <a:ext cx="26988" cy="111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1" name="Freeform 64"/>
            <p:cNvSpPr>
              <a:spLocks noEditPoints="1"/>
            </p:cNvSpPr>
            <p:nvPr/>
          </p:nvSpPr>
          <p:spPr bwMode="auto">
            <a:xfrm>
              <a:off x="3971926" y="3086100"/>
              <a:ext cx="33338" cy="63500"/>
            </a:xfrm>
            <a:custGeom>
              <a:avLst/>
              <a:gdLst>
                <a:gd name="T0" fmla="*/ 7 w 21"/>
                <a:gd name="T1" fmla="*/ 30 h 40"/>
                <a:gd name="T2" fmla="*/ 4 w 21"/>
                <a:gd name="T3" fmla="*/ 40 h 40"/>
                <a:gd name="T4" fmla="*/ 0 w 21"/>
                <a:gd name="T5" fmla="*/ 40 h 40"/>
                <a:gd name="T6" fmla="*/ 4 w 21"/>
                <a:gd name="T7" fmla="*/ 0 h 40"/>
                <a:gd name="T8" fmla="*/ 14 w 21"/>
                <a:gd name="T9" fmla="*/ 0 h 40"/>
                <a:gd name="T10" fmla="*/ 21 w 21"/>
                <a:gd name="T11" fmla="*/ 40 h 40"/>
                <a:gd name="T12" fmla="*/ 14 w 21"/>
                <a:gd name="T13" fmla="*/ 40 h 40"/>
                <a:gd name="T14" fmla="*/ 14 w 21"/>
                <a:gd name="T15" fmla="*/ 30 h 40"/>
                <a:gd name="T16" fmla="*/ 7 w 21"/>
                <a:gd name="T17" fmla="*/ 30 h 40"/>
                <a:gd name="T18" fmla="*/ 9 w 21"/>
                <a:gd name="T19" fmla="*/ 9 h 40"/>
                <a:gd name="T20" fmla="*/ 7 w 21"/>
                <a:gd name="T21" fmla="*/ 26 h 40"/>
                <a:gd name="T22" fmla="*/ 12 w 21"/>
                <a:gd name="T23" fmla="*/ 26 h 40"/>
                <a:gd name="T24" fmla="*/ 9 w 21"/>
                <a:gd name="T25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40">
                  <a:moveTo>
                    <a:pt x="7" y="30"/>
                  </a:moveTo>
                  <a:lnTo>
                    <a:pt x="4" y="40"/>
                  </a:lnTo>
                  <a:lnTo>
                    <a:pt x="0" y="40"/>
                  </a:lnTo>
                  <a:lnTo>
                    <a:pt x="4" y="0"/>
                  </a:lnTo>
                  <a:lnTo>
                    <a:pt x="14" y="0"/>
                  </a:lnTo>
                  <a:lnTo>
                    <a:pt x="21" y="40"/>
                  </a:lnTo>
                  <a:lnTo>
                    <a:pt x="14" y="40"/>
                  </a:lnTo>
                  <a:lnTo>
                    <a:pt x="14" y="30"/>
                  </a:lnTo>
                  <a:lnTo>
                    <a:pt x="7" y="30"/>
                  </a:lnTo>
                  <a:close/>
                  <a:moveTo>
                    <a:pt x="9" y="9"/>
                  </a:moveTo>
                  <a:lnTo>
                    <a:pt x="7" y="26"/>
                  </a:lnTo>
                  <a:lnTo>
                    <a:pt x="12" y="26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2" name="Freeform 65"/>
            <p:cNvSpPr>
              <a:spLocks noEditPoints="1"/>
            </p:cNvSpPr>
            <p:nvPr/>
          </p:nvSpPr>
          <p:spPr bwMode="auto">
            <a:xfrm>
              <a:off x="3433763" y="3521075"/>
              <a:ext cx="184150" cy="187325"/>
            </a:xfrm>
            <a:custGeom>
              <a:avLst/>
              <a:gdLst>
                <a:gd name="T0" fmla="*/ 7 w 49"/>
                <a:gd name="T1" fmla="*/ 12 h 50"/>
                <a:gd name="T2" fmla="*/ 11 w 49"/>
                <a:gd name="T3" fmla="*/ 42 h 50"/>
                <a:gd name="T4" fmla="*/ 42 w 49"/>
                <a:gd name="T5" fmla="*/ 38 h 50"/>
                <a:gd name="T6" fmla="*/ 38 w 49"/>
                <a:gd name="T7" fmla="*/ 8 h 50"/>
                <a:gd name="T8" fmla="*/ 7 w 49"/>
                <a:gd name="T9" fmla="*/ 12 h 50"/>
                <a:gd name="T10" fmla="*/ 37 w 49"/>
                <a:gd name="T11" fmla="*/ 35 h 50"/>
                <a:gd name="T12" fmla="*/ 15 w 49"/>
                <a:gd name="T13" fmla="*/ 38 h 50"/>
                <a:gd name="T14" fmla="*/ 12 w 49"/>
                <a:gd name="T15" fmla="*/ 15 h 50"/>
                <a:gd name="T16" fmla="*/ 34 w 49"/>
                <a:gd name="T17" fmla="*/ 12 h 50"/>
                <a:gd name="T18" fmla="*/ 37 w 49"/>
                <a:gd name="T19" fmla="*/ 3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50">
                  <a:moveTo>
                    <a:pt x="7" y="12"/>
                  </a:moveTo>
                  <a:cubicBezTo>
                    <a:pt x="0" y="21"/>
                    <a:pt x="1" y="35"/>
                    <a:pt x="11" y="42"/>
                  </a:cubicBezTo>
                  <a:cubicBezTo>
                    <a:pt x="21" y="50"/>
                    <a:pt x="34" y="48"/>
                    <a:pt x="42" y="38"/>
                  </a:cubicBezTo>
                  <a:cubicBezTo>
                    <a:pt x="49" y="29"/>
                    <a:pt x="47" y="15"/>
                    <a:pt x="38" y="8"/>
                  </a:cubicBezTo>
                  <a:cubicBezTo>
                    <a:pt x="28" y="0"/>
                    <a:pt x="14" y="2"/>
                    <a:pt x="7" y="12"/>
                  </a:cubicBezTo>
                  <a:close/>
                  <a:moveTo>
                    <a:pt x="37" y="35"/>
                  </a:moveTo>
                  <a:cubicBezTo>
                    <a:pt x="32" y="42"/>
                    <a:pt x="22" y="43"/>
                    <a:pt x="15" y="38"/>
                  </a:cubicBezTo>
                  <a:cubicBezTo>
                    <a:pt x="7" y="33"/>
                    <a:pt x="6" y="22"/>
                    <a:pt x="12" y="15"/>
                  </a:cubicBezTo>
                  <a:cubicBezTo>
                    <a:pt x="17" y="8"/>
                    <a:pt x="27" y="7"/>
                    <a:pt x="34" y="12"/>
                  </a:cubicBezTo>
                  <a:cubicBezTo>
                    <a:pt x="42" y="18"/>
                    <a:pt x="43" y="28"/>
                    <a:pt x="37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auto">
            <a:xfrm>
              <a:off x="3595688" y="3656013"/>
              <a:ext cx="79375" cy="82550"/>
            </a:xfrm>
            <a:custGeom>
              <a:avLst/>
              <a:gdLst>
                <a:gd name="T0" fmla="*/ 20 w 21"/>
                <a:gd name="T1" fmla="*/ 19 h 22"/>
                <a:gd name="T2" fmla="*/ 18 w 21"/>
                <a:gd name="T3" fmla="*/ 20 h 22"/>
                <a:gd name="T4" fmla="*/ 4 w 21"/>
                <a:gd name="T5" fmla="*/ 22 h 22"/>
                <a:gd name="T6" fmla="*/ 0 w 21"/>
                <a:gd name="T7" fmla="*/ 20 h 22"/>
                <a:gd name="T8" fmla="*/ 3 w 21"/>
                <a:gd name="T9" fmla="*/ 16 h 22"/>
                <a:gd name="T10" fmla="*/ 14 w 21"/>
                <a:gd name="T11" fmla="*/ 15 h 22"/>
                <a:gd name="T12" fmla="*/ 13 w 21"/>
                <a:gd name="T13" fmla="*/ 4 h 22"/>
                <a:gd name="T14" fmla="*/ 15 w 21"/>
                <a:gd name="T15" fmla="*/ 0 h 22"/>
                <a:gd name="T16" fmla="*/ 18 w 21"/>
                <a:gd name="T17" fmla="*/ 3 h 22"/>
                <a:gd name="T18" fmla="*/ 21 w 21"/>
                <a:gd name="T19" fmla="*/ 17 h 22"/>
                <a:gd name="T20" fmla="*/ 20 w 21"/>
                <a:gd name="T21" fmla="*/ 19 h 22"/>
                <a:gd name="T22" fmla="*/ 20 w 21"/>
                <a:gd name="T23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22">
                  <a:moveTo>
                    <a:pt x="20" y="19"/>
                  </a:moveTo>
                  <a:cubicBezTo>
                    <a:pt x="20" y="19"/>
                    <a:pt x="19" y="20"/>
                    <a:pt x="18" y="20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1" y="21"/>
                    <a:pt x="0" y="20"/>
                  </a:cubicBezTo>
                  <a:cubicBezTo>
                    <a:pt x="0" y="18"/>
                    <a:pt x="1" y="17"/>
                    <a:pt x="3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2"/>
                    <a:pt x="14" y="1"/>
                    <a:pt x="15" y="0"/>
                  </a:cubicBezTo>
                  <a:cubicBezTo>
                    <a:pt x="17" y="0"/>
                    <a:pt x="18" y="1"/>
                    <a:pt x="18" y="3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8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auto">
            <a:xfrm>
              <a:off x="3573463" y="3649663"/>
              <a:ext cx="96838" cy="82550"/>
            </a:xfrm>
            <a:custGeom>
              <a:avLst/>
              <a:gdLst>
                <a:gd name="T0" fmla="*/ 25 w 26"/>
                <a:gd name="T1" fmla="*/ 20 h 22"/>
                <a:gd name="T2" fmla="*/ 21 w 26"/>
                <a:gd name="T3" fmla="*/ 21 h 22"/>
                <a:gd name="T4" fmla="*/ 2 w 26"/>
                <a:gd name="T5" fmla="*/ 6 h 22"/>
                <a:gd name="T6" fmla="*/ 1 w 26"/>
                <a:gd name="T7" fmla="*/ 2 h 22"/>
                <a:gd name="T8" fmla="*/ 6 w 26"/>
                <a:gd name="T9" fmla="*/ 1 h 22"/>
                <a:gd name="T10" fmla="*/ 25 w 26"/>
                <a:gd name="T11" fmla="*/ 16 h 22"/>
                <a:gd name="T12" fmla="*/ 25 w 26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2">
                  <a:moveTo>
                    <a:pt x="25" y="20"/>
                  </a:moveTo>
                  <a:cubicBezTo>
                    <a:pt x="24" y="21"/>
                    <a:pt x="22" y="22"/>
                    <a:pt x="21" y="2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0" y="3"/>
                    <a:pt x="1" y="2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6" y="17"/>
                    <a:pt x="26" y="19"/>
                    <a:pt x="25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5" name="Freeform 68"/>
            <p:cNvSpPr>
              <a:spLocks noEditPoints="1"/>
            </p:cNvSpPr>
            <p:nvPr/>
          </p:nvSpPr>
          <p:spPr bwMode="auto">
            <a:xfrm>
              <a:off x="3378201" y="3592513"/>
              <a:ext cx="165100" cy="165100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8 h 44"/>
                <a:gd name="T12" fmla="*/ 6 w 44"/>
                <a:gd name="T13" fmla="*/ 22 h 44"/>
                <a:gd name="T14" fmla="*/ 22 w 44"/>
                <a:gd name="T15" fmla="*/ 5 h 44"/>
                <a:gd name="T16" fmla="*/ 38 w 44"/>
                <a:gd name="T17" fmla="*/ 22 h 44"/>
                <a:gd name="T18" fmla="*/ 22 w 44"/>
                <a:gd name="T19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8"/>
                  </a:moveTo>
                  <a:cubicBezTo>
                    <a:pt x="13" y="38"/>
                    <a:pt x="6" y="31"/>
                    <a:pt x="6" y="22"/>
                  </a:cubicBezTo>
                  <a:cubicBezTo>
                    <a:pt x="6" y="13"/>
                    <a:pt x="13" y="5"/>
                    <a:pt x="22" y="5"/>
                  </a:cubicBezTo>
                  <a:cubicBezTo>
                    <a:pt x="31" y="5"/>
                    <a:pt x="38" y="13"/>
                    <a:pt x="38" y="22"/>
                  </a:cubicBezTo>
                  <a:cubicBezTo>
                    <a:pt x="38" y="31"/>
                    <a:pt x="31" y="38"/>
                    <a:pt x="22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auto">
            <a:xfrm>
              <a:off x="3449638" y="3738563"/>
              <a:ext cx="22225" cy="112713"/>
            </a:xfrm>
            <a:custGeom>
              <a:avLst/>
              <a:gdLst>
                <a:gd name="T0" fmla="*/ 3 w 6"/>
                <a:gd name="T1" fmla="*/ 30 h 30"/>
                <a:gd name="T2" fmla="*/ 0 w 6"/>
                <a:gd name="T3" fmla="*/ 27 h 30"/>
                <a:gd name="T4" fmla="*/ 0 w 6"/>
                <a:gd name="T5" fmla="*/ 3 h 30"/>
                <a:gd name="T6" fmla="*/ 3 w 6"/>
                <a:gd name="T7" fmla="*/ 0 h 30"/>
                <a:gd name="T8" fmla="*/ 6 w 6"/>
                <a:gd name="T9" fmla="*/ 3 h 30"/>
                <a:gd name="T10" fmla="*/ 6 w 6"/>
                <a:gd name="T11" fmla="*/ 27 h 30"/>
                <a:gd name="T12" fmla="*/ 3 w 6"/>
                <a:gd name="T1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30">
                  <a:moveTo>
                    <a:pt x="3" y="30"/>
                  </a:moveTo>
                  <a:cubicBezTo>
                    <a:pt x="1" y="30"/>
                    <a:pt x="0" y="29"/>
                    <a:pt x="0" y="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9"/>
                    <a:pt x="5" y="30"/>
                    <a:pt x="3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auto">
            <a:xfrm>
              <a:off x="3422651" y="3803650"/>
              <a:ext cx="76200" cy="22225"/>
            </a:xfrm>
            <a:custGeom>
              <a:avLst/>
              <a:gdLst>
                <a:gd name="T0" fmla="*/ 17 w 20"/>
                <a:gd name="T1" fmla="*/ 6 h 6"/>
                <a:gd name="T2" fmla="*/ 3 w 20"/>
                <a:gd name="T3" fmla="*/ 6 h 6"/>
                <a:gd name="T4" fmla="*/ 0 w 20"/>
                <a:gd name="T5" fmla="*/ 3 h 6"/>
                <a:gd name="T6" fmla="*/ 3 w 20"/>
                <a:gd name="T7" fmla="*/ 0 h 6"/>
                <a:gd name="T8" fmla="*/ 17 w 20"/>
                <a:gd name="T9" fmla="*/ 0 h 6"/>
                <a:gd name="T10" fmla="*/ 20 w 20"/>
                <a:gd name="T11" fmla="*/ 3 h 6"/>
                <a:gd name="T12" fmla="*/ 17 w 2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6">
                  <a:moveTo>
                    <a:pt x="17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0" y="2"/>
                    <a:pt x="20" y="3"/>
                  </a:cubicBezTo>
                  <a:cubicBezTo>
                    <a:pt x="20" y="5"/>
                    <a:pt x="19" y="6"/>
                    <a:pt x="17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auto">
            <a:xfrm>
              <a:off x="4891088" y="962025"/>
              <a:ext cx="511175" cy="230188"/>
            </a:xfrm>
            <a:custGeom>
              <a:avLst/>
              <a:gdLst>
                <a:gd name="T0" fmla="*/ 16 w 136"/>
                <a:gd name="T1" fmla="*/ 49 h 61"/>
                <a:gd name="T2" fmla="*/ 17 w 136"/>
                <a:gd name="T3" fmla="*/ 51 h 61"/>
                <a:gd name="T4" fmla="*/ 18 w 136"/>
                <a:gd name="T5" fmla="*/ 61 h 61"/>
                <a:gd name="T6" fmla="*/ 20 w 136"/>
                <a:gd name="T7" fmla="*/ 50 h 61"/>
                <a:gd name="T8" fmla="*/ 21 w 136"/>
                <a:gd name="T9" fmla="*/ 49 h 61"/>
                <a:gd name="T10" fmla="*/ 26 w 136"/>
                <a:gd name="T11" fmla="*/ 49 h 61"/>
                <a:gd name="T12" fmla="*/ 28 w 136"/>
                <a:gd name="T13" fmla="*/ 22 h 61"/>
                <a:gd name="T14" fmla="*/ 29 w 136"/>
                <a:gd name="T15" fmla="*/ 21 h 61"/>
                <a:gd name="T16" fmla="*/ 30 w 136"/>
                <a:gd name="T17" fmla="*/ 21 h 61"/>
                <a:gd name="T18" fmla="*/ 31 w 136"/>
                <a:gd name="T19" fmla="*/ 22 h 61"/>
                <a:gd name="T20" fmla="*/ 32 w 136"/>
                <a:gd name="T21" fmla="*/ 60 h 61"/>
                <a:gd name="T22" fmla="*/ 33 w 136"/>
                <a:gd name="T23" fmla="*/ 51 h 61"/>
                <a:gd name="T24" fmla="*/ 34 w 136"/>
                <a:gd name="T25" fmla="*/ 49 h 61"/>
                <a:gd name="T26" fmla="*/ 40 w 136"/>
                <a:gd name="T27" fmla="*/ 49 h 61"/>
                <a:gd name="T28" fmla="*/ 42 w 136"/>
                <a:gd name="T29" fmla="*/ 51 h 61"/>
                <a:gd name="T30" fmla="*/ 42 w 136"/>
                <a:gd name="T31" fmla="*/ 55 h 61"/>
                <a:gd name="T32" fmla="*/ 42 w 136"/>
                <a:gd name="T33" fmla="*/ 51 h 61"/>
                <a:gd name="T34" fmla="*/ 44 w 136"/>
                <a:gd name="T35" fmla="*/ 49 h 61"/>
                <a:gd name="T36" fmla="*/ 47 w 136"/>
                <a:gd name="T37" fmla="*/ 49 h 61"/>
                <a:gd name="T38" fmla="*/ 49 w 136"/>
                <a:gd name="T39" fmla="*/ 33 h 61"/>
                <a:gd name="T40" fmla="*/ 50 w 136"/>
                <a:gd name="T41" fmla="*/ 32 h 61"/>
                <a:gd name="T42" fmla="*/ 51 w 136"/>
                <a:gd name="T43" fmla="*/ 33 h 61"/>
                <a:gd name="T44" fmla="*/ 53 w 136"/>
                <a:gd name="T45" fmla="*/ 49 h 61"/>
                <a:gd name="T46" fmla="*/ 59 w 136"/>
                <a:gd name="T47" fmla="*/ 49 h 61"/>
                <a:gd name="T48" fmla="*/ 62 w 136"/>
                <a:gd name="T49" fmla="*/ 47 h 61"/>
                <a:gd name="T50" fmla="*/ 63 w 136"/>
                <a:gd name="T51" fmla="*/ 46 h 61"/>
                <a:gd name="T52" fmla="*/ 64 w 136"/>
                <a:gd name="T53" fmla="*/ 47 h 61"/>
                <a:gd name="T54" fmla="*/ 66 w 136"/>
                <a:gd name="T55" fmla="*/ 50 h 61"/>
                <a:gd name="T56" fmla="*/ 67 w 136"/>
                <a:gd name="T57" fmla="*/ 41 h 61"/>
                <a:gd name="T58" fmla="*/ 68 w 136"/>
                <a:gd name="T59" fmla="*/ 40 h 61"/>
                <a:gd name="T60" fmla="*/ 68 w 136"/>
                <a:gd name="T61" fmla="*/ 40 h 61"/>
                <a:gd name="T62" fmla="*/ 69 w 136"/>
                <a:gd name="T63" fmla="*/ 41 h 61"/>
                <a:gd name="T64" fmla="*/ 71 w 136"/>
                <a:gd name="T65" fmla="*/ 50 h 61"/>
                <a:gd name="T66" fmla="*/ 72 w 136"/>
                <a:gd name="T67" fmla="*/ 44 h 61"/>
                <a:gd name="T68" fmla="*/ 73 w 136"/>
                <a:gd name="T69" fmla="*/ 43 h 61"/>
                <a:gd name="T70" fmla="*/ 74 w 136"/>
                <a:gd name="T71" fmla="*/ 44 h 61"/>
                <a:gd name="T72" fmla="*/ 76 w 136"/>
                <a:gd name="T73" fmla="*/ 49 h 61"/>
                <a:gd name="T74" fmla="*/ 78 w 136"/>
                <a:gd name="T75" fmla="*/ 49 h 61"/>
                <a:gd name="T76" fmla="*/ 79 w 136"/>
                <a:gd name="T77" fmla="*/ 50 h 61"/>
                <a:gd name="T78" fmla="*/ 81 w 136"/>
                <a:gd name="T79" fmla="*/ 56 h 61"/>
                <a:gd name="T80" fmla="*/ 83 w 136"/>
                <a:gd name="T81" fmla="*/ 50 h 61"/>
                <a:gd name="T82" fmla="*/ 84 w 136"/>
                <a:gd name="T83" fmla="*/ 49 h 61"/>
                <a:gd name="T84" fmla="*/ 107 w 136"/>
                <a:gd name="T85" fmla="*/ 49 h 61"/>
                <a:gd name="T86" fmla="*/ 110 w 136"/>
                <a:gd name="T87" fmla="*/ 37 h 61"/>
                <a:gd name="T88" fmla="*/ 111 w 136"/>
                <a:gd name="T89" fmla="*/ 36 h 61"/>
                <a:gd name="T90" fmla="*/ 113 w 136"/>
                <a:gd name="T91" fmla="*/ 37 h 61"/>
                <a:gd name="T92" fmla="*/ 115 w 136"/>
                <a:gd name="T93" fmla="*/ 57 h 61"/>
                <a:gd name="T94" fmla="*/ 115 w 136"/>
                <a:gd name="T95" fmla="*/ 51 h 61"/>
                <a:gd name="T96" fmla="*/ 117 w 136"/>
                <a:gd name="T97" fmla="*/ 49 h 61"/>
                <a:gd name="T98" fmla="*/ 135 w 136"/>
                <a:gd name="T99" fmla="*/ 49 h 61"/>
                <a:gd name="T100" fmla="*/ 136 w 136"/>
                <a:gd name="T101" fmla="*/ 40 h 61"/>
                <a:gd name="T102" fmla="*/ 104 w 136"/>
                <a:gd name="T103" fmla="*/ 3 h 61"/>
                <a:gd name="T104" fmla="*/ 68 w 136"/>
                <a:gd name="T105" fmla="*/ 26 h 61"/>
                <a:gd name="T106" fmla="*/ 32 w 136"/>
                <a:gd name="T107" fmla="*/ 3 h 61"/>
                <a:gd name="T108" fmla="*/ 0 w 136"/>
                <a:gd name="T109" fmla="*/ 40 h 61"/>
                <a:gd name="T110" fmla="*/ 1 w 136"/>
                <a:gd name="T111" fmla="*/ 49 h 61"/>
                <a:gd name="T112" fmla="*/ 16 w 136"/>
                <a:gd name="T113" fmla="*/ 4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6" h="61">
                  <a:moveTo>
                    <a:pt x="16" y="49"/>
                  </a:moveTo>
                  <a:cubicBezTo>
                    <a:pt x="17" y="49"/>
                    <a:pt x="17" y="50"/>
                    <a:pt x="17" y="51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50"/>
                    <a:pt x="21" y="49"/>
                    <a:pt x="21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9" y="21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1" y="22"/>
                    <a:pt x="31" y="22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49"/>
                    <a:pt x="34" y="49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1" y="49"/>
                    <a:pt x="41" y="50"/>
                    <a:pt x="42" y="51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3" y="50"/>
                    <a:pt x="43" y="49"/>
                    <a:pt x="44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2"/>
                    <a:pt x="49" y="32"/>
                    <a:pt x="50" y="32"/>
                  </a:cubicBezTo>
                  <a:cubicBezTo>
                    <a:pt x="51" y="32"/>
                    <a:pt x="51" y="32"/>
                    <a:pt x="51" y="33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62" y="47"/>
                    <a:pt x="62" y="47"/>
                    <a:pt x="62" y="47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6"/>
                    <a:pt x="64" y="47"/>
                    <a:pt x="64" y="47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8" y="40"/>
                    <a:pt x="68" y="40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9" y="40"/>
                    <a:pt x="69" y="41"/>
                    <a:pt x="69" y="41"/>
                  </a:cubicBezTo>
                  <a:cubicBezTo>
                    <a:pt x="71" y="50"/>
                    <a:pt x="71" y="50"/>
                    <a:pt x="71" y="50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3"/>
                    <a:pt x="72" y="43"/>
                    <a:pt x="73" y="43"/>
                  </a:cubicBezTo>
                  <a:cubicBezTo>
                    <a:pt x="74" y="43"/>
                    <a:pt x="74" y="43"/>
                    <a:pt x="74" y="44"/>
                  </a:cubicBezTo>
                  <a:cubicBezTo>
                    <a:pt x="76" y="49"/>
                    <a:pt x="76" y="49"/>
                    <a:pt x="76" y="49"/>
                  </a:cubicBezTo>
                  <a:cubicBezTo>
                    <a:pt x="78" y="49"/>
                    <a:pt x="78" y="49"/>
                    <a:pt x="78" y="49"/>
                  </a:cubicBezTo>
                  <a:cubicBezTo>
                    <a:pt x="79" y="49"/>
                    <a:pt x="79" y="50"/>
                    <a:pt x="79" y="50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0"/>
                    <a:pt x="84" y="49"/>
                    <a:pt x="84" y="49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10" y="36"/>
                    <a:pt x="111" y="36"/>
                    <a:pt x="111" y="36"/>
                  </a:cubicBezTo>
                  <a:cubicBezTo>
                    <a:pt x="112" y="36"/>
                    <a:pt x="112" y="36"/>
                    <a:pt x="113" y="3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5" y="51"/>
                    <a:pt x="115" y="51"/>
                    <a:pt x="115" y="51"/>
                  </a:cubicBezTo>
                  <a:cubicBezTo>
                    <a:pt x="116" y="50"/>
                    <a:pt x="116" y="49"/>
                    <a:pt x="117" y="49"/>
                  </a:cubicBezTo>
                  <a:cubicBezTo>
                    <a:pt x="135" y="49"/>
                    <a:pt x="135" y="49"/>
                    <a:pt x="135" y="49"/>
                  </a:cubicBezTo>
                  <a:cubicBezTo>
                    <a:pt x="136" y="46"/>
                    <a:pt x="136" y="43"/>
                    <a:pt x="136" y="40"/>
                  </a:cubicBezTo>
                  <a:cubicBezTo>
                    <a:pt x="136" y="21"/>
                    <a:pt x="124" y="7"/>
                    <a:pt x="104" y="3"/>
                  </a:cubicBezTo>
                  <a:cubicBezTo>
                    <a:pt x="86" y="0"/>
                    <a:pt x="70" y="15"/>
                    <a:pt x="68" y="26"/>
                  </a:cubicBezTo>
                  <a:cubicBezTo>
                    <a:pt x="66" y="15"/>
                    <a:pt x="50" y="0"/>
                    <a:pt x="32" y="3"/>
                  </a:cubicBezTo>
                  <a:cubicBezTo>
                    <a:pt x="12" y="7"/>
                    <a:pt x="0" y="21"/>
                    <a:pt x="0" y="40"/>
                  </a:cubicBezTo>
                  <a:cubicBezTo>
                    <a:pt x="0" y="43"/>
                    <a:pt x="0" y="46"/>
                    <a:pt x="1" y="49"/>
                  </a:cubicBezTo>
                  <a:lnTo>
                    <a:pt x="16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auto">
            <a:xfrm>
              <a:off x="4899026" y="1128713"/>
              <a:ext cx="496888" cy="280988"/>
            </a:xfrm>
            <a:custGeom>
              <a:avLst/>
              <a:gdLst>
                <a:gd name="T0" fmla="*/ 116 w 132"/>
                <a:gd name="T1" fmla="*/ 8 h 75"/>
                <a:gd name="T2" fmla="*/ 114 w 132"/>
                <a:gd name="T3" fmla="*/ 23 h 75"/>
                <a:gd name="T4" fmla="*/ 112 w 132"/>
                <a:gd name="T5" fmla="*/ 24 h 75"/>
                <a:gd name="T6" fmla="*/ 111 w 132"/>
                <a:gd name="T7" fmla="*/ 23 h 75"/>
                <a:gd name="T8" fmla="*/ 109 w 132"/>
                <a:gd name="T9" fmla="*/ 1 h 75"/>
                <a:gd name="T10" fmla="*/ 108 w 132"/>
                <a:gd name="T11" fmla="*/ 7 h 75"/>
                <a:gd name="T12" fmla="*/ 106 w 132"/>
                <a:gd name="T13" fmla="*/ 8 h 75"/>
                <a:gd name="T14" fmla="*/ 83 w 132"/>
                <a:gd name="T15" fmla="*/ 8 h 75"/>
                <a:gd name="T16" fmla="*/ 80 w 132"/>
                <a:gd name="T17" fmla="*/ 16 h 75"/>
                <a:gd name="T18" fmla="*/ 79 w 132"/>
                <a:gd name="T19" fmla="*/ 17 h 75"/>
                <a:gd name="T20" fmla="*/ 78 w 132"/>
                <a:gd name="T21" fmla="*/ 16 h 75"/>
                <a:gd name="T22" fmla="*/ 75 w 132"/>
                <a:gd name="T23" fmla="*/ 8 h 75"/>
                <a:gd name="T24" fmla="*/ 73 w 132"/>
                <a:gd name="T25" fmla="*/ 8 h 75"/>
                <a:gd name="T26" fmla="*/ 72 w 132"/>
                <a:gd name="T27" fmla="*/ 7 h 75"/>
                <a:gd name="T28" fmla="*/ 71 w 132"/>
                <a:gd name="T29" fmla="*/ 5 h 75"/>
                <a:gd name="T30" fmla="*/ 69 w 132"/>
                <a:gd name="T31" fmla="*/ 14 h 75"/>
                <a:gd name="T32" fmla="*/ 68 w 132"/>
                <a:gd name="T33" fmla="*/ 15 h 75"/>
                <a:gd name="T34" fmla="*/ 67 w 132"/>
                <a:gd name="T35" fmla="*/ 13 h 75"/>
                <a:gd name="T36" fmla="*/ 66 w 132"/>
                <a:gd name="T37" fmla="*/ 7 h 75"/>
                <a:gd name="T38" fmla="*/ 65 w 132"/>
                <a:gd name="T39" fmla="*/ 11 h 75"/>
                <a:gd name="T40" fmla="*/ 64 w 132"/>
                <a:gd name="T41" fmla="*/ 13 h 75"/>
                <a:gd name="T42" fmla="*/ 63 w 132"/>
                <a:gd name="T43" fmla="*/ 12 h 75"/>
                <a:gd name="T44" fmla="*/ 61 w 132"/>
                <a:gd name="T45" fmla="*/ 6 h 75"/>
                <a:gd name="T46" fmla="*/ 59 w 132"/>
                <a:gd name="T47" fmla="*/ 8 h 75"/>
                <a:gd name="T48" fmla="*/ 58 w 132"/>
                <a:gd name="T49" fmla="*/ 8 h 75"/>
                <a:gd name="T50" fmla="*/ 50 w 132"/>
                <a:gd name="T51" fmla="*/ 8 h 75"/>
                <a:gd name="T52" fmla="*/ 48 w 132"/>
                <a:gd name="T53" fmla="*/ 7 h 75"/>
                <a:gd name="T54" fmla="*/ 48 w 132"/>
                <a:gd name="T55" fmla="*/ 0 h 75"/>
                <a:gd name="T56" fmla="*/ 47 w 132"/>
                <a:gd name="T57" fmla="*/ 7 h 75"/>
                <a:gd name="T58" fmla="*/ 46 w 132"/>
                <a:gd name="T59" fmla="*/ 8 h 75"/>
                <a:gd name="T60" fmla="*/ 43 w 132"/>
                <a:gd name="T61" fmla="*/ 8 h 75"/>
                <a:gd name="T62" fmla="*/ 41 w 132"/>
                <a:gd name="T63" fmla="*/ 23 h 75"/>
                <a:gd name="T64" fmla="*/ 40 w 132"/>
                <a:gd name="T65" fmla="*/ 24 h 75"/>
                <a:gd name="T66" fmla="*/ 40 w 132"/>
                <a:gd name="T67" fmla="*/ 24 h 75"/>
                <a:gd name="T68" fmla="*/ 38 w 132"/>
                <a:gd name="T69" fmla="*/ 23 h 75"/>
                <a:gd name="T70" fmla="*/ 37 w 132"/>
                <a:gd name="T71" fmla="*/ 8 h 75"/>
                <a:gd name="T72" fmla="*/ 34 w 132"/>
                <a:gd name="T73" fmla="*/ 8 h 75"/>
                <a:gd name="T74" fmla="*/ 31 w 132"/>
                <a:gd name="T75" fmla="*/ 40 h 75"/>
                <a:gd name="T76" fmla="*/ 30 w 132"/>
                <a:gd name="T77" fmla="*/ 41 h 75"/>
                <a:gd name="T78" fmla="*/ 30 w 132"/>
                <a:gd name="T79" fmla="*/ 41 h 75"/>
                <a:gd name="T80" fmla="*/ 29 w 132"/>
                <a:gd name="T81" fmla="*/ 40 h 75"/>
                <a:gd name="T82" fmla="*/ 27 w 132"/>
                <a:gd name="T83" fmla="*/ 1 h 75"/>
                <a:gd name="T84" fmla="*/ 27 w 132"/>
                <a:gd name="T85" fmla="*/ 7 h 75"/>
                <a:gd name="T86" fmla="*/ 25 w 132"/>
                <a:gd name="T87" fmla="*/ 8 h 75"/>
                <a:gd name="T88" fmla="*/ 20 w 132"/>
                <a:gd name="T89" fmla="*/ 8 h 75"/>
                <a:gd name="T90" fmla="*/ 17 w 132"/>
                <a:gd name="T91" fmla="*/ 27 h 75"/>
                <a:gd name="T92" fmla="*/ 16 w 132"/>
                <a:gd name="T93" fmla="*/ 28 h 75"/>
                <a:gd name="T94" fmla="*/ 15 w 132"/>
                <a:gd name="T95" fmla="*/ 27 h 75"/>
                <a:gd name="T96" fmla="*/ 13 w 132"/>
                <a:gd name="T97" fmla="*/ 8 h 75"/>
                <a:gd name="T98" fmla="*/ 0 w 132"/>
                <a:gd name="T99" fmla="*/ 8 h 75"/>
                <a:gd name="T100" fmla="*/ 66 w 132"/>
                <a:gd name="T101" fmla="*/ 75 h 75"/>
                <a:gd name="T102" fmla="*/ 132 w 132"/>
                <a:gd name="T103" fmla="*/ 8 h 75"/>
                <a:gd name="T104" fmla="*/ 116 w 132"/>
                <a:gd name="T105" fmla="*/ 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2" h="75">
                  <a:moveTo>
                    <a:pt x="116" y="8"/>
                  </a:moveTo>
                  <a:cubicBezTo>
                    <a:pt x="114" y="23"/>
                    <a:pt x="114" y="23"/>
                    <a:pt x="114" y="23"/>
                  </a:cubicBezTo>
                  <a:cubicBezTo>
                    <a:pt x="113" y="24"/>
                    <a:pt x="113" y="24"/>
                    <a:pt x="112" y="24"/>
                  </a:cubicBezTo>
                  <a:cubicBezTo>
                    <a:pt x="112" y="24"/>
                    <a:pt x="111" y="24"/>
                    <a:pt x="111" y="2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7" y="8"/>
                    <a:pt x="107" y="8"/>
                    <a:pt x="106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80" y="17"/>
                    <a:pt x="79" y="17"/>
                    <a:pt x="79" y="17"/>
                  </a:cubicBezTo>
                  <a:cubicBezTo>
                    <a:pt x="78" y="17"/>
                    <a:pt x="78" y="17"/>
                    <a:pt x="78" y="16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3" y="8"/>
                    <a:pt x="72" y="8"/>
                    <a:pt x="72" y="7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69" y="14"/>
                    <a:pt x="69" y="15"/>
                    <a:pt x="68" y="15"/>
                  </a:cubicBezTo>
                  <a:cubicBezTo>
                    <a:pt x="68" y="15"/>
                    <a:pt x="67" y="14"/>
                    <a:pt x="67" y="13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2"/>
                    <a:pt x="65" y="12"/>
                    <a:pt x="64" y="13"/>
                  </a:cubicBezTo>
                  <a:cubicBezTo>
                    <a:pt x="64" y="13"/>
                    <a:pt x="63" y="12"/>
                    <a:pt x="63" y="12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9" y="8"/>
                    <a:pt x="58" y="8"/>
                    <a:pt x="58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9" y="8"/>
                    <a:pt x="49" y="7"/>
                    <a:pt x="48" y="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46" y="8"/>
                    <a:pt x="46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9" y="24"/>
                    <a:pt x="38" y="24"/>
                    <a:pt x="38" y="23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1"/>
                    <a:pt x="29" y="40"/>
                    <a:pt x="29" y="4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6" y="8"/>
                    <a:pt x="25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8"/>
                    <a:pt x="16" y="28"/>
                  </a:cubicBezTo>
                  <a:cubicBezTo>
                    <a:pt x="15" y="28"/>
                    <a:pt x="15" y="27"/>
                    <a:pt x="15" y="2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0" y="46"/>
                    <a:pt x="66" y="75"/>
                    <a:pt x="66" y="75"/>
                  </a:cubicBezTo>
                  <a:cubicBezTo>
                    <a:pt x="66" y="75"/>
                    <a:pt x="122" y="46"/>
                    <a:pt x="132" y="8"/>
                  </a:cubicBezTo>
                  <a:lnTo>
                    <a:pt x="116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0" name="Freeform 73"/>
            <p:cNvSpPr>
              <a:spLocks noEditPoints="1"/>
            </p:cNvSpPr>
            <p:nvPr/>
          </p:nvSpPr>
          <p:spPr bwMode="auto">
            <a:xfrm>
              <a:off x="4667251" y="3111500"/>
              <a:ext cx="288925" cy="274638"/>
            </a:xfrm>
            <a:custGeom>
              <a:avLst/>
              <a:gdLst>
                <a:gd name="T0" fmla="*/ 75 w 77"/>
                <a:gd name="T1" fmla="*/ 2 h 73"/>
                <a:gd name="T2" fmla="*/ 74 w 77"/>
                <a:gd name="T3" fmla="*/ 1 h 73"/>
                <a:gd name="T4" fmla="*/ 69 w 77"/>
                <a:gd name="T5" fmla="*/ 1 h 73"/>
                <a:gd name="T6" fmla="*/ 63 w 77"/>
                <a:gd name="T7" fmla="*/ 6 h 73"/>
                <a:gd name="T8" fmla="*/ 63 w 77"/>
                <a:gd name="T9" fmla="*/ 6 h 73"/>
                <a:gd name="T10" fmla="*/ 58 w 77"/>
                <a:gd name="T11" fmla="*/ 11 h 73"/>
                <a:gd name="T12" fmla="*/ 46 w 77"/>
                <a:gd name="T13" fmla="*/ 12 h 73"/>
                <a:gd name="T14" fmla="*/ 4 w 77"/>
                <a:gd name="T15" fmla="*/ 52 h 73"/>
                <a:gd name="T16" fmla="*/ 4 w 77"/>
                <a:gd name="T17" fmla="*/ 66 h 73"/>
                <a:gd name="T18" fmla="*/ 6 w 77"/>
                <a:gd name="T19" fmla="*/ 69 h 73"/>
                <a:gd name="T20" fmla="*/ 20 w 77"/>
                <a:gd name="T21" fmla="*/ 69 h 73"/>
                <a:gd name="T22" fmla="*/ 63 w 77"/>
                <a:gd name="T23" fmla="*/ 29 h 73"/>
                <a:gd name="T24" fmla="*/ 65 w 77"/>
                <a:gd name="T25" fmla="*/ 17 h 73"/>
                <a:gd name="T26" fmla="*/ 69 w 77"/>
                <a:gd name="T27" fmla="*/ 13 h 73"/>
                <a:gd name="T28" fmla="*/ 69 w 77"/>
                <a:gd name="T29" fmla="*/ 13 h 73"/>
                <a:gd name="T30" fmla="*/ 75 w 77"/>
                <a:gd name="T31" fmla="*/ 8 h 73"/>
                <a:gd name="T32" fmla="*/ 75 w 77"/>
                <a:gd name="T33" fmla="*/ 2 h 73"/>
                <a:gd name="T34" fmla="*/ 62 w 77"/>
                <a:gd name="T35" fmla="*/ 18 h 73"/>
                <a:gd name="T36" fmla="*/ 59 w 77"/>
                <a:gd name="T37" fmla="*/ 28 h 73"/>
                <a:gd name="T38" fmla="*/ 21 w 77"/>
                <a:gd name="T39" fmla="*/ 64 h 73"/>
                <a:gd name="T40" fmla="*/ 9 w 77"/>
                <a:gd name="T41" fmla="*/ 65 h 73"/>
                <a:gd name="T42" fmla="*/ 7 w 77"/>
                <a:gd name="T43" fmla="*/ 63 h 73"/>
                <a:gd name="T44" fmla="*/ 9 w 77"/>
                <a:gd name="T45" fmla="*/ 52 h 73"/>
                <a:gd name="T46" fmla="*/ 47 w 77"/>
                <a:gd name="T47" fmla="*/ 16 h 73"/>
                <a:gd name="T48" fmla="*/ 57 w 77"/>
                <a:gd name="T49" fmla="*/ 14 h 73"/>
                <a:gd name="T50" fmla="*/ 64 w 77"/>
                <a:gd name="T51" fmla="*/ 7 h 73"/>
                <a:gd name="T52" fmla="*/ 69 w 77"/>
                <a:gd name="T53" fmla="*/ 12 h 73"/>
                <a:gd name="T54" fmla="*/ 62 w 77"/>
                <a:gd name="T55" fmla="*/ 1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7" h="73">
                  <a:moveTo>
                    <a:pt x="75" y="2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0"/>
                    <a:pt x="70" y="0"/>
                    <a:pt x="69" y="1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9"/>
                    <a:pt x="50" y="9"/>
                    <a:pt x="46" y="1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0" y="56"/>
                    <a:pt x="0" y="62"/>
                    <a:pt x="4" y="66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6" y="73"/>
                    <a:pt x="20" y="6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6" y="26"/>
                    <a:pt x="67" y="21"/>
                    <a:pt x="65" y="17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7" y="6"/>
                    <a:pt x="77" y="4"/>
                    <a:pt x="75" y="2"/>
                  </a:cubicBezTo>
                  <a:close/>
                  <a:moveTo>
                    <a:pt x="62" y="18"/>
                  </a:moveTo>
                  <a:cubicBezTo>
                    <a:pt x="63" y="21"/>
                    <a:pt x="62" y="25"/>
                    <a:pt x="59" y="28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17" y="68"/>
                    <a:pt x="12" y="68"/>
                    <a:pt x="9" y="65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5" y="60"/>
                    <a:pt x="5" y="55"/>
                    <a:pt x="9" y="52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50" y="13"/>
                    <a:pt x="55" y="12"/>
                    <a:pt x="57" y="14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9" y="12"/>
                    <a:pt x="69" y="12"/>
                    <a:pt x="69" y="12"/>
                  </a:cubicBezTo>
                  <a:lnTo>
                    <a:pt x="62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auto">
            <a:xfrm>
              <a:off x="4703763" y="3144838"/>
              <a:ext cx="214313" cy="203200"/>
            </a:xfrm>
            <a:custGeom>
              <a:avLst/>
              <a:gdLst>
                <a:gd name="T0" fmla="*/ 43 w 57"/>
                <a:gd name="T1" fmla="*/ 7 h 54"/>
                <a:gd name="T2" fmla="*/ 45 w 57"/>
                <a:gd name="T3" fmla="*/ 9 h 54"/>
                <a:gd name="T4" fmla="*/ 42 w 57"/>
                <a:gd name="T5" fmla="*/ 9 h 54"/>
                <a:gd name="T6" fmla="*/ 42 w 57"/>
                <a:gd name="T7" fmla="*/ 12 h 54"/>
                <a:gd name="T8" fmla="*/ 40 w 57"/>
                <a:gd name="T9" fmla="*/ 11 h 54"/>
                <a:gd name="T10" fmla="*/ 39 w 57"/>
                <a:gd name="T11" fmla="*/ 12 h 54"/>
                <a:gd name="T12" fmla="*/ 40 w 57"/>
                <a:gd name="T13" fmla="*/ 14 h 54"/>
                <a:gd name="T14" fmla="*/ 37 w 57"/>
                <a:gd name="T15" fmla="*/ 13 h 54"/>
                <a:gd name="T16" fmla="*/ 37 w 57"/>
                <a:gd name="T17" fmla="*/ 16 h 54"/>
                <a:gd name="T18" fmla="*/ 34 w 57"/>
                <a:gd name="T19" fmla="*/ 14 h 54"/>
                <a:gd name="T20" fmla="*/ 35 w 57"/>
                <a:gd name="T21" fmla="*/ 16 h 54"/>
                <a:gd name="T22" fmla="*/ 36 w 57"/>
                <a:gd name="T23" fmla="*/ 18 h 54"/>
                <a:gd name="T24" fmla="*/ 33 w 57"/>
                <a:gd name="T25" fmla="*/ 17 h 54"/>
                <a:gd name="T26" fmla="*/ 33 w 57"/>
                <a:gd name="T27" fmla="*/ 20 h 54"/>
                <a:gd name="T28" fmla="*/ 31 w 57"/>
                <a:gd name="T29" fmla="*/ 19 h 54"/>
                <a:gd name="T30" fmla="*/ 30 w 57"/>
                <a:gd name="T31" fmla="*/ 20 h 54"/>
                <a:gd name="T32" fmla="*/ 31 w 57"/>
                <a:gd name="T33" fmla="*/ 22 h 54"/>
                <a:gd name="T34" fmla="*/ 28 w 57"/>
                <a:gd name="T35" fmla="*/ 21 h 54"/>
                <a:gd name="T36" fmla="*/ 29 w 57"/>
                <a:gd name="T37" fmla="*/ 24 h 54"/>
                <a:gd name="T38" fmla="*/ 26 w 57"/>
                <a:gd name="T39" fmla="*/ 22 h 54"/>
                <a:gd name="T40" fmla="*/ 26 w 57"/>
                <a:gd name="T41" fmla="*/ 24 h 54"/>
                <a:gd name="T42" fmla="*/ 27 w 57"/>
                <a:gd name="T43" fmla="*/ 26 h 54"/>
                <a:gd name="T44" fmla="*/ 24 w 57"/>
                <a:gd name="T45" fmla="*/ 25 h 54"/>
                <a:gd name="T46" fmla="*/ 24 w 57"/>
                <a:gd name="T47" fmla="*/ 28 h 54"/>
                <a:gd name="T48" fmla="*/ 22 w 57"/>
                <a:gd name="T49" fmla="*/ 27 h 54"/>
                <a:gd name="T50" fmla="*/ 21 w 57"/>
                <a:gd name="T51" fmla="*/ 28 h 54"/>
                <a:gd name="T52" fmla="*/ 22 w 57"/>
                <a:gd name="T53" fmla="*/ 30 h 54"/>
                <a:gd name="T54" fmla="*/ 19 w 57"/>
                <a:gd name="T55" fmla="*/ 30 h 54"/>
                <a:gd name="T56" fmla="*/ 20 w 57"/>
                <a:gd name="T57" fmla="*/ 33 h 54"/>
                <a:gd name="T58" fmla="*/ 17 w 57"/>
                <a:gd name="T59" fmla="*/ 30 h 54"/>
                <a:gd name="T60" fmla="*/ 17 w 57"/>
                <a:gd name="T61" fmla="*/ 32 h 54"/>
                <a:gd name="T62" fmla="*/ 18 w 57"/>
                <a:gd name="T63" fmla="*/ 34 h 54"/>
                <a:gd name="T64" fmla="*/ 15 w 57"/>
                <a:gd name="T65" fmla="*/ 34 h 54"/>
                <a:gd name="T66" fmla="*/ 15 w 57"/>
                <a:gd name="T67" fmla="*/ 37 h 54"/>
                <a:gd name="T68" fmla="*/ 13 w 57"/>
                <a:gd name="T69" fmla="*/ 35 h 54"/>
                <a:gd name="T70" fmla="*/ 12 w 57"/>
                <a:gd name="T71" fmla="*/ 37 h 54"/>
                <a:gd name="T72" fmla="*/ 13 w 57"/>
                <a:gd name="T73" fmla="*/ 39 h 54"/>
                <a:gd name="T74" fmla="*/ 10 w 57"/>
                <a:gd name="T75" fmla="*/ 38 h 54"/>
                <a:gd name="T76" fmla="*/ 11 w 57"/>
                <a:gd name="T77" fmla="*/ 41 h 54"/>
                <a:gd name="T78" fmla="*/ 8 w 57"/>
                <a:gd name="T79" fmla="*/ 39 h 54"/>
                <a:gd name="T80" fmla="*/ 1 w 57"/>
                <a:gd name="T81" fmla="*/ 47 h 54"/>
                <a:gd name="T82" fmla="*/ 8 w 57"/>
                <a:gd name="T83" fmla="*/ 49 h 54"/>
                <a:gd name="T84" fmla="*/ 7 w 57"/>
                <a:gd name="T85" fmla="*/ 47 h 54"/>
                <a:gd name="T86" fmla="*/ 56 w 57"/>
                <a:gd name="T8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" h="54">
                  <a:moveTo>
                    <a:pt x="55" y="0"/>
                  </a:moveTo>
                  <a:cubicBezTo>
                    <a:pt x="45" y="9"/>
                    <a:pt x="45" y="9"/>
                    <a:pt x="45" y="9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7"/>
                    <a:pt x="43" y="8"/>
                    <a:pt x="43" y="8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1" y="9"/>
                    <a:pt x="41" y="9"/>
                    <a:pt x="42" y="9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1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3"/>
                    <a:pt x="35" y="13"/>
                    <a:pt x="34" y="13"/>
                  </a:cubicBezTo>
                  <a:cubicBezTo>
                    <a:pt x="34" y="13"/>
                    <a:pt x="34" y="14"/>
                    <a:pt x="34" y="14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20"/>
                    <a:pt x="29" y="20"/>
                    <a:pt x="30" y="20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8" y="22"/>
                    <a:pt x="28" y="22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6"/>
                    <a:pt x="24" y="26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6" y="32"/>
                    <a:pt x="17" y="3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5"/>
                    <a:pt x="14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6"/>
                    <a:pt x="12" y="36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9"/>
                    <a:pt x="8" y="39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4" y="46"/>
                    <a:pt x="2" y="46"/>
                    <a:pt x="1" y="47"/>
                  </a:cubicBezTo>
                  <a:cubicBezTo>
                    <a:pt x="0" y="48"/>
                    <a:pt x="0" y="51"/>
                    <a:pt x="1" y="53"/>
                  </a:cubicBezTo>
                  <a:cubicBezTo>
                    <a:pt x="3" y="54"/>
                    <a:pt x="5" y="54"/>
                    <a:pt x="7" y="53"/>
                  </a:cubicBezTo>
                  <a:cubicBezTo>
                    <a:pt x="8" y="52"/>
                    <a:pt x="8" y="50"/>
                    <a:pt x="8" y="49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56" y="0"/>
                    <a:pt x="56" y="0"/>
                    <a:pt x="56" y="0"/>
                  </a:cubicBezTo>
                  <a:lnTo>
                    <a:pt x="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2" name="Freeform 75"/>
            <p:cNvSpPr>
              <a:spLocks noEditPoints="1"/>
            </p:cNvSpPr>
            <p:nvPr/>
          </p:nvSpPr>
          <p:spPr bwMode="auto">
            <a:xfrm>
              <a:off x="5902326" y="3298825"/>
              <a:ext cx="304800" cy="169863"/>
            </a:xfrm>
            <a:custGeom>
              <a:avLst/>
              <a:gdLst>
                <a:gd name="T0" fmla="*/ 80 w 81"/>
                <a:gd name="T1" fmla="*/ 36 h 45"/>
                <a:gd name="T2" fmla="*/ 79 w 81"/>
                <a:gd name="T3" fmla="*/ 36 h 45"/>
                <a:gd name="T4" fmla="*/ 79 w 81"/>
                <a:gd name="T5" fmla="*/ 36 h 45"/>
                <a:gd name="T6" fmla="*/ 75 w 81"/>
                <a:gd name="T7" fmla="*/ 36 h 45"/>
                <a:gd name="T8" fmla="*/ 76 w 81"/>
                <a:gd name="T9" fmla="*/ 31 h 45"/>
                <a:gd name="T10" fmla="*/ 78 w 81"/>
                <a:gd name="T11" fmla="*/ 30 h 45"/>
                <a:gd name="T12" fmla="*/ 78 w 81"/>
                <a:gd name="T13" fmla="*/ 30 h 45"/>
                <a:gd name="T14" fmla="*/ 77 w 81"/>
                <a:gd name="T15" fmla="*/ 26 h 45"/>
                <a:gd name="T16" fmla="*/ 71 w 81"/>
                <a:gd name="T17" fmla="*/ 21 h 45"/>
                <a:gd name="T18" fmla="*/ 68 w 81"/>
                <a:gd name="T19" fmla="*/ 21 h 45"/>
                <a:gd name="T20" fmla="*/ 61 w 81"/>
                <a:gd name="T21" fmla="*/ 4 h 45"/>
                <a:gd name="T22" fmla="*/ 58 w 81"/>
                <a:gd name="T23" fmla="*/ 0 h 45"/>
                <a:gd name="T24" fmla="*/ 2 w 81"/>
                <a:gd name="T25" fmla="*/ 0 h 45"/>
                <a:gd name="T26" fmla="*/ 0 w 81"/>
                <a:gd name="T27" fmla="*/ 3 h 45"/>
                <a:gd name="T28" fmla="*/ 0 w 81"/>
                <a:gd name="T29" fmla="*/ 42 h 45"/>
                <a:gd name="T30" fmla="*/ 2 w 81"/>
                <a:gd name="T31" fmla="*/ 45 h 45"/>
                <a:gd name="T32" fmla="*/ 9 w 81"/>
                <a:gd name="T33" fmla="*/ 45 h 45"/>
                <a:gd name="T34" fmla="*/ 9 w 81"/>
                <a:gd name="T35" fmla="*/ 45 h 45"/>
                <a:gd name="T36" fmla="*/ 18 w 81"/>
                <a:gd name="T37" fmla="*/ 35 h 45"/>
                <a:gd name="T38" fmla="*/ 27 w 81"/>
                <a:gd name="T39" fmla="*/ 45 h 45"/>
                <a:gd name="T40" fmla="*/ 27 w 81"/>
                <a:gd name="T41" fmla="*/ 45 h 45"/>
                <a:gd name="T42" fmla="*/ 55 w 81"/>
                <a:gd name="T43" fmla="*/ 45 h 45"/>
                <a:gd name="T44" fmla="*/ 55 w 81"/>
                <a:gd name="T45" fmla="*/ 45 h 45"/>
                <a:gd name="T46" fmla="*/ 64 w 81"/>
                <a:gd name="T47" fmla="*/ 35 h 45"/>
                <a:gd name="T48" fmla="*/ 74 w 81"/>
                <a:gd name="T49" fmla="*/ 45 h 45"/>
                <a:gd name="T50" fmla="*/ 74 w 81"/>
                <a:gd name="T51" fmla="*/ 45 h 45"/>
                <a:gd name="T52" fmla="*/ 80 w 81"/>
                <a:gd name="T53" fmla="*/ 45 h 45"/>
                <a:gd name="T54" fmla="*/ 81 w 81"/>
                <a:gd name="T55" fmla="*/ 44 h 45"/>
                <a:gd name="T56" fmla="*/ 81 w 81"/>
                <a:gd name="T57" fmla="*/ 38 h 45"/>
                <a:gd name="T58" fmla="*/ 80 w 81"/>
                <a:gd name="T59" fmla="*/ 36 h 45"/>
                <a:gd name="T60" fmla="*/ 0 w 81"/>
                <a:gd name="T61" fmla="*/ 29 h 45"/>
                <a:gd name="T62" fmla="*/ 0 w 81"/>
                <a:gd name="T63" fmla="*/ 25 h 45"/>
                <a:gd name="T64" fmla="*/ 34 w 81"/>
                <a:gd name="T65" fmla="*/ 25 h 45"/>
                <a:gd name="T66" fmla="*/ 37 w 81"/>
                <a:gd name="T67" fmla="*/ 29 h 45"/>
                <a:gd name="T68" fmla="*/ 0 w 81"/>
                <a:gd name="T69" fmla="*/ 29 h 45"/>
                <a:gd name="T70" fmla="*/ 39 w 81"/>
                <a:gd name="T71" fmla="*/ 45 h 45"/>
                <a:gd name="T72" fmla="*/ 39 w 81"/>
                <a:gd name="T73" fmla="*/ 45 h 45"/>
                <a:gd name="T74" fmla="*/ 39 w 81"/>
                <a:gd name="T75" fmla="*/ 1 h 45"/>
                <a:gd name="T76" fmla="*/ 39 w 81"/>
                <a:gd name="T77" fmla="*/ 1 h 45"/>
                <a:gd name="T78" fmla="*/ 39 w 81"/>
                <a:gd name="T79" fmla="*/ 45 h 45"/>
                <a:gd name="T80" fmla="*/ 50 w 81"/>
                <a:gd name="T81" fmla="*/ 24 h 45"/>
                <a:gd name="T82" fmla="*/ 44 w 81"/>
                <a:gd name="T83" fmla="*/ 24 h 45"/>
                <a:gd name="T84" fmla="*/ 43 w 81"/>
                <a:gd name="T85" fmla="*/ 23 h 45"/>
                <a:gd name="T86" fmla="*/ 44 w 81"/>
                <a:gd name="T87" fmla="*/ 22 h 45"/>
                <a:gd name="T88" fmla="*/ 50 w 81"/>
                <a:gd name="T89" fmla="*/ 22 h 45"/>
                <a:gd name="T90" fmla="*/ 51 w 81"/>
                <a:gd name="T91" fmla="*/ 23 h 45"/>
                <a:gd name="T92" fmla="*/ 50 w 81"/>
                <a:gd name="T93" fmla="*/ 24 h 45"/>
                <a:gd name="T94" fmla="*/ 66 w 81"/>
                <a:gd name="T95" fmla="*/ 21 h 45"/>
                <a:gd name="T96" fmla="*/ 43 w 81"/>
                <a:gd name="T97" fmla="*/ 21 h 45"/>
                <a:gd name="T98" fmla="*/ 43 w 81"/>
                <a:gd name="T99" fmla="*/ 1 h 45"/>
                <a:gd name="T100" fmla="*/ 56 w 81"/>
                <a:gd name="T101" fmla="*/ 1 h 45"/>
                <a:gd name="T102" fmla="*/ 59 w 81"/>
                <a:gd name="T103" fmla="*/ 5 h 45"/>
                <a:gd name="T104" fmla="*/ 66 w 81"/>
                <a:gd name="T105" fmla="*/ 2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1" h="45">
                  <a:moveTo>
                    <a:pt x="80" y="36"/>
                  </a:moveTo>
                  <a:cubicBezTo>
                    <a:pt x="79" y="36"/>
                    <a:pt x="79" y="36"/>
                    <a:pt x="79" y="36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8" y="36"/>
                    <a:pt x="75" y="36"/>
                    <a:pt x="75" y="36"/>
                  </a:cubicBezTo>
                  <a:cubicBezTo>
                    <a:pt x="75" y="35"/>
                    <a:pt x="75" y="31"/>
                    <a:pt x="76" y="31"/>
                  </a:cubicBezTo>
                  <a:cubicBezTo>
                    <a:pt x="76" y="30"/>
                    <a:pt x="77" y="30"/>
                    <a:pt x="78" y="30"/>
                  </a:cubicBezTo>
                  <a:cubicBezTo>
                    <a:pt x="78" y="30"/>
                    <a:pt x="78" y="30"/>
                    <a:pt x="78" y="30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6" y="22"/>
                    <a:pt x="75" y="21"/>
                    <a:pt x="71" y="21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2"/>
                    <a:pt x="59" y="0"/>
                    <a:pt x="5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4"/>
                    <a:pt x="1" y="45"/>
                    <a:pt x="2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0"/>
                    <a:pt x="13" y="35"/>
                    <a:pt x="18" y="35"/>
                  </a:cubicBezTo>
                  <a:cubicBezTo>
                    <a:pt x="23" y="35"/>
                    <a:pt x="27" y="40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5" y="39"/>
                    <a:pt x="59" y="35"/>
                    <a:pt x="64" y="35"/>
                  </a:cubicBezTo>
                  <a:cubicBezTo>
                    <a:pt x="69" y="35"/>
                    <a:pt x="74" y="39"/>
                    <a:pt x="74" y="45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0" y="45"/>
                    <a:pt x="81" y="45"/>
                    <a:pt x="81" y="44"/>
                  </a:cubicBezTo>
                  <a:cubicBezTo>
                    <a:pt x="81" y="38"/>
                    <a:pt x="81" y="38"/>
                    <a:pt x="81" y="38"/>
                  </a:cubicBezTo>
                  <a:cubicBezTo>
                    <a:pt x="81" y="37"/>
                    <a:pt x="80" y="36"/>
                    <a:pt x="80" y="36"/>
                  </a:cubicBezTo>
                  <a:close/>
                  <a:moveTo>
                    <a:pt x="0" y="29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7" y="29"/>
                    <a:pt x="37" y="29"/>
                    <a:pt x="37" y="29"/>
                  </a:cubicBezTo>
                  <a:lnTo>
                    <a:pt x="0" y="29"/>
                  </a:lnTo>
                  <a:close/>
                  <a:moveTo>
                    <a:pt x="39" y="45"/>
                  </a:moveTo>
                  <a:cubicBezTo>
                    <a:pt x="39" y="45"/>
                    <a:pt x="39" y="45"/>
                    <a:pt x="39" y="45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lnTo>
                    <a:pt x="39" y="45"/>
                  </a:lnTo>
                  <a:close/>
                  <a:moveTo>
                    <a:pt x="50" y="24"/>
                  </a:moveTo>
                  <a:cubicBezTo>
                    <a:pt x="44" y="24"/>
                    <a:pt x="44" y="24"/>
                    <a:pt x="44" y="24"/>
                  </a:cubicBezTo>
                  <a:cubicBezTo>
                    <a:pt x="43" y="24"/>
                    <a:pt x="43" y="24"/>
                    <a:pt x="43" y="23"/>
                  </a:cubicBezTo>
                  <a:cubicBezTo>
                    <a:pt x="43" y="23"/>
                    <a:pt x="43" y="22"/>
                    <a:pt x="44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1" y="22"/>
                    <a:pt x="51" y="23"/>
                    <a:pt x="51" y="23"/>
                  </a:cubicBezTo>
                  <a:cubicBezTo>
                    <a:pt x="51" y="24"/>
                    <a:pt x="51" y="24"/>
                    <a:pt x="50" y="24"/>
                  </a:cubicBezTo>
                  <a:close/>
                  <a:moveTo>
                    <a:pt x="66" y="21"/>
                  </a:moveTo>
                  <a:cubicBezTo>
                    <a:pt x="43" y="21"/>
                    <a:pt x="43" y="21"/>
                    <a:pt x="43" y="2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8" y="1"/>
                    <a:pt x="59" y="4"/>
                    <a:pt x="59" y="5"/>
                  </a:cubicBezTo>
                  <a:cubicBezTo>
                    <a:pt x="66" y="21"/>
                    <a:pt x="66" y="21"/>
                    <a:pt x="66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auto">
            <a:xfrm>
              <a:off x="5951538" y="3325813"/>
              <a:ext cx="44450" cy="49213"/>
            </a:xfrm>
            <a:custGeom>
              <a:avLst/>
              <a:gdLst>
                <a:gd name="T0" fmla="*/ 1 w 12"/>
                <a:gd name="T1" fmla="*/ 9 h 13"/>
                <a:gd name="T2" fmla="*/ 3 w 12"/>
                <a:gd name="T3" fmla="*/ 9 h 13"/>
                <a:gd name="T4" fmla="*/ 3 w 12"/>
                <a:gd name="T5" fmla="*/ 12 h 13"/>
                <a:gd name="T6" fmla="*/ 4 w 12"/>
                <a:gd name="T7" fmla="*/ 13 h 13"/>
                <a:gd name="T8" fmla="*/ 8 w 12"/>
                <a:gd name="T9" fmla="*/ 13 h 13"/>
                <a:gd name="T10" fmla="*/ 9 w 12"/>
                <a:gd name="T11" fmla="*/ 12 h 13"/>
                <a:gd name="T12" fmla="*/ 9 w 12"/>
                <a:gd name="T13" fmla="*/ 9 h 13"/>
                <a:gd name="T14" fmla="*/ 11 w 12"/>
                <a:gd name="T15" fmla="*/ 9 h 13"/>
                <a:gd name="T16" fmla="*/ 12 w 12"/>
                <a:gd name="T17" fmla="*/ 9 h 13"/>
                <a:gd name="T18" fmla="*/ 12 w 12"/>
                <a:gd name="T19" fmla="*/ 5 h 13"/>
                <a:gd name="T20" fmla="*/ 11 w 12"/>
                <a:gd name="T21" fmla="*/ 4 h 13"/>
                <a:gd name="T22" fmla="*/ 9 w 12"/>
                <a:gd name="T23" fmla="*/ 4 h 13"/>
                <a:gd name="T24" fmla="*/ 9 w 12"/>
                <a:gd name="T25" fmla="*/ 1 h 13"/>
                <a:gd name="T26" fmla="*/ 8 w 12"/>
                <a:gd name="T27" fmla="*/ 0 h 13"/>
                <a:gd name="T28" fmla="*/ 4 w 12"/>
                <a:gd name="T29" fmla="*/ 0 h 13"/>
                <a:gd name="T30" fmla="*/ 3 w 12"/>
                <a:gd name="T31" fmla="*/ 1 h 13"/>
                <a:gd name="T32" fmla="*/ 3 w 12"/>
                <a:gd name="T33" fmla="*/ 4 h 13"/>
                <a:gd name="T34" fmla="*/ 1 w 12"/>
                <a:gd name="T35" fmla="*/ 4 h 13"/>
                <a:gd name="T36" fmla="*/ 0 w 12"/>
                <a:gd name="T37" fmla="*/ 5 h 13"/>
                <a:gd name="T38" fmla="*/ 0 w 12"/>
                <a:gd name="T39" fmla="*/ 9 h 13"/>
                <a:gd name="T40" fmla="*/ 1 w 12"/>
                <a:gd name="T4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" h="13">
                  <a:moveTo>
                    <a:pt x="1" y="9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3"/>
                    <a:pt x="4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9" y="12"/>
                    <a:pt x="9" y="12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2" y="4"/>
                    <a:pt x="11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auto">
            <a:xfrm>
              <a:off x="6184901" y="3427413"/>
              <a:ext cx="14288" cy="7938"/>
            </a:xfrm>
            <a:custGeom>
              <a:avLst/>
              <a:gdLst>
                <a:gd name="T0" fmla="*/ 0 w 4"/>
                <a:gd name="T1" fmla="*/ 1 h 2"/>
                <a:gd name="T2" fmla="*/ 4 w 4"/>
                <a:gd name="T3" fmla="*/ 2 h 2"/>
                <a:gd name="T4" fmla="*/ 3 w 4"/>
                <a:gd name="T5" fmla="*/ 0 h 2"/>
                <a:gd name="T6" fmla="*/ 1 w 4"/>
                <a:gd name="T7" fmla="*/ 0 h 2"/>
                <a:gd name="T8" fmla="*/ 0 w 4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cubicBezTo>
                    <a:pt x="1" y="2"/>
                    <a:pt x="4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5" name="Freeform 78"/>
            <p:cNvSpPr>
              <a:spLocks noEditPoints="1"/>
            </p:cNvSpPr>
            <p:nvPr/>
          </p:nvSpPr>
          <p:spPr bwMode="auto">
            <a:xfrm>
              <a:off x="6108701" y="3435350"/>
              <a:ext cx="68263" cy="66675"/>
            </a:xfrm>
            <a:custGeom>
              <a:avLst/>
              <a:gdLst>
                <a:gd name="T0" fmla="*/ 9 w 18"/>
                <a:gd name="T1" fmla="*/ 0 h 18"/>
                <a:gd name="T2" fmla="*/ 0 w 18"/>
                <a:gd name="T3" fmla="*/ 9 h 18"/>
                <a:gd name="T4" fmla="*/ 9 w 18"/>
                <a:gd name="T5" fmla="*/ 18 h 18"/>
                <a:gd name="T6" fmla="*/ 18 w 18"/>
                <a:gd name="T7" fmla="*/ 9 h 18"/>
                <a:gd name="T8" fmla="*/ 9 w 18"/>
                <a:gd name="T9" fmla="*/ 0 h 18"/>
                <a:gd name="T10" fmla="*/ 9 w 18"/>
                <a:gd name="T11" fmla="*/ 15 h 18"/>
                <a:gd name="T12" fmla="*/ 4 w 18"/>
                <a:gd name="T13" fmla="*/ 9 h 18"/>
                <a:gd name="T14" fmla="*/ 9 w 18"/>
                <a:gd name="T15" fmla="*/ 4 h 18"/>
                <a:gd name="T16" fmla="*/ 15 w 18"/>
                <a:gd name="T17" fmla="*/ 9 h 18"/>
                <a:gd name="T18" fmla="*/ 9 w 18"/>
                <a:gd name="T19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4" y="18"/>
                    <a:pt x="18" y="14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lose/>
                  <a:moveTo>
                    <a:pt x="9" y="15"/>
                  </a:moveTo>
                  <a:cubicBezTo>
                    <a:pt x="6" y="15"/>
                    <a:pt x="4" y="12"/>
                    <a:pt x="4" y="9"/>
                  </a:cubicBezTo>
                  <a:cubicBezTo>
                    <a:pt x="4" y="7"/>
                    <a:pt x="6" y="4"/>
                    <a:pt x="9" y="4"/>
                  </a:cubicBezTo>
                  <a:cubicBezTo>
                    <a:pt x="12" y="4"/>
                    <a:pt x="15" y="7"/>
                    <a:pt x="15" y="9"/>
                  </a:cubicBezTo>
                  <a:cubicBezTo>
                    <a:pt x="15" y="12"/>
                    <a:pt x="12" y="15"/>
                    <a:pt x="9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6" name="Oval 79"/>
            <p:cNvSpPr>
              <a:spLocks noChangeArrowheads="1"/>
            </p:cNvSpPr>
            <p:nvPr/>
          </p:nvSpPr>
          <p:spPr bwMode="auto">
            <a:xfrm>
              <a:off x="6127751" y="3452813"/>
              <a:ext cx="33338" cy="349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7" name="Freeform 80"/>
            <p:cNvSpPr>
              <a:spLocks noEditPoints="1"/>
            </p:cNvSpPr>
            <p:nvPr/>
          </p:nvSpPr>
          <p:spPr bwMode="auto">
            <a:xfrm>
              <a:off x="5935663" y="3438525"/>
              <a:ext cx="68263" cy="68263"/>
            </a:xfrm>
            <a:custGeom>
              <a:avLst/>
              <a:gdLst>
                <a:gd name="T0" fmla="*/ 9 w 18"/>
                <a:gd name="T1" fmla="*/ 0 h 18"/>
                <a:gd name="T2" fmla="*/ 0 w 18"/>
                <a:gd name="T3" fmla="*/ 9 h 18"/>
                <a:gd name="T4" fmla="*/ 9 w 18"/>
                <a:gd name="T5" fmla="*/ 18 h 18"/>
                <a:gd name="T6" fmla="*/ 18 w 18"/>
                <a:gd name="T7" fmla="*/ 9 h 18"/>
                <a:gd name="T8" fmla="*/ 9 w 18"/>
                <a:gd name="T9" fmla="*/ 0 h 18"/>
                <a:gd name="T10" fmla="*/ 9 w 18"/>
                <a:gd name="T11" fmla="*/ 14 h 18"/>
                <a:gd name="T12" fmla="*/ 4 w 18"/>
                <a:gd name="T13" fmla="*/ 9 h 18"/>
                <a:gd name="T14" fmla="*/ 9 w 18"/>
                <a:gd name="T15" fmla="*/ 3 h 18"/>
                <a:gd name="T16" fmla="*/ 14 w 18"/>
                <a:gd name="T17" fmla="*/ 9 h 18"/>
                <a:gd name="T18" fmla="*/ 9 w 18"/>
                <a:gd name="T1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4" y="18"/>
                    <a:pt x="18" y="14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lose/>
                  <a:moveTo>
                    <a:pt x="9" y="14"/>
                  </a:moveTo>
                  <a:cubicBezTo>
                    <a:pt x="6" y="14"/>
                    <a:pt x="4" y="12"/>
                    <a:pt x="4" y="9"/>
                  </a:cubicBezTo>
                  <a:cubicBezTo>
                    <a:pt x="4" y="6"/>
                    <a:pt x="6" y="3"/>
                    <a:pt x="9" y="3"/>
                  </a:cubicBezTo>
                  <a:cubicBezTo>
                    <a:pt x="12" y="3"/>
                    <a:pt x="14" y="6"/>
                    <a:pt x="14" y="9"/>
                  </a:cubicBezTo>
                  <a:cubicBezTo>
                    <a:pt x="14" y="12"/>
                    <a:pt x="12" y="14"/>
                    <a:pt x="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8" name="Oval 81"/>
            <p:cNvSpPr>
              <a:spLocks noChangeArrowheads="1"/>
            </p:cNvSpPr>
            <p:nvPr/>
          </p:nvSpPr>
          <p:spPr bwMode="auto">
            <a:xfrm>
              <a:off x="5954713" y="3452813"/>
              <a:ext cx="30163" cy="349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9" name="Freeform 82"/>
            <p:cNvSpPr>
              <a:spLocks noEditPoints="1"/>
            </p:cNvSpPr>
            <p:nvPr/>
          </p:nvSpPr>
          <p:spPr bwMode="auto">
            <a:xfrm>
              <a:off x="6707188" y="3257550"/>
              <a:ext cx="119063" cy="123825"/>
            </a:xfrm>
            <a:custGeom>
              <a:avLst/>
              <a:gdLst>
                <a:gd name="T0" fmla="*/ 6 w 32"/>
                <a:gd name="T1" fmla="*/ 32 h 33"/>
                <a:gd name="T2" fmla="*/ 28 w 32"/>
                <a:gd name="T3" fmla="*/ 33 h 33"/>
                <a:gd name="T4" fmla="*/ 32 w 32"/>
                <a:gd name="T5" fmla="*/ 13 h 33"/>
                <a:gd name="T6" fmla="*/ 15 w 32"/>
                <a:gd name="T7" fmla="*/ 0 h 33"/>
                <a:gd name="T8" fmla="*/ 0 w 32"/>
                <a:gd name="T9" fmla="*/ 33 h 33"/>
                <a:gd name="T10" fmla="*/ 29 w 32"/>
                <a:gd name="T11" fmla="*/ 13 h 33"/>
                <a:gd name="T12" fmla="*/ 29 w 32"/>
                <a:gd name="T13" fmla="*/ 15 h 33"/>
                <a:gd name="T14" fmla="*/ 29 w 32"/>
                <a:gd name="T15" fmla="*/ 13 h 33"/>
                <a:gd name="T16" fmla="*/ 30 w 32"/>
                <a:gd name="T17" fmla="*/ 23 h 33"/>
                <a:gd name="T18" fmla="*/ 28 w 32"/>
                <a:gd name="T19" fmla="*/ 23 h 33"/>
                <a:gd name="T20" fmla="*/ 25 w 32"/>
                <a:gd name="T21" fmla="*/ 18 h 33"/>
                <a:gd name="T22" fmla="*/ 25 w 32"/>
                <a:gd name="T23" fmla="*/ 20 h 33"/>
                <a:gd name="T24" fmla="*/ 25 w 32"/>
                <a:gd name="T25" fmla="*/ 18 h 33"/>
                <a:gd name="T26" fmla="*/ 26 w 32"/>
                <a:gd name="T27" fmla="*/ 28 h 33"/>
                <a:gd name="T28" fmla="*/ 23 w 32"/>
                <a:gd name="T29" fmla="*/ 28 h 33"/>
                <a:gd name="T30" fmla="*/ 22 w 32"/>
                <a:gd name="T31" fmla="*/ 13 h 33"/>
                <a:gd name="T32" fmla="*/ 22 w 32"/>
                <a:gd name="T33" fmla="*/ 15 h 33"/>
                <a:gd name="T34" fmla="*/ 22 w 32"/>
                <a:gd name="T35" fmla="*/ 13 h 33"/>
                <a:gd name="T36" fmla="*/ 23 w 32"/>
                <a:gd name="T37" fmla="*/ 23 h 33"/>
                <a:gd name="T38" fmla="*/ 20 w 32"/>
                <a:gd name="T39" fmla="*/ 23 h 33"/>
                <a:gd name="T40" fmla="*/ 19 w 32"/>
                <a:gd name="T41" fmla="*/ 18 h 33"/>
                <a:gd name="T42" fmla="*/ 19 w 32"/>
                <a:gd name="T43" fmla="*/ 20 h 33"/>
                <a:gd name="T44" fmla="*/ 19 w 32"/>
                <a:gd name="T45" fmla="*/ 18 h 33"/>
                <a:gd name="T46" fmla="*/ 20 w 32"/>
                <a:gd name="T47" fmla="*/ 28 h 33"/>
                <a:gd name="T48" fmla="*/ 17 w 32"/>
                <a:gd name="T49" fmla="*/ 28 h 33"/>
                <a:gd name="T50" fmla="*/ 16 w 32"/>
                <a:gd name="T51" fmla="*/ 13 h 33"/>
                <a:gd name="T52" fmla="*/ 16 w 32"/>
                <a:gd name="T53" fmla="*/ 15 h 33"/>
                <a:gd name="T54" fmla="*/ 16 w 32"/>
                <a:gd name="T55" fmla="*/ 13 h 33"/>
                <a:gd name="T56" fmla="*/ 17 w 32"/>
                <a:gd name="T57" fmla="*/ 23 h 33"/>
                <a:gd name="T58" fmla="*/ 14 w 32"/>
                <a:gd name="T59" fmla="*/ 23 h 33"/>
                <a:gd name="T60" fmla="*/ 13 w 32"/>
                <a:gd name="T61" fmla="*/ 18 h 33"/>
                <a:gd name="T62" fmla="*/ 13 w 32"/>
                <a:gd name="T63" fmla="*/ 20 h 33"/>
                <a:gd name="T64" fmla="*/ 13 w 32"/>
                <a:gd name="T65" fmla="*/ 18 h 33"/>
                <a:gd name="T66" fmla="*/ 14 w 32"/>
                <a:gd name="T67" fmla="*/ 28 h 33"/>
                <a:gd name="T68" fmla="*/ 11 w 32"/>
                <a:gd name="T69" fmla="*/ 28 h 33"/>
                <a:gd name="T70" fmla="*/ 10 w 32"/>
                <a:gd name="T71" fmla="*/ 13 h 33"/>
                <a:gd name="T72" fmla="*/ 10 w 32"/>
                <a:gd name="T73" fmla="*/ 15 h 33"/>
                <a:gd name="T74" fmla="*/ 10 w 32"/>
                <a:gd name="T75" fmla="*/ 13 h 33"/>
                <a:gd name="T76" fmla="*/ 11 w 32"/>
                <a:gd name="T77" fmla="*/ 23 h 33"/>
                <a:gd name="T78" fmla="*/ 8 w 32"/>
                <a:gd name="T79" fmla="*/ 23 h 33"/>
                <a:gd name="T80" fmla="*/ 7 w 32"/>
                <a:gd name="T81" fmla="*/ 18 h 33"/>
                <a:gd name="T82" fmla="*/ 7 w 32"/>
                <a:gd name="T83" fmla="*/ 20 h 33"/>
                <a:gd name="T84" fmla="*/ 7 w 32"/>
                <a:gd name="T85" fmla="*/ 18 h 33"/>
                <a:gd name="T86" fmla="*/ 8 w 32"/>
                <a:gd name="T87" fmla="*/ 28 h 33"/>
                <a:gd name="T88" fmla="*/ 6 w 32"/>
                <a:gd name="T89" fmla="*/ 28 h 33"/>
                <a:gd name="T90" fmla="*/ 4 w 32"/>
                <a:gd name="T91" fmla="*/ 13 h 33"/>
                <a:gd name="T92" fmla="*/ 4 w 32"/>
                <a:gd name="T93" fmla="*/ 15 h 33"/>
                <a:gd name="T94" fmla="*/ 4 w 32"/>
                <a:gd name="T95" fmla="*/ 13 h 33"/>
                <a:gd name="T96" fmla="*/ 5 w 32"/>
                <a:gd name="T97" fmla="*/ 23 h 33"/>
                <a:gd name="T98" fmla="*/ 3 w 32"/>
                <a:gd name="T9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" h="33">
                  <a:moveTo>
                    <a:pt x="3" y="33"/>
                  </a:moveTo>
                  <a:cubicBezTo>
                    <a:pt x="4" y="33"/>
                    <a:pt x="5" y="32"/>
                    <a:pt x="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7" y="32"/>
                    <a:pt x="28" y="33"/>
                    <a:pt x="28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4"/>
                    <a:pt x="25" y="0"/>
                    <a:pt x="1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4"/>
                    <a:pt x="0" y="1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3" y="33"/>
                  </a:lnTo>
                  <a:close/>
                  <a:moveTo>
                    <a:pt x="29" y="13"/>
                  </a:moveTo>
                  <a:cubicBezTo>
                    <a:pt x="30" y="13"/>
                    <a:pt x="31" y="13"/>
                    <a:pt x="31" y="14"/>
                  </a:cubicBezTo>
                  <a:cubicBezTo>
                    <a:pt x="31" y="15"/>
                    <a:pt x="30" y="15"/>
                    <a:pt x="29" y="15"/>
                  </a:cubicBezTo>
                  <a:cubicBezTo>
                    <a:pt x="29" y="15"/>
                    <a:pt x="28" y="15"/>
                    <a:pt x="28" y="14"/>
                  </a:cubicBezTo>
                  <a:cubicBezTo>
                    <a:pt x="28" y="13"/>
                    <a:pt x="29" y="13"/>
                    <a:pt x="29" y="13"/>
                  </a:cubicBezTo>
                  <a:close/>
                  <a:moveTo>
                    <a:pt x="29" y="22"/>
                  </a:moveTo>
                  <a:cubicBezTo>
                    <a:pt x="29" y="22"/>
                    <a:pt x="30" y="22"/>
                    <a:pt x="30" y="23"/>
                  </a:cubicBezTo>
                  <a:cubicBezTo>
                    <a:pt x="30" y="24"/>
                    <a:pt x="29" y="24"/>
                    <a:pt x="29" y="24"/>
                  </a:cubicBezTo>
                  <a:cubicBezTo>
                    <a:pt x="28" y="24"/>
                    <a:pt x="28" y="24"/>
                    <a:pt x="28" y="23"/>
                  </a:cubicBezTo>
                  <a:cubicBezTo>
                    <a:pt x="28" y="22"/>
                    <a:pt x="28" y="22"/>
                    <a:pt x="29" y="22"/>
                  </a:cubicBezTo>
                  <a:close/>
                  <a:moveTo>
                    <a:pt x="25" y="18"/>
                  </a:moveTo>
                  <a:cubicBezTo>
                    <a:pt x="25" y="18"/>
                    <a:pt x="26" y="18"/>
                    <a:pt x="26" y="19"/>
                  </a:cubicBezTo>
                  <a:cubicBezTo>
                    <a:pt x="26" y="20"/>
                    <a:pt x="25" y="20"/>
                    <a:pt x="25" y="20"/>
                  </a:cubicBezTo>
                  <a:cubicBezTo>
                    <a:pt x="24" y="20"/>
                    <a:pt x="23" y="20"/>
                    <a:pt x="23" y="19"/>
                  </a:cubicBezTo>
                  <a:cubicBezTo>
                    <a:pt x="23" y="18"/>
                    <a:pt x="24" y="18"/>
                    <a:pt x="25" y="18"/>
                  </a:cubicBezTo>
                  <a:close/>
                  <a:moveTo>
                    <a:pt x="24" y="27"/>
                  </a:moveTo>
                  <a:cubicBezTo>
                    <a:pt x="25" y="27"/>
                    <a:pt x="26" y="27"/>
                    <a:pt x="26" y="28"/>
                  </a:cubicBezTo>
                  <a:cubicBezTo>
                    <a:pt x="26" y="29"/>
                    <a:pt x="25" y="29"/>
                    <a:pt x="24" y="29"/>
                  </a:cubicBezTo>
                  <a:cubicBezTo>
                    <a:pt x="24" y="29"/>
                    <a:pt x="23" y="29"/>
                    <a:pt x="23" y="28"/>
                  </a:cubicBezTo>
                  <a:cubicBezTo>
                    <a:pt x="23" y="27"/>
                    <a:pt x="24" y="27"/>
                    <a:pt x="24" y="27"/>
                  </a:cubicBezTo>
                  <a:close/>
                  <a:moveTo>
                    <a:pt x="22" y="13"/>
                  </a:moveTo>
                  <a:cubicBezTo>
                    <a:pt x="23" y="13"/>
                    <a:pt x="23" y="13"/>
                    <a:pt x="23" y="14"/>
                  </a:cubicBezTo>
                  <a:cubicBezTo>
                    <a:pt x="23" y="15"/>
                    <a:pt x="23" y="15"/>
                    <a:pt x="22" y="15"/>
                  </a:cubicBezTo>
                  <a:cubicBezTo>
                    <a:pt x="21" y="15"/>
                    <a:pt x="21" y="15"/>
                    <a:pt x="21" y="14"/>
                  </a:cubicBezTo>
                  <a:cubicBezTo>
                    <a:pt x="21" y="13"/>
                    <a:pt x="21" y="13"/>
                    <a:pt x="22" y="13"/>
                  </a:cubicBezTo>
                  <a:close/>
                  <a:moveTo>
                    <a:pt x="21" y="22"/>
                  </a:moveTo>
                  <a:cubicBezTo>
                    <a:pt x="22" y="22"/>
                    <a:pt x="23" y="22"/>
                    <a:pt x="23" y="23"/>
                  </a:cubicBezTo>
                  <a:cubicBezTo>
                    <a:pt x="23" y="24"/>
                    <a:pt x="22" y="24"/>
                    <a:pt x="21" y="24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0" y="22"/>
                    <a:pt x="21" y="22"/>
                    <a:pt x="21" y="22"/>
                  </a:cubicBezTo>
                  <a:close/>
                  <a:moveTo>
                    <a:pt x="19" y="18"/>
                  </a:moveTo>
                  <a:cubicBezTo>
                    <a:pt x="20" y="18"/>
                    <a:pt x="20" y="18"/>
                    <a:pt x="20" y="19"/>
                  </a:cubicBezTo>
                  <a:cubicBezTo>
                    <a:pt x="20" y="20"/>
                    <a:pt x="20" y="20"/>
                    <a:pt x="19" y="20"/>
                  </a:cubicBezTo>
                  <a:cubicBezTo>
                    <a:pt x="18" y="20"/>
                    <a:pt x="18" y="20"/>
                    <a:pt x="18" y="19"/>
                  </a:cubicBezTo>
                  <a:cubicBezTo>
                    <a:pt x="18" y="18"/>
                    <a:pt x="18" y="18"/>
                    <a:pt x="19" y="18"/>
                  </a:cubicBezTo>
                  <a:close/>
                  <a:moveTo>
                    <a:pt x="18" y="27"/>
                  </a:moveTo>
                  <a:cubicBezTo>
                    <a:pt x="19" y="27"/>
                    <a:pt x="20" y="27"/>
                    <a:pt x="20" y="28"/>
                  </a:cubicBezTo>
                  <a:cubicBezTo>
                    <a:pt x="20" y="29"/>
                    <a:pt x="19" y="29"/>
                    <a:pt x="18" y="29"/>
                  </a:cubicBezTo>
                  <a:cubicBezTo>
                    <a:pt x="18" y="29"/>
                    <a:pt x="17" y="29"/>
                    <a:pt x="17" y="28"/>
                  </a:cubicBezTo>
                  <a:cubicBezTo>
                    <a:pt x="17" y="27"/>
                    <a:pt x="18" y="27"/>
                    <a:pt x="18" y="27"/>
                  </a:cubicBezTo>
                  <a:close/>
                  <a:moveTo>
                    <a:pt x="16" y="13"/>
                  </a:moveTo>
                  <a:cubicBezTo>
                    <a:pt x="17" y="13"/>
                    <a:pt x="17" y="13"/>
                    <a:pt x="17" y="14"/>
                  </a:cubicBezTo>
                  <a:cubicBezTo>
                    <a:pt x="17" y="15"/>
                    <a:pt x="17" y="15"/>
                    <a:pt x="16" y="15"/>
                  </a:cubicBezTo>
                  <a:cubicBezTo>
                    <a:pt x="15" y="15"/>
                    <a:pt x="15" y="15"/>
                    <a:pt x="15" y="14"/>
                  </a:cubicBezTo>
                  <a:cubicBezTo>
                    <a:pt x="15" y="13"/>
                    <a:pt x="15" y="13"/>
                    <a:pt x="16" y="13"/>
                  </a:cubicBezTo>
                  <a:close/>
                  <a:moveTo>
                    <a:pt x="16" y="22"/>
                  </a:moveTo>
                  <a:cubicBezTo>
                    <a:pt x="16" y="22"/>
                    <a:pt x="17" y="22"/>
                    <a:pt x="17" y="23"/>
                  </a:cubicBezTo>
                  <a:cubicBezTo>
                    <a:pt x="17" y="24"/>
                    <a:pt x="16" y="24"/>
                    <a:pt x="16" y="24"/>
                  </a:cubicBezTo>
                  <a:cubicBezTo>
                    <a:pt x="15" y="24"/>
                    <a:pt x="14" y="24"/>
                    <a:pt x="14" y="23"/>
                  </a:cubicBezTo>
                  <a:cubicBezTo>
                    <a:pt x="14" y="22"/>
                    <a:pt x="15" y="22"/>
                    <a:pt x="16" y="22"/>
                  </a:cubicBezTo>
                  <a:close/>
                  <a:moveTo>
                    <a:pt x="13" y="18"/>
                  </a:moveTo>
                  <a:cubicBezTo>
                    <a:pt x="14" y="18"/>
                    <a:pt x="14" y="18"/>
                    <a:pt x="14" y="19"/>
                  </a:cubicBezTo>
                  <a:cubicBezTo>
                    <a:pt x="14" y="20"/>
                    <a:pt x="14" y="20"/>
                    <a:pt x="13" y="20"/>
                  </a:cubicBezTo>
                  <a:cubicBezTo>
                    <a:pt x="12" y="20"/>
                    <a:pt x="12" y="20"/>
                    <a:pt x="12" y="19"/>
                  </a:cubicBezTo>
                  <a:cubicBezTo>
                    <a:pt x="12" y="18"/>
                    <a:pt x="12" y="18"/>
                    <a:pt x="13" y="18"/>
                  </a:cubicBezTo>
                  <a:close/>
                  <a:moveTo>
                    <a:pt x="13" y="27"/>
                  </a:moveTo>
                  <a:cubicBezTo>
                    <a:pt x="13" y="27"/>
                    <a:pt x="14" y="27"/>
                    <a:pt x="14" y="28"/>
                  </a:cubicBezTo>
                  <a:cubicBezTo>
                    <a:pt x="14" y="29"/>
                    <a:pt x="13" y="29"/>
                    <a:pt x="13" y="29"/>
                  </a:cubicBezTo>
                  <a:cubicBezTo>
                    <a:pt x="12" y="29"/>
                    <a:pt x="11" y="29"/>
                    <a:pt x="11" y="28"/>
                  </a:cubicBezTo>
                  <a:cubicBezTo>
                    <a:pt x="11" y="27"/>
                    <a:pt x="12" y="27"/>
                    <a:pt x="13" y="27"/>
                  </a:cubicBezTo>
                  <a:close/>
                  <a:moveTo>
                    <a:pt x="10" y="13"/>
                  </a:moveTo>
                  <a:cubicBezTo>
                    <a:pt x="11" y="13"/>
                    <a:pt x="11" y="13"/>
                    <a:pt x="11" y="14"/>
                  </a:cubicBezTo>
                  <a:cubicBezTo>
                    <a:pt x="11" y="15"/>
                    <a:pt x="11" y="15"/>
                    <a:pt x="10" y="15"/>
                  </a:cubicBezTo>
                  <a:cubicBezTo>
                    <a:pt x="9" y="15"/>
                    <a:pt x="9" y="15"/>
                    <a:pt x="9" y="14"/>
                  </a:cubicBezTo>
                  <a:cubicBezTo>
                    <a:pt x="9" y="13"/>
                    <a:pt x="9" y="13"/>
                    <a:pt x="10" y="13"/>
                  </a:cubicBezTo>
                  <a:close/>
                  <a:moveTo>
                    <a:pt x="10" y="22"/>
                  </a:moveTo>
                  <a:cubicBezTo>
                    <a:pt x="10" y="22"/>
                    <a:pt x="11" y="22"/>
                    <a:pt x="11" y="23"/>
                  </a:cubicBezTo>
                  <a:cubicBezTo>
                    <a:pt x="11" y="24"/>
                    <a:pt x="10" y="24"/>
                    <a:pt x="10" y="24"/>
                  </a:cubicBezTo>
                  <a:cubicBezTo>
                    <a:pt x="9" y="24"/>
                    <a:pt x="8" y="24"/>
                    <a:pt x="8" y="23"/>
                  </a:cubicBezTo>
                  <a:cubicBezTo>
                    <a:pt x="8" y="22"/>
                    <a:pt x="9" y="22"/>
                    <a:pt x="10" y="22"/>
                  </a:cubicBezTo>
                  <a:close/>
                  <a:moveTo>
                    <a:pt x="7" y="18"/>
                  </a:moveTo>
                  <a:cubicBezTo>
                    <a:pt x="8" y="18"/>
                    <a:pt x="9" y="18"/>
                    <a:pt x="9" y="19"/>
                  </a:cubicBezTo>
                  <a:cubicBezTo>
                    <a:pt x="9" y="20"/>
                    <a:pt x="8" y="20"/>
                    <a:pt x="7" y="20"/>
                  </a:cubicBezTo>
                  <a:cubicBezTo>
                    <a:pt x="7" y="20"/>
                    <a:pt x="6" y="20"/>
                    <a:pt x="6" y="19"/>
                  </a:cubicBezTo>
                  <a:cubicBezTo>
                    <a:pt x="6" y="18"/>
                    <a:pt x="7" y="18"/>
                    <a:pt x="7" y="18"/>
                  </a:cubicBezTo>
                  <a:close/>
                  <a:moveTo>
                    <a:pt x="7" y="27"/>
                  </a:moveTo>
                  <a:cubicBezTo>
                    <a:pt x="8" y="27"/>
                    <a:pt x="8" y="27"/>
                    <a:pt x="8" y="28"/>
                  </a:cubicBezTo>
                  <a:cubicBezTo>
                    <a:pt x="8" y="29"/>
                    <a:pt x="8" y="29"/>
                    <a:pt x="7" y="29"/>
                  </a:cubicBezTo>
                  <a:cubicBezTo>
                    <a:pt x="6" y="29"/>
                    <a:pt x="6" y="29"/>
                    <a:pt x="6" y="28"/>
                  </a:cubicBezTo>
                  <a:cubicBezTo>
                    <a:pt x="6" y="27"/>
                    <a:pt x="6" y="27"/>
                    <a:pt x="7" y="27"/>
                  </a:cubicBezTo>
                  <a:close/>
                  <a:moveTo>
                    <a:pt x="4" y="13"/>
                  </a:moveTo>
                  <a:cubicBezTo>
                    <a:pt x="5" y="13"/>
                    <a:pt x="6" y="13"/>
                    <a:pt x="6" y="14"/>
                  </a:cubicBezTo>
                  <a:cubicBezTo>
                    <a:pt x="6" y="15"/>
                    <a:pt x="5" y="15"/>
                    <a:pt x="4" y="15"/>
                  </a:cubicBezTo>
                  <a:cubicBezTo>
                    <a:pt x="4" y="15"/>
                    <a:pt x="3" y="15"/>
                    <a:pt x="3" y="14"/>
                  </a:cubicBezTo>
                  <a:cubicBezTo>
                    <a:pt x="3" y="13"/>
                    <a:pt x="4" y="13"/>
                    <a:pt x="4" y="13"/>
                  </a:cubicBezTo>
                  <a:close/>
                  <a:moveTo>
                    <a:pt x="4" y="22"/>
                  </a:moveTo>
                  <a:cubicBezTo>
                    <a:pt x="5" y="22"/>
                    <a:pt x="5" y="22"/>
                    <a:pt x="5" y="23"/>
                  </a:cubicBezTo>
                  <a:cubicBezTo>
                    <a:pt x="5" y="24"/>
                    <a:pt x="5" y="24"/>
                    <a:pt x="4" y="24"/>
                  </a:cubicBezTo>
                  <a:cubicBezTo>
                    <a:pt x="3" y="24"/>
                    <a:pt x="3" y="24"/>
                    <a:pt x="3" y="23"/>
                  </a:cubicBezTo>
                  <a:cubicBezTo>
                    <a:pt x="3" y="22"/>
                    <a:pt x="3" y="22"/>
                    <a:pt x="4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0" name="Freeform 83"/>
            <p:cNvSpPr>
              <a:spLocks noEditPoints="1"/>
            </p:cNvSpPr>
            <p:nvPr/>
          </p:nvSpPr>
          <p:spPr bwMode="auto">
            <a:xfrm>
              <a:off x="6707188" y="3524250"/>
              <a:ext cx="119063" cy="109538"/>
            </a:xfrm>
            <a:custGeom>
              <a:avLst/>
              <a:gdLst>
                <a:gd name="T0" fmla="*/ 0 w 32"/>
                <a:gd name="T1" fmla="*/ 18 h 29"/>
                <a:gd name="T2" fmla="*/ 17 w 32"/>
                <a:gd name="T3" fmla="*/ 29 h 29"/>
                <a:gd name="T4" fmla="*/ 32 w 32"/>
                <a:gd name="T5" fmla="*/ 0 h 29"/>
                <a:gd name="T6" fmla="*/ 4 w 32"/>
                <a:gd name="T7" fmla="*/ 13 h 29"/>
                <a:gd name="T8" fmla="*/ 4 w 32"/>
                <a:gd name="T9" fmla="*/ 11 h 29"/>
                <a:gd name="T10" fmla="*/ 4 w 32"/>
                <a:gd name="T11" fmla="*/ 13 h 29"/>
                <a:gd name="T12" fmla="*/ 3 w 32"/>
                <a:gd name="T13" fmla="*/ 3 h 29"/>
                <a:gd name="T14" fmla="*/ 5 w 32"/>
                <a:gd name="T15" fmla="*/ 3 h 29"/>
                <a:gd name="T16" fmla="*/ 6 w 32"/>
                <a:gd name="T17" fmla="*/ 18 h 29"/>
                <a:gd name="T18" fmla="*/ 6 w 32"/>
                <a:gd name="T19" fmla="*/ 16 h 29"/>
                <a:gd name="T20" fmla="*/ 6 w 32"/>
                <a:gd name="T21" fmla="*/ 18 h 29"/>
                <a:gd name="T22" fmla="*/ 6 w 32"/>
                <a:gd name="T23" fmla="*/ 8 h 29"/>
                <a:gd name="T24" fmla="*/ 8 w 32"/>
                <a:gd name="T25" fmla="*/ 8 h 29"/>
                <a:gd name="T26" fmla="*/ 9 w 32"/>
                <a:gd name="T27" fmla="*/ 13 h 29"/>
                <a:gd name="T28" fmla="*/ 9 w 32"/>
                <a:gd name="T29" fmla="*/ 11 h 29"/>
                <a:gd name="T30" fmla="*/ 9 w 32"/>
                <a:gd name="T31" fmla="*/ 13 h 29"/>
                <a:gd name="T32" fmla="*/ 9 w 32"/>
                <a:gd name="T33" fmla="*/ 3 h 29"/>
                <a:gd name="T34" fmla="*/ 11 w 32"/>
                <a:gd name="T35" fmla="*/ 3 h 29"/>
                <a:gd name="T36" fmla="*/ 12 w 32"/>
                <a:gd name="T37" fmla="*/ 18 h 29"/>
                <a:gd name="T38" fmla="*/ 12 w 32"/>
                <a:gd name="T39" fmla="*/ 16 h 29"/>
                <a:gd name="T40" fmla="*/ 12 w 32"/>
                <a:gd name="T41" fmla="*/ 18 h 29"/>
                <a:gd name="T42" fmla="*/ 11 w 32"/>
                <a:gd name="T43" fmla="*/ 8 h 29"/>
                <a:gd name="T44" fmla="*/ 14 w 32"/>
                <a:gd name="T45" fmla="*/ 8 h 29"/>
                <a:gd name="T46" fmla="*/ 15 w 32"/>
                <a:gd name="T47" fmla="*/ 13 h 29"/>
                <a:gd name="T48" fmla="*/ 15 w 32"/>
                <a:gd name="T49" fmla="*/ 11 h 29"/>
                <a:gd name="T50" fmla="*/ 15 w 32"/>
                <a:gd name="T51" fmla="*/ 13 h 29"/>
                <a:gd name="T52" fmla="*/ 14 w 32"/>
                <a:gd name="T53" fmla="*/ 3 h 29"/>
                <a:gd name="T54" fmla="*/ 17 w 32"/>
                <a:gd name="T55" fmla="*/ 3 h 29"/>
                <a:gd name="T56" fmla="*/ 18 w 32"/>
                <a:gd name="T57" fmla="*/ 18 h 29"/>
                <a:gd name="T58" fmla="*/ 18 w 32"/>
                <a:gd name="T59" fmla="*/ 16 h 29"/>
                <a:gd name="T60" fmla="*/ 18 w 32"/>
                <a:gd name="T61" fmla="*/ 18 h 29"/>
                <a:gd name="T62" fmla="*/ 17 w 32"/>
                <a:gd name="T63" fmla="*/ 8 h 29"/>
                <a:gd name="T64" fmla="*/ 20 w 32"/>
                <a:gd name="T65" fmla="*/ 8 h 29"/>
                <a:gd name="T66" fmla="*/ 21 w 32"/>
                <a:gd name="T67" fmla="*/ 13 h 29"/>
                <a:gd name="T68" fmla="*/ 21 w 32"/>
                <a:gd name="T69" fmla="*/ 11 h 29"/>
                <a:gd name="T70" fmla="*/ 21 w 32"/>
                <a:gd name="T71" fmla="*/ 13 h 29"/>
                <a:gd name="T72" fmla="*/ 20 w 32"/>
                <a:gd name="T73" fmla="*/ 3 h 29"/>
                <a:gd name="T74" fmla="*/ 23 w 32"/>
                <a:gd name="T75" fmla="*/ 3 h 29"/>
                <a:gd name="T76" fmla="*/ 24 w 32"/>
                <a:gd name="T77" fmla="*/ 18 h 29"/>
                <a:gd name="T78" fmla="*/ 24 w 32"/>
                <a:gd name="T79" fmla="*/ 16 h 29"/>
                <a:gd name="T80" fmla="*/ 24 w 32"/>
                <a:gd name="T81" fmla="*/ 18 h 29"/>
                <a:gd name="T82" fmla="*/ 23 w 32"/>
                <a:gd name="T83" fmla="*/ 8 h 29"/>
                <a:gd name="T84" fmla="*/ 26 w 32"/>
                <a:gd name="T85" fmla="*/ 8 h 29"/>
                <a:gd name="T86" fmla="*/ 28 w 32"/>
                <a:gd name="T87" fmla="*/ 13 h 29"/>
                <a:gd name="T88" fmla="*/ 28 w 32"/>
                <a:gd name="T89" fmla="*/ 11 h 29"/>
                <a:gd name="T90" fmla="*/ 28 w 32"/>
                <a:gd name="T91" fmla="*/ 13 h 29"/>
                <a:gd name="T92" fmla="*/ 28 w 32"/>
                <a:gd name="T93" fmla="*/ 3 h 29"/>
                <a:gd name="T94" fmla="*/ 30 w 32"/>
                <a:gd name="T9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" h="29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7"/>
                    <a:pt x="7" y="29"/>
                    <a:pt x="15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25" y="29"/>
                    <a:pt x="32" y="27"/>
                    <a:pt x="32" y="18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  <a:moveTo>
                    <a:pt x="4" y="13"/>
                  </a:moveTo>
                  <a:cubicBezTo>
                    <a:pt x="3" y="13"/>
                    <a:pt x="2" y="13"/>
                    <a:pt x="2" y="12"/>
                  </a:cubicBezTo>
                  <a:cubicBezTo>
                    <a:pt x="2" y="11"/>
                    <a:pt x="3" y="11"/>
                    <a:pt x="4" y="11"/>
                  </a:cubicBezTo>
                  <a:cubicBezTo>
                    <a:pt x="4" y="11"/>
                    <a:pt x="5" y="11"/>
                    <a:pt x="5" y="12"/>
                  </a:cubicBezTo>
                  <a:cubicBezTo>
                    <a:pt x="5" y="13"/>
                    <a:pt x="4" y="13"/>
                    <a:pt x="4" y="13"/>
                  </a:cubicBezTo>
                  <a:close/>
                  <a:moveTo>
                    <a:pt x="4" y="4"/>
                  </a:moveTo>
                  <a:cubicBezTo>
                    <a:pt x="3" y="4"/>
                    <a:pt x="3" y="4"/>
                    <a:pt x="3" y="3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4"/>
                    <a:pt x="5" y="4"/>
                    <a:pt x="4" y="4"/>
                  </a:cubicBezTo>
                  <a:close/>
                  <a:moveTo>
                    <a:pt x="6" y="18"/>
                  </a:moveTo>
                  <a:cubicBezTo>
                    <a:pt x="6" y="18"/>
                    <a:pt x="5" y="18"/>
                    <a:pt x="5" y="17"/>
                  </a:cubicBezTo>
                  <a:cubicBezTo>
                    <a:pt x="5" y="16"/>
                    <a:pt x="6" y="16"/>
                    <a:pt x="6" y="16"/>
                  </a:cubicBezTo>
                  <a:cubicBezTo>
                    <a:pt x="7" y="16"/>
                    <a:pt x="8" y="16"/>
                    <a:pt x="8" y="17"/>
                  </a:cubicBezTo>
                  <a:cubicBezTo>
                    <a:pt x="8" y="18"/>
                    <a:pt x="7" y="18"/>
                    <a:pt x="6" y="18"/>
                  </a:cubicBezTo>
                  <a:close/>
                  <a:moveTo>
                    <a:pt x="7" y="9"/>
                  </a:moveTo>
                  <a:cubicBezTo>
                    <a:pt x="6" y="9"/>
                    <a:pt x="6" y="9"/>
                    <a:pt x="6" y="8"/>
                  </a:cubicBezTo>
                  <a:cubicBezTo>
                    <a:pt x="6" y="8"/>
                    <a:pt x="6" y="7"/>
                    <a:pt x="7" y="7"/>
                  </a:cubicBezTo>
                  <a:cubicBezTo>
                    <a:pt x="8" y="7"/>
                    <a:pt x="8" y="8"/>
                    <a:pt x="8" y="8"/>
                  </a:cubicBezTo>
                  <a:cubicBezTo>
                    <a:pt x="8" y="9"/>
                    <a:pt x="8" y="9"/>
                    <a:pt x="7" y="9"/>
                  </a:cubicBezTo>
                  <a:close/>
                  <a:moveTo>
                    <a:pt x="9" y="13"/>
                  </a:moveTo>
                  <a:cubicBezTo>
                    <a:pt x="9" y="13"/>
                    <a:pt x="8" y="13"/>
                    <a:pt x="8" y="12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10" y="11"/>
                    <a:pt x="11" y="11"/>
                    <a:pt x="11" y="12"/>
                  </a:cubicBezTo>
                  <a:cubicBezTo>
                    <a:pt x="11" y="13"/>
                    <a:pt x="10" y="13"/>
                    <a:pt x="9" y="13"/>
                  </a:cubicBezTo>
                  <a:close/>
                  <a:moveTo>
                    <a:pt x="10" y="4"/>
                  </a:moveTo>
                  <a:cubicBezTo>
                    <a:pt x="9" y="4"/>
                    <a:pt x="9" y="4"/>
                    <a:pt x="9" y="3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1" y="2"/>
                    <a:pt x="11" y="2"/>
                    <a:pt x="11" y="3"/>
                  </a:cubicBezTo>
                  <a:cubicBezTo>
                    <a:pt x="11" y="4"/>
                    <a:pt x="11" y="4"/>
                    <a:pt x="10" y="4"/>
                  </a:cubicBezTo>
                  <a:close/>
                  <a:moveTo>
                    <a:pt x="12" y="18"/>
                  </a:moveTo>
                  <a:cubicBezTo>
                    <a:pt x="12" y="18"/>
                    <a:pt x="11" y="18"/>
                    <a:pt x="11" y="17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3" y="16"/>
                    <a:pt x="14" y="16"/>
                    <a:pt x="14" y="17"/>
                  </a:cubicBezTo>
                  <a:cubicBezTo>
                    <a:pt x="14" y="18"/>
                    <a:pt x="13" y="18"/>
                    <a:pt x="12" y="18"/>
                  </a:cubicBezTo>
                  <a:close/>
                  <a:moveTo>
                    <a:pt x="13" y="9"/>
                  </a:moveTo>
                  <a:cubicBezTo>
                    <a:pt x="12" y="9"/>
                    <a:pt x="11" y="9"/>
                    <a:pt x="11" y="8"/>
                  </a:cubicBezTo>
                  <a:cubicBezTo>
                    <a:pt x="11" y="8"/>
                    <a:pt x="12" y="7"/>
                    <a:pt x="13" y="7"/>
                  </a:cubicBezTo>
                  <a:cubicBezTo>
                    <a:pt x="13" y="7"/>
                    <a:pt x="14" y="8"/>
                    <a:pt x="14" y="8"/>
                  </a:cubicBezTo>
                  <a:cubicBezTo>
                    <a:pt x="14" y="9"/>
                    <a:pt x="13" y="9"/>
                    <a:pt x="13" y="9"/>
                  </a:cubicBezTo>
                  <a:close/>
                  <a:moveTo>
                    <a:pt x="15" y="13"/>
                  </a:moveTo>
                  <a:cubicBezTo>
                    <a:pt x="14" y="13"/>
                    <a:pt x="14" y="13"/>
                    <a:pt x="14" y="12"/>
                  </a:cubicBezTo>
                  <a:cubicBezTo>
                    <a:pt x="14" y="11"/>
                    <a:pt x="14" y="11"/>
                    <a:pt x="15" y="11"/>
                  </a:cubicBezTo>
                  <a:cubicBezTo>
                    <a:pt x="16" y="11"/>
                    <a:pt x="16" y="11"/>
                    <a:pt x="16" y="12"/>
                  </a:cubicBezTo>
                  <a:cubicBezTo>
                    <a:pt x="16" y="13"/>
                    <a:pt x="16" y="13"/>
                    <a:pt x="15" y="13"/>
                  </a:cubicBezTo>
                  <a:close/>
                  <a:moveTo>
                    <a:pt x="16" y="4"/>
                  </a:moveTo>
                  <a:cubicBezTo>
                    <a:pt x="15" y="4"/>
                    <a:pt x="14" y="4"/>
                    <a:pt x="14" y="3"/>
                  </a:cubicBezTo>
                  <a:cubicBezTo>
                    <a:pt x="14" y="2"/>
                    <a:pt x="15" y="2"/>
                    <a:pt x="16" y="2"/>
                  </a:cubicBezTo>
                  <a:cubicBezTo>
                    <a:pt x="16" y="2"/>
                    <a:pt x="17" y="2"/>
                    <a:pt x="17" y="3"/>
                  </a:cubicBezTo>
                  <a:cubicBezTo>
                    <a:pt x="17" y="4"/>
                    <a:pt x="16" y="4"/>
                    <a:pt x="16" y="4"/>
                  </a:cubicBezTo>
                  <a:close/>
                  <a:moveTo>
                    <a:pt x="18" y="18"/>
                  </a:moveTo>
                  <a:cubicBezTo>
                    <a:pt x="17" y="18"/>
                    <a:pt x="17" y="18"/>
                    <a:pt x="17" y="17"/>
                  </a:cubicBezTo>
                  <a:cubicBezTo>
                    <a:pt x="17" y="16"/>
                    <a:pt x="17" y="16"/>
                    <a:pt x="18" y="16"/>
                  </a:cubicBezTo>
                  <a:cubicBezTo>
                    <a:pt x="19" y="16"/>
                    <a:pt x="19" y="16"/>
                    <a:pt x="19" y="17"/>
                  </a:cubicBezTo>
                  <a:cubicBezTo>
                    <a:pt x="19" y="18"/>
                    <a:pt x="19" y="18"/>
                    <a:pt x="18" y="18"/>
                  </a:cubicBezTo>
                  <a:close/>
                  <a:moveTo>
                    <a:pt x="19" y="9"/>
                  </a:moveTo>
                  <a:cubicBezTo>
                    <a:pt x="18" y="9"/>
                    <a:pt x="17" y="9"/>
                    <a:pt x="17" y="8"/>
                  </a:cubicBezTo>
                  <a:cubicBezTo>
                    <a:pt x="17" y="8"/>
                    <a:pt x="18" y="7"/>
                    <a:pt x="19" y="7"/>
                  </a:cubicBezTo>
                  <a:cubicBezTo>
                    <a:pt x="19" y="7"/>
                    <a:pt x="20" y="8"/>
                    <a:pt x="20" y="8"/>
                  </a:cubicBezTo>
                  <a:cubicBezTo>
                    <a:pt x="20" y="9"/>
                    <a:pt x="19" y="9"/>
                    <a:pt x="19" y="9"/>
                  </a:cubicBezTo>
                  <a:close/>
                  <a:moveTo>
                    <a:pt x="21" y="13"/>
                  </a:moveTo>
                  <a:cubicBezTo>
                    <a:pt x="20" y="13"/>
                    <a:pt x="20" y="13"/>
                    <a:pt x="20" y="12"/>
                  </a:cubicBezTo>
                  <a:cubicBezTo>
                    <a:pt x="20" y="11"/>
                    <a:pt x="20" y="11"/>
                    <a:pt x="21" y="11"/>
                  </a:cubicBezTo>
                  <a:cubicBezTo>
                    <a:pt x="22" y="11"/>
                    <a:pt x="22" y="11"/>
                    <a:pt x="22" y="12"/>
                  </a:cubicBezTo>
                  <a:cubicBezTo>
                    <a:pt x="22" y="13"/>
                    <a:pt x="22" y="13"/>
                    <a:pt x="21" y="13"/>
                  </a:cubicBezTo>
                  <a:close/>
                  <a:moveTo>
                    <a:pt x="21" y="4"/>
                  </a:moveTo>
                  <a:cubicBezTo>
                    <a:pt x="21" y="4"/>
                    <a:pt x="20" y="4"/>
                    <a:pt x="20" y="3"/>
                  </a:cubicBezTo>
                  <a:cubicBezTo>
                    <a:pt x="20" y="2"/>
                    <a:pt x="21" y="2"/>
                    <a:pt x="21" y="2"/>
                  </a:cubicBezTo>
                  <a:cubicBezTo>
                    <a:pt x="22" y="2"/>
                    <a:pt x="23" y="2"/>
                    <a:pt x="23" y="3"/>
                  </a:cubicBezTo>
                  <a:cubicBezTo>
                    <a:pt x="23" y="4"/>
                    <a:pt x="22" y="4"/>
                    <a:pt x="21" y="4"/>
                  </a:cubicBezTo>
                  <a:close/>
                  <a:moveTo>
                    <a:pt x="24" y="18"/>
                  </a:moveTo>
                  <a:cubicBezTo>
                    <a:pt x="23" y="18"/>
                    <a:pt x="23" y="18"/>
                    <a:pt x="23" y="17"/>
                  </a:cubicBezTo>
                  <a:cubicBezTo>
                    <a:pt x="23" y="16"/>
                    <a:pt x="23" y="16"/>
                    <a:pt x="24" y="16"/>
                  </a:cubicBezTo>
                  <a:cubicBezTo>
                    <a:pt x="25" y="16"/>
                    <a:pt x="25" y="16"/>
                    <a:pt x="25" y="17"/>
                  </a:cubicBezTo>
                  <a:cubicBezTo>
                    <a:pt x="25" y="18"/>
                    <a:pt x="25" y="18"/>
                    <a:pt x="24" y="18"/>
                  </a:cubicBezTo>
                  <a:close/>
                  <a:moveTo>
                    <a:pt x="24" y="9"/>
                  </a:moveTo>
                  <a:cubicBezTo>
                    <a:pt x="24" y="9"/>
                    <a:pt x="23" y="9"/>
                    <a:pt x="23" y="8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5" y="7"/>
                    <a:pt x="26" y="8"/>
                    <a:pt x="26" y="8"/>
                  </a:cubicBezTo>
                  <a:cubicBezTo>
                    <a:pt x="26" y="9"/>
                    <a:pt x="25" y="9"/>
                    <a:pt x="24" y="9"/>
                  </a:cubicBezTo>
                  <a:close/>
                  <a:moveTo>
                    <a:pt x="28" y="13"/>
                  </a:moveTo>
                  <a:cubicBezTo>
                    <a:pt x="28" y="13"/>
                    <a:pt x="27" y="13"/>
                    <a:pt x="27" y="12"/>
                  </a:cubicBezTo>
                  <a:cubicBezTo>
                    <a:pt x="27" y="11"/>
                    <a:pt x="28" y="11"/>
                    <a:pt x="28" y="11"/>
                  </a:cubicBezTo>
                  <a:cubicBezTo>
                    <a:pt x="29" y="11"/>
                    <a:pt x="30" y="11"/>
                    <a:pt x="30" y="12"/>
                  </a:cubicBezTo>
                  <a:cubicBezTo>
                    <a:pt x="30" y="13"/>
                    <a:pt x="29" y="13"/>
                    <a:pt x="28" y="13"/>
                  </a:cubicBezTo>
                  <a:close/>
                  <a:moveTo>
                    <a:pt x="29" y="4"/>
                  </a:moveTo>
                  <a:cubicBezTo>
                    <a:pt x="28" y="4"/>
                    <a:pt x="28" y="4"/>
                    <a:pt x="28" y="3"/>
                  </a:cubicBezTo>
                  <a:cubicBezTo>
                    <a:pt x="28" y="2"/>
                    <a:pt x="28" y="2"/>
                    <a:pt x="29" y="2"/>
                  </a:cubicBezTo>
                  <a:cubicBezTo>
                    <a:pt x="30" y="2"/>
                    <a:pt x="30" y="2"/>
                    <a:pt x="30" y="3"/>
                  </a:cubicBezTo>
                  <a:cubicBezTo>
                    <a:pt x="30" y="4"/>
                    <a:pt x="30" y="4"/>
                    <a:pt x="2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1" name="Freeform 84"/>
            <p:cNvSpPr>
              <a:spLocks noEditPoints="1"/>
            </p:cNvSpPr>
            <p:nvPr/>
          </p:nvSpPr>
          <p:spPr bwMode="auto">
            <a:xfrm>
              <a:off x="6575426" y="3389313"/>
              <a:ext cx="374650" cy="123825"/>
            </a:xfrm>
            <a:custGeom>
              <a:avLst/>
              <a:gdLst>
                <a:gd name="T0" fmla="*/ 0 w 100"/>
                <a:gd name="T1" fmla="*/ 17 h 33"/>
                <a:gd name="T2" fmla="*/ 100 w 100"/>
                <a:gd name="T3" fmla="*/ 16 h 33"/>
                <a:gd name="T4" fmla="*/ 13 w 100"/>
                <a:gd name="T5" fmla="*/ 23 h 33"/>
                <a:gd name="T6" fmla="*/ 11 w 100"/>
                <a:gd name="T7" fmla="*/ 18 h 33"/>
                <a:gd name="T8" fmla="*/ 13 w 100"/>
                <a:gd name="T9" fmla="*/ 14 h 33"/>
                <a:gd name="T10" fmla="*/ 13 w 100"/>
                <a:gd name="T11" fmla="*/ 14 h 33"/>
                <a:gd name="T12" fmla="*/ 14 w 100"/>
                <a:gd name="T13" fmla="*/ 7 h 33"/>
                <a:gd name="T14" fmla="*/ 18 w 100"/>
                <a:gd name="T15" fmla="*/ 28 h 33"/>
                <a:gd name="T16" fmla="*/ 16 w 100"/>
                <a:gd name="T17" fmla="*/ 21 h 33"/>
                <a:gd name="T18" fmla="*/ 18 w 100"/>
                <a:gd name="T19" fmla="*/ 17 h 33"/>
                <a:gd name="T20" fmla="*/ 18 w 100"/>
                <a:gd name="T21" fmla="*/ 17 h 33"/>
                <a:gd name="T22" fmla="*/ 19 w 100"/>
                <a:gd name="T23" fmla="*/ 10 h 33"/>
                <a:gd name="T24" fmla="*/ 18 w 100"/>
                <a:gd name="T25" fmla="*/ 3 h 33"/>
                <a:gd name="T26" fmla="*/ 20 w 100"/>
                <a:gd name="T27" fmla="*/ 25 h 33"/>
                <a:gd name="T28" fmla="*/ 21 w 100"/>
                <a:gd name="T29" fmla="*/ 20 h 33"/>
                <a:gd name="T30" fmla="*/ 21 w 100"/>
                <a:gd name="T31" fmla="*/ 20 h 33"/>
                <a:gd name="T32" fmla="*/ 23 w 100"/>
                <a:gd name="T33" fmla="*/ 13 h 33"/>
                <a:gd name="T34" fmla="*/ 21 w 100"/>
                <a:gd name="T35" fmla="*/ 6 h 33"/>
                <a:gd name="T36" fmla="*/ 25 w 100"/>
                <a:gd name="T37" fmla="*/ 29 h 33"/>
                <a:gd name="T38" fmla="*/ 26 w 100"/>
                <a:gd name="T39" fmla="*/ 23 h 33"/>
                <a:gd name="T40" fmla="*/ 26 w 100"/>
                <a:gd name="T41" fmla="*/ 23 h 33"/>
                <a:gd name="T42" fmla="*/ 28 w 100"/>
                <a:gd name="T43" fmla="*/ 16 h 33"/>
                <a:gd name="T44" fmla="*/ 26 w 100"/>
                <a:gd name="T45" fmla="*/ 9 h 33"/>
                <a:gd name="T46" fmla="*/ 25 w 100"/>
                <a:gd name="T47" fmla="*/ 4 h 33"/>
                <a:gd name="T48" fmla="*/ 68 w 100"/>
                <a:gd name="T49" fmla="*/ 26 h 33"/>
                <a:gd name="T50" fmla="*/ 31 w 100"/>
                <a:gd name="T51" fmla="*/ 6 h 33"/>
                <a:gd name="T52" fmla="*/ 68 w 100"/>
                <a:gd name="T53" fmla="*/ 26 h 33"/>
                <a:gd name="T54" fmla="*/ 74 w 100"/>
                <a:gd name="T55" fmla="*/ 25 h 33"/>
                <a:gd name="T56" fmla="*/ 73 w 100"/>
                <a:gd name="T57" fmla="*/ 18 h 33"/>
                <a:gd name="T58" fmla="*/ 71 w 100"/>
                <a:gd name="T59" fmla="*/ 13 h 33"/>
                <a:gd name="T60" fmla="*/ 73 w 100"/>
                <a:gd name="T61" fmla="*/ 8 h 33"/>
                <a:gd name="T62" fmla="*/ 73 w 100"/>
                <a:gd name="T63" fmla="*/ 8 h 33"/>
                <a:gd name="T64" fmla="*/ 79 w 100"/>
                <a:gd name="T65" fmla="*/ 29 h 33"/>
                <a:gd name="T66" fmla="*/ 78 w 100"/>
                <a:gd name="T67" fmla="*/ 20 h 33"/>
                <a:gd name="T68" fmla="*/ 76 w 100"/>
                <a:gd name="T69" fmla="*/ 16 h 33"/>
                <a:gd name="T70" fmla="*/ 78 w 100"/>
                <a:gd name="T71" fmla="*/ 11 h 33"/>
                <a:gd name="T72" fmla="*/ 78 w 100"/>
                <a:gd name="T73" fmla="*/ 11 h 33"/>
                <a:gd name="T74" fmla="*/ 79 w 100"/>
                <a:gd name="T75" fmla="*/ 4 h 33"/>
                <a:gd name="T76" fmla="*/ 81 w 100"/>
                <a:gd name="T77" fmla="*/ 24 h 33"/>
                <a:gd name="T78" fmla="*/ 80 w 100"/>
                <a:gd name="T79" fmla="*/ 19 h 33"/>
                <a:gd name="T80" fmla="*/ 81 w 100"/>
                <a:gd name="T81" fmla="*/ 15 h 33"/>
                <a:gd name="T82" fmla="*/ 81 w 100"/>
                <a:gd name="T83" fmla="*/ 15 h 33"/>
                <a:gd name="T84" fmla="*/ 83 w 100"/>
                <a:gd name="T85" fmla="*/ 8 h 33"/>
                <a:gd name="T86" fmla="*/ 87 w 100"/>
                <a:gd name="T87" fmla="*/ 28 h 33"/>
                <a:gd name="T88" fmla="*/ 85 w 100"/>
                <a:gd name="T89" fmla="*/ 22 h 33"/>
                <a:gd name="T90" fmla="*/ 87 w 100"/>
                <a:gd name="T91" fmla="*/ 18 h 33"/>
                <a:gd name="T92" fmla="*/ 87 w 100"/>
                <a:gd name="T93" fmla="*/ 18 h 33"/>
                <a:gd name="T94" fmla="*/ 88 w 100"/>
                <a:gd name="T95" fmla="*/ 11 h 33"/>
                <a:gd name="T96" fmla="*/ 87 w 100"/>
                <a:gd name="T97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0" h="33">
                  <a:moveTo>
                    <a:pt x="8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3" y="0"/>
                    <a:pt x="0" y="7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6"/>
                    <a:pt x="3" y="33"/>
                    <a:pt x="11" y="33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97" y="33"/>
                    <a:pt x="100" y="26"/>
                    <a:pt x="100" y="17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100" y="7"/>
                    <a:pt x="97" y="0"/>
                    <a:pt x="88" y="0"/>
                  </a:cubicBezTo>
                  <a:close/>
                  <a:moveTo>
                    <a:pt x="13" y="26"/>
                  </a:moveTo>
                  <a:cubicBezTo>
                    <a:pt x="12" y="26"/>
                    <a:pt x="11" y="25"/>
                    <a:pt x="11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3" y="23"/>
                    <a:pt x="14" y="24"/>
                    <a:pt x="14" y="24"/>
                  </a:cubicBezTo>
                  <a:cubicBezTo>
                    <a:pt x="14" y="25"/>
                    <a:pt x="13" y="26"/>
                    <a:pt x="13" y="26"/>
                  </a:cubicBezTo>
                  <a:close/>
                  <a:moveTo>
                    <a:pt x="13" y="20"/>
                  </a:moveTo>
                  <a:cubicBezTo>
                    <a:pt x="12" y="20"/>
                    <a:pt x="11" y="19"/>
                    <a:pt x="11" y="18"/>
                  </a:cubicBezTo>
                  <a:cubicBezTo>
                    <a:pt x="11" y="18"/>
                    <a:pt x="12" y="17"/>
                    <a:pt x="13" y="17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14" y="19"/>
                    <a:pt x="13" y="20"/>
                    <a:pt x="13" y="20"/>
                  </a:cubicBezTo>
                  <a:close/>
                  <a:moveTo>
                    <a:pt x="13" y="14"/>
                  </a:moveTo>
                  <a:cubicBezTo>
                    <a:pt x="12" y="14"/>
                    <a:pt x="11" y="13"/>
                    <a:pt x="11" y="13"/>
                  </a:cubicBezTo>
                  <a:cubicBezTo>
                    <a:pt x="11" y="12"/>
                    <a:pt x="12" y="11"/>
                    <a:pt x="13" y="11"/>
                  </a:cubicBezTo>
                  <a:cubicBezTo>
                    <a:pt x="13" y="11"/>
                    <a:pt x="14" y="12"/>
                    <a:pt x="14" y="13"/>
                  </a:cubicBezTo>
                  <a:cubicBezTo>
                    <a:pt x="14" y="13"/>
                    <a:pt x="13" y="14"/>
                    <a:pt x="13" y="14"/>
                  </a:cubicBezTo>
                  <a:close/>
                  <a:moveTo>
                    <a:pt x="13" y="8"/>
                  </a:moveTo>
                  <a:cubicBezTo>
                    <a:pt x="12" y="8"/>
                    <a:pt x="11" y="8"/>
                    <a:pt x="11" y="7"/>
                  </a:cubicBezTo>
                  <a:cubicBezTo>
                    <a:pt x="11" y="6"/>
                    <a:pt x="12" y="6"/>
                    <a:pt x="13" y="6"/>
                  </a:cubicBezTo>
                  <a:cubicBezTo>
                    <a:pt x="13" y="6"/>
                    <a:pt x="14" y="6"/>
                    <a:pt x="14" y="7"/>
                  </a:cubicBezTo>
                  <a:cubicBezTo>
                    <a:pt x="14" y="8"/>
                    <a:pt x="13" y="8"/>
                    <a:pt x="13" y="8"/>
                  </a:cubicBezTo>
                  <a:close/>
                  <a:moveTo>
                    <a:pt x="18" y="30"/>
                  </a:moveTo>
                  <a:cubicBezTo>
                    <a:pt x="17" y="30"/>
                    <a:pt x="16" y="30"/>
                    <a:pt x="16" y="29"/>
                  </a:cubicBezTo>
                  <a:cubicBezTo>
                    <a:pt x="16" y="28"/>
                    <a:pt x="17" y="28"/>
                    <a:pt x="18" y="28"/>
                  </a:cubicBezTo>
                  <a:cubicBezTo>
                    <a:pt x="18" y="28"/>
                    <a:pt x="19" y="28"/>
                    <a:pt x="19" y="29"/>
                  </a:cubicBezTo>
                  <a:cubicBezTo>
                    <a:pt x="19" y="30"/>
                    <a:pt x="18" y="30"/>
                    <a:pt x="18" y="30"/>
                  </a:cubicBezTo>
                  <a:close/>
                  <a:moveTo>
                    <a:pt x="18" y="23"/>
                  </a:moveTo>
                  <a:cubicBezTo>
                    <a:pt x="17" y="23"/>
                    <a:pt x="16" y="22"/>
                    <a:pt x="16" y="21"/>
                  </a:cubicBezTo>
                  <a:cubicBezTo>
                    <a:pt x="16" y="21"/>
                    <a:pt x="17" y="20"/>
                    <a:pt x="18" y="20"/>
                  </a:cubicBezTo>
                  <a:cubicBezTo>
                    <a:pt x="18" y="20"/>
                    <a:pt x="19" y="21"/>
                    <a:pt x="19" y="21"/>
                  </a:cubicBezTo>
                  <a:cubicBezTo>
                    <a:pt x="19" y="22"/>
                    <a:pt x="18" y="23"/>
                    <a:pt x="18" y="23"/>
                  </a:cubicBezTo>
                  <a:close/>
                  <a:moveTo>
                    <a:pt x="18" y="17"/>
                  </a:moveTo>
                  <a:cubicBezTo>
                    <a:pt x="17" y="17"/>
                    <a:pt x="16" y="16"/>
                    <a:pt x="16" y="16"/>
                  </a:cubicBezTo>
                  <a:cubicBezTo>
                    <a:pt x="16" y="15"/>
                    <a:pt x="17" y="14"/>
                    <a:pt x="18" y="14"/>
                  </a:cubicBezTo>
                  <a:cubicBezTo>
                    <a:pt x="18" y="14"/>
                    <a:pt x="19" y="15"/>
                    <a:pt x="19" y="16"/>
                  </a:cubicBezTo>
                  <a:cubicBezTo>
                    <a:pt x="19" y="16"/>
                    <a:pt x="18" y="17"/>
                    <a:pt x="18" y="17"/>
                  </a:cubicBezTo>
                  <a:close/>
                  <a:moveTo>
                    <a:pt x="18" y="11"/>
                  </a:moveTo>
                  <a:cubicBezTo>
                    <a:pt x="17" y="11"/>
                    <a:pt x="16" y="10"/>
                    <a:pt x="16" y="10"/>
                  </a:cubicBezTo>
                  <a:cubicBezTo>
                    <a:pt x="16" y="9"/>
                    <a:pt x="17" y="8"/>
                    <a:pt x="18" y="8"/>
                  </a:cubicBezTo>
                  <a:cubicBezTo>
                    <a:pt x="18" y="8"/>
                    <a:pt x="19" y="9"/>
                    <a:pt x="19" y="10"/>
                  </a:cubicBezTo>
                  <a:cubicBezTo>
                    <a:pt x="19" y="10"/>
                    <a:pt x="18" y="11"/>
                    <a:pt x="18" y="11"/>
                  </a:cubicBezTo>
                  <a:close/>
                  <a:moveTo>
                    <a:pt x="18" y="5"/>
                  </a:moveTo>
                  <a:cubicBezTo>
                    <a:pt x="17" y="5"/>
                    <a:pt x="16" y="5"/>
                    <a:pt x="16" y="4"/>
                  </a:cubicBezTo>
                  <a:cubicBezTo>
                    <a:pt x="16" y="3"/>
                    <a:pt x="17" y="3"/>
                    <a:pt x="18" y="3"/>
                  </a:cubicBezTo>
                  <a:cubicBezTo>
                    <a:pt x="18" y="3"/>
                    <a:pt x="19" y="3"/>
                    <a:pt x="19" y="4"/>
                  </a:cubicBezTo>
                  <a:cubicBezTo>
                    <a:pt x="19" y="5"/>
                    <a:pt x="18" y="5"/>
                    <a:pt x="18" y="5"/>
                  </a:cubicBezTo>
                  <a:close/>
                  <a:moveTo>
                    <a:pt x="21" y="26"/>
                  </a:moveTo>
                  <a:cubicBezTo>
                    <a:pt x="21" y="26"/>
                    <a:pt x="20" y="25"/>
                    <a:pt x="20" y="25"/>
                  </a:cubicBezTo>
                  <a:cubicBezTo>
                    <a:pt x="20" y="24"/>
                    <a:pt x="21" y="23"/>
                    <a:pt x="21" y="23"/>
                  </a:cubicBezTo>
                  <a:cubicBezTo>
                    <a:pt x="22" y="23"/>
                    <a:pt x="23" y="24"/>
                    <a:pt x="23" y="25"/>
                  </a:cubicBezTo>
                  <a:cubicBezTo>
                    <a:pt x="23" y="25"/>
                    <a:pt x="22" y="26"/>
                    <a:pt x="21" y="26"/>
                  </a:cubicBezTo>
                  <a:close/>
                  <a:moveTo>
                    <a:pt x="21" y="20"/>
                  </a:moveTo>
                  <a:cubicBezTo>
                    <a:pt x="21" y="20"/>
                    <a:pt x="20" y="20"/>
                    <a:pt x="20" y="19"/>
                  </a:cubicBezTo>
                  <a:cubicBezTo>
                    <a:pt x="20" y="18"/>
                    <a:pt x="21" y="18"/>
                    <a:pt x="21" y="18"/>
                  </a:cubicBezTo>
                  <a:cubicBezTo>
                    <a:pt x="22" y="18"/>
                    <a:pt x="23" y="18"/>
                    <a:pt x="23" y="19"/>
                  </a:cubicBezTo>
                  <a:cubicBezTo>
                    <a:pt x="23" y="20"/>
                    <a:pt x="22" y="20"/>
                    <a:pt x="21" y="20"/>
                  </a:cubicBezTo>
                  <a:close/>
                  <a:moveTo>
                    <a:pt x="21" y="14"/>
                  </a:moveTo>
                  <a:cubicBezTo>
                    <a:pt x="21" y="14"/>
                    <a:pt x="20" y="14"/>
                    <a:pt x="20" y="13"/>
                  </a:cubicBezTo>
                  <a:cubicBezTo>
                    <a:pt x="20" y="12"/>
                    <a:pt x="21" y="12"/>
                    <a:pt x="21" y="12"/>
                  </a:cubicBezTo>
                  <a:cubicBezTo>
                    <a:pt x="22" y="12"/>
                    <a:pt x="23" y="12"/>
                    <a:pt x="23" y="13"/>
                  </a:cubicBezTo>
                  <a:cubicBezTo>
                    <a:pt x="23" y="14"/>
                    <a:pt x="22" y="14"/>
                    <a:pt x="21" y="14"/>
                  </a:cubicBezTo>
                  <a:close/>
                  <a:moveTo>
                    <a:pt x="21" y="9"/>
                  </a:moveTo>
                  <a:cubicBezTo>
                    <a:pt x="21" y="9"/>
                    <a:pt x="20" y="8"/>
                    <a:pt x="20" y="7"/>
                  </a:cubicBezTo>
                  <a:cubicBezTo>
                    <a:pt x="20" y="7"/>
                    <a:pt x="21" y="6"/>
                    <a:pt x="21" y="6"/>
                  </a:cubicBezTo>
                  <a:cubicBezTo>
                    <a:pt x="22" y="6"/>
                    <a:pt x="23" y="7"/>
                    <a:pt x="23" y="7"/>
                  </a:cubicBezTo>
                  <a:cubicBezTo>
                    <a:pt x="23" y="8"/>
                    <a:pt x="22" y="9"/>
                    <a:pt x="21" y="9"/>
                  </a:cubicBezTo>
                  <a:close/>
                  <a:moveTo>
                    <a:pt x="26" y="31"/>
                  </a:moveTo>
                  <a:cubicBezTo>
                    <a:pt x="26" y="31"/>
                    <a:pt x="25" y="30"/>
                    <a:pt x="25" y="29"/>
                  </a:cubicBezTo>
                  <a:cubicBezTo>
                    <a:pt x="25" y="29"/>
                    <a:pt x="26" y="28"/>
                    <a:pt x="26" y="28"/>
                  </a:cubicBezTo>
                  <a:cubicBezTo>
                    <a:pt x="27" y="28"/>
                    <a:pt x="28" y="29"/>
                    <a:pt x="28" y="29"/>
                  </a:cubicBezTo>
                  <a:cubicBezTo>
                    <a:pt x="28" y="30"/>
                    <a:pt x="27" y="31"/>
                    <a:pt x="26" y="31"/>
                  </a:cubicBezTo>
                  <a:close/>
                  <a:moveTo>
                    <a:pt x="26" y="23"/>
                  </a:moveTo>
                  <a:cubicBezTo>
                    <a:pt x="26" y="23"/>
                    <a:pt x="25" y="23"/>
                    <a:pt x="25" y="22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8" y="21"/>
                    <a:pt x="28" y="22"/>
                  </a:cubicBezTo>
                  <a:cubicBezTo>
                    <a:pt x="28" y="23"/>
                    <a:pt x="27" y="23"/>
                    <a:pt x="26" y="23"/>
                  </a:cubicBezTo>
                  <a:close/>
                  <a:moveTo>
                    <a:pt x="26" y="17"/>
                  </a:moveTo>
                  <a:cubicBezTo>
                    <a:pt x="26" y="17"/>
                    <a:pt x="25" y="17"/>
                    <a:pt x="25" y="16"/>
                  </a:cubicBezTo>
                  <a:cubicBezTo>
                    <a:pt x="25" y="15"/>
                    <a:pt x="26" y="15"/>
                    <a:pt x="26" y="15"/>
                  </a:cubicBezTo>
                  <a:cubicBezTo>
                    <a:pt x="27" y="15"/>
                    <a:pt x="28" y="15"/>
                    <a:pt x="28" y="16"/>
                  </a:cubicBezTo>
                  <a:cubicBezTo>
                    <a:pt x="28" y="17"/>
                    <a:pt x="27" y="17"/>
                    <a:pt x="26" y="17"/>
                  </a:cubicBezTo>
                  <a:close/>
                  <a:moveTo>
                    <a:pt x="26" y="11"/>
                  </a:moveTo>
                  <a:cubicBezTo>
                    <a:pt x="26" y="11"/>
                    <a:pt x="25" y="11"/>
                    <a:pt x="25" y="10"/>
                  </a:cubicBezTo>
                  <a:cubicBezTo>
                    <a:pt x="25" y="10"/>
                    <a:pt x="26" y="9"/>
                    <a:pt x="26" y="9"/>
                  </a:cubicBezTo>
                  <a:cubicBezTo>
                    <a:pt x="27" y="9"/>
                    <a:pt x="28" y="10"/>
                    <a:pt x="28" y="10"/>
                  </a:cubicBezTo>
                  <a:cubicBezTo>
                    <a:pt x="28" y="11"/>
                    <a:pt x="27" y="11"/>
                    <a:pt x="26" y="11"/>
                  </a:cubicBezTo>
                  <a:close/>
                  <a:moveTo>
                    <a:pt x="26" y="6"/>
                  </a:moveTo>
                  <a:cubicBezTo>
                    <a:pt x="26" y="6"/>
                    <a:pt x="25" y="5"/>
                    <a:pt x="25" y="4"/>
                  </a:cubicBezTo>
                  <a:cubicBezTo>
                    <a:pt x="25" y="4"/>
                    <a:pt x="26" y="3"/>
                    <a:pt x="26" y="3"/>
                  </a:cubicBezTo>
                  <a:cubicBezTo>
                    <a:pt x="27" y="3"/>
                    <a:pt x="28" y="4"/>
                    <a:pt x="28" y="4"/>
                  </a:cubicBezTo>
                  <a:cubicBezTo>
                    <a:pt x="28" y="5"/>
                    <a:pt x="27" y="6"/>
                    <a:pt x="26" y="6"/>
                  </a:cubicBezTo>
                  <a:close/>
                  <a:moveTo>
                    <a:pt x="68" y="26"/>
                  </a:moveTo>
                  <a:cubicBezTo>
                    <a:pt x="68" y="29"/>
                    <a:pt x="67" y="30"/>
                    <a:pt x="64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3" y="30"/>
                    <a:pt x="31" y="29"/>
                    <a:pt x="31" y="2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3" y="2"/>
                    <a:pt x="36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7" y="2"/>
                    <a:pt x="68" y="4"/>
                    <a:pt x="68" y="6"/>
                  </a:cubicBezTo>
                  <a:lnTo>
                    <a:pt x="68" y="26"/>
                  </a:lnTo>
                  <a:close/>
                  <a:moveTo>
                    <a:pt x="73" y="26"/>
                  </a:moveTo>
                  <a:cubicBezTo>
                    <a:pt x="72" y="26"/>
                    <a:pt x="71" y="25"/>
                    <a:pt x="71" y="25"/>
                  </a:cubicBezTo>
                  <a:cubicBezTo>
                    <a:pt x="71" y="24"/>
                    <a:pt x="72" y="23"/>
                    <a:pt x="73" y="23"/>
                  </a:cubicBezTo>
                  <a:cubicBezTo>
                    <a:pt x="73" y="23"/>
                    <a:pt x="74" y="24"/>
                    <a:pt x="74" y="25"/>
                  </a:cubicBezTo>
                  <a:cubicBezTo>
                    <a:pt x="74" y="25"/>
                    <a:pt x="73" y="26"/>
                    <a:pt x="73" y="26"/>
                  </a:cubicBezTo>
                  <a:close/>
                  <a:moveTo>
                    <a:pt x="73" y="20"/>
                  </a:moveTo>
                  <a:cubicBezTo>
                    <a:pt x="72" y="20"/>
                    <a:pt x="71" y="20"/>
                    <a:pt x="71" y="19"/>
                  </a:cubicBezTo>
                  <a:cubicBezTo>
                    <a:pt x="71" y="18"/>
                    <a:pt x="72" y="18"/>
                    <a:pt x="73" y="18"/>
                  </a:cubicBezTo>
                  <a:cubicBezTo>
                    <a:pt x="73" y="18"/>
                    <a:pt x="74" y="18"/>
                    <a:pt x="74" y="19"/>
                  </a:cubicBezTo>
                  <a:cubicBezTo>
                    <a:pt x="74" y="20"/>
                    <a:pt x="73" y="20"/>
                    <a:pt x="73" y="20"/>
                  </a:cubicBezTo>
                  <a:close/>
                  <a:moveTo>
                    <a:pt x="73" y="14"/>
                  </a:moveTo>
                  <a:cubicBezTo>
                    <a:pt x="72" y="14"/>
                    <a:pt x="71" y="14"/>
                    <a:pt x="71" y="13"/>
                  </a:cubicBezTo>
                  <a:cubicBezTo>
                    <a:pt x="71" y="12"/>
                    <a:pt x="72" y="12"/>
                    <a:pt x="73" y="12"/>
                  </a:cubicBezTo>
                  <a:cubicBezTo>
                    <a:pt x="73" y="12"/>
                    <a:pt x="74" y="12"/>
                    <a:pt x="74" y="13"/>
                  </a:cubicBezTo>
                  <a:cubicBezTo>
                    <a:pt x="74" y="14"/>
                    <a:pt x="73" y="14"/>
                    <a:pt x="73" y="14"/>
                  </a:cubicBezTo>
                  <a:close/>
                  <a:moveTo>
                    <a:pt x="73" y="8"/>
                  </a:moveTo>
                  <a:cubicBezTo>
                    <a:pt x="72" y="8"/>
                    <a:pt x="71" y="8"/>
                    <a:pt x="71" y="7"/>
                  </a:cubicBezTo>
                  <a:cubicBezTo>
                    <a:pt x="71" y="6"/>
                    <a:pt x="72" y="6"/>
                    <a:pt x="73" y="6"/>
                  </a:cubicBezTo>
                  <a:cubicBezTo>
                    <a:pt x="73" y="6"/>
                    <a:pt x="74" y="6"/>
                    <a:pt x="74" y="7"/>
                  </a:cubicBezTo>
                  <a:cubicBezTo>
                    <a:pt x="74" y="8"/>
                    <a:pt x="73" y="8"/>
                    <a:pt x="73" y="8"/>
                  </a:cubicBezTo>
                  <a:close/>
                  <a:moveTo>
                    <a:pt x="78" y="30"/>
                  </a:moveTo>
                  <a:cubicBezTo>
                    <a:pt x="77" y="30"/>
                    <a:pt x="76" y="30"/>
                    <a:pt x="76" y="29"/>
                  </a:cubicBezTo>
                  <a:cubicBezTo>
                    <a:pt x="76" y="28"/>
                    <a:pt x="77" y="28"/>
                    <a:pt x="78" y="28"/>
                  </a:cubicBezTo>
                  <a:cubicBezTo>
                    <a:pt x="78" y="28"/>
                    <a:pt x="79" y="28"/>
                    <a:pt x="79" y="29"/>
                  </a:cubicBezTo>
                  <a:cubicBezTo>
                    <a:pt x="79" y="30"/>
                    <a:pt x="78" y="30"/>
                    <a:pt x="78" y="30"/>
                  </a:cubicBezTo>
                  <a:close/>
                  <a:moveTo>
                    <a:pt x="78" y="23"/>
                  </a:moveTo>
                  <a:cubicBezTo>
                    <a:pt x="77" y="23"/>
                    <a:pt x="76" y="22"/>
                    <a:pt x="76" y="22"/>
                  </a:cubicBezTo>
                  <a:cubicBezTo>
                    <a:pt x="76" y="21"/>
                    <a:pt x="77" y="20"/>
                    <a:pt x="78" y="20"/>
                  </a:cubicBezTo>
                  <a:cubicBezTo>
                    <a:pt x="78" y="20"/>
                    <a:pt x="79" y="21"/>
                    <a:pt x="79" y="22"/>
                  </a:cubicBezTo>
                  <a:cubicBezTo>
                    <a:pt x="79" y="22"/>
                    <a:pt x="78" y="23"/>
                    <a:pt x="78" y="23"/>
                  </a:cubicBezTo>
                  <a:close/>
                  <a:moveTo>
                    <a:pt x="78" y="17"/>
                  </a:moveTo>
                  <a:cubicBezTo>
                    <a:pt x="77" y="17"/>
                    <a:pt x="76" y="17"/>
                    <a:pt x="76" y="16"/>
                  </a:cubicBezTo>
                  <a:cubicBezTo>
                    <a:pt x="76" y="15"/>
                    <a:pt x="77" y="15"/>
                    <a:pt x="78" y="15"/>
                  </a:cubicBezTo>
                  <a:cubicBezTo>
                    <a:pt x="78" y="15"/>
                    <a:pt x="79" y="15"/>
                    <a:pt x="79" y="16"/>
                  </a:cubicBezTo>
                  <a:cubicBezTo>
                    <a:pt x="79" y="17"/>
                    <a:pt x="78" y="17"/>
                    <a:pt x="78" y="17"/>
                  </a:cubicBezTo>
                  <a:close/>
                  <a:moveTo>
                    <a:pt x="78" y="11"/>
                  </a:moveTo>
                  <a:cubicBezTo>
                    <a:pt x="77" y="11"/>
                    <a:pt x="76" y="11"/>
                    <a:pt x="76" y="10"/>
                  </a:cubicBezTo>
                  <a:cubicBezTo>
                    <a:pt x="76" y="9"/>
                    <a:pt x="77" y="9"/>
                    <a:pt x="78" y="9"/>
                  </a:cubicBezTo>
                  <a:cubicBezTo>
                    <a:pt x="78" y="9"/>
                    <a:pt x="79" y="9"/>
                    <a:pt x="79" y="10"/>
                  </a:cubicBezTo>
                  <a:cubicBezTo>
                    <a:pt x="79" y="11"/>
                    <a:pt x="78" y="11"/>
                    <a:pt x="78" y="11"/>
                  </a:cubicBezTo>
                  <a:close/>
                  <a:moveTo>
                    <a:pt x="78" y="6"/>
                  </a:moveTo>
                  <a:cubicBezTo>
                    <a:pt x="77" y="6"/>
                    <a:pt x="76" y="5"/>
                    <a:pt x="76" y="4"/>
                  </a:cubicBezTo>
                  <a:cubicBezTo>
                    <a:pt x="76" y="4"/>
                    <a:pt x="77" y="3"/>
                    <a:pt x="78" y="3"/>
                  </a:cubicBezTo>
                  <a:cubicBezTo>
                    <a:pt x="78" y="3"/>
                    <a:pt x="79" y="4"/>
                    <a:pt x="79" y="4"/>
                  </a:cubicBezTo>
                  <a:cubicBezTo>
                    <a:pt x="79" y="5"/>
                    <a:pt x="78" y="6"/>
                    <a:pt x="78" y="6"/>
                  </a:cubicBezTo>
                  <a:close/>
                  <a:moveTo>
                    <a:pt x="81" y="26"/>
                  </a:moveTo>
                  <a:cubicBezTo>
                    <a:pt x="81" y="26"/>
                    <a:pt x="80" y="26"/>
                    <a:pt x="80" y="25"/>
                  </a:cubicBezTo>
                  <a:cubicBezTo>
                    <a:pt x="80" y="24"/>
                    <a:pt x="81" y="24"/>
                    <a:pt x="81" y="24"/>
                  </a:cubicBezTo>
                  <a:cubicBezTo>
                    <a:pt x="82" y="24"/>
                    <a:pt x="83" y="24"/>
                    <a:pt x="83" y="25"/>
                  </a:cubicBezTo>
                  <a:cubicBezTo>
                    <a:pt x="83" y="26"/>
                    <a:pt x="82" y="26"/>
                    <a:pt x="81" y="26"/>
                  </a:cubicBezTo>
                  <a:close/>
                  <a:moveTo>
                    <a:pt x="81" y="21"/>
                  </a:moveTo>
                  <a:cubicBezTo>
                    <a:pt x="81" y="21"/>
                    <a:pt x="80" y="20"/>
                    <a:pt x="80" y="19"/>
                  </a:cubicBezTo>
                  <a:cubicBezTo>
                    <a:pt x="80" y="19"/>
                    <a:pt x="81" y="18"/>
                    <a:pt x="81" y="18"/>
                  </a:cubicBezTo>
                  <a:cubicBezTo>
                    <a:pt x="82" y="18"/>
                    <a:pt x="83" y="19"/>
                    <a:pt x="83" y="19"/>
                  </a:cubicBezTo>
                  <a:cubicBezTo>
                    <a:pt x="83" y="20"/>
                    <a:pt x="82" y="21"/>
                    <a:pt x="81" y="21"/>
                  </a:cubicBezTo>
                  <a:close/>
                  <a:moveTo>
                    <a:pt x="81" y="15"/>
                  </a:moveTo>
                  <a:cubicBezTo>
                    <a:pt x="81" y="15"/>
                    <a:pt x="80" y="14"/>
                    <a:pt x="80" y="13"/>
                  </a:cubicBezTo>
                  <a:cubicBezTo>
                    <a:pt x="80" y="13"/>
                    <a:pt x="81" y="12"/>
                    <a:pt x="81" y="12"/>
                  </a:cubicBezTo>
                  <a:cubicBezTo>
                    <a:pt x="82" y="12"/>
                    <a:pt x="83" y="13"/>
                    <a:pt x="83" y="13"/>
                  </a:cubicBezTo>
                  <a:cubicBezTo>
                    <a:pt x="83" y="14"/>
                    <a:pt x="82" y="15"/>
                    <a:pt x="81" y="15"/>
                  </a:cubicBezTo>
                  <a:close/>
                  <a:moveTo>
                    <a:pt x="81" y="9"/>
                  </a:moveTo>
                  <a:cubicBezTo>
                    <a:pt x="81" y="9"/>
                    <a:pt x="80" y="8"/>
                    <a:pt x="80" y="8"/>
                  </a:cubicBezTo>
                  <a:cubicBezTo>
                    <a:pt x="80" y="7"/>
                    <a:pt x="81" y="6"/>
                    <a:pt x="81" y="6"/>
                  </a:cubicBezTo>
                  <a:cubicBezTo>
                    <a:pt x="82" y="6"/>
                    <a:pt x="83" y="7"/>
                    <a:pt x="83" y="8"/>
                  </a:cubicBezTo>
                  <a:cubicBezTo>
                    <a:pt x="83" y="8"/>
                    <a:pt x="82" y="9"/>
                    <a:pt x="81" y="9"/>
                  </a:cubicBezTo>
                  <a:close/>
                  <a:moveTo>
                    <a:pt x="87" y="31"/>
                  </a:moveTo>
                  <a:cubicBezTo>
                    <a:pt x="86" y="31"/>
                    <a:pt x="85" y="30"/>
                    <a:pt x="85" y="30"/>
                  </a:cubicBezTo>
                  <a:cubicBezTo>
                    <a:pt x="85" y="29"/>
                    <a:pt x="86" y="28"/>
                    <a:pt x="87" y="28"/>
                  </a:cubicBezTo>
                  <a:cubicBezTo>
                    <a:pt x="87" y="28"/>
                    <a:pt x="88" y="29"/>
                    <a:pt x="88" y="30"/>
                  </a:cubicBezTo>
                  <a:cubicBezTo>
                    <a:pt x="88" y="30"/>
                    <a:pt x="87" y="31"/>
                    <a:pt x="87" y="31"/>
                  </a:cubicBezTo>
                  <a:close/>
                  <a:moveTo>
                    <a:pt x="87" y="23"/>
                  </a:moveTo>
                  <a:cubicBezTo>
                    <a:pt x="86" y="23"/>
                    <a:pt x="85" y="23"/>
                    <a:pt x="85" y="22"/>
                  </a:cubicBezTo>
                  <a:cubicBezTo>
                    <a:pt x="85" y="21"/>
                    <a:pt x="86" y="21"/>
                    <a:pt x="87" y="21"/>
                  </a:cubicBezTo>
                  <a:cubicBezTo>
                    <a:pt x="87" y="21"/>
                    <a:pt x="88" y="21"/>
                    <a:pt x="88" y="22"/>
                  </a:cubicBezTo>
                  <a:cubicBezTo>
                    <a:pt x="88" y="23"/>
                    <a:pt x="87" y="23"/>
                    <a:pt x="87" y="23"/>
                  </a:cubicBezTo>
                  <a:close/>
                  <a:moveTo>
                    <a:pt x="87" y="18"/>
                  </a:moveTo>
                  <a:cubicBezTo>
                    <a:pt x="86" y="18"/>
                    <a:pt x="85" y="17"/>
                    <a:pt x="85" y="16"/>
                  </a:cubicBezTo>
                  <a:cubicBezTo>
                    <a:pt x="85" y="16"/>
                    <a:pt x="86" y="15"/>
                    <a:pt x="87" y="15"/>
                  </a:cubicBezTo>
                  <a:cubicBezTo>
                    <a:pt x="87" y="15"/>
                    <a:pt x="88" y="16"/>
                    <a:pt x="88" y="16"/>
                  </a:cubicBezTo>
                  <a:cubicBezTo>
                    <a:pt x="88" y="17"/>
                    <a:pt x="87" y="18"/>
                    <a:pt x="87" y="18"/>
                  </a:cubicBezTo>
                  <a:close/>
                  <a:moveTo>
                    <a:pt x="87" y="12"/>
                  </a:moveTo>
                  <a:cubicBezTo>
                    <a:pt x="86" y="12"/>
                    <a:pt x="85" y="11"/>
                    <a:pt x="85" y="11"/>
                  </a:cubicBezTo>
                  <a:cubicBezTo>
                    <a:pt x="85" y="10"/>
                    <a:pt x="86" y="9"/>
                    <a:pt x="87" y="9"/>
                  </a:cubicBezTo>
                  <a:cubicBezTo>
                    <a:pt x="87" y="9"/>
                    <a:pt x="88" y="10"/>
                    <a:pt x="88" y="11"/>
                  </a:cubicBezTo>
                  <a:cubicBezTo>
                    <a:pt x="88" y="11"/>
                    <a:pt x="87" y="12"/>
                    <a:pt x="87" y="12"/>
                  </a:cubicBezTo>
                  <a:close/>
                  <a:moveTo>
                    <a:pt x="87" y="6"/>
                  </a:moveTo>
                  <a:cubicBezTo>
                    <a:pt x="86" y="6"/>
                    <a:pt x="85" y="5"/>
                    <a:pt x="85" y="5"/>
                  </a:cubicBezTo>
                  <a:cubicBezTo>
                    <a:pt x="85" y="4"/>
                    <a:pt x="86" y="3"/>
                    <a:pt x="87" y="3"/>
                  </a:cubicBezTo>
                  <a:cubicBezTo>
                    <a:pt x="87" y="3"/>
                    <a:pt x="88" y="4"/>
                    <a:pt x="88" y="5"/>
                  </a:cubicBezTo>
                  <a:cubicBezTo>
                    <a:pt x="88" y="5"/>
                    <a:pt x="87" y="6"/>
                    <a:pt x="87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2" name="Oval 85"/>
            <p:cNvSpPr>
              <a:spLocks noChangeArrowheads="1"/>
            </p:cNvSpPr>
            <p:nvPr/>
          </p:nvSpPr>
          <p:spPr bwMode="auto">
            <a:xfrm>
              <a:off x="2751138" y="4170362"/>
              <a:ext cx="1660525" cy="1657350"/>
            </a:xfrm>
            <a:prstGeom prst="ellipse">
              <a:avLst/>
            </a:pr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3" name="Freeform 86"/>
            <p:cNvSpPr>
              <a:spLocks/>
            </p:cNvSpPr>
            <p:nvPr/>
          </p:nvSpPr>
          <p:spPr bwMode="auto">
            <a:xfrm>
              <a:off x="3227388" y="4829175"/>
              <a:ext cx="703263" cy="723900"/>
            </a:xfrm>
            <a:custGeom>
              <a:avLst/>
              <a:gdLst>
                <a:gd name="T0" fmla="*/ 48 w 187"/>
                <a:gd name="T1" fmla="*/ 149 h 193"/>
                <a:gd name="T2" fmla="*/ 154 w 187"/>
                <a:gd name="T3" fmla="*/ 146 h 193"/>
                <a:gd name="T4" fmla="*/ 187 w 187"/>
                <a:gd name="T5" fmla="*/ 4 h 193"/>
                <a:gd name="T6" fmla="*/ 0 w 187"/>
                <a:gd name="T7" fmla="*/ 0 h 193"/>
                <a:gd name="T8" fmla="*/ 48 w 187"/>
                <a:gd name="T9" fmla="*/ 14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193">
                  <a:moveTo>
                    <a:pt x="48" y="149"/>
                  </a:moveTo>
                  <a:cubicBezTo>
                    <a:pt x="79" y="193"/>
                    <a:pt x="135" y="186"/>
                    <a:pt x="154" y="146"/>
                  </a:cubicBezTo>
                  <a:cubicBezTo>
                    <a:pt x="173" y="105"/>
                    <a:pt x="187" y="4"/>
                    <a:pt x="187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06"/>
                    <a:pt x="48" y="149"/>
                  </a:cubicBezTo>
                  <a:close/>
                </a:path>
              </a:pathLst>
            </a:custGeom>
            <a:solidFill>
              <a:srgbClr val="683C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4" name="Freeform 87"/>
            <p:cNvSpPr>
              <a:spLocks/>
            </p:cNvSpPr>
            <p:nvPr/>
          </p:nvSpPr>
          <p:spPr bwMode="auto">
            <a:xfrm>
              <a:off x="3144838" y="5238750"/>
              <a:ext cx="882650" cy="830263"/>
            </a:xfrm>
            <a:custGeom>
              <a:avLst/>
              <a:gdLst>
                <a:gd name="T0" fmla="*/ 192 w 235"/>
                <a:gd name="T1" fmla="*/ 200 h 221"/>
                <a:gd name="T2" fmla="*/ 117 w 235"/>
                <a:gd name="T3" fmla="*/ 221 h 221"/>
                <a:gd name="T4" fmla="*/ 46 w 235"/>
                <a:gd name="T5" fmla="*/ 200 h 221"/>
                <a:gd name="T6" fmla="*/ 9 w 235"/>
                <a:gd name="T7" fmla="*/ 27 h 221"/>
                <a:gd name="T8" fmla="*/ 74 w 235"/>
                <a:gd name="T9" fmla="*/ 0 h 221"/>
                <a:gd name="T10" fmla="*/ 165 w 235"/>
                <a:gd name="T11" fmla="*/ 0 h 221"/>
                <a:gd name="T12" fmla="*/ 226 w 235"/>
                <a:gd name="T13" fmla="*/ 27 h 221"/>
                <a:gd name="T14" fmla="*/ 192 w 235"/>
                <a:gd name="T15" fmla="*/ 20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5" h="221">
                  <a:moveTo>
                    <a:pt x="192" y="200"/>
                  </a:moveTo>
                  <a:cubicBezTo>
                    <a:pt x="192" y="200"/>
                    <a:pt x="166" y="221"/>
                    <a:pt x="117" y="221"/>
                  </a:cubicBezTo>
                  <a:cubicBezTo>
                    <a:pt x="67" y="221"/>
                    <a:pt x="46" y="200"/>
                    <a:pt x="46" y="200"/>
                  </a:cubicBezTo>
                  <a:cubicBezTo>
                    <a:pt x="46" y="200"/>
                    <a:pt x="0" y="51"/>
                    <a:pt x="9" y="27"/>
                  </a:cubicBezTo>
                  <a:cubicBezTo>
                    <a:pt x="17" y="3"/>
                    <a:pt x="74" y="0"/>
                    <a:pt x="74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0"/>
                    <a:pt x="216" y="6"/>
                    <a:pt x="226" y="27"/>
                  </a:cubicBezTo>
                  <a:cubicBezTo>
                    <a:pt x="235" y="49"/>
                    <a:pt x="192" y="200"/>
                    <a:pt x="192" y="20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5" name="Freeform 88"/>
            <p:cNvSpPr>
              <a:spLocks/>
            </p:cNvSpPr>
            <p:nvPr/>
          </p:nvSpPr>
          <p:spPr bwMode="auto">
            <a:xfrm>
              <a:off x="3351213" y="5041900"/>
              <a:ext cx="458788" cy="392113"/>
            </a:xfrm>
            <a:custGeom>
              <a:avLst/>
              <a:gdLst>
                <a:gd name="T0" fmla="*/ 110 w 122"/>
                <a:gd name="T1" fmla="*/ 52 h 104"/>
                <a:gd name="T2" fmla="*/ 62 w 122"/>
                <a:gd name="T3" fmla="*/ 104 h 104"/>
                <a:gd name="T4" fmla="*/ 14 w 122"/>
                <a:gd name="T5" fmla="*/ 52 h 104"/>
                <a:gd name="T6" fmla="*/ 31 w 122"/>
                <a:gd name="T7" fmla="*/ 0 h 104"/>
                <a:gd name="T8" fmla="*/ 94 w 122"/>
                <a:gd name="T9" fmla="*/ 0 h 104"/>
                <a:gd name="T10" fmla="*/ 110 w 122"/>
                <a:gd name="T11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104">
                  <a:moveTo>
                    <a:pt x="110" y="52"/>
                  </a:moveTo>
                  <a:cubicBezTo>
                    <a:pt x="122" y="62"/>
                    <a:pt x="62" y="104"/>
                    <a:pt x="62" y="104"/>
                  </a:cubicBezTo>
                  <a:cubicBezTo>
                    <a:pt x="62" y="104"/>
                    <a:pt x="0" y="62"/>
                    <a:pt x="14" y="52"/>
                  </a:cubicBezTo>
                  <a:cubicBezTo>
                    <a:pt x="40" y="32"/>
                    <a:pt x="31" y="0"/>
                    <a:pt x="31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85" y="33"/>
                    <a:pt x="110" y="52"/>
                  </a:cubicBezTo>
                  <a:close/>
                </a:path>
              </a:pathLst>
            </a:custGeom>
            <a:solidFill>
              <a:srgbClr val="E4A4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6" name="Freeform 89"/>
            <p:cNvSpPr>
              <a:spLocks/>
            </p:cNvSpPr>
            <p:nvPr/>
          </p:nvSpPr>
          <p:spPr bwMode="auto">
            <a:xfrm>
              <a:off x="3843338" y="4719638"/>
              <a:ext cx="123825" cy="222250"/>
            </a:xfrm>
            <a:custGeom>
              <a:avLst/>
              <a:gdLst>
                <a:gd name="T0" fmla="*/ 0 w 33"/>
                <a:gd name="T1" fmla="*/ 18 h 59"/>
                <a:gd name="T2" fmla="*/ 18 w 33"/>
                <a:gd name="T3" fmla="*/ 3 h 59"/>
                <a:gd name="T4" fmla="*/ 11 w 33"/>
                <a:gd name="T5" fmla="*/ 55 h 59"/>
                <a:gd name="T6" fmla="*/ 0 w 33"/>
                <a:gd name="T7" fmla="*/ 4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59">
                  <a:moveTo>
                    <a:pt x="0" y="18"/>
                  </a:moveTo>
                  <a:cubicBezTo>
                    <a:pt x="0" y="18"/>
                    <a:pt x="10" y="0"/>
                    <a:pt x="18" y="3"/>
                  </a:cubicBezTo>
                  <a:cubicBezTo>
                    <a:pt x="33" y="11"/>
                    <a:pt x="20" y="51"/>
                    <a:pt x="11" y="55"/>
                  </a:cubicBezTo>
                  <a:cubicBezTo>
                    <a:pt x="3" y="59"/>
                    <a:pt x="0" y="45"/>
                    <a:pt x="0" y="45"/>
                  </a:cubicBezTo>
                </a:path>
              </a:pathLst>
            </a:custGeom>
            <a:solidFill>
              <a:srgbClr val="F9BB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7" name="Freeform 90"/>
            <p:cNvSpPr>
              <a:spLocks/>
            </p:cNvSpPr>
            <p:nvPr/>
          </p:nvSpPr>
          <p:spPr bwMode="auto">
            <a:xfrm>
              <a:off x="3186113" y="4719638"/>
              <a:ext cx="123825" cy="222250"/>
            </a:xfrm>
            <a:custGeom>
              <a:avLst/>
              <a:gdLst>
                <a:gd name="T0" fmla="*/ 32 w 33"/>
                <a:gd name="T1" fmla="*/ 18 h 59"/>
                <a:gd name="T2" fmla="*/ 15 w 33"/>
                <a:gd name="T3" fmla="*/ 3 h 59"/>
                <a:gd name="T4" fmla="*/ 21 w 33"/>
                <a:gd name="T5" fmla="*/ 55 h 59"/>
                <a:gd name="T6" fmla="*/ 33 w 33"/>
                <a:gd name="T7" fmla="*/ 4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59">
                  <a:moveTo>
                    <a:pt x="32" y="18"/>
                  </a:moveTo>
                  <a:cubicBezTo>
                    <a:pt x="32" y="18"/>
                    <a:pt x="22" y="0"/>
                    <a:pt x="15" y="3"/>
                  </a:cubicBezTo>
                  <a:cubicBezTo>
                    <a:pt x="0" y="11"/>
                    <a:pt x="12" y="51"/>
                    <a:pt x="21" y="55"/>
                  </a:cubicBezTo>
                  <a:cubicBezTo>
                    <a:pt x="29" y="59"/>
                    <a:pt x="33" y="45"/>
                    <a:pt x="33" y="45"/>
                  </a:cubicBezTo>
                </a:path>
              </a:pathLst>
            </a:custGeom>
            <a:solidFill>
              <a:srgbClr val="F9BB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8" name="Freeform 91"/>
            <p:cNvSpPr>
              <a:spLocks/>
            </p:cNvSpPr>
            <p:nvPr/>
          </p:nvSpPr>
          <p:spPr bwMode="auto">
            <a:xfrm>
              <a:off x="3249613" y="4367213"/>
              <a:ext cx="661988" cy="841375"/>
            </a:xfrm>
            <a:custGeom>
              <a:avLst/>
              <a:gdLst>
                <a:gd name="T0" fmla="*/ 6 w 176"/>
                <a:gd name="T1" fmla="*/ 88 h 224"/>
                <a:gd name="T2" fmla="*/ 27 w 176"/>
                <a:gd name="T3" fmla="*/ 185 h 224"/>
                <a:gd name="T4" fmla="*/ 88 w 176"/>
                <a:gd name="T5" fmla="*/ 224 h 224"/>
                <a:gd name="T6" fmla="*/ 151 w 176"/>
                <a:gd name="T7" fmla="*/ 181 h 224"/>
                <a:gd name="T8" fmla="*/ 167 w 176"/>
                <a:gd name="T9" fmla="*/ 88 h 224"/>
                <a:gd name="T10" fmla="*/ 88 w 176"/>
                <a:gd name="T11" fmla="*/ 0 h 224"/>
                <a:gd name="T12" fmla="*/ 6 w 176"/>
                <a:gd name="T13" fmla="*/ 8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224">
                  <a:moveTo>
                    <a:pt x="6" y="88"/>
                  </a:moveTo>
                  <a:cubicBezTo>
                    <a:pt x="6" y="88"/>
                    <a:pt x="19" y="175"/>
                    <a:pt x="27" y="185"/>
                  </a:cubicBezTo>
                  <a:cubicBezTo>
                    <a:pt x="35" y="195"/>
                    <a:pt x="75" y="224"/>
                    <a:pt x="88" y="224"/>
                  </a:cubicBezTo>
                  <a:cubicBezTo>
                    <a:pt x="101" y="224"/>
                    <a:pt x="144" y="194"/>
                    <a:pt x="151" y="181"/>
                  </a:cubicBezTo>
                  <a:cubicBezTo>
                    <a:pt x="159" y="167"/>
                    <a:pt x="167" y="88"/>
                    <a:pt x="167" y="88"/>
                  </a:cubicBezTo>
                  <a:cubicBezTo>
                    <a:pt x="167" y="88"/>
                    <a:pt x="176" y="0"/>
                    <a:pt x="88" y="0"/>
                  </a:cubicBezTo>
                  <a:cubicBezTo>
                    <a:pt x="0" y="0"/>
                    <a:pt x="6" y="88"/>
                    <a:pt x="6" y="88"/>
                  </a:cubicBezTo>
                  <a:close/>
                </a:path>
              </a:pathLst>
            </a:custGeom>
            <a:solidFill>
              <a:srgbClr val="F9BB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9" name="Freeform 92"/>
            <p:cNvSpPr>
              <a:spLocks/>
            </p:cNvSpPr>
            <p:nvPr/>
          </p:nvSpPr>
          <p:spPr bwMode="auto">
            <a:xfrm>
              <a:off x="3219451" y="4329113"/>
              <a:ext cx="692150" cy="558800"/>
            </a:xfrm>
            <a:custGeom>
              <a:avLst/>
              <a:gdLst>
                <a:gd name="T0" fmla="*/ 16 w 184"/>
                <a:gd name="T1" fmla="*/ 113 h 149"/>
                <a:gd name="T2" fmla="*/ 29 w 184"/>
                <a:gd name="T3" fmla="*/ 149 h 149"/>
                <a:gd name="T4" fmla="*/ 26 w 184"/>
                <a:gd name="T5" fmla="*/ 98 h 149"/>
                <a:gd name="T6" fmla="*/ 53 w 184"/>
                <a:gd name="T7" fmla="*/ 61 h 149"/>
                <a:gd name="T8" fmla="*/ 61 w 184"/>
                <a:gd name="T9" fmla="*/ 64 h 149"/>
                <a:gd name="T10" fmla="*/ 73 w 184"/>
                <a:gd name="T11" fmla="*/ 57 h 149"/>
                <a:gd name="T12" fmla="*/ 115 w 184"/>
                <a:gd name="T13" fmla="*/ 82 h 149"/>
                <a:gd name="T14" fmla="*/ 160 w 184"/>
                <a:gd name="T15" fmla="*/ 96 h 149"/>
                <a:gd name="T16" fmla="*/ 158 w 184"/>
                <a:gd name="T17" fmla="*/ 144 h 149"/>
                <a:gd name="T18" fmla="*/ 173 w 184"/>
                <a:gd name="T19" fmla="*/ 117 h 149"/>
                <a:gd name="T20" fmla="*/ 184 w 184"/>
                <a:gd name="T21" fmla="*/ 107 h 149"/>
                <a:gd name="T22" fmla="*/ 162 w 184"/>
                <a:gd name="T23" fmla="*/ 32 h 149"/>
                <a:gd name="T24" fmla="*/ 85 w 184"/>
                <a:gd name="T25" fmla="*/ 0 h 149"/>
                <a:gd name="T26" fmla="*/ 3 w 184"/>
                <a:gd name="T27" fmla="*/ 69 h 149"/>
                <a:gd name="T28" fmla="*/ 3 w 184"/>
                <a:gd name="T29" fmla="*/ 109 h 149"/>
                <a:gd name="T30" fmla="*/ 16 w 184"/>
                <a:gd name="T31" fmla="*/ 11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4" h="149">
                  <a:moveTo>
                    <a:pt x="16" y="113"/>
                  </a:moveTo>
                  <a:cubicBezTo>
                    <a:pt x="18" y="134"/>
                    <a:pt x="29" y="149"/>
                    <a:pt x="29" y="149"/>
                  </a:cubicBezTo>
                  <a:cubicBezTo>
                    <a:pt x="29" y="149"/>
                    <a:pt x="24" y="124"/>
                    <a:pt x="26" y="98"/>
                  </a:cubicBezTo>
                  <a:cubicBezTo>
                    <a:pt x="28" y="72"/>
                    <a:pt x="50" y="61"/>
                    <a:pt x="53" y="61"/>
                  </a:cubicBezTo>
                  <a:cubicBezTo>
                    <a:pt x="57" y="60"/>
                    <a:pt x="61" y="64"/>
                    <a:pt x="61" y="64"/>
                  </a:cubicBezTo>
                  <a:cubicBezTo>
                    <a:pt x="61" y="64"/>
                    <a:pt x="68" y="57"/>
                    <a:pt x="73" y="57"/>
                  </a:cubicBezTo>
                  <a:cubicBezTo>
                    <a:pt x="78" y="57"/>
                    <a:pt x="80" y="72"/>
                    <a:pt x="115" y="82"/>
                  </a:cubicBezTo>
                  <a:cubicBezTo>
                    <a:pt x="148" y="92"/>
                    <a:pt x="152" y="79"/>
                    <a:pt x="160" y="96"/>
                  </a:cubicBezTo>
                  <a:cubicBezTo>
                    <a:pt x="172" y="117"/>
                    <a:pt x="158" y="144"/>
                    <a:pt x="158" y="144"/>
                  </a:cubicBezTo>
                  <a:cubicBezTo>
                    <a:pt x="158" y="144"/>
                    <a:pt x="168" y="143"/>
                    <a:pt x="173" y="117"/>
                  </a:cubicBezTo>
                  <a:cubicBezTo>
                    <a:pt x="176" y="105"/>
                    <a:pt x="184" y="107"/>
                    <a:pt x="184" y="107"/>
                  </a:cubicBezTo>
                  <a:cubicBezTo>
                    <a:pt x="184" y="107"/>
                    <a:pt x="177" y="57"/>
                    <a:pt x="162" y="32"/>
                  </a:cubicBezTo>
                  <a:cubicBezTo>
                    <a:pt x="145" y="4"/>
                    <a:pt x="104" y="0"/>
                    <a:pt x="85" y="0"/>
                  </a:cubicBezTo>
                  <a:cubicBezTo>
                    <a:pt x="36" y="0"/>
                    <a:pt x="7" y="53"/>
                    <a:pt x="3" y="69"/>
                  </a:cubicBezTo>
                  <a:cubicBezTo>
                    <a:pt x="0" y="84"/>
                    <a:pt x="3" y="109"/>
                    <a:pt x="3" y="109"/>
                  </a:cubicBezTo>
                  <a:cubicBezTo>
                    <a:pt x="3" y="109"/>
                    <a:pt x="15" y="104"/>
                    <a:pt x="16" y="113"/>
                  </a:cubicBezTo>
                  <a:close/>
                </a:path>
              </a:pathLst>
            </a:custGeom>
            <a:solidFill>
              <a:srgbClr val="683C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0" name="Freeform 93"/>
            <p:cNvSpPr>
              <a:spLocks/>
            </p:cNvSpPr>
            <p:nvPr/>
          </p:nvSpPr>
          <p:spPr bwMode="auto">
            <a:xfrm>
              <a:off x="3348038" y="4241800"/>
              <a:ext cx="428625" cy="290513"/>
            </a:xfrm>
            <a:custGeom>
              <a:avLst/>
              <a:gdLst>
                <a:gd name="T0" fmla="*/ 0 w 114"/>
                <a:gd name="T1" fmla="*/ 22 h 77"/>
                <a:gd name="T2" fmla="*/ 57 w 114"/>
                <a:gd name="T3" fmla="*/ 0 h 77"/>
                <a:gd name="T4" fmla="*/ 114 w 114"/>
                <a:gd name="T5" fmla="*/ 22 h 77"/>
                <a:gd name="T6" fmla="*/ 104 w 114"/>
                <a:gd name="T7" fmla="*/ 77 h 77"/>
                <a:gd name="T8" fmla="*/ 60 w 114"/>
                <a:gd name="T9" fmla="*/ 65 h 77"/>
                <a:gd name="T10" fmla="*/ 12 w 114"/>
                <a:gd name="T11" fmla="*/ 76 h 77"/>
                <a:gd name="T12" fmla="*/ 0 w 114"/>
                <a:gd name="T13" fmla="*/ 2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77">
                  <a:moveTo>
                    <a:pt x="0" y="22"/>
                  </a:moveTo>
                  <a:cubicBezTo>
                    <a:pt x="0" y="22"/>
                    <a:pt x="22" y="0"/>
                    <a:pt x="57" y="0"/>
                  </a:cubicBezTo>
                  <a:cubicBezTo>
                    <a:pt x="95" y="0"/>
                    <a:pt x="114" y="22"/>
                    <a:pt x="114" y="22"/>
                  </a:cubicBezTo>
                  <a:cubicBezTo>
                    <a:pt x="104" y="77"/>
                    <a:pt x="104" y="77"/>
                    <a:pt x="104" y="77"/>
                  </a:cubicBezTo>
                  <a:cubicBezTo>
                    <a:pt x="104" y="77"/>
                    <a:pt x="84" y="65"/>
                    <a:pt x="60" y="65"/>
                  </a:cubicBezTo>
                  <a:cubicBezTo>
                    <a:pt x="35" y="65"/>
                    <a:pt x="12" y="76"/>
                    <a:pt x="12" y="76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1" name="Freeform 94"/>
            <p:cNvSpPr>
              <a:spLocks/>
            </p:cNvSpPr>
            <p:nvPr/>
          </p:nvSpPr>
          <p:spPr bwMode="auto">
            <a:xfrm>
              <a:off x="3494088" y="4295775"/>
              <a:ext cx="134938" cy="138113"/>
            </a:xfrm>
            <a:custGeom>
              <a:avLst/>
              <a:gdLst>
                <a:gd name="T0" fmla="*/ 34 w 36"/>
                <a:gd name="T1" fmla="*/ 10 h 37"/>
                <a:gd name="T2" fmla="*/ 27 w 36"/>
                <a:gd name="T3" fmla="*/ 10 h 37"/>
                <a:gd name="T4" fmla="*/ 27 w 36"/>
                <a:gd name="T5" fmla="*/ 3 h 37"/>
                <a:gd name="T6" fmla="*/ 24 w 36"/>
                <a:gd name="T7" fmla="*/ 0 h 37"/>
                <a:gd name="T8" fmla="*/ 12 w 36"/>
                <a:gd name="T9" fmla="*/ 0 h 37"/>
                <a:gd name="T10" fmla="*/ 10 w 36"/>
                <a:gd name="T11" fmla="*/ 3 h 37"/>
                <a:gd name="T12" fmla="*/ 10 w 36"/>
                <a:gd name="T13" fmla="*/ 10 h 37"/>
                <a:gd name="T14" fmla="*/ 2 w 36"/>
                <a:gd name="T15" fmla="*/ 10 h 37"/>
                <a:gd name="T16" fmla="*/ 0 w 36"/>
                <a:gd name="T17" fmla="*/ 13 h 37"/>
                <a:gd name="T18" fmla="*/ 0 w 36"/>
                <a:gd name="T19" fmla="*/ 25 h 37"/>
                <a:gd name="T20" fmla="*/ 2 w 36"/>
                <a:gd name="T21" fmla="*/ 27 h 37"/>
                <a:gd name="T22" fmla="*/ 10 w 36"/>
                <a:gd name="T23" fmla="*/ 27 h 37"/>
                <a:gd name="T24" fmla="*/ 10 w 36"/>
                <a:gd name="T25" fmla="*/ 34 h 37"/>
                <a:gd name="T26" fmla="*/ 12 w 36"/>
                <a:gd name="T27" fmla="*/ 37 h 37"/>
                <a:gd name="T28" fmla="*/ 24 w 36"/>
                <a:gd name="T29" fmla="*/ 37 h 37"/>
                <a:gd name="T30" fmla="*/ 27 w 36"/>
                <a:gd name="T31" fmla="*/ 34 h 37"/>
                <a:gd name="T32" fmla="*/ 27 w 36"/>
                <a:gd name="T33" fmla="*/ 27 h 37"/>
                <a:gd name="T34" fmla="*/ 34 w 36"/>
                <a:gd name="T35" fmla="*/ 27 h 37"/>
                <a:gd name="T36" fmla="*/ 36 w 36"/>
                <a:gd name="T37" fmla="*/ 25 h 37"/>
                <a:gd name="T38" fmla="*/ 36 w 36"/>
                <a:gd name="T39" fmla="*/ 13 h 37"/>
                <a:gd name="T40" fmla="*/ 34 w 36"/>
                <a:gd name="T41" fmla="*/ 1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" h="37">
                  <a:moveTo>
                    <a:pt x="34" y="10"/>
                  </a:moveTo>
                  <a:cubicBezTo>
                    <a:pt x="27" y="10"/>
                    <a:pt x="27" y="10"/>
                    <a:pt x="27" y="10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5" y="0"/>
                    <a:pt x="2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0" y="2"/>
                    <a:pt x="10" y="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1" y="27"/>
                    <a:pt x="2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6"/>
                    <a:pt x="11" y="37"/>
                    <a:pt x="12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5" y="37"/>
                    <a:pt x="27" y="36"/>
                    <a:pt x="27" y="34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6" y="26"/>
                    <a:pt x="36" y="25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1"/>
                    <a:pt x="35" y="10"/>
                    <a:pt x="34" y="10"/>
                  </a:cubicBezTo>
                  <a:close/>
                </a:path>
              </a:pathLst>
            </a:cu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2" name="Freeform 95"/>
            <p:cNvSpPr>
              <a:spLocks/>
            </p:cNvSpPr>
            <p:nvPr/>
          </p:nvSpPr>
          <p:spPr bwMode="auto">
            <a:xfrm>
              <a:off x="3592513" y="5170488"/>
              <a:ext cx="190500" cy="258763"/>
            </a:xfrm>
            <a:custGeom>
              <a:avLst/>
              <a:gdLst>
                <a:gd name="T0" fmla="*/ 51 w 51"/>
                <a:gd name="T1" fmla="*/ 19 h 69"/>
                <a:gd name="T2" fmla="*/ 41 w 51"/>
                <a:gd name="T3" fmla="*/ 0 h 69"/>
                <a:gd name="T4" fmla="*/ 10 w 51"/>
                <a:gd name="T5" fmla="*/ 44 h 69"/>
                <a:gd name="T6" fmla="*/ 0 w 51"/>
                <a:gd name="T7" fmla="*/ 69 h 69"/>
                <a:gd name="T8" fmla="*/ 36 w 51"/>
                <a:gd name="T9" fmla="*/ 43 h 69"/>
                <a:gd name="T10" fmla="*/ 51 w 51"/>
                <a:gd name="T11" fmla="*/ 1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69">
                  <a:moveTo>
                    <a:pt x="51" y="19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19" y="33"/>
                    <a:pt x="10" y="44"/>
                  </a:cubicBezTo>
                  <a:cubicBezTo>
                    <a:pt x="3" y="53"/>
                    <a:pt x="0" y="69"/>
                    <a:pt x="0" y="69"/>
                  </a:cubicBezTo>
                  <a:cubicBezTo>
                    <a:pt x="0" y="69"/>
                    <a:pt x="18" y="64"/>
                    <a:pt x="36" y="43"/>
                  </a:cubicBezTo>
                  <a:cubicBezTo>
                    <a:pt x="49" y="30"/>
                    <a:pt x="51" y="19"/>
                    <a:pt x="51" y="19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3" name="Freeform 96"/>
            <p:cNvSpPr>
              <a:spLocks/>
            </p:cNvSpPr>
            <p:nvPr/>
          </p:nvSpPr>
          <p:spPr bwMode="auto">
            <a:xfrm>
              <a:off x="3386138" y="5184775"/>
              <a:ext cx="190500" cy="244475"/>
            </a:xfrm>
            <a:custGeom>
              <a:avLst/>
              <a:gdLst>
                <a:gd name="T0" fmla="*/ 0 w 51"/>
                <a:gd name="T1" fmla="*/ 15 h 65"/>
                <a:gd name="T2" fmla="*/ 11 w 51"/>
                <a:gd name="T3" fmla="*/ 0 h 65"/>
                <a:gd name="T4" fmla="*/ 41 w 51"/>
                <a:gd name="T5" fmla="*/ 40 h 65"/>
                <a:gd name="T6" fmla="*/ 51 w 51"/>
                <a:gd name="T7" fmla="*/ 65 h 65"/>
                <a:gd name="T8" fmla="*/ 14 w 51"/>
                <a:gd name="T9" fmla="*/ 39 h 65"/>
                <a:gd name="T10" fmla="*/ 0 w 51"/>
                <a:gd name="T11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65">
                  <a:moveTo>
                    <a:pt x="0" y="15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31" y="29"/>
                    <a:pt x="41" y="40"/>
                  </a:cubicBezTo>
                  <a:cubicBezTo>
                    <a:pt x="48" y="49"/>
                    <a:pt x="51" y="65"/>
                    <a:pt x="51" y="65"/>
                  </a:cubicBezTo>
                  <a:cubicBezTo>
                    <a:pt x="51" y="65"/>
                    <a:pt x="33" y="60"/>
                    <a:pt x="14" y="39"/>
                  </a:cubicBezTo>
                  <a:cubicBezTo>
                    <a:pt x="2" y="26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4" name="Rectangle 97"/>
            <p:cNvSpPr>
              <a:spLocks noChangeArrowheads="1"/>
            </p:cNvSpPr>
            <p:nvPr/>
          </p:nvSpPr>
          <p:spPr bwMode="auto">
            <a:xfrm>
              <a:off x="3700463" y="5673725"/>
              <a:ext cx="177800" cy="30163"/>
            </a:xfrm>
            <a:prstGeom prst="rect">
              <a:avLst/>
            </a:pr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5" name="Oval 98"/>
            <p:cNvSpPr>
              <a:spLocks noChangeArrowheads="1"/>
            </p:cNvSpPr>
            <p:nvPr/>
          </p:nvSpPr>
          <p:spPr bwMode="auto">
            <a:xfrm>
              <a:off x="3554413" y="5492750"/>
              <a:ext cx="57150" cy="53975"/>
            </a:xfrm>
            <a:prstGeom prst="ellipse">
              <a:avLst/>
            </a:pr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6" name="Oval 99"/>
            <p:cNvSpPr>
              <a:spLocks noChangeArrowheads="1"/>
            </p:cNvSpPr>
            <p:nvPr/>
          </p:nvSpPr>
          <p:spPr bwMode="auto">
            <a:xfrm>
              <a:off x="3554413" y="5673725"/>
              <a:ext cx="57150" cy="52388"/>
            </a:xfrm>
            <a:prstGeom prst="ellipse">
              <a:avLst/>
            </a:pr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7" name="Oval 100"/>
            <p:cNvSpPr>
              <a:spLocks noChangeArrowheads="1"/>
            </p:cNvSpPr>
            <p:nvPr/>
          </p:nvSpPr>
          <p:spPr bwMode="auto">
            <a:xfrm>
              <a:off x="3554413" y="5854700"/>
              <a:ext cx="57150" cy="52388"/>
            </a:xfrm>
            <a:prstGeom prst="ellipse">
              <a:avLst/>
            </a:pr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8" name="Oval 101"/>
            <p:cNvSpPr>
              <a:spLocks noChangeArrowheads="1"/>
            </p:cNvSpPr>
            <p:nvPr/>
          </p:nvSpPr>
          <p:spPr bwMode="auto">
            <a:xfrm>
              <a:off x="5511801" y="4186238"/>
              <a:ext cx="1657350" cy="1660525"/>
            </a:xfrm>
            <a:prstGeom prst="ellipse">
              <a:avLst/>
            </a:pr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9" name="Freeform 102"/>
            <p:cNvSpPr>
              <a:spLocks/>
            </p:cNvSpPr>
            <p:nvPr/>
          </p:nvSpPr>
          <p:spPr bwMode="auto">
            <a:xfrm>
              <a:off x="5984876" y="4846638"/>
              <a:ext cx="703263" cy="722313"/>
            </a:xfrm>
            <a:custGeom>
              <a:avLst/>
              <a:gdLst>
                <a:gd name="T0" fmla="*/ 49 w 187"/>
                <a:gd name="T1" fmla="*/ 149 h 192"/>
                <a:gd name="T2" fmla="*/ 154 w 187"/>
                <a:gd name="T3" fmla="*/ 145 h 192"/>
                <a:gd name="T4" fmla="*/ 187 w 187"/>
                <a:gd name="T5" fmla="*/ 4 h 192"/>
                <a:gd name="T6" fmla="*/ 0 w 187"/>
                <a:gd name="T7" fmla="*/ 0 h 192"/>
                <a:gd name="T8" fmla="*/ 49 w 187"/>
                <a:gd name="T9" fmla="*/ 14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192">
                  <a:moveTo>
                    <a:pt x="49" y="149"/>
                  </a:moveTo>
                  <a:cubicBezTo>
                    <a:pt x="79" y="192"/>
                    <a:pt x="136" y="185"/>
                    <a:pt x="154" y="145"/>
                  </a:cubicBezTo>
                  <a:cubicBezTo>
                    <a:pt x="173" y="105"/>
                    <a:pt x="187" y="4"/>
                    <a:pt x="187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9" y="105"/>
                    <a:pt x="49" y="149"/>
                  </a:cubicBezTo>
                  <a:close/>
                </a:path>
              </a:pathLst>
            </a:custGeom>
            <a:solidFill>
              <a:srgbClr val="683C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0" name="Freeform 103"/>
            <p:cNvSpPr>
              <a:spLocks/>
            </p:cNvSpPr>
            <p:nvPr/>
          </p:nvSpPr>
          <p:spPr bwMode="auto">
            <a:xfrm>
              <a:off x="5902326" y="5256213"/>
              <a:ext cx="887413" cy="827088"/>
            </a:xfrm>
            <a:custGeom>
              <a:avLst/>
              <a:gdLst>
                <a:gd name="T0" fmla="*/ 192 w 236"/>
                <a:gd name="T1" fmla="*/ 199 h 220"/>
                <a:gd name="T2" fmla="*/ 117 w 236"/>
                <a:gd name="T3" fmla="*/ 220 h 220"/>
                <a:gd name="T4" fmla="*/ 47 w 236"/>
                <a:gd name="T5" fmla="*/ 199 h 220"/>
                <a:gd name="T6" fmla="*/ 9 w 236"/>
                <a:gd name="T7" fmla="*/ 27 h 220"/>
                <a:gd name="T8" fmla="*/ 74 w 236"/>
                <a:gd name="T9" fmla="*/ 0 h 220"/>
                <a:gd name="T10" fmla="*/ 165 w 236"/>
                <a:gd name="T11" fmla="*/ 0 h 220"/>
                <a:gd name="T12" fmla="*/ 226 w 236"/>
                <a:gd name="T13" fmla="*/ 27 h 220"/>
                <a:gd name="T14" fmla="*/ 192 w 236"/>
                <a:gd name="T15" fmla="*/ 19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6" h="220">
                  <a:moveTo>
                    <a:pt x="192" y="199"/>
                  </a:moveTo>
                  <a:cubicBezTo>
                    <a:pt x="192" y="199"/>
                    <a:pt x="167" y="220"/>
                    <a:pt x="117" y="220"/>
                  </a:cubicBezTo>
                  <a:cubicBezTo>
                    <a:pt x="67" y="220"/>
                    <a:pt x="47" y="199"/>
                    <a:pt x="47" y="199"/>
                  </a:cubicBezTo>
                  <a:cubicBezTo>
                    <a:pt x="47" y="199"/>
                    <a:pt x="0" y="51"/>
                    <a:pt x="9" y="27"/>
                  </a:cubicBezTo>
                  <a:cubicBezTo>
                    <a:pt x="18" y="3"/>
                    <a:pt x="74" y="0"/>
                    <a:pt x="74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0"/>
                    <a:pt x="217" y="5"/>
                    <a:pt x="226" y="27"/>
                  </a:cubicBezTo>
                  <a:cubicBezTo>
                    <a:pt x="236" y="48"/>
                    <a:pt x="192" y="199"/>
                    <a:pt x="192" y="19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1" name="Freeform 104"/>
            <p:cNvSpPr>
              <a:spLocks/>
            </p:cNvSpPr>
            <p:nvPr/>
          </p:nvSpPr>
          <p:spPr bwMode="auto">
            <a:xfrm>
              <a:off x="6113463" y="5060950"/>
              <a:ext cx="457200" cy="390525"/>
            </a:xfrm>
            <a:custGeom>
              <a:avLst/>
              <a:gdLst>
                <a:gd name="T0" fmla="*/ 109 w 122"/>
                <a:gd name="T1" fmla="*/ 52 h 104"/>
                <a:gd name="T2" fmla="*/ 61 w 122"/>
                <a:gd name="T3" fmla="*/ 104 h 104"/>
                <a:gd name="T4" fmla="*/ 13 w 122"/>
                <a:gd name="T5" fmla="*/ 52 h 104"/>
                <a:gd name="T6" fmla="*/ 31 w 122"/>
                <a:gd name="T7" fmla="*/ 0 h 104"/>
                <a:gd name="T8" fmla="*/ 94 w 122"/>
                <a:gd name="T9" fmla="*/ 0 h 104"/>
                <a:gd name="T10" fmla="*/ 109 w 122"/>
                <a:gd name="T11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104">
                  <a:moveTo>
                    <a:pt x="109" y="52"/>
                  </a:moveTo>
                  <a:cubicBezTo>
                    <a:pt x="122" y="62"/>
                    <a:pt x="61" y="104"/>
                    <a:pt x="61" y="104"/>
                  </a:cubicBezTo>
                  <a:cubicBezTo>
                    <a:pt x="61" y="104"/>
                    <a:pt x="0" y="62"/>
                    <a:pt x="13" y="52"/>
                  </a:cubicBezTo>
                  <a:cubicBezTo>
                    <a:pt x="40" y="31"/>
                    <a:pt x="31" y="0"/>
                    <a:pt x="31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85" y="32"/>
                    <a:pt x="109" y="52"/>
                  </a:cubicBezTo>
                  <a:close/>
                </a:path>
              </a:pathLst>
            </a:custGeom>
            <a:solidFill>
              <a:srgbClr val="E4A4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2" name="Freeform 105"/>
            <p:cNvSpPr>
              <a:spLocks/>
            </p:cNvSpPr>
            <p:nvPr/>
          </p:nvSpPr>
          <p:spPr bwMode="auto">
            <a:xfrm>
              <a:off x="6600826" y="4733925"/>
              <a:ext cx="123825" cy="222250"/>
            </a:xfrm>
            <a:custGeom>
              <a:avLst/>
              <a:gdLst>
                <a:gd name="T0" fmla="*/ 0 w 33"/>
                <a:gd name="T1" fmla="*/ 19 h 59"/>
                <a:gd name="T2" fmla="*/ 18 w 33"/>
                <a:gd name="T3" fmla="*/ 4 h 59"/>
                <a:gd name="T4" fmla="*/ 12 w 33"/>
                <a:gd name="T5" fmla="*/ 55 h 59"/>
                <a:gd name="T6" fmla="*/ 0 w 33"/>
                <a:gd name="T7" fmla="*/ 4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59">
                  <a:moveTo>
                    <a:pt x="0" y="19"/>
                  </a:moveTo>
                  <a:cubicBezTo>
                    <a:pt x="0" y="19"/>
                    <a:pt x="11" y="0"/>
                    <a:pt x="18" y="4"/>
                  </a:cubicBezTo>
                  <a:cubicBezTo>
                    <a:pt x="33" y="11"/>
                    <a:pt x="21" y="51"/>
                    <a:pt x="12" y="55"/>
                  </a:cubicBezTo>
                  <a:cubicBezTo>
                    <a:pt x="3" y="59"/>
                    <a:pt x="0" y="46"/>
                    <a:pt x="0" y="46"/>
                  </a:cubicBezTo>
                </a:path>
              </a:pathLst>
            </a:custGeom>
            <a:solidFill>
              <a:srgbClr val="F9BB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3" name="Freeform 106"/>
            <p:cNvSpPr>
              <a:spLocks/>
            </p:cNvSpPr>
            <p:nvPr/>
          </p:nvSpPr>
          <p:spPr bwMode="auto">
            <a:xfrm>
              <a:off x="5943601" y="4733925"/>
              <a:ext cx="123825" cy="222250"/>
            </a:xfrm>
            <a:custGeom>
              <a:avLst/>
              <a:gdLst>
                <a:gd name="T0" fmla="*/ 33 w 33"/>
                <a:gd name="T1" fmla="*/ 19 h 59"/>
                <a:gd name="T2" fmla="*/ 15 w 33"/>
                <a:gd name="T3" fmla="*/ 4 h 59"/>
                <a:gd name="T4" fmla="*/ 21 w 33"/>
                <a:gd name="T5" fmla="*/ 55 h 59"/>
                <a:gd name="T6" fmla="*/ 33 w 33"/>
                <a:gd name="T7" fmla="*/ 4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59">
                  <a:moveTo>
                    <a:pt x="33" y="19"/>
                  </a:moveTo>
                  <a:cubicBezTo>
                    <a:pt x="33" y="19"/>
                    <a:pt x="22" y="0"/>
                    <a:pt x="15" y="4"/>
                  </a:cubicBezTo>
                  <a:cubicBezTo>
                    <a:pt x="0" y="11"/>
                    <a:pt x="13" y="51"/>
                    <a:pt x="21" y="55"/>
                  </a:cubicBezTo>
                  <a:cubicBezTo>
                    <a:pt x="30" y="59"/>
                    <a:pt x="33" y="46"/>
                    <a:pt x="33" y="46"/>
                  </a:cubicBezTo>
                </a:path>
              </a:pathLst>
            </a:custGeom>
            <a:solidFill>
              <a:srgbClr val="F9BB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4" name="Freeform 107"/>
            <p:cNvSpPr>
              <a:spLocks/>
            </p:cNvSpPr>
            <p:nvPr/>
          </p:nvSpPr>
          <p:spPr bwMode="auto">
            <a:xfrm>
              <a:off x="6007101" y="4381500"/>
              <a:ext cx="665163" cy="841375"/>
            </a:xfrm>
            <a:custGeom>
              <a:avLst/>
              <a:gdLst>
                <a:gd name="T0" fmla="*/ 7 w 177"/>
                <a:gd name="T1" fmla="*/ 88 h 224"/>
                <a:gd name="T2" fmla="*/ 27 w 177"/>
                <a:gd name="T3" fmla="*/ 185 h 224"/>
                <a:gd name="T4" fmla="*/ 89 w 177"/>
                <a:gd name="T5" fmla="*/ 224 h 224"/>
                <a:gd name="T6" fmla="*/ 151 w 177"/>
                <a:gd name="T7" fmla="*/ 181 h 224"/>
                <a:gd name="T8" fmla="*/ 167 w 177"/>
                <a:gd name="T9" fmla="*/ 88 h 224"/>
                <a:gd name="T10" fmla="*/ 89 w 177"/>
                <a:gd name="T11" fmla="*/ 0 h 224"/>
                <a:gd name="T12" fmla="*/ 7 w 177"/>
                <a:gd name="T13" fmla="*/ 8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224">
                  <a:moveTo>
                    <a:pt x="7" y="88"/>
                  </a:moveTo>
                  <a:cubicBezTo>
                    <a:pt x="7" y="88"/>
                    <a:pt x="19" y="176"/>
                    <a:pt x="27" y="185"/>
                  </a:cubicBezTo>
                  <a:cubicBezTo>
                    <a:pt x="36" y="195"/>
                    <a:pt x="76" y="224"/>
                    <a:pt x="89" y="224"/>
                  </a:cubicBezTo>
                  <a:cubicBezTo>
                    <a:pt x="102" y="224"/>
                    <a:pt x="144" y="195"/>
                    <a:pt x="151" y="181"/>
                  </a:cubicBezTo>
                  <a:cubicBezTo>
                    <a:pt x="159" y="167"/>
                    <a:pt x="167" y="88"/>
                    <a:pt x="167" y="88"/>
                  </a:cubicBezTo>
                  <a:cubicBezTo>
                    <a:pt x="167" y="88"/>
                    <a:pt x="177" y="0"/>
                    <a:pt x="89" y="0"/>
                  </a:cubicBezTo>
                  <a:cubicBezTo>
                    <a:pt x="0" y="0"/>
                    <a:pt x="7" y="88"/>
                    <a:pt x="7" y="88"/>
                  </a:cubicBezTo>
                  <a:close/>
                </a:path>
              </a:pathLst>
            </a:custGeom>
            <a:solidFill>
              <a:srgbClr val="F9BB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5" name="Freeform 108"/>
            <p:cNvSpPr>
              <a:spLocks/>
            </p:cNvSpPr>
            <p:nvPr/>
          </p:nvSpPr>
          <p:spPr bwMode="auto">
            <a:xfrm>
              <a:off x="5981701" y="4348163"/>
              <a:ext cx="687388" cy="555625"/>
            </a:xfrm>
            <a:custGeom>
              <a:avLst/>
              <a:gdLst>
                <a:gd name="T0" fmla="*/ 16 w 183"/>
                <a:gd name="T1" fmla="*/ 112 h 148"/>
                <a:gd name="T2" fmla="*/ 28 w 183"/>
                <a:gd name="T3" fmla="*/ 148 h 148"/>
                <a:gd name="T4" fmla="*/ 25 w 183"/>
                <a:gd name="T5" fmla="*/ 97 h 148"/>
                <a:gd name="T6" fmla="*/ 53 w 183"/>
                <a:gd name="T7" fmla="*/ 60 h 148"/>
                <a:gd name="T8" fmla="*/ 60 w 183"/>
                <a:gd name="T9" fmla="*/ 64 h 148"/>
                <a:gd name="T10" fmla="*/ 72 w 183"/>
                <a:gd name="T11" fmla="*/ 56 h 148"/>
                <a:gd name="T12" fmla="*/ 115 w 183"/>
                <a:gd name="T13" fmla="*/ 82 h 148"/>
                <a:gd name="T14" fmla="*/ 160 w 183"/>
                <a:gd name="T15" fmla="*/ 95 h 148"/>
                <a:gd name="T16" fmla="*/ 158 w 183"/>
                <a:gd name="T17" fmla="*/ 143 h 148"/>
                <a:gd name="T18" fmla="*/ 172 w 183"/>
                <a:gd name="T19" fmla="*/ 116 h 148"/>
                <a:gd name="T20" fmla="*/ 183 w 183"/>
                <a:gd name="T21" fmla="*/ 107 h 148"/>
                <a:gd name="T22" fmla="*/ 161 w 183"/>
                <a:gd name="T23" fmla="*/ 31 h 148"/>
                <a:gd name="T24" fmla="*/ 85 w 183"/>
                <a:gd name="T25" fmla="*/ 0 h 148"/>
                <a:gd name="T26" fmla="*/ 3 w 183"/>
                <a:gd name="T27" fmla="*/ 68 h 148"/>
                <a:gd name="T28" fmla="*/ 3 w 183"/>
                <a:gd name="T29" fmla="*/ 108 h 148"/>
                <a:gd name="T30" fmla="*/ 16 w 183"/>
                <a:gd name="T31" fmla="*/ 11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3" h="148">
                  <a:moveTo>
                    <a:pt x="16" y="112"/>
                  </a:moveTo>
                  <a:cubicBezTo>
                    <a:pt x="17" y="133"/>
                    <a:pt x="28" y="148"/>
                    <a:pt x="28" y="148"/>
                  </a:cubicBezTo>
                  <a:cubicBezTo>
                    <a:pt x="28" y="148"/>
                    <a:pt x="23" y="123"/>
                    <a:pt x="25" y="97"/>
                  </a:cubicBezTo>
                  <a:cubicBezTo>
                    <a:pt x="27" y="72"/>
                    <a:pt x="49" y="61"/>
                    <a:pt x="53" y="60"/>
                  </a:cubicBezTo>
                  <a:cubicBezTo>
                    <a:pt x="57" y="59"/>
                    <a:pt x="60" y="64"/>
                    <a:pt x="60" y="64"/>
                  </a:cubicBezTo>
                  <a:cubicBezTo>
                    <a:pt x="60" y="64"/>
                    <a:pt x="68" y="56"/>
                    <a:pt x="72" y="56"/>
                  </a:cubicBezTo>
                  <a:cubicBezTo>
                    <a:pt x="77" y="56"/>
                    <a:pt x="80" y="71"/>
                    <a:pt x="115" y="82"/>
                  </a:cubicBezTo>
                  <a:cubicBezTo>
                    <a:pt x="147" y="91"/>
                    <a:pt x="151" y="78"/>
                    <a:pt x="160" y="95"/>
                  </a:cubicBezTo>
                  <a:cubicBezTo>
                    <a:pt x="171" y="117"/>
                    <a:pt x="158" y="143"/>
                    <a:pt x="158" y="143"/>
                  </a:cubicBezTo>
                  <a:cubicBezTo>
                    <a:pt x="158" y="143"/>
                    <a:pt x="167" y="143"/>
                    <a:pt x="172" y="116"/>
                  </a:cubicBezTo>
                  <a:cubicBezTo>
                    <a:pt x="176" y="105"/>
                    <a:pt x="183" y="107"/>
                    <a:pt x="183" y="107"/>
                  </a:cubicBezTo>
                  <a:cubicBezTo>
                    <a:pt x="183" y="107"/>
                    <a:pt x="177" y="56"/>
                    <a:pt x="161" y="31"/>
                  </a:cubicBezTo>
                  <a:cubicBezTo>
                    <a:pt x="144" y="3"/>
                    <a:pt x="103" y="0"/>
                    <a:pt x="85" y="0"/>
                  </a:cubicBezTo>
                  <a:cubicBezTo>
                    <a:pt x="35" y="0"/>
                    <a:pt x="6" y="53"/>
                    <a:pt x="3" y="68"/>
                  </a:cubicBezTo>
                  <a:cubicBezTo>
                    <a:pt x="0" y="83"/>
                    <a:pt x="3" y="108"/>
                    <a:pt x="3" y="108"/>
                  </a:cubicBezTo>
                  <a:cubicBezTo>
                    <a:pt x="3" y="108"/>
                    <a:pt x="14" y="103"/>
                    <a:pt x="16" y="112"/>
                  </a:cubicBezTo>
                  <a:close/>
                </a:path>
              </a:pathLst>
            </a:custGeom>
            <a:solidFill>
              <a:srgbClr val="683C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6" name="Freeform 109"/>
            <p:cNvSpPr>
              <a:spLocks/>
            </p:cNvSpPr>
            <p:nvPr/>
          </p:nvSpPr>
          <p:spPr bwMode="auto">
            <a:xfrm>
              <a:off x="6108701" y="4257675"/>
              <a:ext cx="428625" cy="292100"/>
            </a:xfrm>
            <a:custGeom>
              <a:avLst/>
              <a:gdLst>
                <a:gd name="T0" fmla="*/ 0 w 114"/>
                <a:gd name="T1" fmla="*/ 22 h 78"/>
                <a:gd name="T2" fmla="*/ 57 w 114"/>
                <a:gd name="T3" fmla="*/ 0 h 78"/>
                <a:gd name="T4" fmla="*/ 114 w 114"/>
                <a:gd name="T5" fmla="*/ 22 h 78"/>
                <a:gd name="T6" fmla="*/ 104 w 114"/>
                <a:gd name="T7" fmla="*/ 78 h 78"/>
                <a:gd name="T8" fmla="*/ 59 w 114"/>
                <a:gd name="T9" fmla="*/ 66 h 78"/>
                <a:gd name="T10" fmla="*/ 11 w 114"/>
                <a:gd name="T11" fmla="*/ 76 h 78"/>
                <a:gd name="T12" fmla="*/ 0 w 114"/>
                <a:gd name="T13" fmla="*/ 2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78">
                  <a:moveTo>
                    <a:pt x="0" y="22"/>
                  </a:moveTo>
                  <a:cubicBezTo>
                    <a:pt x="0" y="22"/>
                    <a:pt x="21" y="0"/>
                    <a:pt x="57" y="0"/>
                  </a:cubicBezTo>
                  <a:cubicBezTo>
                    <a:pt x="94" y="0"/>
                    <a:pt x="114" y="22"/>
                    <a:pt x="114" y="22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84" y="66"/>
                    <a:pt x="59" y="66"/>
                  </a:cubicBezTo>
                  <a:cubicBezTo>
                    <a:pt x="34" y="66"/>
                    <a:pt x="11" y="76"/>
                    <a:pt x="11" y="76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7" name="Freeform 110"/>
            <p:cNvSpPr>
              <a:spLocks/>
            </p:cNvSpPr>
            <p:nvPr/>
          </p:nvSpPr>
          <p:spPr bwMode="auto">
            <a:xfrm>
              <a:off x="6251576" y="4313238"/>
              <a:ext cx="139700" cy="136525"/>
            </a:xfrm>
            <a:custGeom>
              <a:avLst/>
              <a:gdLst>
                <a:gd name="T0" fmla="*/ 34 w 37"/>
                <a:gd name="T1" fmla="*/ 9 h 36"/>
                <a:gd name="T2" fmla="*/ 27 w 37"/>
                <a:gd name="T3" fmla="*/ 9 h 36"/>
                <a:gd name="T4" fmla="*/ 27 w 37"/>
                <a:gd name="T5" fmla="*/ 2 h 36"/>
                <a:gd name="T6" fmla="*/ 24 w 37"/>
                <a:gd name="T7" fmla="*/ 0 h 36"/>
                <a:gd name="T8" fmla="*/ 13 w 37"/>
                <a:gd name="T9" fmla="*/ 0 h 36"/>
                <a:gd name="T10" fmla="*/ 10 w 37"/>
                <a:gd name="T11" fmla="*/ 2 h 36"/>
                <a:gd name="T12" fmla="*/ 10 w 37"/>
                <a:gd name="T13" fmla="*/ 9 h 36"/>
                <a:gd name="T14" fmla="*/ 3 w 37"/>
                <a:gd name="T15" fmla="*/ 9 h 36"/>
                <a:gd name="T16" fmla="*/ 0 w 37"/>
                <a:gd name="T17" fmla="*/ 12 h 36"/>
                <a:gd name="T18" fmla="*/ 0 w 37"/>
                <a:gd name="T19" fmla="*/ 24 h 36"/>
                <a:gd name="T20" fmla="*/ 3 w 37"/>
                <a:gd name="T21" fmla="*/ 27 h 36"/>
                <a:gd name="T22" fmla="*/ 10 w 37"/>
                <a:gd name="T23" fmla="*/ 27 h 36"/>
                <a:gd name="T24" fmla="*/ 10 w 37"/>
                <a:gd name="T25" fmla="*/ 34 h 36"/>
                <a:gd name="T26" fmla="*/ 13 w 37"/>
                <a:gd name="T27" fmla="*/ 36 h 36"/>
                <a:gd name="T28" fmla="*/ 24 w 37"/>
                <a:gd name="T29" fmla="*/ 36 h 36"/>
                <a:gd name="T30" fmla="*/ 27 w 37"/>
                <a:gd name="T31" fmla="*/ 34 h 36"/>
                <a:gd name="T32" fmla="*/ 27 w 37"/>
                <a:gd name="T33" fmla="*/ 27 h 36"/>
                <a:gd name="T34" fmla="*/ 34 w 37"/>
                <a:gd name="T35" fmla="*/ 27 h 36"/>
                <a:gd name="T36" fmla="*/ 37 w 37"/>
                <a:gd name="T37" fmla="*/ 24 h 36"/>
                <a:gd name="T38" fmla="*/ 37 w 37"/>
                <a:gd name="T39" fmla="*/ 12 h 36"/>
                <a:gd name="T40" fmla="*/ 34 w 37"/>
                <a:gd name="T41" fmla="*/ 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36">
                  <a:moveTo>
                    <a:pt x="34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1"/>
                    <a:pt x="26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0"/>
                    <a:pt x="10" y="1"/>
                    <a:pt x="10" y="2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11"/>
                    <a:pt x="0" y="1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5"/>
                    <a:pt x="11" y="36"/>
                    <a:pt x="13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6"/>
                    <a:pt x="27" y="35"/>
                    <a:pt x="27" y="34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6" y="27"/>
                    <a:pt x="37" y="25"/>
                    <a:pt x="37" y="24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6" y="9"/>
                    <a:pt x="34" y="9"/>
                  </a:cubicBezTo>
                  <a:close/>
                </a:path>
              </a:pathLst>
            </a:cu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8" name="Freeform 111"/>
            <p:cNvSpPr>
              <a:spLocks/>
            </p:cNvSpPr>
            <p:nvPr/>
          </p:nvSpPr>
          <p:spPr bwMode="auto">
            <a:xfrm>
              <a:off x="6353176" y="5189538"/>
              <a:ext cx="187325" cy="255588"/>
            </a:xfrm>
            <a:custGeom>
              <a:avLst/>
              <a:gdLst>
                <a:gd name="T0" fmla="*/ 50 w 50"/>
                <a:gd name="T1" fmla="*/ 18 h 68"/>
                <a:gd name="T2" fmla="*/ 41 w 50"/>
                <a:gd name="T3" fmla="*/ 0 h 68"/>
                <a:gd name="T4" fmla="*/ 9 w 50"/>
                <a:gd name="T5" fmla="*/ 44 h 68"/>
                <a:gd name="T6" fmla="*/ 0 w 50"/>
                <a:gd name="T7" fmla="*/ 68 h 68"/>
                <a:gd name="T8" fmla="*/ 36 w 50"/>
                <a:gd name="T9" fmla="*/ 43 h 68"/>
                <a:gd name="T10" fmla="*/ 50 w 50"/>
                <a:gd name="T11" fmla="*/ 1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68">
                  <a:moveTo>
                    <a:pt x="50" y="18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19" y="32"/>
                    <a:pt x="9" y="44"/>
                  </a:cubicBezTo>
                  <a:cubicBezTo>
                    <a:pt x="2" y="52"/>
                    <a:pt x="0" y="68"/>
                    <a:pt x="0" y="68"/>
                  </a:cubicBezTo>
                  <a:cubicBezTo>
                    <a:pt x="0" y="68"/>
                    <a:pt x="17" y="63"/>
                    <a:pt x="36" y="43"/>
                  </a:cubicBezTo>
                  <a:cubicBezTo>
                    <a:pt x="48" y="30"/>
                    <a:pt x="50" y="18"/>
                    <a:pt x="50" y="18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9" name="Freeform 112"/>
            <p:cNvSpPr>
              <a:spLocks/>
            </p:cNvSpPr>
            <p:nvPr/>
          </p:nvSpPr>
          <p:spPr bwMode="auto">
            <a:xfrm>
              <a:off x="6146801" y="5200650"/>
              <a:ext cx="187325" cy="244475"/>
            </a:xfrm>
            <a:custGeom>
              <a:avLst/>
              <a:gdLst>
                <a:gd name="T0" fmla="*/ 0 w 50"/>
                <a:gd name="T1" fmla="*/ 15 h 65"/>
                <a:gd name="T2" fmla="*/ 10 w 50"/>
                <a:gd name="T3" fmla="*/ 0 h 65"/>
                <a:gd name="T4" fmla="*/ 40 w 50"/>
                <a:gd name="T5" fmla="*/ 41 h 65"/>
                <a:gd name="T6" fmla="*/ 50 w 50"/>
                <a:gd name="T7" fmla="*/ 65 h 65"/>
                <a:gd name="T8" fmla="*/ 14 w 50"/>
                <a:gd name="T9" fmla="*/ 40 h 65"/>
                <a:gd name="T10" fmla="*/ 0 w 50"/>
                <a:gd name="T11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65">
                  <a:moveTo>
                    <a:pt x="0" y="15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31" y="29"/>
                    <a:pt x="40" y="41"/>
                  </a:cubicBezTo>
                  <a:cubicBezTo>
                    <a:pt x="47" y="49"/>
                    <a:pt x="50" y="65"/>
                    <a:pt x="50" y="65"/>
                  </a:cubicBezTo>
                  <a:cubicBezTo>
                    <a:pt x="50" y="65"/>
                    <a:pt x="33" y="60"/>
                    <a:pt x="14" y="40"/>
                  </a:cubicBezTo>
                  <a:cubicBezTo>
                    <a:pt x="1" y="27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0" name="Rectangle 113"/>
            <p:cNvSpPr>
              <a:spLocks noChangeArrowheads="1"/>
            </p:cNvSpPr>
            <p:nvPr/>
          </p:nvSpPr>
          <p:spPr bwMode="auto">
            <a:xfrm>
              <a:off x="6462713" y="5689600"/>
              <a:ext cx="176213" cy="28575"/>
            </a:xfrm>
            <a:prstGeom prst="rect">
              <a:avLst/>
            </a:pr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1" name="Oval 114"/>
            <p:cNvSpPr>
              <a:spLocks noChangeArrowheads="1"/>
            </p:cNvSpPr>
            <p:nvPr/>
          </p:nvSpPr>
          <p:spPr bwMode="auto">
            <a:xfrm>
              <a:off x="6315076" y="5508625"/>
              <a:ext cx="53975" cy="55563"/>
            </a:xfrm>
            <a:prstGeom prst="ellipse">
              <a:avLst/>
            </a:pr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2" name="Oval 115"/>
            <p:cNvSpPr>
              <a:spLocks noChangeArrowheads="1"/>
            </p:cNvSpPr>
            <p:nvPr/>
          </p:nvSpPr>
          <p:spPr bwMode="auto">
            <a:xfrm>
              <a:off x="6315076" y="5689600"/>
              <a:ext cx="53975" cy="55563"/>
            </a:xfrm>
            <a:prstGeom prst="ellipse">
              <a:avLst/>
            </a:pr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3" name="Oval 116"/>
            <p:cNvSpPr>
              <a:spLocks noChangeArrowheads="1"/>
            </p:cNvSpPr>
            <p:nvPr/>
          </p:nvSpPr>
          <p:spPr bwMode="auto">
            <a:xfrm>
              <a:off x="6315076" y="5868988"/>
              <a:ext cx="53975" cy="57150"/>
            </a:xfrm>
            <a:prstGeom prst="ellipse">
              <a:avLst/>
            </a:pr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4" name="Oval 117"/>
            <p:cNvSpPr>
              <a:spLocks noChangeArrowheads="1"/>
            </p:cNvSpPr>
            <p:nvPr/>
          </p:nvSpPr>
          <p:spPr bwMode="auto">
            <a:xfrm>
              <a:off x="3878263" y="3735388"/>
              <a:ext cx="2178051" cy="2179638"/>
            </a:xfrm>
            <a:prstGeom prst="ellipse">
              <a:avLst/>
            </a:prstGeom>
            <a:solidFill>
              <a:srgbClr val="89C6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5" name="Freeform 135"/>
            <p:cNvSpPr>
              <a:spLocks/>
            </p:cNvSpPr>
            <p:nvPr/>
          </p:nvSpPr>
          <p:spPr bwMode="auto">
            <a:xfrm>
              <a:off x="4395788" y="5041900"/>
              <a:ext cx="1179513" cy="1008063"/>
            </a:xfrm>
            <a:custGeom>
              <a:avLst/>
              <a:gdLst>
                <a:gd name="T0" fmla="*/ 264 w 314"/>
                <a:gd name="T1" fmla="*/ 242 h 268"/>
                <a:gd name="T2" fmla="*/ 157 w 314"/>
                <a:gd name="T3" fmla="*/ 268 h 268"/>
                <a:gd name="T4" fmla="*/ 54 w 314"/>
                <a:gd name="T5" fmla="*/ 242 h 268"/>
                <a:gd name="T6" fmla="*/ 10 w 314"/>
                <a:gd name="T7" fmla="*/ 50 h 268"/>
                <a:gd name="T8" fmla="*/ 108 w 314"/>
                <a:gd name="T9" fmla="*/ 0 h 268"/>
                <a:gd name="T10" fmla="*/ 155 w 314"/>
                <a:gd name="T11" fmla="*/ 0 h 268"/>
                <a:gd name="T12" fmla="*/ 213 w 314"/>
                <a:gd name="T13" fmla="*/ 0 h 268"/>
                <a:gd name="T14" fmla="*/ 303 w 314"/>
                <a:gd name="T15" fmla="*/ 50 h 268"/>
                <a:gd name="T16" fmla="*/ 264 w 314"/>
                <a:gd name="T17" fmla="*/ 242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4" h="268">
                  <a:moveTo>
                    <a:pt x="264" y="242"/>
                  </a:moveTo>
                  <a:cubicBezTo>
                    <a:pt x="264" y="242"/>
                    <a:pt x="219" y="268"/>
                    <a:pt x="157" y="268"/>
                  </a:cubicBezTo>
                  <a:cubicBezTo>
                    <a:pt x="89" y="268"/>
                    <a:pt x="54" y="242"/>
                    <a:pt x="54" y="242"/>
                  </a:cubicBezTo>
                  <a:cubicBezTo>
                    <a:pt x="54" y="242"/>
                    <a:pt x="0" y="78"/>
                    <a:pt x="10" y="50"/>
                  </a:cubicBezTo>
                  <a:cubicBezTo>
                    <a:pt x="21" y="22"/>
                    <a:pt x="108" y="0"/>
                    <a:pt x="108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13" y="0"/>
                    <a:pt x="292" y="25"/>
                    <a:pt x="303" y="50"/>
                  </a:cubicBezTo>
                  <a:cubicBezTo>
                    <a:pt x="314" y="75"/>
                    <a:pt x="264" y="242"/>
                    <a:pt x="264" y="24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6" name="Freeform 136"/>
            <p:cNvSpPr>
              <a:spLocks/>
            </p:cNvSpPr>
            <p:nvPr/>
          </p:nvSpPr>
          <p:spPr bwMode="auto">
            <a:xfrm>
              <a:off x="4714876" y="4818063"/>
              <a:ext cx="533400" cy="506413"/>
            </a:xfrm>
            <a:custGeom>
              <a:avLst/>
              <a:gdLst>
                <a:gd name="T0" fmla="*/ 128 w 142"/>
                <a:gd name="T1" fmla="*/ 60 h 135"/>
                <a:gd name="T2" fmla="*/ 73 w 142"/>
                <a:gd name="T3" fmla="*/ 135 h 135"/>
                <a:gd name="T4" fmla="*/ 17 w 142"/>
                <a:gd name="T5" fmla="*/ 60 h 135"/>
                <a:gd name="T6" fmla="*/ 25 w 142"/>
                <a:gd name="T7" fmla="*/ 0 h 135"/>
                <a:gd name="T8" fmla="*/ 118 w 142"/>
                <a:gd name="T9" fmla="*/ 0 h 135"/>
                <a:gd name="T10" fmla="*/ 128 w 142"/>
                <a:gd name="T11" fmla="*/ 6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35">
                  <a:moveTo>
                    <a:pt x="128" y="60"/>
                  </a:moveTo>
                  <a:cubicBezTo>
                    <a:pt x="142" y="72"/>
                    <a:pt x="73" y="135"/>
                    <a:pt x="73" y="135"/>
                  </a:cubicBezTo>
                  <a:cubicBezTo>
                    <a:pt x="73" y="135"/>
                    <a:pt x="0" y="69"/>
                    <a:pt x="17" y="60"/>
                  </a:cubicBezTo>
                  <a:cubicBezTo>
                    <a:pt x="42" y="47"/>
                    <a:pt x="25" y="0"/>
                    <a:pt x="25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0"/>
                    <a:pt x="100" y="38"/>
                    <a:pt x="128" y="60"/>
                  </a:cubicBezTo>
                  <a:close/>
                </a:path>
              </a:pathLst>
            </a:custGeom>
            <a:solidFill>
              <a:srgbClr val="E4A4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7" name="Freeform 137"/>
            <p:cNvSpPr>
              <a:spLocks/>
            </p:cNvSpPr>
            <p:nvPr/>
          </p:nvSpPr>
          <p:spPr bwMode="auto">
            <a:xfrm>
              <a:off x="5278438" y="4441825"/>
              <a:ext cx="142875" cy="258763"/>
            </a:xfrm>
            <a:custGeom>
              <a:avLst/>
              <a:gdLst>
                <a:gd name="T0" fmla="*/ 0 w 38"/>
                <a:gd name="T1" fmla="*/ 22 h 69"/>
                <a:gd name="T2" fmla="*/ 21 w 38"/>
                <a:gd name="T3" fmla="*/ 5 h 69"/>
                <a:gd name="T4" fmla="*/ 14 w 38"/>
                <a:gd name="T5" fmla="*/ 64 h 69"/>
                <a:gd name="T6" fmla="*/ 0 w 38"/>
                <a:gd name="T7" fmla="*/ 5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69">
                  <a:moveTo>
                    <a:pt x="0" y="22"/>
                  </a:moveTo>
                  <a:cubicBezTo>
                    <a:pt x="0" y="22"/>
                    <a:pt x="12" y="0"/>
                    <a:pt x="21" y="5"/>
                  </a:cubicBezTo>
                  <a:cubicBezTo>
                    <a:pt x="38" y="13"/>
                    <a:pt x="23" y="59"/>
                    <a:pt x="14" y="64"/>
                  </a:cubicBezTo>
                  <a:cubicBezTo>
                    <a:pt x="4" y="69"/>
                    <a:pt x="0" y="53"/>
                    <a:pt x="0" y="53"/>
                  </a:cubicBezTo>
                </a:path>
              </a:pathLst>
            </a:custGeom>
            <a:solidFill>
              <a:srgbClr val="F9BB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8" name="Freeform 138"/>
            <p:cNvSpPr>
              <a:spLocks/>
            </p:cNvSpPr>
            <p:nvPr/>
          </p:nvSpPr>
          <p:spPr bwMode="auto">
            <a:xfrm>
              <a:off x="4519613" y="4441825"/>
              <a:ext cx="142875" cy="258763"/>
            </a:xfrm>
            <a:custGeom>
              <a:avLst/>
              <a:gdLst>
                <a:gd name="T0" fmla="*/ 38 w 38"/>
                <a:gd name="T1" fmla="*/ 22 h 69"/>
                <a:gd name="T2" fmla="*/ 17 w 38"/>
                <a:gd name="T3" fmla="*/ 5 h 69"/>
                <a:gd name="T4" fmla="*/ 24 w 38"/>
                <a:gd name="T5" fmla="*/ 64 h 69"/>
                <a:gd name="T6" fmla="*/ 38 w 38"/>
                <a:gd name="T7" fmla="*/ 5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69">
                  <a:moveTo>
                    <a:pt x="38" y="22"/>
                  </a:moveTo>
                  <a:cubicBezTo>
                    <a:pt x="38" y="22"/>
                    <a:pt x="25" y="0"/>
                    <a:pt x="17" y="5"/>
                  </a:cubicBezTo>
                  <a:cubicBezTo>
                    <a:pt x="0" y="13"/>
                    <a:pt x="14" y="59"/>
                    <a:pt x="24" y="64"/>
                  </a:cubicBezTo>
                  <a:cubicBezTo>
                    <a:pt x="34" y="69"/>
                    <a:pt x="38" y="53"/>
                    <a:pt x="38" y="53"/>
                  </a:cubicBezTo>
                </a:path>
              </a:pathLst>
            </a:custGeom>
            <a:solidFill>
              <a:srgbClr val="F9BB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9" name="Freeform 139"/>
            <p:cNvSpPr>
              <a:spLocks/>
            </p:cNvSpPr>
            <p:nvPr/>
          </p:nvSpPr>
          <p:spPr bwMode="auto">
            <a:xfrm>
              <a:off x="4595813" y="4035425"/>
              <a:ext cx="762000" cy="973138"/>
            </a:xfrm>
            <a:custGeom>
              <a:avLst/>
              <a:gdLst>
                <a:gd name="T0" fmla="*/ 7 w 203"/>
                <a:gd name="T1" fmla="*/ 102 h 259"/>
                <a:gd name="T2" fmla="*/ 31 w 203"/>
                <a:gd name="T3" fmla="*/ 214 h 259"/>
                <a:gd name="T4" fmla="*/ 102 w 203"/>
                <a:gd name="T5" fmla="*/ 259 h 259"/>
                <a:gd name="T6" fmla="*/ 174 w 203"/>
                <a:gd name="T7" fmla="*/ 209 h 259"/>
                <a:gd name="T8" fmla="*/ 193 w 203"/>
                <a:gd name="T9" fmla="*/ 102 h 259"/>
                <a:gd name="T10" fmla="*/ 102 w 203"/>
                <a:gd name="T11" fmla="*/ 0 h 259"/>
                <a:gd name="T12" fmla="*/ 7 w 203"/>
                <a:gd name="T13" fmla="*/ 10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259">
                  <a:moveTo>
                    <a:pt x="7" y="102"/>
                  </a:moveTo>
                  <a:cubicBezTo>
                    <a:pt x="7" y="102"/>
                    <a:pt x="22" y="202"/>
                    <a:pt x="31" y="214"/>
                  </a:cubicBezTo>
                  <a:cubicBezTo>
                    <a:pt x="40" y="225"/>
                    <a:pt x="87" y="259"/>
                    <a:pt x="102" y="259"/>
                  </a:cubicBezTo>
                  <a:cubicBezTo>
                    <a:pt x="117" y="259"/>
                    <a:pt x="166" y="225"/>
                    <a:pt x="174" y="209"/>
                  </a:cubicBezTo>
                  <a:cubicBezTo>
                    <a:pt x="183" y="193"/>
                    <a:pt x="193" y="102"/>
                    <a:pt x="193" y="102"/>
                  </a:cubicBezTo>
                  <a:cubicBezTo>
                    <a:pt x="193" y="102"/>
                    <a:pt x="203" y="0"/>
                    <a:pt x="102" y="0"/>
                  </a:cubicBezTo>
                  <a:cubicBezTo>
                    <a:pt x="0" y="0"/>
                    <a:pt x="7" y="102"/>
                    <a:pt x="7" y="102"/>
                  </a:cubicBezTo>
                  <a:close/>
                </a:path>
              </a:pathLst>
            </a:custGeom>
            <a:solidFill>
              <a:srgbClr val="F9BB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0" name="Freeform 140"/>
            <p:cNvSpPr>
              <a:spLocks/>
            </p:cNvSpPr>
            <p:nvPr/>
          </p:nvSpPr>
          <p:spPr bwMode="auto">
            <a:xfrm>
              <a:off x="4560888" y="3994150"/>
              <a:ext cx="796925" cy="654050"/>
            </a:xfrm>
            <a:custGeom>
              <a:avLst/>
              <a:gdLst>
                <a:gd name="T0" fmla="*/ 19 w 212"/>
                <a:gd name="T1" fmla="*/ 130 h 174"/>
                <a:gd name="T2" fmla="*/ 26 w 212"/>
                <a:gd name="T3" fmla="*/ 174 h 174"/>
                <a:gd name="T4" fmla="*/ 32 w 212"/>
                <a:gd name="T5" fmla="*/ 134 h 174"/>
                <a:gd name="T6" fmla="*/ 61 w 212"/>
                <a:gd name="T7" fmla="*/ 70 h 174"/>
                <a:gd name="T8" fmla="*/ 185 w 212"/>
                <a:gd name="T9" fmla="*/ 110 h 174"/>
                <a:gd name="T10" fmla="*/ 194 w 212"/>
                <a:gd name="T11" fmla="*/ 174 h 174"/>
                <a:gd name="T12" fmla="*/ 199 w 212"/>
                <a:gd name="T13" fmla="*/ 135 h 174"/>
                <a:gd name="T14" fmla="*/ 212 w 212"/>
                <a:gd name="T15" fmla="*/ 124 h 174"/>
                <a:gd name="T16" fmla="*/ 187 w 212"/>
                <a:gd name="T17" fmla="*/ 36 h 174"/>
                <a:gd name="T18" fmla="*/ 98 w 212"/>
                <a:gd name="T19" fmla="*/ 0 h 174"/>
                <a:gd name="T20" fmla="*/ 4 w 212"/>
                <a:gd name="T21" fmla="*/ 79 h 174"/>
                <a:gd name="T22" fmla="*/ 4 w 212"/>
                <a:gd name="T23" fmla="*/ 125 h 174"/>
                <a:gd name="T24" fmla="*/ 19 w 212"/>
                <a:gd name="T25" fmla="*/ 13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2" h="174">
                  <a:moveTo>
                    <a:pt x="19" y="130"/>
                  </a:moveTo>
                  <a:cubicBezTo>
                    <a:pt x="20" y="154"/>
                    <a:pt x="26" y="174"/>
                    <a:pt x="26" y="174"/>
                  </a:cubicBezTo>
                  <a:cubicBezTo>
                    <a:pt x="26" y="174"/>
                    <a:pt x="24" y="152"/>
                    <a:pt x="32" y="134"/>
                  </a:cubicBezTo>
                  <a:cubicBezTo>
                    <a:pt x="40" y="115"/>
                    <a:pt x="59" y="98"/>
                    <a:pt x="61" y="70"/>
                  </a:cubicBezTo>
                  <a:cubicBezTo>
                    <a:pt x="83" y="123"/>
                    <a:pt x="175" y="91"/>
                    <a:pt x="185" y="110"/>
                  </a:cubicBezTo>
                  <a:cubicBezTo>
                    <a:pt x="198" y="135"/>
                    <a:pt x="194" y="174"/>
                    <a:pt x="194" y="174"/>
                  </a:cubicBezTo>
                  <a:cubicBezTo>
                    <a:pt x="194" y="174"/>
                    <a:pt x="193" y="165"/>
                    <a:pt x="199" y="135"/>
                  </a:cubicBezTo>
                  <a:cubicBezTo>
                    <a:pt x="203" y="121"/>
                    <a:pt x="212" y="124"/>
                    <a:pt x="212" y="124"/>
                  </a:cubicBezTo>
                  <a:cubicBezTo>
                    <a:pt x="212" y="124"/>
                    <a:pt x="204" y="65"/>
                    <a:pt x="187" y="36"/>
                  </a:cubicBezTo>
                  <a:cubicBezTo>
                    <a:pt x="167" y="4"/>
                    <a:pt x="120" y="0"/>
                    <a:pt x="98" y="0"/>
                  </a:cubicBezTo>
                  <a:cubicBezTo>
                    <a:pt x="41" y="0"/>
                    <a:pt x="7" y="61"/>
                    <a:pt x="4" y="79"/>
                  </a:cubicBezTo>
                  <a:cubicBezTo>
                    <a:pt x="0" y="97"/>
                    <a:pt x="4" y="125"/>
                    <a:pt x="4" y="125"/>
                  </a:cubicBezTo>
                  <a:cubicBezTo>
                    <a:pt x="4" y="125"/>
                    <a:pt x="17" y="120"/>
                    <a:pt x="19" y="130"/>
                  </a:cubicBezTo>
                  <a:close/>
                </a:path>
              </a:pathLst>
            </a:custGeom>
            <a:solidFill>
              <a:srgbClr val="7D4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1" name="Oval 141"/>
            <p:cNvSpPr>
              <a:spLocks noChangeArrowheads="1"/>
            </p:cNvSpPr>
            <p:nvPr/>
          </p:nvSpPr>
          <p:spPr bwMode="auto">
            <a:xfrm>
              <a:off x="5165726" y="5470525"/>
              <a:ext cx="233363" cy="233363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2" name="Oval 142"/>
            <p:cNvSpPr>
              <a:spLocks noChangeArrowheads="1"/>
            </p:cNvSpPr>
            <p:nvPr/>
          </p:nvSpPr>
          <p:spPr bwMode="auto">
            <a:xfrm>
              <a:off x="5176838" y="5478463"/>
              <a:ext cx="214313" cy="214313"/>
            </a:xfrm>
            <a:prstGeom prst="ellipse">
              <a:avLst/>
            </a:pr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3" name="Oval 143"/>
            <p:cNvSpPr>
              <a:spLocks noChangeArrowheads="1"/>
            </p:cNvSpPr>
            <p:nvPr/>
          </p:nvSpPr>
          <p:spPr bwMode="auto">
            <a:xfrm>
              <a:off x="5218113" y="5522913"/>
              <a:ext cx="128588" cy="128588"/>
            </a:xfrm>
            <a:prstGeom prst="ellipse">
              <a:avLst/>
            </a:prstGeom>
            <a:solidFill>
              <a:srgbClr val="E7E6E6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4" name="Freeform 144"/>
            <p:cNvSpPr>
              <a:spLocks/>
            </p:cNvSpPr>
            <p:nvPr/>
          </p:nvSpPr>
          <p:spPr bwMode="auto">
            <a:xfrm>
              <a:off x="4445001" y="5368925"/>
              <a:ext cx="571500" cy="455613"/>
            </a:xfrm>
            <a:custGeom>
              <a:avLst/>
              <a:gdLst>
                <a:gd name="T0" fmla="*/ 71 w 152"/>
                <a:gd name="T1" fmla="*/ 1 h 121"/>
                <a:gd name="T2" fmla="*/ 105 w 152"/>
                <a:gd name="T3" fmla="*/ 9 h 121"/>
                <a:gd name="T4" fmla="*/ 151 w 152"/>
                <a:gd name="T5" fmla="*/ 73 h 121"/>
                <a:gd name="T6" fmla="*/ 123 w 152"/>
                <a:gd name="T7" fmla="*/ 112 h 121"/>
                <a:gd name="T8" fmla="*/ 117 w 152"/>
                <a:gd name="T9" fmla="*/ 103 h 121"/>
                <a:gd name="T10" fmla="*/ 141 w 152"/>
                <a:gd name="T11" fmla="*/ 74 h 121"/>
                <a:gd name="T12" fmla="*/ 98 w 152"/>
                <a:gd name="T13" fmla="*/ 16 h 121"/>
                <a:gd name="T14" fmla="*/ 45 w 152"/>
                <a:gd name="T15" fmla="*/ 21 h 121"/>
                <a:gd name="T16" fmla="*/ 13 w 152"/>
                <a:gd name="T17" fmla="*/ 85 h 121"/>
                <a:gd name="T18" fmla="*/ 40 w 152"/>
                <a:gd name="T19" fmla="*/ 111 h 121"/>
                <a:gd name="T20" fmla="*/ 36 w 152"/>
                <a:gd name="T21" fmla="*/ 121 h 121"/>
                <a:gd name="T22" fmla="*/ 3 w 152"/>
                <a:gd name="T23" fmla="*/ 86 h 121"/>
                <a:gd name="T24" fmla="*/ 37 w 152"/>
                <a:gd name="T25" fmla="*/ 14 h 121"/>
                <a:gd name="T26" fmla="*/ 71 w 152"/>
                <a:gd name="T27" fmla="*/ 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2" h="121">
                  <a:moveTo>
                    <a:pt x="71" y="1"/>
                  </a:moveTo>
                  <a:cubicBezTo>
                    <a:pt x="85" y="0"/>
                    <a:pt x="98" y="2"/>
                    <a:pt x="105" y="9"/>
                  </a:cubicBezTo>
                  <a:cubicBezTo>
                    <a:pt x="125" y="27"/>
                    <a:pt x="149" y="52"/>
                    <a:pt x="151" y="73"/>
                  </a:cubicBezTo>
                  <a:cubicBezTo>
                    <a:pt x="152" y="86"/>
                    <a:pt x="143" y="99"/>
                    <a:pt x="123" y="112"/>
                  </a:cubicBezTo>
                  <a:cubicBezTo>
                    <a:pt x="117" y="103"/>
                    <a:pt x="117" y="103"/>
                    <a:pt x="117" y="103"/>
                  </a:cubicBezTo>
                  <a:cubicBezTo>
                    <a:pt x="133" y="92"/>
                    <a:pt x="141" y="82"/>
                    <a:pt x="141" y="74"/>
                  </a:cubicBezTo>
                  <a:cubicBezTo>
                    <a:pt x="140" y="61"/>
                    <a:pt x="124" y="40"/>
                    <a:pt x="98" y="16"/>
                  </a:cubicBezTo>
                  <a:cubicBezTo>
                    <a:pt x="90" y="9"/>
                    <a:pt x="55" y="10"/>
                    <a:pt x="45" y="21"/>
                  </a:cubicBezTo>
                  <a:cubicBezTo>
                    <a:pt x="33" y="34"/>
                    <a:pt x="11" y="66"/>
                    <a:pt x="13" y="85"/>
                  </a:cubicBezTo>
                  <a:cubicBezTo>
                    <a:pt x="14" y="98"/>
                    <a:pt x="28" y="106"/>
                    <a:pt x="40" y="11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15" y="112"/>
                    <a:pt x="4" y="100"/>
                    <a:pt x="3" y="86"/>
                  </a:cubicBezTo>
                  <a:cubicBezTo>
                    <a:pt x="0" y="62"/>
                    <a:pt x="25" y="27"/>
                    <a:pt x="37" y="14"/>
                  </a:cubicBezTo>
                  <a:cubicBezTo>
                    <a:pt x="44" y="7"/>
                    <a:pt x="57" y="2"/>
                    <a:pt x="71" y="1"/>
                  </a:cubicBezTo>
                  <a:close/>
                </a:path>
              </a:pathLst>
            </a:custGeom>
            <a:solidFill>
              <a:srgbClr val="44546A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5" name="Freeform 145"/>
            <p:cNvSpPr>
              <a:spLocks/>
            </p:cNvSpPr>
            <p:nvPr/>
          </p:nvSpPr>
          <p:spPr bwMode="auto">
            <a:xfrm>
              <a:off x="4467226" y="5368925"/>
              <a:ext cx="503238" cy="230188"/>
            </a:xfrm>
            <a:custGeom>
              <a:avLst/>
              <a:gdLst>
                <a:gd name="T0" fmla="*/ 134 w 134"/>
                <a:gd name="T1" fmla="*/ 44 h 61"/>
                <a:gd name="T2" fmla="*/ 100 w 134"/>
                <a:gd name="T3" fmla="*/ 8 h 61"/>
                <a:gd name="T4" fmla="*/ 65 w 134"/>
                <a:gd name="T5" fmla="*/ 1 h 61"/>
                <a:gd name="T6" fmla="*/ 30 w 134"/>
                <a:gd name="T7" fmla="*/ 13 h 61"/>
                <a:gd name="T8" fmla="*/ 0 w 134"/>
                <a:gd name="T9" fmla="*/ 61 h 61"/>
                <a:gd name="T10" fmla="*/ 15 w 134"/>
                <a:gd name="T11" fmla="*/ 61 h 61"/>
                <a:gd name="T12" fmla="*/ 39 w 134"/>
                <a:gd name="T13" fmla="*/ 21 h 61"/>
                <a:gd name="T14" fmla="*/ 92 w 134"/>
                <a:gd name="T15" fmla="*/ 16 h 61"/>
                <a:gd name="T16" fmla="*/ 123 w 134"/>
                <a:gd name="T17" fmla="*/ 53 h 61"/>
                <a:gd name="T18" fmla="*/ 134 w 134"/>
                <a:gd name="T19" fmla="*/ 4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61">
                  <a:moveTo>
                    <a:pt x="134" y="44"/>
                  </a:moveTo>
                  <a:cubicBezTo>
                    <a:pt x="119" y="27"/>
                    <a:pt x="111" y="18"/>
                    <a:pt x="100" y="8"/>
                  </a:cubicBezTo>
                  <a:cubicBezTo>
                    <a:pt x="93" y="1"/>
                    <a:pt x="79" y="0"/>
                    <a:pt x="65" y="1"/>
                  </a:cubicBezTo>
                  <a:cubicBezTo>
                    <a:pt x="51" y="2"/>
                    <a:pt x="37" y="6"/>
                    <a:pt x="30" y="13"/>
                  </a:cubicBezTo>
                  <a:cubicBezTo>
                    <a:pt x="22" y="22"/>
                    <a:pt x="7" y="42"/>
                    <a:pt x="0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21" y="45"/>
                    <a:pt x="31" y="29"/>
                    <a:pt x="39" y="21"/>
                  </a:cubicBezTo>
                  <a:cubicBezTo>
                    <a:pt x="49" y="10"/>
                    <a:pt x="84" y="9"/>
                    <a:pt x="92" y="16"/>
                  </a:cubicBezTo>
                  <a:cubicBezTo>
                    <a:pt x="106" y="29"/>
                    <a:pt x="115" y="42"/>
                    <a:pt x="123" y="53"/>
                  </a:cubicBezTo>
                  <a:cubicBezTo>
                    <a:pt x="125" y="50"/>
                    <a:pt x="131" y="46"/>
                    <a:pt x="134" y="44"/>
                  </a:cubicBezTo>
                  <a:close/>
                </a:path>
              </a:pathLst>
            </a:custGeom>
            <a:solidFill>
              <a:srgbClr val="89C600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6" name="Freeform 146"/>
            <p:cNvSpPr>
              <a:spLocks/>
            </p:cNvSpPr>
            <p:nvPr/>
          </p:nvSpPr>
          <p:spPr bwMode="auto">
            <a:xfrm>
              <a:off x="4808538" y="5737225"/>
              <a:ext cx="120650" cy="112713"/>
            </a:xfrm>
            <a:custGeom>
              <a:avLst/>
              <a:gdLst>
                <a:gd name="T0" fmla="*/ 8 w 32"/>
                <a:gd name="T1" fmla="*/ 4 h 30"/>
                <a:gd name="T2" fmla="*/ 27 w 32"/>
                <a:gd name="T3" fmla="*/ 0 h 30"/>
                <a:gd name="T4" fmla="*/ 30 w 32"/>
                <a:gd name="T5" fmla="*/ 4 h 30"/>
                <a:gd name="T6" fmla="*/ 32 w 32"/>
                <a:gd name="T7" fmla="*/ 10 h 30"/>
                <a:gd name="T8" fmla="*/ 21 w 32"/>
                <a:gd name="T9" fmla="*/ 24 h 30"/>
                <a:gd name="T10" fmla="*/ 9 w 32"/>
                <a:gd name="T11" fmla="*/ 18 h 30"/>
                <a:gd name="T12" fmla="*/ 8 w 32"/>
                <a:gd name="T13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8" y="4"/>
                  </a:moveTo>
                  <a:cubicBezTo>
                    <a:pt x="17" y="2"/>
                    <a:pt x="27" y="0"/>
                    <a:pt x="27" y="0"/>
                  </a:cubicBezTo>
                  <a:cubicBezTo>
                    <a:pt x="27" y="0"/>
                    <a:pt x="29" y="1"/>
                    <a:pt x="30" y="4"/>
                  </a:cubicBezTo>
                  <a:cubicBezTo>
                    <a:pt x="32" y="7"/>
                    <a:pt x="32" y="10"/>
                    <a:pt x="32" y="10"/>
                  </a:cubicBezTo>
                  <a:cubicBezTo>
                    <a:pt x="32" y="10"/>
                    <a:pt x="25" y="18"/>
                    <a:pt x="21" y="24"/>
                  </a:cubicBezTo>
                  <a:cubicBezTo>
                    <a:pt x="17" y="30"/>
                    <a:pt x="13" y="23"/>
                    <a:pt x="9" y="18"/>
                  </a:cubicBezTo>
                  <a:cubicBezTo>
                    <a:pt x="6" y="12"/>
                    <a:pt x="0" y="6"/>
                    <a:pt x="8" y="4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7" name="Freeform 147"/>
            <p:cNvSpPr>
              <a:spLocks/>
            </p:cNvSpPr>
            <p:nvPr/>
          </p:nvSpPr>
          <p:spPr bwMode="auto">
            <a:xfrm>
              <a:off x="4554538" y="5775325"/>
              <a:ext cx="119063" cy="101600"/>
            </a:xfrm>
            <a:custGeom>
              <a:avLst/>
              <a:gdLst>
                <a:gd name="T0" fmla="*/ 23 w 32"/>
                <a:gd name="T1" fmla="*/ 1 h 27"/>
                <a:gd name="T2" fmla="*/ 4 w 32"/>
                <a:gd name="T3" fmla="*/ 0 h 27"/>
                <a:gd name="T4" fmla="*/ 1 w 32"/>
                <a:gd name="T5" fmla="*/ 4 h 27"/>
                <a:gd name="T6" fmla="*/ 1 w 32"/>
                <a:gd name="T7" fmla="*/ 10 h 27"/>
                <a:gd name="T8" fmla="*/ 14 w 32"/>
                <a:gd name="T9" fmla="*/ 22 h 27"/>
                <a:gd name="T10" fmla="*/ 24 w 32"/>
                <a:gd name="T11" fmla="*/ 14 h 27"/>
                <a:gd name="T12" fmla="*/ 23 w 32"/>
                <a:gd name="T13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7">
                  <a:moveTo>
                    <a:pt x="23" y="1"/>
                  </a:moveTo>
                  <a:cubicBezTo>
                    <a:pt x="13" y="0"/>
                    <a:pt x="4" y="0"/>
                    <a:pt x="4" y="0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8"/>
                    <a:pt x="1" y="10"/>
                    <a:pt x="1" y="10"/>
                  </a:cubicBezTo>
                  <a:cubicBezTo>
                    <a:pt x="1" y="10"/>
                    <a:pt x="9" y="17"/>
                    <a:pt x="14" y="22"/>
                  </a:cubicBezTo>
                  <a:cubicBezTo>
                    <a:pt x="19" y="27"/>
                    <a:pt x="22" y="20"/>
                    <a:pt x="24" y="14"/>
                  </a:cubicBezTo>
                  <a:cubicBezTo>
                    <a:pt x="27" y="8"/>
                    <a:pt x="32" y="1"/>
                    <a:pt x="23" y="1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8" name="Freeform 148"/>
            <p:cNvSpPr>
              <a:spLocks/>
            </p:cNvSpPr>
            <p:nvPr/>
          </p:nvSpPr>
          <p:spPr bwMode="auto">
            <a:xfrm>
              <a:off x="4662488" y="4975225"/>
              <a:ext cx="161925" cy="401638"/>
            </a:xfrm>
            <a:custGeom>
              <a:avLst/>
              <a:gdLst>
                <a:gd name="T0" fmla="*/ 5 w 43"/>
                <a:gd name="T1" fmla="*/ 107 h 107"/>
                <a:gd name="T2" fmla="*/ 6 w 43"/>
                <a:gd name="T3" fmla="*/ 24 h 107"/>
                <a:gd name="T4" fmla="*/ 23 w 43"/>
                <a:gd name="T5" fmla="*/ 3 h 107"/>
                <a:gd name="T6" fmla="*/ 43 w 43"/>
                <a:gd name="T7" fmla="*/ 4 h 107"/>
                <a:gd name="T8" fmla="*/ 38 w 43"/>
                <a:gd name="T9" fmla="*/ 14 h 107"/>
                <a:gd name="T10" fmla="*/ 27 w 43"/>
                <a:gd name="T11" fmla="*/ 14 h 107"/>
                <a:gd name="T12" fmla="*/ 17 w 43"/>
                <a:gd name="T13" fmla="*/ 28 h 107"/>
                <a:gd name="T14" fmla="*/ 16 w 43"/>
                <a:gd name="T15" fmla="*/ 106 h 107"/>
                <a:gd name="T16" fmla="*/ 5 w 43"/>
                <a:gd name="T1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07">
                  <a:moveTo>
                    <a:pt x="5" y="107"/>
                  </a:moveTo>
                  <a:cubicBezTo>
                    <a:pt x="5" y="105"/>
                    <a:pt x="0" y="43"/>
                    <a:pt x="6" y="24"/>
                  </a:cubicBezTo>
                  <a:cubicBezTo>
                    <a:pt x="9" y="14"/>
                    <a:pt x="15" y="7"/>
                    <a:pt x="23" y="3"/>
                  </a:cubicBezTo>
                  <a:cubicBezTo>
                    <a:pt x="31" y="0"/>
                    <a:pt x="40" y="2"/>
                    <a:pt x="43" y="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7" y="13"/>
                    <a:pt x="32" y="12"/>
                    <a:pt x="27" y="14"/>
                  </a:cubicBezTo>
                  <a:cubicBezTo>
                    <a:pt x="22" y="16"/>
                    <a:pt x="19" y="20"/>
                    <a:pt x="17" y="28"/>
                  </a:cubicBezTo>
                  <a:cubicBezTo>
                    <a:pt x="12" y="41"/>
                    <a:pt x="15" y="89"/>
                    <a:pt x="16" y="106"/>
                  </a:cubicBezTo>
                  <a:lnTo>
                    <a:pt x="5" y="107"/>
                  </a:lnTo>
                  <a:close/>
                </a:path>
              </a:pathLst>
            </a:custGeom>
            <a:solidFill>
              <a:srgbClr val="44546A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9" name="Freeform 149"/>
            <p:cNvSpPr>
              <a:spLocks/>
            </p:cNvSpPr>
            <p:nvPr/>
          </p:nvSpPr>
          <p:spPr bwMode="auto">
            <a:xfrm>
              <a:off x="5151438" y="4967288"/>
              <a:ext cx="195263" cy="650875"/>
            </a:xfrm>
            <a:custGeom>
              <a:avLst/>
              <a:gdLst>
                <a:gd name="T0" fmla="*/ 31 w 52"/>
                <a:gd name="T1" fmla="*/ 163 h 173"/>
                <a:gd name="T2" fmla="*/ 36 w 52"/>
                <a:gd name="T3" fmla="*/ 115 h 173"/>
                <a:gd name="T4" fmla="*/ 39 w 52"/>
                <a:gd name="T5" fmla="*/ 47 h 173"/>
                <a:gd name="T6" fmla="*/ 19 w 52"/>
                <a:gd name="T7" fmla="*/ 14 h 173"/>
                <a:gd name="T8" fmla="*/ 5 w 52"/>
                <a:gd name="T9" fmla="*/ 15 h 173"/>
                <a:gd name="T10" fmla="*/ 0 w 52"/>
                <a:gd name="T11" fmla="*/ 6 h 173"/>
                <a:gd name="T12" fmla="*/ 24 w 52"/>
                <a:gd name="T13" fmla="*/ 4 h 173"/>
                <a:gd name="T14" fmla="*/ 50 w 52"/>
                <a:gd name="T15" fmla="*/ 45 h 173"/>
                <a:gd name="T16" fmla="*/ 47 w 52"/>
                <a:gd name="T17" fmla="*/ 116 h 173"/>
                <a:gd name="T18" fmla="*/ 42 w 52"/>
                <a:gd name="T19" fmla="*/ 165 h 173"/>
                <a:gd name="T20" fmla="*/ 31 w 52"/>
                <a:gd name="T21" fmla="*/ 16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173">
                  <a:moveTo>
                    <a:pt x="31" y="163"/>
                  </a:moveTo>
                  <a:cubicBezTo>
                    <a:pt x="31" y="159"/>
                    <a:pt x="35" y="125"/>
                    <a:pt x="36" y="115"/>
                  </a:cubicBezTo>
                  <a:cubicBezTo>
                    <a:pt x="38" y="93"/>
                    <a:pt x="41" y="57"/>
                    <a:pt x="39" y="47"/>
                  </a:cubicBezTo>
                  <a:cubicBezTo>
                    <a:pt x="37" y="36"/>
                    <a:pt x="29" y="18"/>
                    <a:pt x="19" y="14"/>
                  </a:cubicBezTo>
                  <a:cubicBezTo>
                    <a:pt x="15" y="12"/>
                    <a:pt x="10" y="12"/>
                    <a:pt x="5" y="1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8" y="1"/>
                    <a:pt x="16" y="0"/>
                    <a:pt x="24" y="4"/>
                  </a:cubicBezTo>
                  <a:cubicBezTo>
                    <a:pt x="40" y="11"/>
                    <a:pt x="49" y="36"/>
                    <a:pt x="50" y="45"/>
                  </a:cubicBezTo>
                  <a:cubicBezTo>
                    <a:pt x="52" y="55"/>
                    <a:pt x="50" y="85"/>
                    <a:pt x="47" y="116"/>
                  </a:cubicBezTo>
                  <a:cubicBezTo>
                    <a:pt x="46" y="126"/>
                    <a:pt x="43" y="157"/>
                    <a:pt x="42" y="165"/>
                  </a:cubicBezTo>
                  <a:cubicBezTo>
                    <a:pt x="41" y="173"/>
                    <a:pt x="30" y="173"/>
                    <a:pt x="31" y="163"/>
                  </a:cubicBezTo>
                  <a:close/>
                </a:path>
              </a:pathLst>
            </a:custGeom>
            <a:solidFill>
              <a:srgbClr val="44546A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0" name="Freeform 150"/>
            <p:cNvSpPr>
              <a:spLocks/>
            </p:cNvSpPr>
            <p:nvPr/>
          </p:nvSpPr>
          <p:spPr bwMode="auto">
            <a:xfrm>
              <a:off x="4640263" y="5332413"/>
              <a:ext cx="142875" cy="115888"/>
            </a:xfrm>
            <a:custGeom>
              <a:avLst/>
              <a:gdLst>
                <a:gd name="T0" fmla="*/ 1 w 38"/>
                <a:gd name="T1" fmla="*/ 23 h 31"/>
                <a:gd name="T2" fmla="*/ 17 w 38"/>
                <a:gd name="T3" fmla="*/ 1 h 31"/>
                <a:gd name="T4" fmla="*/ 37 w 38"/>
                <a:gd name="T5" fmla="*/ 20 h 31"/>
                <a:gd name="T6" fmla="*/ 20 w 38"/>
                <a:gd name="T7" fmla="*/ 27 h 31"/>
                <a:gd name="T8" fmla="*/ 1 w 38"/>
                <a:gd name="T9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1">
                  <a:moveTo>
                    <a:pt x="1" y="23"/>
                  </a:moveTo>
                  <a:cubicBezTo>
                    <a:pt x="0" y="11"/>
                    <a:pt x="10" y="1"/>
                    <a:pt x="17" y="1"/>
                  </a:cubicBezTo>
                  <a:cubicBezTo>
                    <a:pt x="24" y="0"/>
                    <a:pt x="36" y="8"/>
                    <a:pt x="37" y="20"/>
                  </a:cubicBezTo>
                  <a:cubicBezTo>
                    <a:pt x="38" y="28"/>
                    <a:pt x="29" y="26"/>
                    <a:pt x="20" y="27"/>
                  </a:cubicBezTo>
                  <a:cubicBezTo>
                    <a:pt x="10" y="28"/>
                    <a:pt x="2" y="31"/>
                    <a:pt x="1" y="23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81" name="Oval 4"/>
          <p:cNvSpPr/>
          <p:nvPr/>
        </p:nvSpPr>
        <p:spPr>
          <a:xfrm>
            <a:off x="648469" y="2934704"/>
            <a:ext cx="895953" cy="895953"/>
          </a:xfrm>
          <a:prstGeom prst="ellipse">
            <a:avLst/>
          </a:prstGeom>
          <a:solidFill>
            <a:srgbClr val="00B39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1688805" y="3347638"/>
            <a:ext cx="2755763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Aliquam sit amet metus.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1639913" y="2802631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vi-VN" sz="3600">
                <a:solidFill>
                  <a:srgbClr val="44546A"/>
                </a:solidFill>
                <a:latin typeface="Raleway Light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r>
              <a:rPr lang="en-US" sz="36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0%</a:t>
            </a:r>
          </a:p>
        </p:txBody>
      </p:sp>
      <p:sp>
        <p:nvSpPr>
          <p:cNvPr id="284" name="TextBox 283"/>
          <p:cNvSpPr txBox="1"/>
          <p:nvPr/>
        </p:nvSpPr>
        <p:spPr>
          <a:xfrm>
            <a:off x="2670368" y="3021195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vi-VN" b="1">
                <a:solidFill>
                  <a:srgbClr val="00B393"/>
                </a:solidFill>
                <a:latin typeface="Raleway Light"/>
                <a:ea typeface="微软雅黑" panose="020B0503020204020204" pitchFamily="34" charset="-122"/>
                <a:sym typeface="微软雅黑" panose="020B0503020204020204" pitchFamily="34" charset="-122"/>
              </a:rPr>
              <a:t>Green Option</a:t>
            </a:r>
            <a:endParaRPr lang="en-US" b="1">
              <a:solidFill>
                <a:srgbClr val="00B39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5" name="Oval 160"/>
          <p:cNvSpPr/>
          <p:nvPr/>
        </p:nvSpPr>
        <p:spPr>
          <a:xfrm>
            <a:off x="648469" y="4432649"/>
            <a:ext cx="895953" cy="895953"/>
          </a:xfrm>
          <a:prstGeom prst="ellipse">
            <a:avLst/>
          </a:prstGeom>
          <a:solidFill>
            <a:srgbClr val="00BAF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1688805" y="4845583"/>
            <a:ext cx="2755763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Aliquam sit amet metus.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1639913" y="4300576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vi-VN" sz="3600">
                <a:solidFill>
                  <a:srgbClr val="44546A"/>
                </a:solidFill>
                <a:latin typeface="Raleway Light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r>
              <a:rPr lang="en-US" sz="36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0%</a:t>
            </a:r>
          </a:p>
        </p:txBody>
      </p:sp>
      <p:sp>
        <p:nvSpPr>
          <p:cNvPr id="288" name="TextBox 287"/>
          <p:cNvSpPr txBox="1"/>
          <p:nvPr/>
        </p:nvSpPr>
        <p:spPr>
          <a:xfrm>
            <a:off x="2670368" y="4519140"/>
            <a:ext cx="1527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vi-VN" b="1">
                <a:solidFill>
                  <a:srgbClr val="00BAF7"/>
                </a:solidFill>
                <a:latin typeface="Raleway Light"/>
                <a:ea typeface="微软雅黑" panose="020B0503020204020204" pitchFamily="34" charset="-122"/>
                <a:sym typeface="微软雅黑" panose="020B0503020204020204" pitchFamily="34" charset="-122"/>
              </a:rPr>
              <a:t>Cyan Option</a:t>
            </a:r>
            <a:endParaRPr lang="en-US" b="1">
              <a:solidFill>
                <a:srgbClr val="00BAF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9" name="Oval 165"/>
          <p:cNvSpPr/>
          <p:nvPr/>
        </p:nvSpPr>
        <p:spPr>
          <a:xfrm>
            <a:off x="648469" y="5930594"/>
            <a:ext cx="895953" cy="895953"/>
          </a:xfrm>
          <a:prstGeom prst="ellipse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1688805" y="6343528"/>
            <a:ext cx="2755763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Aliquam sit amet metus.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1639913" y="5798521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vi-VN" sz="3600">
                <a:solidFill>
                  <a:srgbClr val="44546A"/>
                </a:solidFill>
                <a:latin typeface="Raleway Light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  <a:r>
              <a:rPr lang="en-US" sz="36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0%</a:t>
            </a:r>
          </a:p>
        </p:txBody>
      </p:sp>
      <p:sp>
        <p:nvSpPr>
          <p:cNvPr id="292" name="TextBox 291"/>
          <p:cNvSpPr txBox="1"/>
          <p:nvPr/>
        </p:nvSpPr>
        <p:spPr>
          <a:xfrm>
            <a:off x="2670368" y="6017085"/>
            <a:ext cx="167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vi-VN" b="1">
                <a:solidFill>
                  <a:srgbClr val="FFC000"/>
                </a:solidFill>
                <a:latin typeface="Raleway Light"/>
                <a:ea typeface="微软雅黑" panose="020B0503020204020204" pitchFamily="34" charset="-122"/>
                <a:sym typeface="微软雅黑" panose="020B0503020204020204" pitchFamily="34" charset="-122"/>
              </a:rPr>
              <a:t>Yellow Option</a:t>
            </a:r>
            <a:endParaRPr lang="en-US" b="1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3" name="Freeform 40"/>
          <p:cNvSpPr>
            <a:spLocks noChangeArrowheads="1"/>
          </p:cNvSpPr>
          <p:nvPr/>
        </p:nvSpPr>
        <p:spPr bwMode="auto">
          <a:xfrm>
            <a:off x="890606" y="3193490"/>
            <a:ext cx="411679" cy="378381"/>
          </a:xfrm>
          <a:custGeom>
            <a:avLst/>
            <a:gdLst>
              <a:gd name="T0" fmla="*/ 205475 w 601"/>
              <a:gd name="T1" fmla="*/ 198078 h 552"/>
              <a:gd name="T2" fmla="*/ 205475 w 601"/>
              <a:gd name="T3" fmla="*/ 198078 h 552"/>
              <a:gd name="T4" fmla="*/ 187873 w 601"/>
              <a:gd name="T5" fmla="*/ 198078 h 552"/>
              <a:gd name="T6" fmla="*/ 187873 w 601"/>
              <a:gd name="T7" fmla="*/ 198078 h 552"/>
              <a:gd name="T8" fmla="*/ 177455 w 601"/>
              <a:gd name="T9" fmla="*/ 198078 h 552"/>
              <a:gd name="T10" fmla="*/ 177455 w 601"/>
              <a:gd name="T11" fmla="*/ 198078 h 552"/>
              <a:gd name="T12" fmla="*/ 35563 w 601"/>
              <a:gd name="T13" fmla="*/ 198078 h 552"/>
              <a:gd name="T14" fmla="*/ 35563 w 601"/>
              <a:gd name="T15" fmla="*/ 198078 h 552"/>
              <a:gd name="T16" fmla="*/ 25145 w 601"/>
              <a:gd name="T17" fmla="*/ 198078 h 552"/>
              <a:gd name="T18" fmla="*/ 25145 w 601"/>
              <a:gd name="T19" fmla="*/ 198078 h 552"/>
              <a:gd name="T20" fmla="*/ 10058 w 601"/>
              <a:gd name="T21" fmla="*/ 198078 h 552"/>
              <a:gd name="T22" fmla="*/ 0 w 601"/>
              <a:gd name="T23" fmla="*/ 188012 h 552"/>
              <a:gd name="T24" fmla="*/ 0 w 601"/>
              <a:gd name="T25" fmla="*/ 167521 h 552"/>
              <a:gd name="T26" fmla="*/ 0 w 601"/>
              <a:gd name="T27" fmla="*/ 126899 h 552"/>
              <a:gd name="T28" fmla="*/ 0 w 601"/>
              <a:gd name="T29" fmla="*/ 60753 h 552"/>
              <a:gd name="T30" fmla="*/ 10058 w 601"/>
              <a:gd name="T31" fmla="*/ 50688 h 552"/>
              <a:gd name="T32" fmla="*/ 22631 w 601"/>
              <a:gd name="T33" fmla="*/ 50688 h 552"/>
              <a:gd name="T34" fmla="*/ 43107 w 601"/>
              <a:gd name="T35" fmla="*/ 50688 h 552"/>
              <a:gd name="T36" fmla="*/ 55679 w 601"/>
              <a:gd name="T37" fmla="*/ 50688 h 552"/>
              <a:gd name="T38" fmla="*/ 106689 w 601"/>
              <a:gd name="T39" fmla="*/ 0 h 552"/>
              <a:gd name="T40" fmla="*/ 157339 w 601"/>
              <a:gd name="T41" fmla="*/ 50688 h 552"/>
              <a:gd name="T42" fmla="*/ 174941 w 601"/>
              <a:gd name="T43" fmla="*/ 50688 h 552"/>
              <a:gd name="T44" fmla="*/ 195416 w 601"/>
              <a:gd name="T45" fmla="*/ 50688 h 552"/>
              <a:gd name="T46" fmla="*/ 205475 w 601"/>
              <a:gd name="T47" fmla="*/ 50688 h 552"/>
              <a:gd name="T48" fmla="*/ 215533 w 601"/>
              <a:gd name="T49" fmla="*/ 60753 h 552"/>
              <a:gd name="T50" fmla="*/ 215533 w 601"/>
              <a:gd name="T51" fmla="*/ 126899 h 552"/>
              <a:gd name="T52" fmla="*/ 215533 w 601"/>
              <a:gd name="T53" fmla="*/ 167521 h 552"/>
              <a:gd name="T54" fmla="*/ 215533 w 601"/>
              <a:gd name="T55" fmla="*/ 188012 h 552"/>
              <a:gd name="T56" fmla="*/ 205475 w 601"/>
              <a:gd name="T57" fmla="*/ 198078 h 552"/>
              <a:gd name="T58" fmla="*/ 106689 w 601"/>
              <a:gd name="T59" fmla="*/ 20131 h 552"/>
              <a:gd name="T60" fmla="*/ 106689 w 601"/>
              <a:gd name="T61" fmla="*/ 20131 h 552"/>
              <a:gd name="T62" fmla="*/ 76155 w 601"/>
              <a:gd name="T63" fmla="*/ 50688 h 552"/>
              <a:gd name="T64" fmla="*/ 136863 w 601"/>
              <a:gd name="T65" fmla="*/ 50688 h 552"/>
              <a:gd name="T66" fmla="*/ 106689 w 601"/>
              <a:gd name="T67" fmla="*/ 20131 h 552"/>
              <a:gd name="T68" fmla="*/ 144766 w 601"/>
              <a:gd name="T69" fmla="*/ 111801 h 552"/>
              <a:gd name="T70" fmla="*/ 144766 w 601"/>
              <a:gd name="T71" fmla="*/ 111801 h 552"/>
              <a:gd name="T72" fmla="*/ 116747 w 601"/>
              <a:gd name="T73" fmla="*/ 111801 h 552"/>
              <a:gd name="T74" fmla="*/ 116747 w 601"/>
              <a:gd name="T75" fmla="*/ 86277 h 552"/>
              <a:gd name="T76" fmla="*/ 106689 w 601"/>
              <a:gd name="T77" fmla="*/ 76211 h 552"/>
              <a:gd name="T78" fmla="*/ 96271 w 601"/>
              <a:gd name="T79" fmla="*/ 86277 h 552"/>
              <a:gd name="T80" fmla="*/ 96271 w 601"/>
              <a:gd name="T81" fmla="*/ 111801 h 552"/>
              <a:gd name="T82" fmla="*/ 71126 w 601"/>
              <a:gd name="T83" fmla="*/ 111801 h 552"/>
              <a:gd name="T84" fmla="*/ 60708 w 601"/>
              <a:gd name="T85" fmla="*/ 121866 h 552"/>
              <a:gd name="T86" fmla="*/ 71126 w 601"/>
              <a:gd name="T87" fmla="*/ 131932 h 552"/>
              <a:gd name="T88" fmla="*/ 96271 w 601"/>
              <a:gd name="T89" fmla="*/ 131932 h 552"/>
              <a:gd name="T90" fmla="*/ 96271 w 601"/>
              <a:gd name="T91" fmla="*/ 159972 h 552"/>
              <a:gd name="T92" fmla="*/ 106689 w 601"/>
              <a:gd name="T93" fmla="*/ 170038 h 552"/>
              <a:gd name="T94" fmla="*/ 116747 w 601"/>
              <a:gd name="T95" fmla="*/ 159972 h 552"/>
              <a:gd name="T96" fmla="*/ 116747 w 601"/>
              <a:gd name="T97" fmla="*/ 131932 h 552"/>
              <a:gd name="T98" fmla="*/ 144766 w 601"/>
              <a:gd name="T99" fmla="*/ 131932 h 552"/>
              <a:gd name="T100" fmla="*/ 154824 w 601"/>
              <a:gd name="T101" fmla="*/ 121866 h 552"/>
              <a:gd name="T102" fmla="*/ 144766 w 601"/>
              <a:gd name="T103" fmla="*/ 111801 h 55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01" h="552">
                <a:moveTo>
                  <a:pt x="572" y="551"/>
                </a:moveTo>
                <a:lnTo>
                  <a:pt x="572" y="551"/>
                </a:lnTo>
                <a:cubicBezTo>
                  <a:pt x="523" y="551"/>
                  <a:pt x="523" y="551"/>
                  <a:pt x="523" y="551"/>
                </a:cubicBezTo>
                <a:cubicBezTo>
                  <a:pt x="494" y="551"/>
                  <a:pt x="494" y="551"/>
                  <a:pt x="494" y="551"/>
                </a:cubicBezTo>
                <a:cubicBezTo>
                  <a:pt x="99" y="551"/>
                  <a:pt x="99" y="551"/>
                  <a:pt x="99" y="551"/>
                </a:cubicBezTo>
                <a:cubicBezTo>
                  <a:pt x="70" y="551"/>
                  <a:pt x="70" y="551"/>
                  <a:pt x="70" y="551"/>
                </a:cubicBezTo>
                <a:cubicBezTo>
                  <a:pt x="28" y="551"/>
                  <a:pt x="28" y="551"/>
                  <a:pt x="28" y="551"/>
                </a:cubicBezTo>
                <a:cubicBezTo>
                  <a:pt x="7" y="551"/>
                  <a:pt x="0" y="537"/>
                  <a:pt x="0" y="523"/>
                </a:cubicBezTo>
                <a:cubicBezTo>
                  <a:pt x="0" y="466"/>
                  <a:pt x="0" y="466"/>
                  <a:pt x="0" y="466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55"/>
                  <a:pt x="7" y="141"/>
                  <a:pt x="28" y="141"/>
                </a:cubicBezTo>
                <a:cubicBezTo>
                  <a:pt x="63" y="141"/>
                  <a:pt x="63" y="141"/>
                  <a:pt x="63" y="141"/>
                </a:cubicBezTo>
                <a:cubicBezTo>
                  <a:pt x="120" y="141"/>
                  <a:pt x="120" y="141"/>
                  <a:pt x="120" y="141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55" y="63"/>
                  <a:pt x="219" y="0"/>
                  <a:pt x="297" y="0"/>
                </a:cubicBezTo>
                <a:cubicBezTo>
                  <a:pt x="374" y="0"/>
                  <a:pt x="438" y="63"/>
                  <a:pt x="438" y="141"/>
                </a:cubicBezTo>
                <a:cubicBezTo>
                  <a:pt x="487" y="141"/>
                  <a:pt x="487" y="141"/>
                  <a:pt x="487" y="141"/>
                </a:cubicBezTo>
                <a:cubicBezTo>
                  <a:pt x="544" y="141"/>
                  <a:pt x="544" y="141"/>
                  <a:pt x="544" y="141"/>
                </a:cubicBezTo>
                <a:cubicBezTo>
                  <a:pt x="572" y="141"/>
                  <a:pt x="572" y="141"/>
                  <a:pt x="572" y="141"/>
                </a:cubicBezTo>
                <a:cubicBezTo>
                  <a:pt x="586" y="141"/>
                  <a:pt x="600" y="155"/>
                  <a:pt x="600" y="169"/>
                </a:cubicBezTo>
                <a:cubicBezTo>
                  <a:pt x="600" y="353"/>
                  <a:pt x="600" y="353"/>
                  <a:pt x="600" y="353"/>
                </a:cubicBezTo>
                <a:cubicBezTo>
                  <a:pt x="600" y="466"/>
                  <a:pt x="600" y="466"/>
                  <a:pt x="600" y="466"/>
                </a:cubicBezTo>
                <a:cubicBezTo>
                  <a:pt x="600" y="523"/>
                  <a:pt x="600" y="523"/>
                  <a:pt x="600" y="523"/>
                </a:cubicBezTo>
                <a:cubicBezTo>
                  <a:pt x="600" y="537"/>
                  <a:pt x="586" y="551"/>
                  <a:pt x="572" y="551"/>
                </a:cubicBezTo>
                <a:close/>
                <a:moveTo>
                  <a:pt x="297" y="56"/>
                </a:moveTo>
                <a:lnTo>
                  <a:pt x="297" y="56"/>
                </a:lnTo>
                <a:cubicBezTo>
                  <a:pt x="254" y="56"/>
                  <a:pt x="212" y="99"/>
                  <a:pt x="212" y="141"/>
                </a:cubicBezTo>
                <a:cubicBezTo>
                  <a:pt x="381" y="141"/>
                  <a:pt x="381" y="141"/>
                  <a:pt x="381" y="141"/>
                </a:cubicBezTo>
                <a:cubicBezTo>
                  <a:pt x="381" y="99"/>
                  <a:pt x="346" y="56"/>
                  <a:pt x="297" y="56"/>
                </a:cubicBezTo>
                <a:close/>
                <a:moveTo>
                  <a:pt x="403" y="311"/>
                </a:moveTo>
                <a:lnTo>
                  <a:pt x="403" y="311"/>
                </a:lnTo>
                <a:cubicBezTo>
                  <a:pt x="325" y="311"/>
                  <a:pt x="325" y="311"/>
                  <a:pt x="325" y="311"/>
                </a:cubicBezTo>
                <a:cubicBezTo>
                  <a:pt x="325" y="240"/>
                  <a:pt x="325" y="240"/>
                  <a:pt x="325" y="240"/>
                </a:cubicBezTo>
                <a:cubicBezTo>
                  <a:pt x="325" y="219"/>
                  <a:pt x="318" y="212"/>
                  <a:pt x="297" y="212"/>
                </a:cubicBezTo>
                <a:cubicBezTo>
                  <a:pt x="283" y="212"/>
                  <a:pt x="268" y="219"/>
                  <a:pt x="268" y="240"/>
                </a:cubicBezTo>
                <a:cubicBezTo>
                  <a:pt x="268" y="311"/>
                  <a:pt x="268" y="311"/>
                  <a:pt x="268" y="311"/>
                </a:cubicBezTo>
                <a:cubicBezTo>
                  <a:pt x="198" y="311"/>
                  <a:pt x="198" y="311"/>
                  <a:pt x="198" y="311"/>
                </a:cubicBezTo>
                <a:cubicBezTo>
                  <a:pt x="176" y="311"/>
                  <a:pt x="169" y="325"/>
                  <a:pt x="169" y="339"/>
                </a:cubicBezTo>
                <a:cubicBezTo>
                  <a:pt x="169" y="360"/>
                  <a:pt x="176" y="367"/>
                  <a:pt x="198" y="367"/>
                </a:cubicBezTo>
                <a:cubicBezTo>
                  <a:pt x="268" y="367"/>
                  <a:pt x="268" y="367"/>
                  <a:pt x="268" y="367"/>
                </a:cubicBezTo>
                <a:cubicBezTo>
                  <a:pt x="268" y="445"/>
                  <a:pt x="268" y="445"/>
                  <a:pt x="268" y="445"/>
                </a:cubicBezTo>
                <a:cubicBezTo>
                  <a:pt x="268" y="459"/>
                  <a:pt x="283" y="473"/>
                  <a:pt x="297" y="473"/>
                </a:cubicBezTo>
                <a:cubicBezTo>
                  <a:pt x="318" y="473"/>
                  <a:pt x="325" y="459"/>
                  <a:pt x="325" y="445"/>
                </a:cubicBezTo>
                <a:cubicBezTo>
                  <a:pt x="325" y="367"/>
                  <a:pt x="325" y="367"/>
                  <a:pt x="325" y="367"/>
                </a:cubicBezTo>
                <a:cubicBezTo>
                  <a:pt x="403" y="367"/>
                  <a:pt x="403" y="367"/>
                  <a:pt x="403" y="367"/>
                </a:cubicBezTo>
                <a:cubicBezTo>
                  <a:pt x="417" y="367"/>
                  <a:pt x="431" y="360"/>
                  <a:pt x="431" y="339"/>
                </a:cubicBezTo>
                <a:cubicBezTo>
                  <a:pt x="431" y="325"/>
                  <a:pt x="417" y="311"/>
                  <a:pt x="403" y="31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4" name="Freeform 55"/>
          <p:cNvSpPr>
            <a:spLocks noChangeArrowheads="1"/>
          </p:cNvSpPr>
          <p:nvPr/>
        </p:nvSpPr>
        <p:spPr bwMode="auto">
          <a:xfrm>
            <a:off x="904227" y="4688407"/>
            <a:ext cx="384436" cy="384437"/>
          </a:xfrm>
          <a:custGeom>
            <a:avLst/>
            <a:gdLst>
              <a:gd name="T0" fmla="*/ 25246 w 559"/>
              <a:gd name="T1" fmla="*/ 178170 h 559"/>
              <a:gd name="T2" fmla="*/ 25246 w 559"/>
              <a:gd name="T3" fmla="*/ 178170 h 559"/>
              <a:gd name="T4" fmla="*/ 22721 w 559"/>
              <a:gd name="T5" fmla="*/ 175645 h 559"/>
              <a:gd name="T6" fmla="*/ 22721 w 559"/>
              <a:gd name="T7" fmla="*/ 91609 h 559"/>
              <a:gd name="T8" fmla="*/ 91606 w 559"/>
              <a:gd name="T9" fmla="*/ 22722 h 559"/>
              <a:gd name="T10" fmla="*/ 175638 w 559"/>
              <a:gd name="T11" fmla="*/ 22722 h 559"/>
              <a:gd name="T12" fmla="*/ 178163 w 559"/>
              <a:gd name="T13" fmla="*/ 25247 h 559"/>
              <a:gd name="T14" fmla="*/ 178163 w 559"/>
              <a:gd name="T15" fmla="*/ 109282 h 559"/>
              <a:gd name="T16" fmla="*/ 109638 w 559"/>
              <a:gd name="T17" fmla="*/ 178170 h 559"/>
              <a:gd name="T18" fmla="*/ 25246 w 559"/>
              <a:gd name="T19" fmla="*/ 178170 h 559"/>
              <a:gd name="T20" fmla="*/ 129835 w 559"/>
              <a:gd name="T21" fmla="*/ 129840 h 559"/>
              <a:gd name="T22" fmla="*/ 129835 w 559"/>
              <a:gd name="T23" fmla="*/ 129840 h 559"/>
              <a:gd name="T24" fmla="*/ 71409 w 559"/>
              <a:gd name="T25" fmla="*/ 71051 h 559"/>
              <a:gd name="T26" fmla="*/ 35705 w 559"/>
              <a:gd name="T27" fmla="*/ 106758 h 559"/>
              <a:gd name="T28" fmla="*/ 35705 w 559"/>
              <a:gd name="T29" fmla="*/ 163022 h 559"/>
              <a:gd name="T30" fmla="*/ 38229 w 559"/>
              <a:gd name="T31" fmla="*/ 165546 h 559"/>
              <a:gd name="T32" fmla="*/ 94130 w 559"/>
              <a:gd name="T33" fmla="*/ 165546 h 559"/>
              <a:gd name="T34" fmla="*/ 129835 w 559"/>
              <a:gd name="T35" fmla="*/ 129840 h 55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559" h="559">
                <a:moveTo>
                  <a:pt x="70" y="494"/>
                </a:moveTo>
                <a:lnTo>
                  <a:pt x="70" y="494"/>
                </a:lnTo>
                <a:cubicBezTo>
                  <a:pt x="63" y="487"/>
                  <a:pt x="63" y="487"/>
                  <a:pt x="63" y="487"/>
                </a:cubicBezTo>
                <a:cubicBezTo>
                  <a:pt x="0" y="424"/>
                  <a:pt x="0" y="318"/>
                  <a:pt x="63" y="254"/>
                </a:cubicBezTo>
                <a:cubicBezTo>
                  <a:pt x="254" y="63"/>
                  <a:pt x="254" y="63"/>
                  <a:pt x="254" y="63"/>
                </a:cubicBezTo>
                <a:cubicBezTo>
                  <a:pt x="318" y="0"/>
                  <a:pt x="424" y="0"/>
                  <a:pt x="487" y="63"/>
                </a:cubicBezTo>
                <a:cubicBezTo>
                  <a:pt x="494" y="70"/>
                  <a:pt x="494" y="70"/>
                  <a:pt x="494" y="70"/>
                </a:cubicBezTo>
                <a:cubicBezTo>
                  <a:pt x="558" y="134"/>
                  <a:pt x="558" y="240"/>
                  <a:pt x="494" y="303"/>
                </a:cubicBezTo>
                <a:cubicBezTo>
                  <a:pt x="304" y="494"/>
                  <a:pt x="304" y="494"/>
                  <a:pt x="304" y="494"/>
                </a:cubicBezTo>
                <a:cubicBezTo>
                  <a:pt x="240" y="558"/>
                  <a:pt x="134" y="558"/>
                  <a:pt x="70" y="494"/>
                </a:cubicBezTo>
                <a:close/>
                <a:moveTo>
                  <a:pt x="360" y="360"/>
                </a:moveTo>
                <a:lnTo>
                  <a:pt x="360" y="360"/>
                </a:lnTo>
                <a:cubicBezTo>
                  <a:pt x="198" y="197"/>
                  <a:pt x="198" y="197"/>
                  <a:pt x="198" y="197"/>
                </a:cubicBezTo>
                <a:cubicBezTo>
                  <a:pt x="99" y="296"/>
                  <a:pt x="99" y="296"/>
                  <a:pt x="99" y="296"/>
                </a:cubicBezTo>
                <a:cubicBezTo>
                  <a:pt x="56" y="339"/>
                  <a:pt x="56" y="409"/>
                  <a:pt x="99" y="452"/>
                </a:cubicBezTo>
                <a:cubicBezTo>
                  <a:pt x="106" y="459"/>
                  <a:pt x="106" y="459"/>
                  <a:pt x="106" y="459"/>
                </a:cubicBezTo>
                <a:cubicBezTo>
                  <a:pt x="148" y="501"/>
                  <a:pt x="219" y="501"/>
                  <a:pt x="261" y="459"/>
                </a:cubicBezTo>
                <a:lnTo>
                  <a:pt x="360" y="36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5" name="Freeform 56"/>
          <p:cNvSpPr>
            <a:spLocks noChangeArrowheads="1"/>
          </p:cNvSpPr>
          <p:nvPr/>
        </p:nvSpPr>
        <p:spPr bwMode="auto">
          <a:xfrm>
            <a:off x="964769" y="6196947"/>
            <a:ext cx="263353" cy="363247"/>
          </a:xfrm>
          <a:custGeom>
            <a:avLst/>
            <a:gdLst>
              <a:gd name="T0" fmla="*/ 68873 w 383"/>
              <a:gd name="T1" fmla="*/ 190141 h 531"/>
              <a:gd name="T2" fmla="*/ 68873 w 383"/>
              <a:gd name="T3" fmla="*/ 190141 h 531"/>
              <a:gd name="T4" fmla="*/ 0 w 383"/>
              <a:gd name="T5" fmla="*/ 121619 h 531"/>
              <a:gd name="T6" fmla="*/ 66349 w 383"/>
              <a:gd name="T7" fmla="*/ 0 h 531"/>
              <a:gd name="T8" fmla="*/ 137746 w 383"/>
              <a:gd name="T9" fmla="*/ 121619 h 531"/>
              <a:gd name="T10" fmla="*/ 68873 w 383"/>
              <a:gd name="T11" fmla="*/ 190141 h 53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83" h="531">
                <a:moveTo>
                  <a:pt x="191" y="530"/>
                </a:moveTo>
                <a:lnTo>
                  <a:pt x="191" y="530"/>
                </a:lnTo>
                <a:cubicBezTo>
                  <a:pt x="92" y="530"/>
                  <a:pt x="0" y="445"/>
                  <a:pt x="0" y="339"/>
                </a:cubicBezTo>
                <a:cubicBezTo>
                  <a:pt x="0" y="240"/>
                  <a:pt x="184" y="0"/>
                  <a:pt x="184" y="0"/>
                </a:cubicBezTo>
                <a:cubicBezTo>
                  <a:pt x="184" y="0"/>
                  <a:pt x="382" y="233"/>
                  <a:pt x="382" y="339"/>
                </a:cubicBezTo>
                <a:cubicBezTo>
                  <a:pt x="382" y="445"/>
                  <a:pt x="290" y="530"/>
                  <a:pt x="191" y="53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" grpId="0"/>
      <p:bldP spid="150" grpId="0"/>
      <p:bldP spid="281" grpId="0" animBg="1"/>
      <p:bldP spid="282" grpId="0"/>
      <p:bldP spid="283" grpId="0"/>
      <p:bldP spid="284" grpId="0"/>
      <p:bldP spid="285" grpId="0" animBg="1"/>
      <p:bldP spid="286" grpId="0"/>
      <p:bldP spid="287" grpId="0"/>
      <p:bldP spid="288" grpId="0"/>
      <p:bldP spid="289" grpId="0" animBg="1"/>
      <p:bldP spid="290" grpId="0"/>
      <p:bldP spid="291" grpId="0"/>
      <p:bldP spid="292" grpId="0"/>
      <p:bldP spid="293" grpId="0" animBg="1"/>
      <p:bldP spid="294" grpId="0" animBg="1"/>
      <p:bldP spid="29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2"/>
          <p:cNvGrpSpPr/>
          <p:nvPr/>
        </p:nvGrpSpPr>
        <p:grpSpPr>
          <a:xfrm>
            <a:off x="2840702" y="6169921"/>
            <a:ext cx="1245268" cy="1606844"/>
            <a:chOff x="3127228" y="5251156"/>
            <a:chExt cx="1245268" cy="1606844"/>
          </a:xfrm>
        </p:grpSpPr>
        <p:sp>
          <p:nvSpPr>
            <p:cNvPr id="57" name="Freeform 5"/>
            <p:cNvSpPr>
              <a:spLocks/>
            </p:cNvSpPr>
            <p:nvPr/>
          </p:nvSpPr>
          <p:spPr bwMode="auto">
            <a:xfrm>
              <a:off x="3299446" y="5251156"/>
              <a:ext cx="1073050" cy="1606844"/>
            </a:xfrm>
            <a:custGeom>
              <a:avLst/>
              <a:gdLst>
                <a:gd name="T0" fmla="*/ 810 w 810"/>
                <a:gd name="T1" fmla="*/ 1288 h 1288"/>
                <a:gd name="T2" fmla="*/ 0 w 810"/>
                <a:gd name="T3" fmla="*/ 1288 h 1288"/>
                <a:gd name="T4" fmla="*/ 0 w 810"/>
                <a:gd name="T5" fmla="*/ 0 h 1288"/>
                <a:gd name="T6" fmla="*/ 810 w 810"/>
                <a:gd name="T7" fmla="*/ 190 h 1288"/>
                <a:gd name="T8" fmla="*/ 810 w 810"/>
                <a:gd name="T9" fmla="*/ 1288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0" h="1288">
                  <a:moveTo>
                    <a:pt x="810" y="1288"/>
                  </a:moveTo>
                  <a:lnTo>
                    <a:pt x="0" y="1288"/>
                  </a:lnTo>
                  <a:lnTo>
                    <a:pt x="0" y="0"/>
                  </a:lnTo>
                  <a:lnTo>
                    <a:pt x="810" y="190"/>
                  </a:lnTo>
                  <a:lnTo>
                    <a:pt x="810" y="1288"/>
                  </a:lnTo>
                  <a:close/>
                </a:path>
              </a:pathLst>
            </a:custGeom>
            <a:solidFill>
              <a:srgbClr val="89C6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8" name="Rectangle 6"/>
            <p:cNvSpPr>
              <a:spLocks noChangeArrowheads="1"/>
            </p:cNvSpPr>
            <p:nvPr/>
          </p:nvSpPr>
          <p:spPr bwMode="auto">
            <a:xfrm>
              <a:off x="3127228" y="5251156"/>
              <a:ext cx="147048" cy="1606844"/>
            </a:xfrm>
            <a:prstGeom prst="rect">
              <a:avLst/>
            </a:prstGeom>
            <a:solidFill>
              <a:srgbClr val="89C600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9" name="Rectangle 7"/>
            <p:cNvSpPr>
              <a:spLocks noChangeArrowheads="1"/>
            </p:cNvSpPr>
            <p:nvPr/>
          </p:nvSpPr>
          <p:spPr bwMode="auto">
            <a:xfrm>
              <a:off x="3274276" y="5251156"/>
              <a:ext cx="25171" cy="1606844"/>
            </a:xfrm>
            <a:prstGeom prst="rect">
              <a:avLst/>
            </a:prstGeom>
            <a:solidFill>
              <a:srgbClr val="89C600">
                <a:lumMod val="40000"/>
                <a:lumOff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0" name="Freeform 26"/>
            <p:cNvSpPr>
              <a:spLocks noEditPoints="1"/>
            </p:cNvSpPr>
            <p:nvPr/>
          </p:nvSpPr>
          <p:spPr bwMode="auto">
            <a:xfrm>
              <a:off x="3657129" y="5765146"/>
              <a:ext cx="307343" cy="630013"/>
            </a:xfrm>
            <a:custGeom>
              <a:avLst/>
              <a:gdLst>
                <a:gd name="T0" fmla="*/ 185 w 232"/>
                <a:gd name="T1" fmla="*/ 505 h 505"/>
                <a:gd name="T2" fmla="*/ 166 w 232"/>
                <a:gd name="T3" fmla="*/ 396 h 505"/>
                <a:gd name="T4" fmla="*/ 64 w 232"/>
                <a:gd name="T5" fmla="*/ 391 h 505"/>
                <a:gd name="T6" fmla="*/ 45 w 232"/>
                <a:gd name="T7" fmla="*/ 505 h 505"/>
                <a:gd name="T8" fmla="*/ 0 w 232"/>
                <a:gd name="T9" fmla="*/ 505 h 505"/>
                <a:gd name="T10" fmla="*/ 0 w 232"/>
                <a:gd name="T11" fmla="*/ 505 h 505"/>
                <a:gd name="T12" fmla="*/ 92 w 232"/>
                <a:gd name="T13" fmla="*/ 0 h 505"/>
                <a:gd name="T14" fmla="*/ 140 w 232"/>
                <a:gd name="T15" fmla="*/ 7 h 505"/>
                <a:gd name="T16" fmla="*/ 232 w 232"/>
                <a:gd name="T17" fmla="*/ 505 h 505"/>
                <a:gd name="T18" fmla="*/ 232 w 232"/>
                <a:gd name="T19" fmla="*/ 505 h 505"/>
                <a:gd name="T20" fmla="*/ 185 w 232"/>
                <a:gd name="T21" fmla="*/ 505 h 505"/>
                <a:gd name="T22" fmla="*/ 116 w 232"/>
                <a:gd name="T23" fmla="*/ 83 h 505"/>
                <a:gd name="T24" fmla="*/ 69 w 232"/>
                <a:gd name="T25" fmla="*/ 353 h 505"/>
                <a:gd name="T26" fmla="*/ 161 w 232"/>
                <a:gd name="T27" fmla="*/ 358 h 505"/>
                <a:gd name="T28" fmla="*/ 116 w 232"/>
                <a:gd name="T29" fmla="*/ 83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2" h="505">
                  <a:moveTo>
                    <a:pt x="185" y="505"/>
                  </a:moveTo>
                  <a:lnTo>
                    <a:pt x="166" y="396"/>
                  </a:lnTo>
                  <a:lnTo>
                    <a:pt x="64" y="391"/>
                  </a:lnTo>
                  <a:lnTo>
                    <a:pt x="45" y="505"/>
                  </a:lnTo>
                  <a:lnTo>
                    <a:pt x="0" y="505"/>
                  </a:lnTo>
                  <a:lnTo>
                    <a:pt x="0" y="505"/>
                  </a:lnTo>
                  <a:lnTo>
                    <a:pt x="92" y="0"/>
                  </a:lnTo>
                  <a:lnTo>
                    <a:pt x="140" y="7"/>
                  </a:lnTo>
                  <a:lnTo>
                    <a:pt x="232" y="505"/>
                  </a:lnTo>
                  <a:lnTo>
                    <a:pt x="232" y="505"/>
                  </a:lnTo>
                  <a:lnTo>
                    <a:pt x="185" y="505"/>
                  </a:lnTo>
                  <a:close/>
                  <a:moveTo>
                    <a:pt x="116" y="83"/>
                  </a:moveTo>
                  <a:lnTo>
                    <a:pt x="69" y="353"/>
                  </a:lnTo>
                  <a:lnTo>
                    <a:pt x="161" y="358"/>
                  </a:lnTo>
                  <a:lnTo>
                    <a:pt x="116" y="83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1" name="Group 28"/>
          <p:cNvGrpSpPr/>
          <p:nvPr/>
        </p:nvGrpSpPr>
        <p:grpSpPr>
          <a:xfrm>
            <a:off x="3987938" y="5331568"/>
            <a:ext cx="1116767" cy="2445197"/>
            <a:chOff x="4274464" y="4412803"/>
            <a:chExt cx="1116767" cy="2445197"/>
          </a:xfrm>
        </p:grpSpPr>
        <p:sp>
          <p:nvSpPr>
            <p:cNvPr id="62" name="Freeform 8"/>
            <p:cNvSpPr>
              <a:spLocks/>
            </p:cNvSpPr>
            <p:nvPr/>
          </p:nvSpPr>
          <p:spPr bwMode="auto">
            <a:xfrm>
              <a:off x="4444032" y="4412803"/>
              <a:ext cx="947199" cy="2445197"/>
            </a:xfrm>
            <a:custGeom>
              <a:avLst/>
              <a:gdLst>
                <a:gd name="T0" fmla="*/ 715 w 715"/>
                <a:gd name="T1" fmla="*/ 1960 h 1960"/>
                <a:gd name="T2" fmla="*/ 0 w 715"/>
                <a:gd name="T3" fmla="*/ 1960 h 1960"/>
                <a:gd name="T4" fmla="*/ 0 w 715"/>
                <a:gd name="T5" fmla="*/ 0 h 1960"/>
                <a:gd name="T6" fmla="*/ 715 w 715"/>
                <a:gd name="T7" fmla="*/ 502 h 1960"/>
                <a:gd name="T8" fmla="*/ 715 w 715"/>
                <a:gd name="T9" fmla="*/ 1960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5" h="1960">
                  <a:moveTo>
                    <a:pt x="715" y="1960"/>
                  </a:moveTo>
                  <a:lnTo>
                    <a:pt x="0" y="1960"/>
                  </a:lnTo>
                  <a:lnTo>
                    <a:pt x="0" y="0"/>
                  </a:lnTo>
                  <a:lnTo>
                    <a:pt x="715" y="502"/>
                  </a:lnTo>
                  <a:lnTo>
                    <a:pt x="715" y="1960"/>
                  </a:lnTo>
                  <a:close/>
                </a:path>
              </a:pathLst>
            </a:custGeom>
            <a:solidFill>
              <a:srgbClr val="00B39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3" name="Freeform 9"/>
            <p:cNvSpPr>
              <a:spLocks/>
            </p:cNvSpPr>
            <p:nvPr/>
          </p:nvSpPr>
          <p:spPr bwMode="auto">
            <a:xfrm>
              <a:off x="4274464" y="4412803"/>
              <a:ext cx="144398" cy="2445197"/>
            </a:xfrm>
            <a:custGeom>
              <a:avLst/>
              <a:gdLst>
                <a:gd name="T0" fmla="*/ 0 w 109"/>
                <a:gd name="T1" fmla="*/ 1960 h 1960"/>
                <a:gd name="T2" fmla="*/ 109 w 109"/>
                <a:gd name="T3" fmla="*/ 1960 h 1960"/>
                <a:gd name="T4" fmla="*/ 109 w 109"/>
                <a:gd name="T5" fmla="*/ 0 h 1960"/>
                <a:gd name="T6" fmla="*/ 0 w 109"/>
                <a:gd name="T7" fmla="*/ 9 h 1960"/>
                <a:gd name="T8" fmla="*/ 0 w 109"/>
                <a:gd name="T9" fmla="*/ 1960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960">
                  <a:moveTo>
                    <a:pt x="0" y="1960"/>
                  </a:moveTo>
                  <a:lnTo>
                    <a:pt x="109" y="1960"/>
                  </a:lnTo>
                  <a:lnTo>
                    <a:pt x="109" y="0"/>
                  </a:lnTo>
                  <a:lnTo>
                    <a:pt x="0" y="9"/>
                  </a:lnTo>
                  <a:lnTo>
                    <a:pt x="0" y="1960"/>
                  </a:lnTo>
                  <a:close/>
                </a:path>
              </a:pathLst>
            </a:custGeom>
            <a:solidFill>
              <a:srgbClr val="00B393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4" name="Rectangle 10"/>
            <p:cNvSpPr>
              <a:spLocks noChangeArrowheads="1"/>
            </p:cNvSpPr>
            <p:nvPr/>
          </p:nvSpPr>
          <p:spPr bwMode="auto">
            <a:xfrm>
              <a:off x="4418862" y="4412803"/>
              <a:ext cx="25171" cy="2445197"/>
            </a:xfrm>
            <a:prstGeom prst="rect">
              <a:avLst/>
            </a:prstGeom>
            <a:solidFill>
              <a:srgbClr val="00B393">
                <a:lumMod val="40000"/>
                <a:lumOff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5" name="Freeform 27"/>
            <p:cNvSpPr>
              <a:spLocks noEditPoints="1"/>
            </p:cNvSpPr>
            <p:nvPr/>
          </p:nvSpPr>
          <p:spPr bwMode="auto">
            <a:xfrm>
              <a:off x="4779195" y="5745186"/>
              <a:ext cx="226533" cy="649974"/>
            </a:xfrm>
            <a:custGeom>
              <a:avLst/>
              <a:gdLst>
                <a:gd name="T0" fmla="*/ 69 w 72"/>
                <a:gd name="T1" fmla="*/ 216 h 220"/>
                <a:gd name="T2" fmla="*/ 59 w 72"/>
                <a:gd name="T3" fmla="*/ 220 h 220"/>
                <a:gd name="T4" fmla="*/ 0 w 72"/>
                <a:gd name="T5" fmla="*/ 220 h 220"/>
                <a:gd name="T6" fmla="*/ 1 w 72"/>
                <a:gd name="T7" fmla="*/ 0 h 220"/>
                <a:gd name="T8" fmla="*/ 59 w 72"/>
                <a:gd name="T9" fmla="*/ 18 h 220"/>
                <a:gd name="T10" fmla="*/ 68 w 72"/>
                <a:gd name="T11" fmla="*/ 25 h 220"/>
                <a:gd name="T12" fmla="*/ 72 w 72"/>
                <a:gd name="T13" fmla="*/ 36 h 220"/>
                <a:gd name="T14" fmla="*/ 72 w 72"/>
                <a:gd name="T15" fmla="*/ 95 h 220"/>
                <a:gd name="T16" fmla="*/ 66 w 72"/>
                <a:gd name="T17" fmla="*/ 106 h 220"/>
                <a:gd name="T18" fmla="*/ 53 w 72"/>
                <a:gd name="T19" fmla="*/ 114 h 220"/>
                <a:gd name="T20" fmla="*/ 66 w 72"/>
                <a:gd name="T21" fmla="*/ 125 h 220"/>
                <a:gd name="T22" fmla="*/ 72 w 72"/>
                <a:gd name="T23" fmla="*/ 139 h 220"/>
                <a:gd name="T24" fmla="*/ 72 w 72"/>
                <a:gd name="T25" fmla="*/ 206 h 220"/>
                <a:gd name="T26" fmla="*/ 69 w 72"/>
                <a:gd name="T27" fmla="*/ 216 h 220"/>
                <a:gd name="T28" fmla="*/ 56 w 72"/>
                <a:gd name="T29" fmla="*/ 33 h 220"/>
                <a:gd name="T30" fmla="*/ 17 w 72"/>
                <a:gd name="T31" fmla="*/ 22 h 220"/>
                <a:gd name="T32" fmla="*/ 16 w 72"/>
                <a:gd name="T33" fmla="*/ 100 h 220"/>
                <a:gd name="T34" fmla="*/ 40 w 72"/>
                <a:gd name="T35" fmla="*/ 104 h 220"/>
                <a:gd name="T36" fmla="*/ 56 w 72"/>
                <a:gd name="T37" fmla="*/ 94 h 220"/>
                <a:gd name="T38" fmla="*/ 56 w 72"/>
                <a:gd name="T39" fmla="*/ 33 h 220"/>
                <a:gd name="T40" fmla="*/ 56 w 72"/>
                <a:gd name="T41" fmla="*/ 134 h 220"/>
                <a:gd name="T42" fmla="*/ 40 w 72"/>
                <a:gd name="T43" fmla="*/ 120 h 220"/>
                <a:gd name="T44" fmla="*/ 16 w 72"/>
                <a:gd name="T45" fmla="*/ 116 h 220"/>
                <a:gd name="T46" fmla="*/ 16 w 72"/>
                <a:gd name="T47" fmla="*/ 204 h 220"/>
                <a:gd name="T48" fmla="*/ 56 w 72"/>
                <a:gd name="T49" fmla="*/ 205 h 220"/>
                <a:gd name="T50" fmla="*/ 56 w 72"/>
                <a:gd name="T51" fmla="*/ 13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220">
                  <a:moveTo>
                    <a:pt x="69" y="216"/>
                  </a:moveTo>
                  <a:cubicBezTo>
                    <a:pt x="66" y="219"/>
                    <a:pt x="63" y="220"/>
                    <a:pt x="59" y="220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63" y="19"/>
                    <a:pt x="66" y="22"/>
                    <a:pt x="68" y="25"/>
                  </a:cubicBezTo>
                  <a:cubicBezTo>
                    <a:pt x="70" y="28"/>
                    <a:pt x="72" y="32"/>
                    <a:pt x="72" y="36"/>
                  </a:cubicBezTo>
                  <a:cubicBezTo>
                    <a:pt x="72" y="95"/>
                    <a:pt x="72" y="95"/>
                    <a:pt x="72" y="95"/>
                  </a:cubicBezTo>
                  <a:cubicBezTo>
                    <a:pt x="72" y="101"/>
                    <a:pt x="70" y="105"/>
                    <a:pt x="66" y="106"/>
                  </a:cubicBezTo>
                  <a:cubicBezTo>
                    <a:pt x="53" y="114"/>
                    <a:pt x="53" y="114"/>
                    <a:pt x="53" y="114"/>
                  </a:cubicBezTo>
                  <a:cubicBezTo>
                    <a:pt x="66" y="125"/>
                    <a:pt x="66" y="125"/>
                    <a:pt x="66" y="125"/>
                  </a:cubicBezTo>
                  <a:cubicBezTo>
                    <a:pt x="70" y="129"/>
                    <a:pt x="72" y="133"/>
                    <a:pt x="72" y="139"/>
                  </a:cubicBezTo>
                  <a:cubicBezTo>
                    <a:pt x="72" y="206"/>
                    <a:pt x="72" y="206"/>
                    <a:pt x="72" y="206"/>
                  </a:cubicBezTo>
                  <a:cubicBezTo>
                    <a:pt x="72" y="210"/>
                    <a:pt x="71" y="214"/>
                    <a:pt x="69" y="216"/>
                  </a:cubicBezTo>
                  <a:close/>
                  <a:moveTo>
                    <a:pt x="56" y="33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56" y="94"/>
                    <a:pt x="56" y="94"/>
                    <a:pt x="56" y="94"/>
                  </a:cubicBezTo>
                  <a:lnTo>
                    <a:pt x="56" y="33"/>
                  </a:lnTo>
                  <a:close/>
                  <a:moveTo>
                    <a:pt x="56" y="134"/>
                  </a:moveTo>
                  <a:cubicBezTo>
                    <a:pt x="40" y="120"/>
                    <a:pt x="40" y="120"/>
                    <a:pt x="40" y="120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56" y="205"/>
                    <a:pt x="56" y="205"/>
                    <a:pt x="56" y="205"/>
                  </a:cubicBezTo>
                  <a:lnTo>
                    <a:pt x="56" y="134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6" name="Group 29"/>
          <p:cNvGrpSpPr/>
          <p:nvPr/>
        </p:nvGrpSpPr>
        <p:grpSpPr>
          <a:xfrm>
            <a:off x="5004023" y="4515670"/>
            <a:ext cx="739213" cy="3261095"/>
            <a:chOff x="5290549" y="3596905"/>
            <a:chExt cx="739213" cy="3261095"/>
          </a:xfrm>
        </p:grpSpPr>
        <p:sp>
          <p:nvSpPr>
            <p:cNvPr id="67" name="Freeform 11"/>
            <p:cNvSpPr>
              <a:spLocks/>
            </p:cNvSpPr>
            <p:nvPr/>
          </p:nvSpPr>
          <p:spPr bwMode="auto">
            <a:xfrm>
              <a:off x="5460118" y="3596905"/>
              <a:ext cx="569644" cy="3261095"/>
            </a:xfrm>
            <a:custGeom>
              <a:avLst/>
              <a:gdLst>
                <a:gd name="T0" fmla="*/ 430 w 430"/>
                <a:gd name="T1" fmla="*/ 2614 h 2614"/>
                <a:gd name="T2" fmla="*/ 0 w 430"/>
                <a:gd name="T3" fmla="*/ 2614 h 2614"/>
                <a:gd name="T4" fmla="*/ 0 w 430"/>
                <a:gd name="T5" fmla="*/ 0 h 2614"/>
                <a:gd name="T6" fmla="*/ 430 w 430"/>
                <a:gd name="T7" fmla="*/ 682 h 2614"/>
                <a:gd name="T8" fmla="*/ 430 w 430"/>
                <a:gd name="T9" fmla="*/ 2614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2614">
                  <a:moveTo>
                    <a:pt x="430" y="2614"/>
                  </a:moveTo>
                  <a:lnTo>
                    <a:pt x="0" y="2614"/>
                  </a:lnTo>
                  <a:lnTo>
                    <a:pt x="0" y="0"/>
                  </a:lnTo>
                  <a:lnTo>
                    <a:pt x="430" y="682"/>
                  </a:lnTo>
                  <a:lnTo>
                    <a:pt x="430" y="2614"/>
                  </a:lnTo>
                  <a:close/>
                </a:path>
              </a:pathLst>
            </a:custGeom>
            <a:solidFill>
              <a:srgbClr val="00BAF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8" name="Freeform 12"/>
            <p:cNvSpPr>
              <a:spLocks/>
            </p:cNvSpPr>
            <p:nvPr/>
          </p:nvSpPr>
          <p:spPr bwMode="auto">
            <a:xfrm>
              <a:off x="5290549" y="3596905"/>
              <a:ext cx="144398" cy="3261095"/>
            </a:xfrm>
            <a:custGeom>
              <a:avLst/>
              <a:gdLst>
                <a:gd name="T0" fmla="*/ 0 w 109"/>
                <a:gd name="T1" fmla="*/ 2614 h 2614"/>
                <a:gd name="T2" fmla="*/ 109 w 109"/>
                <a:gd name="T3" fmla="*/ 2614 h 2614"/>
                <a:gd name="T4" fmla="*/ 109 w 109"/>
                <a:gd name="T5" fmla="*/ 0 h 2614"/>
                <a:gd name="T6" fmla="*/ 0 w 109"/>
                <a:gd name="T7" fmla="*/ 19 h 2614"/>
                <a:gd name="T8" fmla="*/ 0 w 109"/>
                <a:gd name="T9" fmla="*/ 2614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2614">
                  <a:moveTo>
                    <a:pt x="0" y="2614"/>
                  </a:moveTo>
                  <a:lnTo>
                    <a:pt x="109" y="2614"/>
                  </a:lnTo>
                  <a:lnTo>
                    <a:pt x="109" y="0"/>
                  </a:lnTo>
                  <a:lnTo>
                    <a:pt x="0" y="19"/>
                  </a:lnTo>
                  <a:lnTo>
                    <a:pt x="0" y="2614"/>
                  </a:lnTo>
                  <a:close/>
                </a:path>
              </a:pathLst>
            </a:custGeom>
            <a:solidFill>
              <a:srgbClr val="00BAF7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9" name="Rectangle 13"/>
            <p:cNvSpPr>
              <a:spLocks noChangeArrowheads="1"/>
            </p:cNvSpPr>
            <p:nvPr/>
          </p:nvSpPr>
          <p:spPr bwMode="auto">
            <a:xfrm>
              <a:off x="5434947" y="3596905"/>
              <a:ext cx="25171" cy="3261095"/>
            </a:xfrm>
            <a:prstGeom prst="rect">
              <a:avLst/>
            </a:prstGeom>
            <a:solidFill>
              <a:srgbClr val="00BAF7">
                <a:lumMod val="40000"/>
                <a:lumOff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5641608" y="5753919"/>
              <a:ext cx="190764" cy="641241"/>
            </a:xfrm>
            <a:custGeom>
              <a:avLst/>
              <a:gdLst>
                <a:gd name="T0" fmla="*/ 58 w 61"/>
                <a:gd name="T1" fmla="*/ 214 h 217"/>
                <a:gd name="T2" fmla="*/ 51 w 61"/>
                <a:gd name="T3" fmla="*/ 217 h 217"/>
                <a:gd name="T4" fmla="*/ 12 w 61"/>
                <a:gd name="T5" fmla="*/ 217 h 217"/>
                <a:gd name="T6" fmla="*/ 5 w 61"/>
                <a:gd name="T7" fmla="*/ 213 h 217"/>
                <a:gd name="T8" fmla="*/ 2 w 61"/>
                <a:gd name="T9" fmla="*/ 202 h 217"/>
                <a:gd name="T10" fmla="*/ 0 w 61"/>
                <a:gd name="T11" fmla="*/ 13 h 217"/>
                <a:gd name="T12" fmla="*/ 3 w 61"/>
                <a:gd name="T13" fmla="*/ 3 h 217"/>
                <a:gd name="T14" fmla="*/ 11 w 61"/>
                <a:gd name="T15" fmla="*/ 2 h 217"/>
                <a:gd name="T16" fmla="*/ 50 w 61"/>
                <a:gd name="T17" fmla="*/ 18 h 217"/>
                <a:gd name="T18" fmla="*/ 58 w 61"/>
                <a:gd name="T19" fmla="*/ 25 h 217"/>
                <a:gd name="T20" fmla="*/ 61 w 61"/>
                <a:gd name="T21" fmla="*/ 36 h 217"/>
                <a:gd name="T22" fmla="*/ 61 w 61"/>
                <a:gd name="T23" fmla="*/ 81 h 217"/>
                <a:gd name="T24" fmla="*/ 48 w 61"/>
                <a:gd name="T25" fmla="*/ 78 h 217"/>
                <a:gd name="T26" fmla="*/ 48 w 61"/>
                <a:gd name="T27" fmla="*/ 32 h 217"/>
                <a:gd name="T28" fmla="*/ 14 w 61"/>
                <a:gd name="T29" fmla="*/ 19 h 217"/>
                <a:gd name="T30" fmla="*/ 15 w 61"/>
                <a:gd name="T31" fmla="*/ 201 h 217"/>
                <a:gd name="T32" fmla="*/ 48 w 61"/>
                <a:gd name="T33" fmla="*/ 202 h 217"/>
                <a:gd name="T34" fmla="*/ 48 w 61"/>
                <a:gd name="T35" fmla="*/ 153 h 217"/>
                <a:gd name="T36" fmla="*/ 61 w 61"/>
                <a:gd name="T37" fmla="*/ 154 h 217"/>
                <a:gd name="T38" fmla="*/ 61 w 61"/>
                <a:gd name="T39" fmla="*/ 204 h 217"/>
                <a:gd name="T40" fmla="*/ 58 w 61"/>
                <a:gd name="T41" fmla="*/ 214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1" h="217">
                  <a:moveTo>
                    <a:pt x="58" y="214"/>
                  </a:moveTo>
                  <a:cubicBezTo>
                    <a:pt x="56" y="216"/>
                    <a:pt x="54" y="217"/>
                    <a:pt x="51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9" y="217"/>
                    <a:pt x="7" y="216"/>
                    <a:pt x="5" y="213"/>
                  </a:cubicBezTo>
                  <a:cubicBezTo>
                    <a:pt x="3" y="210"/>
                    <a:pt x="2" y="206"/>
                    <a:pt x="2" y="20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8" y="0"/>
                    <a:pt x="11" y="2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4" y="19"/>
                    <a:pt x="56" y="22"/>
                    <a:pt x="58" y="25"/>
                  </a:cubicBezTo>
                  <a:cubicBezTo>
                    <a:pt x="60" y="28"/>
                    <a:pt x="61" y="32"/>
                    <a:pt x="61" y="36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201"/>
                    <a:pt x="15" y="201"/>
                    <a:pt x="15" y="201"/>
                  </a:cubicBezTo>
                  <a:cubicBezTo>
                    <a:pt x="48" y="202"/>
                    <a:pt x="48" y="202"/>
                    <a:pt x="48" y="202"/>
                  </a:cubicBezTo>
                  <a:cubicBezTo>
                    <a:pt x="48" y="153"/>
                    <a:pt x="48" y="153"/>
                    <a:pt x="48" y="153"/>
                  </a:cubicBezTo>
                  <a:cubicBezTo>
                    <a:pt x="61" y="154"/>
                    <a:pt x="61" y="154"/>
                    <a:pt x="61" y="154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61" y="208"/>
                    <a:pt x="60" y="211"/>
                    <a:pt x="58" y="21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1" name="Group 30"/>
          <p:cNvGrpSpPr/>
          <p:nvPr/>
        </p:nvGrpSpPr>
        <p:grpSpPr>
          <a:xfrm>
            <a:off x="7536950" y="6169921"/>
            <a:ext cx="1241294" cy="1606844"/>
            <a:chOff x="7823476" y="5251156"/>
            <a:chExt cx="1241294" cy="1606844"/>
          </a:xfrm>
        </p:grpSpPr>
        <p:sp>
          <p:nvSpPr>
            <p:cNvPr id="72" name="Freeform 14"/>
            <p:cNvSpPr>
              <a:spLocks/>
            </p:cNvSpPr>
            <p:nvPr/>
          </p:nvSpPr>
          <p:spPr bwMode="auto">
            <a:xfrm>
              <a:off x="7823476" y="5251156"/>
              <a:ext cx="1071725" cy="1606844"/>
            </a:xfrm>
            <a:custGeom>
              <a:avLst/>
              <a:gdLst>
                <a:gd name="T0" fmla="*/ 0 w 809"/>
                <a:gd name="T1" fmla="*/ 1288 h 1288"/>
                <a:gd name="T2" fmla="*/ 809 w 809"/>
                <a:gd name="T3" fmla="*/ 1288 h 1288"/>
                <a:gd name="T4" fmla="*/ 809 w 809"/>
                <a:gd name="T5" fmla="*/ 0 h 1288"/>
                <a:gd name="T6" fmla="*/ 0 w 809"/>
                <a:gd name="T7" fmla="*/ 190 h 1288"/>
                <a:gd name="T8" fmla="*/ 0 w 809"/>
                <a:gd name="T9" fmla="*/ 1288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9" h="1288">
                  <a:moveTo>
                    <a:pt x="0" y="1288"/>
                  </a:moveTo>
                  <a:lnTo>
                    <a:pt x="809" y="1288"/>
                  </a:lnTo>
                  <a:lnTo>
                    <a:pt x="809" y="0"/>
                  </a:lnTo>
                  <a:lnTo>
                    <a:pt x="0" y="190"/>
                  </a:lnTo>
                  <a:lnTo>
                    <a:pt x="0" y="1288"/>
                  </a:lnTo>
                  <a:close/>
                </a:path>
              </a:pathLst>
            </a:custGeom>
            <a:solidFill>
              <a:srgbClr val="343E4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3" name="Rectangle 15"/>
            <p:cNvSpPr>
              <a:spLocks noChangeArrowheads="1"/>
            </p:cNvSpPr>
            <p:nvPr/>
          </p:nvSpPr>
          <p:spPr bwMode="auto">
            <a:xfrm>
              <a:off x="8920372" y="5251156"/>
              <a:ext cx="144398" cy="1606844"/>
            </a:xfrm>
            <a:prstGeom prst="rect">
              <a:avLst/>
            </a:prstGeom>
            <a:solidFill>
              <a:srgbClr val="343E48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4" name="Rectangle 16"/>
            <p:cNvSpPr>
              <a:spLocks noChangeArrowheads="1"/>
            </p:cNvSpPr>
            <p:nvPr/>
          </p:nvSpPr>
          <p:spPr bwMode="auto">
            <a:xfrm>
              <a:off x="8895201" y="5251156"/>
              <a:ext cx="25171" cy="1606844"/>
            </a:xfrm>
            <a:prstGeom prst="rect">
              <a:avLst/>
            </a:prstGeom>
            <a:solidFill>
              <a:srgbClr val="343E48">
                <a:lumMod val="40000"/>
                <a:lumOff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5" name="Freeform 31"/>
            <p:cNvSpPr>
              <a:spLocks/>
            </p:cNvSpPr>
            <p:nvPr/>
          </p:nvSpPr>
          <p:spPr bwMode="auto">
            <a:xfrm>
              <a:off x="8239449" y="5745186"/>
              <a:ext cx="222558" cy="649974"/>
            </a:xfrm>
            <a:custGeom>
              <a:avLst/>
              <a:gdLst>
                <a:gd name="T0" fmla="*/ 48 w 168"/>
                <a:gd name="T1" fmla="*/ 61 h 521"/>
                <a:gd name="T2" fmla="*/ 48 w 168"/>
                <a:gd name="T3" fmla="*/ 251 h 521"/>
                <a:gd name="T4" fmla="*/ 159 w 168"/>
                <a:gd name="T5" fmla="*/ 239 h 521"/>
                <a:gd name="T6" fmla="*/ 159 w 168"/>
                <a:gd name="T7" fmla="*/ 282 h 521"/>
                <a:gd name="T8" fmla="*/ 48 w 168"/>
                <a:gd name="T9" fmla="*/ 291 h 521"/>
                <a:gd name="T10" fmla="*/ 48 w 168"/>
                <a:gd name="T11" fmla="*/ 521 h 521"/>
                <a:gd name="T12" fmla="*/ 0 w 168"/>
                <a:gd name="T13" fmla="*/ 521 h 521"/>
                <a:gd name="T14" fmla="*/ 0 w 168"/>
                <a:gd name="T15" fmla="*/ 31 h 521"/>
                <a:gd name="T16" fmla="*/ 168 w 168"/>
                <a:gd name="T17" fmla="*/ 0 h 521"/>
                <a:gd name="T18" fmla="*/ 168 w 168"/>
                <a:gd name="T19" fmla="*/ 40 h 521"/>
                <a:gd name="T20" fmla="*/ 48 w 168"/>
                <a:gd name="T21" fmla="*/ 6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" h="521">
                  <a:moveTo>
                    <a:pt x="48" y="61"/>
                  </a:moveTo>
                  <a:lnTo>
                    <a:pt x="48" y="251"/>
                  </a:lnTo>
                  <a:lnTo>
                    <a:pt x="159" y="239"/>
                  </a:lnTo>
                  <a:lnTo>
                    <a:pt x="159" y="282"/>
                  </a:lnTo>
                  <a:lnTo>
                    <a:pt x="48" y="291"/>
                  </a:lnTo>
                  <a:lnTo>
                    <a:pt x="48" y="521"/>
                  </a:lnTo>
                  <a:lnTo>
                    <a:pt x="0" y="521"/>
                  </a:lnTo>
                  <a:lnTo>
                    <a:pt x="0" y="31"/>
                  </a:lnTo>
                  <a:lnTo>
                    <a:pt x="168" y="0"/>
                  </a:lnTo>
                  <a:lnTo>
                    <a:pt x="168" y="40"/>
                  </a:lnTo>
                  <a:lnTo>
                    <a:pt x="48" y="61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76" name="Oval 52"/>
          <p:cNvSpPr/>
          <p:nvPr/>
        </p:nvSpPr>
        <p:spPr bwMode="auto">
          <a:xfrm flipH="1">
            <a:off x="10120116" y="5334230"/>
            <a:ext cx="556538" cy="556683"/>
          </a:xfrm>
          <a:prstGeom prst="ellipse">
            <a:avLst/>
          </a:prstGeom>
          <a:solidFill>
            <a:srgbClr val="343E4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9977662" y="6029134"/>
            <a:ext cx="84144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Support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9729497" y="6309000"/>
            <a:ext cx="133777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79" name="Freeform 22"/>
          <p:cNvSpPr>
            <a:spLocks noChangeArrowheads="1"/>
          </p:cNvSpPr>
          <p:nvPr/>
        </p:nvSpPr>
        <p:spPr bwMode="auto">
          <a:xfrm>
            <a:off x="10258655" y="5472842"/>
            <a:ext cx="279461" cy="279459"/>
          </a:xfrm>
          <a:custGeom>
            <a:avLst/>
            <a:gdLst>
              <a:gd name="T0" fmla="*/ 103756 w 461"/>
              <a:gd name="T1" fmla="*/ 3609 h 461"/>
              <a:gd name="T2" fmla="*/ 103756 w 461"/>
              <a:gd name="T3" fmla="*/ 3609 h 461"/>
              <a:gd name="T4" fmla="*/ 0 w 461"/>
              <a:gd name="T5" fmla="*/ 107815 h 461"/>
              <a:gd name="T6" fmla="*/ 103756 w 461"/>
              <a:gd name="T7" fmla="*/ 207511 h 461"/>
              <a:gd name="T8" fmla="*/ 207512 w 461"/>
              <a:gd name="T9" fmla="*/ 103755 h 461"/>
              <a:gd name="T10" fmla="*/ 103756 w 461"/>
              <a:gd name="T11" fmla="*/ 3609 h 461"/>
              <a:gd name="T12" fmla="*/ 103756 w 461"/>
              <a:gd name="T13" fmla="*/ 15789 h 461"/>
              <a:gd name="T14" fmla="*/ 103756 w 461"/>
              <a:gd name="T15" fmla="*/ 15789 h 461"/>
              <a:gd name="T16" fmla="*/ 143905 w 461"/>
              <a:gd name="T17" fmla="*/ 23909 h 461"/>
              <a:gd name="T18" fmla="*/ 131274 w 461"/>
              <a:gd name="T19" fmla="*/ 47818 h 461"/>
              <a:gd name="T20" fmla="*/ 103756 w 461"/>
              <a:gd name="T21" fmla="*/ 43758 h 461"/>
              <a:gd name="T22" fmla="*/ 75787 w 461"/>
              <a:gd name="T23" fmla="*/ 47818 h 461"/>
              <a:gd name="T24" fmla="*/ 63607 w 461"/>
              <a:gd name="T25" fmla="*/ 23909 h 461"/>
              <a:gd name="T26" fmla="*/ 103756 w 461"/>
              <a:gd name="T27" fmla="*/ 15789 h 461"/>
              <a:gd name="T28" fmla="*/ 47818 w 461"/>
              <a:gd name="T29" fmla="*/ 131724 h 461"/>
              <a:gd name="T30" fmla="*/ 47818 w 461"/>
              <a:gd name="T31" fmla="*/ 131724 h 461"/>
              <a:gd name="T32" fmla="*/ 23909 w 461"/>
              <a:gd name="T33" fmla="*/ 147513 h 461"/>
              <a:gd name="T34" fmla="*/ 15789 w 461"/>
              <a:gd name="T35" fmla="*/ 107815 h 461"/>
              <a:gd name="T36" fmla="*/ 23909 w 461"/>
              <a:gd name="T37" fmla="*/ 63607 h 461"/>
              <a:gd name="T38" fmla="*/ 47818 w 461"/>
              <a:gd name="T39" fmla="*/ 75335 h 461"/>
              <a:gd name="T40" fmla="*/ 39698 w 461"/>
              <a:gd name="T41" fmla="*/ 103755 h 461"/>
              <a:gd name="T42" fmla="*/ 47818 w 461"/>
              <a:gd name="T43" fmla="*/ 131724 h 461"/>
              <a:gd name="T44" fmla="*/ 103756 w 461"/>
              <a:gd name="T45" fmla="*/ 195331 h 461"/>
              <a:gd name="T46" fmla="*/ 103756 w 461"/>
              <a:gd name="T47" fmla="*/ 195331 h 461"/>
              <a:gd name="T48" fmla="*/ 63607 w 461"/>
              <a:gd name="T49" fmla="*/ 183602 h 461"/>
              <a:gd name="T50" fmla="*/ 75787 w 461"/>
              <a:gd name="T51" fmla="*/ 159693 h 461"/>
              <a:gd name="T52" fmla="*/ 103756 w 461"/>
              <a:gd name="T53" fmla="*/ 167813 h 461"/>
              <a:gd name="T54" fmla="*/ 131274 w 461"/>
              <a:gd name="T55" fmla="*/ 159693 h 461"/>
              <a:gd name="T56" fmla="*/ 143905 w 461"/>
              <a:gd name="T57" fmla="*/ 183602 h 461"/>
              <a:gd name="T58" fmla="*/ 103756 w 461"/>
              <a:gd name="T59" fmla="*/ 195331 h 461"/>
              <a:gd name="T60" fmla="*/ 103756 w 461"/>
              <a:gd name="T61" fmla="*/ 155633 h 461"/>
              <a:gd name="T62" fmla="*/ 103756 w 461"/>
              <a:gd name="T63" fmla="*/ 155633 h 461"/>
              <a:gd name="T64" fmla="*/ 55938 w 461"/>
              <a:gd name="T65" fmla="*/ 103755 h 461"/>
              <a:gd name="T66" fmla="*/ 103756 w 461"/>
              <a:gd name="T67" fmla="*/ 55487 h 461"/>
              <a:gd name="T68" fmla="*/ 151574 w 461"/>
              <a:gd name="T69" fmla="*/ 103755 h 461"/>
              <a:gd name="T70" fmla="*/ 103756 w 461"/>
              <a:gd name="T71" fmla="*/ 155633 h 461"/>
              <a:gd name="T72" fmla="*/ 159694 w 461"/>
              <a:gd name="T73" fmla="*/ 131724 h 461"/>
              <a:gd name="T74" fmla="*/ 159694 w 461"/>
              <a:gd name="T75" fmla="*/ 131724 h 461"/>
              <a:gd name="T76" fmla="*/ 167814 w 461"/>
              <a:gd name="T77" fmla="*/ 103755 h 461"/>
              <a:gd name="T78" fmla="*/ 159694 w 461"/>
              <a:gd name="T79" fmla="*/ 75335 h 461"/>
              <a:gd name="T80" fmla="*/ 183603 w 461"/>
              <a:gd name="T81" fmla="*/ 63607 h 461"/>
              <a:gd name="T82" fmla="*/ 191723 w 461"/>
              <a:gd name="T83" fmla="*/ 103755 h 461"/>
              <a:gd name="T84" fmla="*/ 183603 w 461"/>
              <a:gd name="T85" fmla="*/ 147513 h 461"/>
              <a:gd name="T86" fmla="*/ 159694 w 461"/>
              <a:gd name="T87" fmla="*/ 131724 h 46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61" h="461">
                <a:moveTo>
                  <a:pt x="230" y="8"/>
                </a:moveTo>
                <a:lnTo>
                  <a:pt x="230" y="8"/>
                </a:lnTo>
                <a:cubicBezTo>
                  <a:pt x="97" y="8"/>
                  <a:pt x="0" y="106"/>
                  <a:pt x="0" y="239"/>
                </a:cubicBezTo>
                <a:cubicBezTo>
                  <a:pt x="0" y="363"/>
                  <a:pt x="106" y="460"/>
                  <a:pt x="230" y="460"/>
                </a:cubicBezTo>
                <a:cubicBezTo>
                  <a:pt x="363" y="460"/>
                  <a:pt x="460" y="354"/>
                  <a:pt x="460" y="230"/>
                </a:cubicBezTo>
                <a:cubicBezTo>
                  <a:pt x="460" y="106"/>
                  <a:pt x="354" y="0"/>
                  <a:pt x="230" y="8"/>
                </a:cubicBezTo>
                <a:close/>
                <a:moveTo>
                  <a:pt x="230" y="35"/>
                </a:moveTo>
                <a:lnTo>
                  <a:pt x="230" y="35"/>
                </a:lnTo>
                <a:cubicBezTo>
                  <a:pt x="256" y="35"/>
                  <a:pt x="291" y="44"/>
                  <a:pt x="319" y="53"/>
                </a:cubicBezTo>
                <a:cubicBezTo>
                  <a:pt x="291" y="106"/>
                  <a:pt x="291" y="106"/>
                  <a:pt x="291" y="106"/>
                </a:cubicBezTo>
                <a:cubicBezTo>
                  <a:pt x="275" y="97"/>
                  <a:pt x="247" y="97"/>
                  <a:pt x="230" y="97"/>
                </a:cubicBezTo>
                <a:cubicBezTo>
                  <a:pt x="203" y="97"/>
                  <a:pt x="185" y="97"/>
                  <a:pt x="168" y="106"/>
                </a:cubicBezTo>
                <a:cubicBezTo>
                  <a:pt x="141" y="53"/>
                  <a:pt x="141" y="53"/>
                  <a:pt x="141" y="53"/>
                </a:cubicBezTo>
                <a:cubicBezTo>
                  <a:pt x="168" y="44"/>
                  <a:pt x="194" y="35"/>
                  <a:pt x="230" y="35"/>
                </a:cubicBezTo>
                <a:close/>
                <a:moveTo>
                  <a:pt x="106" y="292"/>
                </a:moveTo>
                <a:lnTo>
                  <a:pt x="106" y="292"/>
                </a:lnTo>
                <a:cubicBezTo>
                  <a:pt x="53" y="327"/>
                  <a:pt x="53" y="327"/>
                  <a:pt x="53" y="327"/>
                </a:cubicBezTo>
                <a:cubicBezTo>
                  <a:pt x="35" y="301"/>
                  <a:pt x="35" y="265"/>
                  <a:pt x="35" y="239"/>
                </a:cubicBezTo>
                <a:cubicBezTo>
                  <a:pt x="26" y="204"/>
                  <a:pt x="35" y="167"/>
                  <a:pt x="53" y="141"/>
                </a:cubicBezTo>
                <a:cubicBezTo>
                  <a:pt x="106" y="167"/>
                  <a:pt x="106" y="167"/>
                  <a:pt x="106" y="167"/>
                </a:cubicBezTo>
                <a:cubicBezTo>
                  <a:pt x="97" y="185"/>
                  <a:pt x="88" y="212"/>
                  <a:pt x="88" y="230"/>
                </a:cubicBezTo>
                <a:cubicBezTo>
                  <a:pt x="88" y="257"/>
                  <a:pt x="97" y="274"/>
                  <a:pt x="106" y="292"/>
                </a:cubicBezTo>
                <a:close/>
                <a:moveTo>
                  <a:pt x="230" y="433"/>
                </a:moveTo>
                <a:lnTo>
                  <a:pt x="230" y="433"/>
                </a:lnTo>
                <a:cubicBezTo>
                  <a:pt x="194" y="433"/>
                  <a:pt x="168" y="425"/>
                  <a:pt x="141" y="407"/>
                </a:cubicBezTo>
                <a:cubicBezTo>
                  <a:pt x="168" y="354"/>
                  <a:pt x="168" y="354"/>
                  <a:pt x="168" y="354"/>
                </a:cubicBezTo>
                <a:cubicBezTo>
                  <a:pt x="185" y="363"/>
                  <a:pt x="203" y="372"/>
                  <a:pt x="230" y="372"/>
                </a:cubicBezTo>
                <a:cubicBezTo>
                  <a:pt x="247" y="372"/>
                  <a:pt x="275" y="363"/>
                  <a:pt x="291" y="354"/>
                </a:cubicBezTo>
                <a:cubicBezTo>
                  <a:pt x="319" y="407"/>
                  <a:pt x="319" y="407"/>
                  <a:pt x="319" y="407"/>
                </a:cubicBezTo>
                <a:cubicBezTo>
                  <a:pt x="291" y="425"/>
                  <a:pt x="266" y="433"/>
                  <a:pt x="230" y="433"/>
                </a:cubicBezTo>
                <a:close/>
                <a:moveTo>
                  <a:pt x="230" y="345"/>
                </a:moveTo>
                <a:lnTo>
                  <a:pt x="230" y="345"/>
                </a:lnTo>
                <a:cubicBezTo>
                  <a:pt x="168" y="345"/>
                  <a:pt x="124" y="292"/>
                  <a:pt x="124" y="230"/>
                </a:cubicBezTo>
                <a:cubicBezTo>
                  <a:pt x="124" y="167"/>
                  <a:pt x="168" y="123"/>
                  <a:pt x="230" y="123"/>
                </a:cubicBezTo>
                <a:cubicBezTo>
                  <a:pt x="291" y="123"/>
                  <a:pt x="336" y="167"/>
                  <a:pt x="336" y="230"/>
                </a:cubicBezTo>
                <a:cubicBezTo>
                  <a:pt x="336" y="292"/>
                  <a:pt x="291" y="345"/>
                  <a:pt x="230" y="345"/>
                </a:cubicBezTo>
                <a:close/>
                <a:moveTo>
                  <a:pt x="354" y="292"/>
                </a:moveTo>
                <a:lnTo>
                  <a:pt x="354" y="292"/>
                </a:lnTo>
                <a:cubicBezTo>
                  <a:pt x="363" y="274"/>
                  <a:pt x="372" y="257"/>
                  <a:pt x="372" y="230"/>
                </a:cubicBezTo>
                <a:cubicBezTo>
                  <a:pt x="372" y="212"/>
                  <a:pt x="363" y="185"/>
                  <a:pt x="354" y="167"/>
                </a:cubicBezTo>
                <a:cubicBezTo>
                  <a:pt x="407" y="141"/>
                  <a:pt x="407" y="141"/>
                  <a:pt x="407" y="141"/>
                </a:cubicBezTo>
                <a:cubicBezTo>
                  <a:pt x="416" y="167"/>
                  <a:pt x="425" y="195"/>
                  <a:pt x="425" y="230"/>
                </a:cubicBezTo>
                <a:cubicBezTo>
                  <a:pt x="425" y="265"/>
                  <a:pt x="416" y="292"/>
                  <a:pt x="407" y="327"/>
                </a:cubicBezTo>
                <a:lnTo>
                  <a:pt x="354" y="29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0" name="Oval 55"/>
          <p:cNvSpPr/>
          <p:nvPr/>
        </p:nvSpPr>
        <p:spPr bwMode="auto">
          <a:xfrm flipH="1">
            <a:off x="8809889" y="3526332"/>
            <a:ext cx="556538" cy="556683"/>
          </a:xfrm>
          <a:prstGeom prst="ellipse">
            <a:avLst/>
          </a:prstGeom>
          <a:solidFill>
            <a:srgbClr val="F61A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659805" y="4221236"/>
            <a:ext cx="85670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Painting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8419270" y="4501102"/>
            <a:ext cx="133777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83" name="Freeform 27"/>
          <p:cNvSpPr>
            <a:spLocks noChangeArrowheads="1"/>
          </p:cNvSpPr>
          <p:nvPr/>
        </p:nvSpPr>
        <p:spPr bwMode="auto">
          <a:xfrm>
            <a:off x="8935629" y="3685209"/>
            <a:ext cx="305059" cy="238928"/>
          </a:xfrm>
          <a:custGeom>
            <a:avLst/>
            <a:gdLst>
              <a:gd name="T0" fmla="*/ 194710 w 506"/>
              <a:gd name="T1" fmla="*/ 31193 h 399"/>
              <a:gd name="T2" fmla="*/ 194710 w 506"/>
              <a:gd name="T3" fmla="*/ 31193 h 399"/>
              <a:gd name="T4" fmla="*/ 75372 w 506"/>
              <a:gd name="T5" fmla="*/ 15596 h 399"/>
              <a:gd name="T6" fmla="*/ 4038 w 506"/>
              <a:gd name="T7" fmla="*/ 98481 h 399"/>
              <a:gd name="T8" fmla="*/ 87485 w 506"/>
              <a:gd name="T9" fmla="*/ 177354 h 399"/>
              <a:gd name="T10" fmla="*/ 170932 w 506"/>
              <a:gd name="T11" fmla="*/ 138140 h 399"/>
              <a:gd name="T12" fmla="*/ 162856 w 506"/>
              <a:gd name="T13" fmla="*/ 94470 h 399"/>
              <a:gd name="T14" fmla="*/ 210412 w 506"/>
              <a:gd name="T15" fmla="*/ 90460 h 399"/>
              <a:gd name="T16" fmla="*/ 194710 w 506"/>
              <a:gd name="T17" fmla="*/ 31193 h 399"/>
              <a:gd name="T18" fmla="*/ 122927 w 506"/>
              <a:gd name="T19" fmla="*/ 134130 h 399"/>
              <a:gd name="T20" fmla="*/ 122927 w 506"/>
              <a:gd name="T21" fmla="*/ 134130 h 399"/>
              <a:gd name="T22" fmla="*/ 107225 w 506"/>
              <a:gd name="T23" fmla="*/ 118088 h 399"/>
              <a:gd name="T24" fmla="*/ 122927 w 506"/>
              <a:gd name="T25" fmla="*/ 102491 h 399"/>
              <a:gd name="T26" fmla="*/ 138630 w 506"/>
              <a:gd name="T27" fmla="*/ 118088 h 399"/>
              <a:gd name="T28" fmla="*/ 122927 w 506"/>
              <a:gd name="T29" fmla="*/ 134130 h 3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06" h="399">
                <a:moveTo>
                  <a:pt x="434" y="70"/>
                </a:moveTo>
                <a:lnTo>
                  <a:pt x="434" y="70"/>
                </a:lnTo>
                <a:cubicBezTo>
                  <a:pt x="354" y="17"/>
                  <a:pt x="265" y="0"/>
                  <a:pt x="168" y="35"/>
                </a:cubicBezTo>
                <a:cubicBezTo>
                  <a:pt x="89" y="53"/>
                  <a:pt x="9" y="141"/>
                  <a:pt x="9" y="221"/>
                </a:cubicBezTo>
                <a:cubicBezTo>
                  <a:pt x="0" y="319"/>
                  <a:pt x="71" y="398"/>
                  <a:pt x="195" y="398"/>
                </a:cubicBezTo>
                <a:cubicBezTo>
                  <a:pt x="337" y="398"/>
                  <a:pt x="381" y="328"/>
                  <a:pt x="381" y="310"/>
                </a:cubicBezTo>
                <a:cubicBezTo>
                  <a:pt x="390" y="292"/>
                  <a:pt x="328" y="248"/>
                  <a:pt x="363" y="212"/>
                </a:cubicBezTo>
                <a:cubicBezTo>
                  <a:pt x="408" y="168"/>
                  <a:pt x="452" y="203"/>
                  <a:pt x="469" y="203"/>
                </a:cubicBezTo>
                <a:cubicBezTo>
                  <a:pt x="496" y="194"/>
                  <a:pt x="505" y="124"/>
                  <a:pt x="434" y="70"/>
                </a:cubicBezTo>
                <a:close/>
                <a:moveTo>
                  <a:pt x="274" y="301"/>
                </a:moveTo>
                <a:lnTo>
                  <a:pt x="274" y="301"/>
                </a:lnTo>
                <a:cubicBezTo>
                  <a:pt x="248" y="301"/>
                  <a:pt x="239" y="283"/>
                  <a:pt x="239" y="265"/>
                </a:cubicBezTo>
                <a:cubicBezTo>
                  <a:pt x="239" y="248"/>
                  <a:pt x="248" y="230"/>
                  <a:pt x="274" y="230"/>
                </a:cubicBezTo>
                <a:cubicBezTo>
                  <a:pt x="293" y="230"/>
                  <a:pt x="309" y="248"/>
                  <a:pt x="309" y="265"/>
                </a:cubicBezTo>
                <a:cubicBezTo>
                  <a:pt x="309" y="283"/>
                  <a:pt x="293" y="301"/>
                  <a:pt x="274" y="30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4" name="Oval 58"/>
          <p:cNvSpPr/>
          <p:nvPr/>
        </p:nvSpPr>
        <p:spPr bwMode="auto">
          <a:xfrm flipH="1">
            <a:off x="6806577" y="2585207"/>
            <a:ext cx="556538" cy="556683"/>
          </a:xfrm>
          <a:prstGeom prst="ellipse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689708" y="3280111"/>
            <a:ext cx="79028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Success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415958" y="3559977"/>
            <a:ext cx="133777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87" name="Freeform 29"/>
          <p:cNvSpPr>
            <a:spLocks noChangeArrowheads="1"/>
          </p:cNvSpPr>
          <p:nvPr/>
        </p:nvSpPr>
        <p:spPr bwMode="auto">
          <a:xfrm>
            <a:off x="6950449" y="2724885"/>
            <a:ext cx="268794" cy="277327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8" name="Oval 44"/>
          <p:cNvSpPr/>
          <p:nvPr/>
        </p:nvSpPr>
        <p:spPr bwMode="auto">
          <a:xfrm>
            <a:off x="2307500" y="3526332"/>
            <a:ext cx="556538" cy="556683"/>
          </a:xfrm>
          <a:prstGeom prst="ellipse">
            <a:avLst/>
          </a:prstGeom>
          <a:solidFill>
            <a:srgbClr val="00B39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89" name="TextBox 88"/>
          <p:cNvSpPr txBox="1"/>
          <p:nvPr/>
        </p:nvSpPr>
        <p:spPr>
          <a:xfrm flipH="1">
            <a:off x="2150555" y="4221236"/>
            <a:ext cx="87043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Airplane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90" name="TextBox 89"/>
          <p:cNvSpPr txBox="1"/>
          <p:nvPr/>
        </p:nvSpPr>
        <p:spPr>
          <a:xfrm flipH="1">
            <a:off x="1916881" y="4501102"/>
            <a:ext cx="133777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91" name="Freeform 30"/>
          <p:cNvSpPr>
            <a:spLocks noChangeArrowheads="1"/>
          </p:cNvSpPr>
          <p:nvPr/>
        </p:nvSpPr>
        <p:spPr bwMode="auto">
          <a:xfrm>
            <a:off x="2436439" y="3662810"/>
            <a:ext cx="298660" cy="283726"/>
          </a:xfrm>
          <a:custGeom>
            <a:avLst/>
            <a:gdLst>
              <a:gd name="T0" fmla="*/ 59356 w 498"/>
              <a:gd name="T1" fmla="*/ 210688 h 470"/>
              <a:gd name="T2" fmla="*/ 59356 w 498"/>
              <a:gd name="T3" fmla="*/ 210688 h 470"/>
              <a:gd name="T4" fmla="*/ 83009 w 498"/>
              <a:gd name="T5" fmla="*/ 210688 h 470"/>
              <a:gd name="T6" fmla="*/ 130762 w 498"/>
              <a:gd name="T7" fmla="*/ 119045 h 470"/>
              <a:gd name="T8" fmla="*/ 190117 w 498"/>
              <a:gd name="T9" fmla="*/ 119045 h 470"/>
              <a:gd name="T10" fmla="*/ 221804 w 498"/>
              <a:gd name="T11" fmla="*/ 103322 h 470"/>
              <a:gd name="T12" fmla="*/ 190117 w 498"/>
              <a:gd name="T13" fmla="*/ 87599 h 470"/>
              <a:gd name="T14" fmla="*/ 130762 w 498"/>
              <a:gd name="T15" fmla="*/ 87599 h 470"/>
              <a:gd name="T16" fmla="*/ 83009 w 498"/>
              <a:gd name="T17" fmla="*/ 0 h 470"/>
              <a:gd name="T18" fmla="*/ 59356 w 498"/>
              <a:gd name="T19" fmla="*/ 0 h 470"/>
              <a:gd name="T20" fmla="*/ 87026 w 498"/>
              <a:gd name="T21" fmla="*/ 87599 h 470"/>
              <a:gd name="T22" fmla="*/ 47753 w 498"/>
              <a:gd name="T23" fmla="*/ 87599 h 470"/>
              <a:gd name="T24" fmla="*/ 23653 w 498"/>
              <a:gd name="T25" fmla="*/ 67384 h 470"/>
              <a:gd name="T26" fmla="*/ 0 w 498"/>
              <a:gd name="T27" fmla="*/ 67384 h 470"/>
              <a:gd name="T28" fmla="*/ 16066 w 498"/>
              <a:gd name="T29" fmla="*/ 103322 h 470"/>
              <a:gd name="T30" fmla="*/ 0 w 498"/>
              <a:gd name="T31" fmla="*/ 143304 h 470"/>
              <a:gd name="T32" fmla="*/ 23653 w 498"/>
              <a:gd name="T33" fmla="*/ 143304 h 470"/>
              <a:gd name="T34" fmla="*/ 47753 w 498"/>
              <a:gd name="T35" fmla="*/ 119045 h 470"/>
              <a:gd name="T36" fmla="*/ 87026 w 498"/>
              <a:gd name="T37" fmla="*/ 119045 h 470"/>
              <a:gd name="T38" fmla="*/ 59356 w 498"/>
              <a:gd name="T39" fmla="*/ 210688 h 47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98" h="470">
                <a:moveTo>
                  <a:pt x="133" y="469"/>
                </a:moveTo>
                <a:lnTo>
                  <a:pt x="133" y="469"/>
                </a:lnTo>
                <a:cubicBezTo>
                  <a:pt x="186" y="469"/>
                  <a:pt x="186" y="469"/>
                  <a:pt x="186" y="46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426" y="265"/>
                  <a:pt x="426" y="265"/>
                  <a:pt x="426" y="265"/>
                </a:cubicBezTo>
                <a:cubicBezTo>
                  <a:pt x="426" y="265"/>
                  <a:pt x="497" y="265"/>
                  <a:pt x="497" y="230"/>
                </a:cubicBezTo>
                <a:cubicBezTo>
                  <a:pt x="497" y="195"/>
                  <a:pt x="426" y="195"/>
                  <a:pt x="426" y="195"/>
                </a:cubicBezTo>
                <a:cubicBezTo>
                  <a:pt x="293" y="195"/>
                  <a:pt x="293" y="195"/>
                  <a:pt x="293" y="195"/>
                </a:cubicBezTo>
                <a:cubicBezTo>
                  <a:pt x="186" y="0"/>
                  <a:pt x="186" y="0"/>
                  <a:pt x="186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95" y="195"/>
                  <a:pt x="195" y="195"/>
                  <a:pt x="195" y="195"/>
                </a:cubicBezTo>
                <a:cubicBezTo>
                  <a:pt x="107" y="195"/>
                  <a:pt x="107" y="195"/>
                  <a:pt x="107" y="195"/>
                </a:cubicBezTo>
                <a:cubicBezTo>
                  <a:pt x="53" y="150"/>
                  <a:pt x="53" y="150"/>
                  <a:pt x="53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36" y="230"/>
                  <a:pt x="36" y="230"/>
                  <a:pt x="36" y="230"/>
                </a:cubicBezTo>
                <a:cubicBezTo>
                  <a:pt x="0" y="319"/>
                  <a:pt x="0" y="319"/>
                  <a:pt x="0" y="319"/>
                </a:cubicBezTo>
                <a:cubicBezTo>
                  <a:pt x="53" y="319"/>
                  <a:pt x="53" y="319"/>
                  <a:pt x="53" y="319"/>
                </a:cubicBezTo>
                <a:cubicBezTo>
                  <a:pt x="107" y="265"/>
                  <a:pt x="107" y="265"/>
                  <a:pt x="107" y="265"/>
                </a:cubicBezTo>
                <a:cubicBezTo>
                  <a:pt x="195" y="265"/>
                  <a:pt x="195" y="265"/>
                  <a:pt x="195" y="265"/>
                </a:cubicBezTo>
                <a:lnTo>
                  <a:pt x="133" y="469"/>
                </a:ln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2" name="Oval 1"/>
          <p:cNvSpPr/>
          <p:nvPr/>
        </p:nvSpPr>
        <p:spPr bwMode="auto">
          <a:xfrm>
            <a:off x="967080" y="5334230"/>
            <a:ext cx="556538" cy="556683"/>
          </a:xfrm>
          <a:prstGeom prst="ellipse">
            <a:avLst/>
          </a:prstGeom>
          <a:solidFill>
            <a:srgbClr val="89C6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93" name="TextBox 92"/>
          <p:cNvSpPr txBox="1"/>
          <p:nvPr/>
        </p:nvSpPr>
        <p:spPr>
          <a:xfrm flipH="1">
            <a:off x="782883" y="6029134"/>
            <a:ext cx="92493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The Gear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94" name="TextBox 93"/>
          <p:cNvSpPr txBox="1"/>
          <p:nvPr/>
        </p:nvSpPr>
        <p:spPr>
          <a:xfrm flipH="1">
            <a:off x="576461" y="6309000"/>
            <a:ext cx="133777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95" name="Freeform 65"/>
          <p:cNvSpPr>
            <a:spLocks noChangeArrowheads="1"/>
          </p:cNvSpPr>
          <p:nvPr/>
        </p:nvSpPr>
        <p:spPr bwMode="auto">
          <a:xfrm>
            <a:off x="1118419" y="5486708"/>
            <a:ext cx="253861" cy="251727"/>
          </a:xfrm>
          <a:custGeom>
            <a:avLst/>
            <a:gdLst>
              <a:gd name="T0" fmla="*/ 172604 w 417"/>
              <a:gd name="T1" fmla="*/ 91192 h 417"/>
              <a:gd name="T2" fmla="*/ 172604 w 417"/>
              <a:gd name="T3" fmla="*/ 91192 h 417"/>
              <a:gd name="T4" fmla="*/ 188460 w 417"/>
              <a:gd name="T5" fmla="*/ 63340 h 417"/>
              <a:gd name="T6" fmla="*/ 184836 w 417"/>
              <a:gd name="T7" fmla="*/ 47617 h 417"/>
              <a:gd name="T8" fmla="*/ 152671 w 417"/>
              <a:gd name="T9" fmla="*/ 35488 h 417"/>
              <a:gd name="T10" fmla="*/ 144516 w 417"/>
              <a:gd name="T11" fmla="*/ 7637 h 417"/>
              <a:gd name="T12" fmla="*/ 124583 w 417"/>
              <a:gd name="T13" fmla="*/ 0 h 417"/>
              <a:gd name="T14" fmla="*/ 96495 w 417"/>
              <a:gd name="T15" fmla="*/ 15723 h 417"/>
              <a:gd name="T16" fmla="*/ 68407 w 417"/>
              <a:gd name="T17" fmla="*/ 0 h 417"/>
              <a:gd name="T18" fmla="*/ 48474 w 417"/>
              <a:gd name="T19" fmla="*/ 7637 h 417"/>
              <a:gd name="T20" fmla="*/ 40320 w 417"/>
              <a:gd name="T21" fmla="*/ 35488 h 417"/>
              <a:gd name="T22" fmla="*/ 8155 w 417"/>
              <a:gd name="T23" fmla="*/ 47617 h 417"/>
              <a:gd name="T24" fmla="*/ 0 w 417"/>
              <a:gd name="T25" fmla="*/ 63340 h 417"/>
              <a:gd name="T26" fmla="*/ 19933 w 417"/>
              <a:gd name="T27" fmla="*/ 91192 h 417"/>
              <a:gd name="T28" fmla="*/ 0 w 417"/>
              <a:gd name="T29" fmla="*/ 123536 h 417"/>
              <a:gd name="T30" fmla="*/ 8155 w 417"/>
              <a:gd name="T31" fmla="*/ 139258 h 417"/>
              <a:gd name="T32" fmla="*/ 40320 w 417"/>
              <a:gd name="T33" fmla="*/ 147344 h 417"/>
              <a:gd name="T34" fmla="*/ 48474 w 417"/>
              <a:gd name="T35" fmla="*/ 178790 h 417"/>
              <a:gd name="T36" fmla="*/ 68407 w 417"/>
              <a:gd name="T37" fmla="*/ 186876 h 417"/>
              <a:gd name="T38" fmla="*/ 96495 w 417"/>
              <a:gd name="T39" fmla="*/ 167110 h 417"/>
              <a:gd name="T40" fmla="*/ 124583 w 417"/>
              <a:gd name="T41" fmla="*/ 186876 h 417"/>
              <a:gd name="T42" fmla="*/ 144516 w 417"/>
              <a:gd name="T43" fmla="*/ 178790 h 417"/>
              <a:gd name="T44" fmla="*/ 152671 w 417"/>
              <a:gd name="T45" fmla="*/ 147344 h 417"/>
              <a:gd name="T46" fmla="*/ 184836 w 417"/>
              <a:gd name="T47" fmla="*/ 139258 h 417"/>
              <a:gd name="T48" fmla="*/ 188460 w 417"/>
              <a:gd name="T49" fmla="*/ 119043 h 417"/>
              <a:gd name="T50" fmla="*/ 172604 w 417"/>
              <a:gd name="T51" fmla="*/ 91192 h 417"/>
              <a:gd name="T52" fmla="*/ 96495 w 417"/>
              <a:gd name="T53" fmla="*/ 131172 h 417"/>
              <a:gd name="T54" fmla="*/ 96495 w 417"/>
              <a:gd name="T55" fmla="*/ 131172 h 417"/>
              <a:gd name="T56" fmla="*/ 56629 w 417"/>
              <a:gd name="T57" fmla="*/ 91192 h 417"/>
              <a:gd name="T58" fmla="*/ 96495 w 417"/>
              <a:gd name="T59" fmla="*/ 51660 h 417"/>
              <a:gd name="T60" fmla="*/ 136362 w 417"/>
              <a:gd name="T61" fmla="*/ 91192 h 417"/>
              <a:gd name="T62" fmla="*/ 96495 w 417"/>
              <a:gd name="T63" fmla="*/ 131172 h 41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17" h="417">
                <a:moveTo>
                  <a:pt x="381" y="203"/>
                </a:moveTo>
                <a:lnTo>
                  <a:pt x="381" y="203"/>
                </a:lnTo>
                <a:cubicBezTo>
                  <a:pt x="381" y="177"/>
                  <a:pt x="399" y="159"/>
                  <a:pt x="416" y="141"/>
                </a:cubicBezTo>
                <a:cubicBezTo>
                  <a:pt x="416" y="132"/>
                  <a:pt x="408" y="115"/>
                  <a:pt x="408" y="106"/>
                </a:cubicBezTo>
                <a:cubicBezTo>
                  <a:pt x="372" y="115"/>
                  <a:pt x="354" y="97"/>
                  <a:pt x="337" y="79"/>
                </a:cubicBezTo>
                <a:cubicBezTo>
                  <a:pt x="319" y="62"/>
                  <a:pt x="310" y="44"/>
                  <a:pt x="319" y="17"/>
                </a:cubicBezTo>
                <a:cubicBezTo>
                  <a:pt x="310" y="9"/>
                  <a:pt x="293" y="0"/>
                  <a:pt x="275" y="0"/>
                </a:cubicBezTo>
                <a:cubicBezTo>
                  <a:pt x="266" y="17"/>
                  <a:pt x="240" y="35"/>
                  <a:pt x="213" y="35"/>
                </a:cubicBezTo>
                <a:cubicBezTo>
                  <a:pt x="187" y="35"/>
                  <a:pt x="160" y="17"/>
                  <a:pt x="151" y="0"/>
                </a:cubicBezTo>
                <a:cubicBezTo>
                  <a:pt x="133" y="0"/>
                  <a:pt x="116" y="9"/>
                  <a:pt x="107" y="17"/>
                </a:cubicBezTo>
                <a:cubicBezTo>
                  <a:pt x="116" y="44"/>
                  <a:pt x="107" y="62"/>
                  <a:pt x="89" y="79"/>
                </a:cubicBezTo>
                <a:cubicBezTo>
                  <a:pt x="72" y="97"/>
                  <a:pt x="44" y="115"/>
                  <a:pt x="18" y="106"/>
                </a:cubicBezTo>
                <a:cubicBezTo>
                  <a:pt x="18" y="115"/>
                  <a:pt x="9" y="132"/>
                  <a:pt x="0" y="141"/>
                </a:cubicBezTo>
                <a:cubicBezTo>
                  <a:pt x="27" y="159"/>
                  <a:pt x="44" y="177"/>
                  <a:pt x="44" y="203"/>
                </a:cubicBezTo>
                <a:cubicBezTo>
                  <a:pt x="44" y="230"/>
                  <a:pt x="27" y="256"/>
                  <a:pt x="0" y="275"/>
                </a:cubicBezTo>
                <a:cubicBezTo>
                  <a:pt x="9" y="283"/>
                  <a:pt x="18" y="301"/>
                  <a:pt x="18" y="310"/>
                </a:cubicBezTo>
                <a:cubicBezTo>
                  <a:pt x="44" y="310"/>
                  <a:pt x="72" y="310"/>
                  <a:pt x="89" y="328"/>
                </a:cubicBezTo>
                <a:cubicBezTo>
                  <a:pt x="107" y="345"/>
                  <a:pt x="116" y="372"/>
                  <a:pt x="107" y="398"/>
                </a:cubicBezTo>
                <a:cubicBezTo>
                  <a:pt x="116" y="407"/>
                  <a:pt x="133" y="407"/>
                  <a:pt x="151" y="416"/>
                </a:cubicBezTo>
                <a:cubicBezTo>
                  <a:pt x="160" y="389"/>
                  <a:pt x="187" y="372"/>
                  <a:pt x="213" y="372"/>
                </a:cubicBezTo>
                <a:cubicBezTo>
                  <a:pt x="240" y="372"/>
                  <a:pt x="266" y="389"/>
                  <a:pt x="275" y="416"/>
                </a:cubicBezTo>
                <a:cubicBezTo>
                  <a:pt x="293" y="407"/>
                  <a:pt x="310" y="407"/>
                  <a:pt x="319" y="398"/>
                </a:cubicBezTo>
                <a:cubicBezTo>
                  <a:pt x="310" y="372"/>
                  <a:pt x="319" y="345"/>
                  <a:pt x="337" y="328"/>
                </a:cubicBezTo>
                <a:cubicBezTo>
                  <a:pt x="354" y="310"/>
                  <a:pt x="372" y="301"/>
                  <a:pt x="408" y="310"/>
                </a:cubicBezTo>
                <a:cubicBezTo>
                  <a:pt x="408" y="292"/>
                  <a:pt x="416" y="283"/>
                  <a:pt x="416" y="265"/>
                </a:cubicBezTo>
                <a:cubicBezTo>
                  <a:pt x="399" y="256"/>
                  <a:pt x="381" y="230"/>
                  <a:pt x="381" y="203"/>
                </a:cubicBezTo>
                <a:close/>
                <a:moveTo>
                  <a:pt x="213" y="292"/>
                </a:moveTo>
                <a:lnTo>
                  <a:pt x="213" y="292"/>
                </a:lnTo>
                <a:cubicBezTo>
                  <a:pt x="160" y="292"/>
                  <a:pt x="125" y="256"/>
                  <a:pt x="125" y="203"/>
                </a:cubicBezTo>
                <a:cubicBezTo>
                  <a:pt x="125" y="159"/>
                  <a:pt x="160" y="115"/>
                  <a:pt x="213" y="115"/>
                </a:cubicBezTo>
                <a:cubicBezTo>
                  <a:pt x="266" y="115"/>
                  <a:pt x="301" y="159"/>
                  <a:pt x="301" y="203"/>
                </a:cubicBezTo>
                <a:cubicBezTo>
                  <a:pt x="301" y="256"/>
                  <a:pt x="266" y="292"/>
                  <a:pt x="213" y="29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6" name="Oval 47"/>
          <p:cNvSpPr/>
          <p:nvPr/>
        </p:nvSpPr>
        <p:spPr bwMode="auto">
          <a:xfrm>
            <a:off x="4380401" y="2585207"/>
            <a:ext cx="556538" cy="556683"/>
          </a:xfrm>
          <a:prstGeom prst="ellipse">
            <a:avLst/>
          </a:prstGeom>
          <a:solidFill>
            <a:srgbClr val="00BAF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97" name="TextBox 96"/>
          <p:cNvSpPr txBox="1"/>
          <p:nvPr/>
        </p:nvSpPr>
        <p:spPr>
          <a:xfrm flipH="1">
            <a:off x="4308031" y="3280111"/>
            <a:ext cx="70128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Rocket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98" name="TextBox 97"/>
          <p:cNvSpPr txBox="1"/>
          <p:nvPr/>
        </p:nvSpPr>
        <p:spPr>
          <a:xfrm flipH="1">
            <a:off x="3989782" y="3559977"/>
            <a:ext cx="133777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</a:t>
            </a:r>
            <a:endParaRPr lang="en-US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99" name="Freeform 123"/>
          <p:cNvSpPr>
            <a:spLocks noChangeArrowheads="1"/>
          </p:cNvSpPr>
          <p:nvPr/>
        </p:nvSpPr>
        <p:spPr bwMode="auto">
          <a:xfrm>
            <a:off x="4522140" y="2723819"/>
            <a:ext cx="273060" cy="279459"/>
          </a:xfrm>
          <a:custGeom>
            <a:avLst/>
            <a:gdLst>
              <a:gd name="T0" fmla="*/ 123628 w 452"/>
              <a:gd name="T1" fmla="*/ 135490 h 462"/>
              <a:gd name="T2" fmla="*/ 123628 w 452"/>
              <a:gd name="T3" fmla="*/ 135490 h 462"/>
              <a:gd name="T4" fmla="*/ 195108 w 452"/>
              <a:gd name="T5" fmla="*/ 11703 h 462"/>
              <a:gd name="T6" fmla="*/ 195108 w 452"/>
              <a:gd name="T7" fmla="*/ 8102 h 462"/>
              <a:gd name="T8" fmla="*/ 191062 w 452"/>
              <a:gd name="T9" fmla="*/ 8102 h 462"/>
              <a:gd name="T10" fmla="*/ 71480 w 452"/>
              <a:gd name="T11" fmla="*/ 80124 h 462"/>
              <a:gd name="T12" fmla="*/ 4046 w 452"/>
              <a:gd name="T13" fmla="*/ 135490 h 462"/>
              <a:gd name="T14" fmla="*/ 15735 w 452"/>
              <a:gd name="T15" fmla="*/ 147644 h 462"/>
              <a:gd name="T16" fmla="*/ 39561 w 452"/>
              <a:gd name="T17" fmla="*/ 139542 h 462"/>
              <a:gd name="T18" fmla="*/ 67883 w 452"/>
              <a:gd name="T19" fmla="*/ 167450 h 462"/>
              <a:gd name="T20" fmla="*/ 59791 w 452"/>
              <a:gd name="T21" fmla="*/ 191307 h 462"/>
              <a:gd name="T22" fmla="*/ 67883 w 452"/>
              <a:gd name="T23" fmla="*/ 203461 h 462"/>
              <a:gd name="T24" fmla="*/ 123628 w 452"/>
              <a:gd name="T25" fmla="*/ 135490 h 462"/>
              <a:gd name="T26" fmla="*/ 135317 w 452"/>
              <a:gd name="T27" fmla="*/ 67520 h 462"/>
              <a:gd name="T28" fmla="*/ 135317 w 452"/>
              <a:gd name="T29" fmla="*/ 67520 h 462"/>
              <a:gd name="T30" fmla="*/ 135317 w 452"/>
              <a:gd name="T31" fmla="*/ 43663 h 462"/>
              <a:gd name="T32" fmla="*/ 159143 w 452"/>
              <a:gd name="T33" fmla="*/ 43663 h 462"/>
              <a:gd name="T34" fmla="*/ 159143 w 452"/>
              <a:gd name="T35" fmla="*/ 67520 h 462"/>
              <a:gd name="T36" fmla="*/ 135317 w 452"/>
              <a:gd name="T37" fmla="*/ 67520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00" name="Group 31"/>
          <p:cNvGrpSpPr/>
          <p:nvPr/>
        </p:nvGrpSpPr>
        <p:grpSpPr>
          <a:xfrm>
            <a:off x="6518215" y="5331568"/>
            <a:ext cx="1115442" cy="2445197"/>
            <a:chOff x="6804741" y="4412803"/>
            <a:chExt cx="1115442" cy="2445197"/>
          </a:xfrm>
        </p:grpSpPr>
        <p:sp>
          <p:nvSpPr>
            <p:cNvPr id="101" name="Freeform 17"/>
            <p:cNvSpPr>
              <a:spLocks/>
            </p:cNvSpPr>
            <p:nvPr/>
          </p:nvSpPr>
          <p:spPr bwMode="auto">
            <a:xfrm>
              <a:off x="6804741" y="4412803"/>
              <a:ext cx="945873" cy="2445197"/>
            </a:xfrm>
            <a:custGeom>
              <a:avLst/>
              <a:gdLst>
                <a:gd name="T0" fmla="*/ 0 w 714"/>
                <a:gd name="T1" fmla="*/ 1960 h 1960"/>
                <a:gd name="T2" fmla="*/ 714 w 714"/>
                <a:gd name="T3" fmla="*/ 1960 h 1960"/>
                <a:gd name="T4" fmla="*/ 714 w 714"/>
                <a:gd name="T5" fmla="*/ 0 h 1960"/>
                <a:gd name="T6" fmla="*/ 0 w 714"/>
                <a:gd name="T7" fmla="*/ 502 h 1960"/>
                <a:gd name="T8" fmla="*/ 0 w 714"/>
                <a:gd name="T9" fmla="*/ 1960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1960">
                  <a:moveTo>
                    <a:pt x="0" y="1960"/>
                  </a:moveTo>
                  <a:lnTo>
                    <a:pt x="714" y="1960"/>
                  </a:lnTo>
                  <a:lnTo>
                    <a:pt x="714" y="0"/>
                  </a:lnTo>
                  <a:lnTo>
                    <a:pt x="0" y="502"/>
                  </a:lnTo>
                  <a:lnTo>
                    <a:pt x="0" y="1960"/>
                  </a:lnTo>
                  <a:close/>
                </a:path>
              </a:pathLst>
            </a:custGeom>
            <a:solidFill>
              <a:srgbClr val="F61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2" name="Freeform 18"/>
            <p:cNvSpPr>
              <a:spLocks/>
            </p:cNvSpPr>
            <p:nvPr/>
          </p:nvSpPr>
          <p:spPr bwMode="auto">
            <a:xfrm>
              <a:off x="7775785" y="4412803"/>
              <a:ext cx="144398" cy="2445197"/>
            </a:xfrm>
            <a:custGeom>
              <a:avLst/>
              <a:gdLst>
                <a:gd name="T0" fmla="*/ 109 w 109"/>
                <a:gd name="T1" fmla="*/ 1960 h 1960"/>
                <a:gd name="T2" fmla="*/ 0 w 109"/>
                <a:gd name="T3" fmla="*/ 1960 h 1960"/>
                <a:gd name="T4" fmla="*/ 0 w 109"/>
                <a:gd name="T5" fmla="*/ 0 h 1960"/>
                <a:gd name="T6" fmla="*/ 109 w 109"/>
                <a:gd name="T7" fmla="*/ 9 h 1960"/>
                <a:gd name="T8" fmla="*/ 109 w 109"/>
                <a:gd name="T9" fmla="*/ 1960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960">
                  <a:moveTo>
                    <a:pt x="109" y="1960"/>
                  </a:moveTo>
                  <a:lnTo>
                    <a:pt x="0" y="1960"/>
                  </a:lnTo>
                  <a:lnTo>
                    <a:pt x="0" y="0"/>
                  </a:lnTo>
                  <a:lnTo>
                    <a:pt x="109" y="9"/>
                  </a:lnTo>
                  <a:lnTo>
                    <a:pt x="109" y="1960"/>
                  </a:lnTo>
                  <a:close/>
                </a:path>
              </a:pathLst>
            </a:custGeom>
            <a:solidFill>
              <a:srgbClr val="F61A00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3" name="Rectangle 19"/>
            <p:cNvSpPr>
              <a:spLocks noChangeArrowheads="1"/>
            </p:cNvSpPr>
            <p:nvPr/>
          </p:nvSpPr>
          <p:spPr bwMode="auto">
            <a:xfrm>
              <a:off x="7750615" y="4412803"/>
              <a:ext cx="25171" cy="2445197"/>
            </a:xfrm>
            <a:prstGeom prst="rect">
              <a:avLst/>
            </a:prstGeom>
            <a:solidFill>
              <a:srgbClr val="F61A00">
                <a:lumMod val="40000"/>
                <a:lumOff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4" name="Freeform 30"/>
            <p:cNvSpPr>
              <a:spLocks/>
            </p:cNvSpPr>
            <p:nvPr/>
          </p:nvSpPr>
          <p:spPr bwMode="auto">
            <a:xfrm>
              <a:off x="7183620" y="5747681"/>
              <a:ext cx="190764" cy="647479"/>
            </a:xfrm>
            <a:custGeom>
              <a:avLst/>
              <a:gdLst>
                <a:gd name="T0" fmla="*/ 0 w 144"/>
                <a:gd name="T1" fmla="*/ 519 h 519"/>
                <a:gd name="T2" fmla="*/ 0 w 144"/>
                <a:gd name="T3" fmla="*/ 43 h 519"/>
                <a:gd name="T4" fmla="*/ 144 w 144"/>
                <a:gd name="T5" fmla="*/ 0 h 519"/>
                <a:gd name="T6" fmla="*/ 144 w 144"/>
                <a:gd name="T7" fmla="*/ 38 h 519"/>
                <a:gd name="T8" fmla="*/ 40 w 144"/>
                <a:gd name="T9" fmla="*/ 69 h 519"/>
                <a:gd name="T10" fmla="*/ 40 w 144"/>
                <a:gd name="T11" fmla="*/ 251 h 519"/>
                <a:gd name="T12" fmla="*/ 135 w 144"/>
                <a:gd name="T13" fmla="*/ 235 h 519"/>
                <a:gd name="T14" fmla="*/ 135 w 144"/>
                <a:gd name="T15" fmla="*/ 277 h 519"/>
                <a:gd name="T16" fmla="*/ 40 w 144"/>
                <a:gd name="T17" fmla="*/ 291 h 519"/>
                <a:gd name="T18" fmla="*/ 40 w 144"/>
                <a:gd name="T19" fmla="*/ 481 h 519"/>
                <a:gd name="T20" fmla="*/ 144 w 144"/>
                <a:gd name="T21" fmla="*/ 478 h 519"/>
                <a:gd name="T22" fmla="*/ 144 w 144"/>
                <a:gd name="T23" fmla="*/ 519 h 519"/>
                <a:gd name="T24" fmla="*/ 0 w 144"/>
                <a:gd name="T25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519">
                  <a:moveTo>
                    <a:pt x="0" y="519"/>
                  </a:moveTo>
                  <a:lnTo>
                    <a:pt x="0" y="43"/>
                  </a:lnTo>
                  <a:lnTo>
                    <a:pt x="144" y="0"/>
                  </a:lnTo>
                  <a:lnTo>
                    <a:pt x="144" y="38"/>
                  </a:lnTo>
                  <a:lnTo>
                    <a:pt x="40" y="69"/>
                  </a:lnTo>
                  <a:lnTo>
                    <a:pt x="40" y="251"/>
                  </a:lnTo>
                  <a:lnTo>
                    <a:pt x="135" y="235"/>
                  </a:lnTo>
                  <a:lnTo>
                    <a:pt x="135" y="277"/>
                  </a:lnTo>
                  <a:lnTo>
                    <a:pt x="40" y="291"/>
                  </a:lnTo>
                  <a:lnTo>
                    <a:pt x="40" y="481"/>
                  </a:lnTo>
                  <a:lnTo>
                    <a:pt x="144" y="478"/>
                  </a:lnTo>
                  <a:lnTo>
                    <a:pt x="144" y="519"/>
                  </a:lnTo>
                  <a:lnTo>
                    <a:pt x="0" y="519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05" name="Group 36"/>
          <p:cNvGrpSpPr/>
          <p:nvPr/>
        </p:nvGrpSpPr>
        <p:grpSpPr>
          <a:xfrm>
            <a:off x="5875711" y="4515670"/>
            <a:ext cx="741861" cy="3261095"/>
            <a:chOff x="6162237" y="3596905"/>
            <a:chExt cx="741861" cy="3261095"/>
          </a:xfrm>
        </p:grpSpPr>
        <p:sp>
          <p:nvSpPr>
            <p:cNvPr id="106" name="Freeform 23"/>
            <p:cNvSpPr>
              <a:spLocks/>
            </p:cNvSpPr>
            <p:nvPr/>
          </p:nvSpPr>
          <p:spPr bwMode="auto">
            <a:xfrm>
              <a:off x="6162237" y="3596905"/>
              <a:ext cx="569644" cy="3261095"/>
            </a:xfrm>
            <a:custGeom>
              <a:avLst/>
              <a:gdLst>
                <a:gd name="T0" fmla="*/ 430 w 430"/>
                <a:gd name="T1" fmla="*/ 0 h 2614"/>
                <a:gd name="T2" fmla="*/ 0 w 430"/>
                <a:gd name="T3" fmla="*/ 682 h 2614"/>
                <a:gd name="T4" fmla="*/ 0 w 430"/>
                <a:gd name="T5" fmla="*/ 2614 h 2614"/>
                <a:gd name="T6" fmla="*/ 430 w 430"/>
                <a:gd name="T7" fmla="*/ 2614 h 2614"/>
                <a:gd name="T8" fmla="*/ 430 w 430"/>
                <a:gd name="T9" fmla="*/ 0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0" h="2614">
                  <a:moveTo>
                    <a:pt x="430" y="0"/>
                  </a:moveTo>
                  <a:lnTo>
                    <a:pt x="0" y="682"/>
                  </a:lnTo>
                  <a:lnTo>
                    <a:pt x="0" y="2614"/>
                  </a:lnTo>
                  <a:lnTo>
                    <a:pt x="430" y="2614"/>
                  </a:lnTo>
                  <a:lnTo>
                    <a:pt x="430" y="0"/>
                  </a:lnTo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7" name="Freeform 24"/>
            <p:cNvSpPr>
              <a:spLocks/>
            </p:cNvSpPr>
            <p:nvPr/>
          </p:nvSpPr>
          <p:spPr bwMode="auto">
            <a:xfrm>
              <a:off x="6757050" y="3596905"/>
              <a:ext cx="147048" cy="3261095"/>
            </a:xfrm>
            <a:custGeom>
              <a:avLst/>
              <a:gdLst>
                <a:gd name="T0" fmla="*/ 111 w 111"/>
                <a:gd name="T1" fmla="*/ 2614 h 2614"/>
                <a:gd name="T2" fmla="*/ 0 w 111"/>
                <a:gd name="T3" fmla="*/ 2614 h 2614"/>
                <a:gd name="T4" fmla="*/ 0 w 111"/>
                <a:gd name="T5" fmla="*/ 0 h 2614"/>
                <a:gd name="T6" fmla="*/ 111 w 111"/>
                <a:gd name="T7" fmla="*/ 19 h 2614"/>
                <a:gd name="T8" fmla="*/ 111 w 111"/>
                <a:gd name="T9" fmla="*/ 2614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614">
                  <a:moveTo>
                    <a:pt x="111" y="2614"/>
                  </a:moveTo>
                  <a:lnTo>
                    <a:pt x="0" y="2614"/>
                  </a:lnTo>
                  <a:lnTo>
                    <a:pt x="0" y="0"/>
                  </a:lnTo>
                  <a:lnTo>
                    <a:pt x="111" y="19"/>
                  </a:lnTo>
                  <a:lnTo>
                    <a:pt x="111" y="261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8" name="Rectangle 25"/>
            <p:cNvSpPr>
              <a:spLocks noChangeArrowheads="1"/>
            </p:cNvSpPr>
            <p:nvPr/>
          </p:nvSpPr>
          <p:spPr bwMode="auto">
            <a:xfrm>
              <a:off x="6731880" y="3596905"/>
              <a:ext cx="25171" cy="3261095"/>
            </a:xfrm>
            <a:prstGeom prst="rect">
              <a:avLst/>
            </a:prstGeom>
            <a:solidFill>
              <a:srgbClr val="FFC000">
                <a:lumMod val="40000"/>
                <a:lumOff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9" name="Freeform 29"/>
            <p:cNvSpPr>
              <a:spLocks noEditPoints="1"/>
            </p:cNvSpPr>
            <p:nvPr/>
          </p:nvSpPr>
          <p:spPr bwMode="auto">
            <a:xfrm>
              <a:off x="6343727" y="5771385"/>
              <a:ext cx="184141" cy="623775"/>
            </a:xfrm>
            <a:custGeom>
              <a:avLst/>
              <a:gdLst>
                <a:gd name="T0" fmla="*/ 58 w 59"/>
                <a:gd name="T1" fmla="*/ 187 h 211"/>
                <a:gd name="T2" fmla="*/ 52 w 59"/>
                <a:gd name="T3" fmla="*/ 200 h 211"/>
                <a:gd name="T4" fmla="*/ 44 w 59"/>
                <a:gd name="T5" fmla="*/ 208 h 211"/>
                <a:gd name="T6" fmla="*/ 33 w 59"/>
                <a:gd name="T7" fmla="*/ 211 h 211"/>
                <a:gd name="T8" fmla="*/ 0 w 59"/>
                <a:gd name="T9" fmla="*/ 211 h 211"/>
                <a:gd name="T10" fmla="*/ 0 w 59"/>
                <a:gd name="T11" fmla="*/ 15 h 211"/>
                <a:gd name="T12" fmla="*/ 32 w 59"/>
                <a:gd name="T13" fmla="*/ 2 h 211"/>
                <a:gd name="T14" fmla="*/ 43 w 59"/>
                <a:gd name="T15" fmla="*/ 1 h 211"/>
                <a:gd name="T16" fmla="*/ 51 w 59"/>
                <a:gd name="T17" fmla="*/ 6 h 211"/>
                <a:gd name="T18" fmla="*/ 56 w 59"/>
                <a:gd name="T19" fmla="*/ 16 h 211"/>
                <a:gd name="T20" fmla="*/ 58 w 59"/>
                <a:gd name="T21" fmla="*/ 31 h 211"/>
                <a:gd name="T22" fmla="*/ 59 w 59"/>
                <a:gd name="T23" fmla="*/ 172 h 211"/>
                <a:gd name="T24" fmla="*/ 58 w 59"/>
                <a:gd name="T25" fmla="*/ 187 h 211"/>
                <a:gd name="T26" fmla="*/ 46 w 59"/>
                <a:gd name="T27" fmla="*/ 37 h 211"/>
                <a:gd name="T28" fmla="*/ 41 w 59"/>
                <a:gd name="T29" fmla="*/ 21 h 211"/>
                <a:gd name="T30" fmla="*/ 30 w 59"/>
                <a:gd name="T31" fmla="*/ 19 h 211"/>
                <a:gd name="T32" fmla="*/ 12 w 59"/>
                <a:gd name="T33" fmla="*/ 25 h 211"/>
                <a:gd name="T34" fmla="*/ 13 w 59"/>
                <a:gd name="T35" fmla="*/ 196 h 211"/>
                <a:gd name="T36" fmla="*/ 30 w 59"/>
                <a:gd name="T37" fmla="*/ 195 h 211"/>
                <a:gd name="T38" fmla="*/ 43 w 59"/>
                <a:gd name="T39" fmla="*/ 188 h 211"/>
                <a:gd name="T40" fmla="*/ 47 w 59"/>
                <a:gd name="T41" fmla="*/ 171 h 211"/>
                <a:gd name="T42" fmla="*/ 46 w 59"/>
                <a:gd name="T43" fmla="*/ 3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" h="211">
                  <a:moveTo>
                    <a:pt x="58" y="187"/>
                  </a:moveTo>
                  <a:cubicBezTo>
                    <a:pt x="56" y="192"/>
                    <a:pt x="55" y="196"/>
                    <a:pt x="52" y="200"/>
                  </a:cubicBezTo>
                  <a:cubicBezTo>
                    <a:pt x="50" y="204"/>
                    <a:pt x="47" y="206"/>
                    <a:pt x="44" y="208"/>
                  </a:cubicBezTo>
                  <a:cubicBezTo>
                    <a:pt x="41" y="210"/>
                    <a:pt x="37" y="211"/>
                    <a:pt x="33" y="211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6" y="0"/>
                    <a:pt x="40" y="0"/>
                    <a:pt x="43" y="1"/>
                  </a:cubicBezTo>
                  <a:cubicBezTo>
                    <a:pt x="46" y="1"/>
                    <a:pt x="49" y="3"/>
                    <a:pt x="51" y="6"/>
                  </a:cubicBezTo>
                  <a:cubicBezTo>
                    <a:pt x="53" y="8"/>
                    <a:pt x="55" y="12"/>
                    <a:pt x="56" y="16"/>
                  </a:cubicBezTo>
                  <a:cubicBezTo>
                    <a:pt x="58" y="21"/>
                    <a:pt x="58" y="26"/>
                    <a:pt x="58" y="31"/>
                  </a:cubicBezTo>
                  <a:cubicBezTo>
                    <a:pt x="59" y="172"/>
                    <a:pt x="59" y="172"/>
                    <a:pt x="59" y="172"/>
                  </a:cubicBezTo>
                  <a:cubicBezTo>
                    <a:pt x="59" y="177"/>
                    <a:pt x="59" y="182"/>
                    <a:pt x="58" y="187"/>
                  </a:cubicBezTo>
                  <a:close/>
                  <a:moveTo>
                    <a:pt x="46" y="37"/>
                  </a:moveTo>
                  <a:cubicBezTo>
                    <a:pt x="46" y="29"/>
                    <a:pt x="44" y="24"/>
                    <a:pt x="41" y="21"/>
                  </a:cubicBezTo>
                  <a:cubicBezTo>
                    <a:pt x="39" y="18"/>
                    <a:pt x="35" y="17"/>
                    <a:pt x="30" y="1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3" y="196"/>
                    <a:pt x="13" y="196"/>
                    <a:pt x="13" y="196"/>
                  </a:cubicBezTo>
                  <a:cubicBezTo>
                    <a:pt x="30" y="195"/>
                    <a:pt x="30" y="195"/>
                    <a:pt x="30" y="195"/>
                  </a:cubicBezTo>
                  <a:cubicBezTo>
                    <a:pt x="35" y="195"/>
                    <a:pt x="40" y="193"/>
                    <a:pt x="43" y="188"/>
                  </a:cubicBezTo>
                  <a:cubicBezTo>
                    <a:pt x="45" y="183"/>
                    <a:pt x="47" y="177"/>
                    <a:pt x="47" y="171"/>
                  </a:cubicBezTo>
                  <a:lnTo>
                    <a:pt x="46" y="3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12" name="TextBox 111"/>
          <p:cNvSpPr txBox="1"/>
          <p:nvPr/>
        </p:nvSpPr>
        <p:spPr>
          <a:xfrm>
            <a:off x="576461" y="1155079"/>
            <a:ext cx="105155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en-US" altLang="zh-CN" sz="44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576462" y="1821587"/>
            <a:ext cx="105155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Put Your </a:t>
            </a:r>
            <a:r>
              <a:rPr lang="en-US" sz="1600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Awesome Subtitle</a:t>
            </a: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0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0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000"/>
                            </p:stCondLst>
                            <p:childTnLst>
                              <p:par>
                                <p:cTn id="1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650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70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/>
      <p:bldP spid="78" grpId="0"/>
      <p:bldP spid="79" grpId="0" animBg="1"/>
      <p:bldP spid="80" grpId="0" animBg="1"/>
      <p:bldP spid="81" grpId="0"/>
      <p:bldP spid="82" grpId="0"/>
      <p:bldP spid="83" grpId="0" animBg="1"/>
      <p:bldP spid="84" grpId="0" animBg="1"/>
      <p:bldP spid="85" grpId="0"/>
      <p:bldP spid="86" grpId="0"/>
      <p:bldP spid="87" grpId="0" animBg="1"/>
      <p:bldP spid="88" grpId="0" animBg="1"/>
      <p:bldP spid="89" grpId="0"/>
      <p:bldP spid="90" grpId="0"/>
      <p:bldP spid="91" grpId="0" animBg="1"/>
      <p:bldP spid="92" grpId="0" animBg="1"/>
      <p:bldP spid="93" grpId="0"/>
      <p:bldP spid="94" grpId="0"/>
      <p:bldP spid="95" grpId="0" animBg="1"/>
      <p:bldP spid="96" grpId="0" animBg="1"/>
      <p:bldP spid="97" grpId="0"/>
      <p:bldP spid="98" grpId="0"/>
      <p:bldP spid="99" grpId="0" animBg="1"/>
      <p:bldP spid="112" grpId="0"/>
      <p:bldP spid="1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Box 126"/>
          <p:cNvSpPr txBox="1"/>
          <p:nvPr/>
        </p:nvSpPr>
        <p:spPr>
          <a:xfrm>
            <a:off x="4156710" y="1506466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en-US" altLang="zh-CN" sz="44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4519453" y="2172974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Put Your </a:t>
            </a:r>
            <a:r>
              <a:rPr lang="en-US" sz="1600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Awesome Subtitle</a:t>
            </a:r>
          </a:p>
        </p:txBody>
      </p:sp>
      <p:grpSp>
        <p:nvGrpSpPr>
          <p:cNvPr id="129" name="Group 1"/>
          <p:cNvGrpSpPr/>
          <p:nvPr/>
        </p:nvGrpSpPr>
        <p:grpSpPr>
          <a:xfrm rot="339499">
            <a:off x="1436620" y="2950488"/>
            <a:ext cx="4691979" cy="4534010"/>
            <a:chOff x="4490668" y="2037951"/>
            <a:chExt cx="3975464" cy="3841619"/>
          </a:xfrm>
        </p:grpSpPr>
        <p:sp>
          <p:nvSpPr>
            <p:cNvPr id="130" name="Freeform 5"/>
            <p:cNvSpPr>
              <a:spLocks noEditPoints="1"/>
            </p:cNvSpPr>
            <p:nvPr/>
          </p:nvSpPr>
          <p:spPr bwMode="auto">
            <a:xfrm>
              <a:off x="4509595" y="2240980"/>
              <a:ext cx="3956537" cy="3638590"/>
            </a:xfrm>
            <a:custGeom>
              <a:avLst/>
              <a:gdLst>
                <a:gd name="T0" fmla="*/ 1648 w 3335"/>
                <a:gd name="T1" fmla="*/ 2839 h 3067"/>
                <a:gd name="T2" fmla="*/ 1603 w 3335"/>
                <a:gd name="T3" fmla="*/ 2780 h 3067"/>
                <a:gd name="T4" fmla="*/ 1577 w 3335"/>
                <a:gd name="T5" fmla="*/ 2889 h 3067"/>
                <a:gd name="T6" fmla="*/ 0 w 3335"/>
                <a:gd name="T7" fmla="*/ 3067 h 3067"/>
                <a:gd name="T8" fmla="*/ 26 w 3335"/>
                <a:gd name="T9" fmla="*/ 2948 h 3067"/>
                <a:gd name="T10" fmla="*/ 630 w 3335"/>
                <a:gd name="T11" fmla="*/ 1544 h 3067"/>
                <a:gd name="T12" fmla="*/ 677 w 3335"/>
                <a:gd name="T13" fmla="*/ 1601 h 3067"/>
                <a:gd name="T14" fmla="*/ 696 w 3335"/>
                <a:gd name="T15" fmla="*/ 1520 h 3067"/>
                <a:gd name="T16" fmla="*/ 663 w 3335"/>
                <a:gd name="T17" fmla="*/ 1523 h 3067"/>
                <a:gd name="T18" fmla="*/ 689 w 3335"/>
                <a:gd name="T19" fmla="*/ 1407 h 3067"/>
                <a:gd name="T20" fmla="*/ 1295 w 3335"/>
                <a:gd name="T21" fmla="*/ 0 h 3067"/>
                <a:gd name="T22" fmla="*/ 2268 w 3335"/>
                <a:gd name="T23" fmla="*/ 1229 h 3067"/>
                <a:gd name="T24" fmla="*/ 2247 w 3335"/>
                <a:gd name="T25" fmla="*/ 1319 h 3067"/>
                <a:gd name="T26" fmla="*/ 2280 w 3335"/>
                <a:gd name="T27" fmla="*/ 1314 h 3067"/>
                <a:gd name="T28" fmla="*/ 2254 w 3335"/>
                <a:gd name="T29" fmla="*/ 1433 h 3067"/>
                <a:gd name="T30" fmla="*/ 1648 w 3335"/>
                <a:gd name="T31" fmla="*/ 2839 h 3067"/>
                <a:gd name="T32" fmla="*/ 2363 w 3335"/>
                <a:gd name="T33" fmla="*/ 1350 h 3067"/>
                <a:gd name="T34" fmla="*/ 1757 w 3335"/>
                <a:gd name="T35" fmla="*/ 2754 h 3067"/>
                <a:gd name="T36" fmla="*/ 1730 w 3335"/>
                <a:gd name="T37" fmla="*/ 2872 h 3067"/>
                <a:gd name="T38" fmla="*/ 3309 w 3335"/>
                <a:gd name="T39" fmla="*/ 2695 h 3067"/>
                <a:gd name="T40" fmla="*/ 3335 w 3335"/>
                <a:gd name="T41" fmla="*/ 2579 h 3067"/>
                <a:gd name="T42" fmla="*/ 2363 w 3335"/>
                <a:gd name="T43" fmla="*/ 1350 h 3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35" h="3067">
                  <a:moveTo>
                    <a:pt x="1648" y="2839"/>
                  </a:moveTo>
                  <a:lnTo>
                    <a:pt x="1603" y="2780"/>
                  </a:lnTo>
                  <a:lnTo>
                    <a:pt x="1577" y="2889"/>
                  </a:lnTo>
                  <a:lnTo>
                    <a:pt x="0" y="3067"/>
                  </a:lnTo>
                  <a:lnTo>
                    <a:pt x="26" y="2948"/>
                  </a:lnTo>
                  <a:lnTo>
                    <a:pt x="630" y="1544"/>
                  </a:lnTo>
                  <a:lnTo>
                    <a:pt x="677" y="1601"/>
                  </a:lnTo>
                  <a:lnTo>
                    <a:pt x="696" y="1520"/>
                  </a:lnTo>
                  <a:lnTo>
                    <a:pt x="663" y="1523"/>
                  </a:lnTo>
                  <a:lnTo>
                    <a:pt x="689" y="1407"/>
                  </a:lnTo>
                  <a:lnTo>
                    <a:pt x="1295" y="0"/>
                  </a:lnTo>
                  <a:lnTo>
                    <a:pt x="2268" y="1229"/>
                  </a:lnTo>
                  <a:lnTo>
                    <a:pt x="2247" y="1319"/>
                  </a:lnTo>
                  <a:lnTo>
                    <a:pt x="2280" y="1314"/>
                  </a:lnTo>
                  <a:lnTo>
                    <a:pt x="2254" y="1433"/>
                  </a:lnTo>
                  <a:lnTo>
                    <a:pt x="1648" y="2839"/>
                  </a:lnTo>
                  <a:close/>
                  <a:moveTo>
                    <a:pt x="2363" y="1350"/>
                  </a:moveTo>
                  <a:lnTo>
                    <a:pt x="1757" y="2754"/>
                  </a:lnTo>
                  <a:lnTo>
                    <a:pt x="1730" y="2872"/>
                  </a:lnTo>
                  <a:lnTo>
                    <a:pt x="3309" y="2695"/>
                  </a:lnTo>
                  <a:lnTo>
                    <a:pt x="3335" y="2579"/>
                  </a:lnTo>
                  <a:lnTo>
                    <a:pt x="2363" y="135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1" name="Freeform 7"/>
            <p:cNvSpPr>
              <a:spLocks/>
            </p:cNvSpPr>
            <p:nvPr/>
          </p:nvSpPr>
          <p:spPr bwMode="auto">
            <a:xfrm>
              <a:off x="5322312" y="3600398"/>
              <a:ext cx="1873275" cy="1665660"/>
            </a:xfrm>
            <a:custGeom>
              <a:avLst/>
              <a:gdLst>
                <a:gd name="T0" fmla="*/ 1579 w 1579"/>
                <a:gd name="T1" fmla="*/ 0 h 1404"/>
                <a:gd name="T2" fmla="*/ 973 w 1579"/>
                <a:gd name="T3" fmla="*/ 1404 h 1404"/>
                <a:gd name="T4" fmla="*/ 0 w 1579"/>
                <a:gd name="T5" fmla="*/ 175 h 1404"/>
                <a:gd name="T6" fmla="*/ 1579 w 1579"/>
                <a:gd name="T7" fmla="*/ 0 h 1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79" h="1404">
                  <a:moveTo>
                    <a:pt x="1579" y="0"/>
                  </a:moveTo>
                  <a:lnTo>
                    <a:pt x="973" y="1404"/>
                  </a:lnTo>
                  <a:lnTo>
                    <a:pt x="0" y="175"/>
                  </a:lnTo>
                  <a:lnTo>
                    <a:pt x="1579" y="0"/>
                  </a:lnTo>
                  <a:close/>
                </a:path>
              </a:pathLst>
            </a:custGeom>
            <a:solidFill>
              <a:srgbClr val="00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32" name="Group 192"/>
            <p:cNvGrpSpPr/>
            <p:nvPr/>
          </p:nvGrpSpPr>
          <p:grpSpPr>
            <a:xfrm>
              <a:off x="5291467" y="3600398"/>
              <a:ext cx="1904120" cy="1805652"/>
              <a:chOff x="4660107" y="3586163"/>
              <a:chExt cx="2547937" cy="2416175"/>
            </a:xfrm>
          </p:grpSpPr>
          <p:sp>
            <p:nvSpPr>
              <p:cNvPr id="142" name="Freeform 6"/>
              <p:cNvSpPr>
                <a:spLocks/>
              </p:cNvSpPr>
              <p:nvPr/>
            </p:nvSpPr>
            <p:spPr bwMode="auto">
              <a:xfrm>
                <a:off x="6204744" y="3586163"/>
                <a:ext cx="1003300" cy="2416175"/>
              </a:xfrm>
              <a:custGeom>
                <a:avLst/>
                <a:gdLst>
                  <a:gd name="T0" fmla="*/ 632 w 632"/>
                  <a:gd name="T1" fmla="*/ 0 h 1522"/>
                  <a:gd name="T2" fmla="*/ 606 w 632"/>
                  <a:gd name="T3" fmla="*/ 116 h 1522"/>
                  <a:gd name="T4" fmla="*/ 0 w 632"/>
                  <a:gd name="T5" fmla="*/ 1522 h 1522"/>
                  <a:gd name="T6" fmla="*/ 26 w 632"/>
                  <a:gd name="T7" fmla="*/ 1404 h 1522"/>
                  <a:gd name="T8" fmla="*/ 632 w 632"/>
                  <a:gd name="T9" fmla="*/ 0 h 1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2" h="1522">
                    <a:moveTo>
                      <a:pt x="632" y="0"/>
                    </a:moveTo>
                    <a:lnTo>
                      <a:pt x="606" y="116"/>
                    </a:lnTo>
                    <a:lnTo>
                      <a:pt x="0" y="1522"/>
                    </a:lnTo>
                    <a:lnTo>
                      <a:pt x="26" y="1404"/>
                    </a:lnTo>
                    <a:lnTo>
                      <a:pt x="632" y="0"/>
                    </a:lnTo>
                    <a:close/>
                  </a:path>
                </a:pathLst>
              </a:custGeom>
              <a:solidFill>
                <a:srgbClr val="00B393">
                  <a:lumMod val="7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43" name="Freeform 8"/>
              <p:cNvSpPr>
                <a:spLocks/>
              </p:cNvSpPr>
              <p:nvPr/>
            </p:nvSpPr>
            <p:spPr bwMode="auto">
              <a:xfrm>
                <a:off x="4660107" y="3863975"/>
                <a:ext cx="1585913" cy="2138363"/>
              </a:xfrm>
              <a:custGeom>
                <a:avLst/>
                <a:gdLst>
                  <a:gd name="T0" fmla="*/ 999 w 999"/>
                  <a:gd name="T1" fmla="*/ 1229 h 1347"/>
                  <a:gd name="T2" fmla="*/ 973 w 999"/>
                  <a:gd name="T3" fmla="*/ 1347 h 1347"/>
                  <a:gd name="T4" fmla="*/ 0 w 999"/>
                  <a:gd name="T5" fmla="*/ 118 h 1347"/>
                  <a:gd name="T6" fmla="*/ 26 w 999"/>
                  <a:gd name="T7" fmla="*/ 0 h 1347"/>
                  <a:gd name="T8" fmla="*/ 999 w 999"/>
                  <a:gd name="T9" fmla="*/ 1229 h 1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9" h="1347">
                    <a:moveTo>
                      <a:pt x="999" y="1229"/>
                    </a:moveTo>
                    <a:lnTo>
                      <a:pt x="973" y="1347"/>
                    </a:lnTo>
                    <a:lnTo>
                      <a:pt x="0" y="118"/>
                    </a:lnTo>
                    <a:lnTo>
                      <a:pt x="26" y="0"/>
                    </a:lnTo>
                    <a:lnTo>
                      <a:pt x="999" y="1229"/>
                    </a:lnTo>
                    <a:close/>
                  </a:path>
                </a:pathLst>
              </a:custGeom>
              <a:solidFill>
                <a:srgbClr val="00B393">
                  <a:lumMod val="7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133" name="Group 194"/>
            <p:cNvGrpSpPr/>
            <p:nvPr/>
          </p:nvGrpSpPr>
          <p:grpSpPr>
            <a:xfrm>
              <a:off x="4490668" y="3869703"/>
              <a:ext cx="1901748" cy="1806838"/>
              <a:chOff x="3588544" y="3946525"/>
              <a:chExt cx="2544763" cy="2417763"/>
            </a:xfrm>
          </p:grpSpPr>
          <p:sp>
            <p:nvSpPr>
              <p:cNvPr id="140" name="Freeform 27"/>
              <p:cNvSpPr>
                <a:spLocks/>
              </p:cNvSpPr>
              <p:nvPr/>
            </p:nvSpPr>
            <p:spPr bwMode="auto">
              <a:xfrm>
                <a:off x="3629819" y="3946525"/>
                <a:ext cx="2503488" cy="2233613"/>
              </a:xfrm>
              <a:custGeom>
                <a:avLst/>
                <a:gdLst>
                  <a:gd name="T0" fmla="*/ 604 w 1577"/>
                  <a:gd name="T1" fmla="*/ 0 h 1407"/>
                  <a:gd name="T2" fmla="*/ 1577 w 1577"/>
                  <a:gd name="T3" fmla="*/ 1229 h 1407"/>
                  <a:gd name="T4" fmla="*/ 0 w 1577"/>
                  <a:gd name="T5" fmla="*/ 1407 h 1407"/>
                  <a:gd name="T6" fmla="*/ 604 w 1577"/>
                  <a:gd name="T7" fmla="*/ 0 h 1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7" h="1407">
                    <a:moveTo>
                      <a:pt x="604" y="0"/>
                    </a:moveTo>
                    <a:lnTo>
                      <a:pt x="1577" y="1229"/>
                    </a:lnTo>
                    <a:lnTo>
                      <a:pt x="0" y="1407"/>
                    </a:lnTo>
                    <a:lnTo>
                      <a:pt x="604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41" name="Freeform 28"/>
              <p:cNvSpPr>
                <a:spLocks/>
              </p:cNvSpPr>
              <p:nvPr/>
            </p:nvSpPr>
            <p:spPr bwMode="auto">
              <a:xfrm>
                <a:off x="3588544" y="5897563"/>
                <a:ext cx="2544763" cy="466725"/>
              </a:xfrm>
              <a:custGeom>
                <a:avLst/>
                <a:gdLst>
                  <a:gd name="T0" fmla="*/ 1603 w 1603"/>
                  <a:gd name="T1" fmla="*/ 0 h 294"/>
                  <a:gd name="T2" fmla="*/ 1577 w 1603"/>
                  <a:gd name="T3" fmla="*/ 118 h 294"/>
                  <a:gd name="T4" fmla="*/ 0 w 1603"/>
                  <a:gd name="T5" fmla="*/ 294 h 294"/>
                  <a:gd name="T6" fmla="*/ 26 w 1603"/>
                  <a:gd name="T7" fmla="*/ 178 h 294"/>
                  <a:gd name="T8" fmla="*/ 1603 w 1603"/>
                  <a:gd name="T9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3" h="294">
                    <a:moveTo>
                      <a:pt x="1603" y="0"/>
                    </a:moveTo>
                    <a:lnTo>
                      <a:pt x="1577" y="118"/>
                    </a:lnTo>
                    <a:lnTo>
                      <a:pt x="0" y="294"/>
                    </a:lnTo>
                    <a:lnTo>
                      <a:pt x="26" y="178"/>
                    </a:lnTo>
                    <a:lnTo>
                      <a:pt x="1603" y="0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134" name="Group 193"/>
            <p:cNvGrpSpPr/>
            <p:nvPr/>
          </p:nvGrpSpPr>
          <p:grpSpPr>
            <a:xfrm>
              <a:off x="6543084" y="3639547"/>
              <a:ext cx="1904121" cy="1806838"/>
              <a:chOff x="6334919" y="3638550"/>
              <a:chExt cx="2547938" cy="2417763"/>
            </a:xfrm>
          </p:grpSpPr>
          <p:sp>
            <p:nvSpPr>
              <p:cNvPr id="138" name="Freeform 44"/>
              <p:cNvSpPr>
                <a:spLocks/>
              </p:cNvSpPr>
              <p:nvPr/>
            </p:nvSpPr>
            <p:spPr bwMode="auto">
              <a:xfrm>
                <a:off x="6334919" y="5589588"/>
                <a:ext cx="2547938" cy="466725"/>
              </a:xfrm>
              <a:custGeom>
                <a:avLst/>
                <a:gdLst>
                  <a:gd name="T0" fmla="*/ 1605 w 1605"/>
                  <a:gd name="T1" fmla="*/ 0 h 294"/>
                  <a:gd name="T2" fmla="*/ 1579 w 1605"/>
                  <a:gd name="T3" fmla="*/ 118 h 294"/>
                  <a:gd name="T4" fmla="*/ 0 w 1605"/>
                  <a:gd name="T5" fmla="*/ 294 h 294"/>
                  <a:gd name="T6" fmla="*/ 27 w 1605"/>
                  <a:gd name="T7" fmla="*/ 178 h 294"/>
                  <a:gd name="T8" fmla="*/ 1605 w 1605"/>
                  <a:gd name="T9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5" h="294">
                    <a:moveTo>
                      <a:pt x="1605" y="0"/>
                    </a:moveTo>
                    <a:lnTo>
                      <a:pt x="1579" y="118"/>
                    </a:lnTo>
                    <a:lnTo>
                      <a:pt x="0" y="294"/>
                    </a:lnTo>
                    <a:lnTo>
                      <a:pt x="27" y="178"/>
                    </a:lnTo>
                    <a:lnTo>
                      <a:pt x="1605" y="0"/>
                    </a:lnTo>
                    <a:close/>
                  </a:path>
                </a:pathLst>
              </a:custGeom>
              <a:solidFill>
                <a:srgbClr val="F61A00">
                  <a:lumMod val="7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39" name="Freeform 45"/>
              <p:cNvSpPr>
                <a:spLocks/>
              </p:cNvSpPr>
              <p:nvPr/>
            </p:nvSpPr>
            <p:spPr bwMode="auto">
              <a:xfrm>
                <a:off x="6377782" y="3638550"/>
                <a:ext cx="2505075" cy="2233613"/>
              </a:xfrm>
              <a:custGeom>
                <a:avLst/>
                <a:gdLst>
                  <a:gd name="T0" fmla="*/ 606 w 1578"/>
                  <a:gd name="T1" fmla="*/ 0 h 1407"/>
                  <a:gd name="T2" fmla="*/ 1578 w 1578"/>
                  <a:gd name="T3" fmla="*/ 1229 h 1407"/>
                  <a:gd name="T4" fmla="*/ 0 w 1578"/>
                  <a:gd name="T5" fmla="*/ 1407 h 1407"/>
                  <a:gd name="T6" fmla="*/ 606 w 1578"/>
                  <a:gd name="T7" fmla="*/ 0 h 1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8" h="1407">
                    <a:moveTo>
                      <a:pt x="606" y="0"/>
                    </a:moveTo>
                    <a:lnTo>
                      <a:pt x="1578" y="1229"/>
                    </a:lnTo>
                    <a:lnTo>
                      <a:pt x="0" y="1407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rgbClr val="F61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135" name="Group 191"/>
            <p:cNvGrpSpPr/>
            <p:nvPr/>
          </p:nvGrpSpPr>
          <p:grpSpPr>
            <a:xfrm>
              <a:off x="5277230" y="2037951"/>
              <a:ext cx="1904121" cy="1809211"/>
              <a:chOff x="4641057" y="1495425"/>
              <a:chExt cx="2547938" cy="2420938"/>
            </a:xfrm>
          </p:grpSpPr>
          <p:sp>
            <p:nvSpPr>
              <p:cNvPr id="136" name="Freeform 113"/>
              <p:cNvSpPr>
                <a:spLocks/>
              </p:cNvSpPr>
              <p:nvPr/>
            </p:nvSpPr>
            <p:spPr bwMode="auto">
              <a:xfrm>
                <a:off x="4682332" y="1495425"/>
                <a:ext cx="2506663" cy="2233613"/>
              </a:xfrm>
              <a:custGeom>
                <a:avLst/>
                <a:gdLst>
                  <a:gd name="T0" fmla="*/ 606 w 1579"/>
                  <a:gd name="T1" fmla="*/ 0 h 1407"/>
                  <a:gd name="T2" fmla="*/ 1579 w 1579"/>
                  <a:gd name="T3" fmla="*/ 1229 h 1407"/>
                  <a:gd name="T4" fmla="*/ 0 w 1579"/>
                  <a:gd name="T5" fmla="*/ 1407 h 1407"/>
                  <a:gd name="T6" fmla="*/ 606 w 1579"/>
                  <a:gd name="T7" fmla="*/ 0 h 1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9" h="1407">
                    <a:moveTo>
                      <a:pt x="606" y="0"/>
                    </a:moveTo>
                    <a:lnTo>
                      <a:pt x="1579" y="1229"/>
                    </a:lnTo>
                    <a:lnTo>
                      <a:pt x="0" y="1407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rgbClr val="89C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37" name="Freeform 114"/>
              <p:cNvSpPr>
                <a:spLocks/>
              </p:cNvSpPr>
              <p:nvPr/>
            </p:nvSpPr>
            <p:spPr bwMode="auto">
              <a:xfrm>
                <a:off x="4641057" y="3446463"/>
                <a:ext cx="2547938" cy="469900"/>
              </a:xfrm>
              <a:custGeom>
                <a:avLst/>
                <a:gdLst>
                  <a:gd name="T0" fmla="*/ 1605 w 1605"/>
                  <a:gd name="T1" fmla="*/ 0 h 296"/>
                  <a:gd name="T2" fmla="*/ 1579 w 1605"/>
                  <a:gd name="T3" fmla="*/ 119 h 296"/>
                  <a:gd name="T4" fmla="*/ 0 w 1605"/>
                  <a:gd name="T5" fmla="*/ 296 h 296"/>
                  <a:gd name="T6" fmla="*/ 26 w 1605"/>
                  <a:gd name="T7" fmla="*/ 178 h 296"/>
                  <a:gd name="T8" fmla="*/ 1605 w 1605"/>
                  <a:gd name="T9" fmla="*/ 0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5" h="296">
                    <a:moveTo>
                      <a:pt x="1605" y="0"/>
                    </a:moveTo>
                    <a:lnTo>
                      <a:pt x="1579" y="119"/>
                    </a:lnTo>
                    <a:lnTo>
                      <a:pt x="0" y="296"/>
                    </a:lnTo>
                    <a:lnTo>
                      <a:pt x="26" y="178"/>
                    </a:lnTo>
                    <a:lnTo>
                      <a:pt x="1605" y="0"/>
                    </a:lnTo>
                    <a:close/>
                  </a:path>
                </a:pathLst>
              </a:custGeom>
              <a:solidFill>
                <a:srgbClr val="89C600">
                  <a:lumMod val="7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44" name="Group 1"/>
          <p:cNvGrpSpPr>
            <a:grpSpLocks/>
          </p:cNvGrpSpPr>
          <p:nvPr/>
        </p:nvGrpSpPr>
        <p:grpSpPr bwMode="auto">
          <a:xfrm>
            <a:off x="2191327" y="5948178"/>
            <a:ext cx="471570" cy="464371"/>
            <a:chOff x="7197121" y="8332916"/>
            <a:chExt cx="553830" cy="543285"/>
          </a:xfrm>
          <a:solidFill>
            <a:sysClr val="window" lastClr="FFFFFF"/>
          </a:solidFill>
        </p:grpSpPr>
        <p:sp>
          <p:nvSpPr>
            <p:cNvPr id="145" name="Freeform 31"/>
            <p:cNvSpPr>
              <a:spLocks noChangeArrowheads="1"/>
            </p:cNvSpPr>
            <p:nvPr/>
          </p:nvSpPr>
          <p:spPr bwMode="auto">
            <a:xfrm>
              <a:off x="7197121" y="8332916"/>
              <a:ext cx="553830" cy="543285"/>
            </a:xfrm>
            <a:custGeom>
              <a:avLst/>
              <a:gdLst>
                <a:gd name="T0" fmla="*/ 276915 w 462"/>
                <a:gd name="T1" fmla="*/ 0 h 453"/>
                <a:gd name="T2" fmla="*/ 276915 w 462"/>
                <a:gd name="T3" fmla="*/ 0 h 453"/>
                <a:gd name="T4" fmla="*/ 0 w 462"/>
                <a:gd name="T5" fmla="*/ 266246 h 453"/>
                <a:gd name="T6" fmla="*/ 276915 w 462"/>
                <a:gd name="T7" fmla="*/ 542086 h 453"/>
                <a:gd name="T8" fmla="*/ 552631 w 462"/>
                <a:gd name="T9" fmla="*/ 266246 h 453"/>
                <a:gd name="T10" fmla="*/ 276915 w 462"/>
                <a:gd name="T11" fmla="*/ 0 h 453"/>
                <a:gd name="T12" fmla="*/ 276915 w 462"/>
                <a:gd name="T13" fmla="*/ 478523 h 453"/>
                <a:gd name="T14" fmla="*/ 276915 w 462"/>
                <a:gd name="T15" fmla="*/ 478523 h 453"/>
                <a:gd name="T16" fmla="*/ 63535 w 462"/>
                <a:gd name="T17" fmla="*/ 266246 h 453"/>
                <a:gd name="T18" fmla="*/ 276915 w 462"/>
                <a:gd name="T19" fmla="*/ 53969 h 453"/>
                <a:gd name="T20" fmla="*/ 489097 w 462"/>
                <a:gd name="T21" fmla="*/ 266246 h 453"/>
                <a:gd name="T22" fmla="*/ 276915 w 462"/>
                <a:gd name="T23" fmla="*/ 478523 h 4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2" h="453">
                  <a:moveTo>
                    <a:pt x="231" y="0"/>
                  </a:moveTo>
                  <a:lnTo>
                    <a:pt x="231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1" y="452"/>
                  </a:cubicBezTo>
                  <a:cubicBezTo>
                    <a:pt x="355" y="452"/>
                    <a:pt x="461" y="346"/>
                    <a:pt x="461" y="222"/>
                  </a:cubicBezTo>
                  <a:cubicBezTo>
                    <a:pt x="461" y="98"/>
                    <a:pt x="355" y="0"/>
                    <a:pt x="231" y="0"/>
                  </a:cubicBezTo>
                  <a:close/>
                  <a:moveTo>
                    <a:pt x="231" y="399"/>
                  </a:moveTo>
                  <a:lnTo>
                    <a:pt x="231" y="399"/>
                  </a:lnTo>
                  <a:cubicBezTo>
                    <a:pt x="133" y="399"/>
                    <a:pt x="53" y="319"/>
                    <a:pt x="53" y="222"/>
                  </a:cubicBezTo>
                  <a:cubicBezTo>
                    <a:pt x="53" y="124"/>
                    <a:pt x="133" y="45"/>
                    <a:pt x="231" y="45"/>
                  </a:cubicBezTo>
                  <a:cubicBezTo>
                    <a:pt x="328" y="45"/>
                    <a:pt x="408" y="124"/>
                    <a:pt x="408" y="222"/>
                  </a:cubicBezTo>
                  <a:cubicBezTo>
                    <a:pt x="408" y="319"/>
                    <a:pt x="328" y="399"/>
                    <a:pt x="231" y="3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6" name="Freeform 32"/>
            <p:cNvSpPr>
              <a:spLocks noChangeArrowheads="1"/>
            </p:cNvSpPr>
            <p:nvPr/>
          </p:nvSpPr>
          <p:spPr bwMode="auto">
            <a:xfrm>
              <a:off x="7450784" y="8450839"/>
              <a:ext cx="126832" cy="261114"/>
            </a:xfrm>
            <a:custGeom>
              <a:avLst/>
              <a:gdLst>
                <a:gd name="T0" fmla="*/ 42672 w 107"/>
                <a:gd name="T1" fmla="*/ 0 h 222"/>
                <a:gd name="T2" fmla="*/ 0 w 107"/>
                <a:gd name="T3" fmla="*/ 0 h 222"/>
                <a:gd name="T4" fmla="*/ 0 w 107"/>
                <a:gd name="T5" fmla="*/ 156433 h 222"/>
                <a:gd name="T6" fmla="*/ 105496 w 107"/>
                <a:gd name="T7" fmla="*/ 259938 h 222"/>
                <a:gd name="T8" fmla="*/ 125647 w 107"/>
                <a:gd name="T9" fmla="*/ 229357 h 222"/>
                <a:gd name="T10" fmla="*/ 42672 w 107"/>
                <a:gd name="T11" fmla="*/ 134086 h 222"/>
                <a:gd name="T12" fmla="*/ 42672 w 107"/>
                <a:gd name="T13" fmla="*/ 0 h 2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7" h="222">
                  <a:moveTo>
                    <a:pt x="36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9" y="221"/>
                  </a:lnTo>
                  <a:lnTo>
                    <a:pt x="106" y="195"/>
                  </a:lnTo>
                  <a:lnTo>
                    <a:pt x="36" y="114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47" name="Freeform 47"/>
          <p:cNvSpPr>
            <a:spLocks noChangeArrowheads="1"/>
          </p:cNvSpPr>
          <p:nvPr/>
        </p:nvSpPr>
        <p:spPr bwMode="auto">
          <a:xfrm>
            <a:off x="4605538" y="5901099"/>
            <a:ext cx="503971" cy="442772"/>
          </a:xfrm>
          <a:custGeom>
            <a:avLst/>
            <a:gdLst>
              <a:gd name="T0" fmla="*/ 221804 w 498"/>
              <a:gd name="T1" fmla="*/ 194813 h 435"/>
              <a:gd name="T2" fmla="*/ 221804 w 498"/>
              <a:gd name="T3" fmla="*/ 194813 h 435"/>
              <a:gd name="T4" fmla="*/ 217341 w 498"/>
              <a:gd name="T5" fmla="*/ 147232 h 435"/>
              <a:gd name="T6" fmla="*/ 189671 w 498"/>
              <a:gd name="T7" fmla="*/ 131521 h 435"/>
              <a:gd name="T8" fmla="*/ 166018 w 498"/>
              <a:gd name="T9" fmla="*/ 103691 h 435"/>
              <a:gd name="T10" fmla="*/ 174051 w 498"/>
              <a:gd name="T11" fmla="*/ 87980 h 435"/>
              <a:gd name="T12" fmla="*/ 182084 w 498"/>
              <a:gd name="T13" fmla="*/ 71372 h 435"/>
              <a:gd name="T14" fmla="*/ 178068 w 498"/>
              <a:gd name="T15" fmla="*/ 67781 h 435"/>
              <a:gd name="T16" fmla="*/ 182084 w 498"/>
              <a:gd name="T17" fmla="*/ 51621 h 435"/>
              <a:gd name="T18" fmla="*/ 154415 w 498"/>
              <a:gd name="T19" fmla="*/ 27830 h 435"/>
              <a:gd name="T20" fmla="*/ 126745 w 498"/>
              <a:gd name="T21" fmla="*/ 51621 h 435"/>
              <a:gd name="T22" fmla="*/ 130762 w 498"/>
              <a:gd name="T23" fmla="*/ 67781 h 435"/>
              <a:gd name="T24" fmla="*/ 126745 w 498"/>
              <a:gd name="T25" fmla="*/ 71372 h 435"/>
              <a:gd name="T26" fmla="*/ 134778 w 498"/>
              <a:gd name="T27" fmla="*/ 87980 h 435"/>
              <a:gd name="T28" fmla="*/ 138795 w 498"/>
              <a:gd name="T29" fmla="*/ 103691 h 435"/>
              <a:gd name="T30" fmla="*/ 130762 w 498"/>
              <a:gd name="T31" fmla="*/ 123441 h 435"/>
              <a:gd name="T32" fmla="*/ 170035 w 498"/>
              <a:gd name="T33" fmla="*/ 163392 h 435"/>
              <a:gd name="T34" fmla="*/ 170035 w 498"/>
              <a:gd name="T35" fmla="*/ 194813 h 435"/>
              <a:gd name="T36" fmla="*/ 221804 w 498"/>
              <a:gd name="T37" fmla="*/ 194813 h 435"/>
              <a:gd name="T38" fmla="*/ 115142 w 498"/>
              <a:gd name="T39" fmla="*/ 135561 h 435"/>
              <a:gd name="T40" fmla="*/ 115142 w 498"/>
              <a:gd name="T41" fmla="*/ 135561 h 435"/>
              <a:gd name="T42" fmla="*/ 83455 w 498"/>
              <a:gd name="T43" fmla="*/ 103691 h 435"/>
              <a:gd name="T44" fmla="*/ 95059 w 498"/>
              <a:gd name="T45" fmla="*/ 75412 h 435"/>
              <a:gd name="T46" fmla="*/ 103092 w 498"/>
              <a:gd name="T47" fmla="*/ 59701 h 435"/>
              <a:gd name="T48" fmla="*/ 99075 w 498"/>
              <a:gd name="T49" fmla="*/ 51621 h 435"/>
              <a:gd name="T50" fmla="*/ 103092 w 498"/>
              <a:gd name="T51" fmla="*/ 31870 h 435"/>
              <a:gd name="T52" fmla="*/ 67389 w 498"/>
              <a:gd name="T53" fmla="*/ 0 h 435"/>
              <a:gd name="T54" fmla="*/ 31686 w 498"/>
              <a:gd name="T55" fmla="*/ 31870 h 435"/>
              <a:gd name="T56" fmla="*/ 31686 w 498"/>
              <a:gd name="T57" fmla="*/ 51621 h 435"/>
              <a:gd name="T58" fmla="*/ 31686 w 498"/>
              <a:gd name="T59" fmla="*/ 59701 h 435"/>
              <a:gd name="T60" fmla="*/ 39719 w 498"/>
              <a:gd name="T61" fmla="*/ 75412 h 435"/>
              <a:gd name="T62" fmla="*/ 47753 w 498"/>
              <a:gd name="T63" fmla="*/ 103691 h 435"/>
              <a:gd name="T64" fmla="*/ 20083 w 498"/>
              <a:gd name="T65" fmla="*/ 135561 h 435"/>
              <a:gd name="T66" fmla="*/ 0 w 498"/>
              <a:gd name="T67" fmla="*/ 155312 h 435"/>
              <a:gd name="T68" fmla="*/ 0 w 498"/>
              <a:gd name="T69" fmla="*/ 194813 h 435"/>
              <a:gd name="T70" fmla="*/ 154415 w 498"/>
              <a:gd name="T71" fmla="*/ 194813 h 435"/>
              <a:gd name="T72" fmla="*/ 154415 w 498"/>
              <a:gd name="T73" fmla="*/ 163392 h 435"/>
              <a:gd name="T74" fmla="*/ 115142 w 498"/>
              <a:gd name="T75" fmla="*/ 135561 h 43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8" h="435">
                <a:moveTo>
                  <a:pt x="497" y="434"/>
                </a:moveTo>
                <a:lnTo>
                  <a:pt x="497" y="434"/>
                </a:lnTo>
                <a:cubicBezTo>
                  <a:pt x="497" y="434"/>
                  <a:pt x="497" y="337"/>
                  <a:pt x="487" y="328"/>
                </a:cubicBezTo>
                <a:cubicBezTo>
                  <a:pt x="479" y="319"/>
                  <a:pt x="462" y="302"/>
                  <a:pt x="425" y="293"/>
                </a:cubicBezTo>
                <a:cubicBezTo>
                  <a:pt x="390" y="275"/>
                  <a:pt x="372" y="257"/>
                  <a:pt x="372" y="231"/>
                </a:cubicBezTo>
                <a:cubicBezTo>
                  <a:pt x="372" y="213"/>
                  <a:pt x="390" y="222"/>
                  <a:pt x="390" y="196"/>
                </a:cubicBezTo>
                <a:cubicBezTo>
                  <a:pt x="390" y="178"/>
                  <a:pt x="408" y="196"/>
                  <a:pt x="408" y="159"/>
                </a:cubicBezTo>
                <a:cubicBezTo>
                  <a:pt x="408" y="151"/>
                  <a:pt x="399" y="151"/>
                  <a:pt x="399" y="151"/>
                </a:cubicBezTo>
                <a:cubicBezTo>
                  <a:pt x="399" y="151"/>
                  <a:pt x="408" y="133"/>
                  <a:pt x="408" y="115"/>
                </a:cubicBezTo>
                <a:cubicBezTo>
                  <a:pt x="408" y="98"/>
                  <a:pt x="399" y="62"/>
                  <a:pt x="346" y="62"/>
                </a:cubicBezTo>
                <a:cubicBezTo>
                  <a:pt x="293" y="62"/>
                  <a:pt x="284" y="98"/>
                  <a:pt x="284" y="115"/>
                </a:cubicBezTo>
                <a:cubicBezTo>
                  <a:pt x="284" y="133"/>
                  <a:pt x="293" y="151"/>
                  <a:pt x="293" y="151"/>
                </a:cubicBezTo>
                <a:cubicBezTo>
                  <a:pt x="293" y="151"/>
                  <a:pt x="284" y="151"/>
                  <a:pt x="284" y="159"/>
                </a:cubicBezTo>
                <a:cubicBezTo>
                  <a:pt x="284" y="196"/>
                  <a:pt x="293" y="178"/>
                  <a:pt x="302" y="196"/>
                </a:cubicBezTo>
                <a:cubicBezTo>
                  <a:pt x="302" y="222"/>
                  <a:pt x="311" y="213"/>
                  <a:pt x="311" y="231"/>
                </a:cubicBezTo>
                <a:cubicBezTo>
                  <a:pt x="311" y="249"/>
                  <a:pt x="311" y="266"/>
                  <a:pt x="293" y="275"/>
                </a:cubicBezTo>
                <a:cubicBezTo>
                  <a:pt x="372" y="319"/>
                  <a:pt x="381" y="319"/>
                  <a:pt x="381" y="364"/>
                </a:cubicBezTo>
                <a:cubicBezTo>
                  <a:pt x="381" y="434"/>
                  <a:pt x="381" y="434"/>
                  <a:pt x="381" y="434"/>
                </a:cubicBezTo>
                <a:lnTo>
                  <a:pt x="497" y="434"/>
                </a:lnTo>
                <a:close/>
                <a:moveTo>
                  <a:pt x="258" y="302"/>
                </a:moveTo>
                <a:lnTo>
                  <a:pt x="258" y="302"/>
                </a:lnTo>
                <a:cubicBezTo>
                  <a:pt x="204" y="284"/>
                  <a:pt x="187" y="266"/>
                  <a:pt x="187" y="231"/>
                </a:cubicBezTo>
                <a:cubicBezTo>
                  <a:pt x="187" y="204"/>
                  <a:pt x="204" y="213"/>
                  <a:pt x="213" y="168"/>
                </a:cubicBezTo>
                <a:cubicBezTo>
                  <a:pt x="213" y="159"/>
                  <a:pt x="231" y="168"/>
                  <a:pt x="231" y="133"/>
                </a:cubicBezTo>
                <a:cubicBezTo>
                  <a:pt x="231" y="115"/>
                  <a:pt x="222" y="115"/>
                  <a:pt x="222" y="115"/>
                </a:cubicBezTo>
                <a:cubicBezTo>
                  <a:pt x="222" y="115"/>
                  <a:pt x="222" y="89"/>
                  <a:pt x="231" y="71"/>
                </a:cubicBezTo>
                <a:cubicBezTo>
                  <a:pt x="231" y="53"/>
                  <a:pt x="213" y="0"/>
                  <a:pt x="151" y="0"/>
                </a:cubicBezTo>
                <a:cubicBezTo>
                  <a:pt x="80" y="0"/>
                  <a:pt x="71" y="53"/>
                  <a:pt x="71" y="71"/>
                </a:cubicBezTo>
                <a:cubicBezTo>
                  <a:pt x="71" y="89"/>
                  <a:pt x="71" y="115"/>
                  <a:pt x="71" y="115"/>
                </a:cubicBezTo>
                <a:cubicBezTo>
                  <a:pt x="71" y="115"/>
                  <a:pt x="71" y="115"/>
                  <a:pt x="71" y="133"/>
                </a:cubicBezTo>
                <a:cubicBezTo>
                  <a:pt x="71" y="168"/>
                  <a:pt x="80" y="159"/>
                  <a:pt x="89" y="168"/>
                </a:cubicBezTo>
                <a:cubicBezTo>
                  <a:pt x="89" y="213"/>
                  <a:pt x="107" y="204"/>
                  <a:pt x="107" y="231"/>
                </a:cubicBezTo>
                <a:cubicBezTo>
                  <a:pt x="107" y="266"/>
                  <a:pt x="89" y="284"/>
                  <a:pt x="45" y="302"/>
                </a:cubicBezTo>
                <a:cubicBezTo>
                  <a:pt x="27" y="310"/>
                  <a:pt x="0" y="319"/>
                  <a:pt x="0" y="346"/>
                </a:cubicBezTo>
                <a:cubicBezTo>
                  <a:pt x="0" y="434"/>
                  <a:pt x="0" y="434"/>
                  <a:pt x="0" y="434"/>
                </a:cubicBezTo>
                <a:cubicBezTo>
                  <a:pt x="346" y="434"/>
                  <a:pt x="346" y="434"/>
                  <a:pt x="346" y="434"/>
                </a:cubicBezTo>
                <a:cubicBezTo>
                  <a:pt x="346" y="434"/>
                  <a:pt x="346" y="381"/>
                  <a:pt x="346" y="364"/>
                </a:cubicBezTo>
                <a:cubicBezTo>
                  <a:pt x="346" y="346"/>
                  <a:pt x="302" y="328"/>
                  <a:pt x="258" y="30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8" name="Freeform 46"/>
          <p:cNvSpPr>
            <a:spLocks noChangeArrowheads="1"/>
          </p:cNvSpPr>
          <p:nvPr/>
        </p:nvSpPr>
        <p:spPr bwMode="auto">
          <a:xfrm>
            <a:off x="3289033" y="3906384"/>
            <a:ext cx="471573" cy="449974"/>
          </a:xfrm>
          <a:custGeom>
            <a:avLst/>
            <a:gdLst>
              <a:gd name="T0" fmla="*/ 163754 w 461"/>
              <a:gd name="T1" fmla="*/ 150508 h 443"/>
              <a:gd name="T2" fmla="*/ 163754 w 461"/>
              <a:gd name="T3" fmla="*/ 150508 h 443"/>
              <a:gd name="T4" fmla="*/ 128116 w 461"/>
              <a:gd name="T5" fmla="*/ 111089 h 443"/>
              <a:gd name="T6" fmla="*/ 139845 w 461"/>
              <a:gd name="T7" fmla="*/ 87349 h 443"/>
              <a:gd name="T8" fmla="*/ 147965 w 461"/>
              <a:gd name="T9" fmla="*/ 67639 h 443"/>
              <a:gd name="T10" fmla="*/ 143905 w 461"/>
              <a:gd name="T11" fmla="*/ 59128 h 443"/>
              <a:gd name="T12" fmla="*/ 147965 w 461"/>
              <a:gd name="T13" fmla="*/ 39419 h 443"/>
              <a:gd name="T14" fmla="*/ 103756 w 461"/>
              <a:gd name="T15" fmla="*/ 0 h 443"/>
              <a:gd name="T16" fmla="*/ 59547 w 461"/>
              <a:gd name="T17" fmla="*/ 39419 h 443"/>
              <a:gd name="T18" fmla="*/ 63607 w 461"/>
              <a:gd name="T19" fmla="*/ 59128 h 443"/>
              <a:gd name="T20" fmla="*/ 59547 w 461"/>
              <a:gd name="T21" fmla="*/ 67639 h 443"/>
              <a:gd name="T22" fmla="*/ 67667 w 461"/>
              <a:gd name="T23" fmla="*/ 87349 h 443"/>
              <a:gd name="T24" fmla="*/ 79847 w 461"/>
              <a:gd name="T25" fmla="*/ 111089 h 443"/>
              <a:gd name="T26" fmla="*/ 43758 w 461"/>
              <a:gd name="T27" fmla="*/ 150508 h 443"/>
              <a:gd name="T28" fmla="*/ 0 w 461"/>
              <a:gd name="T29" fmla="*/ 178281 h 443"/>
              <a:gd name="T30" fmla="*/ 0 w 461"/>
              <a:gd name="T31" fmla="*/ 197990 h 443"/>
              <a:gd name="T32" fmla="*/ 103756 w 461"/>
              <a:gd name="T33" fmla="*/ 197990 h 443"/>
              <a:gd name="T34" fmla="*/ 207512 w 461"/>
              <a:gd name="T35" fmla="*/ 197990 h 443"/>
              <a:gd name="T36" fmla="*/ 207512 w 461"/>
              <a:gd name="T37" fmla="*/ 178281 h 443"/>
              <a:gd name="T38" fmla="*/ 163754 w 461"/>
              <a:gd name="T39" fmla="*/ 150508 h 44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9" name="Freeform 96"/>
          <p:cNvSpPr>
            <a:spLocks noChangeArrowheads="1"/>
          </p:cNvSpPr>
          <p:nvPr/>
        </p:nvSpPr>
        <p:spPr bwMode="auto">
          <a:xfrm>
            <a:off x="3349526" y="5421468"/>
            <a:ext cx="507572" cy="442772"/>
          </a:xfrm>
          <a:custGeom>
            <a:avLst/>
            <a:gdLst>
              <a:gd name="T0" fmla="*/ 199067 w 497"/>
              <a:gd name="T1" fmla="*/ 0 h 435"/>
              <a:gd name="T2" fmla="*/ 199067 w 497"/>
              <a:gd name="T3" fmla="*/ 0 h 435"/>
              <a:gd name="T4" fmla="*/ 23870 w 497"/>
              <a:gd name="T5" fmla="*/ 0 h 435"/>
              <a:gd name="T6" fmla="*/ 0 w 497"/>
              <a:gd name="T7" fmla="*/ 19751 h 435"/>
              <a:gd name="T8" fmla="*/ 0 w 497"/>
              <a:gd name="T9" fmla="*/ 143192 h 435"/>
              <a:gd name="T10" fmla="*/ 19817 w 497"/>
              <a:gd name="T11" fmla="*/ 171023 h 435"/>
              <a:gd name="T12" fmla="*/ 72061 w 497"/>
              <a:gd name="T13" fmla="*/ 179102 h 435"/>
              <a:gd name="T14" fmla="*/ 55397 w 497"/>
              <a:gd name="T15" fmla="*/ 194813 h 435"/>
              <a:gd name="T16" fmla="*/ 167541 w 497"/>
              <a:gd name="T17" fmla="*/ 194813 h 435"/>
              <a:gd name="T18" fmla="*/ 151327 w 497"/>
              <a:gd name="T19" fmla="*/ 179102 h 435"/>
              <a:gd name="T20" fmla="*/ 203121 w 497"/>
              <a:gd name="T21" fmla="*/ 171023 h 435"/>
              <a:gd name="T22" fmla="*/ 223388 w 497"/>
              <a:gd name="T23" fmla="*/ 143192 h 435"/>
              <a:gd name="T24" fmla="*/ 223388 w 497"/>
              <a:gd name="T25" fmla="*/ 19751 h 435"/>
              <a:gd name="T26" fmla="*/ 199067 w 497"/>
              <a:gd name="T27" fmla="*/ 0 h 435"/>
              <a:gd name="T28" fmla="*/ 199067 w 497"/>
              <a:gd name="T29" fmla="*/ 143192 h 435"/>
              <a:gd name="T30" fmla="*/ 199067 w 497"/>
              <a:gd name="T31" fmla="*/ 143192 h 435"/>
              <a:gd name="T32" fmla="*/ 23870 w 497"/>
              <a:gd name="T33" fmla="*/ 143192 h 435"/>
              <a:gd name="T34" fmla="*/ 23870 w 497"/>
              <a:gd name="T35" fmla="*/ 19751 h 435"/>
              <a:gd name="T36" fmla="*/ 199067 w 497"/>
              <a:gd name="T37" fmla="*/ 19751 h 435"/>
              <a:gd name="T38" fmla="*/ 199067 w 497"/>
              <a:gd name="T39" fmla="*/ 143192 h 43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97" h="435">
                <a:moveTo>
                  <a:pt x="442" y="0"/>
                </a:moveTo>
                <a:lnTo>
                  <a:pt x="442" y="0"/>
                </a:lnTo>
                <a:cubicBezTo>
                  <a:pt x="53" y="0"/>
                  <a:pt x="53" y="0"/>
                  <a:pt x="53" y="0"/>
                </a:cubicBezTo>
                <a:cubicBezTo>
                  <a:pt x="26" y="0"/>
                  <a:pt x="0" y="17"/>
                  <a:pt x="0" y="44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45"/>
                  <a:pt x="17" y="372"/>
                  <a:pt x="44" y="381"/>
                </a:cubicBezTo>
                <a:cubicBezTo>
                  <a:pt x="160" y="399"/>
                  <a:pt x="160" y="399"/>
                  <a:pt x="160" y="399"/>
                </a:cubicBezTo>
                <a:cubicBezTo>
                  <a:pt x="160" y="399"/>
                  <a:pt x="62" y="434"/>
                  <a:pt x="123" y="434"/>
                </a:cubicBezTo>
                <a:cubicBezTo>
                  <a:pt x="372" y="434"/>
                  <a:pt x="372" y="434"/>
                  <a:pt x="372" y="434"/>
                </a:cubicBezTo>
                <a:cubicBezTo>
                  <a:pt x="434" y="434"/>
                  <a:pt x="336" y="399"/>
                  <a:pt x="336" y="399"/>
                </a:cubicBezTo>
                <a:cubicBezTo>
                  <a:pt x="451" y="381"/>
                  <a:pt x="451" y="381"/>
                  <a:pt x="451" y="381"/>
                </a:cubicBezTo>
                <a:cubicBezTo>
                  <a:pt x="479" y="372"/>
                  <a:pt x="496" y="345"/>
                  <a:pt x="496" y="319"/>
                </a:cubicBezTo>
                <a:cubicBezTo>
                  <a:pt x="496" y="44"/>
                  <a:pt x="496" y="44"/>
                  <a:pt x="496" y="44"/>
                </a:cubicBezTo>
                <a:cubicBezTo>
                  <a:pt x="496" y="17"/>
                  <a:pt x="470" y="0"/>
                  <a:pt x="442" y="0"/>
                </a:cubicBezTo>
                <a:close/>
                <a:moveTo>
                  <a:pt x="442" y="319"/>
                </a:moveTo>
                <a:lnTo>
                  <a:pt x="442" y="319"/>
                </a:lnTo>
                <a:cubicBezTo>
                  <a:pt x="53" y="319"/>
                  <a:pt x="53" y="319"/>
                  <a:pt x="53" y="319"/>
                </a:cubicBezTo>
                <a:cubicBezTo>
                  <a:pt x="53" y="44"/>
                  <a:pt x="53" y="44"/>
                  <a:pt x="53" y="44"/>
                </a:cubicBezTo>
                <a:cubicBezTo>
                  <a:pt x="442" y="44"/>
                  <a:pt x="442" y="44"/>
                  <a:pt x="442" y="44"/>
                </a:cubicBezTo>
                <a:lnTo>
                  <a:pt x="442" y="319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7606675" y="3164478"/>
            <a:ext cx="14789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600" b="1">
                <a:solidFill>
                  <a:srgbClr val="89C6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Competence</a:t>
            </a:r>
            <a:endParaRPr lang="id-ID" sz="1600" b="1" dirty="0">
              <a:solidFill>
                <a:srgbClr val="89C6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7606675" y="3419635"/>
            <a:ext cx="2433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 sectetur adipiscing elit tedulah. 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52" name="Group 278"/>
          <p:cNvGrpSpPr/>
          <p:nvPr/>
        </p:nvGrpSpPr>
        <p:grpSpPr>
          <a:xfrm>
            <a:off x="7204409" y="3269067"/>
            <a:ext cx="354012" cy="352956"/>
            <a:chOff x="5918994" y="3280833"/>
            <a:chExt cx="354012" cy="352956"/>
          </a:xfrm>
          <a:solidFill>
            <a:srgbClr val="89C600"/>
          </a:solidFill>
        </p:grpSpPr>
        <p:sp>
          <p:nvSpPr>
            <p:cNvPr id="153" name="Oval 279"/>
            <p:cNvSpPr>
              <a:spLocks noChangeArrowheads="1"/>
            </p:cNvSpPr>
            <p:nvPr/>
          </p:nvSpPr>
          <p:spPr bwMode="auto">
            <a:xfrm>
              <a:off x="6010488" y="3371623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4" name="Freeform 280"/>
            <p:cNvSpPr>
              <a:spLocks noEditPoints="1"/>
            </p:cNvSpPr>
            <p:nvPr/>
          </p:nvSpPr>
          <p:spPr bwMode="auto">
            <a:xfrm>
              <a:off x="5918994" y="3280833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55" name="TextBox 154"/>
          <p:cNvSpPr txBox="1"/>
          <p:nvPr/>
        </p:nvSpPr>
        <p:spPr>
          <a:xfrm>
            <a:off x="7606675" y="6388754"/>
            <a:ext cx="1250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F61A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Teamwork</a:t>
            </a:r>
            <a:endParaRPr lang="id-ID" sz="1600" b="1" dirty="0">
              <a:solidFill>
                <a:srgbClr val="F61A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7606675" y="6643911"/>
            <a:ext cx="2433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 sectetur adipiscing elit tedulah. 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57" name="Group 283"/>
          <p:cNvGrpSpPr/>
          <p:nvPr/>
        </p:nvGrpSpPr>
        <p:grpSpPr>
          <a:xfrm>
            <a:off x="7204409" y="6493343"/>
            <a:ext cx="354012" cy="352956"/>
            <a:chOff x="5918994" y="3280833"/>
            <a:chExt cx="354012" cy="352956"/>
          </a:xfrm>
          <a:solidFill>
            <a:srgbClr val="F61A00"/>
          </a:solidFill>
        </p:grpSpPr>
        <p:sp>
          <p:nvSpPr>
            <p:cNvPr id="158" name="Oval 284"/>
            <p:cNvSpPr>
              <a:spLocks noChangeArrowheads="1"/>
            </p:cNvSpPr>
            <p:nvPr/>
          </p:nvSpPr>
          <p:spPr bwMode="auto">
            <a:xfrm>
              <a:off x="6010488" y="3371623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9" name="Freeform 285"/>
            <p:cNvSpPr>
              <a:spLocks noEditPoints="1"/>
            </p:cNvSpPr>
            <p:nvPr/>
          </p:nvSpPr>
          <p:spPr bwMode="auto">
            <a:xfrm>
              <a:off x="5918994" y="3280833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60" name="TextBox 159"/>
          <p:cNvSpPr txBox="1"/>
          <p:nvPr/>
        </p:nvSpPr>
        <p:spPr>
          <a:xfrm>
            <a:off x="7606675" y="5313996"/>
            <a:ext cx="10583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On Time</a:t>
            </a:r>
            <a:endParaRPr lang="id-ID" sz="16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7606675" y="5569153"/>
            <a:ext cx="2433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 sectetur adipiscing elit tedulah. 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62" name="Group 290"/>
          <p:cNvGrpSpPr/>
          <p:nvPr/>
        </p:nvGrpSpPr>
        <p:grpSpPr>
          <a:xfrm>
            <a:off x="7204409" y="5418585"/>
            <a:ext cx="354012" cy="352956"/>
            <a:chOff x="5918994" y="3280833"/>
            <a:chExt cx="354012" cy="352956"/>
          </a:xfrm>
          <a:solidFill>
            <a:srgbClr val="FFC000"/>
          </a:solidFill>
        </p:grpSpPr>
        <p:sp>
          <p:nvSpPr>
            <p:cNvPr id="163" name="Oval 291"/>
            <p:cNvSpPr>
              <a:spLocks noChangeArrowheads="1"/>
            </p:cNvSpPr>
            <p:nvPr/>
          </p:nvSpPr>
          <p:spPr bwMode="auto">
            <a:xfrm>
              <a:off x="6010488" y="3371623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" name="Freeform 292"/>
            <p:cNvSpPr>
              <a:spLocks noEditPoints="1"/>
            </p:cNvSpPr>
            <p:nvPr/>
          </p:nvSpPr>
          <p:spPr bwMode="auto">
            <a:xfrm>
              <a:off x="5918994" y="3280833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65" name="TextBox 164"/>
          <p:cNvSpPr txBox="1"/>
          <p:nvPr/>
        </p:nvSpPr>
        <p:spPr>
          <a:xfrm>
            <a:off x="7606675" y="4239237"/>
            <a:ext cx="1369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Technology</a:t>
            </a:r>
            <a:endParaRPr lang="id-ID" sz="1600" b="1" dirty="0">
              <a:solidFill>
                <a:srgbClr val="00B39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606675" y="4494394"/>
            <a:ext cx="2433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 sectetur adipiscing elit tedulah. 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67" name="Group 296"/>
          <p:cNvGrpSpPr/>
          <p:nvPr/>
        </p:nvGrpSpPr>
        <p:grpSpPr>
          <a:xfrm>
            <a:off x="7204409" y="4343826"/>
            <a:ext cx="354012" cy="352956"/>
            <a:chOff x="5918994" y="3280833"/>
            <a:chExt cx="354012" cy="352956"/>
          </a:xfrm>
          <a:solidFill>
            <a:srgbClr val="00B393"/>
          </a:solidFill>
        </p:grpSpPr>
        <p:sp>
          <p:nvSpPr>
            <p:cNvPr id="168" name="Oval 297"/>
            <p:cNvSpPr>
              <a:spLocks noChangeArrowheads="1"/>
            </p:cNvSpPr>
            <p:nvPr/>
          </p:nvSpPr>
          <p:spPr bwMode="auto">
            <a:xfrm>
              <a:off x="6010488" y="3371623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9" name="Freeform 298"/>
            <p:cNvSpPr>
              <a:spLocks noEditPoints="1"/>
            </p:cNvSpPr>
            <p:nvPr/>
          </p:nvSpPr>
          <p:spPr bwMode="auto">
            <a:xfrm>
              <a:off x="5918994" y="3280833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/>
      <p:bldP spid="147" grpId="0" animBg="1"/>
      <p:bldP spid="148" grpId="0" animBg="1"/>
      <p:bldP spid="149" grpId="0" animBg="1"/>
      <p:bldP spid="150" grpId="0"/>
      <p:bldP spid="151" grpId="0"/>
      <p:bldP spid="155" grpId="0"/>
      <p:bldP spid="156" grpId="0"/>
      <p:bldP spid="160" grpId="0"/>
      <p:bldP spid="161" grpId="0"/>
      <p:bldP spid="165" grpId="0"/>
      <p:bldP spid="1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32"/>
          <p:cNvSpPr>
            <a:spLocks noChangeArrowheads="1"/>
          </p:cNvSpPr>
          <p:nvPr/>
        </p:nvSpPr>
        <p:spPr bwMode="auto">
          <a:xfrm>
            <a:off x="4635722" y="6952373"/>
            <a:ext cx="2307383" cy="464352"/>
          </a:xfrm>
          <a:prstGeom prst="ellipse">
            <a:avLst/>
          </a:prstGeom>
          <a:solidFill>
            <a:srgbClr val="E7E6E6"/>
          </a:solidFill>
          <a:ln>
            <a:noFill/>
          </a:ln>
          <a:effectLst>
            <a:softEdge rad="1651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2" name="Group 4"/>
          <p:cNvGrpSpPr/>
          <p:nvPr/>
        </p:nvGrpSpPr>
        <p:grpSpPr>
          <a:xfrm>
            <a:off x="5319140" y="2849324"/>
            <a:ext cx="941393" cy="1365991"/>
            <a:chOff x="5632249" y="1996476"/>
            <a:chExt cx="941393" cy="1365991"/>
          </a:xfrm>
        </p:grpSpPr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5632249" y="3112952"/>
              <a:ext cx="941392" cy="249515"/>
            </a:xfrm>
            <a:custGeom>
              <a:avLst/>
              <a:gdLst>
                <a:gd name="T0" fmla="*/ 0 w 1113"/>
                <a:gd name="T1" fmla="*/ 198 h 295"/>
                <a:gd name="T2" fmla="*/ 310 w 1113"/>
                <a:gd name="T3" fmla="*/ 295 h 295"/>
                <a:gd name="T4" fmla="*/ 798 w 1113"/>
                <a:gd name="T5" fmla="*/ 295 h 295"/>
                <a:gd name="T6" fmla="*/ 1113 w 1113"/>
                <a:gd name="T7" fmla="*/ 198 h 295"/>
                <a:gd name="T8" fmla="*/ 798 w 1113"/>
                <a:gd name="T9" fmla="*/ 0 h 295"/>
                <a:gd name="T10" fmla="*/ 310 w 1113"/>
                <a:gd name="T11" fmla="*/ 0 h 295"/>
                <a:gd name="T12" fmla="*/ 0 w 1113"/>
                <a:gd name="T13" fmla="*/ 198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3" h="295">
                  <a:moveTo>
                    <a:pt x="0" y="198"/>
                  </a:moveTo>
                  <a:lnTo>
                    <a:pt x="310" y="295"/>
                  </a:lnTo>
                  <a:lnTo>
                    <a:pt x="798" y="295"/>
                  </a:lnTo>
                  <a:lnTo>
                    <a:pt x="1113" y="198"/>
                  </a:lnTo>
                  <a:lnTo>
                    <a:pt x="798" y="0"/>
                  </a:lnTo>
                  <a:lnTo>
                    <a:pt x="310" y="0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89C600">
                <a:lumMod val="5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4" name="Freeform 37"/>
            <p:cNvSpPr>
              <a:spLocks/>
            </p:cNvSpPr>
            <p:nvPr/>
          </p:nvSpPr>
          <p:spPr bwMode="auto">
            <a:xfrm>
              <a:off x="6102523" y="1996476"/>
              <a:ext cx="471119" cy="1283947"/>
            </a:xfrm>
            <a:custGeom>
              <a:avLst/>
              <a:gdLst>
                <a:gd name="T0" fmla="*/ 557 w 557"/>
                <a:gd name="T1" fmla="*/ 1518 h 1518"/>
                <a:gd name="T2" fmla="*/ 0 w 557"/>
                <a:gd name="T3" fmla="*/ 0 h 1518"/>
                <a:gd name="T4" fmla="*/ 0 w 557"/>
                <a:gd name="T5" fmla="*/ 0 h 1518"/>
                <a:gd name="T6" fmla="*/ 261 w 557"/>
                <a:gd name="T7" fmla="*/ 1421 h 1518"/>
                <a:gd name="T8" fmla="*/ 557 w 557"/>
                <a:gd name="T9" fmla="*/ 1518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7" h="1518">
                  <a:moveTo>
                    <a:pt x="557" y="1518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61" y="1421"/>
                  </a:lnTo>
                  <a:lnTo>
                    <a:pt x="557" y="1518"/>
                  </a:lnTo>
                  <a:close/>
                </a:path>
              </a:pathLst>
            </a:custGeom>
            <a:solidFill>
              <a:srgbClr val="89C600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5" name="Freeform 38"/>
            <p:cNvSpPr>
              <a:spLocks/>
            </p:cNvSpPr>
            <p:nvPr/>
          </p:nvSpPr>
          <p:spPr bwMode="auto">
            <a:xfrm>
              <a:off x="5632249" y="1996476"/>
              <a:ext cx="470273" cy="1283947"/>
            </a:xfrm>
            <a:custGeom>
              <a:avLst/>
              <a:gdLst>
                <a:gd name="T0" fmla="*/ 291 w 556"/>
                <a:gd name="T1" fmla="*/ 1421 h 1518"/>
                <a:gd name="T2" fmla="*/ 556 w 556"/>
                <a:gd name="T3" fmla="*/ 0 h 1518"/>
                <a:gd name="T4" fmla="*/ 0 w 556"/>
                <a:gd name="T5" fmla="*/ 1518 h 1518"/>
                <a:gd name="T6" fmla="*/ 291 w 556"/>
                <a:gd name="T7" fmla="*/ 1421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6" h="1518">
                  <a:moveTo>
                    <a:pt x="291" y="1421"/>
                  </a:moveTo>
                  <a:lnTo>
                    <a:pt x="556" y="0"/>
                  </a:lnTo>
                  <a:lnTo>
                    <a:pt x="0" y="1518"/>
                  </a:lnTo>
                  <a:lnTo>
                    <a:pt x="291" y="1421"/>
                  </a:lnTo>
                  <a:close/>
                </a:path>
              </a:pathLst>
            </a:custGeom>
            <a:solidFill>
              <a:srgbClr val="89C600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" name="Freeform 39"/>
            <p:cNvSpPr>
              <a:spLocks/>
            </p:cNvSpPr>
            <p:nvPr/>
          </p:nvSpPr>
          <p:spPr bwMode="auto">
            <a:xfrm>
              <a:off x="5878382" y="1996476"/>
              <a:ext cx="444899" cy="1201903"/>
            </a:xfrm>
            <a:custGeom>
              <a:avLst/>
              <a:gdLst>
                <a:gd name="T0" fmla="*/ 526 w 526"/>
                <a:gd name="T1" fmla="*/ 1421 h 1421"/>
                <a:gd name="T2" fmla="*/ 265 w 526"/>
                <a:gd name="T3" fmla="*/ 0 h 1421"/>
                <a:gd name="T4" fmla="*/ 265 w 526"/>
                <a:gd name="T5" fmla="*/ 0 h 1421"/>
                <a:gd name="T6" fmla="*/ 0 w 526"/>
                <a:gd name="T7" fmla="*/ 1421 h 1421"/>
                <a:gd name="T8" fmla="*/ 526 w 526"/>
                <a:gd name="T9" fmla="*/ 1421 h 1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6" h="1421">
                  <a:moveTo>
                    <a:pt x="526" y="1421"/>
                  </a:moveTo>
                  <a:lnTo>
                    <a:pt x="265" y="0"/>
                  </a:lnTo>
                  <a:lnTo>
                    <a:pt x="265" y="0"/>
                  </a:lnTo>
                  <a:lnTo>
                    <a:pt x="0" y="1421"/>
                  </a:lnTo>
                  <a:lnTo>
                    <a:pt x="526" y="1421"/>
                  </a:lnTo>
                  <a:close/>
                </a:path>
              </a:pathLst>
            </a:custGeom>
            <a:solidFill>
              <a:srgbClr val="89C6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7" name="Group 6"/>
          <p:cNvGrpSpPr/>
          <p:nvPr/>
        </p:nvGrpSpPr>
        <p:grpSpPr>
          <a:xfrm>
            <a:off x="5068779" y="4209395"/>
            <a:ext cx="1442114" cy="646202"/>
            <a:chOff x="5381888" y="3356547"/>
            <a:chExt cx="1442114" cy="646202"/>
          </a:xfrm>
        </p:grpSpPr>
        <p:sp>
          <p:nvSpPr>
            <p:cNvPr id="48" name="Freeform 34"/>
            <p:cNvSpPr>
              <a:spLocks/>
            </p:cNvSpPr>
            <p:nvPr/>
          </p:nvSpPr>
          <p:spPr bwMode="auto">
            <a:xfrm>
              <a:off x="6355421" y="3356547"/>
              <a:ext cx="468581" cy="614062"/>
            </a:xfrm>
            <a:custGeom>
              <a:avLst/>
              <a:gdLst>
                <a:gd name="T0" fmla="*/ 132 w 554"/>
                <a:gd name="T1" fmla="*/ 726 h 726"/>
                <a:gd name="T2" fmla="*/ 554 w 554"/>
                <a:gd name="T3" fmla="*/ 726 h 726"/>
                <a:gd name="T4" fmla="*/ 317 w 554"/>
                <a:gd name="T5" fmla="*/ 76 h 726"/>
                <a:gd name="T6" fmla="*/ 0 w 554"/>
                <a:gd name="T7" fmla="*/ 0 h 726"/>
                <a:gd name="T8" fmla="*/ 132 w 554"/>
                <a:gd name="T9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4" h="726">
                  <a:moveTo>
                    <a:pt x="132" y="726"/>
                  </a:moveTo>
                  <a:lnTo>
                    <a:pt x="554" y="726"/>
                  </a:lnTo>
                  <a:lnTo>
                    <a:pt x="317" y="76"/>
                  </a:lnTo>
                  <a:lnTo>
                    <a:pt x="0" y="0"/>
                  </a:lnTo>
                  <a:lnTo>
                    <a:pt x="132" y="726"/>
                  </a:lnTo>
                  <a:close/>
                </a:path>
              </a:pathLst>
            </a:custGeom>
            <a:solidFill>
              <a:srgbClr val="00B393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9" name="Freeform 35"/>
            <p:cNvSpPr>
              <a:spLocks/>
            </p:cNvSpPr>
            <p:nvPr/>
          </p:nvSpPr>
          <p:spPr bwMode="auto">
            <a:xfrm>
              <a:off x="5381888" y="3356547"/>
              <a:ext cx="468581" cy="614062"/>
            </a:xfrm>
            <a:custGeom>
              <a:avLst/>
              <a:gdLst>
                <a:gd name="T0" fmla="*/ 554 w 554"/>
                <a:gd name="T1" fmla="*/ 0 h 726"/>
                <a:gd name="T2" fmla="*/ 237 w 554"/>
                <a:gd name="T3" fmla="*/ 76 h 726"/>
                <a:gd name="T4" fmla="*/ 0 w 554"/>
                <a:gd name="T5" fmla="*/ 726 h 726"/>
                <a:gd name="T6" fmla="*/ 421 w 554"/>
                <a:gd name="T7" fmla="*/ 726 h 726"/>
                <a:gd name="T8" fmla="*/ 554 w 554"/>
                <a:gd name="T9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4" h="726">
                  <a:moveTo>
                    <a:pt x="554" y="0"/>
                  </a:moveTo>
                  <a:lnTo>
                    <a:pt x="237" y="76"/>
                  </a:lnTo>
                  <a:lnTo>
                    <a:pt x="0" y="726"/>
                  </a:lnTo>
                  <a:lnTo>
                    <a:pt x="421" y="726"/>
                  </a:lnTo>
                  <a:lnTo>
                    <a:pt x="554" y="0"/>
                  </a:lnTo>
                  <a:close/>
                </a:path>
              </a:pathLst>
            </a:custGeom>
            <a:solidFill>
              <a:srgbClr val="00B393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0" name="Freeform 36"/>
            <p:cNvSpPr>
              <a:spLocks/>
            </p:cNvSpPr>
            <p:nvPr/>
          </p:nvSpPr>
          <p:spPr bwMode="auto">
            <a:xfrm>
              <a:off x="5737976" y="3356547"/>
              <a:ext cx="729092" cy="614062"/>
            </a:xfrm>
            <a:custGeom>
              <a:avLst/>
              <a:gdLst>
                <a:gd name="T0" fmla="*/ 0 w 862"/>
                <a:gd name="T1" fmla="*/ 726 h 726"/>
                <a:gd name="T2" fmla="*/ 862 w 862"/>
                <a:gd name="T3" fmla="*/ 726 h 726"/>
                <a:gd name="T4" fmla="*/ 730 w 862"/>
                <a:gd name="T5" fmla="*/ 0 h 726"/>
                <a:gd name="T6" fmla="*/ 133 w 862"/>
                <a:gd name="T7" fmla="*/ 0 h 726"/>
                <a:gd name="T8" fmla="*/ 0 w 862"/>
                <a:gd name="T9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2" h="726">
                  <a:moveTo>
                    <a:pt x="0" y="726"/>
                  </a:moveTo>
                  <a:lnTo>
                    <a:pt x="862" y="726"/>
                  </a:lnTo>
                  <a:lnTo>
                    <a:pt x="730" y="0"/>
                  </a:lnTo>
                  <a:lnTo>
                    <a:pt x="133" y="0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rgbClr val="00B39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1" name="Freeform 40"/>
            <p:cNvSpPr>
              <a:spLocks/>
            </p:cNvSpPr>
            <p:nvPr/>
          </p:nvSpPr>
          <p:spPr bwMode="auto">
            <a:xfrm>
              <a:off x="5381888" y="3930855"/>
              <a:ext cx="1442114" cy="71894"/>
            </a:xfrm>
            <a:custGeom>
              <a:avLst/>
              <a:gdLst>
                <a:gd name="T0" fmla="*/ 1276 w 1705"/>
                <a:gd name="T1" fmla="*/ 0 h 85"/>
                <a:gd name="T2" fmla="*/ 429 w 1705"/>
                <a:gd name="T3" fmla="*/ 0 h 85"/>
                <a:gd name="T4" fmla="*/ 0 w 1705"/>
                <a:gd name="T5" fmla="*/ 47 h 85"/>
                <a:gd name="T6" fmla="*/ 440 w 1705"/>
                <a:gd name="T7" fmla="*/ 85 h 85"/>
                <a:gd name="T8" fmla="*/ 1257 w 1705"/>
                <a:gd name="T9" fmla="*/ 85 h 85"/>
                <a:gd name="T10" fmla="*/ 1705 w 1705"/>
                <a:gd name="T11" fmla="*/ 47 h 85"/>
                <a:gd name="T12" fmla="*/ 1276 w 1705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5" h="85">
                  <a:moveTo>
                    <a:pt x="1276" y="0"/>
                  </a:moveTo>
                  <a:lnTo>
                    <a:pt x="429" y="0"/>
                  </a:lnTo>
                  <a:lnTo>
                    <a:pt x="0" y="47"/>
                  </a:lnTo>
                  <a:lnTo>
                    <a:pt x="440" y="85"/>
                  </a:lnTo>
                  <a:lnTo>
                    <a:pt x="1257" y="85"/>
                  </a:lnTo>
                  <a:lnTo>
                    <a:pt x="1705" y="47"/>
                  </a:lnTo>
                  <a:lnTo>
                    <a:pt x="1276" y="0"/>
                  </a:lnTo>
                  <a:close/>
                </a:path>
              </a:pathLst>
            </a:custGeom>
            <a:solidFill>
              <a:srgbClr val="00B393">
                <a:lumMod val="5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2" name="Group 8"/>
          <p:cNvGrpSpPr/>
          <p:nvPr/>
        </p:nvGrpSpPr>
        <p:grpSpPr>
          <a:xfrm>
            <a:off x="5319140" y="5577923"/>
            <a:ext cx="941393" cy="1365991"/>
            <a:chOff x="5632249" y="4725075"/>
            <a:chExt cx="941393" cy="1365991"/>
          </a:xfrm>
        </p:grpSpPr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5632249" y="4725075"/>
              <a:ext cx="941392" cy="250361"/>
            </a:xfrm>
            <a:custGeom>
              <a:avLst/>
              <a:gdLst>
                <a:gd name="T0" fmla="*/ 0 w 1113"/>
                <a:gd name="T1" fmla="*/ 97 h 296"/>
                <a:gd name="T2" fmla="*/ 310 w 1113"/>
                <a:gd name="T3" fmla="*/ 0 h 296"/>
                <a:gd name="T4" fmla="*/ 798 w 1113"/>
                <a:gd name="T5" fmla="*/ 0 h 296"/>
                <a:gd name="T6" fmla="*/ 1113 w 1113"/>
                <a:gd name="T7" fmla="*/ 97 h 296"/>
                <a:gd name="T8" fmla="*/ 798 w 1113"/>
                <a:gd name="T9" fmla="*/ 296 h 296"/>
                <a:gd name="T10" fmla="*/ 310 w 1113"/>
                <a:gd name="T11" fmla="*/ 296 h 296"/>
                <a:gd name="T12" fmla="*/ 0 w 1113"/>
                <a:gd name="T13" fmla="*/ 9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3" h="296">
                  <a:moveTo>
                    <a:pt x="0" y="97"/>
                  </a:moveTo>
                  <a:lnTo>
                    <a:pt x="310" y="0"/>
                  </a:lnTo>
                  <a:lnTo>
                    <a:pt x="798" y="0"/>
                  </a:lnTo>
                  <a:lnTo>
                    <a:pt x="1113" y="97"/>
                  </a:lnTo>
                  <a:lnTo>
                    <a:pt x="798" y="296"/>
                  </a:lnTo>
                  <a:lnTo>
                    <a:pt x="310" y="296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6102523" y="4807119"/>
              <a:ext cx="471119" cy="1283947"/>
            </a:xfrm>
            <a:custGeom>
              <a:avLst/>
              <a:gdLst>
                <a:gd name="T0" fmla="*/ 557 w 557"/>
                <a:gd name="T1" fmla="*/ 0 h 1518"/>
                <a:gd name="T2" fmla="*/ 0 w 557"/>
                <a:gd name="T3" fmla="*/ 1518 h 1518"/>
                <a:gd name="T4" fmla="*/ 0 w 557"/>
                <a:gd name="T5" fmla="*/ 1518 h 1518"/>
                <a:gd name="T6" fmla="*/ 261 w 557"/>
                <a:gd name="T7" fmla="*/ 97 h 1518"/>
                <a:gd name="T8" fmla="*/ 557 w 557"/>
                <a:gd name="T9" fmla="*/ 0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7" h="1518">
                  <a:moveTo>
                    <a:pt x="557" y="0"/>
                  </a:moveTo>
                  <a:lnTo>
                    <a:pt x="0" y="1518"/>
                  </a:lnTo>
                  <a:lnTo>
                    <a:pt x="0" y="1518"/>
                  </a:lnTo>
                  <a:lnTo>
                    <a:pt x="261" y="97"/>
                  </a:lnTo>
                  <a:lnTo>
                    <a:pt x="557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5" name="Freeform 46"/>
            <p:cNvSpPr>
              <a:spLocks/>
            </p:cNvSpPr>
            <p:nvPr/>
          </p:nvSpPr>
          <p:spPr bwMode="auto">
            <a:xfrm>
              <a:off x="5632249" y="4807119"/>
              <a:ext cx="470273" cy="1283947"/>
            </a:xfrm>
            <a:custGeom>
              <a:avLst/>
              <a:gdLst>
                <a:gd name="T0" fmla="*/ 291 w 556"/>
                <a:gd name="T1" fmla="*/ 97 h 1518"/>
                <a:gd name="T2" fmla="*/ 556 w 556"/>
                <a:gd name="T3" fmla="*/ 1518 h 1518"/>
                <a:gd name="T4" fmla="*/ 0 w 556"/>
                <a:gd name="T5" fmla="*/ 0 h 1518"/>
                <a:gd name="T6" fmla="*/ 291 w 556"/>
                <a:gd name="T7" fmla="*/ 97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6" h="1518">
                  <a:moveTo>
                    <a:pt x="291" y="97"/>
                  </a:moveTo>
                  <a:lnTo>
                    <a:pt x="556" y="1518"/>
                  </a:lnTo>
                  <a:lnTo>
                    <a:pt x="0" y="0"/>
                  </a:lnTo>
                  <a:lnTo>
                    <a:pt x="291" y="97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6" name="Freeform 47"/>
            <p:cNvSpPr>
              <a:spLocks/>
            </p:cNvSpPr>
            <p:nvPr/>
          </p:nvSpPr>
          <p:spPr bwMode="auto">
            <a:xfrm>
              <a:off x="5878382" y="4889163"/>
              <a:ext cx="444899" cy="1201903"/>
            </a:xfrm>
            <a:custGeom>
              <a:avLst/>
              <a:gdLst>
                <a:gd name="T0" fmla="*/ 526 w 526"/>
                <a:gd name="T1" fmla="*/ 0 h 1421"/>
                <a:gd name="T2" fmla="*/ 265 w 526"/>
                <a:gd name="T3" fmla="*/ 1421 h 1421"/>
                <a:gd name="T4" fmla="*/ 0 w 526"/>
                <a:gd name="T5" fmla="*/ 0 h 1421"/>
                <a:gd name="T6" fmla="*/ 526 w 526"/>
                <a:gd name="T7" fmla="*/ 0 h 1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6" h="1421">
                  <a:moveTo>
                    <a:pt x="526" y="0"/>
                  </a:moveTo>
                  <a:lnTo>
                    <a:pt x="265" y="1421"/>
                  </a:lnTo>
                  <a:lnTo>
                    <a:pt x="0" y="0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7" name="Group 7"/>
          <p:cNvGrpSpPr/>
          <p:nvPr/>
        </p:nvGrpSpPr>
        <p:grpSpPr>
          <a:xfrm>
            <a:off x="5068779" y="4937641"/>
            <a:ext cx="1442114" cy="647894"/>
            <a:chOff x="5381888" y="4084793"/>
            <a:chExt cx="1442114" cy="647894"/>
          </a:xfrm>
        </p:grpSpPr>
        <p:sp>
          <p:nvSpPr>
            <p:cNvPr id="58" name="Freeform 42"/>
            <p:cNvSpPr>
              <a:spLocks/>
            </p:cNvSpPr>
            <p:nvPr/>
          </p:nvSpPr>
          <p:spPr bwMode="auto">
            <a:xfrm>
              <a:off x="6355421" y="4116934"/>
              <a:ext cx="468581" cy="615753"/>
            </a:xfrm>
            <a:custGeom>
              <a:avLst/>
              <a:gdLst>
                <a:gd name="T0" fmla="*/ 132 w 554"/>
                <a:gd name="T1" fmla="*/ 0 h 728"/>
                <a:gd name="T2" fmla="*/ 554 w 554"/>
                <a:gd name="T3" fmla="*/ 0 h 728"/>
                <a:gd name="T4" fmla="*/ 317 w 554"/>
                <a:gd name="T5" fmla="*/ 653 h 728"/>
                <a:gd name="T6" fmla="*/ 0 w 554"/>
                <a:gd name="T7" fmla="*/ 728 h 728"/>
                <a:gd name="T8" fmla="*/ 132 w 554"/>
                <a:gd name="T9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4" h="728">
                  <a:moveTo>
                    <a:pt x="132" y="0"/>
                  </a:moveTo>
                  <a:lnTo>
                    <a:pt x="554" y="0"/>
                  </a:lnTo>
                  <a:lnTo>
                    <a:pt x="317" y="653"/>
                  </a:lnTo>
                  <a:lnTo>
                    <a:pt x="0" y="728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BAF7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9" name="Freeform 43"/>
            <p:cNvSpPr>
              <a:spLocks/>
            </p:cNvSpPr>
            <p:nvPr/>
          </p:nvSpPr>
          <p:spPr bwMode="auto">
            <a:xfrm>
              <a:off x="5381888" y="4116934"/>
              <a:ext cx="468581" cy="615753"/>
            </a:xfrm>
            <a:custGeom>
              <a:avLst/>
              <a:gdLst>
                <a:gd name="T0" fmla="*/ 554 w 554"/>
                <a:gd name="T1" fmla="*/ 728 h 728"/>
                <a:gd name="T2" fmla="*/ 237 w 554"/>
                <a:gd name="T3" fmla="*/ 653 h 728"/>
                <a:gd name="T4" fmla="*/ 0 w 554"/>
                <a:gd name="T5" fmla="*/ 0 h 728"/>
                <a:gd name="T6" fmla="*/ 421 w 554"/>
                <a:gd name="T7" fmla="*/ 0 h 728"/>
                <a:gd name="T8" fmla="*/ 554 w 554"/>
                <a:gd name="T9" fmla="*/ 728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4" h="728">
                  <a:moveTo>
                    <a:pt x="554" y="728"/>
                  </a:moveTo>
                  <a:lnTo>
                    <a:pt x="237" y="653"/>
                  </a:lnTo>
                  <a:lnTo>
                    <a:pt x="0" y="0"/>
                  </a:lnTo>
                  <a:lnTo>
                    <a:pt x="421" y="0"/>
                  </a:lnTo>
                  <a:lnTo>
                    <a:pt x="554" y="728"/>
                  </a:lnTo>
                  <a:close/>
                </a:path>
              </a:pathLst>
            </a:custGeom>
            <a:solidFill>
              <a:srgbClr val="00BAF7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0" name="Freeform 44"/>
            <p:cNvSpPr>
              <a:spLocks/>
            </p:cNvSpPr>
            <p:nvPr/>
          </p:nvSpPr>
          <p:spPr bwMode="auto">
            <a:xfrm>
              <a:off x="5737976" y="4116934"/>
              <a:ext cx="729092" cy="615753"/>
            </a:xfrm>
            <a:custGeom>
              <a:avLst/>
              <a:gdLst>
                <a:gd name="T0" fmla="*/ 0 w 862"/>
                <a:gd name="T1" fmla="*/ 0 h 728"/>
                <a:gd name="T2" fmla="*/ 862 w 862"/>
                <a:gd name="T3" fmla="*/ 0 h 728"/>
                <a:gd name="T4" fmla="*/ 730 w 862"/>
                <a:gd name="T5" fmla="*/ 728 h 728"/>
                <a:gd name="T6" fmla="*/ 133 w 862"/>
                <a:gd name="T7" fmla="*/ 728 h 728"/>
                <a:gd name="T8" fmla="*/ 0 w 862"/>
                <a:gd name="T9" fmla="*/ 0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2" h="728">
                  <a:moveTo>
                    <a:pt x="0" y="0"/>
                  </a:moveTo>
                  <a:lnTo>
                    <a:pt x="862" y="0"/>
                  </a:lnTo>
                  <a:lnTo>
                    <a:pt x="730" y="728"/>
                  </a:lnTo>
                  <a:lnTo>
                    <a:pt x="133" y="7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AF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1" name="Freeform 48"/>
            <p:cNvSpPr>
              <a:spLocks/>
            </p:cNvSpPr>
            <p:nvPr/>
          </p:nvSpPr>
          <p:spPr bwMode="auto">
            <a:xfrm>
              <a:off x="5381888" y="4084793"/>
              <a:ext cx="1442114" cy="71894"/>
            </a:xfrm>
            <a:custGeom>
              <a:avLst/>
              <a:gdLst>
                <a:gd name="T0" fmla="*/ 1276 w 1705"/>
                <a:gd name="T1" fmla="*/ 85 h 85"/>
                <a:gd name="T2" fmla="*/ 429 w 1705"/>
                <a:gd name="T3" fmla="*/ 85 h 85"/>
                <a:gd name="T4" fmla="*/ 0 w 1705"/>
                <a:gd name="T5" fmla="*/ 38 h 85"/>
                <a:gd name="T6" fmla="*/ 440 w 1705"/>
                <a:gd name="T7" fmla="*/ 0 h 85"/>
                <a:gd name="T8" fmla="*/ 1257 w 1705"/>
                <a:gd name="T9" fmla="*/ 0 h 85"/>
                <a:gd name="T10" fmla="*/ 1705 w 1705"/>
                <a:gd name="T11" fmla="*/ 38 h 85"/>
                <a:gd name="T12" fmla="*/ 1276 w 1705"/>
                <a:gd name="T13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5" h="85">
                  <a:moveTo>
                    <a:pt x="1276" y="85"/>
                  </a:moveTo>
                  <a:lnTo>
                    <a:pt x="429" y="85"/>
                  </a:lnTo>
                  <a:lnTo>
                    <a:pt x="0" y="38"/>
                  </a:lnTo>
                  <a:lnTo>
                    <a:pt x="440" y="0"/>
                  </a:lnTo>
                  <a:lnTo>
                    <a:pt x="1257" y="0"/>
                  </a:lnTo>
                  <a:lnTo>
                    <a:pt x="1705" y="38"/>
                  </a:lnTo>
                  <a:lnTo>
                    <a:pt x="1276" y="85"/>
                  </a:lnTo>
                  <a:close/>
                </a:path>
              </a:pathLst>
            </a:custGeom>
            <a:solidFill>
              <a:srgbClr val="00BAF7">
                <a:lumMod val="5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3997805" y="1219794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en-US" altLang="zh-CN" sz="44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360548" y="1886302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Put Your </a:t>
            </a:r>
            <a:r>
              <a:rPr lang="en-US" sz="1600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Awesome Subtitle</a:t>
            </a:r>
          </a:p>
        </p:txBody>
      </p:sp>
      <p:cxnSp>
        <p:nvCxnSpPr>
          <p:cNvPr id="64" name="Straight Connector 5"/>
          <p:cNvCxnSpPr/>
          <p:nvPr/>
        </p:nvCxnSpPr>
        <p:spPr>
          <a:xfrm>
            <a:off x="6572546" y="3491297"/>
            <a:ext cx="906714" cy="0"/>
          </a:xfrm>
          <a:prstGeom prst="line">
            <a:avLst/>
          </a:prstGeom>
          <a:noFill/>
          <a:ln w="6350" cap="flat" cmpd="sng" algn="ctr">
            <a:solidFill>
              <a:srgbClr val="89C600"/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65" name="Rectangle 32"/>
          <p:cNvSpPr/>
          <p:nvPr/>
        </p:nvSpPr>
        <p:spPr>
          <a:xfrm>
            <a:off x="8315624" y="3475385"/>
            <a:ext cx="16871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ameta, consectetur.</a:t>
            </a:r>
            <a:endParaRPr lang="id-ID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315624" y="3209893"/>
            <a:ext cx="11391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Graduate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67" name="Straight Connector 31"/>
          <p:cNvCxnSpPr/>
          <p:nvPr/>
        </p:nvCxnSpPr>
        <p:spPr>
          <a:xfrm>
            <a:off x="6910988" y="5277658"/>
            <a:ext cx="906714" cy="0"/>
          </a:xfrm>
          <a:prstGeom prst="line">
            <a:avLst/>
          </a:prstGeom>
          <a:noFill/>
          <a:ln w="6350" cap="flat" cmpd="sng" algn="ctr">
            <a:solidFill>
              <a:srgbClr val="00BAF7"/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68" name="Rectangle 39"/>
          <p:cNvSpPr/>
          <p:nvPr/>
        </p:nvSpPr>
        <p:spPr>
          <a:xfrm>
            <a:off x="8654066" y="5261746"/>
            <a:ext cx="16871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ameta, consectetur.</a:t>
            </a:r>
            <a:endParaRPr lang="id-ID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8654066" y="4996254"/>
            <a:ext cx="10647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SuitCase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0" name="Straight Connector 46"/>
          <p:cNvCxnSpPr/>
          <p:nvPr/>
        </p:nvCxnSpPr>
        <p:spPr>
          <a:xfrm flipH="1">
            <a:off x="4086522" y="6309112"/>
            <a:ext cx="906714" cy="0"/>
          </a:xfrm>
          <a:prstGeom prst="line">
            <a:avLst/>
          </a:prstGeom>
          <a:noFill/>
          <a:ln w="6350" cap="flat" cmpd="sng" algn="ctr">
            <a:solidFill>
              <a:srgbClr val="FFC000"/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71" name="Rectangle 48"/>
          <p:cNvSpPr/>
          <p:nvPr/>
        </p:nvSpPr>
        <p:spPr>
          <a:xfrm flipH="1">
            <a:off x="1562975" y="6293200"/>
            <a:ext cx="16871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ameta, consectetur.</a:t>
            </a:r>
            <a:endParaRPr lang="id-ID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 flipH="1">
            <a:off x="2406657" y="6027708"/>
            <a:ext cx="843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E-Mail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3" name="Straight Connector 47"/>
          <p:cNvCxnSpPr/>
          <p:nvPr/>
        </p:nvCxnSpPr>
        <p:spPr>
          <a:xfrm flipH="1">
            <a:off x="3748080" y="4522751"/>
            <a:ext cx="906714" cy="0"/>
          </a:xfrm>
          <a:prstGeom prst="line">
            <a:avLst/>
          </a:prstGeom>
          <a:noFill/>
          <a:ln w="6350" cap="flat" cmpd="sng" algn="ctr">
            <a:solidFill>
              <a:srgbClr val="00B393"/>
            </a:solidFill>
            <a:prstDash val="sysDash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74" name="Rectangle 51"/>
          <p:cNvSpPr/>
          <p:nvPr/>
        </p:nvSpPr>
        <p:spPr>
          <a:xfrm flipH="1">
            <a:off x="1224533" y="4506839"/>
            <a:ext cx="16871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ameta, consectetur.</a:t>
            </a:r>
            <a:endParaRPr lang="id-ID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 flipH="1">
            <a:off x="1889000" y="4241347"/>
            <a:ext cx="10227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Website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6" name="Freeform 51"/>
          <p:cNvSpPr>
            <a:spLocks noChangeArrowheads="1"/>
          </p:cNvSpPr>
          <p:nvPr/>
        </p:nvSpPr>
        <p:spPr bwMode="auto">
          <a:xfrm>
            <a:off x="3358679" y="6220841"/>
            <a:ext cx="363747" cy="224913"/>
          </a:xfrm>
          <a:custGeom>
            <a:avLst/>
            <a:gdLst>
              <a:gd name="T0" fmla="*/ 8120 w 461"/>
              <a:gd name="T1" fmla="*/ 12182 h 285"/>
              <a:gd name="T2" fmla="*/ 8120 w 461"/>
              <a:gd name="T3" fmla="*/ 12182 h 285"/>
              <a:gd name="T4" fmla="*/ 91576 w 461"/>
              <a:gd name="T5" fmla="*/ 56398 h 285"/>
              <a:gd name="T6" fmla="*/ 104207 w 461"/>
              <a:gd name="T7" fmla="*/ 60008 h 285"/>
              <a:gd name="T8" fmla="*/ 111876 w 461"/>
              <a:gd name="T9" fmla="*/ 56398 h 285"/>
              <a:gd name="T10" fmla="*/ 195783 w 461"/>
              <a:gd name="T11" fmla="*/ 12182 h 285"/>
              <a:gd name="T12" fmla="*/ 199843 w 461"/>
              <a:gd name="T13" fmla="*/ 0 h 285"/>
              <a:gd name="T14" fmla="*/ 8120 w 461"/>
              <a:gd name="T15" fmla="*/ 0 h 285"/>
              <a:gd name="T16" fmla="*/ 8120 w 461"/>
              <a:gd name="T17" fmla="*/ 12182 h 285"/>
              <a:gd name="T18" fmla="*/ 199843 w 461"/>
              <a:gd name="T19" fmla="*/ 36095 h 285"/>
              <a:gd name="T20" fmla="*/ 199843 w 461"/>
              <a:gd name="T21" fmla="*/ 36095 h 285"/>
              <a:gd name="T22" fmla="*/ 111876 w 461"/>
              <a:gd name="T23" fmla="*/ 80311 h 285"/>
              <a:gd name="T24" fmla="*/ 104207 w 461"/>
              <a:gd name="T25" fmla="*/ 80311 h 285"/>
              <a:gd name="T26" fmla="*/ 91576 w 461"/>
              <a:gd name="T27" fmla="*/ 80311 h 285"/>
              <a:gd name="T28" fmla="*/ 8120 w 461"/>
              <a:gd name="T29" fmla="*/ 36095 h 285"/>
              <a:gd name="T30" fmla="*/ 4060 w 461"/>
              <a:gd name="T31" fmla="*/ 36095 h 285"/>
              <a:gd name="T32" fmla="*/ 4060 w 461"/>
              <a:gd name="T33" fmla="*/ 120015 h 285"/>
              <a:gd name="T34" fmla="*/ 15789 w 461"/>
              <a:gd name="T35" fmla="*/ 128137 h 285"/>
              <a:gd name="T36" fmla="*/ 191723 w 461"/>
              <a:gd name="T37" fmla="*/ 128137 h 285"/>
              <a:gd name="T38" fmla="*/ 203903 w 461"/>
              <a:gd name="T39" fmla="*/ 120015 h 285"/>
              <a:gd name="T40" fmla="*/ 203903 w 461"/>
              <a:gd name="T41" fmla="*/ 36095 h 285"/>
              <a:gd name="T42" fmla="*/ 199843 w 461"/>
              <a:gd name="T43" fmla="*/ 36095 h 28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61" h="285">
                <a:moveTo>
                  <a:pt x="18" y="27"/>
                </a:moveTo>
                <a:lnTo>
                  <a:pt x="18" y="27"/>
                </a:lnTo>
                <a:cubicBezTo>
                  <a:pt x="35" y="35"/>
                  <a:pt x="203" y="125"/>
                  <a:pt x="203" y="125"/>
                </a:cubicBezTo>
                <a:cubicBezTo>
                  <a:pt x="212" y="133"/>
                  <a:pt x="221" y="133"/>
                  <a:pt x="231" y="133"/>
                </a:cubicBezTo>
                <a:cubicBezTo>
                  <a:pt x="239" y="133"/>
                  <a:pt x="248" y="133"/>
                  <a:pt x="248" y="125"/>
                </a:cubicBezTo>
                <a:cubicBezTo>
                  <a:pt x="256" y="125"/>
                  <a:pt x="425" y="35"/>
                  <a:pt x="434" y="27"/>
                </a:cubicBezTo>
                <a:cubicBezTo>
                  <a:pt x="452" y="18"/>
                  <a:pt x="460" y="0"/>
                  <a:pt x="44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9" y="18"/>
                  <a:pt x="18" y="27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434" y="80"/>
                  <a:pt x="256" y="169"/>
                  <a:pt x="248" y="178"/>
                </a:cubicBezTo>
                <a:cubicBezTo>
                  <a:pt x="248" y="178"/>
                  <a:pt x="239" y="178"/>
                  <a:pt x="231" y="178"/>
                </a:cubicBezTo>
                <a:cubicBezTo>
                  <a:pt x="221" y="178"/>
                  <a:pt x="212" y="178"/>
                  <a:pt x="203" y="178"/>
                </a:cubicBezTo>
                <a:cubicBezTo>
                  <a:pt x="194" y="169"/>
                  <a:pt x="27" y="80"/>
                  <a:pt x="18" y="80"/>
                </a:cubicBezTo>
                <a:cubicBezTo>
                  <a:pt x="9" y="72"/>
                  <a:pt x="9" y="80"/>
                  <a:pt x="9" y="80"/>
                </a:cubicBezTo>
                <a:cubicBezTo>
                  <a:pt x="9" y="88"/>
                  <a:pt x="9" y="266"/>
                  <a:pt x="9" y="266"/>
                </a:cubicBezTo>
                <a:cubicBezTo>
                  <a:pt x="9" y="275"/>
                  <a:pt x="18" y="284"/>
                  <a:pt x="35" y="284"/>
                </a:cubicBezTo>
                <a:cubicBezTo>
                  <a:pt x="425" y="284"/>
                  <a:pt x="425" y="284"/>
                  <a:pt x="425" y="284"/>
                </a:cubicBezTo>
                <a:cubicBezTo>
                  <a:pt x="443" y="284"/>
                  <a:pt x="452" y="275"/>
                  <a:pt x="452" y="266"/>
                </a:cubicBezTo>
                <a:cubicBezTo>
                  <a:pt x="452" y="266"/>
                  <a:pt x="452" y="88"/>
                  <a:pt x="452" y="80"/>
                </a:cubicBezTo>
                <a:cubicBezTo>
                  <a:pt x="452" y="80"/>
                  <a:pt x="452" y="72"/>
                  <a:pt x="443" y="8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7" name="Freeform 81"/>
          <p:cNvSpPr>
            <a:spLocks noChangeArrowheads="1"/>
          </p:cNvSpPr>
          <p:nvPr/>
        </p:nvSpPr>
        <p:spPr bwMode="auto">
          <a:xfrm>
            <a:off x="3002160" y="4390052"/>
            <a:ext cx="391514" cy="313767"/>
          </a:xfrm>
          <a:custGeom>
            <a:avLst/>
            <a:gdLst>
              <a:gd name="T0" fmla="*/ 199067 w 497"/>
              <a:gd name="T1" fmla="*/ 0 h 401"/>
              <a:gd name="T2" fmla="*/ 199067 w 497"/>
              <a:gd name="T3" fmla="*/ 0 h 401"/>
              <a:gd name="T4" fmla="*/ 23870 w 497"/>
              <a:gd name="T5" fmla="*/ 0 h 401"/>
              <a:gd name="T6" fmla="*/ 0 w 497"/>
              <a:gd name="T7" fmla="*/ 20131 h 401"/>
              <a:gd name="T8" fmla="*/ 0 w 497"/>
              <a:gd name="T9" fmla="*/ 155231 h 401"/>
              <a:gd name="T10" fmla="*/ 23870 w 497"/>
              <a:gd name="T11" fmla="*/ 178941 h 401"/>
              <a:gd name="T12" fmla="*/ 199067 w 497"/>
              <a:gd name="T13" fmla="*/ 178941 h 401"/>
              <a:gd name="T14" fmla="*/ 223388 w 497"/>
              <a:gd name="T15" fmla="*/ 155231 h 401"/>
              <a:gd name="T16" fmla="*/ 223388 w 497"/>
              <a:gd name="T17" fmla="*/ 20131 h 401"/>
              <a:gd name="T18" fmla="*/ 199067 w 497"/>
              <a:gd name="T19" fmla="*/ 0 h 401"/>
              <a:gd name="T20" fmla="*/ 51343 w 497"/>
              <a:gd name="T21" fmla="*/ 20131 h 401"/>
              <a:gd name="T22" fmla="*/ 51343 w 497"/>
              <a:gd name="T23" fmla="*/ 20131 h 401"/>
              <a:gd name="T24" fmla="*/ 59450 w 497"/>
              <a:gd name="T25" fmla="*/ 28183 h 401"/>
              <a:gd name="T26" fmla="*/ 51343 w 497"/>
              <a:gd name="T27" fmla="*/ 35788 h 401"/>
              <a:gd name="T28" fmla="*/ 43687 w 497"/>
              <a:gd name="T29" fmla="*/ 28183 h 401"/>
              <a:gd name="T30" fmla="*/ 51343 w 497"/>
              <a:gd name="T31" fmla="*/ 20131 h 401"/>
              <a:gd name="T32" fmla="*/ 19817 w 497"/>
              <a:gd name="T33" fmla="*/ 28183 h 401"/>
              <a:gd name="T34" fmla="*/ 19817 w 497"/>
              <a:gd name="T35" fmla="*/ 28183 h 401"/>
              <a:gd name="T36" fmla="*/ 27473 w 497"/>
              <a:gd name="T37" fmla="*/ 20131 h 401"/>
              <a:gd name="T38" fmla="*/ 35580 w 497"/>
              <a:gd name="T39" fmla="*/ 28183 h 401"/>
              <a:gd name="T40" fmla="*/ 27473 w 497"/>
              <a:gd name="T41" fmla="*/ 35788 h 401"/>
              <a:gd name="T42" fmla="*/ 19817 w 497"/>
              <a:gd name="T43" fmla="*/ 28183 h 401"/>
              <a:gd name="T44" fmla="*/ 199067 w 497"/>
              <a:gd name="T45" fmla="*/ 155231 h 401"/>
              <a:gd name="T46" fmla="*/ 199067 w 497"/>
              <a:gd name="T47" fmla="*/ 155231 h 401"/>
              <a:gd name="T48" fmla="*/ 19817 w 497"/>
              <a:gd name="T49" fmla="*/ 155231 h 401"/>
              <a:gd name="T50" fmla="*/ 19817 w 497"/>
              <a:gd name="T51" fmla="*/ 51893 h 401"/>
              <a:gd name="T52" fmla="*/ 199067 w 497"/>
              <a:gd name="T53" fmla="*/ 51893 h 401"/>
              <a:gd name="T54" fmla="*/ 199067 w 497"/>
              <a:gd name="T55" fmla="*/ 155231 h 401"/>
              <a:gd name="T56" fmla="*/ 199067 w 497"/>
              <a:gd name="T57" fmla="*/ 35788 h 401"/>
              <a:gd name="T58" fmla="*/ 199067 w 497"/>
              <a:gd name="T59" fmla="*/ 35788 h 401"/>
              <a:gd name="T60" fmla="*/ 67557 w 497"/>
              <a:gd name="T61" fmla="*/ 35788 h 401"/>
              <a:gd name="T62" fmla="*/ 67557 w 497"/>
              <a:gd name="T63" fmla="*/ 20131 h 401"/>
              <a:gd name="T64" fmla="*/ 199067 w 497"/>
              <a:gd name="T65" fmla="*/ 20131 h 401"/>
              <a:gd name="T66" fmla="*/ 199067 w 497"/>
              <a:gd name="T67" fmla="*/ 35788 h 40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01">
                <a:moveTo>
                  <a:pt x="442" y="0"/>
                </a:moveTo>
                <a:lnTo>
                  <a:pt x="442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19"/>
                  <a:pt x="0" y="45"/>
                </a:cubicBezTo>
                <a:cubicBezTo>
                  <a:pt x="0" y="347"/>
                  <a:pt x="0" y="347"/>
                  <a:pt x="0" y="347"/>
                </a:cubicBezTo>
                <a:cubicBezTo>
                  <a:pt x="0" y="373"/>
                  <a:pt x="17" y="400"/>
                  <a:pt x="53" y="400"/>
                </a:cubicBezTo>
                <a:cubicBezTo>
                  <a:pt x="442" y="400"/>
                  <a:pt x="442" y="400"/>
                  <a:pt x="442" y="400"/>
                </a:cubicBezTo>
                <a:cubicBezTo>
                  <a:pt x="469" y="400"/>
                  <a:pt x="496" y="373"/>
                  <a:pt x="496" y="347"/>
                </a:cubicBezTo>
                <a:cubicBezTo>
                  <a:pt x="496" y="45"/>
                  <a:pt x="496" y="45"/>
                  <a:pt x="496" y="45"/>
                </a:cubicBezTo>
                <a:cubicBezTo>
                  <a:pt x="496" y="19"/>
                  <a:pt x="469" y="0"/>
                  <a:pt x="442" y="0"/>
                </a:cubicBezTo>
                <a:close/>
                <a:moveTo>
                  <a:pt x="114" y="45"/>
                </a:moveTo>
                <a:lnTo>
                  <a:pt x="114" y="45"/>
                </a:lnTo>
                <a:cubicBezTo>
                  <a:pt x="123" y="45"/>
                  <a:pt x="132" y="54"/>
                  <a:pt x="132" y="63"/>
                </a:cubicBezTo>
                <a:cubicBezTo>
                  <a:pt x="132" y="72"/>
                  <a:pt x="123" y="80"/>
                  <a:pt x="114" y="80"/>
                </a:cubicBezTo>
                <a:cubicBezTo>
                  <a:pt x="106" y="80"/>
                  <a:pt x="97" y="72"/>
                  <a:pt x="97" y="63"/>
                </a:cubicBezTo>
                <a:cubicBezTo>
                  <a:pt x="97" y="54"/>
                  <a:pt x="106" y="45"/>
                  <a:pt x="114" y="45"/>
                </a:cubicBezTo>
                <a:close/>
                <a:moveTo>
                  <a:pt x="44" y="63"/>
                </a:moveTo>
                <a:lnTo>
                  <a:pt x="44" y="63"/>
                </a:lnTo>
                <a:cubicBezTo>
                  <a:pt x="44" y="54"/>
                  <a:pt x="53" y="45"/>
                  <a:pt x="61" y="45"/>
                </a:cubicBezTo>
                <a:cubicBezTo>
                  <a:pt x="70" y="45"/>
                  <a:pt x="79" y="54"/>
                  <a:pt x="79" y="63"/>
                </a:cubicBezTo>
                <a:cubicBezTo>
                  <a:pt x="79" y="72"/>
                  <a:pt x="70" y="80"/>
                  <a:pt x="61" y="80"/>
                </a:cubicBezTo>
                <a:cubicBezTo>
                  <a:pt x="53" y="80"/>
                  <a:pt x="44" y="72"/>
                  <a:pt x="44" y="63"/>
                </a:cubicBezTo>
                <a:close/>
                <a:moveTo>
                  <a:pt x="442" y="347"/>
                </a:moveTo>
                <a:lnTo>
                  <a:pt x="442" y="347"/>
                </a:lnTo>
                <a:cubicBezTo>
                  <a:pt x="44" y="347"/>
                  <a:pt x="44" y="347"/>
                  <a:pt x="44" y="347"/>
                </a:cubicBezTo>
                <a:cubicBezTo>
                  <a:pt x="44" y="116"/>
                  <a:pt x="44" y="116"/>
                  <a:pt x="44" y="116"/>
                </a:cubicBezTo>
                <a:cubicBezTo>
                  <a:pt x="442" y="116"/>
                  <a:pt x="442" y="116"/>
                  <a:pt x="442" y="116"/>
                </a:cubicBezTo>
                <a:lnTo>
                  <a:pt x="442" y="347"/>
                </a:lnTo>
                <a:close/>
                <a:moveTo>
                  <a:pt x="442" y="80"/>
                </a:moveTo>
                <a:lnTo>
                  <a:pt x="442" y="80"/>
                </a:lnTo>
                <a:cubicBezTo>
                  <a:pt x="150" y="80"/>
                  <a:pt x="150" y="80"/>
                  <a:pt x="150" y="80"/>
                </a:cubicBezTo>
                <a:cubicBezTo>
                  <a:pt x="150" y="45"/>
                  <a:pt x="150" y="45"/>
                  <a:pt x="150" y="45"/>
                </a:cubicBezTo>
                <a:cubicBezTo>
                  <a:pt x="442" y="45"/>
                  <a:pt x="442" y="45"/>
                  <a:pt x="442" y="45"/>
                </a:cubicBezTo>
                <a:lnTo>
                  <a:pt x="442" y="80"/>
                </a:lnTo>
                <a:close/>
              </a:path>
            </a:pathLst>
          </a:custGeom>
          <a:solidFill>
            <a:srgbClr val="00B393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8" name="Freeform 97"/>
          <p:cNvSpPr>
            <a:spLocks noChangeArrowheads="1"/>
          </p:cNvSpPr>
          <p:nvPr/>
        </p:nvSpPr>
        <p:spPr bwMode="auto">
          <a:xfrm>
            <a:off x="8167915" y="5127463"/>
            <a:ext cx="391511" cy="335980"/>
          </a:xfrm>
          <a:custGeom>
            <a:avLst/>
            <a:gdLst>
              <a:gd name="T0" fmla="*/ 103587 w 497"/>
              <a:gd name="T1" fmla="*/ 104160 h 426"/>
              <a:gd name="T2" fmla="*/ 103587 w 497"/>
              <a:gd name="T3" fmla="*/ 104160 h 426"/>
              <a:gd name="T4" fmla="*/ 123403 w 497"/>
              <a:gd name="T5" fmla="*/ 104160 h 426"/>
              <a:gd name="T6" fmla="*/ 123403 w 497"/>
              <a:gd name="T7" fmla="*/ 124000 h 426"/>
              <a:gd name="T8" fmla="*/ 223387 w 497"/>
              <a:gd name="T9" fmla="*/ 124000 h 426"/>
              <a:gd name="T10" fmla="*/ 219333 w 497"/>
              <a:gd name="T11" fmla="*/ 59971 h 426"/>
              <a:gd name="T12" fmla="*/ 199517 w 497"/>
              <a:gd name="T13" fmla="*/ 36073 h 426"/>
              <a:gd name="T14" fmla="*/ 163487 w 497"/>
              <a:gd name="T15" fmla="*/ 36073 h 426"/>
              <a:gd name="T16" fmla="*/ 151777 w 497"/>
              <a:gd name="T17" fmla="*/ 12175 h 426"/>
              <a:gd name="T18" fmla="*/ 135113 w 497"/>
              <a:gd name="T19" fmla="*/ 0 h 426"/>
              <a:gd name="T20" fmla="*/ 87373 w 497"/>
              <a:gd name="T21" fmla="*/ 0 h 426"/>
              <a:gd name="T22" fmla="*/ 75663 w 497"/>
              <a:gd name="T23" fmla="*/ 12175 h 426"/>
              <a:gd name="T24" fmla="*/ 59900 w 497"/>
              <a:gd name="T25" fmla="*/ 36073 h 426"/>
              <a:gd name="T26" fmla="*/ 23870 w 497"/>
              <a:gd name="T27" fmla="*/ 36073 h 426"/>
              <a:gd name="T28" fmla="*/ 4053 w 497"/>
              <a:gd name="T29" fmla="*/ 59971 h 426"/>
              <a:gd name="T30" fmla="*/ 0 w 497"/>
              <a:gd name="T31" fmla="*/ 124000 h 426"/>
              <a:gd name="T32" fmla="*/ 103587 w 497"/>
              <a:gd name="T33" fmla="*/ 124000 h 426"/>
              <a:gd name="T34" fmla="*/ 103587 w 497"/>
              <a:gd name="T35" fmla="*/ 104160 h 426"/>
              <a:gd name="T36" fmla="*/ 83770 w 497"/>
              <a:gd name="T37" fmla="*/ 23898 h 426"/>
              <a:gd name="T38" fmla="*/ 83770 w 497"/>
              <a:gd name="T39" fmla="*/ 23898 h 426"/>
              <a:gd name="T40" fmla="*/ 95480 w 497"/>
              <a:gd name="T41" fmla="*/ 16233 h 426"/>
              <a:gd name="T42" fmla="*/ 127907 w 497"/>
              <a:gd name="T43" fmla="*/ 16233 h 426"/>
              <a:gd name="T44" fmla="*/ 139166 w 497"/>
              <a:gd name="T45" fmla="*/ 23898 h 426"/>
              <a:gd name="T46" fmla="*/ 143670 w 497"/>
              <a:gd name="T47" fmla="*/ 36073 h 426"/>
              <a:gd name="T48" fmla="*/ 79717 w 497"/>
              <a:gd name="T49" fmla="*/ 36073 h 426"/>
              <a:gd name="T50" fmla="*/ 83770 w 497"/>
              <a:gd name="T51" fmla="*/ 23898 h 426"/>
              <a:gd name="T52" fmla="*/ 123403 w 497"/>
              <a:gd name="T53" fmla="*/ 160073 h 426"/>
              <a:gd name="T54" fmla="*/ 123403 w 497"/>
              <a:gd name="T55" fmla="*/ 160073 h 426"/>
              <a:gd name="T56" fmla="*/ 103587 w 497"/>
              <a:gd name="T57" fmla="*/ 160073 h 426"/>
              <a:gd name="T58" fmla="*/ 103587 w 497"/>
              <a:gd name="T59" fmla="*/ 136175 h 426"/>
              <a:gd name="T60" fmla="*/ 4053 w 497"/>
              <a:gd name="T61" fmla="*/ 136175 h 426"/>
              <a:gd name="T62" fmla="*/ 7656 w 497"/>
              <a:gd name="T63" fmla="*/ 171797 h 426"/>
              <a:gd name="T64" fmla="*/ 27923 w 497"/>
              <a:gd name="T65" fmla="*/ 191637 h 426"/>
              <a:gd name="T66" fmla="*/ 195463 w 497"/>
              <a:gd name="T67" fmla="*/ 191637 h 426"/>
              <a:gd name="T68" fmla="*/ 215280 w 497"/>
              <a:gd name="T69" fmla="*/ 171797 h 426"/>
              <a:gd name="T70" fmla="*/ 219333 w 497"/>
              <a:gd name="T71" fmla="*/ 136175 h 426"/>
              <a:gd name="T72" fmla="*/ 123403 w 497"/>
              <a:gd name="T73" fmla="*/ 136175 h 426"/>
              <a:gd name="T74" fmla="*/ 123403 w 497"/>
              <a:gd name="T75" fmla="*/ 160073 h 42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rgbClr val="00BAF7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9" name="Freeform 101"/>
          <p:cNvSpPr>
            <a:spLocks noChangeArrowheads="1"/>
          </p:cNvSpPr>
          <p:nvPr/>
        </p:nvSpPr>
        <p:spPr bwMode="auto">
          <a:xfrm>
            <a:off x="7829472" y="3365415"/>
            <a:ext cx="391513" cy="299883"/>
          </a:xfrm>
          <a:custGeom>
            <a:avLst/>
            <a:gdLst>
              <a:gd name="T0" fmla="*/ 36030 w 497"/>
              <a:gd name="T1" fmla="*/ 111308 h 382"/>
              <a:gd name="T2" fmla="*/ 36030 w 497"/>
              <a:gd name="T3" fmla="*/ 111308 h 382"/>
              <a:gd name="T4" fmla="*/ 71610 w 497"/>
              <a:gd name="T5" fmla="*/ 147214 h 382"/>
              <a:gd name="T6" fmla="*/ 111693 w 497"/>
              <a:gd name="T7" fmla="*/ 171001 h 382"/>
              <a:gd name="T8" fmla="*/ 151777 w 497"/>
              <a:gd name="T9" fmla="*/ 151253 h 382"/>
              <a:gd name="T10" fmla="*/ 175647 w 497"/>
              <a:gd name="T11" fmla="*/ 115796 h 382"/>
              <a:gd name="T12" fmla="*/ 111693 w 497"/>
              <a:gd name="T13" fmla="*/ 147214 h 382"/>
              <a:gd name="T14" fmla="*/ 36030 w 497"/>
              <a:gd name="T15" fmla="*/ 111308 h 382"/>
              <a:gd name="T16" fmla="*/ 219333 w 497"/>
              <a:gd name="T17" fmla="*/ 55654 h 382"/>
              <a:gd name="T18" fmla="*/ 219333 w 497"/>
              <a:gd name="T19" fmla="*/ 55654 h 382"/>
              <a:gd name="T20" fmla="*/ 123403 w 497"/>
              <a:gd name="T21" fmla="*/ 4039 h 382"/>
              <a:gd name="T22" fmla="*/ 99533 w 497"/>
              <a:gd name="T23" fmla="*/ 4039 h 382"/>
              <a:gd name="T24" fmla="*/ 4053 w 497"/>
              <a:gd name="T25" fmla="*/ 55654 h 382"/>
              <a:gd name="T26" fmla="*/ 4053 w 497"/>
              <a:gd name="T27" fmla="*/ 71812 h 382"/>
              <a:gd name="T28" fmla="*/ 99533 w 497"/>
              <a:gd name="T29" fmla="*/ 123426 h 382"/>
              <a:gd name="T30" fmla="*/ 123403 w 497"/>
              <a:gd name="T31" fmla="*/ 123426 h 382"/>
              <a:gd name="T32" fmla="*/ 183754 w 497"/>
              <a:gd name="T33" fmla="*/ 87520 h 382"/>
              <a:gd name="T34" fmla="*/ 119800 w 497"/>
              <a:gd name="T35" fmla="*/ 71812 h 382"/>
              <a:gd name="T36" fmla="*/ 111693 w 497"/>
              <a:gd name="T37" fmla="*/ 75402 h 382"/>
              <a:gd name="T38" fmla="*/ 91426 w 497"/>
              <a:gd name="T39" fmla="*/ 59693 h 382"/>
              <a:gd name="T40" fmla="*/ 111693 w 497"/>
              <a:gd name="T41" fmla="*/ 48024 h 382"/>
              <a:gd name="T42" fmla="*/ 131960 w 497"/>
              <a:gd name="T43" fmla="*/ 55654 h 382"/>
              <a:gd name="T44" fmla="*/ 199517 w 497"/>
              <a:gd name="T45" fmla="*/ 79441 h 382"/>
              <a:gd name="T46" fmla="*/ 219333 w 497"/>
              <a:gd name="T47" fmla="*/ 71812 h 382"/>
              <a:gd name="T48" fmla="*/ 219333 w 497"/>
              <a:gd name="T49" fmla="*/ 55654 h 382"/>
              <a:gd name="T50" fmla="*/ 191410 w 497"/>
              <a:gd name="T51" fmla="*/ 155292 h 382"/>
              <a:gd name="T52" fmla="*/ 191410 w 497"/>
              <a:gd name="T53" fmla="*/ 155292 h 382"/>
              <a:gd name="T54" fmla="*/ 207623 w 497"/>
              <a:gd name="T55" fmla="*/ 151253 h 382"/>
              <a:gd name="T56" fmla="*/ 199517 w 497"/>
              <a:gd name="T57" fmla="*/ 79441 h 382"/>
              <a:gd name="T58" fmla="*/ 183754 w 497"/>
              <a:gd name="T59" fmla="*/ 87520 h 382"/>
              <a:gd name="T60" fmla="*/ 191410 w 497"/>
              <a:gd name="T61" fmla="*/ 155292 h 38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rgbClr val="89C600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7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7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9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9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62" grpId="0"/>
          <p:bldP spid="63" grpId="0"/>
          <p:bldP spid="65" grpId="0"/>
          <p:bldP spid="66" grpId="0"/>
          <p:bldP spid="68" grpId="0"/>
          <p:bldP spid="69" grpId="0"/>
          <p:bldP spid="71" grpId="0"/>
          <p:bldP spid="72" grpId="0"/>
          <p:bldP spid="74" grpId="0"/>
          <p:bldP spid="75" grpId="0"/>
          <p:bldP spid="76" grpId="0" animBg="1"/>
          <p:bldP spid="77" grpId="0" animBg="1"/>
          <p:bldP spid="78" grpId="0" animBg="1"/>
          <p:bldP spid="7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7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7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9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9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62" grpId="0"/>
          <p:bldP spid="63" grpId="0"/>
          <p:bldP spid="65" grpId="0"/>
          <p:bldP spid="66" grpId="0"/>
          <p:bldP spid="68" grpId="0"/>
          <p:bldP spid="69" grpId="0"/>
          <p:bldP spid="71" grpId="0"/>
          <p:bldP spid="72" grpId="0"/>
          <p:bldP spid="74" grpId="0"/>
          <p:bldP spid="75" grpId="0"/>
          <p:bldP spid="76" grpId="0" animBg="1"/>
          <p:bldP spid="77" grpId="0" animBg="1"/>
          <p:bldP spid="78" grpId="0" animBg="1"/>
          <p:bldP spid="79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/>
          <p:cNvSpPr txBox="1"/>
          <p:nvPr/>
        </p:nvSpPr>
        <p:spPr>
          <a:xfrm>
            <a:off x="3834975" y="1313251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en-US" altLang="zh-CN" sz="44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197718" y="1979759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Put Your </a:t>
            </a:r>
            <a:r>
              <a:rPr lang="en-US" sz="1600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Awesome Subtitle</a:t>
            </a:r>
          </a:p>
        </p:txBody>
      </p:sp>
      <p:grpSp>
        <p:nvGrpSpPr>
          <p:cNvPr id="73" name="Group 5"/>
          <p:cNvGrpSpPr/>
          <p:nvPr/>
        </p:nvGrpSpPr>
        <p:grpSpPr>
          <a:xfrm>
            <a:off x="5007967" y="2748595"/>
            <a:ext cx="1224188" cy="1078271"/>
            <a:chOff x="5483906" y="1802290"/>
            <a:chExt cx="1224188" cy="1078271"/>
          </a:xfrm>
        </p:grpSpPr>
        <p:sp>
          <p:nvSpPr>
            <p:cNvPr id="74" name="Freeform 18"/>
            <p:cNvSpPr>
              <a:spLocks/>
            </p:cNvSpPr>
            <p:nvPr/>
          </p:nvSpPr>
          <p:spPr bwMode="auto">
            <a:xfrm>
              <a:off x="5483906" y="2414384"/>
              <a:ext cx="1224188" cy="466177"/>
            </a:xfrm>
            <a:custGeom>
              <a:avLst/>
              <a:gdLst>
                <a:gd name="T0" fmla="*/ 646 w 1292"/>
                <a:gd name="T1" fmla="*/ 0 h 492"/>
                <a:gd name="T2" fmla="*/ 0 w 1292"/>
                <a:gd name="T3" fmla="*/ 246 h 492"/>
                <a:gd name="T4" fmla="*/ 646 w 1292"/>
                <a:gd name="T5" fmla="*/ 492 h 492"/>
                <a:gd name="T6" fmla="*/ 1292 w 1292"/>
                <a:gd name="T7" fmla="*/ 246 h 492"/>
                <a:gd name="T8" fmla="*/ 646 w 1292"/>
                <a:gd name="T9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2" h="492">
                  <a:moveTo>
                    <a:pt x="646" y="0"/>
                  </a:moveTo>
                  <a:lnTo>
                    <a:pt x="0" y="246"/>
                  </a:lnTo>
                  <a:lnTo>
                    <a:pt x="646" y="492"/>
                  </a:lnTo>
                  <a:lnTo>
                    <a:pt x="1292" y="246"/>
                  </a:lnTo>
                  <a:lnTo>
                    <a:pt x="6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5" name="Freeform 20"/>
            <p:cNvSpPr>
              <a:spLocks/>
            </p:cNvSpPr>
            <p:nvPr/>
          </p:nvSpPr>
          <p:spPr bwMode="auto">
            <a:xfrm>
              <a:off x="5483906" y="1802290"/>
              <a:ext cx="612094" cy="845183"/>
            </a:xfrm>
            <a:custGeom>
              <a:avLst/>
              <a:gdLst>
                <a:gd name="T0" fmla="*/ 646 w 646"/>
                <a:gd name="T1" fmla="*/ 646 h 892"/>
                <a:gd name="T2" fmla="*/ 0 w 646"/>
                <a:gd name="T3" fmla="*/ 892 h 892"/>
                <a:gd name="T4" fmla="*/ 0 w 646"/>
                <a:gd name="T5" fmla="*/ 388 h 892"/>
                <a:gd name="T6" fmla="*/ 646 w 646"/>
                <a:gd name="T7" fmla="*/ 0 h 892"/>
                <a:gd name="T8" fmla="*/ 646 w 646"/>
                <a:gd name="T9" fmla="*/ 646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6" h="892">
                  <a:moveTo>
                    <a:pt x="646" y="646"/>
                  </a:moveTo>
                  <a:lnTo>
                    <a:pt x="0" y="892"/>
                  </a:lnTo>
                  <a:lnTo>
                    <a:pt x="0" y="388"/>
                  </a:lnTo>
                  <a:lnTo>
                    <a:pt x="646" y="0"/>
                  </a:lnTo>
                  <a:lnTo>
                    <a:pt x="646" y="64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76" name="Group 45"/>
            <p:cNvGrpSpPr/>
            <p:nvPr/>
          </p:nvGrpSpPr>
          <p:grpSpPr>
            <a:xfrm>
              <a:off x="5483906" y="1802290"/>
              <a:ext cx="1224188" cy="1078271"/>
              <a:chOff x="5483906" y="1802290"/>
              <a:chExt cx="1224188" cy="1078271"/>
            </a:xfrm>
          </p:grpSpPr>
          <p:sp>
            <p:nvSpPr>
              <p:cNvPr id="80" name="Freeform 17"/>
              <p:cNvSpPr>
                <a:spLocks/>
              </p:cNvSpPr>
              <p:nvPr/>
            </p:nvSpPr>
            <p:spPr bwMode="auto">
              <a:xfrm>
                <a:off x="5483906" y="2414384"/>
                <a:ext cx="1224188" cy="466177"/>
              </a:xfrm>
              <a:custGeom>
                <a:avLst/>
                <a:gdLst>
                  <a:gd name="T0" fmla="*/ 646 w 1292"/>
                  <a:gd name="T1" fmla="*/ 0 h 492"/>
                  <a:gd name="T2" fmla="*/ 0 w 1292"/>
                  <a:gd name="T3" fmla="*/ 246 h 492"/>
                  <a:gd name="T4" fmla="*/ 646 w 1292"/>
                  <a:gd name="T5" fmla="*/ 492 h 492"/>
                  <a:gd name="T6" fmla="*/ 1292 w 1292"/>
                  <a:gd name="T7" fmla="*/ 246 h 492"/>
                  <a:gd name="T8" fmla="*/ 646 w 1292"/>
                  <a:gd name="T9" fmla="*/ 0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2" h="492">
                    <a:moveTo>
                      <a:pt x="646" y="0"/>
                    </a:moveTo>
                    <a:lnTo>
                      <a:pt x="0" y="246"/>
                    </a:lnTo>
                    <a:lnTo>
                      <a:pt x="646" y="492"/>
                    </a:lnTo>
                    <a:lnTo>
                      <a:pt x="1292" y="246"/>
                    </a:lnTo>
                    <a:lnTo>
                      <a:pt x="646" y="0"/>
                    </a:lnTo>
                    <a:close/>
                  </a:path>
                </a:pathLst>
              </a:custGeom>
              <a:solidFill>
                <a:srgbClr val="89C600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1" name="Freeform 19"/>
              <p:cNvSpPr>
                <a:spLocks/>
              </p:cNvSpPr>
              <p:nvPr/>
            </p:nvSpPr>
            <p:spPr bwMode="auto">
              <a:xfrm>
                <a:off x="5483906" y="1802290"/>
                <a:ext cx="612094" cy="845183"/>
              </a:xfrm>
              <a:custGeom>
                <a:avLst/>
                <a:gdLst>
                  <a:gd name="T0" fmla="*/ 646 w 646"/>
                  <a:gd name="T1" fmla="*/ 646 h 892"/>
                  <a:gd name="T2" fmla="*/ 0 w 646"/>
                  <a:gd name="T3" fmla="*/ 892 h 892"/>
                  <a:gd name="T4" fmla="*/ 0 w 646"/>
                  <a:gd name="T5" fmla="*/ 388 h 892"/>
                  <a:gd name="T6" fmla="*/ 646 w 646"/>
                  <a:gd name="T7" fmla="*/ 0 h 892"/>
                  <a:gd name="T8" fmla="*/ 646 w 646"/>
                  <a:gd name="T9" fmla="*/ 646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6" h="892">
                    <a:moveTo>
                      <a:pt x="646" y="646"/>
                    </a:moveTo>
                    <a:lnTo>
                      <a:pt x="0" y="892"/>
                    </a:lnTo>
                    <a:lnTo>
                      <a:pt x="0" y="388"/>
                    </a:lnTo>
                    <a:lnTo>
                      <a:pt x="646" y="0"/>
                    </a:lnTo>
                    <a:lnTo>
                      <a:pt x="646" y="646"/>
                    </a:lnTo>
                    <a:close/>
                  </a:path>
                </a:pathLst>
              </a:custGeom>
              <a:solidFill>
                <a:srgbClr val="89C600">
                  <a:lumMod val="60000"/>
                  <a:lumOff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2" name="Freeform 21"/>
              <p:cNvSpPr>
                <a:spLocks/>
              </p:cNvSpPr>
              <p:nvPr/>
            </p:nvSpPr>
            <p:spPr bwMode="auto">
              <a:xfrm>
                <a:off x="6096000" y="1802290"/>
                <a:ext cx="612094" cy="845183"/>
              </a:xfrm>
              <a:custGeom>
                <a:avLst/>
                <a:gdLst>
                  <a:gd name="T0" fmla="*/ 0 w 646"/>
                  <a:gd name="T1" fmla="*/ 646 h 892"/>
                  <a:gd name="T2" fmla="*/ 646 w 646"/>
                  <a:gd name="T3" fmla="*/ 892 h 892"/>
                  <a:gd name="T4" fmla="*/ 646 w 646"/>
                  <a:gd name="T5" fmla="*/ 388 h 892"/>
                  <a:gd name="T6" fmla="*/ 0 w 646"/>
                  <a:gd name="T7" fmla="*/ 0 h 892"/>
                  <a:gd name="T8" fmla="*/ 0 w 646"/>
                  <a:gd name="T9" fmla="*/ 646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6" h="892">
                    <a:moveTo>
                      <a:pt x="0" y="646"/>
                    </a:moveTo>
                    <a:lnTo>
                      <a:pt x="646" y="892"/>
                    </a:lnTo>
                    <a:lnTo>
                      <a:pt x="646" y="388"/>
                    </a:lnTo>
                    <a:lnTo>
                      <a:pt x="0" y="0"/>
                    </a:lnTo>
                    <a:lnTo>
                      <a:pt x="0" y="646"/>
                    </a:lnTo>
                    <a:close/>
                  </a:path>
                </a:pathLst>
              </a:custGeom>
              <a:solidFill>
                <a:srgbClr val="89C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77" name="Freeform 22"/>
            <p:cNvSpPr>
              <a:spLocks/>
            </p:cNvSpPr>
            <p:nvPr/>
          </p:nvSpPr>
          <p:spPr bwMode="auto">
            <a:xfrm>
              <a:off x="6096000" y="1802290"/>
              <a:ext cx="612094" cy="845183"/>
            </a:xfrm>
            <a:custGeom>
              <a:avLst/>
              <a:gdLst>
                <a:gd name="T0" fmla="*/ 0 w 646"/>
                <a:gd name="T1" fmla="*/ 646 h 892"/>
                <a:gd name="T2" fmla="*/ 646 w 646"/>
                <a:gd name="T3" fmla="*/ 892 h 892"/>
                <a:gd name="T4" fmla="*/ 646 w 646"/>
                <a:gd name="T5" fmla="*/ 388 h 892"/>
                <a:gd name="T6" fmla="*/ 0 w 646"/>
                <a:gd name="T7" fmla="*/ 0 h 892"/>
                <a:gd name="T8" fmla="*/ 0 w 646"/>
                <a:gd name="T9" fmla="*/ 646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6" h="892">
                  <a:moveTo>
                    <a:pt x="0" y="646"/>
                  </a:moveTo>
                  <a:lnTo>
                    <a:pt x="646" y="892"/>
                  </a:lnTo>
                  <a:lnTo>
                    <a:pt x="646" y="388"/>
                  </a:lnTo>
                  <a:lnTo>
                    <a:pt x="0" y="0"/>
                  </a:lnTo>
                  <a:lnTo>
                    <a:pt x="0" y="64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8" name="Freeform 33"/>
            <p:cNvSpPr>
              <a:spLocks/>
            </p:cNvSpPr>
            <p:nvPr/>
          </p:nvSpPr>
          <p:spPr bwMode="auto">
            <a:xfrm>
              <a:off x="6089368" y="1802290"/>
              <a:ext cx="13265" cy="613989"/>
            </a:xfrm>
            <a:custGeom>
              <a:avLst/>
              <a:gdLst>
                <a:gd name="T0" fmla="*/ 14 w 14"/>
                <a:gd name="T1" fmla="*/ 648 h 648"/>
                <a:gd name="T2" fmla="*/ 0 w 14"/>
                <a:gd name="T3" fmla="*/ 648 h 648"/>
                <a:gd name="T4" fmla="*/ 0 w 14"/>
                <a:gd name="T5" fmla="*/ 2 h 648"/>
                <a:gd name="T6" fmla="*/ 7 w 14"/>
                <a:gd name="T7" fmla="*/ 0 h 648"/>
                <a:gd name="T8" fmla="*/ 14 w 14"/>
                <a:gd name="T9" fmla="*/ 2 h 648"/>
                <a:gd name="T10" fmla="*/ 14 w 14"/>
                <a:gd name="T11" fmla="*/ 648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648">
                  <a:moveTo>
                    <a:pt x="14" y="648"/>
                  </a:moveTo>
                  <a:lnTo>
                    <a:pt x="0" y="648"/>
                  </a:lnTo>
                  <a:lnTo>
                    <a:pt x="0" y="2"/>
                  </a:lnTo>
                  <a:lnTo>
                    <a:pt x="7" y="0"/>
                  </a:lnTo>
                  <a:lnTo>
                    <a:pt x="14" y="2"/>
                  </a:lnTo>
                  <a:lnTo>
                    <a:pt x="14" y="648"/>
                  </a:lnTo>
                  <a:close/>
                </a:path>
              </a:pathLst>
            </a:custGeom>
            <a:solidFill>
              <a:srgbClr val="89C600">
                <a:lumMod val="40000"/>
                <a:lumOff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9" name="Freeform 34"/>
            <p:cNvSpPr>
              <a:spLocks/>
            </p:cNvSpPr>
            <p:nvPr/>
          </p:nvSpPr>
          <p:spPr bwMode="auto">
            <a:xfrm>
              <a:off x="6089368" y="1802290"/>
              <a:ext cx="13265" cy="613989"/>
            </a:xfrm>
            <a:custGeom>
              <a:avLst/>
              <a:gdLst>
                <a:gd name="T0" fmla="*/ 14 w 14"/>
                <a:gd name="T1" fmla="*/ 648 h 648"/>
                <a:gd name="T2" fmla="*/ 0 w 14"/>
                <a:gd name="T3" fmla="*/ 648 h 648"/>
                <a:gd name="T4" fmla="*/ 0 w 14"/>
                <a:gd name="T5" fmla="*/ 2 h 648"/>
                <a:gd name="T6" fmla="*/ 7 w 14"/>
                <a:gd name="T7" fmla="*/ 0 h 648"/>
                <a:gd name="T8" fmla="*/ 14 w 14"/>
                <a:gd name="T9" fmla="*/ 2 h 648"/>
                <a:gd name="T10" fmla="*/ 14 w 14"/>
                <a:gd name="T11" fmla="*/ 648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648">
                  <a:moveTo>
                    <a:pt x="14" y="648"/>
                  </a:moveTo>
                  <a:lnTo>
                    <a:pt x="0" y="648"/>
                  </a:lnTo>
                  <a:lnTo>
                    <a:pt x="0" y="2"/>
                  </a:lnTo>
                  <a:lnTo>
                    <a:pt x="7" y="0"/>
                  </a:lnTo>
                  <a:lnTo>
                    <a:pt x="14" y="2"/>
                  </a:lnTo>
                  <a:lnTo>
                    <a:pt x="14" y="648"/>
                  </a:lnTo>
                </a:path>
              </a:pathLst>
            </a:custGeom>
            <a:solidFill>
              <a:srgbClr val="89C600">
                <a:lumMod val="40000"/>
                <a:lumOff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3" name="Group 6"/>
          <p:cNvGrpSpPr/>
          <p:nvPr/>
        </p:nvGrpSpPr>
        <p:grpSpPr>
          <a:xfrm>
            <a:off x="4640332" y="3569142"/>
            <a:ext cx="1960406" cy="956989"/>
            <a:chOff x="5116271" y="2622837"/>
            <a:chExt cx="1960406" cy="956989"/>
          </a:xfrm>
        </p:grpSpPr>
        <p:sp>
          <p:nvSpPr>
            <p:cNvPr id="84" name="Freeform 24"/>
            <p:cNvSpPr>
              <a:spLocks/>
            </p:cNvSpPr>
            <p:nvPr/>
          </p:nvSpPr>
          <p:spPr bwMode="auto">
            <a:xfrm>
              <a:off x="5116271" y="3286097"/>
              <a:ext cx="1960406" cy="293729"/>
            </a:xfrm>
            <a:custGeom>
              <a:avLst/>
              <a:gdLst>
                <a:gd name="T0" fmla="*/ 1034 w 2069"/>
                <a:gd name="T1" fmla="*/ 0 h 310"/>
                <a:gd name="T2" fmla="*/ 0 w 2069"/>
                <a:gd name="T3" fmla="*/ 154 h 310"/>
                <a:gd name="T4" fmla="*/ 1034 w 2069"/>
                <a:gd name="T5" fmla="*/ 310 h 310"/>
                <a:gd name="T6" fmla="*/ 2069 w 2069"/>
                <a:gd name="T7" fmla="*/ 154 h 310"/>
                <a:gd name="T8" fmla="*/ 1034 w 2069"/>
                <a:gd name="T9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9" h="310">
                  <a:moveTo>
                    <a:pt x="1034" y="0"/>
                  </a:moveTo>
                  <a:lnTo>
                    <a:pt x="0" y="154"/>
                  </a:lnTo>
                  <a:lnTo>
                    <a:pt x="1034" y="310"/>
                  </a:lnTo>
                  <a:lnTo>
                    <a:pt x="2069" y="154"/>
                  </a:lnTo>
                  <a:lnTo>
                    <a:pt x="10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5" name="Freeform 26"/>
            <p:cNvSpPr>
              <a:spLocks/>
            </p:cNvSpPr>
            <p:nvPr/>
          </p:nvSpPr>
          <p:spPr bwMode="auto">
            <a:xfrm>
              <a:off x="5116271" y="2622837"/>
              <a:ext cx="979729" cy="809177"/>
            </a:xfrm>
            <a:custGeom>
              <a:avLst/>
              <a:gdLst>
                <a:gd name="T0" fmla="*/ 1034 w 1034"/>
                <a:gd name="T1" fmla="*/ 700 h 854"/>
                <a:gd name="T2" fmla="*/ 0 w 1034"/>
                <a:gd name="T3" fmla="*/ 854 h 854"/>
                <a:gd name="T4" fmla="*/ 0 w 1034"/>
                <a:gd name="T5" fmla="*/ 310 h 854"/>
                <a:gd name="T6" fmla="*/ 1034 w 1034"/>
                <a:gd name="T7" fmla="*/ 0 h 854"/>
                <a:gd name="T8" fmla="*/ 1034 w 1034"/>
                <a:gd name="T9" fmla="*/ 70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4" h="854">
                  <a:moveTo>
                    <a:pt x="1034" y="700"/>
                  </a:moveTo>
                  <a:lnTo>
                    <a:pt x="0" y="854"/>
                  </a:lnTo>
                  <a:lnTo>
                    <a:pt x="0" y="310"/>
                  </a:lnTo>
                  <a:lnTo>
                    <a:pt x="1034" y="0"/>
                  </a:lnTo>
                  <a:lnTo>
                    <a:pt x="1034" y="7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86" name="Group 46"/>
            <p:cNvGrpSpPr/>
            <p:nvPr/>
          </p:nvGrpSpPr>
          <p:grpSpPr>
            <a:xfrm>
              <a:off x="5116271" y="2622837"/>
              <a:ext cx="1960406" cy="956989"/>
              <a:chOff x="5116271" y="2622837"/>
              <a:chExt cx="1960406" cy="956989"/>
            </a:xfrm>
          </p:grpSpPr>
          <p:sp>
            <p:nvSpPr>
              <p:cNvPr id="90" name="Freeform 23"/>
              <p:cNvSpPr>
                <a:spLocks/>
              </p:cNvSpPr>
              <p:nvPr/>
            </p:nvSpPr>
            <p:spPr bwMode="auto">
              <a:xfrm>
                <a:off x="5116271" y="3286097"/>
                <a:ext cx="1960406" cy="293729"/>
              </a:xfrm>
              <a:custGeom>
                <a:avLst/>
                <a:gdLst>
                  <a:gd name="T0" fmla="*/ 1034 w 2069"/>
                  <a:gd name="T1" fmla="*/ 0 h 310"/>
                  <a:gd name="T2" fmla="*/ 0 w 2069"/>
                  <a:gd name="T3" fmla="*/ 154 h 310"/>
                  <a:gd name="T4" fmla="*/ 1034 w 2069"/>
                  <a:gd name="T5" fmla="*/ 310 h 310"/>
                  <a:gd name="T6" fmla="*/ 2069 w 2069"/>
                  <a:gd name="T7" fmla="*/ 154 h 310"/>
                  <a:gd name="T8" fmla="*/ 1034 w 2069"/>
                  <a:gd name="T9" fmla="*/ 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9" h="310">
                    <a:moveTo>
                      <a:pt x="1034" y="0"/>
                    </a:moveTo>
                    <a:lnTo>
                      <a:pt x="0" y="154"/>
                    </a:lnTo>
                    <a:lnTo>
                      <a:pt x="1034" y="310"/>
                    </a:lnTo>
                    <a:lnTo>
                      <a:pt x="2069" y="154"/>
                    </a:lnTo>
                    <a:lnTo>
                      <a:pt x="1034" y="0"/>
                    </a:lnTo>
                    <a:close/>
                  </a:path>
                </a:pathLst>
              </a:custGeom>
              <a:solidFill>
                <a:srgbClr val="00B393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1" name="Freeform 25"/>
              <p:cNvSpPr>
                <a:spLocks/>
              </p:cNvSpPr>
              <p:nvPr/>
            </p:nvSpPr>
            <p:spPr bwMode="auto">
              <a:xfrm>
                <a:off x="5116271" y="2622837"/>
                <a:ext cx="979729" cy="809177"/>
              </a:xfrm>
              <a:custGeom>
                <a:avLst/>
                <a:gdLst>
                  <a:gd name="T0" fmla="*/ 1034 w 1034"/>
                  <a:gd name="T1" fmla="*/ 700 h 854"/>
                  <a:gd name="T2" fmla="*/ 0 w 1034"/>
                  <a:gd name="T3" fmla="*/ 854 h 854"/>
                  <a:gd name="T4" fmla="*/ 0 w 1034"/>
                  <a:gd name="T5" fmla="*/ 310 h 854"/>
                  <a:gd name="T6" fmla="*/ 1034 w 1034"/>
                  <a:gd name="T7" fmla="*/ 0 h 854"/>
                  <a:gd name="T8" fmla="*/ 1034 w 1034"/>
                  <a:gd name="T9" fmla="*/ 700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4" h="854">
                    <a:moveTo>
                      <a:pt x="1034" y="700"/>
                    </a:moveTo>
                    <a:lnTo>
                      <a:pt x="0" y="854"/>
                    </a:lnTo>
                    <a:lnTo>
                      <a:pt x="0" y="310"/>
                    </a:lnTo>
                    <a:lnTo>
                      <a:pt x="1034" y="0"/>
                    </a:lnTo>
                    <a:lnTo>
                      <a:pt x="1034" y="700"/>
                    </a:lnTo>
                    <a:close/>
                  </a:path>
                </a:pathLst>
              </a:custGeom>
              <a:solidFill>
                <a:srgbClr val="00B393">
                  <a:lumMod val="60000"/>
                  <a:lumOff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2" name="Freeform 27"/>
              <p:cNvSpPr>
                <a:spLocks/>
              </p:cNvSpPr>
              <p:nvPr/>
            </p:nvSpPr>
            <p:spPr bwMode="auto">
              <a:xfrm>
                <a:off x="6096000" y="2622837"/>
                <a:ext cx="980677" cy="809177"/>
              </a:xfrm>
              <a:custGeom>
                <a:avLst/>
                <a:gdLst>
                  <a:gd name="T0" fmla="*/ 0 w 1035"/>
                  <a:gd name="T1" fmla="*/ 700 h 854"/>
                  <a:gd name="T2" fmla="*/ 1035 w 1035"/>
                  <a:gd name="T3" fmla="*/ 854 h 854"/>
                  <a:gd name="T4" fmla="*/ 1035 w 1035"/>
                  <a:gd name="T5" fmla="*/ 310 h 854"/>
                  <a:gd name="T6" fmla="*/ 0 w 1035"/>
                  <a:gd name="T7" fmla="*/ 0 h 854"/>
                  <a:gd name="T8" fmla="*/ 0 w 1035"/>
                  <a:gd name="T9" fmla="*/ 700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5" h="854">
                    <a:moveTo>
                      <a:pt x="0" y="700"/>
                    </a:moveTo>
                    <a:lnTo>
                      <a:pt x="1035" y="854"/>
                    </a:lnTo>
                    <a:lnTo>
                      <a:pt x="1035" y="310"/>
                    </a:lnTo>
                    <a:lnTo>
                      <a:pt x="0" y="0"/>
                    </a:lnTo>
                    <a:lnTo>
                      <a:pt x="0" y="700"/>
                    </a:lnTo>
                    <a:close/>
                  </a:path>
                </a:pathLst>
              </a:custGeom>
              <a:solidFill>
                <a:srgbClr val="00B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87" name="Freeform 28"/>
            <p:cNvSpPr>
              <a:spLocks/>
            </p:cNvSpPr>
            <p:nvPr/>
          </p:nvSpPr>
          <p:spPr bwMode="auto">
            <a:xfrm>
              <a:off x="6096000" y="2622837"/>
              <a:ext cx="980677" cy="809177"/>
            </a:xfrm>
            <a:custGeom>
              <a:avLst/>
              <a:gdLst>
                <a:gd name="T0" fmla="*/ 0 w 1035"/>
                <a:gd name="T1" fmla="*/ 700 h 854"/>
                <a:gd name="T2" fmla="*/ 1035 w 1035"/>
                <a:gd name="T3" fmla="*/ 854 h 854"/>
                <a:gd name="T4" fmla="*/ 1035 w 1035"/>
                <a:gd name="T5" fmla="*/ 310 h 854"/>
                <a:gd name="T6" fmla="*/ 0 w 1035"/>
                <a:gd name="T7" fmla="*/ 0 h 854"/>
                <a:gd name="T8" fmla="*/ 0 w 1035"/>
                <a:gd name="T9" fmla="*/ 70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5" h="854">
                  <a:moveTo>
                    <a:pt x="0" y="700"/>
                  </a:moveTo>
                  <a:lnTo>
                    <a:pt x="1035" y="854"/>
                  </a:lnTo>
                  <a:lnTo>
                    <a:pt x="1035" y="310"/>
                  </a:lnTo>
                  <a:lnTo>
                    <a:pt x="0" y="0"/>
                  </a:lnTo>
                  <a:lnTo>
                    <a:pt x="0" y="70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8" name="Freeform 35"/>
            <p:cNvSpPr>
              <a:spLocks/>
            </p:cNvSpPr>
            <p:nvPr/>
          </p:nvSpPr>
          <p:spPr bwMode="auto">
            <a:xfrm>
              <a:off x="6089368" y="2622837"/>
              <a:ext cx="13265" cy="663260"/>
            </a:xfrm>
            <a:custGeom>
              <a:avLst/>
              <a:gdLst>
                <a:gd name="T0" fmla="*/ 14 w 14"/>
                <a:gd name="T1" fmla="*/ 700 h 700"/>
                <a:gd name="T2" fmla="*/ 0 w 14"/>
                <a:gd name="T3" fmla="*/ 700 h 700"/>
                <a:gd name="T4" fmla="*/ 0 w 14"/>
                <a:gd name="T5" fmla="*/ 2 h 700"/>
                <a:gd name="T6" fmla="*/ 7 w 14"/>
                <a:gd name="T7" fmla="*/ 0 h 700"/>
                <a:gd name="T8" fmla="*/ 14 w 14"/>
                <a:gd name="T9" fmla="*/ 2 h 700"/>
                <a:gd name="T10" fmla="*/ 14 w 14"/>
                <a:gd name="T11" fmla="*/ 70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700">
                  <a:moveTo>
                    <a:pt x="14" y="700"/>
                  </a:moveTo>
                  <a:lnTo>
                    <a:pt x="0" y="700"/>
                  </a:lnTo>
                  <a:lnTo>
                    <a:pt x="0" y="2"/>
                  </a:lnTo>
                  <a:lnTo>
                    <a:pt x="7" y="0"/>
                  </a:lnTo>
                  <a:lnTo>
                    <a:pt x="14" y="2"/>
                  </a:lnTo>
                  <a:lnTo>
                    <a:pt x="14" y="700"/>
                  </a:lnTo>
                  <a:close/>
                </a:path>
              </a:pathLst>
            </a:custGeom>
            <a:solidFill>
              <a:srgbClr val="00B393">
                <a:lumMod val="40000"/>
                <a:lumOff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9" name="Freeform 36"/>
            <p:cNvSpPr>
              <a:spLocks/>
            </p:cNvSpPr>
            <p:nvPr/>
          </p:nvSpPr>
          <p:spPr bwMode="auto">
            <a:xfrm>
              <a:off x="6089368" y="2622837"/>
              <a:ext cx="13265" cy="663260"/>
            </a:xfrm>
            <a:custGeom>
              <a:avLst/>
              <a:gdLst>
                <a:gd name="T0" fmla="*/ 14 w 14"/>
                <a:gd name="T1" fmla="*/ 700 h 700"/>
                <a:gd name="T2" fmla="*/ 0 w 14"/>
                <a:gd name="T3" fmla="*/ 700 h 700"/>
                <a:gd name="T4" fmla="*/ 0 w 14"/>
                <a:gd name="T5" fmla="*/ 2 h 700"/>
                <a:gd name="T6" fmla="*/ 7 w 14"/>
                <a:gd name="T7" fmla="*/ 0 h 700"/>
                <a:gd name="T8" fmla="*/ 14 w 14"/>
                <a:gd name="T9" fmla="*/ 2 h 700"/>
                <a:gd name="T10" fmla="*/ 14 w 14"/>
                <a:gd name="T11" fmla="*/ 70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700">
                  <a:moveTo>
                    <a:pt x="14" y="700"/>
                  </a:moveTo>
                  <a:lnTo>
                    <a:pt x="0" y="700"/>
                  </a:lnTo>
                  <a:lnTo>
                    <a:pt x="0" y="2"/>
                  </a:lnTo>
                  <a:lnTo>
                    <a:pt x="7" y="0"/>
                  </a:lnTo>
                  <a:lnTo>
                    <a:pt x="14" y="2"/>
                  </a:lnTo>
                  <a:lnTo>
                    <a:pt x="14" y="700"/>
                  </a:lnTo>
                </a:path>
              </a:pathLst>
            </a:custGeom>
            <a:solidFill>
              <a:srgbClr val="00B393">
                <a:lumMod val="40000"/>
                <a:lumOff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3" name="Group 8"/>
          <p:cNvGrpSpPr/>
          <p:nvPr/>
        </p:nvGrpSpPr>
        <p:grpSpPr>
          <a:xfrm>
            <a:off x="5007967" y="5858337"/>
            <a:ext cx="1224188" cy="1078271"/>
            <a:chOff x="5483906" y="4912032"/>
            <a:chExt cx="1224188" cy="1078271"/>
          </a:xfrm>
        </p:grpSpPr>
        <p:sp>
          <p:nvSpPr>
            <p:cNvPr id="94" name="Freeform 8"/>
            <p:cNvSpPr>
              <a:spLocks/>
            </p:cNvSpPr>
            <p:nvPr/>
          </p:nvSpPr>
          <p:spPr bwMode="auto">
            <a:xfrm>
              <a:off x="5483906" y="5145120"/>
              <a:ext cx="612094" cy="845183"/>
            </a:xfrm>
            <a:custGeom>
              <a:avLst/>
              <a:gdLst>
                <a:gd name="T0" fmla="*/ 646 w 646"/>
                <a:gd name="T1" fmla="*/ 246 h 892"/>
                <a:gd name="T2" fmla="*/ 0 w 646"/>
                <a:gd name="T3" fmla="*/ 0 h 892"/>
                <a:gd name="T4" fmla="*/ 0 w 646"/>
                <a:gd name="T5" fmla="*/ 504 h 892"/>
                <a:gd name="T6" fmla="*/ 646 w 646"/>
                <a:gd name="T7" fmla="*/ 892 h 892"/>
                <a:gd name="T8" fmla="*/ 646 w 646"/>
                <a:gd name="T9" fmla="*/ 246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6" h="892">
                  <a:moveTo>
                    <a:pt x="646" y="246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646" y="892"/>
                  </a:lnTo>
                  <a:lnTo>
                    <a:pt x="646" y="24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95" name="Group 49"/>
            <p:cNvGrpSpPr/>
            <p:nvPr/>
          </p:nvGrpSpPr>
          <p:grpSpPr>
            <a:xfrm>
              <a:off x="5483906" y="4912032"/>
              <a:ext cx="1224188" cy="1078271"/>
              <a:chOff x="5483906" y="4912032"/>
              <a:chExt cx="1224188" cy="1078271"/>
            </a:xfrm>
          </p:grpSpPr>
          <p:sp>
            <p:nvSpPr>
              <p:cNvPr id="99" name="Freeform 5"/>
              <p:cNvSpPr>
                <a:spLocks/>
              </p:cNvSpPr>
              <p:nvPr/>
            </p:nvSpPr>
            <p:spPr bwMode="auto">
              <a:xfrm>
                <a:off x="5483906" y="4912032"/>
                <a:ext cx="1224188" cy="466177"/>
              </a:xfrm>
              <a:custGeom>
                <a:avLst/>
                <a:gdLst>
                  <a:gd name="T0" fmla="*/ 646 w 1292"/>
                  <a:gd name="T1" fmla="*/ 492 h 492"/>
                  <a:gd name="T2" fmla="*/ 0 w 1292"/>
                  <a:gd name="T3" fmla="*/ 246 h 492"/>
                  <a:gd name="T4" fmla="*/ 646 w 1292"/>
                  <a:gd name="T5" fmla="*/ 0 h 492"/>
                  <a:gd name="T6" fmla="*/ 1292 w 1292"/>
                  <a:gd name="T7" fmla="*/ 246 h 492"/>
                  <a:gd name="T8" fmla="*/ 646 w 1292"/>
                  <a:gd name="T9" fmla="*/ 492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2" h="492">
                    <a:moveTo>
                      <a:pt x="646" y="492"/>
                    </a:moveTo>
                    <a:lnTo>
                      <a:pt x="0" y="246"/>
                    </a:lnTo>
                    <a:lnTo>
                      <a:pt x="646" y="0"/>
                    </a:lnTo>
                    <a:lnTo>
                      <a:pt x="1292" y="246"/>
                    </a:lnTo>
                    <a:lnTo>
                      <a:pt x="646" y="492"/>
                    </a:lnTo>
                    <a:close/>
                  </a:path>
                </a:pathLst>
              </a:custGeom>
              <a:solidFill>
                <a:srgbClr val="F61A00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0" name="Freeform 7"/>
              <p:cNvSpPr>
                <a:spLocks/>
              </p:cNvSpPr>
              <p:nvPr/>
            </p:nvSpPr>
            <p:spPr bwMode="auto">
              <a:xfrm>
                <a:off x="5483906" y="5145120"/>
                <a:ext cx="612094" cy="845183"/>
              </a:xfrm>
              <a:custGeom>
                <a:avLst/>
                <a:gdLst>
                  <a:gd name="T0" fmla="*/ 646 w 646"/>
                  <a:gd name="T1" fmla="*/ 246 h 892"/>
                  <a:gd name="T2" fmla="*/ 0 w 646"/>
                  <a:gd name="T3" fmla="*/ 0 h 892"/>
                  <a:gd name="T4" fmla="*/ 0 w 646"/>
                  <a:gd name="T5" fmla="*/ 504 h 892"/>
                  <a:gd name="T6" fmla="*/ 646 w 646"/>
                  <a:gd name="T7" fmla="*/ 892 h 892"/>
                  <a:gd name="T8" fmla="*/ 646 w 646"/>
                  <a:gd name="T9" fmla="*/ 246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6" h="892">
                    <a:moveTo>
                      <a:pt x="646" y="246"/>
                    </a:moveTo>
                    <a:lnTo>
                      <a:pt x="0" y="0"/>
                    </a:lnTo>
                    <a:lnTo>
                      <a:pt x="0" y="504"/>
                    </a:lnTo>
                    <a:lnTo>
                      <a:pt x="646" y="892"/>
                    </a:lnTo>
                    <a:lnTo>
                      <a:pt x="646" y="246"/>
                    </a:lnTo>
                    <a:close/>
                  </a:path>
                </a:pathLst>
              </a:custGeom>
              <a:solidFill>
                <a:srgbClr val="F61A00">
                  <a:lumMod val="60000"/>
                  <a:lumOff val="4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1" name="Freeform 9"/>
              <p:cNvSpPr>
                <a:spLocks/>
              </p:cNvSpPr>
              <p:nvPr/>
            </p:nvSpPr>
            <p:spPr bwMode="auto">
              <a:xfrm>
                <a:off x="6096000" y="5145120"/>
                <a:ext cx="612094" cy="845183"/>
              </a:xfrm>
              <a:custGeom>
                <a:avLst/>
                <a:gdLst>
                  <a:gd name="T0" fmla="*/ 0 w 646"/>
                  <a:gd name="T1" fmla="*/ 246 h 892"/>
                  <a:gd name="T2" fmla="*/ 646 w 646"/>
                  <a:gd name="T3" fmla="*/ 0 h 892"/>
                  <a:gd name="T4" fmla="*/ 646 w 646"/>
                  <a:gd name="T5" fmla="*/ 504 h 892"/>
                  <a:gd name="T6" fmla="*/ 0 w 646"/>
                  <a:gd name="T7" fmla="*/ 892 h 892"/>
                  <a:gd name="T8" fmla="*/ 0 w 646"/>
                  <a:gd name="T9" fmla="*/ 246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6" h="892">
                    <a:moveTo>
                      <a:pt x="0" y="246"/>
                    </a:moveTo>
                    <a:lnTo>
                      <a:pt x="646" y="0"/>
                    </a:lnTo>
                    <a:lnTo>
                      <a:pt x="646" y="504"/>
                    </a:lnTo>
                    <a:lnTo>
                      <a:pt x="0" y="892"/>
                    </a:lnTo>
                    <a:lnTo>
                      <a:pt x="0" y="246"/>
                    </a:lnTo>
                    <a:close/>
                  </a:path>
                </a:pathLst>
              </a:custGeom>
              <a:solidFill>
                <a:srgbClr val="F61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96" name="Freeform 10"/>
            <p:cNvSpPr>
              <a:spLocks/>
            </p:cNvSpPr>
            <p:nvPr/>
          </p:nvSpPr>
          <p:spPr bwMode="auto">
            <a:xfrm>
              <a:off x="6096000" y="5145120"/>
              <a:ext cx="612094" cy="845183"/>
            </a:xfrm>
            <a:custGeom>
              <a:avLst/>
              <a:gdLst>
                <a:gd name="T0" fmla="*/ 0 w 646"/>
                <a:gd name="T1" fmla="*/ 246 h 892"/>
                <a:gd name="T2" fmla="*/ 646 w 646"/>
                <a:gd name="T3" fmla="*/ 0 h 892"/>
                <a:gd name="T4" fmla="*/ 646 w 646"/>
                <a:gd name="T5" fmla="*/ 504 h 892"/>
                <a:gd name="T6" fmla="*/ 0 w 646"/>
                <a:gd name="T7" fmla="*/ 892 h 892"/>
                <a:gd name="T8" fmla="*/ 0 w 646"/>
                <a:gd name="T9" fmla="*/ 246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6" h="892">
                  <a:moveTo>
                    <a:pt x="0" y="246"/>
                  </a:moveTo>
                  <a:lnTo>
                    <a:pt x="646" y="0"/>
                  </a:lnTo>
                  <a:lnTo>
                    <a:pt x="646" y="504"/>
                  </a:lnTo>
                  <a:lnTo>
                    <a:pt x="0" y="892"/>
                  </a:lnTo>
                  <a:lnTo>
                    <a:pt x="0" y="24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7" name="Freeform 37"/>
            <p:cNvSpPr>
              <a:spLocks/>
            </p:cNvSpPr>
            <p:nvPr/>
          </p:nvSpPr>
          <p:spPr bwMode="auto">
            <a:xfrm>
              <a:off x="6089368" y="5375366"/>
              <a:ext cx="13265" cy="614937"/>
            </a:xfrm>
            <a:custGeom>
              <a:avLst/>
              <a:gdLst>
                <a:gd name="T0" fmla="*/ 14 w 14"/>
                <a:gd name="T1" fmla="*/ 0 h 649"/>
                <a:gd name="T2" fmla="*/ 0 w 14"/>
                <a:gd name="T3" fmla="*/ 0 h 649"/>
                <a:gd name="T4" fmla="*/ 0 w 14"/>
                <a:gd name="T5" fmla="*/ 646 h 649"/>
                <a:gd name="T6" fmla="*/ 7 w 14"/>
                <a:gd name="T7" fmla="*/ 649 h 649"/>
                <a:gd name="T8" fmla="*/ 14 w 14"/>
                <a:gd name="T9" fmla="*/ 646 h 649"/>
                <a:gd name="T10" fmla="*/ 14 w 14"/>
                <a:gd name="T11" fmla="*/ 0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649">
                  <a:moveTo>
                    <a:pt x="14" y="0"/>
                  </a:moveTo>
                  <a:lnTo>
                    <a:pt x="0" y="0"/>
                  </a:lnTo>
                  <a:lnTo>
                    <a:pt x="0" y="646"/>
                  </a:lnTo>
                  <a:lnTo>
                    <a:pt x="7" y="649"/>
                  </a:lnTo>
                  <a:lnTo>
                    <a:pt x="14" y="646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343E48">
                <a:lumMod val="40000"/>
                <a:lumOff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8" name="Freeform 38"/>
            <p:cNvSpPr>
              <a:spLocks/>
            </p:cNvSpPr>
            <p:nvPr/>
          </p:nvSpPr>
          <p:spPr bwMode="auto">
            <a:xfrm>
              <a:off x="6089368" y="5375366"/>
              <a:ext cx="13265" cy="614937"/>
            </a:xfrm>
            <a:custGeom>
              <a:avLst/>
              <a:gdLst>
                <a:gd name="T0" fmla="*/ 14 w 14"/>
                <a:gd name="T1" fmla="*/ 0 h 649"/>
                <a:gd name="T2" fmla="*/ 0 w 14"/>
                <a:gd name="T3" fmla="*/ 0 h 649"/>
                <a:gd name="T4" fmla="*/ 0 w 14"/>
                <a:gd name="T5" fmla="*/ 646 h 649"/>
                <a:gd name="T6" fmla="*/ 7 w 14"/>
                <a:gd name="T7" fmla="*/ 649 h 649"/>
                <a:gd name="T8" fmla="*/ 14 w 14"/>
                <a:gd name="T9" fmla="*/ 646 h 649"/>
                <a:gd name="T10" fmla="*/ 14 w 14"/>
                <a:gd name="T11" fmla="*/ 0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649">
                  <a:moveTo>
                    <a:pt x="14" y="0"/>
                  </a:moveTo>
                  <a:lnTo>
                    <a:pt x="0" y="0"/>
                  </a:lnTo>
                  <a:lnTo>
                    <a:pt x="0" y="646"/>
                  </a:lnTo>
                  <a:lnTo>
                    <a:pt x="7" y="649"/>
                  </a:lnTo>
                  <a:lnTo>
                    <a:pt x="14" y="646"/>
                  </a:lnTo>
                  <a:lnTo>
                    <a:pt x="14" y="0"/>
                  </a:lnTo>
                </a:path>
              </a:pathLst>
            </a:custGeom>
            <a:solidFill>
              <a:srgbClr val="343E48">
                <a:lumMod val="40000"/>
                <a:lumOff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02" name="Group 14"/>
          <p:cNvGrpSpPr/>
          <p:nvPr/>
        </p:nvGrpSpPr>
        <p:grpSpPr>
          <a:xfrm>
            <a:off x="4640332" y="5158124"/>
            <a:ext cx="1960406" cy="957936"/>
            <a:chOff x="5116271" y="4211819"/>
            <a:chExt cx="1960406" cy="957936"/>
          </a:xfrm>
        </p:grpSpPr>
        <p:sp>
          <p:nvSpPr>
            <p:cNvPr id="103" name="Freeform 14"/>
            <p:cNvSpPr>
              <a:spLocks/>
            </p:cNvSpPr>
            <p:nvPr/>
          </p:nvSpPr>
          <p:spPr bwMode="auto">
            <a:xfrm>
              <a:off x="5116271" y="4360578"/>
              <a:ext cx="979729" cy="809177"/>
            </a:xfrm>
            <a:custGeom>
              <a:avLst/>
              <a:gdLst>
                <a:gd name="T0" fmla="*/ 1034 w 1034"/>
                <a:gd name="T1" fmla="*/ 153 h 854"/>
                <a:gd name="T2" fmla="*/ 0 w 1034"/>
                <a:gd name="T3" fmla="*/ 0 h 854"/>
                <a:gd name="T4" fmla="*/ 0 w 1034"/>
                <a:gd name="T5" fmla="*/ 544 h 854"/>
                <a:gd name="T6" fmla="*/ 1034 w 1034"/>
                <a:gd name="T7" fmla="*/ 854 h 854"/>
                <a:gd name="T8" fmla="*/ 1034 w 1034"/>
                <a:gd name="T9" fmla="*/ 153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4" h="854">
                  <a:moveTo>
                    <a:pt x="1034" y="153"/>
                  </a:moveTo>
                  <a:lnTo>
                    <a:pt x="0" y="0"/>
                  </a:lnTo>
                  <a:lnTo>
                    <a:pt x="0" y="544"/>
                  </a:lnTo>
                  <a:lnTo>
                    <a:pt x="1034" y="854"/>
                  </a:lnTo>
                  <a:lnTo>
                    <a:pt x="1034" y="15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04" name="Group 48"/>
            <p:cNvGrpSpPr/>
            <p:nvPr/>
          </p:nvGrpSpPr>
          <p:grpSpPr>
            <a:xfrm>
              <a:off x="5116271" y="4211819"/>
              <a:ext cx="1960406" cy="957936"/>
              <a:chOff x="5116271" y="4211819"/>
              <a:chExt cx="1960406" cy="957936"/>
            </a:xfrm>
          </p:grpSpPr>
          <p:sp>
            <p:nvSpPr>
              <p:cNvPr id="108" name="Freeform 11"/>
              <p:cNvSpPr>
                <a:spLocks/>
              </p:cNvSpPr>
              <p:nvPr/>
            </p:nvSpPr>
            <p:spPr bwMode="auto">
              <a:xfrm>
                <a:off x="5116271" y="4211819"/>
                <a:ext cx="1960406" cy="293729"/>
              </a:xfrm>
              <a:custGeom>
                <a:avLst/>
                <a:gdLst>
                  <a:gd name="T0" fmla="*/ 1034 w 2069"/>
                  <a:gd name="T1" fmla="*/ 310 h 310"/>
                  <a:gd name="T2" fmla="*/ 0 w 2069"/>
                  <a:gd name="T3" fmla="*/ 157 h 310"/>
                  <a:gd name="T4" fmla="*/ 1034 w 2069"/>
                  <a:gd name="T5" fmla="*/ 0 h 310"/>
                  <a:gd name="T6" fmla="*/ 2069 w 2069"/>
                  <a:gd name="T7" fmla="*/ 157 h 310"/>
                  <a:gd name="T8" fmla="*/ 1034 w 2069"/>
                  <a:gd name="T9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9" h="310">
                    <a:moveTo>
                      <a:pt x="1034" y="310"/>
                    </a:moveTo>
                    <a:lnTo>
                      <a:pt x="0" y="157"/>
                    </a:lnTo>
                    <a:lnTo>
                      <a:pt x="1034" y="0"/>
                    </a:lnTo>
                    <a:lnTo>
                      <a:pt x="2069" y="157"/>
                    </a:lnTo>
                    <a:lnTo>
                      <a:pt x="1034" y="310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9" name="Freeform 13"/>
              <p:cNvSpPr>
                <a:spLocks/>
              </p:cNvSpPr>
              <p:nvPr/>
            </p:nvSpPr>
            <p:spPr bwMode="auto">
              <a:xfrm>
                <a:off x="5116271" y="4360578"/>
                <a:ext cx="979729" cy="809177"/>
              </a:xfrm>
              <a:custGeom>
                <a:avLst/>
                <a:gdLst>
                  <a:gd name="T0" fmla="*/ 1034 w 1034"/>
                  <a:gd name="T1" fmla="*/ 153 h 854"/>
                  <a:gd name="T2" fmla="*/ 0 w 1034"/>
                  <a:gd name="T3" fmla="*/ 0 h 854"/>
                  <a:gd name="T4" fmla="*/ 0 w 1034"/>
                  <a:gd name="T5" fmla="*/ 544 h 854"/>
                  <a:gd name="T6" fmla="*/ 1034 w 1034"/>
                  <a:gd name="T7" fmla="*/ 854 h 854"/>
                  <a:gd name="T8" fmla="*/ 1034 w 1034"/>
                  <a:gd name="T9" fmla="*/ 153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4" h="854">
                    <a:moveTo>
                      <a:pt x="1034" y="153"/>
                    </a:moveTo>
                    <a:lnTo>
                      <a:pt x="0" y="0"/>
                    </a:lnTo>
                    <a:lnTo>
                      <a:pt x="0" y="544"/>
                    </a:lnTo>
                    <a:lnTo>
                      <a:pt x="1034" y="854"/>
                    </a:lnTo>
                    <a:lnTo>
                      <a:pt x="1034" y="153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10" name="Freeform 15"/>
              <p:cNvSpPr>
                <a:spLocks/>
              </p:cNvSpPr>
              <p:nvPr/>
            </p:nvSpPr>
            <p:spPr bwMode="auto">
              <a:xfrm>
                <a:off x="6096000" y="4360578"/>
                <a:ext cx="980677" cy="809177"/>
              </a:xfrm>
              <a:custGeom>
                <a:avLst/>
                <a:gdLst>
                  <a:gd name="T0" fmla="*/ 0 w 1035"/>
                  <a:gd name="T1" fmla="*/ 153 h 854"/>
                  <a:gd name="T2" fmla="*/ 1035 w 1035"/>
                  <a:gd name="T3" fmla="*/ 0 h 854"/>
                  <a:gd name="T4" fmla="*/ 1035 w 1035"/>
                  <a:gd name="T5" fmla="*/ 544 h 854"/>
                  <a:gd name="T6" fmla="*/ 0 w 1035"/>
                  <a:gd name="T7" fmla="*/ 854 h 854"/>
                  <a:gd name="T8" fmla="*/ 0 w 1035"/>
                  <a:gd name="T9" fmla="*/ 153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5" h="854">
                    <a:moveTo>
                      <a:pt x="0" y="153"/>
                    </a:moveTo>
                    <a:lnTo>
                      <a:pt x="1035" y="0"/>
                    </a:lnTo>
                    <a:lnTo>
                      <a:pt x="1035" y="544"/>
                    </a:lnTo>
                    <a:lnTo>
                      <a:pt x="0" y="854"/>
                    </a:lnTo>
                    <a:lnTo>
                      <a:pt x="0" y="153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105" name="Freeform 16"/>
            <p:cNvSpPr>
              <a:spLocks/>
            </p:cNvSpPr>
            <p:nvPr/>
          </p:nvSpPr>
          <p:spPr bwMode="auto">
            <a:xfrm>
              <a:off x="6096000" y="4360578"/>
              <a:ext cx="980677" cy="809177"/>
            </a:xfrm>
            <a:custGeom>
              <a:avLst/>
              <a:gdLst>
                <a:gd name="T0" fmla="*/ 0 w 1035"/>
                <a:gd name="T1" fmla="*/ 153 h 854"/>
                <a:gd name="T2" fmla="*/ 1035 w 1035"/>
                <a:gd name="T3" fmla="*/ 0 h 854"/>
                <a:gd name="T4" fmla="*/ 1035 w 1035"/>
                <a:gd name="T5" fmla="*/ 544 h 854"/>
                <a:gd name="T6" fmla="*/ 0 w 1035"/>
                <a:gd name="T7" fmla="*/ 854 h 854"/>
                <a:gd name="T8" fmla="*/ 0 w 1035"/>
                <a:gd name="T9" fmla="*/ 153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5" h="854">
                  <a:moveTo>
                    <a:pt x="0" y="153"/>
                  </a:moveTo>
                  <a:lnTo>
                    <a:pt x="1035" y="0"/>
                  </a:lnTo>
                  <a:lnTo>
                    <a:pt x="1035" y="544"/>
                  </a:lnTo>
                  <a:lnTo>
                    <a:pt x="0" y="854"/>
                  </a:lnTo>
                  <a:lnTo>
                    <a:pt x="0" y="15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6089368" y="4505548"/>
              <a:ext cx="13265" cy="664207"/>
            </a:xfrm>
            <a:custGeom>
              <a:avLst/>
              <a:gdLst>
                <a:gd name="T0" fmla="*/ 14 w 14"/>
                <a:gd name="T1" fmla="*/ 0 h 701"/>
                <a:gd name="T2" fmla="*/ 0 w 14"/>
                <a:gd name="T3" fmla="*/ 0 h 701"/>
                <a:gd name="T4" fmla="*/ 0 w 14"/>
                <a:gd name="T5" fmla="*/ 698 h 701"/>
                <a:gd name="T6" fmla="*/ 7 w 14"/>
                <a:gd name="T7" fmla="*/ 701 h 701"/>
                <a:gd name="T8" fmla="*/ 14 w 14"/>
                <a:gd name="T9" fmla="*/ 698 h 701"/>
                <a:gd name="T10" fmla="*/ 14 w 14"/>
                <a:gd name="T11" fmla="*/ 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701">
                  <a:moveTo>
                    <a:pt x="14" y="0"/>
                  </a:moveTo>
                  <a:lnTo>
                    <a:pt x="0" y="0"/>
                  </a:lnTo>
                  <a:lnTo>
                    <a:pt x="0" y="698"/>
                  </a:lnTo>
                  <a:lnTo>
                    <a:pt x="7" y="701"/>
                  </a:lnTo>
                  <a:lnTo>
                    <a:pt x="14" y="69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6089368" y="4505548"/>
              <a:ext cx="13265" cy="664207"/>
            </a:xfrm>
            <a:custGeom>
              <a:avLst/>
              <a:gdLst>
                <a:gd name="T0" fmla="*/ 14 w 14"/>
                <a:gd name="T1" fmla="*/ 0 h 701"/>
                <a:gd name="T2" fmla="*/ 0 w 14"/>
                <a:gd name="T3" fmla="*/ 0 h 701"/>
                <a:gd name="T4" fmla="*/ 0 w 14"/>
                <a:gd name="T5" fmla="*/ 698 h 701"/>
                <a:gd name="T6" fmla="*/ 7 w 14"/>
                <a:gd name="T7" fmla="*/ 701 h 701"/>
                <a:gd name="T8" fmla="*/ 14 w 14"/>
                <a:gd name="T9" fmla="*/ 698 h 701"/>
                <a:gd name="T10" fmla="*/ 14 w 14"/>
                <a:gd name="T11" fmla="*/ 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701">
                  <a:moveTo>
                    <a:pt x="14" y="0"/>
                  </a:moveTo>
                  <a:lnTo>
                    <a:pt x="0" y="0"/>
                  </a:lnTo>
                  <a:lnTo>
                    <a:pt x="0" y="698"/>
                  </a:lnTo>
                  <a:lnTo>
                    <a:pt x="7" y="701"/>
                  </a:lnTo>
                  <a:lnTo>
                    <a:pt x="14" y="698"/>
                  </a:lnTo>
                  <a:lnTo>
                    <a:pt x="14" y="0"/>
                  </a:lnTo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11" name="Group 50"/>
          <p:cNvGrpSpPr/>
          <p:nvPr/>
        </p:nvGrpSpPr>
        <p:grpSpPr>
          <a:xfrm>
            <a:off x="4274591" y="4427590"/>
            <a:ext cx="2690940" cy="840445"/>
            <a:chOff x="4750530" y="3481285"/>
            <a:chExt cx="2690940" cy="840445"/>
          </a:xfrm>
        </p:grpSpPr>
        <p:sp>
          <p:nvSpPr>
            <p:cNvPr id="112" name="Freeform 30"/>
            <p:cNvSpPr>
              <a:spLocks/>
            </p:cNvSpPr>
            <p:nvPr/>
          </p:nvSpPr>
          <p:spPr bwMode="auto">
            <a:xfrm>
              <a:off x="4750530" y="3481285"/>
              <a:ext cx="1345470" cy="840445"/>
            </a:xfrm>
            <a:custGeom>
              <a:avLst/>
              <a:gdLst>
                <a:gd name="T0" fmla="*/ 1420 w 1420"/>
                <a:gd name="T1" fmla="*/ 887 h 887"/>
                <a:gd name="T2" fmla="*/ 0 w 1420"/>
                <a:gd name="T3" fmla="*/ 736 h 887"/>
                <a:gd name="T4" fmla="*/ 0 w 1420"/>
                <a:gd name="T5" fmla="*/ 154 h 887"/>
                <a:gd name="T6" fmla="*/ 1420 w 1420"/>
                <a:gd name="T7" fmla="*/ 0 h 887"/>
                <a:gd name="T8" fmla="*/ 1420 w 1420"/>
                <a:gd name="T9" fmla="*/ 887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0" h="887">
                  <a:moveTo>
                    <a:pt x="1420" y="887"/>
                  </a:moveTo>
                  <a:lnTo>
                    <a:pt x="0" y="736"/>
                  </a:lnTo>
                  <a:lnTo>
                    <a:pt x="0" y="154"/>
                  </a:lnTo>
                  <a:lnTo>
                    <a:pt x="1420" y="0"/>
                  </a:lnTo>
                  <a:lnTo>
                    <a:pt x="1420" y="88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13" name="Group 47"/>
            <p:cNvGrpSpPr/>
            <p:nvPr/>
          </p:nvGrpSpPr>
          <p:grpSpPr>
            <a:xfrm>
              <a:off x="4750530" y="3481285"/>
              <a:ext cx="2690940" cy="840445"/>
              <a:chOff x="4750530" y="3481285"/>
              <a:chExt cx="2690940" cy="840445"/>
            </a:xfrm>
          </p:grpSpPr>
          <p:sp>
            <p:nvSpPr>
              <p:cNvPr id="117" name="Freeform 29"/>
              <p:cNvSpPr>
                <a:spLocks/>
              </p:cNvSpPr>
              <p:nvPr/>
            </p:nvSpPr>
            <p:spPr bwMode="auto">
              <a:xfrm>
                <a:off x="4750530" y="3481285"/>
                <a:ext cx="1345470" cy="840445"/>
              </a:xfrm>
              <a:custGeom>
                <a:avLst/>
                <a:gdLst>
                  <a:gd name="T0" fmla="*/ 1420 w 1420"/>
                  <a:gd name="T1" fmla="*/ 887 h 887"/>
                  <a:gd name="T2" fmla="*/ 0 w 1420"/>
                  <a:gd name="T3" fmla="*/ 736 h 887"/>
                  <a:gd name="T4" fmla="*/ 0 w 1420"/>
                  <a:gd name="T5" fmla="*/ 154 h 887"/>
                  <a:gd name="T6" fmla="*/ 1420 w 1420"/>
                  <a:gd name="T7" fmla="*/ 0 h 887"/>
                  <a:gd name="T8" fmla="*/ 1420 w 1420"/>
                  <a:gd name="T9" fmla="*/ 887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0" h="887">
                    <a:moveTo>
                      <a:pt x="1420" y="887"/>
                    </a:moveTo>
                    <a:lnTo>
                      <a:pt x="0" y="736"/>
                    </a:lnTo>
                    <a:lnTo>
                      <a:pt x="0" y="154"/>
                    </a:lnTo>
                    <a:lnTo>
                      <a:pt x="1420" y="0"/>
                    </a:lnTo>
                    <a:lnTo>
                      <a:pt x="1420" y="887"/>
                    </a:lnTo>
                    <a:close/>
                  </a:path>
                </a:pathLst>
              </a:custGeom>
              <a:solidFill>
                <a:srgbClr val="00BAF7">
                  <a:lumMod val="60000"/>
                  <a:lumOff val="4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18" name="Freeform 31"/>
              <p:cNvSpPr>
                <a:spLocks/>
              </p:cNvSpPr>
              <p:nvPr/>
            </p:nvSpPr>
            <p:spPr bwMode="auto">
              <a:xfrm>
                <a:off x="6096000" y="3481285"/>
                <a:ext cx="1345470" cy="840445"/>
              </a:xfrm>
              <a:custGeom>
                <a:avLst/>
                <a:gdLst>
                  <a:gd name="T0" fmla="*/ 0 w 1420"/>
                  <a:gd name="T1" fmla="*/ 887 h 887"/>
                  <a:gd name="T2" fmla="*/ 1420 w 1420"/>
                  <a:gd name="T3" fmla="*/ 736 h 887"/>
                  <a:gd name="T4" fmla="*/ 1420 w 1420"/>
                  <a:gd name="T5" fmla="*/ 154 h 887"/>
                  <a:gd name="T6" fmla="*/ 0 w 1420"/>
                  <a:gd name="T7" fmla="*/ 0 h 887"/>
                  <a:gd name="T8" fmla="*/ 0 w 1420"/>
                  <a:gd name="T9" fmla="*/ 887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0" h="887">
                    <a:moveTo>
                      <a:pt x="0" y="887"/>
                    </a:moveTo>
                    <a:lnTo>
                      <a:pt x="1420" y="736"/>
                    </a:lnTo>
                    <a:lnTo>
                      <a:pt x="1420" y="154"/>
                    </a:lnTo>
                    <a:lnTo>
                      <a:pt x="0" y="0"/>
                    </a:lnTo>
                    <a:lnTo>
                      <a:pt x="0" y="887"/>
                    </a:lnTo>
                    <a:close/>
                  </a:path>
                </a:pathLst>
              </a:custGeom>
              <a:solidFill>
                <a:srgbClr val="00BA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114" name="Freeform 32"/>
            <p:cNvSpPr>
              <a:spLocks/>
            </p:cNvSpPr>
            <p:nvPr/>
          </p:nvSpPr>
          <p:spPr bwMode="auto">
            <a:xfrm>
              <a:off x="6096000" y="3481285"/>
              <a:ext cx="1345470" cy="840445"/>
            </a:xfrm>
            <a:custGeom>
              <a:avLst/>
              <a:gdLst>
                <a:gd name="T0" fmla="*/ 0 w 1420"/>
                <a:gd name="T1" fmla="*/ 887 h 887"/>
                <a:gd name="T2" fmla="*/ 1420 w 1420"/>
                <a:gd name="T3" fmla="*/ 736 h 887"/>
                <a:gd name="T4" fmla="*/ 1420 w 1420"/>
                <a:gd name="T5" fmla="*/ 154 h 887"/>
                <a:gd name="T6" fmla="*/ 0 w 1420"/>
                <a:gd name="T7" fmla="*/ 0 h 887"/>
                <a:gd name="T8" fmla="*/ 0 w 1420"/>
                <a:gd name="T9" fmla="*/ 887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0" h="887">
                  <a:moveTo>
                    <a:pt x="0" y="887"/>
                  </a:moveTo>
                  <a:lnTo>
                    <a:pt x="1420" y="736"/>
                  </a:lnTo>
                  <a:lnTo>
                    <a:pt x="1420" y="154"/>
                  </a:lnTo>
                  <a:lnTo>
                    <a:pt x="0" y="0"/>
                  </a:lnTo>
                  <a:lnTo>
                    <a:pt x="0" y="88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5" name="Freeform 41"/>
            <p:cNvSpPr>
              <a:spLocks/>
            </p:cNvSpPr>
            <p:nvPr/>
          </p:nvSpPr>
          <p:spPr bwMode="auto">
            <a:xfrm>
              <a:off x="6089368" y="3481285"/>
              <a:ext cx="13265" cy="840445"/>
            </a:xfrm>
            <a:custGeom>
              <a:avLst/>
              <a:gdLst>
                <a:gd name="T0" fmla="*/ 14 w 14"/>
                <a:gd name="T1" fmla="*/ 885 h 887"/>
                <a:gd name="T2" fmla="*/ 7 w 14"/>
                <a:gd name="T3" fmla="*/ 887 h 887"/>
                <a:gd name="T4" fmla="*/ 0 w 14"/>
                <a:gd name="T5" fmla="*/ 885 h 887"/>
                <a:gd name="T6" fmla="*/ 0 w 14"/>
                <a:gd name="T7" fmla="*/ 0 h 887"/>
                <a:gd name="T8" fmla="*/ 7 w 14"/>
                <a:gd name="T9" fmla="*/ 0 h 887"/>
                <a:gd name="T10" fmla="*/ 14 w 14"/>
                <a:gd name="T11" fmla="*/ 0 h 887"/>
                <a:gd name="T12" fmla="*/ 14 w 14"/>
                <a:gd name="T13" fmla="*/ 885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887">
                  <a:moveTo>
                    <a:pt x="14" y="885"/>
                  </a:moveTo>
                  <a:lnTo>
                    <a:pt x="7" y="887"/>
                  </a:lnTo>
                  <a:lnTo>
                    <a:pt x="0" y="885"/>
                  </a:lnTo>
                  <a:lnTo>
                    <a:pt x="0" y="0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4" y="885"/>
                  </a:lnTo>
                  <a:close/>
                </a:path>
              </a:pathLst>
            </a:custGeom>
            <a:solidFill>
              <a:srgbClr val="00BAF7">
                <a:lumMod val="40000"/>
                <a:lumOff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6" name="Freeform 42"/>
            <p:cNvSpPr>
              <a:spLocks/>
            </p:cNvSpPr>
            <p:nvPr/>
          </p:nvSpPr>
          <p:spPr bwMode="auto">
            <a:xfrm>
              <a:off x="6089368" y="3481285"/>
              <a:ext cx="13265" cy="840445"/>
            </a:xfrm>
            <a:custGeom>
              <a:avLst/>
              <a:gdLst>
                <a:gd name="T0" fmla="*/ 14 w 14"/>
                <a:gd name="T1" fmla="*/ 885 h 887"/>
                <a:gd name="T2" fmla="*/ 7 w 14"/>
                <a:gd name="T3" fmla="*/ 887 h 887"/>
                <a:gd name="T4" fmla="*/ 0 w 14"/>
                <a:gd name="T5" fmla="*/ 885 h 887"/>
                <a:gd name="T6" fmla="*/ 0 w 14"/>
                <a:gd name="T7" fmla="*/ 0 h 887"/>
                <a:gd name="T8" fmla="*/ 7 w 14"/>
                <a:gd name="T9" fmla="*/ 0 h 887"/>
                <a:gd name="T10" fmla="*/ 14 w 14"/>
                <a:gd name="T11" fmla="*/ 0 h 887"/>
                <a:gd name="T12" fmla="*/ 14 w 14"/>
                <a:gd name="T13" fmla="*/ 885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887">
                  <a:moveTo>
                    <a:pt x="14" y="885"/>
                  </a:moveTo>
                  <a:lnTo>
                    <a:pt x="7" y="887"/>
                  </a:lnTo>
                  <a:lnTo>
                    <a:pt x="0" y="885"/>
                  </a:lnTo>
                  <a:lnTo>
                    <a:pt x="0" y="0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4" y="885"/>
                  </a:lnTo>
                </a:path>
              </a:pathLst>
            </a:custGeom>
            <a:solidFill>
              <a:srgbClr val="00BAF7">
                <a:lumMod val="40000"/>
                <a:lumOff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19" name="Oval 138"/>
          <p:cNvSpPr>
            <a:spLocks noChangeArrowheads="1"/>
          </p:cNvSpPr>
          <p:nvPr/>
        </p:nvSpPr>
        <p:spPr bwMode="auto">
          <a:xfrm>
            <a:off x="6443451" y="3313313"/>
            <a:ext cx="78644" cy="80539"/>
          </a:xfrm>
          <a:prstGeom prst="ellipse">
            <a:avLst/>
          </a:prstGeom>
          <a:solidFill>
            <a:srgbClr val="89C6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0" name="Oval 32"/>
          <p:cNvSpPr>
            <a:spLocks noChangeArrowheads="1"/>
          </p:cNvSpPr>
          <p:nvPr/>
        </p:nvSpPr>
        <p:spPr bwMode="auto">
          <a:xfrm>
            <a:off x="4222848" y="7096389"/>
            <a:ext cx="2761733" cy="464352"/>
          </a:xfrm>
          <a:prstGeom prst="ellipse">
            <a:avLst/>
          </a:prstGeom>
          <a:solidFill>
            <a:srgbClr val="E7E6E6"/>
          </a:solidFill>
          <a:ln>
            <a:noFill/>
          </a:ln>
          <a:effectLst>
            <a:softEdge rad="1651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533525" y="2954486"/>
            <a:ext cx="816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4000" b="1">
                <a:solidFill>
                  <a:srgbClr val="89C6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01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7484378" y="2993779"/>
            <a:ext cx="1090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Option 1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3" name="Rectangle 57"/>
          <p:cNvSpPr/>
          <p:nvPr/>
        </p:nvSpPr>
        <p:spPr>
          <a:xfrm>
            <a:off x="7484378" y="3269763"/>
            <a:ext cx="25215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Suitable for all categories business and personal presentation</a:t>
            </a:r>
          </a:p>
        </p:txBody>
      </p:sp>
      <p:sp>
        <p:nvSpPr>
          <p:cNvPr id="124" name="Oval 138"/>
          <p:cNvSpPr>
            <a:spLocks noChangeArrowheads="1"/>
          </p:cNvSpPr>
          <p:nvPr/>
        </p:nvSpPr>
        <p:spPr bwMode="auto">
          <a:xfrm>
            <a:off x="6443451" y="6297575"/>
            <a:ext cx="78644" cy="80539"/>
          </a:xfrm>
          <a:prstGeom prst="ellipse">
            <a:avLst/>
          </a:prstGeom>
          <a:solidFill>
            <a:srgbClr val="F61A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533525" y="5938748"/>
            <a:ext cx="816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4000" b="1">
                <a:solidFill>
                  <a:srgbClr val="F61A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05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7484378" y="5978041"/>
            <a:ext cx="1090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Option 5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7" name="Rectangle 62"/>
          <p:cNvSpPr/>
          <p:nvPr/>
        </p:nvSpPr>
        <p:spPr>
          <a:xfrm>
            <a:off x="7484378" y="6254025"/>
            <a:ext cx="25215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Suitable for all categories business and personal presentation</a:t>
            </a:r>
          </a:p>
        </p:txBody>
      </p:sp>
      <p:sp>
        <p:nvSpPr>
          <p:cNvPr id="128" name="Oval 138"/>
          <p:cNvSpPr>
            <a:spLocks noChangeArrowheads="1"/>
          </p:cNvSpPr>
          <p:nvPr/>
        </p:nvSpPr>
        <p:spPr bwMode="auto">
          <a:xfrm>
            <a:off x="7218757" y="4812939"/>
            <a:ext cx="78644" cy="80539"/>
          </a:xfrm>
          <a:prstGeom prst="ellipse">
            <a:avLst/>
          </a:prstGeom>
          <a:solidFill>
            <a:srgbClr val="00BAF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7308831" y="4454112"/>
            <a:ext cx="816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4000" b="1">
                <a:solidFill>
                  <a:srgbClr val="00BAF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03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8259684" y="4493405"/>
            <a:ext cx="1090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Option 3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1" name="Rectangle 67"/>
          <p:cNvSpPr/>
          <p:nvPr/>
        </p:nvSpPr>
        <p:spPr>
          <a:xfrm>
            <a:off x="8259684" y="4769389"/>
            <a:ext cx="25215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Suitable for all categories business and personal presentation</a:t>
            </a:r>
          </a:p>
        </p:txBody>
      </p:sp>
      <p:sp>
        <p:nvSpPr>
          <p:cNvPr id="132" name="Oval 138"/>
          <p:cNvSpPr>
            <a:spLocks noChangeArrowheads="1"/>
          </p:cNvSpPr>
          <p:nvPr/>
        </p:nvSpPr>
        <p:spPr bwMode="auto">
          <a:xfrm flipH="1">
            <a:off x="4344648" y="4087243"/>
            <a:ext cx="78644" cy="80539"/>
          </a:xfrm>
          <a:prstGeom prst="ellipse">
            <a:avLst/>
          </a:prstGeom>
          <a:solidFill>
            <a:srgbClr val="00B39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3" name="TextBox 132"/>
          <p:cNvSpPr txBox="1"/>
          <p:nvPr/>
        </p:nvSpPr>
        <p:spPr>
          <a:xfrm flipH="1">
            <a:off x="3516969" y="3728416"/>
            <a:ext cx="816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4000" b="1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02</a:t>
            </a:r>
          </a:p>
        </p:txBody>
      </p:sp>
      <p:sp>
        <p:nvSpPr>
          <p:cNvPr id="134" name="TextBox 133"/>
          <p:cNvSpPr txBox="1"/>
          <p:nvPr/>
        </p:nvSpPr>
        <p:spPr>
          <a:xfrm flipH="1">
            <a:off x="2295688" y="3767709"/>
            <a:ext cx="1090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Option 3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5" name="Rectangle 72"/>
          <p:cNvSpPr/>
          <p:nvPr/>
        </p:nvSpPr>
        <p:spPr>
          <a:xfrm flipH="1">
            <a:off x="864493" y="4043693"/>
            <a:ext cx="25215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Suitable for all categories business and personal presentation</a:t>
            </a:r>
          </a:p>
        </p:txBody>
      </p:sp>
      <p:sp>
        <p:nvSpPr>
          <p:cNvPr id="136" name="Oval 138"/>
          <p:cNvSpPr>
            <a:spLocks noChangeArrowheads="1"/>
          </p:cNvSpPr>
          <p:nvPr/>
        </p:nvSpPr>
        <p:spPr bwMode="auto">
          <a:xfrm flipH="1">
            <a:off x="4344648" y="5514842"/>
            <a:ext cx="78644" cy="80539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7" name="TextBox 136"/>
          <p:cNvSpPr txBox="1"/>
          <p:nvPr/>
        </p:nvSpPr>
        <p:spPr>
          <a:xfrm flipH="1">
            <a:off x="3516970" y="5156015"/>
            <a:ext cx="816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40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04</a:t>
            </a:r>
          </a:p>
        </p:txBody>
      </p:sp>
      <p:sp>
        <p:nvSpPr>
          <p:cNvPr id="138" name="TextBox 137"/>
          <p:cNvSpPr txBox="1"/>
          <p:nvPr/>
        </p:nvSpPr>
        <p:spPr>
          <a:xfrm flipH="1">
            <a:off x="2295688" y="5195308"/>
            <a:ext cx="1090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Option 4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9" name="Rectangle 79"/>
          <p:cNvSpPr/>
          <p:nvPr/>
        </p:nvSpPr>
        <p:spPr>
          <a:xfrm flipH="1">
            <a:off x="864493" y="5471292"/>
            <a:ext cx="25215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d-ID" sz="1200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Suitable for all categories business and personal presentation</a:t>
            </a: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1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1" grpId="0"/>
          <p:bldP spid="72" grpId="0"/>
          <p:bldP spid="119" grpId="0" animBg="1"/>
          <p:bldP spid="120" grpId="0" animBg="1"/>
          <p:bldP spid="121" grpId="0"/>
          <p:bldP spid="122" grpId="0"/>
          <p:bldP spid="123" grpId="0"/>
          <p:bldP spid="124" grpId="0" animBg="1"/>
          <p:bldP spid="125" grpId="0"/>
          <p:bldP spid="126" grpId="0"/>
          <p:bldP spid="127" grpId="0"/>
          <p:bldP spid="128" grpId="0" animBg="1"/>
          <p:bldP spid="129" grpId="0"/>
          <p:bldP spid="130" grpId="0"/>
          <p:bldP spid="131" grpId="0"/>
          <p:bldP spid="132" grpId="0" animBg="1"/>
          <p:bldP spid="133" grpId="0"/>
          <p:bldP spid="134" grpId="0"/>
          <p:bldP spid="135" grpId="0"/>
          <p:bldP spid="136" grpId="0" animBg="1"/>
          <p:bldP spid="137" grpId="0"/>
          <p:bldP spid="138" grpId="0"/>
          <p:bldP spid="13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1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1" grpId="0"/>
          <p:bldP spid="72" grpId="0"/>
          <p:bldP spid="119" grpId="0" animBg="1"/>
          <p:bldP spid="120" grpId="0" animBg="1"/>
          <p:bldP spid="121" grpId="0"/>
          <p:bldP spid="122" grpId="0"/>
          <p:bldP spid="123" grpId="0"/>
          <p:bldP spid="124" grpId="0" animBg="1"/>
          <p:bldP spid="125" grpId="0"/>
          <p:bldP spid="126" grpId="0"/>
          <p:bldP spid="127" grpId="0"/>
          <p:bldP spid="128" grpId="0" animBg="1"/>
          <p:bldP spid="129" grpId="0"/>
          <p:bldP spid="130" grpId="0"/>
          <p:bldP spid="131" grpId="0"/>
          <p:bldP spid="132" grpId="0" animBg="1"/>
          <p:bldP spid="133" grpId="0"/>
          <p:bldP spid="134" grpId="0"/>
          <p:bldP spid="135" grpId="0"/>
          <p:bldP spid="136" grpId="0" animBg="1"/>
          <p:bldP spid="137" grpId="0"/>
          <p:bldP spid="138" grpId="0"/>
          <p:bldP spid="139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Group 2"/>
          <p:cNvGrpSpPr/>
          <p:nvPr/>
        </p:nvGrpSpPr>
        <p:grpSpPr>
          <a:xfrm>
            <a:off x="7255529" y="3254872"/>
            <a:ext cx="4458707" cy="4737917"/>
            <a:chOff x="7733292" y="2458149"/>
            <a:chExt cx="4458707" cy="4737917"/>
          </a:xfrm>
        </p:grpSpPr>
        <p:sp>
          <p:nvSpPr>
            <p:cNvPr id="237" name="Freeform 9"/>
            <p:cNvSpPr>
              <a:spLocks/>
            </p:cNvSpPr>
            <p:nvPr/>
          </p:nvSpPr>
          <p:spPr bwMode="auto">
            <a:xfrm>
              <a:off x="8988875" y="4208854"/>
              <a:ext cx="3203124" cy="2269240"/>
            </a:xfrm>
            <a:custGeom>
              <a:avLst/>
              <a:gdLst>
                <a:gd name="T0" fmla="*/ 1304 w 2296"/>
                <a:gd name="T1" fmla="*/ 324 h 1627"/>
                <a:gd name="T2" fmla="*/ 1349 w 2296"/>
                <a:gd name="T3" fmla="*/ 6 h 1627"/>
                <a:gd name="T4" fmla="*/ 1148 w 2296"/>
                <a:gd name="T5" fmla="*/ 51 h 1627"/>
                <a:gd name="T6" fmla="*/ 947 w 2296"/>
                <a:gd name="T7" fmla="*/ 6 h 1627"/>
                <a:gd name="T8" fmla="*/ 993 w 2296"/>
                <a:gd name="T9" fmla="*/ 324 h 1627"/>
                <a:gd name="T10" fmla="*/ 1148 w 2296"/>
                <a:gd name="T11" fmla="*/ 1627 h 1627"/>
                <a:gd name="T12" fmla="*/ 1304 w 2296"/>
                <a:gd name="T13" fmla="*/ 324 h 1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6" h="1627">
                  <a:moveTo>
                    <a:pt x="1304" y="324"/>
                  </a:moveTo>
                  <a:cubicBezTo>
                    <a:pt x="1304" y="324"/>
                    <a:pt x="1492" y="0"/>
                    <a:pt x="1349" y="6"/>
                  </a:cubicBezTo>
                  <a:cubicBezTo>
                    <a:pt x="1207" y="12"/>
                    <a:pt x="1148" y="51"/>
                    <a:pt x="1148" y="51"/>
                  </a:cubicBezTo>
                  <a:cubicBezTo>
                    <a:pt x="1148" y="51"/>
                    <a:pt x="1090" y="12"/>
                    <a:pt x="947" y="6"/>
                  </a:cubicBezTo>
                  <a:cubicBezTo>
                    <a:pt x="805" y="0"/>
                    <a:pt x="993" y="324"/>
                    <a:pt x="993" y="324"/>
                  </a:cubicBezTo>
                  <a:cubicBezTo>
                    <a:pt x="993" y="324"/>
                    <a:pt x="0" y="1465"/>
                    <a:pt x="1148" y="1627"/>
                  </a:cubicBezTo>
                  <a:cubicBezTo>
                    <a:pt x="2296" y="1465"/>
                    <a:pt x="1304" y="324"/>
                    <a:pt x="1304" y="324"/>
                  </a:cubicBezTo>
                </a:path>
              </a:pathLst>
            </a:custGeom>
            <a:solidFill>
              <a:srgbClr val="445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8" name="Freeform 251"/>
            <p:cNvSpPr>
              <a:spLocks/>
            </p:cNvSpPr>
            <p:nvPr/>
          </p:nvSpPr>
          <p:spPr bwMode="auto">
            <a:xfrm>
              <a:off x="8501556" y="3920105"/>
              <a:ext cx="1683071" cy="3001089"/>
            </a:xfrm>
            <a:custGeom>
              <a:avLst/>
              <a:gdLst>
                <a:gd name="connsiteX0" fmla="*/ 0 w 1683071"/>
                <a:gd name="connsiteY0" fmla="*/ 0 h 3001089"/>
                <a:gd name="connsiteX1" fmla="*/ 841969 w 1683071"/>
                <a:gd name="connsiteY1" fmla="*/ 39887 h 3001089"/>
                <a:gd name="connsiteX2" fmla="*/ 1683071 w 1683071"/>
                <a:gd name="connsiteY2" fmla="*/ 0 h 3001089"/>
                <a:gd name="connsiteX3" fmla="*/ 1666175 w 1683071"/>
                <a:gd name="connsiteY3" fmla="*/ 3001089 h 3001089"/>
                <a:gd name="connsiteX4" fmla="*/ 959597 w 1683071"/>
                <a:gd name="connsiteY4" fmla="*/ 3001089 h 3001089"/>
                <a:gd name="connsiteX5" fmla="*/ 841969 w 1683071"/>
                <a:gd name="connsiteY5" fmla="*/ 571429 h 3001089"/>
                <a:gd name="connsiteX6" fmla="*/ 723564 w 1683071"/>
                <a:gd name="connsiteY6" fmla="*/ 3001089 h 3001089"/>
                <a:gd name="connsiteX7" fmla="*/ 37543 w 1683071"/>
                <a:gd name="connsiteY7" fmla="*/ 3001089 h 3001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83071" h="3001089">
                  <a:moveTo>
                    <a:pt x="0" y="0"/>
                  </a:moveTo>
                  <a:lnTo>
                    <a:pt x="841969" y="39887"/>
                  </a:lnTo>
                  <a:lnTo>
                    <a:pt x="1683071" y="0"/>
                  </a:lnTo>
                  <a:lnTo>
                    <a:pt x="1666175" y="3001089"/>
                  </a:lnTo>
                  <a:lnTo>
                    <a:pt x="959597" y="3001089"/>
                  </a:lnTo>
                  <a:lnTo>
                    <a:pt x="841969" y="571429"/>
                  </a:lnTo>
                  <a:lnTo>
                    <a:pt x="723564" y="3001089"/>
                  </a:lnTo>
                  <a:lnTo>
                    <a:pt x="37543" y="3001089"/>
                  </a:lnTo>
                  <a:close/>
                </a:path>
              </a:pathLst>
            </a:custGeom>
            <a:solidFill>
              <a:srgbClr val="44546A">
                <a:lumMod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9" name="Freeform 6"/>
            <p:cNvSpPr>
              <a:spLocks/>
            </p:cNvSpPr>
            <p:nvPr/>
          </p:nvSpPr>
          <p:spPr bwMode="auto">
            <a:xfrm>
              <a:off x="8501556" y="3920105"/>
              <a:ext cx="1683071" cy="3275961"/>
            </a:xfrm>
            <a:custGeom>
              <a:avLst/>
              <a:gdLst>
                <a:gd name="T0" fmla="*/ 1920 w 1941"/>
                <a:gd name="T1" fmla="*/ 3730 h 3778"/>
                <a:gd name="T2" fmla="*/ 1941 w 1941"/>
                <a:gd name="T3" fmla="*/ 0 h 3778"/>
                <a:gd name="T4" fmla="*/ 971 w 1941"/>
                <a:gd name="T5" fmla="*/ 46 h 3778"/>
                <a:gd name="T6" fmla="*/ 0 w 1941"/>
                <a:gd name="T7" fmla="*/ 0 h 3778"/>
                <a:gd name="T8" fmla="*/ 47 w 1941"/>
                <a:gd name="T9" fmla="*/ 3757 h 3778"/>
                <a:gd name="T10" fmla="*/ 819 w 1941"/>
                <a:gd name="T11" fmla="*/ 3778 h 3778"/>
                <a:gd name="T12" fmla="*/ 971 w 1941"/>
                <a:gd name="T13" fmla="*/ 659 h 3778"/>
                <a:gd name="T14" fmla="*/ 1122 w 1941"/>
                <a:gd name="T15" fmla="*/ 3778 h 3778"/>
                <a:gd name="T16" fmla="*/ 1920 w 1941"/>
                <a:gd name="T17" fmla="*/ 3730 h 3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1" h="3778">
                  <a:moveTo>
                    <a:pt x="1920" y="3730"/>
                  </a:moveTo>
                  <a:lnTo>
                    <a:pt x="1941" y="0"/>
                  </a:lnTo>
                  <a:lnTo>
                    <a:pt x="971" y="46"/>
                  </a:lnTo>
                  <a:lnTo>
                    <a:pt x="0" y="0"/>
                  </a:lnTo>
                  <a:lnTo>
                    <a:pt x="47" y="3757"/>
                  </a:lnTo>
                  <a:lnTo>
                    <a:pt x="819" y="3778"/>
                  </a:lnTo>
                  <a:lnTo>
                    <a:pt x="971" y="659"/>
                  </a:lnTo>
                  <a:lnTo>
                    <a:pt x="1122" y="3778"/>
                  </a:lnTo>
                  <a:lnTo>
                    <a:pt x="1920" y="37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0" name="Freeform 246"/>
            <p:cNvSpPr>
              <a:spLocks/>
            </p:cNvSpPr>
            <p:nvPr/>
          </p:nvSpPr>
          <p:spPr bwMode="auto">
            <a:xfrm>
              <a:off x="8450396" y="2458149"/>
              <a:ext cx="893129" cy="1657056"/>
            </a:xfrm>
            <a:custGeom>
              <a:avLst/>
              <a:gdLst>
                <a:gd name="connsiteX0" fmla="*/ 0 w 893129"/>
                <a:gd name="connsiteY0" fmla="*/ 0 h 1657056"/>
                <a:gd name="connsiteX1" fmla="*/ 893129 w 893129"/>
                <a:gd name="connsiteY1" fmla="*/ 0 h 1657056"/>
                <a:gd name="connsiteX2" fmla="*/ 893129 w 893129"/>
                <a:gd name="connsiteY2" fmla="*/ 1501843 h 1657056"/>
                <a:gd name="connsiteX3" fmla="*/ 811620 w 893129"/>
                <a:gd name="connsiteY3" fmla="*/ 1657056 h 1657056"/>
                <a:gd name="connsiteX4" fmla="*/ 0 w 893129"/>
                <a:gd name="connsiteY4" fmla="*/ 1480165 h 1657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3129" h="1657056">
                  <a:moveTo>
                    <a:pt x="0" y="0"/>
                  </a:moveTo>
                  <a:lnTo>
                    <a:pt x="893129" y="0"/>
                  </a:lnTo>
                  <a:lnTo>
                    <a:pt x="893129" y="1501843"/>
                  </a:lnTo>
                  <a:lnTo>
                    <a:pt x="811620" y="1657056"/>
                  </a:lnTo>
                  <a:lnTo>
                    <a:pt x="0" y="1480165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1" name="Freeform 248"/>
            <p:cNvSpPr>
              <a:spLocks/>
            </p:cNvSpPr>
            <p:nvPr/>
          </p:nvSpPr>
          <p:spPr bwMode="auto">
            <a:xfrm>
              <a:off x="9343525" y="2458149"/>
              <a:ext cx="893129" cy="1657056"/>
            </a:xfrm>
            <a:custGeom>
              <a:avLst/>
              <a:gdLst>
                <a:gd name="connsiteX0" fmla="*/ 0 w 893129"/>
                <a:gd name="connsiteY0" fmla="*/ 0 h 1657056"/>
                <a:gd name="connsiteX1" fmla="*/ 893129 w 893129"/>
                <a:gd name="connsiteY1" fmla="*/ 0 h 1657056"/>
                <a:gd name="connsiteX2" fmla="*/ 893129 w 893129"/>
                <a:gd name="connsiteY2" fmla="*/ 1480165 h 1657056"/>
                <a:gd name="connsiteX3" fmla="*/ 80642 w 893129"/>
                <a:gd name="connsiteY3" fmla="*/ 1657056 h 1657056"/>
                <a:gd name="connsiteX4" fmla="*/ 0 w 893129"/>
                <a:gd name="connsiteY4" fmla="*/ 1501843 h 1657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3129" h="1657056">
                  <a:moveTo>
                    <a:pt x="0" y="0"/>
                  </a:moveTo>
                  <a:lnTo>
                    <a:pt x="893129" y="0"/>
                  </a:lnTo>
                  <a:lnTo>
                    <a:pt x="893129" y="1480165"/>
                  </a:lnTo>
                  <a:lnTo>
                    <a:pt x="80642" y="1657056"/>
                  </a:lnTo>
                  <a:lnTo>
                    <a:pt x="0" y="1501843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2" name="Freeform 10"/>
            <p:cNvSpPr>
              <a:spLocks/>
            </p:cNvSpPr>
            <p:nvPr/>
          </p:nvSpPr>
          <p:spPr bwMode="auto">
            <a:xfrm>
              <a:off x="10007735" y="4632874"/>
              <a:ext cx="843703" cy="182094"/>
            </a:xfrm>
            <a:custGeom>
              <a:avLst/>
              <a:gdLst>
                <a:gd name="T0" fmla="*/ 25 w 605"/>
                <a:gd name="T1" fmla="*/ 122 h 131"/>
                <a:gd name="T2" fmla="*/ 58 w 605"/>
                <a:gd name="T3" fmla="*/ 72 h 131"/>
                <a:gd name="T4" fmla="*/ 116 w 605"/>
                <a:gd name="T5" fmla="*/ 34 h 131"/>
                <a:gd name="T6" fmla="*/ 176 w 605"/>
                <a:gd name="T7" fmla="*/ 24 h 131"/>
                <a:gd name="T8" fmla="*/ 220 w 605"/>
                <a:gd name="T9" fmla="*/ 29 h 131"/>
                <a:gd name="T10" fmla="*/ 233 w 605"/>
                <a:gd name="T11" fmla="*/ 32 h 131"/>
                <a:gd name="T12" fmla="*/ 236 w 605"/>
                <a:gd name="T13" fmla="*/ 33 h 131"/>
                <a:gd name="T14" fmla="*/ 237 w 605"/>
                <a:gd name="T15" fmla="*/ 33 h 131"/>
                <a:gd name="T16" fmla="*/ 237 w 605"/>
                <a:gd name="T17" fmla="*/ 33 h 131"/>
                <a:gd name="T18" fmla="*/ 237 w 605"/>
                <a:gd name="T19" fmla="*/ 33 h 131"/>
                <a:gd name="T20" fmla="*/ 239 w 605"/>
                <a:gd name="T21" fmla="*/ 34 h 131"/>
                <a:gd name="T22" fmla="*/ 593 w 605"/>
                <a:gd name="T23" fmla="*/ 34 h 131"/>
                <a:gd name="T24" fmla="*/ 605 w 605"/>
                <a:gd name="T25" fmla="*/ 22 h 131"/>
                <a:gd name="T26" fmla="*/ 593 w 605"/>
                <a:gd name="T27" fmla="*/ 10 h 131"/>
                <a:gd name="T28" fmla="*/ 241 w 605"/>
                <a:gd name="T29" fmla="*/ 10 h 131"/>
                <a:gd name="T30" fmla="*/ 241 w 605"/>
                <a:gd name="T31" fmla="*/ 22 h 131"/>
                <a:gd name="T32" fmla="*/ 245 w 605"/>
                <a:gd name="T33" fmla="*/ 11 h 131"/>
                <a:gd name="T34" fmla="*/ 176 w 605"/>
                <a:gd name="T35" fmla="*/ 0 h 131"/>
                <a:gd name="T36" fmla="*/ 85 w 605"/>
                <a:gd name="T37" fmla="*/ 22 h 131"/>
                <a:gd name="T38" fmla="*/ 40 w 605"/>
                <a:gd name="T39" fmla="*/ 56 h 131"/>
                <a:gd name="T40" fmla="*/ 3 w 605"/>
                <a:gd name="T41" fmla="*/ 112 h 131"/>
                <a:gd name="T42" fmla="*/ 9 w 605"/>
                <a:gd name="T43" fmla="*/ 128 h 131"/>
                <a:gd name="T44" fmla="*/ 25 w 605"/>
                <a:gd name="T45" fmla="*/ 12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5" h="131">
                  <a:moveTo>
                    <a:pt x="25" y="122"/>
                  </a:moveTo>
                  <a:cubicBezTo>
                    <a:pt x="34" y="102"/>
                    <a:pt x="46" y="85"/>
                    <a:pt x="58" y="72"/>
                  </a:cubicBezTo>
                  <a:cubicBezTo>
                    <a:pt x="76" y="53"/>
                    <a:pt x="96" y="41"/>
                    <a:pt x="116" y="34"/>
                  </a:cubicBezTo>
                  <a:cubicBezTo>
                    <a:pt x="137" y="27"/>
                    <a:pt x="157" y="24"/>
                    <a:pt x="176" y="24"/>
                  </a:cubicBezTo>
                  <a:cubicBezTo>
                    <a:pt x="193" y="24"/>
                    <a:pt x="209" y="27"/>
                    <a:pt x="220" y="29"/>
                  </a:cubicBezTo>
                  <a:cubicBezTo>
                    <a:pt x="226" y="30"/>
                    <a:pt x="230" y="31"/>
                    <a:pt x="233" y="32"/>
                  </a:cubicBezTo>
                  <a:cubicBezTo>
                    <a:pt x="234" y="32"/>
                    <a:pt x="235" y="33"/>
                    <a:pt x="236" y="33"/>
                  </a:cubicBezTo>
                  <a:cubicBezTo>
                    <a:pt x="237" y="33"/>
                    <a:pt x="237" y="33"/>
                    <a:pt x="237" y="33"/>
                  </a:cubicBezTo>
                  <a:cubicBezTo>
                    <a:pt x="237" y="33"/>
                    <a:pt x="237" y="33"/>
                    <a:pt x="237" y="33"/>
                  </a:cubicBezTo>
                  <a:cubicBezTo>
                    <a:pt x="237" y="33"/>
                    <a:pt x="237" y="33"/>
                    <a:pt x="237" y="33"/>
                  </a:cubicBezTo>
                  <a:cubicBezTo>
                    <a:pt x="239" y="34"/>
                    <a:pt x="239" y="34"/>
                    <a:pt x="239" y="34"/>
                  </a:cubicBezTo>
                  <a:cubicBezTo>
                    <a:pt x="593" y="34"/>
                    <a:pt x="593" y="34"/>
                    <a:pt x="593" y="34"/>
                  </a:cubicBezTo>
                  <a:cubicBezTo>
                    <a:pt x="600" y="34"/>
                    <a:pt x="605" y="29"/>
                    <a:pt x="605" y="22"/>
                  </a:cubicBezTo>
                  <a:cubicBezTo>
                    <a:pt x="605" y="15"/>
                    <a:pt x="600" y="10"/>
                    <a:pt x="593" y="10"/>
                  </a:cubicBezTo>
                  <a:cubicBezTo>
                    <a:pt x="241" y="10"/>
                    <a:pt x="241" y="10"/>
                    <a:pt x="241" y="10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5" y="11"/>
                    <a:pt x="245" y="11"/>
                    <a:pt x="245" y="11"/>
                  </a:cubicBezTo>
                  <a:cubicBezTo>
                    <a:pt x="244" y="10"/>
                    <a:pt x="215" y="0"/>
                    <a:pt x="176" y="0"/>
                  </a:cubicBezTo>
                  <a:cubicBezTo>
                    <a:pt x="149" y="0"/>
                    <a:pt x="116" y="5"/>
                    <a:pt x="85" y="22"/>
                  </a:cubicBezTo>
                  <a:cubicBezTo>
                    <a:pt x="69" y="30"/>
                    <a:pt x="54" y="41"/>
                    <a:pt x="40" y="56"/>
                  </a:cubicBezTo>
                  <a:cubicBezTo>
                    <a:pt x="26" y="71"/>
                    <a:pt x="14" y="89"/>
                    <a:pt x="3" y="112"/>
                  </a:cubicBezTo>
                  <a:cubicBezTo>
                    <a:pt x="0" y="118"/>
                    <a:pt x="3" y="125"/>
                    <a:pt x="9" y="128"/>
                  </a:cubicBezTo>
                  <a:cubicBezTo>
                    <a:pt x="15" y="131"/>
                    <a:pt x="22" y="128"/>
                    <a:pt x="25" y="122"/>
                  </a:cubicBezTo>
                  <a:close/>
                </a:path>
              </a:pathLst>
            </a:custGeom>
            <a:solidFill>
              <a:srgbClr val="44546A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3" name="Freeform 11"/>
            <p:cNvSpPr>
              <a:spLocks/>
            </p:cNvSpPr>
            <p:nvPr/>
          </p:nvSpPr>
          <p:spPr bwMode="auto">
            <a:xfrm>
              <a:off x="10143873" y="4491534"/>
              <a:ext cx="199437" cy="171689"/>
            </a:xfrm>
            <a:custGeom>
              <a:avLst/>
              <a:gdLst>
                <a:gd name="T0" fmla="*/ 0 w 143"/>
                <a:gd name="T1" fmla="*/ 0 h 123"/>
                <a:gd name="T2" fmla="*/ 143 w 143"/>
                <a:gd name="T3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3" h="123">
                  <a:moveTo>
                    <a:pt x="0" y="0"/>
                  </a:moveTo>
                  <a:cubicBezTo>
                    <a:pt x="121" y="13"/>
                    <a:pt x="143" y="123"/>
                    <a:pt x="143" y="123"/>
                  </a:cubicBezTo>
                </a:path>
              </a:pathLst>
            </a:custGeom>
            <a:solidFill>
              <a:srgbClr val="44546A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4" name="Freeform 12"/>
            <p:cNvSpPr>
              <a:spLocks/>
            </p:cNvSpPr>
            <p:nvPr/>
          </p:nvSpPr>
          <p:spPr bwMode="auto">
            <a:xfrm>
              <a:off x="9281960" y="4795891"/>
              <a:ext cx="2618688" cy="1614568"/>
            </a:xfrm>
            <a:custGeom>
              <a:avLst/>
              <a:gdLst>
                <a:gd name="T0" fmla="*/ 770 w 1877"/>
                <a:gd name="T1" fmla="*/ 0 h 1158"/>
                <a:gd name="T2" fmla="*/ 938 w 1877"/>
                <a:gd name="T3" fmla="*/ 1158 h 1158"/>
                <a:gd name="T4" fmla="*/ 1106 w 1877"/>
                <a:gd name="T5" fmla="*/ 0 h 1158"/>
                <a:gd name="T6" fmla="*/ 770 w 1877"/>
                <a:gd name="T7" fmla="*/ 0 h 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77" h="1158">
                  <a:moveTo>
                    <a:pt x="770" y="0"/>
                  </a:moveTo>
                  <a:cubicBezTo>
                    <a:pt x="630" y="175"/>
                    <a:pt x="0" y="1025"/>
                    <a:pt x="938" y="1158"/>
                  </a:cubicBezTo>
                  <a:cubicBezTo>
                    <a:pt x="1877" y="1025"/>
                    <a:pt x="1247" y="175"/>
                    <a:pt x="1106" y="0"/>
                  </a:cubicBezTo>
                  <a:cubicBezTo>
                    <a:pt x="770" y="0"/>
                    <a:pt x="770" y="0"/>
                    <a:pt x="770" y="0"/>
                  </a:cubicBezTo>
                </a:path>
              </a:pathLst>
            </a:custGeom>
            <a:solidFill>
              <a:srgbClr val="44546A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5" name="Freeform 13"/>
            <p:cNvSpPr>
              <a:spLocks/>
            </p:cNvSpPr>
            <p:nvPr/>
          </p:nvSpPr>
          <p:spPr bwMode="auto">
            <a:xfrm>
              <a:off x="9373874" y="4853121"/>
              <a:ext cx="2434860" cy="1500109"/>
            </a:xfrm>
            <a:custGeom>
              <a:avLst/>
              <a:gdLst>
                <a:gd name="T0" fmla="*/ 716 w 1745"/>
                <a:gd name="T1" fmla="*/ 0 h 1076"/>
                <a:gd name="T2" fmla="*/ 872 w 1745"/>
                <a:gd name="T3" fmla="*/ 1076 h 1076"/>
                <a:gd name="T4" fmla="*/ 1028 w 1745"/>
                <a:gd name="T5" fmla="*/ 0 h 1076"/>
                <a:gd name="T6" fmla="*/ 716 w 1745"/>
                <a:gd name="T7" fmla="*/ 0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5" h="1076">
                  <a:moveTo>
                    <a:pt x="716" y="0"/>
                  </a:moveTo>
                  <a:cubicBezTo>
                    <a:pt x="586" y="162"/>
                    <a:pt x="0" y="953"/>
                    <a:pt x="872" y="1076"/>
                  </a:cubicBezTo>
                  <a:cubicBezTo>
                    <a:pt x="1745" y="953"/>
                    <a:pt x="1159" y="162"/>
                    <a:pt x="1028" y="0"/>
                  </a:cubicBezTo>
                  <a:cubicBezTo>
                    <a:pt x="716" y="0"/>
                    <a:pt x="716" y="0"/>
                    <a:pt x="716" y="0"/>
                  </a:cubicBezTo>
                </a:path>
              </a:pathLst>
            </a:custGeom>
            <a:solidFill>
              <a:srgbClr val="445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6" name="Freeform 14"/>
            <p:cNvSpPr>
              <a:spLocks/>
            </p:cNvSpPr>
            <p:nvPr/>
          </p:nvSpPr>
          <p:spPr bwMode="auto">
            <a:xfrm>
              <a:off x="10615583" y="5963028"/>
              <a:ext cx="294819" cy="234121"/>
            </a:xfrm>
            <a:custGeom>
              <a:avLst/>
              <a:gdLst>
                <a:gd name="T0" fmla="*/ 28 w 211"/>
                <a:gd name="T1" fmla="*/ 4 h 168"/>
                <a:gd name="T2" fmla="*/ 31 w 211"/>
                <a:gd name="T3" fmla="*/ 0 h 168"/>
                <a:gd name="T4" fmla="*/ 211 w 211"/>
                <a:gd name="T5" fmla="*/ 139 h 168"/>
                <a:gd name="T6" fmla="*/ 188 w 211"/>
                <a:gd name="T7" fmla="*/ 168 h 168"/>
                <a:gd name="T8" fmla="*/ 165 w 211"/>
                <a:gd name="T9" fmla="*/ 151 h 168"/>
                <a:gd name="T10" fmla="*/ 49 w 211"/>
                <a:gd name="T11" fmla="*/ 129 h 168"/>
                <a:gd name="T12" fmla="*/ 28 w 211"/>
                <a:gd name="T13" fmla="*/ 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168">
                  <a:moveTo>
                    <a:pt x="28" y="4"/>
                  </a:moveTo>
                  <a:cubicBezTo>
                    <a:pt x="29" y="3"/>
                    <a:pt x="30" y="2"/>
                    <a:pt x="31" y="0"/>
                  </a:cubicBezTo>
                  <a:cubicBezTo>
                    <a:pt x="211" y="139"/>
                    <a:pt x="211" y="139"/>
                    <a:pt x="211" y="139"/>
                  </a:cubicBezTo>
                  <a:cubicBezTo>
                    <a:pt x="188" y="168"/>
                    <a:pt x="188" y="168"/>
                    <a:pt x="188" y="168"/>
                  </a:cubicBezTo>
                  <a:cubicBezTo>
                    <a:pt x="165" y="151"/>
                    <a:pt x="165" y="151"/>
                    <a:pt x="165" y="151"/>
                  </a:cubicBezTo>
                  <a:cubicBezTo>
                    <a:pt x="139" y="139"/>
                    <a:pt x="77" y="149"/>
                    <a:pt x="49" y="129"/>
                  </a:cubicBezTo>
                  <a:cubicBezTo>
                    <a:pt x="9" y="100"/>
                    <a:pt x="0" y="45"/>
                    <a:pt x="28" y="4"/>
                  </a:cubicBezTo>
                </a:path>
              </a:pathLst>
            </a:custGeom>
            <a:solidFill>
              <a:srgbClr val="343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7" name="Freeform 15"/>
            <p:cNvSpPr>
              <a:spLocks/>
            </p:cNvSpPr>
            <p:nvPr/>
          </p:nvSpPr>
          <p:spPr bwMode="auto">
            <a:xfrm>
              <a:off x="10658939" y="5897127"/>
              <a:ext cx="283547" cy="260135"/>
            </a:xfrm>
            <a:custGeom>
              <a:avLst/>
              <a:gdLst>
                <a:gd name="T0" fmla="*/ 3 w 203"/>
                <a:gd name="T1" fmla="*/ 44 h 186"/>
                <a:gd name="T2" fmla="*/ 0 w 203"/>
                <a:gd name="T3" fmla="*/ 47 h 186"/>
                <a:gd name="T4" fmla="*/ 180 w 203"/>
                <a:gd name="T5" fmla="*/ 186 h 186"/>
                <a:gd name="T6" fmla="*/ 203 w 203"/>
                <a:gd name="T7" fmla="*/ 156 h 186"/>
                <a:gd name="T8" fmla="*/ 181 w 203"/>
                <a:gd name="T9" fmla="*/ 137 h 186"/>
                <a:gd name="T10" fmla="*/ 129 w 203"/>
                <a:gd name="T11" fmla="*/ 32 h 186"/>
                <a:gd name="T12" fmla="*/ 3 w 203"/>
                <a:gd name="T13" fmla="*/ 4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186">
                  <a:moveTo>
                    <a:pt x="3" y="44"/>
                  </a:moveTo>
                  <a:cubicBezTo>
                    <a:pt x="2" y="45"/>
                    <a:pt x="1" y="46"/>
                    <a:pt x="0" y="47"/>
                  </a:cubicBezTo>
                  <a:cubicBezTo>
                    <a:pt x="180" y="186"/>
                    <a:pt x="180" y="186"/>
                    <a:pt x="180" y="186"/>
                  </a:cubicBezTo>
                  <a:cubicBezTo>
                    <a:pt x="203" y="156"/>
                    <a:pt x="203" y="156"/>
                    <a:pt x="203" y="156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62" y="116"/>
                    <a:pt x="155" y="54"/>
                    <a:pt x="129" y="32"/>
                  </a:cubicBezTo>
                  <a:cubicBezTo>
                    <a:pt x="91" y="0"/>
                    <a:pt x="35" y="6"/>
                    <a:pt x="3" y="44"/>
                  </a:cubicBezTo>
                </a:path>
              </a:pathLst>
            </a:custGeom>
            <a:solidFill>
              <a:srgbClr val="343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8" name="Freeform 16"/>
            <p:cNvSpPr>
              <a:spLocks/>
            </p:cNvSpPr>
            <p:nvPr/>
          </p:nvSpPr>
          <p:spPr bwMode="auto">
            <a:xfrm>
              <a:off x="10874851" y="6111305"/>
              <a:ext cx="78907" cy="97117"/>
            </a:xfrm>
            <a:custGeom>
              <a:avLst/>
              <a:gdLst>
                <a:gd name="T0" fmla="*/ 8 w 56"/>
                <a:gd name="T1" fmla="*/ 68 h 70"/>
                <a:gd name="T2" fmla="*/ 55 w 56"/>
                <a:gd name="T3" fmla="*/ 6 h 70"/>
                <a:gd name="T4" fmla="*/ 54 w 56"/>
                <a:gd name="T5" fmla="*/ 1 h 70"/>
                <a:gd name="T6" fmla="*/ 54 w 56"/>
                <a:gd name="T7" fmla="*/ 1 h 70"/>
                <a:gd name="T8" fmla="*/ 49 w 56"/>
                <a:gd name="T9" fmla="*/ 1 h 70"/>
                <a:gd name="T10" fmla="*/ 1 w 56"/>
                <a:gd name="T11" fmla="*/ 63 h 70"/>
                <a:gd name="T12" fmla="*/ 2 w 56"/>
                <a:gd name="T13" fmla="*/ 68 h 70"/>
                <a:gd name="T14" fmla="*/ 3 w 56"/>
                <a:gd name="T15" fmla="*/ 69 h 70"/>
                <a:gd name="T16" fmla="*/ 8 w 56"/>
                <a:gd name="T17" fmla="*/ 6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70">
                  <a:moveTo>
                    <a:pt x="8" y="68"/>
                  </a:moveTo>
                  <a:cubicBezTo>
                    <a:pt x="55" y="6"/>
                    <a:pt x="55" y="6"/>
                    <a:pt x="55" y="6"/>
                  </a:cubicBezTo>
                  <a:cubicBezTo>
                    <a:pt x="56" y="5"/>
                    <a:pt x="56" y="3"/>
                    <a:pt x="54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2" y="0"/>
                    <a:pt x="50" y="0"/>
                    <a:pt x="49" y="1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5"/>
                    <a:pt x="0" y="67"/>
                    <a:pt x="2" y="68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70"/>
                    <a:pt x="6" y="70"/>
                    <a:pt x="8" y="68"/>
                  </a:cubicBezTo>
                </a:path>
              </a:pathLst>
            </a:cu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9" name="Freeform 17"/>
            <p:cNvSpPr>
              <a:spLocks/>
            </p:cNvSpPr>
            <p:nvPr/>
          </p:nvSpPr>
          <p:spPr bwMode="auto">
            <a:xfrm>
              <a:off x="10886123" y="6120843"/>
              <a:ext cx="121396" cy="125732"/>
            </a:xfrm>
            <a:custGeom>
              <a:avLst/>
              <a:gdLst>
                <a:gd name="T0" fmla="*/ 46 w 87"/>
                <a:gd name="T1" fmla="*/ 0 h 90"/>
                <a:gd name="T2" fmla="*/ 50 w 87"/>
                <a:gd name="T3" fmla="*/ 3 h 90"/>
                <a:gd name="T4" fmla="*/ 76 w 87"/>
                <a:gd name="T5" fmla="*/ 22 h 90"/>
                <a:gd name="T6" fmla="*/ 80 w 87"/>
                <a:gd name="T7" fmla="*/ 53 h 90"/>
                <a:gd name="T8" fmla="*/ 60 w 87"/>
                <a:gd name="T9" fmla="*/ 79 h 90"/>
                <a:gd name="T10" fmla="*/ 29 w 87"/>
                <a:gd name="T11" fmla="*/ 83 h 90"/>
                <a:gd name="T12" fmla="*/ 3 w 87"/>
                <a:gd name="T13" fmla="*/ 63 h 90"/>
                <a:gd name="T14" fmla="*/ 0 w 87"/>
                <a:gd name="T15" fmla="*/ 60 h 90"/>
                <a:gd name="T16" fmla="*/ 46 w 87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90">
                  <a:moveTo>
                    <a:pt x="46" y="0"/>
                  </a:moveTo>
                  <a:cubicBezTo>
                    <a:pt x="48" y="1"/>
                    <a:pt x="49" y="2"/>
                    <a:pt x="50" y="3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85" y="30"/>
                    <a:pt x="87" y="44"/>
                    <a:pt x="80" y="53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53" y="88"/>
                    <a:pt x="39" y="90"/>
                    <a:pt x="29" y="8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2" y="62"/>
                    <a:pt x="1" y="61"/>
                    <a:pt x="0" y="6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BBB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0" name="Freeform 18"/>
            <p:cNvSpPr>
              <a:spLocks/>
            </p:cNvSpPr>
            <p:nvPr/>
          </p:nvSpPr>
          <p:spPr bwMode="auto">
            <a:xfrm>
              <a:off x="10970234" y="6196282"/>
              <a:ext cx="27748" cy="32950"/>
            </a:xfrm>
            <a:custGeom>
              <a:avLst/>
              <a:gdLst>
                <a:gd name="T0" fmla="*/ 19 w 20"/>
                <a:gd name="T1" fmla="*/ 0 h 24"/>
                <a:gd name="T2" fmla="*/ 14 w 20"/>
                <a:gd name="T3" fmla="*/ 15 h 24"/>
                <a:gd name="T4" fmla="*/ 0 w 20"/>
                <a:gd name="T5" fmla="*/ 24 h 24"/>
                <a:gd name="T6" fmla="*/ 19 w 20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4">
                  <a:moveTo>
                    <a:pt x="19" y="0"/>
                  </a:moveTo>
                  <a:cubicBezTo>
                    <a:pt x="20" y="4"/>
                    <a:pt x="18" y="9"/>
                    <a:pt x="14" y="15"/>
                  </a:cubicBezTo>
                  <a:cubicBezTo>
                    <a:pt x="9" y="20"/>
                    <a:pt x="4" y="24"/>
                    <a:pt x="0" y="24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1" name="Freeform 19"/>
            <p:cNvSpPr>
              <a:spLocks/>
            </p:cNvSpPr>
            <p:nvPr/>
          </p:nvSpPr>
          <p:spPr bwMode="auto">
            <a:xfrm>
              <a:off x="10896529" y="6143388"/>
              <a:ext cx="99718" cy="81509"/>
            </a:xfrm>
            <a:custGeom>
              <a:avLst/>
              <a:gdLst>
                <a:gd name="T0" fmla="*/ 8 w 72"/>
                <a:gd name="T1" fmla="*/ 57 h 59"/>
                <a:gd name="T2" fmla="*/ 70 w 72"/>
                <a:gd name="T3" fmla="*/ 9 h 59"/>
                <a:gd name="T4" fmla="*/ 71 w 72"/>
                <a:gd name="T5" fmla="*/ 3 h 59"/>
                <a:gd name="T6" fmla="*/ 70 w 72"/>
                <a:gd name="T7" fmla="*/ 2 h 59"/>
                <a:gd name="T8" fmla="*/ 64 w 72"/>
                <a:gd name="T9" fmla="*/ 2 h 59"/>
                <a:gd name="T10" fmla="*/ 2 w 72"/>
                <a:gd name="T11" fmla="*/ 50 h 59"/>
                <a:gd name="T12" fmla="*/ 1 w 72"/>
                <a:gd name="T13" fmla="*/ 56 h 59"/>
                <a:gd name="T14" fmla="*/ 2 w 72"/>
                <a:gd name="T15" fmla="*/ 57 h 59"/>
                <a:gd name="T16" fmla="*/ 8 w 72"/>
                <a:gd name="T17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59">
                  <a:moveTo>
                    <a:pt x="8" y="57"/>
                  </a:moveTo>
                  <a:cubicBezTo>
                    <a:pt x="70" y="9"/>
                    <a:pt x="70" y="9"/>
                    <a:pt x="70" y="9"/>
                  </a:cubicBezTo>
                  <a:cubicBezTo>
                    <a:pt x="72" y="8"/>
                    <a:pt x="72" y="5"/>
                    <a:pt x="71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69" y="0"/>
                    <a:pt x="66" y="0"/>
                    <a:pt x="64" y="2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0" y="51"/>
                    <a:pt x="0" y="54"/>
                    <a:pt x="1" y="56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4" y="59"/>
                    <a:pt x="6" y="59"/>
                    <a:pt x="8" y="57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2" name="Freeform 20"/>
            <p:cNvSpPr>
              <a:spLocks/>
            </p:cNvSpPr>
            <p:nvPr/>
          </p:nvSpPr>
          <p:spPr bwMode="auto">
            <a:xfrm>
              <a:off x="10917339" y="6162465"/>
              <a:ext cx="94516" cy="78040"/>
            </a:xfrm>
            <a:custGeom>
              <a:avLst/>
              <a:gdLst>
                <a:gd name="T0" fmla="*/ 8 w 68"/>
                <a:gd name="T1" fmla="*/ 55 h 56"/>
                <a:gd name="T2" fmla="*/ 66 w 68"/>
                <a:gd name="T3" fmla="*/ 10 h 56"/>
                <a:gd name="T4" fmla="*/ 67 w 68"/>
                <a:gd name="T5" fmla="*/ 3 h 56"/>
                <a:gd name="T6" fmla="*/ 66 w 68"/>
                <a:gd name="T7" fmla="*/ 2 h 56"/>
                <a:gd name="T8" fmla="*/ 60 w 68"/>
                <a:gd name="T9" fmla="*/ 2 h 56"/>
                <a:gd name="T10" fmla="*/ 2 w 68"/>
                <a:gd name="T11" fmla="*/ 47 h 56"/>
                <a:gd name="T12" fmla="*/ 1 w 68"/>
                <a:gd name="T13" fmla="*/ 53 h 56"/>
                <a:gd name="T14" fmla="*/ 2 w 68"/>
                <a:gd name="T15" fmla="*/ 54 h 56"/>
                <a:gd name="T16" fmla="*/ 8 w 68"/>
                <a:gd name="T17" fmla="*/ 5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56">
                  <a:moveTo>
                    <a:pt x="8" y="55"/>
                  </a:moveTo>
                  <a:cubicBezTo>
                    <a:pt x="66" y="10"/>
                    <a:pt x="66" y="10"/>
                    <a:pt x="66" y="10"/>
                  </a:cubicBezTo>
                  <a:cubicBezTo>
                    <a:pt x="68" y="8"/>
                    <a:pt x="68" y="5"/>
                    <a:pt x="67" y="3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65" y="1"/>
                    <a:pt x="62" y="0"/>
                    <a:pt x="60" y="2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8"/>
                    <a:pt x="0" y="51"/>
                    <a:pt x="1" y="53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" y="56"/>
                    <a:pt x="6" y="56"/>
                    <a:pt x="8" y="55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3" name="Freeform 21"/>
            <p:cNvSpPr>
              <a:spLocks/>
            </p:cNvSpPr>
            <p:nvPr/>
          </p:nvSpPr>
          <p:spPr bwMode="auto">
            <a:xfrm>
              <a:off x="10883522" y="6127780"/>
              <a:ext cx="93648" cy="80642"/>
            </a:xfrm>
            <a:custGeom>
              <a:avLst/>
              <a:gdLst>
                <a:gd name="T0" fmla="*/ 22 w 67"/>
                <a:gd name="T1" fmla="*/ 29 h 58"/>
                <a:gd name="T2" fmla="*/ 58 w 67"/>
                <a:gd name="T3" fmla="*/ 2 h 58"/>
                <a:gd name="T4" fmla="*/ 65 w 67"/>
                <a:gd name="T5" fmla="*/ 3 h 58"/>
                <a:gd name="T6" fmla="*/ 64 w 67"/>
                <a:gd name="T7" fmla="*/ 10 h 58"/>
                <a:gd name="T8" fmla="*/ 3 w 67"/>
                <a:gd name="T9" fmla="*/ 57 h 58"/>
                <a:gd name="T10" fmla="*/ 0 w 67"/>
                <a:gd name="T11" fmla="*/ 58 h 58"/>
                <a:gd name="T12" fmla="*/ 22 w 67"/>
                <a:gd name="T13" fmla="*/ 2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58">
                  <a:moveTo>
                    <a:pt x="22" y="29"/>
                  </a:moveTo>
                  <a:cubicBezTo>
                    <a:pt x="58" y="2"/>
                    <a:pt x="58" y="2"/>
                    <a:pt x="58" y="2"/>
                  </a:cubicBezTo>
                  <a:cubicBezTo>
                    <a:pt x="60" y="0"/>
                    <a:pt x="63" y="0"/>
                    <a:pt x="65" y="3"/>
                  </a:cubicBezTo>
                  <a:cubicBezTo>
                    <a:pt x="67" y="5"/>
                    <a:pt x="66" y="8"/>
                    <a:pt x="64" y="10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2" y="58"/>
                    <a:pt x="1" y="58"/>
                    <a:pt x="0" y="58"/>
                  </a:cubicBezTo>
                  <a:lnTo>
                    <a:pt x="22" y="29"/>
                  </a:ln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4" name="Freeform 22"/>
            <p:cNvSpPr>
              <a:spLocks/>
            </p:cNvSpPr>
            <p:nvPr/>
          </p:nvSpPr>
          <p:spPr bwMode="auto">
            <a:xfrm>
              <a:off x="10709232" y="6041069"/>
              <a:ext cx="176892" cy="149144"/>
            </a:xfrm>
            <a:custGeom>
              <a:avLst/>
              <a:gdLst>
                <a:gd name="T0" fmla="*/ 60 w 204"/>
                <a:gd name="T1" fmla="*/ 0 h 172"/>
                <a:gd name="T2" fmla="*/ 39 w 204"/>
                <a:gd name="T3" fmla="*/ 8 h 172"/>
                <a:gd name="T4" fmla="*/ 42 w 204"/>
                <a:gd name="T5" fmla="*/ 23 h 172"/>
                <a:gd name="T6" fmla="*/ 19 w 204"/>
                <a:gd name="T7" fmla="*/ 29 h 172"/>
                <a:gd name="T8" fmla="*/ 31 w 204"/>
                <a:gd name="T9" fmla="*/ 37 h 172"/>
                <a:gd name="T10" fmla="*/ 14 w 204"/>
                <a:gd name="T11" fmla="*/ 48 h 172"/>
                <a:gd name="T12" fmla="*/ 21 w 204"/>
                <a:gd name="T13" fmla="*/ 60 h 172"/>
                <a:gd name="T14" fmla="*/ 0 w 204"/>
                <a:gd name="T15" fmla="*/ 69 h 172"/>
                <a:gd name="T16" fmla="*/ 201 w 204"/>
                <a:gd name="T17" fmla="*/ 172 h 172"/>
                <a:gd name="T18" fmla="*/ 203 w 204"/>
                <a:gd name="T19" fmla="*/ 171 h 172"/>
                <a:gd name="T20" fmla="*/ 204 w 204"/>
                <a:gd name="T21" fmla="*/ 167 h 172"/>
                <a:gd name="T22" fmla="*/ 14 w 204"/>
                <a:gd name="T23" fmla="*/ 69 h 172"/>
                <a:gd name="T24" fmla="*/ 31 w 204"/>
                <a:gd name="T25" fmla="*/ 61 h 172"/>
                <a:gd name="T26" fmla="*/ 24 w 204"/>
                <a:gd name="T27" fmla="*/ 50 h 172"/>
                <a:gd name="T28" fmla="*/ 40 w 204"/>
                <a:gd name="T29" fmla="*/ 37 h 172"/>
                <a:gd name="T30" fmla="*/ 34 w 204"/>
                <a:gd name="T31" fmla="*/ 32 h 172"/>
                <a:gd name="T32" fmla="*/ 50 w 204"/>
                <a:gd name="T33" fmla="*/ 27 h 172"/>
                <a:gd name="T34" fmla="*/ 47 w 204"/>
                <a:gd name="T35" fmla="*/ 13 h 172"/>
                <a:gd name="T36" fmla="*/ 66 w 204"/>
                <a:gd name="T37" fmla="*/ 5 h 172"/>
                <a:gd name="T38" fmla="*/ 60 w 204"/>
                <a:gd name="T3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4" h="172">
                  <a:moveTo>
                    <a:pt x="60" y="0"/>
                  </a:moveTo>
                  <a:lnTo>
                    <a:pt x="39" y="8"/>
                  </a:lnTo>
                  <a:lnTo>
                    <a:pt x="42" y="23"/>
                  </a:lnTo>
                  <a:lnTo>
                    <a:pt x="19" y="29"/>
                  </a:lnTo>
                  <a:lnTo>
                    <a:pt x="31" y="37"/>
                  </a:lnTo>
                  <a:lnTo>
                    <a:pt x="14" y="48"/>
                  </a:lnTo>
                  <a:lnTo>
                    <a:pt x="21" y="60"/>
                  </a:lnTo>
                  <a:lnTo>
                    <a:pt x="0" y="69"/>
                  </a:lnTo>
                  <a:lnTo>
                    <a:pt x="201" y="172"/>
                  </a:lnTo>
                  <a:lnTo>
                    <a:pt x="203" y="171"/>
                  </a:lnTo>
                  <a:lnTo>
                    <a:pt x="204" y="167"/>
                  </a:lnTo>
                  <a:lnTo>
                    <a:pt x="14" y="69"/>
                  </a:lnTo>
                  <a:lnTo>
                    <a:pt x="31" y="61"/>
                  </a:lnTo>
                  <a:lnTo>
                    <a:pt x="24" y="50"/>
                  </a:lnTo>
                  <a:lnTo>
                    <a:pt x="40" y="37"/>
                  </a:lnTo>
                  <a:lnTo>
                    <a:pt x="34" y="32"/>
                  </a:lnTo>
                  <a:lnTo>
                    <a:pt x="50" y="27"/>
                  </a:lnTo>
                  <a:lnTo>
                    <a:pt x="47" y="13"/>
                  </a:lnTo>
                  <a:lnTo>
                    <a:pt x="66" y="5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343E48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5" name="Freeform 23"/>
            <p:cNvSpPr>
              <a:spLocks/>
            </p:cNvSpPr>
            <p:nvPr/>
          </p:nvSpPr>
          <p:spPr bwMode="auto">
            <a:xfrm>
              <a:off x="10709232" y="6041069"/>
              <a:ext cx="176892" cy="149144"/>
            </a:xfrm>
            <a:custGeom>
              <a:avLst/>
              <a:gdLst>
                <a:gd name="T0" fmla="*/ 60 w 204"/>
                <a:gd name="T1" fmla="*/ 0 h 172"/>
                <a:gd name="T2" fmla="*/ 39 w 204"/>
                <a:gd name="T3" fmla="*/ 8 h 172"/>
                <a:gd name="T4" fmla="*/ 42 w 204"/>
                <a:gd name="T5" fmla="*/ 23 h 172"/>
                <a:gd name="T6" fmla="*/ 19 w 204"/>
                <a:gd name="T7" fmla="*/ 29 h 172"/>
                <a:gd name="T8" fmla="*/ 31 w 204"/>
                <a:gd name="T9" fmla="*/ 37 h 172"/>
                <a:gd name="T10" fmla="*/ 14 w 204"/>
                <a:gd name="T11" fmla="*/ 48 h 172"/>
                <a:gd name="T12" fmla="*/ 21 w 204"/>
                <a:gd name="T13" fmla="*/ 60 h 172"/>
                <a:gd name="T14" fmla="*/ 0 w 204"/>
                <a:gd name="T15" fmla="*/ 69 h 172"/>
                <a:gd name="T16" fmla="*/ 201 w 204"/>
                <a:gd name="T17" fmla="*/ 172 h 172"/>
                <a:gd name="T18" fmla="*/ 203 w 204"/>
                <a:gd name="T19" fmla="*/ 171 h 172"/>
                <a:gd name="T20" fmla="*/ 204 w 204"/>
                <a:gd name="T21" fmla="*/ 167 h 172"/>
                <a:gd name="T22" fmla="*/ 14 w 204"/>
                <a:gd name="T23" fmla="*/ 69 h 172"/>
                <a:gd name="T24" fmla="*/ 31 w 204"/>
                <a:gd name="T25" fmla="*/ 61 h 172"/>
                <a:gd name="T26" fmla="*/ 24 w 204"/>
                <a:gd name="T27" fmla="*/ 50 h 172"/>
                <a:gd name="T28" fmla="*/ 40 w 204"/>
                <a:gd name="T29" fmla="*/ 37 h 172"/>
                <a:gd name="T30" fmla="*/ 34 w 204"/>
                <a:gd name="T31" fmla="*/ 32 h 172"/>
                <a:gd name="T32" fmla="*/ 50 w 204"/>
                <a:gd name="T33" fmla="*/ 27 h 172"/>
                <a:gd name="T34" fmla="*/ 47 w 204"/>
                <a:gd name="T35" fmla="*/ 13 h 172"/>
                <a:gd name="T36" fmla="*/ 66 w 204"/>
                <a:gd name="T37" fmla="*/ 5 h 172"/>
                <a:gd name="T38" fmla="*/ 60 w 204"/>
                <a:gd name="T3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4" h="172">
                  <a:moveTo>
                    <a:pt x="60" y="0"/>
                  </a:moveTo>
                  <a:lnTo>
                    <a:pt x="39" y="8"/>
                  </a:lnTo>
                  <a:lnTo>
                    <a:pt x="42" y="23"/>
                  </a:lnTo>
                  <a:lnTo>
                    <a:pt x="19" y="29"/>
                  </a:lnTo>
                  <a:lnTo>
                    <a:pt x="31" y="37"/>
                  </a:lnTo>
                  <a:lnTo>
                    <a:pt x="14" y="48"/>
                  </a:lnTo>
                  <a:lnTo>
                    <a:pt x="21" y="60"/>
                  </a:lnTo>
                  <a:lnTo>
                    <a:pt x="0" y="69"/>
                  </a:lnTo>
                  <a:lnTo>
                    <a:pt x="201" y="172"/>
                  </a:lnTo>
                  <a:lnTo>
                    <a:pt x="203" y="171"/>
                  </a:lnTo>
                  <a:lnTo>
                    <a:pt x="204" y="167"/>
                  </a:lnTo>
                  <a:lnTo>
                    <a:pt x="14" y="69"/>
                  </a:lnTo>
                  <a:lnTo>
                    <a:pt x="31" y="61"/>
                  </a:lnTo>
                  <a:lnTo>
                    <a:pt x="24" y="50"/>
                  </a:lnTo>
                  <a:lnTo>
                    <a:pt x="40" y="37"/>
                  </a:lnTo>
                  <a:lnTo>
                    <a:pt x="34" y="32"/>
                  </a:lnTo>
                  <a:lnTo>
                    <a:pt x="50" y="27"/>
                  </a:lnTo>
                  <a:lnTo>
                    <a:pt x="47" y="13"/>
                  </a:lnTo>
                  <a:lnTo>
                    <a:pt x="66" y="5"/>
                  </a:lnTo>
                  <a:lnTo>
                    <a:pt x="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6" name="Freeform 24"/>
            <p:cNvSpPr>
              <a:spLocks/>
            </p:cNvSpPr>
            <p:nvPr/>
          </p:nvSpPr>
          <p:spPr bwMode="auto">
            <a:xfrm>
              <a:off x="10759524" y="5975168"/>
              <a:ext cx="172556" cy="155214"/>
            </a:xfrm>
            <a:custGeom>
              <a:avLst/>
              <a:gdLst>
                <a:gd name="T0" fmla="*/ 40 w 199"/>
                <a:gd name="T1" fmla="*/ 0 h 179"/>
                <a:gd name="T2" fmla="*/ 39 w 199"/>
                <a:gd name="T3" fmla="*/ 29 h 179"/>
                <a:gd name="T4" fmla="*/ 19 w 199"/>
                <a:gd name="T5" fmla="*/ 31 h 179"/>
                <a:gd name="T6" fmla="*/ 26 w 199"/>
                <a:gd name="T7" fmla="*/ 49 h 179"/>
                <a:gd name="T8" fmla="*/ 0 w 199"/>
                <a:gd name="T9" fmla="*/ 58 h 179"/>
                <a:gd name="T10" fmla="*/ 2 w 199"/>
                <a:gd name="T11" fmla="*/ 76 h 179"/>
                <a:gd name="T12" fmla="*/ 2 w 199"/>
                <a:gd name="T13" fmla="*/ 76 h 179"/>
                <a:gd name="T14" fmla="*/ 8 w 199"/>
                <a:gd name="T15" fmla="*/ 81 h 179"/>
                <a:gd name="T16" fmla="*/ 10 w 199"/>
                <a:gd name="T17" fmla="*/ 81 h 179"/>
                <a:gd name="T18" fmla="*/ 8 w 199"/>
                <a:gd name="T19" fmla="*/ 63 h 179"/>
                <a:gd name="T20" fmla="*/ 34 w 199"/>
                <a:gd name="T21" fmla="*/ 54 h 179"/>
                <a:gd name="T22" fmla="*/ 29 w 199"/>
                <a:gd name="T23" fmla="*/ 36 h 179"/>
                <a:gd name="T24" fmla="*/ 45 w 199"/>
                <a:gd name="T25" fmla="*/ 36 h 179"/>
                <a:gd name="T26" fmla="*/ 47 w 199"/>
                <a:gd name="T27" fmla="*/ 15 h 179"/>
                <a:gd name="T28" fmla="*/ 195 w 199"/>
                <a:gd name="T29" fmla="*/ 179 h 179"/>
                <a:gd name="T30" fmla="*/ 199 w 199"/>
                <a:gd name="T31" fmla="*/ 176 h 179"/>
                <a:gd name="T32" fmla="*/ 40 w 199"/>
                <a:gd name="T33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9" h="179">
                  <a:moveTo>
                    <a:pt x="40" y="0"/>
                  </a:moveTo>
                  <a:lnTo>
                    <a:pt x="39" y="29"/>
                  </a:lnTo>
                  <a:lnTo>
                    <a:pt x="19" y="31"/>
                  </a:lnTo>
                  <a:lnTo>
                    <a:pt x="26" y="49"/>
                  </a:lnTo>
                  <a:lnTo>
                    <a:pt x="0" y="58"/>
                  </a:lnTo>
                  <a:lnTo>
                    <a:pt x="2" y="76"/>
                  </a:lnTo>
                  <a:lnTo>
                    <a:pt x="2" y="76"/>
                  </a:lnTo>
                  <a:lnTo>
                    <a:pt x="8" y="81"/>
                  </a:lnTo>
                  <a:lnTo>
                    <a:pt x="10" y="81"/>
                  </a:lnTo>
                  <a:lnTo>
                    <a:pt x="8" y="63"/>
                  </a:lnTo>
                  <a:lnTo>
                    <a:pt x="34" y="54"/>
                  </a:lnTo>
                  <a:lnTo>
                    <a:pt x="29" y="36"/>
                  </a:lnTo>
                  <a:lnTo>
                    <a:pt x="45" y="36"/>
                  </a:lnTo>
                  <a:lnTo>
                    <a:pt x="47" y="15"/>
                  </a:lnTo>
                  <a:lnTo>
                    <a:pt x="195" y="179"/>
                  </a:lnTo>
                  <a:lnTo>
                    <a:pt x="199" y="176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343E48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7" name="Freeform 25"/>
            <p:cNvSpPr>
              <a:spLocks/>
            </p:cNvSpPr>
            <p:nvPr/>
          </p:nvSpPr>
          <p:spPr bwMode="auto">
            <a:xfrm>
              <a:off x="10759524" y="5975168"/>
              <a:ext cx="172556" cy="155214"/>
            </a:xfrm>
            <a:custGeom>
              <a:avLst/>
              <a:gdLst>
                <a:gd name="T0" fmla="*/ 40 w 199"/>
                <a:gd name="T1" fmla="*/ 0 h 179"/>
                <a:gd name="T2" fmla="*/ 39 w 199"/>
                <a:gd name="T3" fmla="*/ 29 h 179"/>
                <a:gd name="T4" fmla="*/ 19 w 199"/>
                <a:gd name="T5" fmla="*/ 31 h 179"/>
                <a:gd name="T6" fmla="*/ 26 w 199"/>
                <a:gd name="T7" fmla="*/ 49 h 179"/>
                <a:gd name="T8" fmla="*/ 0 w 199"/>
                <a:gd name="T9" fmla="*/ 58 h 179"/>
                <a:gd name="T10" fmla="*/ 2 w 199"/>
                <a:gd name="T11" fmla="*/ 76 h 179"/>
                <a:gd name="T12" fmla="*/ 2 w 199"/>
                <a:gd name="T13" fmla="*/ 76 h 179"/>
                <a:gd name="T14" fmla="*/ 8 w 199"/>
                <a:gd name="T15" fmla="*/ 81 h 179"/>
                <a:gd name="T16" fmla="*/ 10 w 199"/>
                <a:gd name="T17" fmla="*/ 81 h 179"/>
                <a:gd name="T18" fmla="*/ 8 w 199"/>
                <a:gd name="T19" fmla="*/ 63 h 179"/>
                <a:gd name="T20" fmla="*/ 34 w 199"/>
                <a:gd name="T21" fmla="*/ 54 h 179"/>
                <a:gd name="T22" fmla="*/ 29 w 199"/>
                <a:gd name="T23" fmla="*/ 36 h 179"/>
                <a:gd name="T24" fmla="*/ 45 w 199"/>
                <a:gd name="T25" fmla="*/ 36 h 179"/>
                <a:gd name="T26" fmla="*/ 47 w 199"/>
                <a:gd name="T27" fmla="*/ 15 h 179"/>
                <a:gd name="T28" fmla="*/ 195 w 199"/>
                <a:gd name="T29" fmla="*/ 179 h 179"/>
                <a:gd name="T30" fmla="*/ 199 w 199"/>
                <a:gd name="T31" fmla="*/ 176 h 179"/>
                <a:gd name="T32" fmla="*/ 40 w 199"/>
                <a:gd name="T33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9" h="179">
                  <a:moveTo>
                    <a:pt x="40" y="0"/>
                  </a:moveTo>
                  <a:lnTo>
                    <a:pt x="39" y="29"/>
                  </a:lnTo>
                  <a:lnTo>
                    <a:pt x="19" y="31"/>
                  </a:lnTo>
                  <a:lnTo>
                    <a:pt x="26" y="49"/>
                  </a:lnTo>
                  <a:lnTo>
                    <a:pt x="0" y="58"/>
                  </a:lnTo>
                  <a:lnTo>
                    <a:pt x="2" y="76"/>
                  </a:lnTo>
                  <a:lnTo>
                    <a:pt x="2" y="76"/>
                  </a:lnTo>
                  <a:lnTo>
                    <a:pt x="8" y="81"/>
                  </a:lnTo>
                  <a:lnTo>
                    <a:pt x="10" y="81"/>
                  </a:lnTo>
                  <a:lnTo>
                    <a:pt x="8" y="63"/>
                  </a:lnTo>
                  <a:lnTo>
                    <a:pt x="34" y="54"/>
                  </a:lnTo>
                  <a:lnTo>
                    <a:pt x="29" y="36"/>
                  </a:lnTo>
                  <a:lnTo>
                    <a:pt x="45" y="36"/>
                  </a:lnTo>
                  <a:lnTo>
                    <a:pt x="47" y="15"/>
                  </a:lnTo>
                  <a:lnTo>
                    <a:pt x="195" y="179"/>
                  </a:lnTo>
                  <a:lnTo>
                    <a:pt x="199" y="176"/>
                  </a:lnTo>
                  <a:lnTo>
                    <a:pt x="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8" name="Freeform 26"/>
            <p:cNvSpPr>
              <a:spLocks/>
            </p:cNvSpPr>
            <p:nvPr/>
          </p:nvSpPr>
          <p:spPr bwMode="auto">
            <a:xfrm>
              <a:off x="10883522" y="6189345"/>
              <a:ext cx="1734" cy="2601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0 w 2"/>
                <a:gd name="T5" fmla="*/ 3 h 3"/>
                <a:gd name="T6" fmla="*/ 2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9" name="Freeform 27"/>
            <p:cNvSpPr>
              <a:spLocks/>
            </p:cNvSpPr>
            <p:nvPr/>
          </p:nvSpPr>
          <p:spPr bwMode="auto">
            <a:xfrm>
              <a:off x="10883522" y="6189345"/>
              <a:ext cx="1734" cy="2601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0 w 2"/>
                <a:gd name="T5" fmla="*/ 3 h 3"/>
                <a:gd name="T6" fmla="*/ 2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0" name="Freeform 28"/>
            <p:cNvSpPr>
              <a:spLocks/>
            </p:cNvSpPr>
            <p:nvPr/>
          </p:nvSpPr>
          <p:spPr bwMode="auto">
            <a:xfrm>
              <a:off x="10914738" y="5697691"/>
              <a:ext cx="313896" cy="217646"/>
            </a:xfrm>
            <a:custGeom>
              <a:avLst/>
              <a:gdLst>
                <a:gd name="T0" fmla="*/ 223 w 225"/>
                <a:gd name="T1" fmla="*/ 65 h 156"/>
                <a:gd name="T2" fmla="*/ 225 w 225"/>
                <a:gd name="T3" fmla="*/ 69 h 156"/>
                <a:gd name="T4" fmla="*/ 15 w 225"/>
                <a:gd name="T5" fmla="*/ 156 h 156"/>
                <a:gd name="T6" fmla="*/ 0 w 225"/>
                <a:gd name="T7" fmla="*/ 121 h 156"/>
                <a:gd name="T8" fmla="*/ 27 w 225"/>
                <a:gd name="T9" fmla="*/ 109 h 156"/>
                <a:gd name="T10" fmla="*/ 104 w 225"/>
                <a:gd name="T11" fmla="*/ 21 h 156"/>
                <a:gd name="T12" fmla="*/ 223 w 225"/>
                <a:gd name="T13" fmla="*/ 6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5" h="156">
                  <a:moveTo>
                    <a:pt x="223" y="65"/>
                  </a:moveTo>
                  <a:cubicBezTo>
                    <a:pt x="223" y="66"/>
                    <a:pt x="224" y="68"/>
                    <a:pt x="225" y="69"/>
                  </a:cubicBezTo>
                  <a:cubicBezTo>
                    <a:pt x="15" y="156"/>
                    <a:pt x="15" y="156"/>
                    <a:pt x="15" y="156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27" y="109"/>
                    <a:pt x="27" y="109"/>
                    <a:pt x="27" y="109"/>
                  </a:cubicBezTo>
                  <a:cubicBezTo>
                    <a:pt x="50" y="93"/>
                    <a:pt x="73" y="35"/>
                    <a:pt x="104" y="21"/>
                  </a:cubicBezTo>
                  <a:cubicBezTo>
                    <a:pt x="149" y="0"/>
                    <a:pt x="202" y="20"/>
                    <a:pt x="223" y="65"/>
                  </a:cubicBezTo>
                </a:path>
              </a:pathLst>
            </a:custGeom>
            <a:solidFill>
              <a:srgbClr val="343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1" name="Freeform 29"/>
            <p:cNvSpPr>
              <a:spLocks/>
            </p:cNvSpPr>
            <p:nvPr/>
          </p:nvSpPr>
          <p:spPr bwMode="auto">
            <a:xfrm>
              <a:off x="10935549" y="5793941"/>
              <a:ext cx="318231" cy="176024"/>
            </a:xfrm>
            <a:custGeom>
              <a:avLst/>
              <a:gdLst>
                <a:gd name="T0" fmla="*/ 211 w 228"/>
                <a:gd name="T1" fmla="*/ 5 h 126"/>
                <a:gd name="T2" fmla="*/ 210 w 228"/>
                <a:gd name="T3" fmla="*/ 0 h 126"/>
                <a:gd name="T4" fmla="*/ 0 w 228"/>
                <a:gd name="T5" fmla="*/ 87 h 126"/>
                <a:gd name="T6" fmla="*/ 14 w 228"/>
                <a:gd name="T7" fmla="*/ 121 h 126"/>
                <a:gd name="T8" fmla="*/ 41 w 228"/>
                <a:gd name="T9" fmla="*/ 111 h 126"/>
                <a:gd name="T10" fmla="*/ 92 w 228"/>
                <a:gd name="T11" fmla="*/ 117 h 126"/>
                <a:gd name="T12" fmla="*/ 159 w 228"/>
                <a:gd name="T13" fmla="*/ 119 h 126"/>
                <a:gd name="T14" fmla="*/ 211 w 228"/>
                <a:gd name="T15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8" h="126">
                  <a:moveTo>
                    <a:pt x="211" y="5"/>
                  </a:moveTo>
                  <a:cubicBezTo>
                    <a:pt x="211" y="3"/>
                    <a:pt x="210" y="2"/>
                    <a:pt x="210" y="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54" y="109"/>
                    <a:pt x="72" y="113"/>
                    <a:pt x="92" y="117"/>
                  </a:cubicBezTo>
                  <a:cubicBezTo>
                    <a:pt x="115" y="121"/>
                    <a:pt x="141" y="126"/>
                    <a:pt x="159" y="119"/>
                  </a:cubicBezTo>
                  <a:cubicBezTo>
                    <a:pt x="205" y="102"/>
                    <a:pt x="228" y="51"/>
                    <a:pt x="211" y="5"/>
                  </a:cubicBezTo>
                </a:path>
              </a:pathLst>
            </a:custGeom>
            <a:solidFill>
              <a:srgbClr val="343E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2" name="Freeform 30"/>
            <p:cNvSpPr>
              <a:spLocks/>
            </p:cNvSpPr>
            <p:nvPr/>
          </p:nvSpPr>
          <p:spPr bwMode="auto">
            <a:xfrm>
              <a:off x="10903466" y="5861576"/>
              <a:ext cx="53761" cy="112725"/>
            </a:xfrm>
            <a:custGeom>
              <a:avLst/>
              <a:gdLst>
                <a:gd name="T0" fmla="*/ 1 w 39"/>
                <a:gd name="T1" fmla="*/ 6 h 81"/>
                <a:gd name="T2" fmla="*/ 30 w 39"/>
                <a:gd name="T3" fmla="*/ 78 h 81"/>
                <a:gd name="T4" fmla="*/ 35 w 39"/>
                <a:gd name="T5" fmla="*/ 80 h 81"/>
                <a:gd name="T6" fmla="*/ 36 w 39"/>
                <a:gd name="T7" fmla="*/ 80 h 81"/>
                <a:gd name="T8" fmla="*/ 38 w 39"/>
                <a:gd name="T9" fmla="*/ 75 h 81"/>
                <a:gd name="T10" fmla="*/ 8 w 39"/>
                <a:gd name="T11" fmla="*/ 3 h 81"/>
                <a:gd name="T12" fmla="*/ 3 w 39"/>
                <a:gd name="T13" fmla="*/ 1 h 81"/>
                <a:gd name="T14" fmla="*/ 3 w 39"/>
                <a:gd name="T15" fmla="*/ 1 h 81"/>
                <a:gd name="T16" fmla="*/ 1 w 39"/>
                <a:gd name="T17" fmla="*/ 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81">
                  <a:moveTo>
                    <a:pt x="1" y="6"/>
                  </a:moveTo>
                  <a:cubicBezTo>
                    <a:pt x="30" y="78"/>
                    <a:pt x="30" y="78"/>
                    <a:pt x="30" y="78"/>
                  </a:cubicBezTo>
                  <a:cubicBezTo>
                    <a:pt x="31" y="80"/>
                    <a:pt x="33" y="81"/>
                    <a:pt x="35" y="80"/>
                  </a:cubicBezTo>
                  <a:cubicBezTo>
                    <a:pt x="36" y="80"/>
                    <a:pt x="36" y="80"/>
                    <a:pt x="36" y="80"/>
                  </a:cubicBezTo>
                  <a:cubicBezTo>
                    <a:pt x="38" y="79"/>
                    <a:pt x="39" y="77"/>
                    <a:pt x="38" y="7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5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0" y="4"/>
                    <a:pt x="1" y="6"/>
                  </a:cubicBezTo>
                </a:path>
              </a:pathLst>
            </a:cu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3" name="Freeform 31"/>
            <p:cNvSpPr>
              <a:spLocks/>
            </p:cNvSpPr>
            <p:nvPr/>
          </p:nvSpPr>
          <p:spPr bwMode="auto">
            <a:xfrm>
              <a:off x="10834964" y="5871114"/>
              <a:ext cx="110124" cy="123997"/>
            </a:xfrm>
            <a:custGeom>
              <a:avLst/>
              <a:gdLst>
                <a:gd name="T0" fmla="*/ 79 w 79"/>
                <a:gd name="T1" fmla="*/ 70 h 89"/>
                <a:gd name="T2" fmla="*/ 75 w 79"/>
                <a:gd name="T3" fmla="*/ 72 h 89"/>
                <a:gd name="T4" fmla="*/ 45 w 79"/>
                <a:gd name="T5" fmla="*/ 84 h 89"/>
                <a:gd name="T6" fmla="*/ 17 w 79"/>
                <a:gd name="T7" fmla="*/ 72 h 89"/>
                <a:gd name="T8" fmla="*/ 4 w 79"/>
                <a:gd name="T9" fmla="*/ 42 h 89"/>
                <a:gd name="T10" fmla="*/ 16 w 79"/>
                <a:gd name="T11" fmla="*/ 13 h 89"/>
                <a:gd name="T12" fmla="*/ 46 w 79"/>
                <a:gd name="T13" fmla="*/ 1 h 89"/>
                <a:gd name="T14" fmla="*/ 50 w 79"/>
                <a:gd name="T15" fmla="*/ 0 h 89"/>
                <a:gd name="T16" fmla="*/ 79 w 79"/>
                <a:gd name="T17" fmla="*/ 7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89">
                  <a:moveTo>
                    <a:pt x="79" y="70"/>
                  </a:moveTo>
                  <a:cubicBezTo>
                    <a:pt x="78" y="71"/>
                    <a:pt x="77" y="71"/>
                    <a:pt x="75" y="72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34" y="89"/>
                    <a:pt x="21" y="83"/>
                    <a:pt x="17" y="7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0" y="31"/>
                    <a:pt x="5" y="18"/>
                    <a:pt x="16" y="13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7" y="1"/>
                    <a:pt x="49" y="0"/>
                    <a:pt x="50" y="0"/>
                  </a:cubicBezTo>
                  <a:lnTo>
                    <a:pt x="79" y="70"/>
                  </a:lnTo>
                  <a:close/>
                </a:path>
              </a:pathLst>
            </a:custGeom>
            <a:solidFill>
              <a:srgbClr val="BBB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4" name="Freeform 32"/>
            <p:cNvSpPr>
              <a:spLocks/>
            </p:cNvSpPr>
            <p:nvPr/>
          </p:nvSpPr>
          <p:spPr bwMode="auto">
            <a:xfrm>
              <a:off x="10839299" y="5930945"/>
              <a:ext cx="18209" cy="40754"/>
            </a:xfrm>
            <a:custGeom>
              <a:avLst/>
              <a:gdLst>
                <a:gd name="T0" fmla="*/ 13 w 13"/>
                <a:gd name="T1" fmla="*/ 29 h 29"/>
                <a:gd name="T2" fmla="*/ 3 w 13"/>
                <a:gd name="T3" fmla="*/ 16 h 29"/>
                <a:gd name="T4" fmla="*/ 2 w 13"/>
                <a:gd name="T5" fmla="*/ 0 h 29"/>
                <a:gd name="T6" fmla="*/ 13 w 13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9">
                  <a:moveTo>
                    <a:pt x="13" y="29"/>
                  </a:moveTo>
                  <a:cubicBezTo>
                    <a:pt x="10" y="27"/>
                    <a:pt x="6" y="22"/>
                    <a:pt x="3" y="16"/>
                  </a:cubicBezTo>
                  <a:cubicBezTo>
                    <a:pt x="1" y="10"/>
                    <a:pt x="0" y="4"/>
                    <a:pt x="2" y="0"/>
                  </a:cubicBezTo>
                  <a:lnTo>
                    <a:pt x="13" y="29"/>
                  </a:ln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5" name="Freeform 33"/>
            <p:cNvSpPr>
              <a:spLocks/>
            </p:cNvSpPr>
            <p:nvPr/>
          </p:nvSpPr>
          <p:spPr bwMode="auto">
            <a:xfrm>
              <a:off x="10878319" y="5871981"/>
              <a:ext cx="28615" cy="121396"/>
            </a:xfrm>
            <a:custGeom>
              <a:avLst/>
              <a:gdLst>
                <a:gd name="T0" fmla="*/ 0 w 21"/>
                <a:gd name="T1" fmla="*/ 5 h 87"/>
                <a:gd name="T2" fmla="*/ 11 w 21"/>
                <a:gd name="T3" fmla="*/ 83 h 87"/>
                <a:gd name="T4" fmla="*/ 16 w 21"/>
                <a:gd name="T5" fmla="*/ 87 h 87"/>
                <a:gd name="T6" fmla="*/ 17 w 21"/>
                <a:gd name="T7" fmla="*/ 87 h 87"/>
                <a:gd name="T8" fmla="*/ 21 w 21"/>
                <a:gd name="T9" fmla="*/ 82 h 87"/>
                <a:gd name="T10" fmla="*/ 10 w 21"/>
                <a:gd name="T11" fmla="*/ 4 h 87"/>
                <a:gd name="T12" fmla="*/ 5 w 21"/>
                <a:gd name="T13" fmla="*/ 0 h 87"/>
                <a:gd name="T14" fmla="*/ 4 w 21"/>
                <a:gd name="T15" fmla="*/ 0 h 87"/>
                <a:gd name="T16" fmla="*/ 0 w 21"/>
                <a:gd name="T17" fmla="*/ 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87">
                  <a:moveTo>
                    <a:pt x="0" y="5"/>
                  </a:moveTo>
                  <a:cubicBezTo>
                    <a:pt x="11" y="83"/>
                    <a:pt x="11" y="83"/>
                    <a:pt x="11" y="83"/>
                  </a:cubicBezTo>
                  <a:cubicBezTo>
                    <a:pt x="11" y="85"/>
                    <a:pt x="13" y="87"/>
                    <a:pt x="16" y="87"/>
                  </a:cubicBezTo>
                  <a:cubicBezTo>
                    <a:pt x="17" y="87"/>
                    <a:pt x="17" y="87"/>
                    <a:pt x="17" y="87"/>
                  </a:cubicBezTo>
                  <a:cubicBezTo>
                    <a:pt x="19" y="86"/>
                    <a:pt x="21" y="84"/>
                    <a:pt x="21" y="82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0" y="3"/>
                    <a:pt x="0" y="5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6" name="Freeform 34"/>
            <p:cNvSpPr>
              <a:spLocks/>
            </p:cNvSpPr>
            <p:nvPr/>
          </p:nvSpPr>
          <p:spPr bwMode="auto">
            <a:xfrm>
              <a:off x="10854040" y="5882387"/>
              <a:ext cx="28615" cy="114459"/>
            </a:xfrm>
            <a:custGeom>
              <a:avLst/>
              <a:gdLst>
                <a:gd name="T0" fmla="*/ 0 w 20"/>
                <a:gd name="T1" fmla="*/ 5 h 82"/>
                <a:gd name="T2" fmla="*/ 10 w 20"/>
                <a:gd name="T3" fmla="*/ 78 h 82"/>
                <a:gd name="T4" fmla="*/ 15 w 20"/>
                <a:gd name="T5" fmla="*/ 82 h 82"/>
                <a:gd name="T6" fmla="*/ 16 w 20"/>
                <a:gd name="T7" fmla="*/ 82 h 82"/>
                <a:gd name="T8" fmla="*/ 20 w 20"/>
                <a:gd name="T9" fmla="*/ 77 h 82"/>
                <a:gd name="T10" fmla="*/ 10 w 20"/>
                <a:gd name="T11" fmla="*/ 4 h 82"/>
                <a:gd name="T12" fmla="*/ 5 w 20"/>
                <a:gd name="T13" fmla="*/ 0 h 82"/>
                <a:gd name="T14" fmla="*/ 4 w 20"/>
                <a:gd name="T15" fmla="*/ 0 h 82"/>
                <a:gd name="T16" fmla="*/ 0 w 20"/>
                <a:gd name="T17" fmla="*/ 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82">
                  <a:moveTo>
                    <a:pt x="0" y="5"/>
                  </a:moveTo>
                  <a:cubicBezTo>
                    <a:pt x="10" y="78"/>
                    <a:pt x="10" y="78"/>
                    <a:pt x="10" y="78"/>
                  </a:cubicBezTo>
                  <a:cubicBezTo>
                    <a:pt x="11" y="81"/>
                    <a:pt x="13" y="82"/>
                    <a:pt x="15" y="82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9" y="82"/>
                    <a:pt x="20" y="79"/>
                    <a:pt x="20" y="77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2"/>
                    <a:pt x="7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0" y="3"/>
                    <a:pt x="0" y="5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7" name="Freeform 35"/>
            <p:cNvSpPr>
              <a:spLocks/>
            </p:cNvSpPr>
            <p:nvPr/>
          </p:nvSpPr>
          <p:spPr bwMode="auto">
            <a:xfrm>
              <a:off x="10901731" y="5866778"/>
              <a:ext cx="29482" cy="117061"/>
            </a:xfrm>
            <a:custGeom>
              <a:avLst/>
              <a:gdLst>
                <a:gd name="T0" fmla="*/ 15 w 21"/>
                <a:gd name="T1" fmla="*/ 33 h 84"/>
                <a:gd name="T2" fmla="*/ 21 w 21"/>
                <a:gd name="T3" fmla="*/ 78 h 84"/>
                <a:gd name="T4" fmla="*/ 16 w 21"/>
                <a:gd name="T5" fmla="*/ 84 h 84"/>
                <a:gd name="T6" fmla="*/ 11 w 21"/>
                <a:gd name="T7" fmla="*/ 79 h 84"/>
                <a:gd name="T8" fmla="*/ 0 w 21"/>
                <a:gd name="T9" fmla="*/ 3 h 84"/>
                <a:gd name="T10" fmla="*/ 1 w 21"/>
                <a:gd name="T11" fmla="*/ 0 h 84"/>
                <a:gd name="T12" fmla="*/ 15 w 21"/>
                <a:gd name="T13" fmla="*/ 3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84">
                  <a:moveTo>
                    <a:pt x="15" y="33"/>
                  </a:moveTo>
                  <a:cubicBezTo>
                    <a:pt x="21" y="78"/>
                    <a:pt x="21" y="78"/>
                    <a:pt x="21" y="78"/>
                  </a:cubicBezTo>
                  <a:cubicBezTo>
                    <a:pt x="21" y="81"/>
                    <a:pt x="19" y="83"/>
                    <a:pt x="16" y="84"/>
                  </a:cubicBezTo>
                  <a:cubicBezTo>
                    <a:pt x="14" y="84"/>
                    <a:pt x="11" y="82"/>
                    <a:pt x="11" y="7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lnTo>
                    <a:pt x="15" y="33"/>
                  </a:ln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8" name="Freeform 36"/>
            <p:cNvSpPr>
              <a:spLocks/>
            </p:cNvSpPr>
            <p:nvPr/>
          </p:nvSpPr>
          <p:spPr bwMode="auto">
            <a:xfrm>
              <a:off x="10918207" y="5770529"/>
              <a:ext cx="194234" cy="109257"/>
            </a:xfrm>
            <a:custGeom>
              <a:avLst/>
              <a:gdLst>
                <a:gd name="T0" fmla="*/ 190 w 224"/>
                <a:gd name="T1" fmla="*/ 0 h 126"/>
                <a:gd name="T2" fmla="*/ 0 w 224"/>
                <a:gd name="T3" fmla="*/ 119 h 126"/>
                <a:gd name="T4" fmla="*/ 2 w 224"/>
                <a:gd name="T5" fmla="*/ 122 h 126"/>
                <a:gd name="T6" fmla="*/ 4 w 224"/>
                <a:gd name="T7" fmla="*/ 126 h 126"/>
                <a:gd name="T8" fmla="*/ 184 w 224"/>
                <a:gd name="T9" fmla="*/ 11 h 126"/>
                <a:gd name="T10" fmla="*/ 182 w 224"/>
                <a:gd name="T11" fmla="*/ 29 h 126"/>
                <a:gd name="T12" fmla="*/ 195 w 224"/>
                <a:gd name="T13" fmla="*/ 27 h 126"/>
                <a:gd name="T14" fmla="*/ 198 w 224"/>
                <a:gd name="T15" fmla="*/ 50 h 126"/>
                <a:gd name="T16" fmla="*/ 206 w 224"/>
                <a:gd name="T17" fmla="*/ 47 h 126"/>
                <a:gd name="T18" fmla="*/ 201 w 224"/>
                <a:gd name="T19" fmla="*/ 63 h 126"/>
                <a:gd name="T20" fmla="*/ 218 w 224"/>
                <a:gd name="T21" fmla="*/ 68 h 126"/>
                <a:gd name="T22" fmla="*/ 213 w 224"/>
                <a:gd name="T23" fmla="*/ 87 h 126"/>
                <a:gd name="T24" fmla="*/ 221 w 224"/>
                <a:gd name="T25" fmla="*/ 84 h 126"/>
                <a:gd name="T26" fmla="*/ 224 w 224"/>
                <a:gd name="T27" fmla="*/ 61 h 126"/>
                <a:gd name="T28" fmla="*/ 210 w 224"/>
                <a:gd name="T29" fmla="*/ 58 h 126"/>
                <a:gd name="T30" fmla="*/ 214 w 224"/>
                <a:gd name="T31" fmla="*/ 35 h 126"/>
                <a:gd name="T32" fmla="*/ 203 w 224"/>
                <a:gd name="T33" fmla="*/ 40 h 126"/>
                <a:gd name="T34" fmla="*/ 201 w 224"/>
                <a:gd name="T35" fmla="*/ 21 h 126"/>
                <a:gd name="T36" fmla="*/ 189 w 224"/>
                <a:gd name="T37" fmla="*/ 23 h 126"/>
                <a:gd name="T38" fmla="*/ 190 w 224"/>
                <a:gd name="T3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126">
                  <a:moveTo>
                    <a:pt x="190" y="0"/>
                  </a:moveTo>
                  <a:lnTo>
                    <a:pt x="0" y="119"/>
                  </a:lnTo>
                  <a:lnTo>
                    <a:pt x="2" y="122"/>
                  </a:lnTo>
                  <a:lnTo>
                    <a:pt x="4" y="126"/>
                  </a:lnTo>
                  <a:lnTo>
                    <a:pt x="184" y="11"/>
                  </a:lnTo>
                  <a:lnTo>
                    <a:pt x="182" y="29"/>
                  </a:lnTo>
                  <a:lnTo>
                    <a:pt x="195" y="27"/>
                  </a:lnTo>
                  <a:lnTo>
                    <a:pt x="198" y="50"/>
                  </a:lnTo>
                  <a:lnTo>
                    <a:pt x="206" y="47"/>
                  </a:lnTo>
                  <a:lnTo>
                    <a:pt x="201" y="63"/>
                  </a:lnTo>
                  <a:lnTo>
                    <a:pt x="218" y="68"/>
                  </a:lnTo>
                  <a:lnTo>
                    <a:pt x="213" y="87"/>
                  </a:lnTo>
                  <a:lnTo>
                    <a:pt x="221" y="84"/>
                  </a:lnTo>
                  <a:lnTo>
                    <a:pt x="224" y="61"/>
                  </a:lnTo>
                  <a:lnTo>
                    <a:pt x="210" y="58"/>
                  </a:lnTo>
                  <a:lnTo>
                    <a:pt x="214" y="35"/>
                  </a:lnTo>
                  <a:lnTo>
                    <a:pt x="203" y="40"/>
                  </a:lnTo>
                  <a:lnTo>
                    <a:pt x="201" y="21"/>
                  </a:lnTo>
                  <a:lnTo>
                    <a:pt x="189" y="23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343E48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9" name="Freeform 37"/>
            <p:cNvSpPr>
              <a:spLocks/>
            </p:cNvSpPr>
            <p:nvPr/>
          </p:nvSpPr>
          <p:spPr bwMode="auto">
            <a:xfrm>
              <a:off x="10918207" y="5770529"/>
              <a:ext cx="194234" cy="109257"/>
            </a:xfrm>
            <a:custGeom>
              <a:avLst/>
              <a:gdLst>
                <a:gd name="T0" fmla="*/ 190 w 224"/>
                <a:gd name="T1" fmla="*/ 0 h 126"/>
                <a:gd name="T2" fmla="*/ 0 w 224"/>
                <a:gd name="T3" fmla="*/ 119 h 126"/>
                <a:gd name="T4" fmla="*/ 2 w 224"/>
                <a:gd name="T5" fmla="*/ 122 h 126"/>
                <a:gd name="T6" fmla="*/ 4 w 224"/>
                <a:gd name="T7" fmla="*/ 126 h 126"/>
                <a:gd name="T8" fmla="*/ 184 w 224"/>
                <a:gd name="T9" fmla="*/ 11 h 126"/>
                <a:gd name="T10" fmla="*/ 182 w 224"/>
                <a:gd name="T11" fmla="*/ 29 h 126"/>
                <a:gd name="T12" fmla="*/ 195 w 224"/>
                <a:gd name="T13" fmla="*/ 27 h 126"/>
                <a:gd name="T14" fmla="*/ 198 w 224"/>
                <a:gd name="T15" fmla="*/ 50 h 126"/>
                <a:gd name="T16" fmla="*/ 206 w 224"/>
                <a:gd name="T17" fmla="*/ 47 h 126"/>
                <a:gd name="T18" fmla="*/ 201 w 224"/>
                <a:gd name="T19" fmla="*/ 63 h 126"/>
                <a:gd name="T20" fmla="*/ 218 w 224"/>
                <a:gd name="T21" fmla="*/ 68 h 126"/>
                <a:gd name="T22" fmla="*/ 213 w 224"/>
                <a:gd name="T23" fmla="*/ 87 h 126"/>
                <a:gd name="T24" fmla="*/ 221 w 224"/>
                <a:gd name="T25" fmla="*/ 84 h 126"/>
                <a:gd name="T26" fmla="*/ 224 w 224"/>
                <a:gd name="T27" fmla="*/ 61 h 126"/>
                <a:gd name="T28" fmla="*/ 210 w 224"/>
                <a:gd name="T29" fmla="*/ 58 h 126"/>
                <a:gd name="T30" fmla="*/ 214 w 224"/>
                <a:gd name="T31" fmla="*/ 35 h 126"/>
                <a:gd name="T32" fmla="*/ 203 w 224"/>
                <a:gd name="T33" fmla="*/ 40 h 126"/>
                <a:gd name="T34" fmla="*/ 201 w 224"/>
                <a:gd name="T35" fmla="*/ 21 h 126"/>
                <a:gd name="T36" fmla="*/ 189 w 224"/>
                <a:gd name="T37" fmla="*/ 23 h 126"/>
                <a:gd name="T38" fmla="*/ 190 w 224"/>
                <a:gd name="T3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126">
                  <a:moveTo>
                    <a:pt x="190" y="0"/>
                  </a:moveTo>
                  <a:lnTo>
                    <a:pt x="0" y="119"/>
                  </a:lnTo>
                  <a:lnTo>
                    <a:pt x="2" y="122"/>
                  </a:lnTo>
                  <a:lnTo>
                    <a:pt x="4" y="126"/>
                  </a:lnTo>
                  <a:lnTo>
                    <a:pt x="184" y="11"/>
                  </a:lnTo>
                  <a:lnTo>
                    <a:pt x="182" y="29"/>
                  </a:lnTo>
                  <a:lnTo>
                    <a:pt x="195" y="27"/>
                  </a:lnTo>
                  <a:lnTo>
                    <a:pt x="198" y="50"/>
                  </a:lnTo>
                  <a:lnTo>
                    <a:pt x="206" y="47"/>
                  </a:lnTo>
                  <a:lnTo>
                    <a:pt x="201" y="63"/>
                  </a:lnTo>
                  <a:lnTo>
                    <a:pt x="218" y="68"/>
                  </a:lnTo>
                  <a:lnTo>
                    <a:pt x="213" y="87"/>
                  </a:lnTo>
                  <a:lnTo>
                    <a:pt x="221" y="84"/>
                  </a:lnTo>
                  <a:lnTo>
                    <a:pt x="224" y="61"/>
                  </a:lnTo>
                  <a:lnTo>
                    <a:pt x="210" y="58"/>
                  </a:lnTo>
                  <a:lnTo>
                    <a:pt x="214" y="35"/>
                  </a:lnTo>
                  <a:lnTo>
                    <a:pt x="203" y="40"/>
                  </a:lnTo>
                  <a:lnTo>
                    <a:pt x="201" y="21"/>
                  </a:lnTo>
                  <a:lnTo>
                    <a:pt x="189" y="23"/>
                  </a:lnTo>
                  <a:lnTo>
                    <a:pt x="19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0" name="Freeform 38"/>
            <p:cNvSpPr>
              <a:spLocks/>
            </p:cNvSpPr>
            <p:nvPr/>
          </p:nvSpPr>
          <p:spPr bwMode="auto">
            <a:xfrm>
              <a:off x="10947689" y="5843366"/>
              <a:ext cx="202038" cy="105788"/>
            </a:xfrm>
            <a:custGeom>
              <a:avLst/>
              <a:gdLst>
                <a:gd name="T0" fmla="*/ 187 w 233"/>
                <a:gd name="T1" fmla="*/ 0 h 122"/>
                <a:gd name="T2" fmla="*/ 179 w 233"/>
                <a:gd name="T3" fmla="*/ 3 h 122"/>
                <a:gd name="T4" fmla="*/ 179 w 233"/>
                <a:gd name="T5" fmla="*/ 5 h 122"/>
                <a:gd name="T6" fmla="*/ 195 w 233"/>
                <a:gd name="T7" fmla="*/ 13 h 122"/>
                <a:gd name="T8" fmla="*/ 190 w 233"/>
                <a:gd name="T9" fmla="*/ 40 h 122"/>
                <a:gd name="T10" fmla="*/ 208 w 233"/>
                <a:gd name="T11" fmla="*/ 43 h 122"/>
                <a:gd name="T12" fmla="*/ 200 w 233"/>
                <a:gd name="T13" fmla="*/ 59 h 122"/>
                <a:gd name="T14" fmla="*/ 216 w 233"/>
                <a:gd name="T15" fmla="*/ 69 h 122"/>
                <a:gd name="T16" fmla="*/ 0 w 233"/>
                <a:gd name="T17" fmla="*/ 116 h 122"/>
                <a:gd name="T18" fmla="*/ 2 w 233"/>
                <a:gd name="T19" fmla="*/ 122 h 122"/>
                <a:gd name="T20" fmla="*/ 233 w 233"/>
                <a:gd name="T21" fmla="*/ 72 h 122"/>
                <a:gd name="T22" fmla="*/ 208 w 233"/>
                <a:gd name="T23" fmla="*/ 56 h 122"/>
                <a:gd name="T24" fmla="*/ 217 w 233"/>
                <a:gd name="T25" fmla="*/ 38 h 122"/>
                <a:gd name="T26" fmla="*/ 198 w 233"/>
                <a:gd name="T27" fmla="*/ 35 h 122"/>
                <a:gd name="T28" fmla="*/ 203 w 233"/>
                <a:gd name="T29" fmla="*/ 8 h 122"/>
                <a:gd name="T30" fmla="*/ 187 w 233"/>
                <a:gd name="T31" fmla="*/ 1 h 122"/>
                <a:gd name="T32" fmla="*/ 187 w 233"/>
                <a:gd name="T33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3" h="122">
                  <a:moveTo>
                    <a:pt x="187" y="0"/>
                  </a:moveTo>
                  <a:lnTo>
                    <a:pt x="179" y="3"/>
                  </a:lnTo>
                  <a:lnTo>
                    <a:pt x="179" y="5"/>
                  </a:lnTo>
                  <a:lnTo>
                    <a:pt x="195" y="13"/>
                  </a:lnTo>
                  <a:lnTo>
                    <a:pt x="190" y="40"/>
                  </a:lnTo>
                  <a:lnTo>
                    <a:pt x="208" y="43"/>
                  </a:lnTo>
                  <a:lnTo>
                    <a:pt x="200" y="59"/>
                  </a:lnTo>
                  <a:lnTo>
                    <a:pt x="216" y="69"/>
                  </a:lnTo>
                  <a:lnTo>
                    <a:pt x="0" y="116"/>
                  </a:lnTo>
                  <a:lnTo>
                    <a:pt x="2" y="122"/>
                  </a:lnTo>
                  <a:lnTo>
                    <a:pt x="233" y="72"/>
                  </a:lnTo>
                  <a:lnTo>
                    <a:pt x="208" y="56"/>
                  </a:lnTo>
                  <a:lnTo>
                    <a:pt x="217" y="38"/>
                  </a:lnTo>
                  <a:lnTo>
                    <a:pt x="198" y="35"/>
                  </a:lnTo>
                  <a:lnTo>
                    <a:pt x="203" y="8"/>
                  </a:lnTo>
                  <a:lnTo>
                    <a:pt x="187" y="1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343E48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1" name="Freeform 39"/>
            <p:cNvSpPr>
              <a:spLocks/>
            </p:cNvSpPr>
            <p:nvPr/>
          </p:nvSpPr>
          <p:spPr bwMode="auto">
            <a:xfrm>
              <a:off x="10947689" y="5843366"/>
              <a:ext cx="202038" cy="105788"/>
            </a:xfrm>
            <a:custGeom>
              <a:avLst/>
              <a:gdLst>
                <a:gd name="T0" fmla="*/ 187 w 233"/>
                <a:gd name="T1" fmla="*/ 0 h 122"/>
                <a:gd name="T2" fmla="*/ 179 w 233"/>
                <a:gd name="T3" fmla="*/ 3 h 122"/>
                <a:gd name="T4" fmla="*/ 179 w 233"/>
                <a:gd name="T5" fmla="*/ 5 h 122"/>
                <a:gd name="T6" fmla="*/ 195 w 233"/>
                <a:gd name="T7" fmla="*/ 13 h 122"/>
                <a:gd name="T8" fmla="*/ 190 w 233"/>
                <a:gd name="T9" fmla="*/ 40 h 122"/>
                <a:gd name="T10" fmla="*/ 208 w 233"/>
                <a:gd name="T11" fmla="*/ 43 h 122"/>
                <a:gd name="T12" fmla="*/ 200 w 233"/>
                <a:gd name="T13" fmla="*/ 59 h 122"/>
                <a:gd name="T14" fmla="*/ 216 w 233"/>
                <a:gd name="T15" fmla="*/ 69 h 122"/>
                <a:gd name="T16" fmla="*/ 0 w 233"/>
                <a:gd name="T17" fmla="*/ 116 h 122"/>
                <a:gd name="T18" fmla="*/ 2 w 233"/>
                <a:gd name="T19" fmla="*/ 122 h 122"/>
                <a:gd name="T20" fmla="*/ 233 w 233"/>
                <a:gd name="T21" fmla="*/ 72 h 122"/>
                <a:gd name="T22" fmla="*/ 208 w 233"/>
                <a:gd name="T23" fmla="*/ 56 h 122"/>
                <a:gd name="T24" fmla="*/ 217 w 233"/>
                <a:gd name="T25" fmla="*/ 38 h 122"/>
                <a:gd name="T26" fmla="*/ 198 w 233"/>
                <a:gd name="T27" fmla="*/ 35 h 122"/>
                <a:gd name="T28" fmla="*/ 203 w 233"/>
                <a:gd name="T29" fmla="*/ 8 h 122"/>
                <a:gd name="T30" fmla="*/ 187 w 233"/>
                <a:gd name="T31" fmla="*/ 1 h 122"/>
                <a:gd name="T32" fmla="*/ 187 w 233"/>
                <a:gd name="T33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3" h="122">
                  <a:moveTo>
                    <a:pt x="187" y="0"/>
                  </a:moveTo>
                  <a:lnTo>
                    <a:pt x="179" y="3"/>
                  </a:lnTo>
                  <a:lnTo>
                    <a:pt x="179" y="5"/>
                  </a:lnTo>
                  <a:lnTo>
                    <a:pt x="195" y="13"/>
                  </a:lnTo>
                  <a:lnTo>
                    <a:pt x="190" y="40"/>
                  </a:lnTo>
                  <a:lnTo>
                    <a:pt x="208" y="43"/>
                  </a:lnTo>
                  <a:lnTo>
                    <a:pt x="200" y="59"/>
                  </a:lnTo>
                  <a:lnTo>
                    <a:pt x="216" y="69"/>
                  </a:lnTo>
                  <a:lnTo>
                    <a:pt x="0" y="116"/>
                  </a:lnTo>
                  <a:lnTo>
                    <a:pt x="2" y="122"/>
                  </a:lnTo>
                  <a:lnTo>
                    <a:pt x="233" y="72"/>
                  </a:lnTo>
                  <a:lnTo>
                    <a:pt x="208" y="56"/>
                  </a:lnTo>
                  <a:lnTo>
                    <a:pt x="217" y="38"/>
                  </a:lnTo>
                  <a:lnTo>
                    <a:pt x="198" y="35"/>
                  </a:lnTo>
                  <a:lnTo>
                    <a:pt x="203" y="8"/>
                  </a:lnTo>
                  <a:lnTo>
                    <a:pt x="187" y="1"/>
                  </a:lnTo>
                  <a:lnTo>
                    <a:pt x="18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2" name="Freeform 40"/>
            <p:cNvSpPr>
              <a:spLocks/>
            </p:cNvSpPr>
            <p:nvPr/>
          </p:nvSpPr>
          <p:spPr bwMode="auto">
            <a:xfrm>
              <a:off x="10918207" y="5873715"/>
              <a:ext cx="1734" cy="2601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2 h 3"/>
                <a:gd name="T4" fmla="*/ 2 w 2"/>
                <a:gd name="T5" fmla="*/ 3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2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3" name="Freeform 41"/>
            <p:cNvSpPr>
              <a:spLocks/>
            </p:cNvSpPr>
            <p:nvPr/>
          </p:nvSpPr>
          <p:spPr bwMode="auto">
            <a:xfrm>
              <a:off x="10918207" y="5873715"/>
              <a:ext cx="1734" cy="2601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2 h 3"/>
                <a:gd name="T4" fmla="*/ 2 w 2"/>
                <a:gd name="T5" fmla="*/ 3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2"/>
                  </a:lnTo>
                  <a:lnTo>
                    <a:pt x="2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4" name="Freeform 42"/>
            <p:cNvSpPr>
              <a:spLocks/>
            </p:cNvSpPr>
            <p:nvPr/>
          </p:nvSpPr>
          <p:spPr bwMode="auto">
            <a:xfrm>
              <a:off x="10017274" y="6000314"/>
              <a:ext cx="319098" cy="176024"/>
            </a:xfrm>
            <a:custGeom>
              <a:avLst/>
              <a:gdLst>
                <a:gd name="T0" fmla="*/ 17 w 229"/>
                <a:gd name="T1" fmla="*/ 5 h 126"/>
                <a:gd name="T2" fmla="*/ 19 w 229"/>
                <a:gd name="T3" fmla="*/ 0 h 126"/>
                <a:gd name="T4" fmla="*/ 229 w 229"/>
                <a:gd name="T5" fmla="*/ 87 h 126"/>
                <a:gd name="T6" fmla="*/ 214 w 229"/>
                <a:gd name="T7" fmla="*/ 122 h 126"/>
                <a:gd name="T8" fmla="*/ 187 w 229"/>
                <a:gd name="T9" fmla="*/ 112 h 126"/>
                <a:gd name="T10" fmla="*/ 137 w 229"/>
                <a:gd name="T11" fmla="*/ 117 h 126"/>
                <a:gd name="T12" fmla="*/ 70 w 229"/>
                <a:gd name="T13" fmla="*/ 120 h 126"/>
                <a:gd name="T14" fmla="*/ 17 w 229"/>
                <a:gd name="T15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126">
                  <a:moveTo>
                    <a:pt x="17" y="5"/>
                  </a:moveTo>
                  <a:cubicBezTo>
                    <a:pt x="18" y="3"/>
                    <a:pt x="18" y="2"/>
                    <a:pt x="19" y="0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14" y="122"/>
                    <a:pt x="214" y="122"/>
                    <a:pt x="214" y="122"/>
                  </a:cubicBezTo>
                  <a:cubicBezTo>
                    <a:pt x="187" y="112"/>
                    <a:pt x="187" y="112"/>
                    <a:pt x="187" y="112"/>
                  </a:cubicBezTo>
                  <a:cubicBezTo>
                    <a:pt x="175" y="109"/>
                    <a:pt x="156" y="113"/>
                    <a:pt x="137" y="117"/>
                  </a:cubicBezTo>
                  <a:cubicBezTo>
                    <a:pt x="113" y="122"/>
                    <a:pt x="88" y="126"/>
                    <a:pt x="70" y="120"/>
                  </a:cubicBezTo>
                  <a:cubicBezTo>
                    <a:pt x="23" y="103"/>
                    <a:pt x="0" y="51"/>
                    <a:pt x="17" y="5"/>
                  </a:cubicBezTo>
                </a:path>
              </a:pathLst>
            </a:cu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5" name="Freeform 43"/>
            <p:cNvSpPr>
              <a:spLocks/>
            </p:cNvSpPr>
            <p:nvPr/>
          </p:nvSpPr>
          <p:spPr bwMode="auto">
            <a:xfrm>
              <a:off x="10043287" y="5904064"/>
              <a:ext cx="313029" cy="217646"/>
            </a:xfrm>
            <a:custGeom>
              <a:avLst/>
              <a:gdLst>
                <a:gd name="T0" fmla="*/ 2 w 224"/>
                <a:gd name="T1" fmla="*/ 65 h 156"/>
                <a:gd name="T2" fmla="*/ 0 w 224"/>
                <a:gd name="T3" fmla="*/ 69 h 156"/>
                <a:gd name="T4" fmla="*/ 210 w 224"/>
                <a:gd name="T5" fmla="*/ 156 h 156"/>
                <a:gd name="T6" fmla="*/ 224 w 224"/>
                <a:gd name="T7" fmla="*/ 122 h 156"/>
                <a:gd name="T8" fmla="*/ 198 w 224"/>
                <a:gd name="T9" fmla="*/ 110 h 156"/>
                <a:gd name="T10" fmla="*/ 120 w 224"/>
                <a:gd name="T11" fmla="*/ 21 h 156"/>
                <a:gd name="T12" fmla="*/ 2 w 224"/>
                <a:gd name="T13" fmla="*/ 6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156">
                  <a:moveTo>
                    <a:pt x="2" y="65"/>
                  </a:moveTo>
                  <a:cubicBezTo>
                    <a:pt x="1" y="66"/>
                    <a:pt x="1" y="68"/>
                    <a:pt x="0" y="69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24" y="122"/>
                    <a:pt x="224" y="122"/>
                    <a:pt x="224" y="122"/>
                  </a:cubicBezTo>
                  <a:cubicBezTo>
                    <a:pt x="198" y="110"/>
                    <a:pt x="198" y="110"/>
                    <a:pt x="198" y="110"/>
                  </a:cubicBezTo>
                  <a:cubicBezTo>
                    <a:pt x="174" y="94"/>
                    <a:pt x="152" y="36"/>
                    <a:pt x="120" y="21"/>
                  </a:cubicBezTo>
                  <a:cubicBezTo>
                    <a:pt x="75" y="0"/>
                    <a:pt x="23" y="20"/>
                    <a:pt x="2" y="65"/>
                  </a:cubicBezTo>
                </a:path>
              </a:pathLst>
            </a:cu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6" name="Freeform 44"/>
            <p:cNvSpPr>
              <a:spLocks/>
            </p:cNvSpPr>
            <p:nvPr/>
          </p:nvSpPr>
          <p:spPr bwMode="auto">
            <a:xfrm>
              <a:off x="10314694" y="6068816"/>
              <a:ext cx="53761" cy="111858"/>
            </a:xfrm>
            <a:custGeom>
              <a:avLst/>
              <a:gdLst>
                <a:gd name="T0" fmla="*/ 8 w 39"/>
                <a:gd name="T1" fmla="*/ 77 h 80"/>
                <a:gd name="T2" fmla="*/ 38 w 39"/>
                <a:gd name="T3" fmla="*/ 6 h 80"/>
                <a:gd name="T4" fmla="*/ 36 w 39"/>
                <a:gd name="T5" fmla="*/ 1 h 80"/>
                <a:gd name="T6" fmla="*/ 35 w 39"/>
                <a:gd name="T7" fmla="*/ 0 h 80"/>
                <a:gd name="T8" fmla="*/ 30 w 39"/>
                <a:gd name="T9" fmla="*/ 2 h 80"/>
                <a:gd name="T10" fmla="*/ 0 w 39"/>
                <a:gd name="T11" fmla="*/ 74 h 80"/>
                <a:gd name="T12" fmla="*/ 2 w 39"/>
                <a:gd name="T13" fmla="*/ 79 h 80"/>
                <a:gd name="T14" fmla="*/ 3 w 39"/>
                <a:gd name="T15" fmla="*/ 79 h 80"/>
                <a:gd name="T16" fmla="*/ 8 w 39"/>
                <a:gd name="T17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80">
                  <a:moveTo>
                    <a:pt x="8" y="77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9" y="4"/>
                    <a:pt x="38" y="1"/>
                    <a:pt x="36" y="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3" y="0"/>
                    <a:pt x="31" y="0"/>
                    <a:pt x="30" y="2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6"/>
                    <a:pt x="0" y="78"/>
                    <a:pt x="2" y="7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5" y="80"/>
                    <a:pt x="7" y="79"/>
                    <a:pt x="8" y="77"/>
                  </a:cubicBezTo>
                </a:path>
              </a:pathLst>
            </a:cu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7" name="Freeform 45"/>
            <p:cNvSpPr>
              <a:spLocks/>
            </p:cNvSpPr>
            <p:nvPr/>
          </p:nvSpPr>
          <p:spPr bwMode="auto">
            <a:xfrm>
              <a:off x="10325967" y="6077487"/>
              <a:ext cx="110991" cy="123997"/>
            </a:xfrm>
            <a:custGeom>
              <a:avLst/>
              <a:gdLst>
                <a:gd name="T0" fmla="*/ 29 w 80"/>
                <a:gd name="T1" fmla="*/ 0 h 89"/>
                <a:gd name="T2" fmla="*/ 33 w 80"/>
                <a:gd name="T3" fmla="*/ 2 h 89"/>
                <a:gd name="T4" fmla="*/ 63 w 80"/>
                <a:gd name="T5" fmla="*/ 14 h 89"/>
                <a:gd name="T6" fmla="*/ 75 w 80"/>
                <a:gd name="T7" fmla="*/ 43 h 89"/>
                <a:gd name="T8" fmla="*/ 63 w 80"/>
                <a:gd name="T9" fmla="*/ 73 h 89"/>
                <a:gd name="T10" fmla="*/ 34 w 80"/>
                <a:gd name="T11" fmla="*/ 85 h 89"/>
                <a:gd name="T12" fmla="*/ 4 w 80"/>
                <a:gd name="T13" fmla="*/ 72 h 89"/>
                <a:gd name="T14" fmla="*/ 0 w 80"/>
                <a:gd name="T15" fmla="*/ 70 h 89"/>
                <a:gd name="T16" fmla="*/ 29 w 80"/>
                <a:gd name="T1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89">
                  <a:moveTo>
                    <a:pt x="29" y="0"/>
                  </a:moveTo>
                  <a:cubicBezTo>
                    <a:pt x="31" y="1"/>
                    <a:pt x="32" y="1"/>
                    <a:pt x="33" y="2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74" y="19"/>
                    <a:pt x="80" y="32"/>
                    <a:pt x="75" y="43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8" y="84"/>
                    <a:pt x="45" y="89"/>
                    <a:pt x="34" y="85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3" y="72"/>
                    <a:pt x="2" y="71"/>
                    <a:pt x="0" y="70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BBB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8" name="Freeform 46"/>
            <p:cNvSpPr>
              <a:spLocks/>
            </p:cNvSpPr>
            <p:nvPr/>
          </p:nvSpPr>
          <p:spPr bwMode="auto">
            <a:xfrm>
              <a:off x="10413545" y="6139053"/>
              <a:ext cx="18209" cy="39020"/>
            </a:xfrm>
            <a:custGeom>
              <a:avLst/>
              <a:gdLst>
                <a:gd name="T0" fmla="*/ 12 w 13"/>
                <a:gd name="T1" fmla="*/ 0 h 28"/>
                <a:gd name="T2" fmla="*/ 10 w 13"/>
                <a:gd name="T3" fmla="*/ 16 h 28"/>
                <a:gd name="T4" fmla="*/ 0 w 13"/>
                <a:gd name="T5" fmla="*/ 28 h 28"/>
                <a:gd name="T6" fmla="*/ 12 w 13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8">
                  <a:moveTo>
                    <a:pt x="12" y="0"/>
                  </a:moveTo>
                  <a:cubicBezTo>
                    <a:pt x="13" y="3"/>
                    <a:pt x="13" y="9"/>
                    <a:pt x="10" y="16"/>
                  </a:cubicBezTo>
                  <a:cubicBezTo>
                    <a:pt x="8" y="22"/>
                    <a:pt x="4" y="27"/>
                    <a:pt x="0" y="28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9" name="Freeform 47"/>
            <p:cNvSpPr>
              <a:spLocks/>
            </p:cNvSpPr>
            <p:nvPr/>
          </p:nvSpPr>
          <p:spPr bwMode="auto">
            <a:xfrm>
              <a:off x="10338106" y="6088760"/>
              <a:ext cx="80642" cy="101452"/>
            </a:xfrm>
            <a:custGeom>
              <a:avLst/>
              <a:gdLst>
                <a:gd name="T0" fmla="*/ 9 w 58"/>
                <a:gd name="T1" fmla="*/ 71 h 73"/>
                <a:gd name="T2" fmla="*/ 57 w 58"/>
                <a:gd name="T3" fmla="*/ 9 h 73"/>
                <a:gd name="T4" fmla="*/ 56 w 58"/>
                <a:gd name="T5" fmla="*/ 3 h 73"/>
                <a:gd name="T6" fmla="*/ 55 w 58"/>
                <a:gd name="T7" fmla="*/ 2 h 73"/>
                <a:gd name="T8" fmla="*/ 49 w 58"/>
                <a:gd name="T9" fmla="*/ 3 h 73"/>
                <a:gd name="T10" fmla="*/ 1 w 58"/>
                <a:gd name="T11" fmla="*/ 65 h 73"/>
                <a:gd name="T12" fmla="*/ 2 w 58"/>
                <a:gd name="T13" fmla="*/ 71 h 73"/>
                <a:gd name="T14" fmla="*/ 3 w 58"/>
                <a:gd name="T15" fmla="*/ 72 h 73"/>
                <a:gd name="T16" fmla="*/ 9 w 58"/>
                <a:gd name="T17" fmla="*/ 7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73">
                  <a:moveTo>
                    <a:pt x="9" y="71"/>
                  </a:moveTo>
                  <a:cubicBezTo>
                    <a:pt x="57" y="9"/>
                    <a:pt x="57" y="9"/>
                    <a:pt x="57" y="9"/>
                  </a:cubicBezTo>
                  <a:cubicBezTo>
                    <a:pt x="58" y="7"/>
                    <a:pt x="58" y="4"/>
                    <a:pt x="56" y="3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3" y="0"/>
                    <a:pt x="50" y="1"/>
                    <a:pt x="49" y="3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0" y="67"/>
                    <a:pt x="0" y="70"/>
                    <a:pt x="2" y="71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5" y="73"/>
                    <a:pt x="8" y="73"/>
                    <a:pt x="9" y="71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0" name="Freeform 48"/>
            <p:cNvSpPr>
              <a:spLocks/>
            </p:cNvSpPr>
            <p:nvPr/>
          </p:nvSpPr>
          <p:spPr bwMode="auto">
            <a:xfrm>
              <a:off x="10361519" y="6103501"/>
              <a:ext cx="77173" cy="97984"/>
            </a:xfrm>
            <a:custGeom>
              <a:avLst/>
              <a:gdLst>
                <a:gd name="T0" fmla="*/ 9 w 55"/>
                <a:gd name="T1" fmla="*/ 67 h 70"/>
                <a:gd name="T2" fmla="*/ 54 w 55"/>
                <a:gd name="T3" fmla="*/ 9 h 70"/>
                <a:gd name="T4" fmla="*/ 53 w 55"/>
                <a:gd name="T5" fmla="*/ 2 h 70"/>
                <a:gd name="T6" fmla="*/ 52 w 55"/>
                <a:gd name="T7" fmla="*/ 2 h 70"/>
                <a:gd name="T8" fmla="*/ 46 w 55"/>
                <a:gd name="T9" fmla="*/ 3 h 70"/>
                <a:gd name="T10" fmla="*/ 1 w 55"/>
                <a:gd name="T11" fmla="*/ 61 h 70"/>
                <a:gd name="T12" fmla="*/ 2 w 55"/>
                <a:gd name="T13" fmla="*/ 67 h 70"/>
                <a:gd name="T14" fmla="*/ 3 w 55"/>
                <a:gd name="T15" fmla="*/ 68 h 70"/>
                <a:gd name="T16" fmla="*/ 9 w 55"/>
                <a:gd name="T17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70">
                  <a:moveTo>
                    <a:pt x="9" y="67"/>
                  </a:moveTo>
                  <a:cubicBezTo>
                    <a:pt x="54" y="9"/>
                    <a:pt x="54" y="9"/>
                    <a:pt x="54" y="9"/>
                  </a:cubicBezTo>
                  <a:cubicBezTo>
                    <a:pt x="55" y="7"/>
                    <a:pt x="55" y="4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0" y="0"/>
                    <a:pt x="47" y="1"/>
                    <a:pt x="46" y="3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0" y="63"/>
                    <a:pt x="0" y="66"/>
                    <a:pt x="2" y="67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5" y="70"/>
                    <a:pt x="8" y="69"/>
                    <a:pt x="9" y="67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1" name="Freeform 49"/>
            <p:cNvSpPr>
              <a:spLocks/>
            </p:cNvSpPr>
            <p:nvPr/>
          </p:nvSpPr>
          <p:spPr bwMode="auto">
            <a:xfrm>
              <a:off x="10324233" y="6080089"/>
              <a:ext cx="71103" cy="98851"/>
            </a:xfrm>
            <a:custGeom>
              <a:avLst/>
              <a:gdLst>
                <a:gd name="T0" fmla="*/ 14 w 51"/>
                <a:gd name="T1" fmla="*/ 38 h 71"/>
                <a:gd name="T2" fmla="*/ 41 w 51"/>
                <a:gd name="T3" fmla="*/ 2 h 71"/>
                <a:gd name="T4" fmla="*/ 48 w 51"/>
                <a:gd name="T5" fmla="*/ 1 h 71"/>
                <a:gd name="T6" fmla="*/ 49 w 51"/>
                <a:gd name="T7" fmla="*/ 8 h 71"/>
                <a:gd name="T8" fmla="*/ 2 w 51"/>
                <a:gd name="T9" fmla="*/ 70 h 71"/>
                <a:gd name="T10" fmla="*/ 0 w 51"/>
                <a:gd name="T11" fmla="*/ 71 h 71"/>
                <a:gd name="T12" fmla="*/ 14 w 51"/>
                <a:gd name="T13" fmla="*/ 3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71">
                  <a:moveTo>
                    <a:pt x="14" y="38"/>
                  </a:moveTo>
                  <a:cubicBezTo>
                    <a:pt x="41" y="2"/>
                    <a:pt x="41" y="2"/>
                    <a:pt x="41" y="2"/>
                  </a:cubicBezTo>
                  <a:cubicBezTo>
                    <a:pt x="43" y="0"/>
                    <a:pt x="46" y="0"/>
                    <a:pt x="48" y="1"/>
                  </a:cubicBezTo>
                  <a:cubicBezTo>
                    <a:pt x="50" y="3"/>
                    <a:pt x="51" y="6"/>
                    <a:pt x="49" y="8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70"/>
                    <a:pt x="1" y="71"/>
                    <a:pt x="0" y="71"/>
                  </a:cubicBezTo>
                  <a:lnTo>
                    <a:pt x="14" y="38"/>
                  </a:ln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2" name="Freeform 50"/>
            <p:cNvSpPr>
              <a:spLocks/>
            </p:cNvSpPr>
            <p:nvPr/>
          </p:nvSpPr>
          <p:spPr bwMode="auto">
            <a:xfrm>
              <a:off x="10129132" y="6050607"/>
              <a:ext cx="190765" cy="113592"/>
            </a:xfrm>
            <a:custGeom>
              <a:avLst/>
              <a:gdLst>
                <a:gd name="T0" fmla="*/ 38 w 220"/>
                <a:gd name="T1" fmla="*/ 0 h 131"/>
                <a:gd name="T2" fmla="*/ 19 w 220"/>
                <a:gd name="T3" fmla="*/ 13 h 131"/>
                <a:gd name="T4" fmla="*/ 27 w 220"/>
                <a:gd name="T5" fmla="*/ 24 h 131"/>
                <a:gd name="T6" fmla="*/ 8 w 220"/>
                <a:gd name="T7" fmla="*/ 37 h 131"/>
                <a:gd name="T8" fmla="*/ 19 w 220"/>
                <a:gd name="T9" fmla="*/ 42 h 131"/>
                <a:gd name="T10" fmla="*/ 8 w 220"/>
                <a:gd name="T11" fmla="*/ 58 h 131"/>
                <a:gd name="T12" fmla="*/ 16 w 220"/>
                <a:gd name="T13" fmla="*/ 66 h 131"/>
                <a:gd name="T14" fmla="*/ 0 w 220"/>
                <a:gd name="T15" fmla="*/ 81 h 131"/>
                <a:gd name="T16" fmla="*/ 218 w 220"/>
                <a:gd name="T17" fmla="*/ 131 h 131"/>
                <a:gd name="T18" fmla="*/ 220 w 220"/>
                <a:gd name="T19" fmla="*/ 127 h 131"/>
                <a:gd name="T20" fmla="*/ 220 w 220"/>
                <a:gd name="T21" fmla="*/ 124 h 131"/>
                <a:gd name="T22" fmla="*/ 12 w 220"/>
                <a:gd name="T23" fmla="*/ 78 h 131"/>
                <a:gd name="T24" fmla="*/ 27 w 220"/>
                <a:gd name="T25" fmla="*/ 66 h 131"/>
                <a:gd name="T26" fmla="*/ 16 w 220"/>
                <a:gd name="T27" fmla="*/ 57 h 131"/>
                <a:gd name="T28" fmla="*/ 29 w 220"/>
                <a:gd name="T29" fmla="*/ 41 h 131"/>
                <a:gd name="T30" fmla="*/ 21 w 220"/>
                <a:gd name="T31" fmla="*/ 37 h 131"/>
                <a:gd name="T32" fmla="*/ 37 w 220"/>
                <a:gd name="T33" fmla="*/ 28 h 131"/>
                <a:gd name="T34" fmla="*/ 29 w 220"/>
                <a:gd name="T35" fmla="*/ 15 h 131"/>
                <a:gd name="T36" fmla="*/ 45 w 220"/>
                <a:gd name="T37" fmla="*/ 2 h 131"/>
                <a:gd name="T38" fmla="*/ 38 w 220"/>
                <a:gd name="T3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0" h="131">
                  <a:moveTo>
                    <a:pt x="38" y="0"/>
                  </a:moveTo>
                  <a:lnTo>
                    <a:pt x="19" y="13"/>
                  </a:lnTo>
                  <a:lnTo>
                    <a:pt x="27" y="24"/>
                  </a:lnTo>
                  <a:lnTo>
                    <a:pt x="8" y="37"/>
                  </a:lnTo>
                  <a:lnTo>
                    <a:pt x="19" y="42"/>
                  </a:lnTo>
                  <a:lnTo>
                    <a:pt x="8" y="58"/>
                  </a:lnTo>
                  <a:lnTo>
                    <a:pt x="16" y="66"/>
                  </a:lnTo>
                  <a:lnTo>
                    <a:pt x="0" y="81"/>
                  </a:lnTo>
                  <a:lnTo>
                    <a:pt x="218" y="131"/>
                  </a:lnTo>
                  <a:lnTo>
                    <a:pt x="220" y="127"/>
                  </a:lnTo>
                  <a:lnTo>
                    <a:pt x="220" y="124"/>
                  </a:lnTo>
                  <a:lnTo>
                    <a:pt x="12" y="78"/>
                  </a:lnTo>
                  <a:lnTo>
                    <a:pt x="27" y="66"/>
                  </a:lnTo>
                  <a:lnTo>
                    <a:pt x="16" y="57"/>
                  </a:lnTo>
                  <a:lnTo>
                    <a:pt x="29" y="41"/>
                  </a:lnTo>
                  <a:lnTo>
                    <a:pt x="21" y="37"/>
                  </a:lnTo>
                  <a:lnTo>
                    <a:pt x="37" y="28"/>
                  </a:lnTo>
                  <a:lnTo>
                    <a:pt x="29" y="15"/>
                  </a:lnTo>
                  <a:lnTo>
                    <a:pt x="45" y="2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61A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3" name="Freeform 51"/>
            <p:cNvSpPr>
              <a:spLocks/>
            </p:cNvSpPr>
            <p:nvPr/>
          </p:nvSpPr>
          <p:spPr bwMode="auto">
            <a:xfrm>
              <a:off x="10129132" y="6050607"/>
              <a:ext cx="190765" cy="113592"/>
            </a:xfrm>
            <a:custGeom>
              <a:avLst/>
              <a:gdLst>
                <a:gd name="T0" fmla="*/ 38 w 220"/>
                <a:gd name="T1" fmla="*/ 0 h 131"/>
                <a:gd name="T2" fmla="*/ 19 w 220"/>
                <a:gd name="T3" fmla="*/ 13 h 131"/>
                <a:gd name="T4" fmla="*/ 27 w 220"/>
                <a:gd name="T5" fmla="*/ 24 h 131"/>
                <a:gd name="T6" fmla="*/ 8 w 220"/>
                <a:gd name="T7" fmla="*/ 37 h 131"/>
                <a:gd name="T8" fmla="*/ 19 w 220"/>
                <a:gd name="T9" fmla="*/ 42 h 131"/>
                <a:gd name="T10" fmla="*/ 8 w 220"/>
                <a:gd name="T11" fmla="*/ 58 h 131"/>
                <a:gd name="T12" fmla="*/ 16 w 220"/>
                <a:gd name="T13" fmla="*/ 66 h 131"/>
                <a:gd name="T14" fmla="*/ 0 w 220"/>
                <a:gd name="T15" fmla="*/ 81 h 131"/>
                <a:gd name="T16" fmla="*/ 218 w 220"/>
                <a:gd name="T17" fmla="*/ 131 h 131"/>
                <a:gd name="T18" fmla="*/ 220 w 220"/>
                <a:gd name="T19" fmla="*/ 127 h 131"/>
                <a:gd name="T20" fmla="*/ 220 w 220"/>
                <a:gd name="T21" fmla="*/ 124 h 131"/>
                <a:gd name="T22" fmla="*/ 12 w 220"/>
                <a:gd name="T23" fmla="*/ 78 h 131"/>
                <a:gd name="T24" fmla="*/ 27 w 220"/>
                <a:gd name="T25" fmla="*/ 66 h 131"/>
                <a:gd name="T26" fmla="*/ 16 w 220"/>
                <a:gd name="T27" fmla="*/ 57 h 131"/>
                <a:gd name="T28" fmla="*/ 29 w 220"/>
                <a:gd name="T29" fmla="*/ 41 h 131"/>
                <a:gd name="T30" fmla="*/ 21 w 220"/>
                <a:gd name="T31" fmla="*/ 37 h 131"/>
                <a:gd name="T32" fmla="*/ 37 w 220"/>
                <a:gd name="T33" fmla="*/ 28 h 131"/>
                <a:gd name="T34" fmla="*/ 29 w 220"/>
                <a:gd name="T35" fmla="*/ 15 h 131"/>
                <a:gd name="T36" fmla="*/ 45 w 220"/>
                <a:gd name="T37" fmla="*/ 2 h 131"/>
                <a:gd name="T38" fmla="*/ 38 w 220"/>
                <a:gd name="T3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0" h="131">
                  <a:moveTo>
                    <a:pt x="38" y="0"/>
                  </a:moveTo>
                  <a:lnTo>
                    <a:pt x="19" y="13"/>
                  </a:lnTo>
                  <a:lnTo>
                    <a:pt x="27" y="24"/>
                  </a:lnTo>
                  <a:lnTo>
                    <a:pt x="8" y="37"/>
                  </a:lnTo>
                  <a:lnTo>
                    <a:pt x="19" y="42"/>
                  </a:lnTo>
                  <a:lnTo>
                    <a:pt x="8" y="58"/>
                  </a:lnTo>
                  <a:lnTo>
                    <a:pt x="16" y="66"/>
                  </a:lnTo>
                  <a:lnTo>
                    <a:pt x="0" y="81"/>
                  </a:lnTo>
                  <a:lnTo>
                    <a:pt x="218" y="131"/>
                  </a:lnTo>
                  <a:lnTo>
                    <a:pt x="220" y="127"/>
                  </a:lnTo>
                  <a:lnTo>
                    <a:pt x="220" y="124"/>
                  </a:lnTo>
                  <a:lnTo>
                    <a:pt x="12" y="78"/>
                  </a:lnTo>
                  <a:lnTo>
                    <a:pt x="27" y="66"/>
                  </a:lnTo>
                  <a:lnTo>
                    <a:pt x="16" y="57"/>
                  </a:lnTo>
                  <a:lnTo>
                    <a:pt x="29" y="41"/>
                  </a:lnTo>
                  <a:lnTo>
                    <a:pt x="21" y="37"/>
                  </a:lnTo>
                  <a:lnTo>
                    <a:pt x="37" y="28"/>
                  </a:lnTo>
                  <a:lnTo>
                    <a:pt x="29" y="15"/>
                  </a:lnTo>
                  <a:lnTo>
                    <a:pt x="45" y="2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4" name="Freeform 52"/>
            <p:cNvSpPr>
              <a:spLocks/>
            </p:cNvSpPr>
            <p:nvPr/>
          </p:nvSpPr>
          <p:spPr bwMode="auto">
            <a:xfrm>
              <a:off x="10156879" y="5976902"/>
              <a:ext cx="192500" cy="117061"/>
            </a:xfrm>
            <a:custGeom>
              <a:avLst/>
              <a:gdLst>
                <a:gd name="T0" fmla="*/ 24 w 222"/>
                <a:gd name="T1" fmla="*/ 0 h 135"/>
                <a:gd name="T2" fmla="*/ 30 w 222"/>
                <a:gd name="T3" fmla="*/ 29 h 135"/>
                <a:gd name="T4" fmla="*/ 11 w 222"/>
                <a:gd name="T5" fmla="*/ 35 h 135"/>
                <a:gd name="T6" fmla="*/ 22 w 222"/>
                <a:gd name="T7" fmla="*/ 52 h 135"/>
                <a:gd name="T8" fmla="*/ 0 w 222"/>
                <a:gd name="T9" fmla="*/ 68 h 135"/>
                <a:gd name="T10" fmla="*/ 6 w 222"/>
                <a:gd name="T11" fmla="*/ 84 h 135"/>
                <a:gd name="T12" fmla="*/ 6 w 222"/>
                <a:gd name="T13" fmla="*/ 85 h 135"/>
                <a:gd name="T14" fmla="*/ 13 w 222"/>
                <a:gd name="T15" fmla="*/ 87 h 135"/>
                <a:gd name="T16" fmla="*/ 14 w 222"/>
                <a:gd name="T17" fmla="*/ 87 h 135"/>
                <a:gd name="T18" fmla="*/ 8 w 222"/>
                <a:gd name="T19" fmla="*/ 69 h 135"/>
                <a:gd name="T20" fmla="*/ 30 w 222"/>
                <a:gd name="T21" fmla="*/ 53 h 135"/>
                <a:gd name="T22" fmla="*/ 22 w 222"/>
                <a:gd name="T23" fmla="*/ 39 h 135"/>
                <a:gd name="T24" fmla="*/ 37 w 222"/>
                <a:gd name="T25" fmla="*/ 34 h 135"/>
                <a:gd name="T26" fmla="*/ 34 w 222"/>
                <a:gd name="T27" fmla="*/ 15 h 135"/>
                <a:gd name="T28" fmla="*/ 219 w 222"/>
                <a:gd name="T29" fmla="*/ 135 h 135"/>
                <a:gd name="T30" fmla="*/ 222 w 222"/>
                <a:gd name="T31" fmla="*/ 129 h 135"/>
                <a:gd name="T32" fmla="*/ 24 w 222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2" h="135">
                  <a:moveTo>
                    <a:pt x="24" y="0"/>
                  </a:moveTo>
                  <a:lnTo>
                    <a:pt x="30" y="29"/>
                  </a:lnTo>
                  <a:lnTo>
                    <a:pt x="11" y="35"/>
                  </a:lnTo>
                  <a:lnTo>
                    <a:pt x="22" y="52"/>
                  </a:lnTo>
                  <a:lnTo>
                    <a:pt x="0" y="68"/>
                  </a:lnTo>
                  <a:lnTo>
                    <a:pt x="6" y="84"/>
                  </a:lnTo>
                  <a:lnTo>
                    <a:pt x="6" y="85"/>
                  </a:lnTo>
                  <a:lnTo>
                    <a:pt x="13" y="87"/>
                  </a:lnTo>
                  <a:lnTo>
                    <a:pt x="14" y="87"/>
                  </a:lnTo>
                  <a:lnTo>
                    <a:pt x="8" y="69"/>
                  </a:lnTo>
                  <a:lnTo>
                    <a:pt x="30" y="53"/>
                  </a:lnTo>
                  <a:lnTo>
                    <a:pt x="22" y="39"/>
                  </a:lnTo>
                  <a:lnTo>
                    <a:pt x="37" y="34"/>
                  </a:lnTo>
                  <a:lnTo>
                    <a:pt x="34" y="15"/>
                  </a:lnTo>
                  <a:lnTo>
                    <a:pt x="219" y="135"/>
                  </a:lnTo>
                  <a:lnTo>
                    <a:pt x="222" y="129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61A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5" name="Freeform 53"/>
            <p:cNvSpPr>
              <a:spLocks/>
            </p:cNvSpPr>
            <p:nvPr/>
          </p:nvSpPr>
          <p:spPr bwMode="auto">
            <a:xfrm>
              <a:off x="10156879" y="5976902"/>
              <a:ext cx="192500" cy="117061"/>
            </a:xfrm>
            <a:custGeom>
              <a:avLst/>
              <a:gdLst>
                <a:gd name="T0" fmla="*/ 24 w 222"/>
                <a:gd name="T1" fmla="*/ 0 h 135"/>
                <a:gd name="T2" fmla="*/ 30 w 222"/>
                <a:gd name="T3" fmla="*/ 29 h 135"/>
                <a:gd name="T4" fmla="*/ 11 w 222"/>
                <a:gd name="T5" fmla="*/ 35 h 135"/>
                <a:gd name="T6" fmla="*/ 22 w 222"/>
                <a:gd name="T7" fmla="*/ 52 h 135"/>
                <a:gd name="T8" fmla="*/ 0 w 222"/>
                <a:gd name="T9" fmla="*/ 68 h 135"/>
                <a:gd name="T10" fmla="*/ 6 w 222"/>
                <a:gd name="T11" fmla="*/ 84 h 135"/>
                <a:gd name="T12" fmla="*/ 6 w 222"/>
                <a:gd name="T13" fmla="*/ 85 h 135"/>
                <a:gd name="T14" fmla="*/ 13 w 222"/>
                <a:gd name="T15" fmla="*/ 87 h 135"/>
                <a:gd name="T16" fmla="*/ 14 w 222"/>
                <a:gd name="T17" fmla="*/ 87 h 135"/>
                <a:gd name="T18" fmla="*/ 8 w 222"/>
                <a:gd name="T19" fmla="*/ 69 h 135"/>
                <a:gd name="T20" fmla="*/ 30 w 222"/>
                <a:gd name="T21" fmla="*/ 53 h 135"/>
                <a:gd name="T22" fmla="*/ 22 w 222"/>
                <a:gd name="T23" fmla="*/ 39 h 135"/>
                <a:gd name="T24" fmla="*/ 37 w 222"/>
                <a:gd name="T25" fmla="*/ 34 h 135"/>
                <a:gd name="T26" fmla="*/ 34 w 222"/>
                <a:gd name="T27" fmla="*/ 15 h 135"/>
                <a:gd name="T28" fmla="*/ 219 w 222"/>
                <a:gd name="T29" fmla="*/ 135 h 135"/>
                <a:gd name="T30" fmla="*/ 222 w 222"/>
                <a:gd name="T31" fmla="*/ 129 h 135"/>
                <a:gd name="T32" fmla="*/ 24 w 222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2" h="135">
                  <a:moveTo>
                    <a:pt x="24" y="0"/>
                  </a:moveTo>
                  <a:lnTo>
                    <a:pt x="30" y="29"/>
                  </a:lnTo>
                  <a:lnTo>
                    <a:pt x="11" y="35"/>
                  </a:lnTo>
                  <a:lnTo>
                    <a:pt x="22" y="52"/>
                  </a:lnTo>
                  <a:lnTo>
                    <a:pt x="0" y="68"/>
                  </a:lnTo>
                  <a:lnTo>
                    <a:pt x="6" y="84"/>
                  </a:lnTo>
                  <a:lnTo>
                    <a:pt x="6" y="85"/>
                  </a:lnTo>
                  <a:lnTo>
                    <a:pt x="13" y="87"/>
                  </a:lnTo>
                  <a:lnTo>
                    <a:pt x="14" y="87"/>
                  </a:lnTo>
                  <a:lnTo>
                    <a:pt x="8" y="69"/>
                  </a:lnTo>
                  <a:lnTo>
                    <a:pt x="30" y="53"/>
                  </a:lnTo>
                  <a:lnTo>
                    <a:pt x="22" y="39"/>
                  </a:lnTo>
                  <a:lnTo>
                    <a:pt x="37" y="34"/>
                  </a:lnTo>
                  <a:lnTo>
                    <a:pt x="34" y="15"/>
                  </a:lnTo>
                  <a:lnTo>
                    <a:pt x="219" y="135"/>
                  </a:lnTo>
                  <a:lnTo>
                    <a:pt x="222" y="129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6" name="Freeform 54"/>
            <p:cNvSpPr>
              <a:spLocks/>
            </p:cNvSpPr>
            <p:nvPr/>
          </p:nvSpPr>
          <p:spPr bwMode="auto">
            <a:xfrm>
              <a:off x="10318163" y="6160730"/>
              <a:ext cx="1734" cy="3468"/>
            </a:xfrm>
            <a:custGeom>
              <a:avLst/>
              <a:gdLst>
                <a:gd name="T0" fmla="*/ 2 w 2"/>
                <a:gd name="T1" fmla="*/ 0 h 4"/>
                <a:gd name="T2" fmla="*/ 0 w 2"/>
                <a:gd name="T3" fmla="*/ 4 h 4"/>
                <a:gd name="T4" fmla="*/ 0 w 2"/>
                <a:gd name="T5" fmla="*/ 4 h 4"/>
                <a:gd name="T6" fmla="*/ 2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7" name="Freeform 55"/>
            <p:cNvSpPr>
              <a:spLocks/>
            </p:cNvSpPr>
            <p:nvPr/>
          </p:nvSpPr>
          <p:spPr bwMode="auto">
            <a:xfrm>
              <a:off x="10318163" y="6160730"/>
              <a:ext cx="1734" cy="3468"/>
            </a:xfrm>
            <a:custGeom>
              <a:avLst/>
              <a:gdLst>
                <a:gd name="T0" fmla="*/ 2 w 2"/>
                <a:gd name="T1" fmla="*/ 0 h 4"/>
                <a:gd name="T2" fmla="*/ 0 w 2"/>
                <a:gd name="T3" fmla="*/ 4 h 4"/>
                <a:gd name="T4" fmla="*/ 0 w 2"/>
                <a:gd name="T5" fmla="*/ 4 h 4"/>
                <a:gd name="T6" fmla="*/ 2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8" name="Freeform 56"/>
            <p:cNvSpPr>
              <a:spLocks/>
            </p:cNvSpPr>
            <p:nvPr/>
          </p:nvSpPr>
          <p:spPr bwMode="auto">
            <a:xfrm>
              <a:off x="10759524" y="5366453"/>
              <a:ext cx="319098" cy="175157"/>
            </a:xfrm>
            <a:custGeom>
              <a:avLst/>
              <a:gdLst>
                <a:gd name="T0" fmla="*/ 17 w 229"/>
                <a:gd name="T1" fmla="*/ 5 h 126"/>
                <a:gd name="T2" fmla="*/ 19 w 229"/>
                <a:gd name="T3" fmla="*/ 0 h 126"/>
                <a:gd name="T4" fmla="*/ 229 w 229"/>
                <a:gd name="T5" fmla="*/ 87 h 126"/>
                <a:gd name="T6" fmla="*/ 214 w 229"/>
                <a:gd name="T7" fmla="*/ 122 h 126"/>
                <a:gd name="T8" fmla="*/ 187 w 229"/>
                <a:gd name="T9" fmla="*/ 112 h 126"/>
                <a:gd name="T10" fmla="*/ 137 w 229"/>
                <a:gd name="T11" fmla="*/ 117 h 126"/>
                <a:gd name="T12" fmla="*/ 70 w 229"/>
                <a:gd name="T13" fmla="*/ 120 h 126"/>
                <a:gd name="T14" fmla="*/ 17 w 229"/>
                <a:gd name="T15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126">
                  <a:moveTo>
                    <a:pt x="17" y="5"/>
                  </a:moveTo>
                  <a:cubicBezTo>
                    <a:pt x="18" y="3"/>
                    <a:pt x="18" y="2"/>
                    <a:pt x="19" y="0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14" y="122"/>
                    <a:pt x="214" y="122"/>
                    <a:pt x="214" y="122"/>
                  </a:cubicBezTo>
                  <a:cubicBezTo>
                    <a:pt x="187" y="112"/>
                    <a:pt x="187" y="112"/>
                    <a:pt x="187" y="112"/>
                  </a:cubicBezTo>
                  <a:cubicBezTo>
                    <a:pt x="175" y="109"/>
                    <a:pt x="156" y="113"/>
                    <a:pt x="137" y="117"/>
                  </a:cubicBezTo>
                  <a:cubicBezTo>
                    <a:pt x="113" y="122"/>
                    <a:pt x="88" y="126"/>
                    <a:pt x="70" y="120"/>
                  </a:cubicBezTo>
                  <a:cubicBezTo>
                    <a:pt x="24" y="102"/>
                    <a:pt x="0" y="51"/>
                    <a:pt x="17" y="5"/>
                  </a:cubicBezTo>
                </a:path>
              </a:pathLst>
            </a:custGeom>
            <a:solidFill>
              <a:srgbClr val="00B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9" name="Freeform 57"/>
            <p:cNvSpPr>
              <a:spLocks/>
            </p:cNvSpPr>
            <p:nvPr/>
          </p:nvSpPr>
          <p:spPr bwMode="auto">
            <a:xfrm>
              <a:off x="10786405" y="5270203"/>
              <a:ext cx="312162" cy="217646"/>
            </a:xfrm>
            <a:custGeom>
              <a:avLst/>
              <a:gdLst>
                <a:gd name="T0" fmla="*/ 2 w 224"/>
                <a:gd name="T1" fmla="*/ 65 h 156"/>
                <a:gd name="T2" fmla="*/ 0 w 224"/>
                <a:gd name="T3" fmla="*/ 69 h 156"/>
                <a:gd name="T4" fmla="*/ 210 w 224"/>
                <a:gd name="T5" fmla="*/ 156 h 156"/>
                <a:gd name="T6" fmla="*/ 224 w 224"/>
                <a:gd name="T7" fmla="*/ 122 h 156"/>
                <a:gd name="T8" fmla="*/ 198 w 224"/>
                <a:gd name="T9" fmla="*/ 110 h 156"/>
                <a:gd name="T10" fmla="*/ 120 w 224"/>
                <a:gd name="T11" fmla="*/ 21 h 156"/>
                <a:gd name="T12" fmla="*/ 2 w 224"/>
                <a:gd name="T13" fmla="*/ 6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156">
                  <a:moveTo>
                    <a:pt x="2" y="65"/>
                  </a:moveTo>
                  <a:cubicBezTo>
                    <a:pt x="1" y="66"/>
                    <a:pt x="1" y="68"/>
                    <a:pt x="0" y="69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24" y="122"/>
                    <a:pt x="224" y="122"/>
                    <a:pt x="224" y="122"/>
                  </a:cubicBezTo>
                  <a:cubicBezTo>
                    <a:pt x="198" y="110"/>
                    <a:pt x="198" y="110"/>
                    <a:pt x="198" y="110"/>
                  </a:cubicBezTo>
                  <a:cubicBezTo>
                    <a:pt x="174" y="94"/>
                    <a:pt x="152" y="35"/>
                    <a:pt x="120" y="21"/>
                  </a:cubicBezTo>
                  <a:cubicBezTo>
                    <a:pt x="76" y="0"/>
                    <a:pt x="23" y="20"/>
                    <a:pt x="2" y="65"/>
                  </a:cubicBezTo>
                </a:path>
              </a:pathLst>
            </a:custGeom>
            <a:solidFill>
              <a:srgbClr val="00B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90" name="Freeform 58"/>
            <p:cNvSpPr>
              <a:spLocks/>
            </p:cNvSpPr>
            <p:nvPr/>
          </p:nvSpPr>
          <p:spPr bwMode="auto">
            <a:xfrm>
              <a:off x="11056945" y="5433221"/>
              <a:ext cx="53761" cy="112725"/>
            </a:xfrm>
            <a:custGeom>
              <a:avLst/>
              <a:gdLst>
                <a:gd name="T0" fmla="*/ 8 w 39"/>
                <a:gd name="T1" fmla="*/ 78 h 81"/>
                <a:gd name="T2" fmla="*/ 38 w 39"/>
                <a:gd name="T3" fmla="*/ 6 h 81"/>
                <a:gd name="T4" fmla="*/ 36 w 39"/>
                <a:gd name="T5" fmla="*/ 2 h 81"/>
                <a:gd name="T6" fmla="*/ 35 w 39"/>
                <a:gd name="T7" fmla="*/ 1 h 81"/>
                <a:gd name="T8" fmla="*/ 30 w 39"/>
                <a:gd name="T9" fmla="*/ 3 h 81"/>
                <a:gd name="T10" fmla="*/ 0 w 39"/>
                <a:gd name="T11" fmla="*/ 75 h 81"/>
                <a:gd name="T12" fmla="*/ 2 w 39"/>
                <a:gd name="T13" fmla="*/ 80 h 81"/>
                <a:gd name="T14" fmla="*/ 3 w 39"/>
                <a:gd name="T15" fmla="*/ 80 h 81"/>
                <a:gd name="T16" fmla="*/ 8 w 39"/>
                <a:gd name="T17" fmla="*/ 7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81">
                  <a:moveTo>
                    <a:pt x="8" y="78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9" y="5"/>
                    <a:pt x="38" y="2"/>
                    <a:pt x="36" y="2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7"/>
                    <a:pt x="1" y="79"/>
                    <a:pt x="2" y="80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5" y="81"/>
                    <a:pt x="7" y="80"/>
                    <a:pt x="8" y="78"/>
                  </a:cubicBezTo>
                </a:path>
              </a:pathLst>
            </a:cu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91" name="Freeform 59"/>
            <p:cNvSpPr>
              <a:spLocks/>
            </p:cNvSpPr>
            <p:nvPr/>
          </p:nvSpPr>
          <p:spPr bwMode="auto">
            <a:xfrm>
              <a:off x="11068218" y="5442759"/>
              <a:ext cx="110991" cy="123997"/>
            </a:xfrm>
            <a:custGeom>
              <a:avLst/>
              <a:gdLst>
                <a:gd name="T0" fmla="*/ 30 w 80"/>
                <a:gd name="T1" fmla="*/ 0 h 89"/>
                <a:gd name="T2" fmla="*/ 33 w 80"/>
                <a:gd name="T3" fmla="*/ 2 h 89"/>
                <a:gd name="T4" fmla="*/ 63 w 80"/>
                <a:gd name="T5" fmla="*/ 14 h 89"/>
                <a:gd name="T6" fmla="*/ 75 w 80"/>
                <a:gd name="T7" fmla="*/ 43 h 89"/>
                <a:gd name="T8" fmla="*/ 63 w 80"/>
                <a:gd name="T9" fmla="*/ 73 h 89"/>
                <a:gd name="T10" fmla="*/ 34 w 80"/>
                <a:gd name="T11" fmla="*/ 85 h 89"/>
                <a:gd name="T12" fmla="*/ 4 w 80"/>
                <a:gd name="T13" fmla="*/ 72 h 89"/>
                <a:gd name="T14" fmla="*/ 0 w 80"/>
                <a:gd name="T15" fmla="*/ 70 h 89"/>
                <a:gd name="T16" fmla="*/ 30 w 80"/>
                <a:gd name="T1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89">
                  <a:moveTo>
                    <a:pt x="30" y="0"/>
                  </a:moveTo>
                  <a:cubicBezTo>
                    <a:pt x="31" y="1"/>
                    <a:pt x="32" y="1"/>
                    <a:pt x="33" y="2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75" y="19"/>
                    <a:pt x="80" y="32"/>
                    <a:pt x="75" y="43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8" y="84"/>
                    <a:pt x="45" y="89"/>
                    <a:pt x="34" y="85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3" y="72"/>
                    <a:pt x="2" y="71"/>
                    <a:pt x="0" y="70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BBB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92" name="Freeform 60"/>
            <p:cNvSpPr>
              <a:spLocks/>
            </p:cNvSpPr>
            <p:nvPr/>
          </p:nvSpPr>
          <p:spPr bwMode="auto">
            <a:xfrm>
              <a:off x="11155796" y="5504324"/>
              <a:ext cx="18209" cy="39020"/>
            </a:xfrm>
            <a:custGeom>
              <a:avLst/>
              <a:gdLst>
                <a:gd name="T0" fmla="*/ 12 w 13"/>
                <a:gd name="T1" fmla="*/ 0 h 28"/>
                <a:gd name="T2" fmla="*/ 10 w 13"/>
                <a:gd name="T3" fmla="*/ 16 h 28"/>
                <a:gd name="T4" fmla="*/ 0 w 13"/>
                <a:gd name="T5" fmla="*/ 28 h 28"/>
                <a:gd name="T6" fmla="*/ 12 w 13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8">
                  <a:moveTo>
                    <a:pt x="12" y="0"/>
                  </a:moveTo>
                  <a:cubicBezTo>
                    <a:pt x="13" y="3"/>
                    <a:pt x="13" y="9"/>
                    <a:pt x="10" y="16"/>
                  </a:cubicBezTo>
                  <a:cubicBezTo>
                    <a:pt x="8" y="22"/>
                    <a:pt x="4" y="27"/>
                    <a:pt x="0" y="28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93" name="Freeform 61"/>
            <p:cNvSpPr>
              <a:spLocks/>
            </p:cNvSpPr>
            <p:nvPr/>
          </p:nvSpPr>
          <p:spPr bwMode="auto">
            <a:xfrm>
              <a:off x="11080357" y="5454032"/>
              <a:ext cx="80642" cy="101452"/>
            </a:xfrm>
            <a:custGeom>
              <a:avLst/>
              <a:gdLst>
                <a:gd name="T0" fmla="*/ 9 w 58"/>
                <a:gd name="T1" fmla="*/ 71 h 73"/>
                <a:gd name="T2" fmla="*/ 57 w 58"/>
                <a:gd name="T3" fmla="*/ 9 h 73"/>
                <a:gd name="T4" fmla="*/ 56 w 58"/>
                <a:gd name="T5" fmla="*/ 3 h 73"/>
                <a:gd name="T6" fmla="*/ 55 w 58"/>
                <a:gd name="T7" fmla="*/ 2 h 73"/>
                <a:gd name="T8" fmla="*/ 49 w 58"/>
                <a:gd name="T9" fmla="*/ 3 h 73"/>
                <a:gd name="T10" fmla="*/ 1 w 58"/>
                <a:gd name="T11" fmla="*/ 65 h 73"/>
                <a:gd name="T12" fmla="*/ 2 w 58"/>
                <a:gd name="T13" fmla="*/ 71 h 73"/>
                <a:gd name="T14" fmla="*/ 3 w 58"/>
                <a:gd name="T15" fmla="*/ 72 h 73"/>
                <a:gd name="T16" fmla="*/ 9 w 58"/>
                <a:gd name="T17" fmla="*/ 7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73">
                  <a:moveTo>
                    <a:pt x="9" y="71"/>
                  </a:moveTo>
                  <a:cubicBezTo>
                    <a:pt x="57" y="9"/>
                    <a:pt x="57" y="9"/>
                    <a:pt x="57" y="9"/>
                  </a:cubicBezTo>
                  <a:cubicBezTo>
                    <a:pt x="58" y="7"/>
                    <a:pt x="58" y="4"/>
                    <a:pt x="56" y="3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3" y="0"/>
                    <a:pt x="50" y="1"/>
                    <a:pt x="49" y="3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0" y="67"/>
                    <a:pt x="0" y="70"/>
                    <a:pt x="2" y="71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5" y="73"/>
                    <a:pt x="8" y="73"/>
                    <a:pt x="9" y="71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94" name="Freeform 62"/>
            <p:cNvSpPr>
              <a:spLocks/>
            </p:cNvSpPr>
            <p:nvPr/>
          </p:nvSpPr>
          <p:spPr bwMode="auto">
            <a:xfrm>
              <a:off x="11103769" y="5469640"/>
              <a:ext cx="77173" cy="96250"/>
            </a:xfrm>
            <a:custGeom>
              <a:avLst/>
              <a:gdLst>
                <a:gd name="T0" fmla="*/ 9 w 55"/>
                <a:gd name="T1" fmla="*/ 67 h 69"/>
                <a:gd name="T2" fmla="*/ 54 w 55"/>
                <a:gd name="T3" fmla="*/ 9 h 69"/>
                <a:gd name="T4" fmla="*/ 53 w 55"/>
                <a:gd name="T5" fmla="*/ 2 h 69"/>
                <a:gd name="T6" fmla="*/ 52 w 55"/>
                <a:gd name="T7" fmla="*/ 2 h 69"/>
                <a:gd name="T8" fmla="*/ 46 w 55"/>
                <a:gd name="T9" fmla="*/ 3 h 69"/>
                <a:gd name="T10" fmla="*/ 1 w 55"/>
                <a:gd name="T11" fmla="*/ 61 h 69"/>
                <a:gd name="T12" fmla="*/ 2 w 55"/>
                <a:gd name="T13" fmla="*/ 67 h 69"/>
                <a:gd name="T14" fmla="*/ 3 w 55"/>
                <a:gd name="T15" fmla="*/ 68 h 69"/>
                <a:gd name="T16" fmla="*/ 9 w 55"/>
                <a:gd name="T17" fmla="*/ 6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9">
                  <a:moveTo>
                    <a:pt x="9" y="67"/>
                  </a:moveTo>
                  <a:cubicBezTo>
                    <a:pt x="54" y="9"/>
                    <a:pt x="54" y="9"/>
                    <a:pt x="54" y="9"/>
                  </a:cubicBezTo>
                  <a:cubicBezTo>
                    <a:pt x="55" y="7"/>
                    <a:pt x="55" y="4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0" y="0"/>
                    <a:pt x="47" y="1"/>
                    <a:pt x="46" y="3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0" y="63"/>
                    <a:pt x="0" y="66"/>
                    <a:pt x="2" y="67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5" y="69"/>
                    <a:pt x="8" y="69"/>
                    <a:pt x="9" y="67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95" name="Freeform 63"/>
            <p:cNvSpPr>
              <a:spLocks/>
            </p:cNvSpPr>
            <p:nvPr/>
          </p:nvSpPr>
          <p:spPr bwMode="auto">
            <a:xfrm>
              <a:off x="11066483" y="5444493"/>
              <a:ext cx="71103" cy="100585"/>
            </a:xfrm>
            <a:custGeom>
              <a:avLst/>
              <a:gdLst>
                <a:gd name="T0" fmla="*/ 14 w 51"/>
                <a:gd name="T1" fmla="*/ 39 h 72"/>
                <a:gd name="T2" fmla="*/ 41 w 51"/>
                <a:gd name="T3" fmla="*/ 3 h 72"/>
                <a:gd name="T4" fmla="*/ 48 w 51"/>
                <a:gd name="T5" fmla="*/ 2 h 72"/>
                <a:gd name="T6" fmla="*/ 49 w 51"/>
                <a:gd name="T7" fmla="*/ 9 h 72"/>
                <a:gd name="T8" fmla="*/ 3 w 51"/>
                <a:gd name="T9" fmla="*/ 71 h 72"/>
                <a:gd name="T10" fmla="*/ 0 w 51"/>
                <a:gd name="T11" fmla="*/ 72 h 72"/>
                <a:gd name="T12" fmla="*/ 14 w 51"/>
                <a:gd name="T13" fmla="*/ 3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72">
                  <a:moveTo>
                    <a:pt x="14" y="39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43" y="1"/>
                    <a:pt x="46" y="0"/>
                    <a:pt x="48" y="2"/>
                  </a:cubicBezTo>
                  <a:cubicBezTo>
                    <a:pt x="50" y="4"/>
                    <a:pt x="51" y="7"/>
                    <a:pt x="49" y="9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2" y="71"/>
                    <a:pt x="1" y="72"/>
                    <a:pt x="0" y="72"/>
                  </a:cubicBezTo>
                  <a:lnTo>
                    <a:pt x="14" y="39"/>
                  </a:ln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96" name="Freeform 64"/>
            <p:cNvSpPr>
              <a:spLocks/>
            </p:cNvSpPr>
            <p:nvPr/>
          </p:nvSpPr>
          <p:spPr bwMode="auto">
            <a:xfrm>
              <a:off x="10871382" y="5415011"/>
              <a:ext cx="190765" cy="112725"/>
            </a:xfrm>
            <a:custGeom>
              <a:avLst/>
              <a:gdLst>
                <a:gd name="T0" fmla="*/ 38 w 220"/>
                <a:gd name="T1" fmla="*/ 0 h 130"/>
                <a:gd name="T2" fmla="*/ 19 w 220"/>
                <a:gd name="T3" fmla="*/ 14 h 130"/>
                <a:gd name="T4" fmla="*/ 27 w 220"/>
                <a:gd name="T5" fmla="*/ 26 h 130"/>
                <a:gd name="T6" fmla="*/ 8 w 220"/>
                <a:gd name="T7" fmla="*/ 39 h 130"/>
                <a:gd name="T8" fmla="*/ 19 w 220"/>
                <a:gd name="T9" fmla="*/ 43 h 130"/>
                <a:gd name="T10" fmla="*/ 8 w 220"/>
                <a:gd name="T11" fmla="*/ 59 h 130"/>
                <a:gd name="T12" fmla="*/ 17 w 220"/>
                <a:gd name="T13" fmla="*/ 67 h 130"/>
                <a:gd name="T14" fmla="*/ 0 w 220"/>
                <a:gd name="T15" fmla="*/ 82 h 130"/>
                <a:gd name="T16" fmla="*/ 218 w 220"/>
                <a:gd name="T17" fmla="*/ 130 h 130"/>
                <a:gd name="T18" fmla="*/ 220 w 220"/>
                <a:gd name="T19" fmla="*/ 129 h 130"/>
                <a:gd name="T20" fmla="*/ 220 w 220"/>
                <a:gd name="T21" fmla="*/ 125 h 130"/>
                <a:gd name="T22" fmla="*/ 13 w 220"/>
                <a:gd name="T23" fmla="*/ 79 h 130"/>
                <a:gd name="T24" fmla="*/ 27 w 220"/>
                <a:gd name="T25" fmla="*/ 67 h 130"/>
                <a:gd name="T26" fmla="*/ 16 w 220"/>
                <a:gd name="T27" fmla="*/ 58 h 130"/>
                <a:gd name="T28" fmla="*/ 29 w 220"/>
                <a:gd name="T29" fmla="*/ 42 h 130"/>
                <a:gd name="T30" fmla="*/ 21 w 220"/>
                <a:gd name="T31" fmla="*/ 37 h 130"/>
                <a:gd name="T32" fmla="*/ 37 w 220"/>
                <a:gd name="T33" fmla="*/ 29 h 130"/>
                <a:gd name="T34" fmla="*/ 29 w 220"/>
                <a:gd name="T35" fmla="*/ 16 h 130"/>
                <a:gd name="T36" fmla="*/ 45 w 220"/>
                <a:gd name="T37" fmla="*/ 3 h 130"/>
                <a:gd name="T38" fmla="*/ 38 w 220"/>
                <a:gd name="T3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0" h="130">
                  <a:moveTo>
                    <a:pt x="38" y="0"/>
                  </a:moveTo>
                  <a:lnTo>
                    <a:pt x="19" y="14"/>
                  </a:lnTo>
                  <a:lnTo>
                    <a:pt x="27" y="26"/>
                  </a:lnTo>
                  <a:lnTo>
                    <a:pt x="8" y="39"/>
                  </a:lnTo>
                  <a:lnTo>
                    <a:pt x="19" y="43"/>
                  </a:lnTo>
                  <a:lnTo>
                    <a:pt x="8" y="59"/>
                  </a:lnTo>
                  <a:lnTo>
                    <a:pt x="17" y="67"/>
                  </a:lnTo>
                  <a:lnTo>
                    <a:pt x="0" y="82"/>
                  </a:lnTo>
                  <a:lnTo>
                    <a:pt x="218" y="130"/>
                  </a:lnTo>
                  <a:lnTo>
                    <a:pt x="220" y="129"/>
                  </a:lnTo>
                  <a:lnTo>
                    <a:pt x="220" y="125"/>
                  </a:lnTo>
                  <a:lnTo>
                    <a:pt x="13" y="79"/>
                  </a:lnTo>
                  <a:lnTo>
                    <a:pt x="27" y="67"/>
                  </a:lnTo>
                  <a:lnTo>
                    <a:pt x="16" y="58"/>
                  </a:lnTo>
                  <a:lnTo>
                    <a:pt x="29" y="42"/>
                  </a:lnTo>
                  <a:lnTo>
                    <a:pt x="21" y="37"/>
                  </a:lnTo>
                  <a:lnTo>
                    <a:pt x="37" y="29"/>
                  </a:lnTo>
                  <a:lnTo>
                    <a:pt x="29" y="16"/>
                  </a:lnTo>
                  <a:lnTo>
                    <a:pt x="45" y="3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BAF7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97" name="Freeform 65"/>
            <p:cNvSpPr>
              <a:spLocks/>
            </p:cNvSpPr>
            <p:nvPr/>
          </p:nvSpPr>
          <p:spPr bwMode="auto">
            <a:xfrm>
              <a:off x="10871382" y="5415011"/>
              <a:ext cx="190765" cy="112725"/>
            </a:xfrm>
            <a:custGeom>
              <a:avLst/>
              <a:gdLst>
                <a:gd name="T0" fmla="*/ 38 w 220"/>
                <a:gd name="T1" fmla="*/ 0 h 130"/>
                <a:gd name="T2" fmla="*/ 19 w 220"/>
                <a:gd name="T3" fmla="*/ 14 h 130"/>
                <a:gd name="T4" fmla="*/ 27 w 220"/>
                <a:gd name="T5" fmla="*/ 26 h 130"/>
                <a:gd name="T6" fmla="*/ 8 w 220"/>
                <a:gd name="T7" fmla="*/ 39 h 130"/>
                <a:gd name="T8" fmla="*/ 19 w 220"/>
                <a:gd name="T9" fmla="*/ 43 h 130"/>
                <a:gd name="T10" fmla="*/ 8 w 220"/>
                <a:gd name="T11" fmla="*/ 59 h 130"/>
                <a:gd name="T12" fmla="*/ 17 w 220"/>
                <a:gd name="T13" fmla="*/ 67 h 130"/>
                <a:gd name="T14" fmla="*/ 0 w 220"/>
                <a:gd name="T15" fmla="*/ 82 h 130"/>
                <a:gd name="T16" fmla="*/ 218 w 220"/>
                <a:gd name="T17" fmla="*/ 130 h 130"/>
                <a:gd name="T18" fmla="*/ 220 w 220"/>
                <a:gd name="T19" fmla="*/ 129 h 130"/>
                <a:gd name="T20" fmla="*/ 220 w 220"/>
                <a:gd name="T21" fmla="*/ 125 h 130"/>
                <a:gd name="T22" fmla="*/ 13 w 220"/>
                <a:gd name="T23" fmla="*/ 79 h 130"/>
                <a:gd name="T24" fmla="*/ 27 w 220"/>
                <a:gd name="T25" fmla="*/ 67 h 130"/>
                <a:gd name="T26" fmla="*/ 16 w 220"/>
                <a:gd name="T27" fmla="*/ 58 h 130"/>
                <a:gd name="T28" fmla="*/ 29 w 220"/>
                <a:gd name="T29" fmla="*/ 42 h 130"/>
                <a:gd name="T30" fmla="*/ 21 w 220"/>
                <a:gd name="T31" fmla="*/ 37 h 130"/>
                <a:gd name="T32" fmla="*/ 37 w 220"/>
                <a:gd name="T33" fmla="*/ 29 h 130"/>
                <a:gd name="T34" fmla="*/ 29 w 220"/>
                <a:gd name="T35" fmla="*/ 16 h 130"/>
                <a:gd name="T36" fmla="*/ 45 w 220"/>
                <a:gd name="T37" fmla="*/ 3 h 130"/>
                <a:gd name="T38" fmla="*/ 38 w 220"/>
                <a:gd name="T3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0" h="130">
                  <a:moveTo>
                    <a:pt x="38" y="0"/>
                  </a:moveTo>
                  <a:lnTo>
                    <a:pt x="19" y="14"/>
                  </a:lnTo>
                  <a:lnTo>
                    <a:pt x="27" y="26"/>
                  </a:lnTo>
                  <a:lnTo>
                    <a:pt x="8" y="39"/>
                  </a:lnTo>
                  <a:lnTo>
                    <a:pt x="19" y="43"/>
                  </a:lnTo>
                  <a:lnTo>
                    <a:pt x="8" y="59"/>
                  </a:lnTo>
                  <a:lnTo>
                    <a:pt x="17" y="67"/>
                  </a:lnTo>
                  <a:lnTo>
                    <a:pt x="0" y="82"/>
                  </a:lnTo>
                  <a:lnTo>
                    <a:pt x="218" y="130"/>
                  </a:lnTo>
                  <a:lnTo>
                    <a:pt x="220" y="129"/>
                  </a:lnTo>
                  <a:lnTo>
                    <a:pt x="220" y="125"/>
                  </a:lnTo>
                  <a:lnTo>
                    <a:pt x="13" y="79"/>
                  </a:lnTo>
                  <a:lnTo>
                    <a:pt x="27" y="67"/>
                  </a:lnTo>
                  <a:lnTo>
                    <a:pt x="16" y="58"/>
                  </a:lnTo>
                  <a:lnTo>
                    <a:pt x="29" y="42"/>
                  </a:lnTo>
                  <a:lnTo>
                    <a:pt x="21" y="37"/>
                  </a:lnTo>
                  <a:lnTo>
                    <a:pt x="37" y="29"/>
                  </a:lnTo>
                  <a:lnTo>
                    <a:pt x="29" y="16"/>
                  </a:lnTo>
                  <a:lnTo>
                    <a:pt x="45" y="3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98" name="Freeform 66"/>
            <p:cNvSpPr>
              <a:spLocks/>
            </p:cNvSpPr>
            <p:nvPr/>
          </p:nvSpPr>
          <p:spPr bwMode="auto">
            <a:xfrm>
              <a:off x="10899130" y="5342174"/>
              <a:ext cx="192500" cy="117061"/>
            </a:xfrm>
            <a:custGeom>
              <a:avLst/>
              <a:gdLst>
                <a:gd name="T0" fmla="*/ 24 w 222"/>
                <a:gd name="T1" fmla="*/ 0 h 135"/>
                <a:gd name="T2" fmla="*/ 30 w 222"/>
                <a:gd name="T3" fmla="*/ 29 h 135"/>
                <a:gd name="T4" fmla="*/ 13 w 222"/>
                <a:gd name="T5" fmla="*/ 36 h 135"/>
                <a:gd name="T6" fmla="*/ 22 w 222"/>
                <a:gd name="T7" fmla="*/ 52 h 135"/>
                <a:gd name="T8" fmla="*/ 0 w 222"/>
                <a:gd name="T9" fmla="*/ 68 h 135"/>
                <a:gd name="T10" fmla="*/ 6 w 222"/>
                <a:gd name="T11" fmla="*/ 84 h 135"/>
                <a:gd name="T12" fmla="*/ 6 w 222"/>
                <a:gd name="T13" fmla="*/ 84 h 135"/>
                <a:gd name="T14" fmla="*/ 13 w 222"/>
                <a:gd name="T15" fmla="*/ 87 h 135"/>
                <a:gd name="T16" fmla="*/ 14 w 222"/>
                <a:gd name="T17" fmla="*/ 87 h 135"/>
                <a:gd name="T18" fmla="*/ 8 w 222"/>
                <a:gd name="T19" fmla="*/ 69 h 135"/>
                <a:gd name="T20" fmla="*/ 30 w 222"/>
                <a:gd name="T21" fmla="*/ 53 h 135"/>
                <a:gd name="T22" fmla="*/ 22 w 222"/>
                <a:gd name="T23" fmla="*/ 39 h 135"/>
                <a:gd name="T24" fmla="*/ 37 w 222"/>
                <a:gd name="T25" fmla="*/ 34 h 135"/>
                <a:gd name="T26" fmla="*/ 34 w 222"/>
                <a:gd name="T27" fmla="*/ 15 h 135"/>
                <a:gd name="T28" fmla="*/ 219 w 222"/>
                <a:gd name="T29" fmla="*/ 135 h 135"/>
                <a:gd name="T30" fmla="*/ 222 w 222"/>
                <a:gd name="T31" fmla="*/ 129 h 135"/>
                <a:gd name="T32" fmla="*/ 222 w 222"/>
                <a:gd name="T33" fmla="*/ 129 h 135"/>
                <a:gd name="T34" fmla="*/ 24 w 222"/>
                <a:gd name="T3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2" h="135">
                  <a:moveTo>
                    <a:pt x="24" y="0"/>
                  </a:moveTo>
                  <a:lnTo>
                    <a:pt x="30" y="29"/>
                  </a:lnTo>
                  <a:lnTo>
                    <a:pt x="13" y="36"/>
                  </a:lnTo>
                  <a:lnTo>
                    <a:pt x="22" y="52"/>
                  </a:lnTo>
                  <a:lnTo>
                    <a:pt x="0" y="68"/>
                  </a:lnTo>
                  <a:lnTo>
                    <a:pt x="6" y="84"/>
                  </a:lnTo>
                  <a:lnTo>
                    <a:pt x="6" y="84"/>
                  </a:lnTo>
                  <a:lnTo>
                    <a:pt x="13" y="87"/>
                  </a:lnTo>
                  <a:lnTo>
                    <a:pt x="14" y="87"/>
                  </a:lnTo>
                  <a:lnTo>
                    <a:pt x="8" y="69"/>
                  </a:lnTo>
                  <a:lnTo>
                    <a:pt x="30" y="53"/>
                  </a:lnTo>
                  <a:lnTo>
                    <a:pt x="22" y="39"/>
                  </a:lnTo>
                  <a:lnTo>
                    <a:pt x="37" y="34"/>
                  </a:lnTo>
                  <a:lnTo>
                    <a:pt x="34" y="15"/>
                  </a:lnTo>
                  <a:lnTo>
                    <a:pt x="219" y="135"/>
                  </a:lnTo>
                  <a:lnTo>
                    <a:pt x="222" y="129"/>
                  </a:lnTo>
                  <a:lnTo>
                    <a:pt x="222" y="129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BAF7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99" name="Freeform 67"/>
            <p:cNvSpPr>
              <a:spLocks/>
            </p:cNvSpPr>
            <p:nvPr/>
          </p:nvSpPr>
          <p:spPr bwMode="auto">
            <a:xfrm>
              <a:off x="10899130" y="5342174"/>
              <a:ext cx="192500" cy="117061"/>
            </a:xfrm>
            <a:custGeom>
              <a:avLst/>
              <a:gdLst>
                <a:gd name="T0" fmla="*/ 24 w 222"/>
                <a:gd name="T1" fmla="*/ 0 h 135"/>
                <a:gd name="T2" fmla="*/ 30 w 222"/>
                <a:gd name="T3" fmla="*/ 29 h 135"/>
                <a:gd name="T4" fmla="*/ 13 w 222"/>
                <a:gd name="T5" fmla="*/ 36 h 135"/>
                <a:gd name="T6" fmla="*/ 22 w 222"/>
                <a:gd name="T7" fmla="*/ 52 h 135"/>
                <a:gd name="T8" fmla="*/ 0 w 222"/>
                <a:gd name="T9" fmla="*/ 68 h 135"/>
                <a:gd name="T10" fmla="*/ 6 w 222"/>
                <a:gd name="T11" fmla="*/ 84 h 135"/>
                <a:gd name="T12" fmla="*/ 6 w 222"/>
                <a:gd name="T13" fmla="*/ 84 h 135"/>
                <a:gd name="T14" fmla="*/ 13 w 222"/>
                <a:gd name="T15" fmla="*/ 87 h 135"/>
                <a:gd name="T16" fmla="*/ 14 w 222"/>
                <a:gd name="T17" fmla="*/ 87 h 135"/>
                <a:gd name="T18" fmla="*/ 8 w 222"/>
                <a:gd name="T19" fmla="*/ 69 h 135"/>
                <a:gd name="T20" fmla="*/ 30 w 222"/>
                <a:gd name="T21" fmla="*/ 53 h 135"/>
                <a:gd name="T22" fmla="*/ 22 w 222"/>
                <a:gd name="T23" fmla="*/ 39 h 135"/>
                <a:gd name="T24" fmla="*/ 37 w 222"/>
                <a:gd name="T25" fmla="*/ 34 h 135"/>
                <a:gd name="T26" fmla="*/ 34 w 222"/>
                <a:gd name="T27" fmla="*/ 15 h 135"/>
                <a:gd name="T28" fmla="*/ 219 w 222"/>
                <a:gd name="T29" fmla="*/ 135 h 135"/>
                <a:gd name="T30" fmla="*/ 222 w 222"/>
                <a:gd name="T31" fmla="*/ 129 h 135"/>
                <a:gd name="T32" fmla="*/ 222 w 222"/>
                <a:gd name="T33" fmla="*/ 129 h 135"/>
                <a:gd name="T34" fmla="*/ 24 w 222"/>
                <a:gd name="T3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2" h="135">
                  <a:moveTo>
                    <a:pt x="24" y="0"/>
                  </a:moveTo>
                  <a:lnTo>
                    <a:pt x="30" y="29"/>
                  </a:lnTo>
                  <a:lnTo>
                    <a:pt x="13" y="36"/>
                  </a:lnTo>
                  <a:lnTo>
                    <a:pt x="22" y="52"/>
                  </a:lnTo>
                  <a:lnTo>
                    <a:pt x="0" y="68"/>
                  </a:lnTo>
                  <a:lnTo>
                    <a:pt x="6" y="84"/>
                  </a:lnTo>
                  <a:lnTo>
                    <a:pt x="6" y="84"/>
                  </a:lnTo>
                  <a:lnTo>
                    <a:pt x="13" y="87"/>
                  </a:lnTo>
                  <a:lnTo>
                    <a:pt x="14" y="87"/>
                  </a:lnTo>
                  <a:lnTo>
                    <a:pt x="8" y="69"/>
                  </a:lnTo>
                  <a:lnTo>
                    <a:pt x="30" y="53"/>
                  </a:lnTo>
                  <a:lnTo>
                    <a:pt x="22" y="39"/>
                  </a:lnTo>
                  <a:lnTo>
                    <a:pt x="37" y="34"/>
                  </a:lnTo>
                  <a:lnTo>
                    <a:pt x="34" y="15"/>
                  </a:lnTo>
                  <a:lnTo>
                    <a:pt x="219" y="135"/>
                  </a:lnTo>
                  <a:lnTo>
                    <a:pt x="222" y="129"/>
                  </a:lnTo>
                  <a:lnTo>
                    <a:pt x="222" y="129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0" name="Freeform 68"/>
            <p:cNvSpPr>
              <a:spLocks/>
            </p:cNvSpPr>
            <p:nvPr/>
          </p:nvSpPr>
          <p:spPr bwMode="auto">
            <a:xfrm>
              <a:off x="11060414" y="5526869"/>
              <a:ext cx="1734" cy="867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1" name="Freeform 69"/>
            <p:cNvSpPr>
              <a:spLocks/>
            </p:cNvSpPr>
            <p:nvPr/>
          </p:nvSpPr>
          <p:spPr bwMode="auto">
            <a:xfrm>
              <a:off x="11060414" y="5526869"/>
              <a:ext cx="1734" cy="867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2" name="Freeform 70"/>
            <p:cNvSpPr>
              <a:spLocks/>
            </p:cNvSpPr>
            <p:nvPr/>
          </p:nvSpPr>
          <p:spPr bwMode="auto">
            <a:xfrm>
              <a:off x="10228850" y="5545946"/>
              <a:ext cx="319966" cy="176024"/>
            </a:xfrm>
            <a:custGeom>
              <a:avLst/>
              <a:gdLst>
                <a:gd name="T0" fmla="*/ 18 w 229"/>
                <a:gd name="T1" fmla="*/ 5 h 126"/>
                <a:gd name="T2" fmla="*/ 19 w 229"/>
                <a:gd name="T3" fmla="*/ 0 h 126"/>
                <a:gd name="T4" fmla="*/ 229 w 229"/>
                <a:gd name="T5" fmla="*/ 87 h 126"/>
                <a:gd name="T6" fmla="*/ 215 w 229"/>
                <a:gd name="T7" fmla="*/ 122 h 126"/>
                <a:gd name="T8" fmla="*/ 187 w 229"/>
                <a:gd name="T9" fmla="*/ 112 h 126"/>
                <a:gd name="T10" fmla="*/ 137 w 229"/>
                <a:gd name="T11" fmla="*/ 117 h 126"/>
                <a:gd name="T12" fmla="*/ 70 w 229"/>
                <a:gd name="T13" fmla="*/ 119 h 126"/>
                <a:gd name="T14" fmla="*/ 18 w 229"/>
                <a:gd name="T15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126">
                  <a:moveTo>
                    <a:pt x="18" y="5"/>
                  </a:moveTo>
                  <a:cubicBezTo>
                    <a:pt x="18" y="3"/>
                    <a:pt x="19" y="2"/>
                    <a:pt x="19" y="0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15" y="122"/>
                    <a:pt x="215" y="122"/>
                    <a:pt x="215" y="122"/>
                  </a:cubicBezTo>
                  <a:cubicBezTo>
                    <a:pt x="187" y="112"/>
                    <a:pt x="187" y="112"/>
                    <a:pt x="187" y="112"/>
                  </a:cubicBezTo>
                  <a:cubicBezTo>
                    <a:pt x="175" y="109"/>
                    <a:pt x="157" y="113"/>
                    <a:pt x="137" y="117"/>
                  </a:cubicBezTo>
                  <a:cubicBezTo>
                    <a:pt x="113" y="121"/>
                    <a:pt x="88" y="126"/>
                    <a:pt x="70" y="119"/>
                  </a:cubicBezTo>
                  <a:cubicBezTo>
                    <a:pt x="24" y="102"/>
                    <a:pt x="0" y="51"/>
                    <a:pt x="18" y="5"/>
                  </a:cubicBezTo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3" name="Freeform 71"/>
            <p:cNvSpPr>
              <a:spLocks/>
            </p:cNvSpPr>
            <p:nvPr/>
          </p:nvSpPr>
          <p:spPr bwMode="auto">
            <a:xfrm>
              <a:off x="10255730" y="5449696"/>
              <a:ext cx="312162" cy="217646"/>
            </a:xfrm>
            <a:custGeom>
              <a:avLst/>
              <a:gdLst>
                <a:gd name="T0" fmla="*/ 2 w 224"/>
                <a:gd name="T1" fmla="*/ 65 h 156"/>
                <a:gd name="T2" fmla="*/ 0 w 224"/>
                <a:gd name="T3" fmla="*/ 69 h 156"/>
                <a:gd name="T4" fmla="*/ 210 w 224"/>
                <a:gd name="T5" fmla="*/ 156 h 156"/>
                <a:gd name="T6" fmla="*/ 224 w 224"/>
                <a:gd name="T7" fmla="*/ 122 h 156"/>
                <a:gd name="T8" fmla="*/ 198 w 224"/>
                <a:gd name="T9" fmla="*/ 110 h 156"/>
                <a:gd name="T10" fmla="*/ 121 w 224"/>
                <a:gd name="T11" fmla="*/ 21 h 156"/>
                <a:gd name="T12" fmla="*/ 2 w 224"/>
                <a:gd name="T13" fmla="*/ 6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156">
                  <a:moveTo>
                    <a:pt x="2" y="65"/>
                  </a:moveTo>
                  <a:cubicBezTo>
                    <a:pt x="2" y="66"/>
                    <a:pt x="1" y="68"/>
                    <a:pt x="0" y="69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24" y="122"/>
                    <a:pt x="224" y="122"/>
                    <a:pt x="224" y="122"/>
                  </a:cubicBezTo>
                  <a:cubicBezTo>
                    <a:pt x="198" y="110"/>
                    <a:pt x="198" y="110"/>
                    <a:pt x="198" y="110"/>
                  </a:cubicBezTo>
                  <a:cubicBezTo>
                    <a:pt x="175" y="93"/>
                    <a:pt x="152" y="35"/>
                    <a:pt x="121" y="21"/>
                  </a:cubicBezTo>
                  <a:cubicBezTo>
                    <a:pt x="76" y="0"/>
                    <a:pt x="23" y="20"/>
                    <a:pt x="2" y="65"/>
                  </a:cubicBezTo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4" name="Freeform 72"/>
            <p:cNvSpPr>
              <a:spLocks/>
            </p:cNvSpPr>
            <p:nvPr/>
          </p:nvSpPr>
          <p:spPr bwMode="auto">
            <a:xfrm>
              <a:off x="10526270" y="5612714"/>
              <a:ext cx="54628" cy="113592"/>
            </a:xfrm>
            <a:custGeom>
              <a:avLst/>
              <a:gdLst>
                <a:gd name="T0" fmla="*/ 8 w 39"/>
                <a:gd name="T1" fmla="*/ 78 h 81"/>
                <a:gd name="T2" fmla="*/ 38 w 39"/>
                <a:gd name="T3" fmla="*/ 6 h 81"/>
                <a:gd name="T4" fmla="*/ 36 w 39"/>
                <a:gd name="T5" fmla="*/ 1 h 81"/>
                <a:gd name="T6" fmla="*/ 35 w 39"/>
                <a:gd name="T7" fmla="*/ 1 h 81"/>
                <a:gd name="T8" fmla="*/ 31 w 39"/>
                <a:gd name="T9" fmla="*/ 3 h 81"/>
                <a:gd name="T10" fmla="*/ 1 w 39"/>
                <a:gd name="T11" fmla="*/ 75 h 81"/>
                <a:gd name="T12" fmla="*/ 3 w 39"/>
                <a:gd name="T13" fmla="*/ 80 h 81"/>
                <a:gd name="T14" fmla="*/ 3 w 39"/>
                <a:gd name="T15" fmla="*/ 80 h 81"/>
                <a:gd name="T16" fmla="*/ 8 w 39"/>
                <a:gd name="T17" fmla="*/ 7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81">
                  <a:moveTo>
                    <a:pt x="8" y="78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9" y="4"/>
                    <a:pt x="38" y="2"/>
                    <a:pt x="36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3" y="0"/>
                    <a:pt x="31" y="1"/>
                    <a:pt x="31" y="3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7"/>
                    <a:pt x="1" y="79"/>
                    <a:pt x="3" y="80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5" y="81"/>
                    <a:pt x="8" y="80"/>
                    <a:pt x="8" y="78"/>
                  </a:cubicBezTo>
                </a:path>
              </a:pathLst>
            </a:cu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5" name="Freeform 73"/>
            <p:cNvSpPr>
              <a:spLocks/>
            </p:cNvSpPr>
            <p:nvPr/>
          </p:nvSpPr>
          <p:spPr bwMode="auto">
            <a:xfrm>
              <a:off x="10539277" y="5623119"/>
              <a:ext cx="110124" cy="123997"/>
            </a:xfrm>
            <a:custGeom>
              <a:avLst/>
              <a:gdLst>
                <a:gd name="T0" fmla="*/ 29 w 79"/>
                <a:gd name="T1" fmla="*/ 0 h 89"/>
                <a:gd name="T2" fmla="*/ 33 w 79"/>
                <a:gd name="T3" fmla="*/ 1 h 89"/>
                <a:gd name="T4" fmla="*/ 63 w 79"/>
                <a:gd name="T5" fmla="*/ 14 h 89"/>
                <a:gd name="T6" fmla="*/ 74 w 79"/>
                <a:gd name="T7" fmla="*/ 43 h 89"/>
                <a:gd name="T8" fmla="*/ 62 w 79"/>
                <a:gd name="T9" fmla="*/ 73 h 89"/>
                <a:gd name="T10" fmla="*/ 33 w 79"/>
                <a:gd name="T11" fmla="*/ 85 h 89"/>
                <a:gd name="T12" fmla="*/ 3 w 79"/>
                <a:gd name="T13" fmla="*/ 72 h 89"/>
                <a:gd name="T14" fmla="*/ 0 w 79"/>
                <a:gd name="T15" fmla="*/ 70 h 89"/>
                <a:gd name="T16" fmla="*/ 29 w 79"/>
                <a:gd name="T1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89">
                  <a:moveTo>
                    <a:pt x="29" y="0"/>
                  </a:moveTo>
                  <a:cubicBezTo>
                    <a:pt x="30" y="1"/>
                    <a:pt x="31" y="1"/>
                    <a:pt x="33" y="1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74" y="18"/>
                    <a:pt x="79" y="32"/>
                    <a:pt x="74" y="43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57" y="84"/>
                    <a:pt x="44" y="89"/>
                    <a:pt x="33" y="85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2" y="72"/>
                    <a:pt x="1" y="71"/>
                    <a:pt x="0" y="70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BBB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6" name="Freeform 74"/>
            <p:cNvSpPr>
              <a:spLocks/>
            </p:cNvSpPr>
            <p:nvPr/>
          </p:nvSpPr>
          <p:spPr bwMode="auto">
            <a:xfrm>
              <a:off x="10625122" y="5682950"/>
              <a:ext cx="19944" cy="39887"/>
            </a:xfrm>
            <a:custGeom>
              <a:avLst/>
              <a:gdLst>
                <a:gd name="T0" fmla="*/ 12 w 14"/>
                <a:gd name="T1" fmla="*/ 0 h 29"/>
                <a:gd name="T2" fmla="*/ 11 w 14"/>
                <a:gd name="T3" fmla="*/ 16 h 29"/>
                <a:gd name="T4" fmla="*/ 0 w 14"/>
                <a:gd name="T5" fmla="*/ 29 h 29"/>
                <a:gd name="T6" fmla="*/ 12 w 14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9">
                  <a:moveTo>
                    <a:pt x="12" y="0"/>
                  </a:moveTo>
                  <a:cubicBezTo>
                    <a:pt x="14" y="4"/>
                    <a:pt x="13" y="10"/>
                    <a:pt x="11" y="16"/>
                  </a:cubicBezTo>
                  <a:cubicBezTo>
                    <a:pt x="8" y="23"/>
                    <a:pt x="4" y="27"/>
                    <a:pt x="0" y="29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7" name="Freeform 75"/>
            <p:cNvSpPr>
              <a:spLocks/>
            </p:cNvSpPr>
            <p:nvPr/>
          </p:nvSpPr>
          <p:spPr bwMode="auto">
            <a:xfrm>
              <a:off x="10550550" y="5633524"/>
              <a:ext cx="80642" cy="102320"/>
            </a:xfrm>
            <a:custGeom>
              <a:avLst/>
              <a:gdLst>
                <a:gd name="T0" fmla="*/ 9 w 58"/>
                <a:gd name="T1" fmla="*/ 71 h 73"/>
                <a:gd name="T2" fmla="*/ 57 w 58"/>
                <a:gd name="T3" fmla="*/ 9 h 73"/>
                <a:gd name="T4" fmla="*/ 56 w 58"/>
                <a:gd name="T5" fmla="*/ 2 h 73"/>
                <a:gd name="T6" fmla="*/ 55 w 58"/>
                <a:gd name="T7" fmla="*/ 2 h 73"/>
                <a:gd name="T8" fmla="*/ 49 w 58"/>
                <a:gd name="T9" fmla="*/ 3 h 73"/>
                <a:gd name="T10" fmla="*/ 2 w 58"/>
                <a:gd name="T11" fmla="*/ 65 h 73"/>
                <a:gd name="T12" fmla="*/ 2 w 58"/>
                <a:gd name="T13" fmla="*/ 71 h 73"/>
                <a:gd name="T14" fmla="*/ 3 w 58"/>
                <a:gd name="T15" fmla="*/ 72 h 73"/>
                <a:gd name="T16" fmla="*/ 9 w 58"/>
                <a:gd name="T17" fmla="*/ 7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73">
                  <a:moveTo>
                    <a:pt x="9" y="71"/>
                  </a:moveTo>
                  <a:cubicBezTo>
                    <a:pt x="57" y="9"/>
                    <a:pt x="57" y="9"/>
                    <a:pt x="57" y="9"/>
                  </a:cubicBezTo>
                  <a:cubicBezTo>
                    <a:pt x="58" y="7"/>
                    <a:pt x="58" y="4"/>
                    <a:pt x="56" y="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3" y="0"/>
                    <a:pt x="50" y="1"/>
                    <a:pt x="49" y="3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0" y="67"/>
                    <a:pt x="0" y="70"/>
                    <a:pt x="2" y="71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5" y="73"/>
                    <a:pt x="8" y="73"/>
                    <a:pt x="9" y="71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8" name="Freeform 76"/>
            <p:cNvSpPr>
              <a:spLocks/>
            </p:cNvSpPr>
            <p:nvPr/>
          </p:nvSpPr>
          <p:spPr bwMode="auto">
            <a:xfrm>
              <a:off x="10573962" y="5649133"/>
              <a:ext cx="78040" cy="96250"/>
            </a:xfrm>
            <a:custGeom>
              <a:avLst/>
              <a:gdLst>
                <a:gd name="T0" fmla="*/ 10 w 56"/>
                <a:gd name="T1" fmla="*/ 67 h 69"/>
                <a:gd name="T2" fmla="*/ 54 w 56"/>
                <a:gd name="T3" fmla="*/ 8 h 69"/>
                <a:gd name="T4" fmla="*/ 53 w 56"/>
                <a:gd name="T5" fmla="*/ 2 h 69"/>
                <a:gd name="T6" fmla="*/ 52 w 56"/>
                <a:gd name="T7" fmla="*/ 2 h 69"/>
                <a:gd name="T8" fmla="*/ 46 w 56"/>
                <a:gd name="T9" fmla="*/ 2 h 69"/>
                <a:gd name="T10" fmla="*/ 2 w 56"/>
                <a:gd name="T11" fmla="*/ 61 h 69"/>
                <a:gd name="T12" fmla="*/ 2 w 56"/>
                <a:gd name="T13" fmla="*/ 67 h 69"/>
                <a:gd name="T14" fmla="*/ 3 w 56"/>
                <a:gd name="T15" fmla="*/ 68 h 69"/>
                <a:gd name="T16" fmla="*/ 10 w 56"/>
                <a:gd name="T17" fmla="*/ 6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69">
                  <a:moveTo>
                    <a:pt x="10" y="67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56" y="6"/>
                    <a:pt x="55" y="4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0" y="0"/>
                    <a:pt x="48" y="0"/>
                    <a:pt x="46" y="2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0" y="63"/>
                    <a:pt x="1" y="66"/>
                    <a:pt x="2" y="67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5" y="69"/>
                    <a:pt x="8" y="69"/>
                    <a:pt x="10" y="67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9" name="Freeform 77"/>
            <p:cNvSpPr>
              <a:spLocks/>
            </p:cNvSpPr>
            <p:nvPr/>
          </p:nvSpPr>
          <p:spPr bwMode="auto">
            <a:xfrm>
              <a:off x="10537543" y="5623986"/>
              <a:ext cx="70236" cy="100585"/>
            </a:xfrm>
            <a:custGeom>
              <a:avLst/>
              <a:gdLst>
                <a:gd name="T0" fmla="*/ 13 w 50"/>
                <a:gd name="T1" fmla="*/ 39 h 72"/>
                <a:gd name="T2" fmla="*/ 41 w 50"/>
                <a:gd name="T3" fmla="*/ 3 h 72"/>
                <a:gd name="T4" fmla="*/ 48 w 50"/>
                <a:gd name="T5" fmla="*/ 2 h 72"/>
                <a:gd name="T6" fmla="*/ 49 w 50"/>
                <a:gd name="T7" fmla="*/ 9 h 72"/>
                <a:gd name="T8" fmla="*/ 2 w 50"/>
                <a:gd name="T9" fmla="*/ 70 h 72"/>
                <a:gd name="T10" fmla="*/ 0 w 50"/>
                <a:gd name="T11" fmla="*/ 72 h 72"/>
                <a:gd name="T12" fmla="*/ 13 w 50"/>
                <a:gd name="T13" fmla="*/ 3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72">
                  <a:moveTo>
                    <a:pt x="13" y="39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42" y="1"/>
                    <a:pt x="45" y="0"/>
                    <a:pt x="48" y="2"/>
                  </a:cubicBezTo>
                  <a:cubicBezTo>
                    <a:pt x="50" y="4"/>
                    <a:pt x="50" y="7"/>
                    <a:pt x="49" y="9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1" y="71"/>
                    <a:pt x="0" y="72"/>
                    <a:pt x="0" y="72"/>
                  </a:cubicBezTo>
                  <a:lnTo>
                    <a:pt x="13" y="39"/>
                  </a:ln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0" name="Freeform 78"/>
            <p:cNvSpPr>
              <a:spLocks/>
            </p:cNvSpPr>
            <p:nvPr/>
          </p:nvSpPr>
          <p:spPr bwMode="auto">
            <a:xfrm>
              <a:off x="10340708" y="5594504"/>
              <a:ext cx="192500" cy="113592"/>
            </a:xfrm>
            <a:custGeom>
              <a:avLst/>
              <a:gdLst>
                <a:gd name="T0" fmla="*/ 39 w 222"/>
                <a:gd name="T1" fmla="*/ 0 h 131"/>
                <a:gd name="T2" fmla="*/ 21 w 222"/>
                <a:gd name="T3" fmla="*/ 13 h 131"/>
                <a:gd name="T4" fmla="*/ 29 w 222"/>
                <a:gd name="T5" fmla="*/ 26 h 131"/>
                <a:gd name="T6" fmla="*/ 8 w 222"/>
                <a:gd name="T7" fmla="*/ 39 h 131"/>
                <a:gd name="T8" fmla="*/ 20 w 222"/>
                <a:gd name="T9" fmla="*/ 44 h 131"/>
                <a:gd name="T10" fmla="*/ 8 w 222"/>
                <a:gd name="T11" fmla="*/ 60 h 131"/>
                <a:gd name="T12" fmla="*/ 18 w 222"/>
                <a:gd name="T13" fmla="*/ 66 h 131"/>
                <a:gd name="T14" fmla="*/ 0 w 222"/>
                <a:gd name="T15" fmla="*/ 82 h 131"/>
                <a:gd name="T16" fmla="*/ 219 w 222"/>
                <a:gd name="T17" fmla="*/ 131 h 131"/>
                <a:gd name="T18" fmla="*/ 221 w 222"/>
                <a:gd name="T19" fmla="*/ 129 h 131"/>
                <a:gd name="T20" fmla="*/ 222 w 222"/>
                <a:gd name="T21" fmla="*/ 124 h 131"/>
                <a:gd name="T22" fmla="*/ 15 w 222"/>
                <a:gd name="T23" fmla="*/ 79 h 131"/>
                <a:gd name="T24" fmla="*/ 28 w 222"/>
                <a:gd name="T25" fmla="*/ 68 h 131"/>
                <a:gd name="T26" fmla="*/ 18 w 222"/>
                <a:gd name="T27" fmla="*/ 58 h 131"/>
                <a:gd name="T28" fmla="*/ 31 w 222"/>
                <a:gd name="T29" fmla="*/ 41 h 131"/>
                <a:gd name="T30" fmla="*/ 23 w 222"/>
                <a:gd name="T31" fmla="*/ 37 h 131"/>
                <a:gd name="T32" fmla="*/ 37 w 222"/>
                <a:gd name="T33" fmla="*/ 29 h 131"/>
                <a:gd name="T34" fmla="*/ 29 w 222"/>
                <a:gd name="T35" fmla="*/ 16 h 131"/>
                <a:gd name="T36" fmla="*/ 45 w 222"/>
                <a:gd name="T37" fmla="*/ 4 h 131"/>
                <a:gd name="T38" fmla="*/ 39 w 222"/>
                <a:gd name="T3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2" h="131">
                  <a:moveTo>
                    <a:pt x="39" y="0"/>
                  </a:moveTo>
                  <a:lnTo>
                    <a:pt x="21" y="13"/>
                  </a:lnTo>
                  <a:lnTo>
                    <a:pt x="29" y="26"/>
                  </a:lnTo>
                  <a:lnTo>
                    <a:pt x="8" y="39"/>
                  </a:lnTo>
                  <a:lnTo>
                    <a:pt x="20" y="44"/>
                  </a:lnTo>
                  <a:lnTo>
                    <a:pt x="8" y="60"/>
                  </a:lnTo>
                  <a:lnTo>
                    <a:pt x="18" y="66"/>
                  </a:lnTo>
                  <a:lnTo>
                    <a:pt x="0" y="82"/>
                  </a:lnTo>
                  <a:lnTo>
                    <a:pt x="219" y="131"/>
                  </a:lnTo>
                  <a:lnTo>
                    <a:pt x="221" y="129"/>
                  </a:lnTo>
                  <a:lnTo>
                    <a:pt x="222" y="124"/>
                  </a:lnTo>
                  <a:lnTo>
                    <a:pt x="15" y="79"/>
                  </a:lnTo>
                  <a:lnTo>
                    <a:pt x="28" y="68"/>
                  </a:lnTo>
                  <a:lnTo>
                    <a:pt x="18" y="58"/>
                  </a:lnTo>
                  <a:lnTo>
                    <a:pt x="31" y="41"/>
                  </a:lnTo>
                  <a:lnTo>
                    <a:pt x="23" y="37"/>
                  </a:lnTo>
                  <a:lnTo>
                    <a:pt x="37" y="29"/>
                  </a:lnTo>
                  <a:lnTo>
                    <a:pt x="29" y="16"/>
                  </a:lnTo>
                  <a:lnTo>
                    <a:pt x="45" y="4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1" name="Freeform 79"/>
            <p:cNvSpPr>
              <a:spLocks/>
            </p:cNvSpPr>
            <p:nvPr/>
          </p:nvSpPr>
          <p:spPr bwMode="auto">
            <a:xfrm>
              <a:off x="10340708" y="5594504"/>
              <a:ext cx="192500" cy="113592"/>
            </a:xfrm>
            <a:custGeom>
              <a:avLst/>
              <a:gdLst>
                <a:gd name="T0" fmla="*/ 39 w 222"/>
                <a:gd name="T1" fmla="*/ 0 h 131"/>
                <a:gd name="T2" fmla="*/ 21 w 222"/>
                <a:gd name="T3" fmla="*/ 13 h 131"/>
                <a:gd name="T4" fmla="*/ 29 w 222"/>
                <a:gd name="T5" fmla="*/ 26 h 131"/>
                <a:gd name="T6" fmla="*/ 8 w 222"/>
                <a:gd name="T7" fmla="*/ 39 h 131"/>
                <a:gd name="T8" fmla="*/ 20 w 222"/>
                <a:gd name="T9" fmla="*/ 44 h 131"/>
                <a:gd name="T10" fmla="*/ 8 w 222"/>
                <a:gd name="T11" fmla="*/ 60 h 131"/>
                <a:gd name="T12" fmla="*/ 18 w 222"/>
                <a:gd name="T13" fmla="*/ 66 h 131"/>
                <a:gd name="T14" fmla="*/ 0 w 222"/>
                <a:gd name="T15" fmla="*/ 82 h 131"/>
                <a:gd name="T16" fmla="*/ 219 w 222"/>
                <a:gd name="T17" fmla="*/ 131 h 131"/>
                <a:gd name="T18" fmla="*/ 221 w 222"/>
                <a:gd name="T19" fmla="*/ 129 h 131"/>
                <a:gd name="T20" fmla="*/ 222 w 222"/>
                <a:gd name="T21" fmla="*/ 124 h 131"/>
                <a:gd name="T22" fmla="*/ 15 w 222"/>
                <a:gd name="T23" fmla="*/ 79 h 131"/>
                <a:gd name="T24" fmla="*/ 28 w 222"/>
                <a:gd name="T25" fmla="*/ 68 h 131"/>
                <a:gd name="T26" fmla="*/ 18 w 222"/>
                <a:gd name="T27" fmla="*/ 58 h 131"/>
                <a:gd name="T28" fmla="*/ 31 w 222"/>
                <a:gd name="T29" fmla="*/ 41 h 131"/>
                <a:gd name="T30" fmla="*/ 23 w 222"/>
                <a:gd name="T31" fmla="*/ 37 h 131"/>
                <a:gd name="T32" fmla="*/ 37 w 222"/>
                <a:gd name="T33" fmla="*/ 29 h 131"/>
                <a:gd name="T34" fmla="*/ 29 w 222"/>
                <a:gd name="T35" fmla="*/ 16 h 131"/>
                <a:gd name="T36" fmla="*/ 45 w 222"/>
                <a:gd name="T37" fmla="*/ 4 h 131"/>
                <a:gd name="T38" fmla="*/ 39 w 222"/>
                <a:gd name="T3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2" h="131">
                  <a:moveTo>
                    <a:pt x="39" y="0"/>
                  </a:moveTo>
                  <a:lnTo>
                    <a:pt x="21" y="13"/>
                  </a:lnTo>
                  <a:lnTo>
                    <a:pt x="29" y="26"/>
                  </a:lnTo>
                  <a:lnTo>
                    <a:pt x="8" y="39"/>
                  </a:lnTo>
                  <a:lnTo>
                    <a:pt x="20" y="44"/>
                  </a:lnTo>
                  <a:lnTo>
                    <a:pt x="8" y="60"/>
                  </a:lnTo>
                  <a:lnTo>
                    <a:pt x="18" y="66"/>
                  </a:lnTo>
                  <a:lnTo>
                    <a:pt x="0" y="82"/>
                  </a:lnTo>
                  <a:lnTo>
                    <a:pt x="219" y="131"/>
                  </a:lnTo>
                  <a:lnTo>
                    <a:pt x="221" y="129"/>
                  </a:lnTo>
                  <a:lnTo>
                    <a:pt x="222" y="124"/>
                  </a:lnTo>
                  <a:lnTo>
                    <a:pt x="15" y="79"/>
                  </a:lnTo>
                  <a:lnTo>
                    <a:pt x="28" y="68"/>
                  </a:lnTo>
                  <a:lnTo>
                    <a:pt x="18" y="58"/>
                  </a:lnTo>
                  <a:lnTo>
                    <a:pt x="31" y="41"/>
                  </a:lnTo>
                  <a:lnTo>
                    <a:pt x="23" y="37"/>
                  </a:lnTo>
                  <a:lnTo>
                    <a:pt x="37" y="29"/>
                  </a:lnTo>
                  <a:lnTo>
                    <a:pt x="29" y="16"/>
                  </a:lnTo>
                  <a:lnTo>
                    <a:pt x="45" y="4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2" name="Freeform 80"/>
            <p:cNvSpPr>
              <a:spLocks/>
            </p:cNvSpPr>
            <p:nvPr/>
          </p:nvSpPr>
          <p:spPr bwMode="auto">
            <a:xfrm>
              <a:off x="10370190" y="5522534"/>
              <a:ext cx="190765" cy="115326"/>
            </a:xfrm>
            <a:custGeom>
              <a:avLst/>
              <a:gdLst>
                <a:gd name="T0" fmla="*/ 24 w 220"/>
                <a:gd name="T1" fmla="*/ 0 h 133"/>
                <a:gd name="T2" fmla="*/ 29 w 220"/>
                <a:gd name="T3" fmla="*/ 29 h 133"/>
                <a:gd name="T4" fmla="*/ 11 w 220"/>
                <a:gd name="T5" fmla="*/ 35 h 133"/>
                <a:gd name="T6" fmla="*/ 21 w 220"/>
                <a:gd name="T7" fmla="*/ 51 h 133"/>
                <a:gd name="T8" fmla="*/ 0 w 220"/>
                <a:gd name="T9" fmla="*/ 67 h 133"/>
                <a:gd name="T10" fmla="*/ 5 w 220"/>
                <a:gd name="T11" fmla="*/ 83 h 133"/>
                <a:gd name="T12" fmla="*/ 5 w 220"/>
                <a:gd name="T13" fmla="*/ 83 h 133"/>
                <a:gd name="T14" fmla="*/ 11 w 220"/>
                <a:gd name="T15" fmla="*/ 87 h 133"/>
                <a:gd name="T16" fmla="*/ 13 w 220"/>
                <a:gd name="T17" fmla="*/ 87 h 133"/>
                <a:gd name="T18" fmla="*/ 6 w 220"/>
                <a:gd name="T19" fmla="*/ 69 h 133"/>
                <a:gd name="T20" fmla="*/ 31 w 220"/>
                <a:gd name="T21" fmla="*/ 53 h 133"/>
                <a:gd name="T22" fmla="*/ 21 w 220"/>
                <a:gd name="T23" fmla="*/ 38 h 133"/>
                <a:gd name="T24" fmla="*/ 37 w 220"/>
                <a:gd name="T25" fmla="*/ 32 h 133"/>
                <a:gd name="T26" fmla="*/ 32 w 220"/>
                <a:gd name="T27" fmla="*/ 14 h 133"/>
                <a:gd name="T28" fmla="*/ 217 w 220"/>
                <a:gd name="T29" fmla="*/ 133 h 133"/>
                <a:gd name="T30" fmla="*/ 220 w 220"/>
                <a:gd name="T31" fmla="*/ 128 h 133"/>
                <a:gd name="T32" fmla="*/ 24 w 220"/>
                <a:gd name="T33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133">
                  <a:moveTo>
                    <a:pt x="24" y="0"/>
                  </a:moveTo>
                  <a:lnTo>
                    <a:pt x="29" y="29"/>
                  </a:lnTo>
                  <a:lnTo>
                    <a:pt x="11" y="35"/>
                  </a:lnTo>
                  <a:lnTo>
                    <a:pt x="21" y="51"/>
                  </a:lnTo>
                  <a:lnTo>
                    <a:pt x="0" y="67"/>
                  </a:lnTo>
                  <a:lnTo>
                    <a:pt x="5" y="83"/>
                  </a:lnTo>
                  <a:lnTo>
                    <a:pt x="5" y="83"/>
                  </a:lnTo>
                  <a:lnTo>
                    <a:pt x="11" y="87"/>
                  </a:lnTo>
                  <a:lnTo>
                    <a:pt x="13" y="87"/>
                  </a:lnTo>
                  <a:lnTo>
                    <a:pt x="6" y="69"/>
                  </a:lnTo>
                  <a:lnTo>
                    <a:pt x="31" y="53"/>
                  </a:lnTo>
                  <a:lnTo>
                    <a:pt x="21" y="38"/>
                  </a:lnTo>
                  <a:lnTo>
                    <a:pt x="37" y="32"/>
                  </a:lnTo>
                  <a:lnTo>
                    <a:pt x="32" y="14"/>
                  </a:lnTo>
                  <a:lnTo>
                    <a:pt x="217" y="133"/>
                  </a:lnTo>
                  <a:lnTo>
                    <a:pt x="220" y="128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3" name="Freeform 81"/>
            <p:cNvSpPr>
              <a:spLocks/>
            </p:cNvSpPr>
            <p:nvPr/>
          </p:nvSpPr>
          <p:spPr bwMode="auto">
            <a:xfrm>
              <a:off x="10370190" y="5522534"/>
              <a:ext cx="190765" cy="115326"/>
            </a:xfrm>
            <a:custGeom>
              <a:avLst/>
              <a:gdLst>
                <a:gd name="T0" fmla="*/ 24 w 220"/>
                <a:gd name="T1" fmla="*/ 0 h 133"/>
                <a:gd name="T2" fmla="*/ 29 w 220"/>
                <a:gd name="T3" fmla="*/ 29 h 133"/>
                <a:gd name="T4" fmla="*/ 11 w 220"/>
                <a:gd name="T5" fmla="*/ 35 h 133"/>
                <a:gd name="T6" fmla="*/ 21 w 220"/>
                <a:gd name="T7" fmla="*/ 51 h 133"/>
                <a:gd name="T8" fmla="*/ 0 w 220"/>
                <a:gd name="T9" fmla="*/ 67 h 133"/>
                <a:gd name="T10" fmla="*/ 5 w 220"/>
                <a:gd name="T11" fmla="*/ 83 h 133"/>
                <a:gd name="T12" fmla="*/ 5 w 220"/>
                <a:gd name="T13" fmla="*/ 83 h 133"/>
                <a:gd name="T14" fmla="*/ 11 w 220"/>
                <a:gd name="T15" fmla="*/ 87 h 133"/>
                <a:gd name="T16" fmla="*/ 13 w 220"/>
                <a:gd name="T17" fmla="*/ 87 h 133"/>
                <a:gd name="T18" fmla="*/ 6 w 220"/>
                <a:gd name="T19" fmla="*/ 69 h 133"/>
                <a:gd name="T20" fmla="*/ 31 w 220"/>
                <a:gd name="T21" fmla="*/ 53 h 133"/>
                <a:gd name="T22" fmla="*/ 21 w 220"/>
                <a:gd name="T23" fmla="*/ 38 h 133"/>
                <a:gd name="T24" fmla="*/ 37 w 220"/>
                <a:gd name="T25" fmla="*/ 32 h 133"/>
                <a:gd name="T26" fmla="*/ 32 w 220"/>
                <a:gd name="T27" fmla="*/ 14 h 133"/>
                <a:gd name="T28" fmla="*/ 217 w 220"/>
                <a:gd name="T29" fmla="*/ 133 h 133"/>
                <a:gd name="T30" fmla="*/ 220 w 220"/>
                <a:gd name="T31" fmla="*/ 128 h 133"/>
                <a:gd name="T32" fmla="*/ 24 w 220"/>
                <a:gd name="T33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133">
                  <a:moveTo>
                    <a:pt x="24" y="0"/>
                  </a:moveTo>
                  <a:lnTo>
                    <a:pt x="29" y="29"/>
                  </a:lnTo>
                  <a:lnTo>
                    <a:pt x="11" y="35"/>
                  </a:lnTo>
                  <a:lnTo>
                    <a:pt x="21" y="51"/>
                  </a:lnTo>
                  <a:lnTo>
                    <a:pt x="0" y="67"/>
                  </a:lnTo>
                  <a:lnTo>
                    <a:pt x="5" y="83"/>
                  </a:lnTo>
                  <a:lnTo>
                    <a:pt x="5" y="83"/>
                  </a:lnTo>
                  <a:lnTo>
                    <a:pt x="11" y="87"/>
                  </a:lnTo>
                  <a:lnTo>
                    <a:pt x="13" y="87"/>
                  </a:lnTo>
                  <a:lnTo>
                    <a:pt x="6" y="69"/>
                  </a:lnTo>
                  <a:lnTo>
                    <a:pt x="31" y="53"/>
                  </a:lnTo>
                  <a:lnTo>
                    <a:pt x="21" y="38"/>
                  </a:lnTo>
                  <a:lnTo>
                    <a:pt x="37" y="32"/>
                  </a:lnTo>
                  <a:lnTo>
                    <a:pt x="32" y="14"/>
                  </a:lnTo>
                  <a:lnTo>
                    <a:pt x="217" y="133"/>
                  </a:lnTo>
                  <a:lnTo>
                    <a:pt x="220" y="128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4" name="Freeform 82"/>
            <p:cNvSpPr>
              <a:spLocks/>
            </p:cNvSpPr>
            <p:nvPr/>
          </p:nvSpPr>
          <p:spPr bwMode="auto">
            <a:xfrm>
              <a:off x="10530606" y="5706362"/>
              <a:ext cx="1734" cy="173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2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5" name="Freeform 83"/>
            <p:cNvSpPr>
              <a:spLocks/>
            </p:cNvSpPr>
            <p:nvPr/>
          </p:nvSpPr>
          <p:spPr bwMode="auto">
            <a:xfrm>
              <a:off x="10530606" y="5706362"/>
              <a:ext cx="1734" cy="173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2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6" name="Freeform 84"/>
            <p:cNvSpPr>
              <a:spLocks/>
            </p:cNvSpPr>
            <p:nvPr/>
          </p:nvSpPr>
          <p:spPr bwMode="auto">
            <a:xfrm>
              <a:off x="10039819" y="5669076"/>
              <a:ext cx="321700" cy="156081"/>
            </a:xfrm>
            <a:custGeom>
              <a:avLst/>
              <a:gdLst>
                <a:gd name="T0" fmla="*/ 224 w 231"/>
                <a:gd name="T1" fmla="*/ 107 h 112"/>
                <a:gd name="T2" fmla="*/ 223 w 231"/>
                <a:gd name="T3" fmla="*/ 112 h 112"/>
                <a:gd name="T4" fmla="*/ 0 w 231"/>
                <a:gd name="T5" fmla="*/ 70 h 112"/>
                <a:gd name="T6" fmla="*/ 7 w 231"/>
                <a:gd name="T7" fmla="*/ 33 h 112"/>
                <a:gd name="T8" fmla="*/ 36 w 231"/>
                <a:gd name="T9" fmla="*/ 38 h 112"/>
                <a:gd name="T10" fmla="*/ 149 w 231"/>
                <a:gd name="T11" fmla="*/ 5 h 112"/>
                <a:gd name="T12" fmla="*/ 224 w 231"/>
                <a:gd name="T13" fmla="*/ 10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12">
                  <a:moveTo>
                    <a:pt x="224" y="107"/>
                  </a:moveTo>
                  <a:cubicBezTo>
                    <a:pt x="224" y="108"/>
                    <a:pt x="224" y="110"/>
                    <a:pt x="223" y="112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64" y="37"/>
                    <a:pt x="115" y="0"/>
                    <a:pt x="149" y="5"/>
                  </a:cubicBezTo>
                  <a:cubicBezTo>
                    <a:pt x="198" y="13"/>
                    <a:pt x="231" y="58"/>
                    <a:pt x="224" y="107"/>
                  </a:cubicBezTo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7" name="Freeform 85"/>
            <p:cNvSpPr>
              <a:spLocks/>
            </p:cNvSpPr>
            <p:nvPr/>
          </p:nvSpPr>
          <p:spPr bwMode="auto">
            <a:xfrm>
              <a:off x="10029413" y="5766193"/>
              <a:ext cx="320833" cy="174290"/>
            </a:xfrm>
            <a:custGeom>
              <a:avLst/>
              <a:gdLst>
                <a:gd name="T0" fmla="*/ 229 w 230"/>
                <a:gd name="T1" fmla="*/ 46 h 125"/>
                <a:gd name="T2" fmla="*/ 230 w 230"/>
                <a:gd name="T3" fmla="*/ 42 h 125"/>
                <a:gd name="T4" fmla="*/ 7 w 230"/>
                <a:gd name="T5" fmla="*/ 0 h 125"/>
                <a:gd name="T6" fmla="*/ 0 w 230"/>
                <a:gd name="T7" fmla="*/ 37 h 125"/>
                <a:gd name="T8" fmla="*/ 29 w 230"/>
                <a:gd name="T9" fmla="*/ 43 h 125"/>
                <a:gd name="T10" fmla="*/ 123 w 230"/>
                <a:gd name="T11" fmla="*/ 114 h 125"/>
                <a:gd name="T12" fmla="*/ 229 w 230"/>
                <a:gd name="T13" fmla="*/ 4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" h="125">
                  <a:moveTo>
                    <a:pt x="229" y="46"/>
                  </a:moveTo>
                  <a:cubicBezTo>
                    <a:pt x="230" y="45"/>
                    <a:pt x="230" y="43"/>
                    <a:pt x="230" y="4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55" y="54"/>
                    <a:pt x="89" y="106"/>
                    <a:pt x="123" y="114"/>
                  </a:cubicBezTo>
                  <a:cubicBezTo>
                    <a:pt x="171" y="125"/>
                    <a:pt x="219" y="95"/>
                    <a:pt x="229" y="46"/>
                  </a:cubicBezTo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8" name="Freeform 86"/>
            <p:cNvSpPr>
              <a:spLocks/>
            </p:cNvSpPr>
            <p:nvPr/>
          </p:nvSpPr>
          <p:spPr bwMode="auto">
            <a:xfrm>
              <a:off x="10019008" y="5706362"/>
              <a:ext cx="32083" cy="118795"/>
            </a:xfrm>
            <a:custGeom>
              <a:avLst/>
              <a:gdLst>
                <a:gd name="T0" fmla="*/ 15 w 23"/>
                <a:gd name="T1" fmla="*/ 3 h 85"/>
                <a:gd name="T2" fmla="*/ 0 w 23"/>
                <a:gd name="T3" fmla="*/ 80 h 85"/>
                <a:gd name="T4" fmla="*/ 3 w 23"/>
                <a:gd name="T5" fmla="*/ 84 h 85"/>
                <a:gd name="T6" fmla="*/ 4 w 23"/>
                <a:gd name="T7" fmla="*/ 84 h 85"/>
                <a:gd name="T8" fmla="*/ 9 w 23"/>
                <a:gd name="T9" fmla="*/ 81 h 85"/>
                <a:gd name="T10" fmla="*/ 23 w 23"/>
                <a:gd name="T11" fmla="*/ 5 h 85"/>
                <a:gd name="T12" fmla="*/ 20 w 23"/>
                <a:gd name="T13" fmla="*/ 1 h 85"/>
                <a:gd name="T14" fmla="*/ 19 w 23"/>
                <a:gd name="T15" fmla="*/ 0 h 85"/>
                <a:gd name="T16" fmla="*/ 15 w 23"/>
                <a:gd name="T17" fmla="*/ 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85">
                  <a:moveTo>
                    <a:pt x="15" y="3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82"/>
                    <a:pt x="1" y="84"/>
                    <a:pt x="3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6" y="85"/>
                    <a:pt x="8" y="83"/>
                    <a:pt x="9" y="8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3"/>
                    <a:pt x="22" y="1"/>
                    <a:pt x="20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5" y="1"/>
                    <a:pt x="15" y="3"/>
                  </a:cubicBezTo>
                </a:path>
              </a:pathLst>
            </a:cu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19" name="Freeform 87"/>
            <p:cNvSpPr>
              <a:spLocks/>
            </p:cNvSpPr>
            <p:nvPr/>
          </p:nvSpPr>
          <p:spPr bwMode="auto">
            <a:xfrm>
              <a:off x="9941835" y="5699425"/>
              <a:ext cx="96250" cy="117061"/>
            </a:xfrm>
            <a:custGeom>
              <a:avLst/>
              <a:gdLst>
                <a:gd name="T0" fmla="*/ 56 w 69"/>
                <a:gd name="T1" fmla="*/ 84 h 84"/>
                <a:gd name="T2" fmla="*/ 51 w 69"/>
                <a:gd name="T3" fmla="*/ 84 h 84"/>
                <a:gd name="T4" fmla="*/ 20 w 69"/>
                <a:gd name="T5" fmla="*/ 78 h 84"/>
                <a:gd name="T6" fmla="*/ 2 w 69"/>
                <a:gd name="T7" fmla="*/ 52 h 84"/>
                <a:gd name="T8" fmla="*/ 8 w 69"/>
                <a:gd name="T9" fmla="*/ 20 h 84"/>
                <a:gd name="T10" fmla="*/ 34 w 69"/>
                <a:gd name="T11" fmla="*/ 2 h 84"/>
                <a:gd name="T12" fmla="*/ 65 w 69"/>
                <a:gd name="T13" fmla="*/ 8 h 84"/>
                <a:gd name="T14" fmla="*/ 69 w 69"/>
                <a:gd name="T15" fmla="*/ 9 h 84"/>
                <a:gd name="T16" fmla="*/ 56 w 69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84">
                  <a:moveTo>
                    <a:pt x="56" y="84"/>
                  </a:moveTo>
                  <a:cubicBezTo>
                    <a:pt x="54" y="84"/>
                    <a:pt x="53" y="84"/>
                    <a:pt x="51" y="84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8" y="75"/>
                    <a:pt x="0" y="64"/>
                    <a:pt x="2" y="52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0" y="8"/>
                    <a:pt x="22" y="0"/>
                    <a:pt x="34" y="2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7" y="9"/>
                    <a:pt x="68" y="9"/>
                    <a:pt x="69" y="9"/>
                  </a:cubicBezTo>
                  <a:lnTo>
                    <a:pt x="56" y="84"/>
                  </a:lnTo>
                  <a:close/>
                </a:path>
              </a:pathLst>
            </a:custGeom>
            <a:solidFill>
              <a:srgbClr val="BBB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20" name="Freeform 88"/>
            <p:cNvSpPr>
              <a:spLocks/>
            </p:cNvSpPr>
            <p:nvPr/>
          </p:nvSpPr>
          <p:spPr bwMode="auto">
            <a:xfrm>
              <a:off x="9940101" y="5728907"/>
              <a:ext cx="13007" cy="41622"/>
            </a:xfrm>
            <a:custGeom>
              <a:avLst/>
              <a:gdLst>
                <a:gd name="T0" fmla="*/ 3 w 9"/>
                <a:gd name="T1" fmla="*/ 30 h 30"/>
                <a:gd name="T2" fmla="*/ 1 w 9"/>
                <a:gd name="T3" fmla="*/ 14 h 30"/>
                <a:gd name="T4" fmla="*/ 9 w 9"/>
                <a:gd name="T5" fmla="*/ 0 h 30"/>
                <a:gd name="T6" fmla="*/ 3 w 9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0">
                  <a:moveTo>
                    <a:pt x="3" y="30"/>
                  </a:moveTo>
                  <a:cubicBezTo>
                    <a:pt x="1" y="27"/>
                    <a:pt x="0" y="21"/>
                    <a:pt x="1" y="14"/>
                  </a:cubicBezTo>
                  <a:cubicBezTo>
                    <a:pt x="3" y="7"/>
                    <a:pt x="6" y="2"/>
                    <a:pt x="9" y="0"/>
                  </a:cubicBezTo>
                  <a:lnTo>
                    <a:pt x="3" y="30"/>
                  </a:ln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21" name="Freeform 89"/>
            <p:cNvSpPr>
              <a:spLocks/>
            </p:cNvSpPr>
            <p:nvPr/>
          </p:nvSpPr>
          <p:spPr bwMode="auto">
            <a:xfrm>
              <a:off x="9964380" y="5701159"/>
              <a:ext cx="61565" cy="114459"/>
            </a:xfrm>
            <a:custGeom>
              <a:avLst/>
              <a:gdLst>
                <a:gd name="T0" fmla="*/ 34 w 44"/>
                <a:gd name="T1" fmla="*/ 4 h 82"/>
                <a:gd name="T2" fmla="*/ 1 w 44"/>
                <a:gd name="T3" fmla="*/ 74 h 82"/>
                <a:gd name="T4" fmla="*/ 3 w 44"/>
                <a:gd name="T5" fmla="*/ 80 h 82"/>
                <a:gd name="T6" fmla="*/ 4 w 44"/>
                <a:gd name="T7" fmla="*/ 81 h 82"/>
                <a:gd name="T8" fmla="*/ 10 w 44"/>
                <a:gd name="T9" fmla="*/ 79 h 82"/>
                <a:gd name="T10" fmla="*/ 43 w 44"/>
                <a:gd name="T11" fmla="*/ 8 h 82"/>
                <a:gd name="T12" fmla="*/ 41 w 44"/>
                <a:gd name="T13" fmla="*/ 2 h 82"/>
                <a:gd name="T14" fmla="*/ 40 w 44"/>
                <a:gd name="T15" fmla="*/ 1 h 82"/>
                <a:gd name="T16" fmla="*/ 34 w 44"/>
                <a:gd name="T17" fmla="*/ 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82">
                  <a:moveTo>
                    <a:pt x="34" y="4"/>
                  </a:moveTo>
                  <a:cubicBezTo>
                    <a:pt x="1" y="74"/>
                    <a:pt x="1" y="74"/>
                    <a:pt x="1" y="74"/>
                  </a:cubicBezTo>
                  <a:cubicBezTo>
                    <a:pt x="0" y="77"/>
                    <a:pt x="1" y="79"/>
                    <a:pt x="3" y="80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6" y="82"/>
                    <a:pt x="9" y="81"/>
                    <a:pt x="10" y="79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4" y="6"/>
                    <a:pt x="43" y="3"/>
                    <a:pt x="41" y="2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5" y="1"/>
                    <a:pt x="34" y="4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22" name="Freeform 90"/>
            <p:cNvSpPr>
              <a:spLocks/>
            </p:cNvSpPr>
            <p:nvPr/>
          </p:nvSpPr>
          <p:spPr bwMode="auto">
            <a:xfrm>
              <a:off x="9941835" y="5696824"/>
              <a:ext cx="58964" cy="107522"/>
            </a:xfrm>
            <a:custGeom>
              <a:avLst/>
              <a:gdLst>
                <a:gd name="T0" fmla="*/ 32 w 42"/>
                <a:gd name="T1" fmla="*/ 3 h 77"/>
                <a:gd name="T2" fmla="*/ 1 w 42"/>
                <a:gd name="T3" fmla="*/ 70 h 77"/>
                <a:gd name="T4" fmla="*/ 3 w 42"/>
                <a:gd name="T5" fmla="*/ 76 h 77"/>
                <a:gd name="T6" fmla="*/ 4 w 42"/>
                <a:gd name="T7" fmla="*/ 76 h 77"/>
                <a:gd name="T8" fmla="*/ 10 w 42"/>
                <a:gd name="T9" fmla="*/ 74 h 77"/>
                <a:gd name="T10" fmla="*/ 41 w 42"/>
                <a:gd name="T11" fmla="*/ 7 h 77"/>
                <a:gd name="T12" fmla="*/ 39 w 42"/>
                <a:gd name="T13" fmla="*/ 2 h 77"/>
                <a:gd name="T14" fmla="*/ 38 w 42"/>
                <a:gd name="T15" fmla="*/ 1 h 77"/>
                <a:gd name="T16" fmla="*/ 32 w 42"/>
                <a:gd name="T17" fmla="*/ 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77">
                  <a:moveTo>
                    <a:pt x="32" y="3"/>
                  </a:moveTo>
                  <a:cubicBezTo>
                    <a:pt x="1" y="70"/>
                    <a:pt x="1" y="70"/>
                    <a:pt x="1" y="70"/>
                  </a:cubicBezTo>
                  <a:cubicBezTo>
                    <a:pt x="0" y="72"/>
                    <a:pt x="1" y="75"/>
                    <a:pt x="3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6" y="77"/>
                    <a:pt x="9" y="76"/>
                    <a:pt x="10" y="74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2" y="5"/>
                    <a:pt x="41" y="3"/>
                    <a:pt x="39" y="2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6" y="0"/>
                    <a:pt x="33" y="1"/>
                    <a:pt x="32" y="3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23" name="Freeform 91"/>
            <p:cNvSpPr>
              <a:spLocks/>
            </p:cNvSpPr>
            <p:nvPr/>
          </p:nvSpPr>
          <p:spPr bwMode="auto">
            <a:xfrm>
              <a:off x="9989526" y="5708096"/>
              <a:ext cx="50293" cy="110991"/>
            </a:xfrm>
            <a:custGeom>
              <a:avLst/>
              <a:gdLst>
                <a:gd name="T0" fmla="*/ 29 w 36"/>
                <a:gd name="T1" fmla="*/ 36 h 80"/>
                <a:gd name="T2" fmla="*/ 10 w 36"/>
                <a:gd name="T3" fmla="*/ 77 h 80"/>
                <a:gd name="T4" fmla="*/ 4 w 36"/>
                <a:gd name="T5" fmla="*/ 79 h 80"/>
                <a:gd name="T6" fmla="*/ 1 w 36"/>
                <a:gd name="T7" fmla="*/ 72 h 80"/>
                <a:gd name="T8" fmla="*/ 34 w 36"/>
                <a:gd name="T9" fmla="*/ 2 h 80"/>
                <a:gd name="T10" fmla="*/ 36 w 36"/>
                <a:gd name="T11" fmla="*/ 0 h 80"/>
                <a:gd name="T12" fmla="*/ 29 w 36"/>
                <a:gd name="T13" fmla="*/ 3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80">
                  <a:moveTo>
                    <a:pt x="29" y="36"/>
                  </a:moveTo>
                  <a:cubicBezTo>
                    <a:pt x="10" y="77"/>
                    <a:pt x="10" y="77"/>
                    <a:pt x="10" y="77"/>
                  </a:cubicBezTo>
                  <a:cubicBezTo>
                    <a:pt x="9" y="79"/>
                    <a:pt x="6" y="80"/>
                    <a:pt x="4" y="79"/>
                  </a:cubicBezTo>
                  <a:cubicBezTo>
                    <a:pt x="1" y="78"/>
                    <a:pt x="0" y="75"/>
                    <a:pt x="1" y="7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5" y="2"/>
                    <a:pt x="35" y="1"/>
                    <a:pt x="36" y="0"/>
                  </a:cubicBezTo>
                  <a:lnTo>
                    <a:pt x="29" y="36"/>
                  </a:ln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24" name="Freeform 92"/>
            <p:cNvSpPr>
              <a:spLocks/>
            </p:cNvSpPr>
            <p:nvPr/>
          </p:nvSpPr>
          <p:spPr bwMode="auto">
            <a:xfrm>
              <a:off x="10047623" y="5722837"/>
              <a:ext cx="196835" cy="78040"/>
            </a:xfrm>
            <a:custGeom>
              <a:avLst/>
              <a:gdLst>
                <a:gd name="T0" fmla="*/ 0 w 227"/>
                <a:gd name="T1" fmla="*/ 0 h 90"/>
                <a:gd name="T2" fmla="*/ 0 w 227"/>
                <a:gd name="T3" fmla="*/ 4 h 90"/>
                <a:gd name="T4" fmla="*/ 0 w 227"/>
                <a:gd name="T5" fmla="*/ 7 h 90"/>
                <a:gd name="T6" fmla="*/ 213 w 227"/>
                <a:gd name="T7" fmla="*/ 8 h 90"/>
                <a:gd name="T8" fmla="*/ 203 w 227"/>
                <a:gd name="T9" fmla="*/ 23 h 90"/>
                <a:gd name="T10" fmla="*/ 214 w 227"/>
                <a:gd name="T11" fmla="*/ 29 h 90"/>
                <a:gd name="T12" fmla="*/ 205 w 227"/>
                <a:gd name="T13" fmla="*/ 49 h 90"/>
                <a:gd name="T14" fmla="*/ 214 w 227"/>
                <a:gd name="T15" fmla="*/ 50 h 90"/>
                <a:gd name="T16" fmla="*/ 201 w 227"/>
                <a:gd name="T17" fmla="*/ 63 h 90"/>
                <a:gd name="T18" fmla="*/ 211 w 227"/>
                <a:gd name="T19" fmla="*/ 74 h 90"/>
                <a:gd name="T20" fmla="*/ 198 w 227"/>
                <a:gd name="T21" fmla="*/ 89 h 90"/>
                <a:gd name="T22" fmla="*/ 205 w 227"/>
                <a:gd name="T23" fmla="*/ 90 h 90"/>
                <a:gd name="T24" fmla="*/ 221 w 227"/>
                <a:gd name="T25" fmla="*/ 74 h 90"/>
                <a:gd name="T26" fmla="*/ 209 w 227"/>
                <a:gd name="T27" fmla="*/ 63 h 90"/>
                <a:gd name="T28" fmla="*/ 227 w 227"/>
                <a:gd name="T29" fmla="*/ 47 h 90"/>
                <a:gd name="T30" fmla="*/ 214 w 227"/>
                <a:gd name="T31" fmla="*/ 44 h 90"/>
                <a:gd name="T32" fmla="*/ 222 w 227"/>
                <a:gd name="T33" fmla="*/ 26 h 90"/>
                <a:gd name="T34" fmla="*/ 213 w 227"/>
                <a:gd name="T35" fmla="*/ 21 h 90"/>
                <a:gd name="T36" fmla="*/ 226 w 227"/>
                <a:gd name="T37" fmla="*/ 4 h 90"/>
                <a:gd name="T38" fmla="*/ 0 w 227"/>
                <a:gd name="T3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" h="90">
                  <a:moveTo>
                    <a:pt x="0" y="0"/>
                  </a:moveTo>
                  <a:lnTo>
                    <a:pt x="0" y="4"/>
                  </a:lnTo>
                  <a:lnTo>
                    <a:pt x="0" y="7"/>
                  </a:lnTo>
                  <a:lnTo>
                    <a:pt x="213" y="8"/>
                  </a:lnTo>
                  <a:lnTo>
                    <a:pt x="203" y="23"/>
                  </a:lnTo>
                  <a:lnTo>
                    <a:pt x="214" y="29"/>
                  </a:lnTo>
                  <a:lnTo>
                    <a:pt x="205" y="49"/>
                  </a:lnTo>
                  <a:lnTo>
                    <a:pt x="214" y="50"/>
                  </a:lnTo>
                  <a:lnTo>
                    <a:pt x="201" y="63"/>
                  </a:lnTo>
                  <a:lnTo>
                    <a:pt x="211" y="74"/>
                  </a:lnTo>
                  <a:lnTo>
                    <a:pt x="198" y="89"/>
                  </a:lnTo>
                  <a:lnTo>
                    <a:pt x="205" y="90"/>
                  </a:lnTo>
                  <a:lnTo>
                    <a:pt x="221" y="74"/>
                  </a:lnTo>
                  <a:lnTo>
                    <a:pt x="209" y="63"/>
                  </a:lnTo>
                  <a:lnTo>
                    <a:pt x="227" y="47"/>
                  </a:lnTo>
                  <a:lnTo>
                    <a:pt x="214" y="44"/>
                  </a:lnTo>
                  <a:lnTo>
                    <a:pt x="222" y="26"/>
                  </a:lnTo>
                  <a:lnTo>
                    <a:pt x="213" y="21"/>
                  </a:lnTo>
                  <a:lnTo>
                    <a:pt x="226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25" name="Freeform 93"/>
            <p:cNvSpPr>
              <a:spLocks/>
            </p:cNvSpPr>
            <p:nvPr/>
          </p:nvSpPr>
          <p:spPr bwMode="auto">
            <a:xfrm>
              <a:off x="10047623" y="5722837"/>
              <a:ext cx="196835" cy="78040"/>
            </a:xfrm>
            <a:custGeom>
              <a:avLst/>
              <a:gdLst>
                <a:gd name="T0" fmla="*/ 0 w 227"/>
                <a:gd name="T1" fmla="*/ 0 h 90"/>
                <a:gd name="T2" fmla="*/ 0 w 227"/>
                <a:gd name="T3" fmla="*/ 4 h 90"/>
                <a:gd name="T4" fmla="*/ 0 w 227"/>
                <a:gd name="T5" fmla="*/ 7 h 90"/>
                <a:gd name="T6" fmla="*/ 213 w 227"/>
                <a:gd name="T7" fmla="*/ 8 h 90"/>
                <a:gd name="T8" fmla="*/ 203 w 227"/>
                <a:gd name="T9" fmla="*/ 23 h 90"/>
                <a:gd name="T10" fmla="*/ 214 w 227"/>
                <a:gd name="T11" fmla="*/ 29 h 90"/>
                <a:gd name="T12" fmla="*/ 205 w 227"/>
                <a:gd name="T13" fmla="*/ 49 h 90"/>
                <a:gd name="T14" fmla="*/ 214 w 227"/>
                <a:gd name="T15" fmla="*/ 50 h 90"/>
                <a:gd name="T16" fmla="*/ 201 w 227"/>
                <a:gd name="T17" fmla="*/ 63 h 90"/>
                <a:gd name="T18" fmla="*/ 211 w 227"/>
                <a:gd name="T19" fmla="*/ 74 h 90"/>
                <a:gd name="T20" fmla="*/ 198 w 227"/>
                <a:gd name="T21" fmla="*/ 89 h 90"/>
                <a:gd name="T22" fmla="*/ 205 w 227"/>
                <a:gd name="T23" fmla="*/ 90 h 90"/>
                <a:gd name="T24" fmla="*/ 221 w 227"/>
                <a:gd name="T25" fmla="*/ 74 h 90"/>
                <a:gd name="T26" fmla="*/ 209 w 227"/>
                <a:gd name="T27" fmla="*/ 63 h 90"/>
                <a:gd name="T28" fmla="*/ 227 w 227"/>
                <a:gd name="T29" fmla="*/ 47 h 90"/>
                <a:gd name="T30" fmla="*/ 214 w 227"/>
                <a:gd name="T31" fmla="*/ 44 h 90"/>
                <a:gd name="T32" fmla="*/ 222 w 227"/>
                <a:gd name="T33" fmla="*/ 26 h 90"/>
                <a:gd name="T34" fmla="*/ 213 w 227"/>
                <a:gd name="T35" fmla="*/ 21 h 90"/>
                <a:gd name="T36" fmla="*/ 226 w 227"/>
                <a:gd name="T37" fmla="*/ 4 h 90"/>
                <a:gd name="T38" fmla="*/ 0 w 227"/>
                <a:gd name="T3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7" h="90">
                  <a:moveTo>
                    <a:pt x="0" y="0"/>
                  </a:moveTo>
                  <a:lnTo>
                    <a:pt x="0" y="4"/>
                  </a:lnTo>
                  <a:lnTo>
                    <a:pt x="0" y="7"/>
                  </a:lnTo>
                  <a:lnTo>
                    <a:pt x="213" y="8"/>
                  </a:lnTo>
                  <a:lnTo>
                    <a:pt x="203" y="23"/>
                  </a:lnTo>
                  <a:lnTo>
                    <a:pt x="214" y="29"/>
                  </a:lnTo>
                  <a:lnTo>
                    <a:pt x="205" y="49"/>
                  </a:lnTo>
                  <a:lnTo>
                    <a:pt x="214" y="50"/>
                  </a:lnTo>
                  <a:lnTo>
                    <a:pt x="201" y="63"/>
                  </a:lnTo>
                  <a:lnTo>
                    <a:pt x="211" y="74"/>
                  </a:lnTo>
                  <a:lnTo>
                    <a:pt x="198" y="89"/>
                  </a:lnTo>
                  <a:lnTo>
                    <a:pt x="205" y="90"/>
                  </a:lnTo>
                  <a:lnTo>
                    <a:pt x="221" y="74"/>
                  </a:lnTo>
                  <a:lnTo>
                    <a:pt x="209" y="63"/>
                  </a:lnTo>
                  <a:lnTo>
                    <a:pt x="227" y="47"/>
                  </a:lnTo>
                  <a:lnTo>
                    <a:pt x="214" y="44"/>
                  </a:lnTo>
                  <a:lnTo>
                    <a:pt x="222" y="26"/>
                  </a:lnTo>
                  <a:lnTo>
                    <a:pt x="213" y="21"/>
                  </a:lnTo>
                  <a:lnTo>
                    <a:pt x="226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26" name="Freeform 94"/>
            <p:cNvSpPr>
              <a:spLocks/>
            </p:cNvSpPr>
            <p:nvPr/>
          </p:nvSpPr>
          <p:spPr bwMode="auto">
            <a:xfrm>
              <a:off x="10033749" y="5797409"/>
              <a:ext cx="199437" cy="78040"/>
            </a:xfrm>
            <a:custGeom>
              <a:avLst/>
              <a:gdLst>
                <a:gd name="T0" fmla="*/ 2 w 230"/>
                <a:gd name="T1" fmla="*/ 0 h 90"/>
                <a:gd name="T2" fmla="*/ 0 w 230"/>
                <a:gd name="T3" fmla="*/ 6 h 90"/>
                <a:gd name="T4" fmla="*/ 0 w 230"/>
                <a:gd name="T5" fmla="*/ 6 h 90"/>
                <a:gd name="T6" fmla="*/ 221 w 230"/>
                <a:gd name="T7" fmla="*/ 90 h 90"/>
                <a:gd name="T8" fmla="*/ 209 w 230"/>
                <a:gd name="T9" fmla="*/ 64 h 90"/>
                <a:gd name="T10" fmla="*/ 225 w 230"/>
                <a:gd name="T11" fmla="*/ 53 h 90"/>
                <a:gd name="T12" fmla="*/ 213 w 230"/>
                <a:gd name="T13" fmla="*/ 40 h 90"/>
                <a:gd name="T14" fmla="*/ 230 w 230"/>
                <a:gd name="T15" fmla="*/ 21 h 90"/>
                <a:gd name="T16" fmla="*/ 221 w 230"/>
                <a:gd name="T17" fmla="*/ 4 h 90"/>
                <a:gd name="T18" fmla="*/ 221 w 230"/>
                <a:gd name="T19" fmla="*/ 4 h 90"/>
                <a:gd name="T20" fmla="*/ 214 w 230"/>
                <a:gd name="T21" fmla="*/ 3 h 90"/>
                <a:gd name="T22" fmla="*/ 213 w 230"/>
                <a:gd name="T23" fmla="*/ 4 h 90"/>
                <a:gd name="T24" fmla="*/ 222 w 230"/>
                <a:gd name="T25" fmla="*/ 19 h 90"/>
                <a:gd name="T26" fmla="*/ 203 w 230"/>
                <a:gd name="T27" fmla="*/ 40 h 90"/>
                <a:gd name="T28" fmla="*/ 216 w 230"/>
                <a:gd name="T29" fmla="*/ 53 h 90"/>
                <a:gd name="T30" fmla="*/ 201 w 230"/>
                <a:gd name="T31" fmla="*/ 61 h 90"/>
                <a:gd name="T32" fmla="*/ 208 w 230"/>
                <a:gd name="T33" fmla="*/ 78 h 90"/>
                <a:gd name="T34" fmla="*/ 2 w 230"/>
                <a:gd name="T3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0" h="90">
                  <a:moveTo>
                    <a:pt x="2" y="0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221" y="90"/>
                  </a:lnTo>
                  <a:lnTo>
                    <a:pt x="209" y="64"/>
                  </a:lnTo>
                  <a:lnTo>
                    <a:pt x="225" y="53"/>
                  </a:lnTo>
                  <a:lnTo>
                    <a:pt x="213" y="40"/>
                  </a:lnTo>
                  <a:lnTo>
                    <a:pt x="230" y="21"/>
                  </a:lnTo>
                  <a:lnTo>
                    <a:pt x="221" y="4"/>
                  </a:lnTo>
                  <a:lnTo>
                    <a:pt x="221" y="4"/>
                  </a:lnTo>
                  <a:lnTo>
                    <a:pt x="214" y="3"/>
                  </a:lnTo>
                  <a:lnTo>
                    <a:pt x="213" y="4"/>
                  </a:lnTo>
                  <a:lnTo>
                    <a:pt x="222" y="19"/>
                  </a:lnTo>
                  <a:lnTo>
                    <a:pt x="203" y="40"/>
                  </a:lnTo>
                  <a:lnTo>
                    <a:pt x="216" y="53"/>
                  </a:lnTo>
                  <a:lnTo>
                    <a:pt x="201" y="61"/>
                  </a:lnTo>
                  <a:lnTo>
                    <a:pt x="208" y="7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27" name="Freeform 95"/>
            <p:cNvSpPr>
              <a:spLocks/>
            </p:cNvSpPr>
            <p:nvPr/>
          </p:nvSpPr>
          <p:spPr bwMode="auto">
            <a:xfrm>
              <a:off x="10033749" y="5797409"/>
              <a:ext cx="199437" cy="78040"/>
            </a:xfrm>
            <a:custGeom>
              <a:avLst/>
              <a:gdLst>
                <a:gd name="T0" fmla="*/ 2 w 230"/>
                <a:gd name="T1" fmla="*/ 0 h 90"/>
                <a:gd name="T2" fmla="*/ 0 w 230"/>
                <a:gd name="T3" fmla="*/ 6 h 90"/>
                <a:gd name="T4" fmla="*/ 0 w 230"/>
                <a:gd name="T5" fmla="*/ 6 h 90"/>
                <a:gd name="T6" fmla="*/ 221 w 230"/>
                <a:gd name="T7" fmla="*/ 90 h 90"/>
                <a:gd name="T8" fmla="*/ 209 w 230"/>
                <a:gd name="T9" fmla="*/ 64 h 90"/>
                <a:gd name="T10" fmla="*/ 225 w 230"/>
                <a:gd name="T11" fmla="*/ 53 h 90"/>
                <a:gd name="T12" fmla="*/ 213 w 230"/>
                <a:gd name="T13" fmla="*/ 40 h 90"/>
                <a:gd name="T14" fmla="*/ 230 w 230"/>
                <a:gd name="T15" fmla="*/ 21 h 90"/>
                <a:gd name="T16" fmla="*/ 221 w 230"/>
                <a:gd name="T17" fmla="*/ 4 h 90"/>
                <a:gd name="T18" fmla="*/ 221 w 230"/>
                <a:gd name="T19" fmla="*/ 4 h 90"/>
                <a:gd name="T20" fmla="*/ 214 w 230"/>
                <a:gd name="T21" fmla="*/ 3 h 90"/>
                <a:gd name="T22" fmla="*/ 213 w 230"/>
                <a:gd name="T23" fmla="*/ 4 h 90"/>
                <a:gd name="T24" fmla="*/ 222 w 230"/>
                <a:gd name="T25" fmla="*/ 19 h 90"/>
                <a:gd name="T26" fmla="*/ 203 w 230"/>
                <a:gd name="T27" fmla="*/ 40 h 90"/>
                <a:gd name="T28" fmla="*/ 216 w 230"/>
                <a:gd name="T29" fmla="*/ 53 h 90"/>
                <a:gd name="T30" fmla="*/ 201 w 230"/>
                <a:gd name="T31" fmla="*/ 61 h 90"/>
                <a:gd name="T32" fmla="*/ 208 w 230"/>
                <a:gd name="T33" fmla="*/ 78 h 90"/>
                <a:gd name="T34" fmla="*/ 2 w 230"/>
                <a:gd name="T3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0" h="90">
                  <a:moveTo>
                    <a:pt x="2" y="0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221" y="90"/>
                  </a:lnTo>
                  <a:lnTo>
                    <a:pt x="209" y="64"/>
                  </a:lnTo>
                  <a:lnTo>
                    <a:pt x="225" y="53"/>
                  </a:lnTo>
                  <a:lnTo>
                    <a:pt x="213" y="40"/>
                  </a:lnTo>
                  <a:lnTo>
                    <a:pt x="230" y="21"/>
                  </a:lnTo>
                  <a:lnTo>
                    <a:pt x="221" y="4"/>
                  </a:lnTo>
                  <a:lnTo>
                    <a:pt x="221" y="4"/>
                  </a:lnTo>
                  <a:lnTo>
                    <a:pt x="214" y="3"/>
                  </a:lnTo>
                  <a:lnTo>
                    <a:pt x="213" y="4"/>
                  </a:lnTo>
                  <a:lnTo>
                    <a:pt x="222" y="19"/>
                  </a:lnTo>
                  <a:lnTo>
                    <a:pt x="203" y="40"/>
                  </a:lnTo>
                  <a:lnTo>
                    <a:pt x="216" y="53"/>
                  </a:lnTo>
                  <a:lnTo>
                    <a:pt x="201" y="61"/>
                  </a:lnTo>
                  <a:lnTo>
                    <a:pt x="208" y="78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28" name="Freeform 96"/>
            <p:cNvSpPr>
              <a:spLocks/>
            </p:cNvSpPr>
            <p:nvPr/>
          </p:nvSpPr>
          <p:spPr bwMode="auto">
            <a:xfrm>
              <a:off x="10047623" y="5722837"/>
              <a:ext cx="0" cy="3468"/>
            </a:xfrm>
            <a:custGeom>
              <a:avLst/>
              <a:gdLst>
                <a:gd name="T0" fmla="*/ 0 h 4"/>
                <a:gd name="T1" fmla="*/ 4 h 4"/>
                <a:gd name="T2" fmla="*/ 0 h 4"/>
                <a:gd name="T3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29" name="Freeform 97"/>
            <p:cNvSpPr>
              <a:spLocks/>
            </p:cNvSpPr>
            <p:nvPr/>
          </p:nvSpPr>
          <p:spPr bwMode="auto">
            <a:xfrm>
              <a:off x="10047623" y="5722837"/>
              <a:ext cx="0" cy="3468"/>
            </a:xfrm>
            <a:custGeom>
              <a:avLst/>
              <a:gdLst>
                <a:gd name="T0" fmla="*/ 0 h 4"/>
                <a:gd name="T1" fmla="*/ 4 h 4"/>
                <a:gd name="T2" fmla="*/ 0 h 4"/>
                <a:gd name="T3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0" name="Freeform 98"/>
            <p:cNvSpPr>
              <a:spLocks/>
            </p:cNvSpPr>
            <p:nvPr/>
          </p:nvSpPr>
          <p:spPr bwMode="auto">
            <a:xfrm>
              <a:off x="10075370" y="5218176"/>
              <a:ext cx="299155" cy="241058"/>
            </a:xfrm>
            <a:custGeom>
              <a:avLst/>
              <a:gdLst>
                <a:gd name="T0" fmla="*/ 212 w 214"/>
                <a:gd name="T1" fmla="*/ 53 h 173"/>
                <a:gd name="T2" fmla="*/ 214 w 214"/>
                <a:gd name="T3" fmla="*/ 58 h 173"/>
                <a:gd name="T4" fmla="*/ 19 w 214"/>
                <a:gd name="T5" fmla="*/ 173 h 173"/>
                <a:gd name="T6" fmla="*/ 0 w 214"/>
                <a:gd name="T7" fmla="*/ 141 h 173"/>
                <a:gd name="T8" fmla="*/ 24 w 214"/>
                <a:gd name="T9" fmla="*/ 125 h 173"/>
                <a:gd name="T10" fmla="*/ 89 w 214"/>
                <a:gd name="T11" fmla="*/ 26 h 173"/>
                <a:gd name="T12" fmla="*/ 212 w 214"/>
                <a:gd name="T13" fmla="*/ 5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173">
                  <a:moveTo>
                    <a:pt x="212" y="53"/>
                  </a:moveTo>
                  <a:cubicBezTo>
                    <a:pt x="213" y="55"/>
                    <a:pt x="214" y="56"/>
                    <a:pt x="214" y="58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45" y="106"/>
                    <a:pt x="59" y="45"/>
                    <a:pt x="89" y="26"/>
                  </a:cubicBezTo>
                  <a:cubicBezTo>
                    <a:pt x="130" y="0"/>
                    <a:pt x="185" y="12"/>
                    <a:pt x="212" y="53"/>
                  </a:cubicBezTo>
                </a:path>
              </a:pathLst>
            </a:custGeom>
            <a:solidFill>
              <a:srgbClr val="00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1" name="Freeform 99"/>
            <p:cNvSpPr>
              <a:spLocks/>
            </p:cNvSpPr>
            <p:nvPr/>
          </p:nvSpPr>
          <p:spPr bwMode="auto">
            <a:xfrm>
              <a:off x="10102251" y="5298818"/>
              <a:ext cx="308693" cy="205506"/>
            </a:xfrm>
            <a:custGeom>
              <a:avLst/>
              <a:gdLst>
                <a:gd name="T0" fmla="*/ 198 w 221"/>
                <a:gd name="T1" fmla="*/ 4 h 147"/>
                <a:gd name="T2" fmla="*/ 195 w 221"/>
                <a:gd name="T3" fmla="*/ 0 h 147"/>
                <a:gd name="T4" fmla="*/ 0 w 221"/>
                <a:gd name="T5" fmla="*/ 115 h 147"/>
                <a:gd name="T6" fmla="*/ 19 w 221"/>
                <a:gd name="T7" fmla="*/ 147 h 147"/>
                <a:gd name="T8" fmla="*/ 44 w 221"/>
                <a:gd name="T9" fmla="*/ 133 h 147"/>
                <a:gd name="T10" fmla="*/ 93 w 221"/>
                <a:gd name="T11" fmla="*/ 131 h 147"/>
                <a:gd name="T12" fmla="*/ 162 w 221"/>
                <a:gd name="T13" fmla="*/ 125 h 147"/>
                <a:gd name="T14" fmla="*/ 198 w 221"/>
                <a:gd name="T15" fmla="*/ 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47">
                  <a:moveTo>
                    <a:pt x="198" y="4"/>
                  </a:moveTo>
                  <a:cubicBezTo>
                    <a:pt x="197" y="2"/>
                    <a:pt x="196" y="1"/>
                    <a:pt x="195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19" y="147"/>
                    <a:pt x="19" y="147"/>
                    <a:pt x="19" y="147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56" y="129"/>
                    <a:pt x="74" y="130"/>
                    <a:pt x="93" y="131"/>
                  </a:cubicBezTo>
                  <a:cubicBezTo>
                    <a:pt x="118" y="133"/>
                    <a:pt x="145" y="134"/>
                    <a:pt x="162" y="125"/>
                  </a:cubicBezTo>
                  <a:cubicBezTo>
                    <a:pt x="205" y="101"/>
                    <a:pt x="221" y="47"/>
                    <a:pt x="198" y="4"/>
                  </a:cubicBezTo>
                </a:path>
              </a:pathLst>
            </a:custGeom>
            <a:solidFill>
              <a:srgbClr val="00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2" name="Freeform 100"/>
            <p:cNvSpPr>
              <a:spLocks/>
            </p:cNvSpPr>
            <p:nvPr/>
          </p:nvSpPr>
          <p:spPr bwMode="auto">
            <a:xfrm>
              <a:off x="10063231" y="5408942"/>
              <a:ext cx="68502" cy="106655"/>
            </a:xfrm>
            <a:custGeom>
              <a:avLst/>
              <a:gdLst>
                <a:gd name="T0" fmla="*/ 1 w 49"/>
                <a:gd name="T1" fmla="*/ 6 h 76"/>
                <a:gd name="T2" fmla="*/ 41 w 49"/>
                <a:gd name="T3" fmla="*/ 73 h 76"/>
                <a:gd name="T4" fmla="*/ 46 w 49"/>
                <a:gd name="T5" fmla="*/ 75 h 76"/>
                <a:gd name="T6" fmla="*/ 47 w 49"/>
                <a:gd name="T7" fmla="*/ 74 h 76"/>
                <a:gd name="T8" fmla="*/ 48 w 49"/>
                <a:gd name="T9" fmla="*/ 69 h 76"/>
                <a:gd name="T10" fmla="*/ 8 w 49"/>
                <a:gd name="T11" fmla="*/ 2 h 76"/>
                <a:gd name="T12" fmla="*/ 3 w 49"/>
                <a:gd name="T13" fmla="*/ 1 h 76"/>
                <a:gd name="T14" fmla="*/ 3 w 49"/>
                <a:gd name="T15" fmla="*/ 1 h 76"/>
                <a:gd name="T16" fmla="*/ 1 w 49"/>
                <a:gd name="T17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76">
                  <a:moveTo>
                    <a:pt x="1" y="6"/>
                  </a:moveTo>
                  <a:cubicBezTo>
                    <a:pt x="41" y="73"/>
                    <a:pt x="41" y="73"/>
                    <a:pt x="41" y="73"/>
                  </a:cubicBezTo>
                  <a:cubicBezTo>
                    <a:pt x="42" y="75"/>
                    <a:pt x="44" y="76"/>
                    <a:pt x="46" y="75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8" y="73"/>
                    <a:pt x="49" y="71"/>
                    <a:pt x="48" y="6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0"/>
                    <a:pt x="5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0" y="5"/>
                    <a:pt x="1" y="6"/>
                  </a:cubicBezTo>
                </a:path>
              </a:pathLst>
            </a:cu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3" name="Freeform 101"/>
            <p:cNvSpPr>
              <a:spLocks/>
            </p:cNvSpPr>
            <p:nvPr/>
          </p:nvSpPr>
          <p:spPr bwMode="auto">
            <a:xfrm>
              <a:off x="10001666" y="5419347"/>
              <a:ext cx="117061" cy="126599"/>
            </a:xfrm>
            <a:custGeom>
              <a:avLst/>
              <a:gdLst>
                <a:gd name="T0" fmla="*/ 84 w 84"/>
                <a:gd name="T1" fmla="*/ 65 h 91"/>
                <a:gd name="T2" fmla="*/ 81 w 84"/>
                <a:gd name="T3" fmla="*/ 68 h 91"/>
                <a:gd name="T4" fmla="*/ 53 w 84"/>
                <a:gd name="T5" fmla="*/ 84 h 91"/>
                <a:gd name="T6" fmla="*/ 23 w 84"/>
                <a:gd name="T7" fmla="*/ 77 h 91"/>
                <a:gd name="T8" fmla="*/ 6 w 84"/>
                <a:gd name="T9" fmla="*/ 49 h 91"/>
                <a:gd name="T10" fmla="*/ 14 w 84"/>
                <a:gd name="T11" fmla="*/ 18 h 91"/>
                <a:gd name="T12" fmla="*/ 42 w 84"/>
                <a:gd name="T13" fmla="*/ 2 h 91"/>
                <a:gd name="T14" fmla="*/ 46 w 84"/>
                <a:gd name="T15" fmla="*/ 0 h 91"/>
                <a:gd name="T16" fmla="*/ 84 w 84"/>
                <a:gd name="T17" fmla="*/ 6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91">
                  <a:moveTo>
                    <a:pt x="84" y="65"/>
                  </a:moveTo>
                  <a:cubicBezTo>
                    <a:pt x="83" y="66"/>
                    <a:pt x="82" y="67"/>
                    <a:pt x="81" y="68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43" y="91"/>
                    <a:pt x="29" y="87"/>
                    <a:pt x="23" y="77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0" y="38"/>
                    <a:pt x="4" y="25"/>
                    <a:pt x="14" y="18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1"/>
                    <a:pt x="45" y="1"/>
                    <a:pt x="46" y="0"/>
                  </a:cubicBezTo>
                  <a:lnTo>
                    <a:pt x="84" y="65"/>
                  </a:lnTo>
                  <a:close/>
                </a:path>
              </a:pathLst>
            </a:custGeom>
            <a:solidFill>
              <a:srgbClr val="BBB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4" name="Freeform 102"/>
            <p:cNvSpPr>
              <a:spLocks/>
            </p:cNvSpPr>
            <p:nvPr/>
          </p:nvSpPr>
          <p:spPr bwMode="auto">
            <a:xfrm>
              <a:off x="10010337" y="5487849"/>
              <a:ext cx="22545" cy="37286"/>
            </a:xfrm>
            <a:custGeom>
              <a:avLst/>
              <a:gdLst>
                <a:gd name="T0" fmla="*/ 16 w 16"/>
                <a:gd name="T1" fmla="*/ 27 h 27"/>
                <a:gd name="T2" fmla="*/ 5 w 16"/>
                <a:gd name="T3" fmla="*/ 16 h 27"/>
                <a:gd name="T4" fmla="*/ 1 w 16"/>
                <a:gd name="T5" fmla="*/ 0 h 27"/>
                <a:gd name="T6" fmla="*/ 16 w 16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27">
                  <a:moveTo>
                    <a:pt x="16" y="27"/>
                  </a:moveTo>
                  <a:cubicBezTo>
                    <a:pt x="13" y="26"/>
                    <a:pt x="8" y="22"/>
                    <a:pt x="5" y="16"/>
                  </a:cubicBezTo>
                  <a:cubicBezTo>
                    <a:pt x="1" y="10"/>
                    <a:pt x="0" y="4"/>
                    <a:pt x="1" y="0"/>
                  </a:cubicBezTo>
                  <a:lnTo>
                    <a:pt x="16" y="27"/>
                  </a:ln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5" name="Freeform 103"/>
            <p:cNvSpPr>
              <a:spLocks/>
            </p:cNvSpPr>
            <p:nvPr/>
          </p:nvSpPr>
          <p:spPr bwMode="auto">
            <a:xfrm>
              <a:off x="10040686" y="5423683"/>
              <a:ext cx="45090" cy="117928"/>
            </a:xfrm>
            <a:custGeom>
              <a:avLst/>
              <a:gdLst>
                <a:gd name="T0" fmla="*/ 0 w 32"/>
                <a:gd name="T1" fmla="*/ 6 h 85"/>
                <a:gd name="T2" fmla="*/ 22 w 32"/>
                <a:gd name="T3" fmla="*/ 82 h 85"/>
                <a:gd name="T4" fmla="*/ 27 w 32"/>
                <a:gd name="T5" fmla="*/ 85 h 85"/>
                <a:gd name="T6" fmla="*/ 28 w 32"/>
                <a:gd name="T7" fmla="*/ 84 h 85"/>
                <a:gd name="T8" fmla="*/ 31 w 32"/>
                <a:gd name="T9" fmla="*/ 79 h 85"/>
                <a:gd name="T10" fmla="*/ 10 w 32"/>
                <a:gd name="T11" fmla="*/ 4 h 85"/>
                <a:gd name="T12" fmla="*/ 4 w 32"/>
                <a:gd name="T13" fmla="*/ 0 h 85"/>
                <a:gd name="T14" fmla="*/ 3 w 32"/>
                <a:gd name="T15" fmla="*/ 1 h 85"/>
                <a:gd name="T16" fmla="*/ 0 w 32"/>
                <a:gd name="T17" fmla="*/ 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85">
                  <a:moveTo>
                    <a:pt x="0" y="6"/>
                  </a:moveTo>
                  <a:cubicBezTo>
                    <a:pt x="22" y="82"/>
                    <a:pt x="22" y="82"/>
                    <a:pt x="22" y="82"/>
                  </a:cubicBezTo>
                  <a:cubicBezTo>
                    <a:pt x="22" y="84"/>
                    <a:pt x="25" y="85"/>
                    <a:pt x="27" y="85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30" y="84"/>
                    <a:pt x="32" y="81"/>
                    <a:pt x="31" y="79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1"/>
                    <a:pt x="7" y="0"/>
                    <a:pt x="4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0" y="4"/>
                    <a:pt x="0" y="6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6" name="Freeform 104"/>
            <p:cNvSpPr>
              <a:spLocks/>
            </p:cNvSpPr>
            <p:nvPr/>
          </p:nvSpPr>
          <p:spPr bwMode="auto">
            <a:xfrm>
              <a:off x="10019008" y="5435822"/>
              <a:ext cx="42489" cy="112725"/>
            </a:xfrm>
            <a:custGeom>
              <a:avLst/>
              <a:gdLst>
                <a:gd name="T0" fmla="*/ 0 w 31"/>
                <a:gd name="T1" fmla="*/ 7 h 81"/>
                <a:gd name="T2" fmla="*/ 20 w 31"/>
                <a:gd name="T3" fmla="*/ 77 h 81"/>
                <a:gd name="T4" fmla="*/ 26 w 31"/>
                <a:gd name="T5" fmla="*/ 80 h 81"/>
                <a:gd name="T6" fmla="*/ 27 w 31"/>
                <a:gd name="T7" fmla="*/ 80 h 81"/>
                <a:gd name="T8" fmla="*/ 30 w 31"/>
                <a:gd name="T9" fmla="*/ 75 h 81"/>
                <a:gd name="T10" fmla="*/ 10 w 31"/>
                <a:gd name="T11" fmla="*/ 4 h 81"/>
                <a:gd name="T12" fmla="*/ 4 w 31"/>
                <a:gd name="T13" fmla="*/ 1 h 81"/>
                <a:gd name="T14" fmla="*/ 3 w 31"/>
                <a:gd name="T15" fmla="*/ 1 h 81"/>
                <a:gd name="T16" fmla="*/ 0 w 31"/>
                <a:gd name="T17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81">
                  <a:moveTo>
                    <a:pt x="0" y="7"/>
                  </a:moveTo>
                  <a:cubicBezTo>
                    <a:pt x="20" y="77"/>
                    <a:pt x="20" y="77"/>
                    <a:pt x="20" y="77"/>
                  </a:cubicBezTo>
                  <a:cubicBezTo>
                    <a:pt x="21" y="80"/>
                    <a:pt x="24" y="81"/>
                    <a:pt x="26" y="80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9" y="79"/>
                    <a:pt x="31" y="77"/>
                    <a:pt x="30" y="7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2"/>
                    <a:pt x="7" y="0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0" y="4"/>
                    <a:pt x="0" y="7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7" name="Freeform 105"/>
            <p:cNvSpPr>
              <a:spLocks/>
            </p:cNvSpPr>
            <p:nvPr/>
          </p:nvSpPr>
          <p:spPr bwMode="auto">
            <a:xfrm>
              <a:off x="10063231" y="5416746"/>
              <a:ext cx="44223" cy="112725"/>
            </a:xfrm>
            <a:custGeom>
              <a:avLst/>
              <a:gdLst>
                <a:gd name="T0" fmla="*/ 19 w 32"/>
                <a:gd name="T1" fmla="*/ 31 h 81"/>
                <a:gd name="T2" fmla="*/ 31 w 32"/>
                <a:gd name="T3" fmla="*/ 74 h 81"/>
                <a:gd name="T4" fmla="*/ 27 w 32"/>
                <a:gd name="T5" fmla="*/ 80 h 81"/>
                <a:gd name="T6" fmla="*/ 21 w 32"/>
                <a:gd name="T7" fmla="*/ 77 h 81"/>
                <a:gd name="T8" fmla="*/ 0 w 32"/>
                <a:gd name="T9" fmla="*/ 2 h 81"/>
                <a:gd name="T10" fmla="*/ 0 w 32"/>
                <a:gd name="T11" fmla="*/ 0 h 81"/>
                <a:gd name="T12" fmla="*/ 19 w 32"/>
                <a:gd name="T13" fmla="*/ 3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81">
                  <a:moveTo>
                    <a:pt x="19" y="31"/>
                  </a:moveTo>
                  <a:cubicBezTo>
                    <a:pt x="31" y="74"/>
                    <a:pt x="31" y="74"/>
                    <a:pt x="31" y="74"/>
                  </a:cubicBezTo>
                  <a:cubicBezTo>
                    <a:pt x="32" y="77"/>
                    <a:pt x="30" y="79"/>
                    <a:pt x="27" y="80"/>
                  </a:cubicBezTo>
                  <a:cubicBezTo>
                    <a:pt x="25" y="81"/>
                    <a:pt x="22" y="79"/>
                    <a:pt x="21" y="7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lnTo>
                    <a:pt x="19" y="31"/>
                  </a:ln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8" name="Freeform 106"/>
            <p:cNvSpPr>
              <a:spLocks/>
            </p:cNvSpPr>
            <p:nvPr/>
          </p:nvSpPr>
          <p:spPr bwMode="auto">
            <a:xfrm>
              <a:off x="10079706" y="5295350"/>
              <a:ext cx="185563" cy="130934"/>
            </a:xfrm>
            <a:custGeom>
              <a:avLst/>
              <a:gdLst>
                <a:gd name="T0" fmla="*/ 172 w 214"/>
                <a:gd name="T1" fmla="*/ 0 h 151"/>
                <a:gd name="T2" fmla="*/ 0 w 214"/>
                <a:gd name="T3" fmla="*/ 144 h 151"/>
                <a:gd name="T4" fmla="*/ 2 w 214"/>
                <a:gd name="T5" fmla="*/ 148 h 151"/>
                <a:gd name="T6" fmla="*/ 5 w 214"/>
                <a:gd name="T7" fmla="*/ 151 h 151"/>
                <a:gd name="T8" fmla="*/ 166 w 214"/>
                <a:gd name="T9" fmla="*/ 12 h 151"/>
                <a:gd name="T10" fmla="*/ 168 w 214"/>
                <a:gd name="T11" fmla="*/ 30 h 151"/>
                <a:gd name="T12" fmla="*/ 181 w 214"/>
                <a:gd name="T13" fmla="*/ 27 h 151"/>
                <a:gd name="T14" fmla="*/ 187 w 214"/>
                <a:gd name="T15" fmla="*/ 48 h 151"/>
                <a:gd name="T16" fmla="*/ 193 w 214"/>
                <a:gd name="T17" fmla="*/ 43 h 151"/>
                <a:gd name="T18" fmla="*/ 192 w 214"/>
                <a:gd name="T19" fmla="*/ 61 h 151"/>
                <a:gd name="T20" fmla="*/ 208 w 214"/>
                <a:gd name="T21" fmla="*/ 62 h 151"/>
                <a:gd name="T22" fmla="*/ 206 w 214"/>
                <a:gd name="T23" fmla="*/ 83 h 151"/>
                <a:gd name="T24" fmla="*/ 213 w 214"/>
                <a:gd name="T25" fmla="*/ 78 h 151"/>
                <a:gd name="T26" fmla="*/ 214 w 214"/>
                <a:gd name="T27" fmla="*/ 56 h 151"/>
                <a:gd name="T28" fmla="*/ 200 w 214"/>
                <a:gd name="T29" fmla="*/ 54 h 151"/>
                <a:gd name="T30" fmla="*/ 201 w 214"/>
                <a:gd name="T31" fmla="*/ 32 h 151"/>
                <a:gd name="T32" fmla="*/ 190 w 214"/>
                <a:gd name="T33" fmla="*/ 38 h 151"/>
                <a:gd name="T34" fmla="*/ 185 w 214"/>
                <a:gd name="T35" fmla="*/ 19 h 151"/>
                <a:gd name="T36" fmla="*/ 172 w 214"/>
                <a:gd name="T37" fmla="*/ 22 h 151"/>
                <a:gd name="T38" fmla="*/ 172 w 214"/>
                <a:gd name="T3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4" h="151">
                  <a:moveTo>
                    <a:pt x="172" y="0"/>
                  </a:moveTo>
                  <a:lnTo>
                    <a:pt x="0" y="144"/>
                  </a:lnTo>
                  <a:lnTo>
                    <a:pt x="2" y="148"/>
                  </a:lnTo>
                  <a:lnTo>
                    <a:pt x="5" y="151"/>
                  </a:lnTo>
                  <a:lnTo>
                    <a:pt x="166" y="12"/>
                  </a:lnTo>
                  <a:lnTo>
                    <a:pt x="168" y="30"/>
                  </a:lnTo>
                  <a:lnTo>
                    <a:pt x="181" y="27"/>
                  </a:lnTo>
                  <a:lnTo>
                    <a:pt x="187" y="48"/>
                  </a:lnTo>
                  <a:lnTo>
                    <a:pt x="193" y="43"/>
                  </a:lnTo>
                  <a:lnTo>
                    <a:pt x="192" y="61"/>
                  </a:lnTo>
                  <a:lnTo>
                    <a:pt x="208" y="62"/>
                  </a:lnTo>
                  <a:lnTo>
                    <a:pt x="206" y="83"/>
                  </a:lnTo>
                  <a:lnTo>
                    <a:pt x="213" y="78"/>
                  </a:lnTo>
                  <a:lnTo>
                    <a:pt x="214" y="56"/>
                  </a:lnTo>
                  <a:lnTo>
                    <a:pt x="200" y="54"/>
                  </a:lnTo>
                  <a:lnTo>
                    <a:pt x="201" y="32"/>
                  </a:lnTo>
                  <a:lnTo>
                    <a:pt x="190" y="38"/>
                  </a:lnTo>
                  <a:lnTo>
                    <a:pt x="185" y="19"/>
                  </a:lnTo>
                  <a:lnTo>
                    <a:pt x="172" y="22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00B393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9" name="Freeform 107"/>
            <p:cNvSpPr>
              <a:spLocks/>
            </p:cNvSpPr>
            <p:nvPr/>
          </p:nvSpPr>
          <p:spPr bwMode="auto">
            <a:xfrm>
              <a:off x="10079706" y="5295350"/>
              <a:ext cx="185563" cy="130934"/>
            </a:xfrm>
            <a:custGeom>
              <a:avLst/>
              <a:gdLst>
                <a:gd name="T0" fmla="*/ 172 w 214"/>
                <a:gd name="T1" fmla="*/ 0 h 151"/>
                <a:gd name="T2" fmla="*/ 0 w 214"/>
                <a:gd name="T3" fmla="*/ 144 h 151"/>
                <a:gd name="T4" fmla="*/ 2 w 214"/>
                <a:gd name="T5" fmla="*/ 148 h 151"/>
                <a:gd name="T6" fmla="*/ 5 w 214"/>
                <a:gd name="T7" fmla="*/ 151 h 151"/>
                <a:gd name="T8" fmla="*/ 166 w 214"/>
                <a:gd name="T9" fmla="*/ 12 h 151"/>
                <a:gd name="T10" fmla="*/ 168 w 214"/>
                <a:gd name="T11" fmla="*/ 30 h 151"/>
                <a:gd name="T12" fmla="*/ 181 w 214"/>
                <a:gd name="T13" fmla="*/ 27 h 151"/>
                <a:gd name="T14" fmla="*/ 187 w 214"/>
                <a:gd name="T15" fmla="*/ 48 h 151"/>
                <a:gd name="T16" fmla="*/ 193 w 214"/>
                <a:gd name="T17" fmla="*/ 43 h 151"/>
                <a:gd name="T18" fmla="*/ 192 w 214"/>
                <a:gd name="T19" fmla="*/ 61 h 151"/>
                <a:gd name="T20" fmla="*/ 208 w 214"/>
                <a:gd name="T21" fmla="*/ 62 h 151"/>
                <a:gd name="T22" fmla="*/ 206 w 214"/>
                <a:gd name="T23" fmla="*/ 83 h 151"/>
                <a:gd name="T24" fmla="*/ 213 w 214"/>
                <a:gd name="T25" fmla="*/ 78 h 151"/>
                <a:gd name="T26" fmla="*/ 214 w 214"/>
                <a:gd name="T27" fmla="*/ 56 h 151"/>
                <a:gd name="T28" fmla="*/ 200 w 214"/>
                <a:gd name="T29" fmla="*/ 54 h 151"/>
                <a:gd name="T30" fmla="*/ 201 w 214"/>
                <a:gd name="T31" fmla="*/ 32 h 151"/>
                <a:gd name="T32" fmla="*/ 190 w 214"/>
                <a:gd name="T33" fmla="*/ 38 h 151"/>
                <a:gd name="T34" fmla="*/ 185 w 214"/>
                <a:gd name="T35" fmla="*/ 19 h 151"/>
                <a:gd name="T36" fmla="*/ 172 w 214"/>
                <a:gd name="T37" fmla="*/ 22 h 151"/>
                <a:gd name="T38" fmla="*/ 172 w 214"/>
                <a:gd name="T3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4" h="151">
                  <a:moveTo>
                    <a:pt x="172" y="0"/>
                  </a:moveTo>
                  <a:lnTo>
                    <a:pt x="0" y="144"/>
                  </a:lnTo>
                  <a:lnTo>
                    <a:pt x="2" y="148"/>
                  </a:lnTo>
                  <a:lnTo>
                    <a:pt x="5" y="151"/>
                  </a:lnTo>
                  <a:lnTo>
                    <a:pt x="166" y="12"/>
                  </a:lnTo>
                  <a:lnTo>
                    <a:pt x="168" y="30"/>
                  </a:lnTo>
                  <a:lnTo>
                    <a:pt x="181" y="27"/>
                  </a:lnTo>
                  <a:lnTo>
                    <a:pt x="187" y="48"/>
                  </a:lnTo>
                  <a:lnTo>
                    <a:pt x="193" y="43"/>
                  </a:lnTo>
                  <a:lnTo>
                    <a:pt x="192" y="61"/>
                  </a:lnTo>
                  <a:lnTo>
                    <a:pt x="208" y="62"/>
                  </a:lnTo>
                  <a:lnTo>
                    <a:pt x="206" y="83"/>
                  </a:lnTo>
                  <a:lnTo>
                    <a:pt x="213" y="78"/>
                  </a:lnTo>
                  <a:lnTo>
                    <a:pt x="214" y="56"/>
                  </a:lnTo>
                  <a:lnTo>
                    <a:pt x="200" y="54"/>
                  </a:lnTo>
                  <a:lnTo>
                    <a:pt x="201" y="32"/>
                  </a:lnTo>
                  <a:lnTo>
                    <a:pt x="190" y="38"/>
                  </a:lnTo>
                  <a:lnTo>
                    <a:pt x="185" y="19"/>
                  </a:lnTo>
                  <a:lnTo>
                    <a:pt x="172" y="22"/>
                  </a:lnTo>
                  <a:lnTo>
                    <a:pt x="1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0" name="Freeform 108"/>
            <p:cNvSpPr>
              <a:spLocks/>
            </p:cNvSpPr>
            <p:nvPr/>
          </p:nvSpPr>
          <p:spPr bwMode="auto">
            <a:xfrm>
              <a:off x="10118726" y="5362985"/>
              <a:ext cx="194234" cy="127466"/>
            </a:xfrm>
            <a:custGeom>
              <a:avLst/>
              <a:gdLst>
                <a:gd name="T0" fmla="*/ 168 w 224"/>
                <a:gd name="T1" fmla="*/ 0 h 147"/>
                <a:gd name="T2" fmla="*/ 161 w 224"/>
                <a:gd name="T3" fmla="*/ 5 h 147"/>
                <a:gd name="T4" fmla="*/ 161 w 224"/>
                <a:gd name="T5" fmla="*/ 7 h 147"/>
                <a:gd name="T6" fmla="*/ 179 w 224"/>
                <a:gd name="T7" fmla="*/ 12 h 147"/>
                <a:gd name="T8" fmla="*/ 177 w 224"/>
                <a:gd name="T9" fmla="*/ 39 h 147"/>
                <a:gd name="T10" fmla="*/ 195 w 224"/>
                <a:gd name="T11" fmla="*/ 41 h 147"/>
                <a:gd name="T12" fmla="*/ 190 w 224"/>
                <a:gd name="T13" fmla="*/ 57 h 147"/>
                <a:gd name="T14" fmla="*/ 208 w 224"/>
                <a:gd name="T15" fmla="*/ 65 h 147"/>
                <a:gd name="T16" fmla="*/ 0 w 224"/>
                <a:gd name="T17" fmla="*/ 140 h 147"/>
                <a:gd name="T18" fmla="*/ 2 w 224"/>
                <a:gd name="T19" fmla="*/ 147 h 147"/>
                <a:gd name="T20" fmla="*/ 2 w 224"/>
                <a:gd name="T21" fmla="*/ 147 h 147"/>
                <a:gd name="T22" fmla="*/ 224 w 224"/>
                <a:gd name="T23" fmla="*/ 66 h 147"/>
                <a:gd name="T24" fmla="*/ 198 w 224"/>
                <a:gd name="T25" fmla="*/ 53 h 147"/>
                <a:gd name="T26" fmla="*/ 203 w 224"/>
                <a:gd name="T27" fmla="*/ 34 h 147"/>
                <a:gd name="T28" fmla="*/ 184 w 224"/>
                <a:gd name="T29" fmla="*/ 33 h 147"/>
                <a:gd name="T30" fmla="*/ 185 w 224"/>
                <a:gd name="T31" fmla="*/ 7 h 147"/>
                <a:gd name="T32" fmla="*/ 168 w 224"/>
                <a:gd name="T33" fmla="*/ 2 h 147"/>
                <a:gd name="T34" fmla="*/ 168 w 224"/>
                <a:gd name="T35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4" h="147">
                  <a:moveTo>
                    <a:pt x="168" y="0"/>
                  </a:moveTo>
                  <a:lnTo>
                    <a:pt x="161" y="5"/>
                  </a:lnTo>
                  <a:lnTo>
                    <a:pt x="161" y="7"/>
                  </a:lnTo>
                  <a:lnTo>
                    <a:pt x="179" y="12"/>
                  </a:lnTo>
                  <a:lnTo>
                    <a:pt x="177" y="39"/>
                  </a:lnTo>
                  <a:lnTo>
                    <a:pt x="195" y="41"/>
                  </a:lnTo>
                  <a:lnTo>
                    <a:pt x="190" y="57"/>
                  </a:lnTo>
                  <a:lnTo>
                    <a:pt x="208" y="65"/>
                  </a:lnTo>
                  <a:lnTo>
                    <a:pt x="0" y="140"/>
                  </a:lnTo>
                  <a:lnTo>
                    <a:pt x="2" y="147"/>
                  </a:lnTo>
                  <a:lnTo>
                    <a:pt x="2" y="147"/>
                  </a:lnTo>
                  <a:lnTo>
                    <a:pt x="224" y="66"/>
                  </a:lnTo>
                  <a:lnTo>
                    <a:pt x="198" y="53"/>
                  </a:lnTo>
                  <a:lnTo>
                    <a:pt x="203" y="34"/>
                  </a:lnTo>
                  <a:lnTo>
                    <a:pt x="184" y="33"/>
                  </a:lnTo>
                  <a:lnTo>
                    <a:pt x="185" y="7"/>
                  </a:lnTo>
                  <a:lnTo>
                    <a:pt x="168" y="2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00B393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1" name="Freeform 109"/>
            <p:cNvSpPr>
              <a:spLocks/>
            </p:cNvSpPr>
            <p:nvPr/>
          </p:nvSpPr>
          <p:spPr bwMode="auto">
            <a:xfrm>
              <a:off x="10118726" y="5362985"/>
              <a:ext cx="194234" cy="127466"/>
            </a:xfrm>
            <a:custGeom>
              <a:avLst/>
              <a:gdLst>
                <a:gd name="T0" fmla="*/ 168 w 224"/>
                <a:gd name="T1" fmla="*/ 0 h 147"/>
                <a:gd name="T2" fmla="*/ 161 w 224"/>
                <a:gd name="T3" fmla="*/ 5 h 147"/>
                <a:gd name="T4" fmla="*/ 161 w 224"/>
                <a:gd name="T5" fmla="*/ 7 h 147"/>
                <a:gd name="T6" fmla="*/ 179 w 224"/>
                <a:gd name="T7" fmla="*/ 12 h 147"/>
                <a:gd name="T8" fmla="*/ 177 w 224"/>
                <a:gd name="T9" fmla="*/ 39 h 147"/>
                <a:gd name="T10" fmla="*/ 195 w 224"/>
                <a:gd name="T11" fmla="*/ 41 h 147"/>
                <a:gd name="T12" fmla="*/ 190 w 224"/>
                <a:gd name="T13" fmla="*/ 57 h 147"/>
                <a:gd name="T14" fmla="*/ 208 w 224"/>
                <a:gd name="T15" fmla="*/ 65 h 147"/>
                <a:gd name="T16" fmla="*/ 0 w 224"/>
                <a:gd name="T17" fmla="*/ 140 h 147"/>
                <a:gd name="T18" fmla="*/ 2 w 224"/>
                <a:gd name="T19" fmla="*/ 147 h 147"/>
                <a:gd name="T20" fmla="*/ 2 w 224"/>
                <a:gd name="T21" fmla="*/ 147 h 147"/>
                <a:gd name="T22" fmla="*/ 224 w 224"/>
                <a:gd name="T23" fmla="*/ 66 h 147"/>
                <a:gd name="T24" fmla="*/ 198 w 224"/>
                <a:gd name="T25" fmla="*/ 53 h 147"/>
                <a:gd name="T26" fmla="*/ 203 w 224"/>
                <a:gd name="T27" fmla="*/ 34 h 147"/>
                <a:gd name="T28" fmla="*/ 184 w 224"/>
                <a:gd name="T29" fmla="*/ 33 h 147"/>
                <a:gd name="T30" fmla="*/ 185 w 224"/>
                <a:gd name="T31" fmla="*/ 7 h 147"/>
                <a:gd name="T32" fmla="*/ 168 w 224"/>
                <a:gd name="T33" fmla="*/ 2 h 147"/>
                <a:gd name="T34" fmla="*/ 168 w 224"/>
                <a:gd name="T35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4" h="147">
                  <a:moveTo>
                    <a:pt x="168" y="0"/>
                  </a:moveTo>
                  <a:lnTo>
                    <a:pt x="161" y="5"/>
                  </a:lnTo>
                  <a:lnTo>
                    <a:pt x="161" y="7"/>
                  </a:lnTo>
                  <a:lnTo>
                    <a:pt x="179" y="12"/>
                  </a:lnTo>
                  <a:lnTo>
                    <a:pt x="177" y="39"/>
                  </a:lnTo>
                  <a:lnTo>
                    <a:pt x="195" y="41"/>
                  </a:lnTo>
                  <a:lnTo>
                    <a:pt x="190" y="57"/>
                  </a:lnTo>
                  <a:lnTo>
                    <a:pt x="208" y="65"/>
                  </a:lnTo>
                  <a:lnTo>
                    <a:pt x="0" y="140"/>
                  </a:lnTo>
                  <a:lnTo>
                    <a:pt x="2" y="147"/>
                  </a:lnTo>
                  <a:lnTo>
                    <a:pt x="2" y="147"/>
                  </a:lnTo>
                  <a:lnTo>
                    <a:pt x="224" y="66"/>
                  </a:lnTo>
                  <a:lnTo>
                    <a:pt x="198" y="53"/>
                  </a:lnTo>
                  <a:lnTo>
                    <a:pt x="203" y="34"/>
                  </a:lnTo>
                  <a:lnTo>
                    <a:pt x="184" y="33"/>
                  </a:lnTo>
                  <a:lnTo>
                    <a:pt x="185" y="7"/>
                  </a:lnTo>
                  <a:lnTo>
                    <a:pt x="168" y="2"/>
                  </a:lnTo>
                  <a:lnTo>
                    <a:pt x="16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2" name="Freeform 110"/>
            <p:cNvSpPr>
              <a:spLocks/>
            </p:cNvSpPr>
            <p:nvPr/>
          </p:nvSpPr>
          <p:spPr bwMode="auto">
            <a:xfrm>
              <a:off x="10079706" y="5420214"/>
              <a:ext cx="1734" cy="3468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2 h 4"/>
                <a:gd name="T4" fmla="*/ 2 w 2"/>
                <a:gd name="T5" fmla="*/ 4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3" name="Freeform 111"/>
            <p:cNvSpPr>
              <a:spLocks/>
            </p:cNvSpPr>
            <p:nvPr/>
          </p:nvSpPr>
          <p:spPr bwMode="auto">
            <a:xfrm>
              <a:off x="10079706" y="5420214"/>
              <a:ext cx="1734" cy="3468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2 h 4"/>
                <a:gd name="T4" fmla="*/ 2 w 2"/>
                <a:gd name="T5" fmla="*/ 4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4" name="Freeform 112"/>
            <p:cNvSpPr>
              <a:spLocks/>
            </p:cNvSpPr>
            <p:nvPr/>
          </p:nvSpPr>
          <p:spPr bwMode="auto">
            <a:xfrm>
              <a:off x="10424818" y="6089627"/>
              <a:ext cx="320833" cy="166486"/>
            </a:xfrm>
            <a:custGeom>
              <a:avLst/>
              <a:gdLst>
                <a:gd name="T0" fmla="*/ 229 w 230"/>
                <a:gd name="T1" fmla="*/ 80 h 119"/>
                <a:gd name="T2" fmla="*/ 230 w 230"/>
                <a:gd name="T3" fmla="*/ 85 h 119"/>
                <a:gd name="T4" fmla="*/ 5 w 230"/>
                <a:gd name="T5" fmla="*/ 119 h 119"/>
                <a:gd name="T6" fmla="*/ 0 w 230"/>
                <a:gd name="T7" fmla="*/ 82 h 119"/>
                <a:gd name="T8" fmla="*/ 28 w 230"/>
                <a:gd name="T9" fmla="*/ 77 h 119"/>
                <a:gd name="T10" fmla="*/ 124 w 230"/>
                <a:gd name="T11" fmla="*/ 9 h 119"/>
                <a:gd name="T12" fmla="*/ 229 w 230"/>
                <a:gd name="T13" fmla="*/ 8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" h="119">
                  <a:moveTo>
                    <a:pt x="229" y="80"/>
                  </a:moveTo>
                  <a:cubicBezTo>
                    <a:pt x="229" y="82"/>
                    <a:pt x="229" y="84"/>
                    <a:pt x="230" y="85"/>
                  </a:cubicBezTo>
                  <a:cubicBezTo>
                    <a:pt x="5" y="119"/>
                    <a:pt x="5" y="119"/>
                    <a:pt x="5" y="119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55" y="67"/>
                    <a:pt x="91" y="16"/>
                    <a:pt x="124" y="9"/>
                  </a:cubicBezTo>
                  <a:cubicBezTo>
                    <a:pt x="173" y="0"/>
                    <a:pt x="220" y="32"/>
                    <a:pt x="229" y="80"/>
                  </a:cubicBezTo>
                </a:path>
              </a:pathLst>
            </a:cu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5" name="Freeform 113"/>
            <p:cNvSpPr>
              <a:spLocks/>
            </p:cNvSpPr>
            <p:nvPr/>
          </p:nvSpPr>
          <p:spPr bwMode="auto">
            <a:xfrm>
              <a:off x="10431755" y="6208422"/>
              <a:ext cx="321700" cy="150878"/>
            </a:xfrm>
            <a:custGeom>
              <a:avLst/>
              <a:gdLst>
                <a:gd name="T0" fmla="*/ 225 w 231"/>
                <a:gd name="T1" fmla="*/ 5 h 108"/>
                <a:gd name="T2" fmla="*/ 225 w 231"/>
                <a:gd name="T3" fmla="*/ 0 h 108"/>
                <a:gd name="T4" fmla="*/ 0 w 231"/>
                <a:gd name="T5" fmla="*/ 34 h 108"/>
                <a:gd name="T6" fmla="*/ 6 w 231"/>
                <a:gd name="T7" fmla="*/ 71 h 108"/>
                <a:gd name="T8" fmla="*/ 35 w 231"/>
                <a:gd name="T9" fmla="*/ 68 h 108"/>
                <a:gd name="T10" fmla="*/ 147 w 231"/>
                <a:gd name="T11" fmla="*/ 104 h 108"/>
                <a:gd name="T12" fmla="*/ 225 w 231"/>
                <a:gd name="T13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08">
                  <a:moveTo>
                    <a:pt x="225" y="5"/>
                  </a:moveTo>
                  <a:cubicBezTo>
                    <a:pt x="225" y="3"/>
                    <a:pt x="225" y="2"/>
                    <a:pt x="225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35" y="68"/>
                    <a:pt x="35" y="68"/>
                    <a:pt x="35" y="68"/>
                  </a:cubicBezTo>
                  <a:cubicBezTo>
                    <a:pt x="63" y="69"/>
                    <a:pt x="112" y="108"/>
                    <a:pt x="147" y="104"/>
                  </a:cubicBezTo>
                  <a:cubicBezTo>
                    <a:pt x="196" y="98"/>
                    <a:pt x="231" y="54"/>
                    <a:pt x="225" y="5"/>
                  </a:cubicBezTo>
                </a:path>
              </a:pathLst>
            </a:cu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6" name="Freeform 114"/>
            <p:cNvSpPr>
              <a:spLocks/>
            </p:cNvSpPr>
            <p:nvPr/>
          </p:nvSpPr>
          <p:spPr bwMode="auto">
            <a:xfrm>
              <a:off x="10411811" y="6197149"/>
              <a:ext cx="29482" cy="118795"/>
            </a:xfrm>
            <a:custGeom>
              <a:avLst/>
              <a:gdLst>
                <a:gd name="T0" fmla="*/ 1 w 21"/>
                <a:gd name="T1" fmla="*/ 5 h 85"/>
                <a:gd name="T2" fmla="*/ 12 w 21"/>
                <a:gd name="T3" fmla="*/ 82 h 85"/>
                <a:gd name="T4" fmla="*/ 16 w 21"/>
                <a:gd name="T5" fmla="*/ 85 h 85"/>
                <a:gd name="T6" fmla="*/ 17 w 21"/>
                <a:gd name="T7" fmla="*/ 85 h 85"/>
                <a:gd name="T8" fmla="*/ 20 w 21"/>
                <a:gd name="T9" fmla="*/ 81 h 85"/>
                <a:gd name="T10" fmla="*/ 9 w 21"/>
                <a:gd name="T11" fmla="*/ 4 h 85"/>
                <a:gd name="T12" fmla="*/ 4 w 21"/>
                <a:gd name="T13" fmla="*/ 0 h 85"/>
                <a:gd name="T14" fmla="*/ 4 w 21"/>
                <a:gd name="T15" fmla="*/ 1 h 85"/>
                <a:gd name="T16" fmla="*/ 1 w 21"/>
                <a:gd name="T17" fmla="*/ 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85">
                  <a:moveTo>
                    <a:pt x="1" y="5"/>
                  </a:moveTo>
                  <a:cubicBezTo>
                    <a:pt x="12" y="82"/>
                    <a:pt x="12" y="82"/>
                    <a:pt x="12" y="82"/>
                  </a:cubicBezTo>
                  <a:cubicBezTo>
                    <a:pt x="12" y="84"/>
                    <a:pt x="14" y="85"/>
                    <a:pt x="16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9" y="84"/>
                    <a:pt x="21" y="83"/>
                    <a:pt x="20" y="8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3"/>
                    <a:pt x="1" y="5"/>
                  </a:cubicBezTo>
                </a:path>
              </a:pathLst>
            </a:cu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7" name="Freeform 115"/>
            <p:cNvSpPr>
              <a:spLocks/>
            </p:cNvSpPr>
            <p:nvPr/>
          </p:nvSpPr>
          <p:spPr bwMode="auto">
            <a:xfrm>
              <a:off x="10333771" y="6205820"/>
              <a:ext cx="95383" cy="114459"/>
            </a:xfrm>
            <a:custGeom>
              <a:avLst/>
              <a:gdLst>
                <a:gd name="T0" fmla="*/ 68 w 68"/>
                <a:gd name="T1" fmla="*/ 75 h 82"/>
                <a:gd name="T2" fmla="*/ 64 w 68"/>
                <a:gd name="T3" fmla="*/ 76 h 82"/>
                <a:gd name="T4" fmla="*/ 32 w 68"/>
                <a:gd name="T5" fmla="*/ 81 h 82"/>
                <a:gd name="T6" fmla="*/ 7 w 68"/>
                <a:gd name="T7" fmla="*/ 62 h 82"/>
                <a:gd name="T8" fmla="*/ 2 w 68"/>
                <a:gd name="T9" fmla="*/ 30 h 82"/>
                <a:gd name="T10" fmla="*/ 21 w 68"/>
                <a:gd name="T11" fmla="*/ 5 h 82"/>
                <a:gd name="T12" fmla="*/ 53 w 68"/>
                <a:gd name="T13" fmla="*/ 0 h 82"/>
                <a:gd name="T14" fmla="*/ 57 w 68"/>
                <a:gd name="T15" fmla="*/ 0 h 82"/>
                <a:gd name="T16" fmla="*/ 68 w 68"/>
                <a:gd name="T17" fmla="*/ 7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82">
                  <a:moveTo>
                    <a:pt x="68" y="75"/>
                  </a:moveTo>
                  <a:cubicBezTo>
                    <a:pt x="67" y="75"/>
                    <a:pt x="65" y="76"/>
                    <a:pt x="64" y="76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20" y="82"/>
                    <a:pt x="9" y="74"/>
                    <a:pt x="7" y="62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0" y="18"/>
                    <a:pt x="9" y="7"/>
                    <a:pt x="21" y="5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4" y="0"/>
                    <a:pt x="55" y="0"/>
                    <a:pt x="57" y="0"/>
                  </a:cubicBezTo>
                  <a:lnTo>
                    <a:pt x="68" y="75"/>
                  </a:lnTo>
                  <a:close/>
                </a:path>
              </a:pathLst>
            </a:custGeom>
            <a:solidFill>
              <a:srgbClr val="BBB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8" name="Freeform 116"/>
            <p:cNvSpPr>
              <a:spLocks/>
            </p:cNvSpPr>
            <p:nvPr/>
          </p:nvSpPr>
          <p:spPr bwMode="auto">
            <a:xfrm>
              <a:off x="10332904" y="6249176"/>
              <a:ext cx="10405" cy="41622"/>
            </a:xfrm>
            <a:custGeom>
              <a:avLst/>
              <a:gdLst>
                <a:gd name="T0" fmla="*/ 8 w 8"/>
                <a:gd name="T1" fmla="*/ 30 h 30"/>
                <a:gd name="T2" fmla="*/ 1 w 8"/>
                <a:gd name="T3" fmla="*/ 16 h 30"/>
                <a:gd name="T4" fmla="*/ 3 w 8"/>
                <a:gd name="T5" fmla="*/ 0 h 30"/>
                <a:gd name="T6" fmla="*/ 8 w 8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0">
                  <a:moveTo>
                    <a:pt x="8" y="30"/>
                  </a:moveTo>
                  <a:cubicBezTo>
                    <a:pt x="5" y="28"/>
                    <a:pt x="2" y="23"/>
                    <a:pt x="1" y="16"/>
                  </a:cubicBezTo>
                  <a:cubicBezTo>
                    <a:pt x="0" y="9"/>
                    <a:pt x="1" y="3"/>
                    <a:pt x="3" y="0"/>
                  </a:cubicBezTo>
                  <a:lnTo>
                    <a:pt x="8" y="30"/>
                  </a:ln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9" name="Freeform 117"/>
            <p:cNvSpPr>
              <a:spLocks/>
            </p:cNvSpPr>
            <p:nvPr/>
          </p:nvSpPr>
          <p:spPr bwMode="auto">
            <a:xfrm>
              <a:off x="10372791" y="6201485"/>
              <a:ext cx="26881" cy="123130"/>
            </a:xfrm>
            <a:custGeom>
              <a:avLst/>
              <a:gdLst>
                <a:gd name="T0" fmla="*/ 9 w 19"/>
                <a:gd name="T1" fmla="*/ 5 h 88"/>
                <a:gd name="T2" fmla="*/ 1 w 19"/>
                <a:gd name="T3" fmla="*/ 82 h 88"/>
                <a:gd name="T4" fmla="*/ 5 w 19"/>
                <a:gd name="T5" fmla="*/ 87 h 88"/>
                <a:gd name="T6" fmla="*/ 6 w 19"/>
                <a:gd name="T7" fmla="*/ 87 h 88"/>
                <a:gd name="T8" fmla="*/ 11 w 19"/>
                <a:gd name="T9" fmla="*/ 83 h 88"/>
                <a:gd name="T10" fmla="*/ 19 w 19"/>
                <a:gd name="T11" fmla="*/ 6 h 88"/>
                <a:gd name="T12" fmla="*/ 15 w 19"/>
                <a:gd name="T13" fmla="*/ 1 h 88"/>
                <a:gd name="T14" fmla="*/ 14 w 19"/>
                <a:gd name="T15" fmla="*/ 1 h 88"/>
                <a:gd name="T16" fmla="*/ 9 w 19"/>
                <a:gd name="T17" fmla="*/ 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88">
                  <a:moveTo>
                    <a:pt x="9" y="5"/>
                  </a:moveTo>
                  <a:cubicBezTo>
                    <a:pt x="1" y="82"/>
                    <a:pt x="1" y="82"/>
                    <a:pt x="1" y="82"/>
                  </a:cubicBezTo>
                  <a:cubicBezTo>
                    <a:pt x="0" y="85"/>
                    <a:pt x="2" y="87"/>
                    <a:pt x="5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8" y="88"/>
                    <a:pt x="10" y="86"/>
                    <a:pt x="11" y="83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3"/>
                    <a:pt x="17" y="1"/>
                    <a:pt x="15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1" y="0"/>
                    <a:pt x="9" y="2"/>
                    <a:pt x="9" y="5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0" name="Freeform 118"/>
            <p:cNvSpPr>
              <a:spLocks/>
            </p:cNvSpPr>
            <p:nvPr/>
          </p:nvSpPr>
          <p:spPr bwMode="auto">
            <a:xfrm>
              <a:off x="10349379" y="6205820"/>
              <a:ext cx="25146" cy="115326"/>
            </a:xfrm>
            <a:custGeom>
              <a:avLst/>
              <a:gdLst>
                <a:gd name="T0" fmla="*/ 8 w 18"/>
                <a:gd name="T1" fmla="*/ 4 h 83"/>
                <a:gd name="T2" fmla="*/ 0 w 18"/>
                <a:gd name="T3" fmla="*/ 77 h 83"/>
                <a:gd name="T4" fmla="*/ 4 w 18"/>
                <a:gd name="T5" fmla="*/ 82 h 83"/>
                <a:gd name="T6" fmla="*/ 5 w 18"/>
                <a:gd name="T7" fmla="*/ 82 h 83"/>
                <a:gd name="T8" fmla="*/ 10 w 18"/>
                <a:gd name="T9" fmla="*/ 79 h 83"/>
                <a:gd name="T10" fmla="*/ 18 w 18"/>
                <a:gd name="T11" fmla="*/ 5 h 83"/>
                <a:gd name="T12" fmla="*/ 14 w 18"/>
                <a:gd name="T13" fmla="*/ 0 h 83"/>
                <a:gd name="T14" fmla="*/ 13 w 18"/>
                <a:gd name="T15" fmla="*/ 0 h 83"/>
                <a:gd name="T16" fmla="*/ 8 w 18"/>
                <a:gd name="T17" fmla="*/ 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83">
                  <a:moveTo>
                    <a:pt x="8" y="4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0" y="80"/>
                    <a:pt x="1" y="82"/>
                    <a:pt x="4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7" y="83"/>
                    <a:pt x="10" y="81"/>
                    <a:pt x="10" y="79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3"/>
                    <a:pt x="16" y="1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0"/>
                    <a:pt x="8" y="2"/>
                    <a:pt x="8" y="4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1" name="Freeform 119"/>
            <p:cNvSpPr>
              <a:spLocks/>
            </p:cNvSpPr>
            <p:nvPr/>
          </p:nvSpPr>
          <p:spPr bwMode="auto">
            <a:xfrm>
              <a:off x="10399672" y="6201485"/>
              <a:ext cx="20811" cy="118795"/>
            </a:xfrm>
            <a:custGeom>
              <a:avLst/>
              <a:gdLst>
                <a:gd name="T0" fmla="*/ 15 w 15"/>
                <a:gd name="T1" fmla="*/ 35 h 85"/>
                <a:gd name="T2" fmla="*/ 10 w 15"/>
                <a:gd name="T3" fmla="*/ 80 h 85"/>
                <a:gd name="T4" fmla="*/ 4 w 15"/>
                <a:gd name="T5" fmla="*/ 85 h 85"/>
                <a:gd name="T6" fmla="*/ 0 w 15"/>
                <a:gd name="T7" fmla="*/ 79 h 85"/>
                <a:gd name="T8" fmla="*/ 8 w 15"/>
                <a:gd name="T9" fmla="*/ 2 h 85"/>
                <a:gd name="T10" fmla="*/ 9 w 15"/>
                <a:gd name="T11" fmla="*/ 0 h 85"/>
                <a:gd name="T12" fmla="*/ 15 w 15"/>
                <a:gd name="T13" fmla="*/ 3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85">
                  <a:moveTo>
                    <a:pt x="15" y="35"/>
                  </a:moveTo>
                  <a:cubicBezTo>
                    <a:pt x="10" y="80"/>
                    <a:pt x="10" y="80"/>
                    <a:pt x="10" y="80"/>
                  </a:cubicBezTo>
                  <a:cubicBezTo>
                    <a:pt x="10" y="83"/>
                    <a:pt x="7" y="85"/>
                    <a:pt x="4" y="85"/>
                  </a:cubicBezTo>
                  <a:cubicBezTo>
                    <a:pt x="2" y="84"/>
                    <a:pt x="0" y="82"/>
                    <a:pt x="0" y="7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9" y="0"/>
                    <a:pt x="9" y="0"/>
                  </a:cubicBezTo>
                  <a:lnTo>
                    <a:pt x="15" y="35"/>
                  </a:ln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2" name="Freeform 120"/>
            <p:cNvSpPr>
              <a:spLocks/>
            </p:cNvSpPr>
            <p:nvPr/>
          </p:nvSpPr>
          <p:spPr bwMode="auto">
            <a:xfrm>
              <a:off x="10425685" y="6150325"/>
              <a:ext cx="199437" cy="78907"/>
            </a:xfrm>
            <a:custGeom>
              <a:avLst/>
              <a:gdLst>
                <a:gd name="T0" fmla="*/ 213 w 230"/>
                <a:gd name="T1" fmla="*/ 0 h 91"/>
                <a:gd name="T2" fmla="*/ 0 w 230"/>
                <a:gd name="T3" fmla="*/ 72 h 91"/>
                <a:gd name="T4" fmla="*/ 0 w 230"/>
                <a:gd name="T5" fmla="*/ 74 h 91"/>
                <a:gd name="T6" fmla="*/ 2 w 230"/>
                <a:gd name="T7" fmla="*/ 78 h 91"/>
                <a:gd name="T8" fmla="*/ 203 w 230"/>
                <a:gd name="T9" fmla="*/ 11 h 91"/>
                <a:gd name="T10" fmla="*/ 198 w 230"/>
                <a:gd name="T11" fmla="*/ 27 h 91"/>
                <a:gd name="T12" fmla="*/ 211 w 230"/>
                <a:gd name="T13" fmla="*/ 28 h 91"/>
                <a:gd name="T14" fmla="*/ 208 w 230"/>
                <a:gd name="T15" fmla="*/ 51 h 91"/>
                <a:gd name="T16" fmla="*/ 218 w 230"/>
                <a:gd name="T17" fmla="*/ 49 h 91"/>
                <a:gd name="T18" fmla="*/ 210 w 230"/>
                <a:gd name="T19" fmla="*/ 65 h 91"/>
                <a:gd name="T20" fmla="*/ 222 w 230"/>
                <a:gd name="T21" fmla="*/ 72 h 91"/>
                <a:gd name="T22" fmla="*/ 214 w 230"/>
                <a:gd name="T23" fmla="*/ 91 h 91"/>
                <a:gd name="T24" fmla="*/ 222 w 230"/>
                <a:gd name="T25" fmla="*/ 90 h 91"/>
                <a:gd name="T26" fmla="*/ 230 w 230"/>
                <a:gd name="T27" fmla="*/ 69 h 91"/>
                <a:gd name="T28" fmla="*/ 218 w 230"/>
                <a:gd name="T29" fmla="*/ 62 h 91"/>
                <a:gd name="T30" fmla="*/ 229 w 230"/>
                <a:gd name="T31" fmla="*/ 41 h 91"/>
                <a:gd name="T32" fmla="*/ 216 w 230"/>
                <a:gd name="T33" fmla="*/ 43 h 91"/>
                <a:gd name="T34" fmla="*/ 218 w 230"/>
                <a:gd name="T35" fmla="*/ 24 h 91"/>
                <a:gd name="T36" fmla="*/ 206 w 230"/>
                <a:gd name="T37" fmla="*/ 22 h 91"/>
                <a:gd name="T38" fmla="*/ 213 w 230"/>
                <a:gd name="T3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0" h="91">
                  <a:moveTo>
                    <a:pt x="213" y="0"/>
                  </a:moveTo>
                  <a:lnTo>
                    <a:pt x="0" y="72"/>
                  </a:lnTo>
                  <a:lnTo>
                    <a:pt x="0" y="74"/>
                  </a:lnTo>
                  <a:lnTo>
                    <a:pt x="2" y="78"/>
                  </a:lnTo>
                  <a:lnTo>
                    <a:pt x="203" y="11"/>
                  </a:lnTo>
                  <a:lnTo>
                    <a:pt x="198" y="27"/>
                  </a:lnTo>
                  <a:lnTo>
                    <a:pt x="211" y="28"/>
                  </a:lnTo>
                  <a:lnTo>
                    <a:pt x="208" y="51"/>
                  </a:lnTo>
                  <a:lnTo>
                    <a:pt x="218" y="49"/>
                  </a:lnTo>
                  <a:lnTo>
                    <a:pt x="210" y="65"/>
                  </a:lnTo>
                  <a:lnTo>
                    <a:pt x="222" y="72"/>
                  </a:lnTo>
                  <a:lnTo>
                    <a:pt x="214" y="91"/>
                  </a:lnTo>
                  <a:lnTo>
                    <a:pt x="222" y="90"/>
                  </a:lnTo>
                  <a:lnTo>
                    <a:pt x="230" y="69"/>
                  </a:lnTo>
                  <a:lnTo>
                    <a:pt x="218" y="62"/>
                  </a:lnTo>
                  <a:lnTo>
                    <a:pt x="229" y="41"/>
                  </a:lnTo>
                  <a:lnTo>
                    <a:pt x="216" y="43"/>
                  </a:lnTo>
                  <a:lnTo>
                    <a:pt x="218" y="24"/>
                  </a:lnTo>
                  <a:lnTo>
                    <a:pt x="206" y="22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F61A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3" name="Freeform 121"/>
            <p:cNvSpPr>
              <a:spLocks/>
            </p:cNvSpPr>
            <p:nvPr/>
          </p:nvSpPr>
          <p:spPr bwMode="auto">
            <a:xfrm>
              <a:off x="10425685" y="6150325"/>
              <a:ext cx="199437" cy="78907"/>
            </a:xfrm>
            <a:custGeom>
              <a:avLst/>
              <a:gdLst>
                <a:gd name="T0" fmla="*/ 213 w 230"/>
                <a:gd name="T1" fmla="*/ 0 h 91"/>
                <a:gd name="T2" fmla="*/ 0 w 230"/>
                <a:gd name="T3" fmla="*/ 72 h 91"/>
                <a:gd name="T4" fmla="*/ 0 w 230"/>
                <a:gd name="T5" fmla="*/ 74 h 91"/>
                <a:gd name="T6" fmla="*/ 2 w 230"/>
                <a:gd name="T7" fmla="*/ 78 h 91"/>
                <a:gd name="T8" fmla="*/ 203 w 230"/>
                <a:gd name="T9" fmla="*/ 11 h 91"/>
                <a:gd name="T10" fmla="*/ 198 w 230"/>
                <a:gd name="T11" fmla="*/ 27 h 91"/>
                <a:gd name="T12" fmla="*/ 211 w 230"/>
                <a:gd name="T13" fmla="*/ 28 h 91"/>
                <a:gd name="T14" fmla="*/ 208 w 230"/>
                <a:gd name="T15" fmla="*/ 51 h 91"/>
                <a:gd name="T16" fmla="*/ 218 w 230"/>
                <a:gd name="T17" fmla="*/ 49 h 91"/>
                <a:gd name="T18" fmla="*/ 210 w 230"/>
                <a:gd name="T19" fmla="*/ 65 h 91"/>
                <a:gd name="T20" fmla="*/ 222 w 230"/>
                <a:gd name="T21" fmla="*/ 72 h 91"/>
                <a:gd name="T22" fmla="*/ 214 w 230"/>
                <a:gd name="T23" fmla="*/ 91 h 91"/>
                <a:gd name="T24" fmla="*/ 222 w 230"/>
                <a:gd name="T25" fmla="*/ 90 h 91"/>
                <a:gd name="T26" fmla="*/ 230 w 230"/>
                <a:gd name="T27" fmla="*/ 69 h 91"/>
                <a:gd name="T28" fmla="*/ 218 w 230"/>
                <a:gd name="T29" fmla="*/ 62 h 91"/>
                <a:gd name="T30" fmla="*/ 229 w 230"/>
                <a:gd name="T31" fmla="*/ 41 h 91"/>
                <a:gd name="T32" fmla="*/ 216 w 230"/>
                <a:gd name="T33" fmla="*/ 43 h 91"/>
                <a:gd name="T34" fmla="*/ 218 w 230"/>
                <a:gd name="T35" fmla="*/ 24 h 91"/>
                <a:gd name="T36" fmla="*/ 206 w 230"/>
                <a:gd name="T37" fmla="*/ 22 h 91"/>
                <a:gd name="T38" fmla="*/ 213 w 230"/>
                <a:gd name="T3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0" h="91">
                  <a:moveTo>
                    <a:pt x="213" y="0"/>
                  </a:moveTo>
                  <a:lnTo>
                    <a:pt x="0" y="72"/>
                  </a:lnTo>
                  <a:lnTo>
                    <a:pt x="0" y="74"/>
                  </a:lnTo>
                  <a:lnTo>
                    <a:pt x="2" y="78"/>
                  </a:lnTo>
                  <a:lnTo>
                    <a:pt x="203" y="11"/>
                  </a:lnTo>
                  <a:lnTo>
                    <a:pt x="198" y="27"/>
                  </a:lnTo>
                  <a:lnTo>
                    <a:pt x="211" y="28"/>
                  </a:lnTo>
                  <a:lnTo>
                    <a:pt x="208" y="51"/>
                  </a:lnTo>
                  <a:lnTo>
                    <a:pt x="218" y="49"/>
                  </a:lnTo>
                  <a:lnTo>
                    <a:pt x="210" y="65"/>
                  </a:lnTo>
                  <a:lnTo>
                    <a:pt x="222" y="72"/>
                  </a:lnTo>
                  <a:lnTo>
                    <a:pt x="214" y="91"/>
                  </a:lnTo>
                  <a:lnTo>
                    <a:pt x="222" y="90"/>
                  </a:lnTo>
                  <a:lnTo>
                    <a:pt x="230" y="69"/>
                  </a:lnTo>
                  <a:lnTo>
                    <a:pt x="218" y="62"/>
                  </a:lnTo>
                  <a:lnTo>
                    <a:pt x="229" y="41"/>
                  </a:lnTo>
                  <a:lnTo>
                    <a:pt x="216" y="43"/>
                  </a:lnTo>
                  <a:lnTo>
                    <a:pt x="218" y="24"/>
                  </a:lnTo>
                  <a:lnTo>
                    <a:pt x="206" y="22"/>
                  </a:lnTo>
                  <a:lnTo>
                    <a:pt x="2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4" name="Freeform 122"/>
            <p:cNvSpPr>
              <a:spLocks/>
            </p:cNvSpPr>
            <p:nvPr/>
          </p:nvSpPr>
          <p:spPr bwMode="auto">
            <a:xfrm>
              <a:off x="10436958" y="6228365"/>
              <a:ext cx="205506" cy="71103"/>
            </a:xfrm>
            <a:custGeom>
              <a:avLst/>
              <a:gdLst>
                <a:gd name="T0" fmla="*/ 209 w 237"/>
                <a:gd name="T1" fmla="*/ 0 h 82"/>
                <a:gd name="T2" fmla="*/ 201 w 237"/>
                <a:gd name="T3" fmla="*/ 1 h 82"/>
                <a:gd name="T4" fmla="*/ 201 w 237"/>
                <a:gd name="T5" fmla="*/ 3 h 82"/>
                <a:gd name="T6" fmla="*/ 216 w 237"/>
                <a:gd name="T7" fmla="*/ 12 h 82"/>
                <a:gd name="T8" fmla="*/ 203 w 237"/>
                <a:gd name="T9" fmla="*/ 38 h 82"/>
                <a:gd name="T10" fmla="*/ 219 w 237"/>
                <a:gd name="T11" fmla="*/ 46 h 82"/>
                <a:gd name="T12" fmla="*/ 208 w 237"/>
                <a:gd name="T13" fmla="*/ 59 h 82"/>
                <a:gd name="T14" fmla="*/ 222 w 237"/>
                <a:gd name="T15" fmla="*/ 74 h 82"/>
                <a:gd name="T16" fmla="*/ 2 w 237"/>
                <a:gd name="T17" fmla="*/ 67 h 82"/>
                <a:gd name="T18" fmla="*/ 0 w 237"/>
                <a:gd name="T19" fmla="*/ 74 h 82"/>
                <a:gd name="T20" fmla="*/ 237 w 237"/>
                <a:gd name="T21" fmla="*/ 82 h 82"/>
                <a:gd name="T22" fmla="*/ 217 w 237"/>
                <a:gd name="T23" fmla="*/ 59 h 82"/>
                <a:gd name="T24" fmla="*/ 229 w 237"/>
                <a:gd name="T25" fmla="*/ 45 h 82"/>
                <a:gd name="T26" fmla="*/ 213 w 237"/>
                <a:gd name="T27" fmla="*/ 35 h 82"/>
                <a:gd name="T28" fmla="*/ 222 w 237"/>
                <a:gd name="T29" fmla="*/ 11 h 82"/>
                <a:gd name="T30" fmla="*/ 209 w 237"/>
                <a:gd name="T31" fmla="*/ 0 h 82"/>
                <a:gd name="T32" fmla="*/ 209 w 237"/>
                <a:gd name="T3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82">
                  <a:moveTo>
                    <a:pt x="209" y="0"/>
                  </a:moveTo>
                  <a:lnTo>
                    <a:pt x="201" y="1"/>
                  </a:lnTo>
                  <a:lnTo>
                    <a:pt x="201" y="3"/>
                  </a:lnTo>
                  <a:lnTo>
                    <a:pt x="216" y="12"/>
                  </a:lnTo>
                  <a:lnTo>
                    <a:pt x="203" y="38"/>
                  </a:lnTo>
                  <a:lnTo>
                    <a:pt x="219" y="46"/>
                  </a:lnTo>
                  <a:lnTo>
                    <a:pt x="208" y="59"/>
                  </a:lnTo>
                  <a:lnTo>
                    <a:pt x="222" y="74"/>
                  </a:lnTo>
                  <a:lnTo>
                    <a:pt x="2" y="67"/>
                  </a:lnTo>
                  <a:lnTo>
                    <a:pt x="0" y="74"/>
                  </a:lnTo>
                  <a:lnTo>
                    <a:pt x="237" y="82"/>
                  </a:lnTo>
                  <a:lnTo>
                    <a:pt x="217" y="59"/>
                  </a:lnTo>
                  <a:lnTo>
                    <a:pt x="229" y="45"/>
                  </a:lnTo>
                  <a:lnTo>
                    <a:pt x="213" y="35"/>
                  </a:lnTo>
                  <a:lnTo>
                    <a:pt x="222" y="11"/>
                  </a:lnTo>
                  <a:lnTo>
                    <a:pt x="209" y="0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rgbClr val="F61A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5" name="Freeform 123"/>
            <p:cNvSpPr>
              <a:spLocks/>
            </p:cNvSpPr>
            <p:nvPr/>
          </p:nvSpPr>
          <p:spPr bwMode="auto">
            <a:xfrm>
              <a:off x="10436958" y="6228365"/>
              <a:ext cx="205506" cy="71103"/>
            </a:xfrm>
            <a:custGeom>
              <a:avLst/>
              <a:gdLst>
                <a:gd name="T0" fmla="*/ 209 w 237"/>
                <a:gd name="T1" fmla="*/ 0 h 82"/>
                <a:gd name="T2" fmla="*/ 201 w 237"/>
                <a:gd name="T3" fmla="*/ 1 h 82"/>
                <a:gd name="T4" fmla="*/ 201 w 237"/>
                <a:gd name="T5" fmla="*/ 3 h 82"/>
                <a:gd name="T6" fmla="*/ 216 w 237"/>
                <a:gd name="T7" fmla="*/ 12 h 82"/>
                <a:gd name="T8" fmla="*/ 203 w 237"/>
                <a:gd name="T9" fmla="*/ 38 h 82"/>
                <a:gd name="T10" fmla="*/ 219 w 237"/>
                <a:gd name="T11" fmla="*/ 46 h 82"/>
                <a:gd name="T12" fmla="*/ 208 w 237"/>
                <a:gd name="T13" fmla="*/ 59 h 82"/>
                <a:gd name="T14" fmla="*/ 222 w 237"/>
                <a:gd name="T15" fmla="*/ 74 h 82"/>
                <a:gd name="T16" fmla="*/ 2 w 237"/>
                <a:gd name="T17" fmla="*/ 67 h 82"/>
                <a:gd name="T18" fmla="*/ 0 w 237"/>
                <a:gd name="T19" fmla="*/ 74 h 82"/>
                <a:gd name="T20" fmla="*/ 237 w 237"/>
                <a:gd name="T21" fmla="*/ 82 h 82"/>
                <a:gd name="T22" fmla="*/ 217 w 237"/>
                <a:gd name="T23" fmla="*/ 59 h 82"/>
                <a:gd name="T24" fmla="*/ 229 w 237"/>
                <a:gd name="T25" fmla="*/ 45 h 82"/>
                <a:gd name="T26" fmla="*/ 213 w 237"/>
                <a:gd name="T27" fmla="*/ 35 h 82"/>
                <a:gd name="T28" fmla="*/ 222 w 237"/>
                <a:gd name="T29" fmla="*/ 11 h 82"/>
                <a:gd name="T30" fmla="*/ 209 w 237"/>
                <a:gd name="T31" fmla="*/ 0 h 82"/>
                <a:gd name="T32" fmla="*/ 209 w 237"/>
                <a:gd name="T3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82">
                  <a:moveTo>
                    <a:pt x="209" y="0"/>
                  </a:moveTo>
                  <a:lnTo>
                    <a:pt x="201" y="1"/>
                  </a:lnTo>
                  <a:lnTo>
                    <a:pt x="201" y="3"/>
                  </a:lnTo>
                  <a:lnTo>
                    <a:pt x="216" y="12"/>
                  </a:lnTo>
                  <a:lnTo>
                    <a:pt x="203" y="38"/>
                  </a:lnTo>
                  <a:lnTo>
                    <a:pt x="219" y="46"/>
                  </a:lnTo>
                  <a:lnTo>
                    <a:pt x="208" y="59"/>
                  </a:lnTo>
                  <a:lnTo>
                    <a:pt x="222" y="74"/>
                  </a:lnTo>
                  <a:lnTo>
                    <a:pt x="2" y="67"/>
                  </a:lnTo>
                  <a:lnTo>
                    <a:pt x="0" y="74"/>
                  </a:lnTo>
                  <a:lnTo>
                    <a:pt x="237" y="82"/>
                  </a:lnTo>
                  <a:lnTo>
                    <a:pt x="217" y="59"/>
                  </a:lnTo>
                  <a:lnTo>
                    <a:pt x="229" y="45"/>
                  </a:lnTo>
                  <a:lnTo>
                    <a:pt x="213" y="35"/>
                  </a:lnTo>
                  <a:lnTo>
                    <a:pt x="222" y="11"/>
                  </a:lnTo>
                  <a:lnTo>
                    <a:pt x="209" y="0"/>
                  </a:lnTo>
                  <a:lnTo>
                    <a:pt x="2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6" name="Freeform 124"/>
            <p:cNvSpPr>
              <a:spLocks/>
            </p:cNvSpPr>
            <p:nvPr/>
          </p:nvSpPr>
          <p:spPr bwMode="auto">
            <a:xfrm>
              <a:off x="10425685" y="6212757"/>
              <a:ext cx="0" cy="1734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7" name="Freeform 125"/>
            <p:cNvSpPr>
              <a:spLocks/>
            </p:cNvSpPr>
            <p:nvPr/>
          </p:nvSpPr>
          <p:spPr bwMode="auto">
            <a:xfrm>
              <a:off x="10425685" y="6212757"/>
              <a:ext cx="0" cy="1734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8" name="Freeform 126"/>
            <p:cNvSpPr>
              <a:spLocks/>
            </p:cNvSpPr>
            <p:nvPr/>
          </p:nvSpPr>
          <p:spPr bwMode="auto">
            <a:xfrm>
              <a:off x="10443895" y="5729774"/>
              <a:ext cx="178626" cy="320833"/>
            </a:xfrm>
            <a:custGeom>
              <a:avLst/>
              <a:gdLst>
                <a:gd name="T0" fmla="*/ 123 w 128"/>
                <a:gd name="T1" fmla="*/ 15 h 230"/>
                <a:gd name="T2" fmla="*/ 128 w 128"/>
                <a:gd name="T3" fmla="*/ 17 h 230"/>
                <a:gd name="T4" fmla="*/ 50 w 128"/>
                <a:gd name="T5" fmla="*/ 230 h 230"/>
                <a:gd name="T6" fmla="*/ 15 w 128"/>
                <a:gd name="T7" fmla="*/ 218 h 230"/>
                <a:gd name="T8" fmla="*/ 24 w 128"/>
                <a:gd name="T9" fmla="*/ 190 h 230"/>
                <a:gd name="T10" fmla="*/ 11 w 128"/>
                <a:gd name="T11" fmla="*/ 73 h 230"/>
                <a:gd name="T12" fmla="*/ 123 w 128"/>
                <a:gd name="T13" fmla="*/ 15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230">
                  <a:moveTo>
                    <a:pt x="123" y="15"/>
                  </a:moveTo>
                  <a:cubicBezTo>
                    <a:pt x="124" y="16"/>
                    <a:pt x="126" y="16"/>
                    <a:pt x="128" y="17"/>
                  </a:cubicBezTo>
                  <a:cubicBezTo>
                    <a:pt x="50" y="230"/>
                    <a:pt x="50" y="230"/>
                    <a:pt x="50" y="230"/>
                  </a:cubicBezTo>
                  <a:cubicBezTo>
                    <a:pt x="15" y="218"/>
                    <a:pt x="15" y="218"/>
                    <a:pt x="15" y="218"/>
                  </a:cubicBezTo>
                  <a:cubicBezTo>
                    <a:pt x="24" y="190"/>
                    <a:pt x="24" y="190"/>
                    <a:pt x="24" y="190"/>
                  </a:cubicBezTo>
                  <a:cubicBezTo>
                    <a:pt x="28" y="162"/>
                    <a:pt x="0" y="106"/>
                    <a:pt x="11" y="73"/>
                  </a:cubicBezTo>
                  <a:cubicBezTo>
                    <a:pt x="26" y="26"/>
                    <a:pt x="76" y="0"/>
                    <a:pt x="123" y="15"/>
                  </a:cubicBezTo>
                </a:path>
              </a:pathLst>
            </a:cu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9" name="Freeform 127"/>
            <p:cNvSpPr>
              <a:spLocks/>
            </p:cNvSpPr>
            <p:nvPr/>
          </p:nvSpPr>
          <p:spPr bwMode="auto">
            <a:xfrm>
              <a:off x="10514131" y="5754053"/>
              <a:ext cx="208975" cy="314763"/>
            </a:xfrm>
            <a:custGeom>
              <a:avLst/>
              <a:gdLst>
                <a:gd name="T0" fmla="*/ 82 w 150"/>
                <a:gd name="T1" fmla="*/ 2 h 226"/>
                <a:gd name="T2" fmla="*/ 78 w 150"/>
                <a:gd name="T3" fmla="*/ 0 h 226"/>
                <a:gd name="T4" fmla="*/ 0 w 150"/>
                <a:gd name="T5" fmla="*/ 213 h 226"/>
                <a:gd name="T6" fmla="*/ 35 w 150"/>
                <a:gd name="T7" fmla="*/ 226 h 226"/>
                <a:gd name="T8" fmla="*/ 46 w 150"/>
                <a:gd name="T9" fmla="*/ 199 h 226"/>
                <a:gd name="T10" fmla="*/ 131 w 150"/>
                <a:gd name="T11" fmla="*/ 118 h 226"/>
                <a:gd name="T12" fmla="*/ 82 w 150"/>
                <a:gd name="T13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226">
                  <a:moveTo>
                    <a:pt x="82" y="2"/>
                  </a:moveTo>
                  <a:cubicBezTo>
                    <a:pt x="81" y="1"/>
                    <a:pt x="79" y="1"/>
                    <a:pt x="78" y="0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46" y="199"/>
                    <a:pt x="46" y="199"/>
                    <a:pt x="46" y="199"/>
                  </a:cubicBezTo>
                  <a:cubicBezTo>
                    <a:pt x="61" y="175"/>
                    <a:pt x="118" y="150"/>
                    <a:pt x="131" y="118"/>
                  </a:cubicBezTo>
                  <a:cubicBezTo>
                    <a:pt x="150" y="72"/>
                    <a:pt x="128" y="20"/>
                    <a:pt x="82" y="2"/>
                  </a:cubicBezTo>
                </a:path>
              </a:pathLst>
            </a:cu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60" name="Freeform 128"/>
            <p:cNvSpPr>
              <a:spLocks/>
            </p:cNvSpPr>
            <p:nvPr/>
          </p:nvSpPr>
          <p:spPr bwMode="auto">
            <a:xfrm>
              <a:off x="10455167" y="6031530"/>
              <a:ext cx="114459" cy="50293"/>
            </a:xfrm>
            <a:custGeom>
              <a:avLst/>
              <a:gdLst>
                <a:gd name="T0" fmla="*/ 3 w 82"/>
                <a:gd name="T1" fmla="*/ 8 h 36"/>
                <a:gd name="T2" fmla="*/ 76 w 82"/>
                <a:gd name="T3" fmla="*/ 35 h 36"/>
                <a:gd name="T4" fmla="*/ 81 w 82"/>
                <a:gd name="T5" fmla="*/ 33 h 36"/>
                <a:gd name="T6" fmla="*/ 81 w 82"/>
                <a:gd name="T7" fmla="*/ 32 h 36"/>
                <a:gd name="T8" fmla="*/ 79 w 82"/>
                <a:gd name="T9" fmla="*/ 27 h 36"/>
                <a:gd name="T10" fmla="*/ 6 w 82"/>
                <a:gd name="T11" fmla="*/ 1 h 36"/>
                <a:gd name="T12" fmla="*/ 1 w 82"/>
                <a:gd name="T13" fmla="*/ 3 h 36"/>
                <a:gd name="T14" fmla="*/ 1 w 82"/>
                <a:gd name="T15" fmla="*/ 4 h 36"/>
                <a:gd name="T16" fmla="*/ 3 w 82"/>
                <a:gd name="T1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36">
                  <a:moveTo>
                    <a:pt x="3" y="8"/>
                  </a:moveTo>
                  <a:cubicBezTo>
                    <a:pt x="76" y="35"/>
                    <a:pt x="76" y="35"/>
                    <a:pt x="76" y="35"/>
                  </a:cubicBezTo>
                  <a:cubicBezTo>
                    <a:pt x="78" y="36"/>
                    <a:pt x="80" y="35"/>
                    <a:pt x="81" y="33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2" y="30"/>
                    <a:pt x="81" y="28"/>
                    <a:pt x="79" y="27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6"/>
                    <a:pt x="1" y="8"/>
                    <a:pt x="3" y="8"/>
                  </a:cubicBezTo>
                </a:path>
              </a:pathLst>
            </a:cu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61" name="Freeform 129"/>
            <p:cNvSpPr>
              <a:spLocks/>
            </p:cNvSpPr>
            <p:nvPr/>
          </p:nvSpPr>
          <p:spPr bwMode="auto">
            <a:xfrm>
              <a:off x="10436958" y="6043670"/>
              <a:ext cx="123130" cy="107522"/>
            </a:xfrm>
            <a:custGeom>
              <a:avLst/>
              <a:gdLst>
                <a:gd name="T0" fmla="*/ 88 w 88"/>
                <a:gd name="T1" fmla="*/ 26 h 77"/>
                <a:gd name="T2" fmla="*/ 87 w 88"/>
                <a:gd name="T3" fmla="*/ 30 h 77"/>
                <a:gd name="T4" fmla="*/ 76 w 88"/>
                <a:gd name="T5" fmla="*/ 60 h 77"/>
                <a:gd name="T6" fmla="*/ 48 w 88"/>
                <a:gd name="T7" fmla="*/ 73 h 77"/>
                <a:gd name="T8" fmla="*/ 17 w 88"/>
                <a:gd name="T9" fmla="*/ 62 h 77"/>
                <a:gd name="T10" fmla="*/ 4 w 88"/>
                <a:gd name="T11" fmla="*/ 34 h 77"/>
                <a:gd name="T12" fmla="*/ 15 w 88"/>
                <a:gd name="T13" fmla="*/ 4 h 77"/>
                <a:gd name="T14" fmla="*/ 17 w 88"/>
                <a:gd name="T15" fmla="*/ 0 h 77"/>
                <a:gd name="T16" fmla="*/ 88 w 88"/>
                <a:gd name="T17" fmla="*/ 2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7">
                  <a:moveTo>
                    <a:pt x="88" y="26"/>
                  </a:moveTo>
                  <a:cubicBezTo>
                    <a:pt x="88" y="27"/>
                    <a:pt x="87" y="28"/>
                    <a:pt x="87" y="3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2" y="71"/>
                    <a:pt x="59" y="77"/>
                    <a:pt x="48" y="73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6" y="58"/>
                    <a:pt x="0" y="45"/>
                    <a:pt x="4" y="3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6" y="1"/>
                    <a:pt x="17" y="0"/>
                  </a:cubicBezTo>
                  <a:lnTo>
                    <a:pt x="88" y="26"/>
                  </a:lnTo>
                  <a:close/>
                </a:path>
              </a:pathLst>
            </a:custGeom>
            <a:solidFill>
              <a:srgbClr val="BBB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62" name="Freeform 130"/>
            <p:cNvSpPr>
              <a:spLocks/>
            </p:cNvSpPr>
            <p:nvPr/>
          </p:nvSpPr>
          <p:spPr bwMode="auto">
            <a:xfrm>
              <a:off x="10462104" y="6132116"/>
              <a:ext cx="40754" cy="16475"/>
            </a:xfrm>
            <a:custGeom>
              <a:avLst/>
              <a:gdLst>
                <a:gd name="T0" fmla="*/ 29 w 29"/>
                <a:gd name="T1" fmla="*/ 10 h 12"/>
                <a:gd name="T2" fmla="*/ 13 w 29"/>
                <a:gd name="T3" fmla="*/ 9 h 12"/>
                <a:gd name="T4" fmla="*/ 0 w 29"/>
                <a:gd name="T5" fmla="*/ 0 h 12"/>
                <a:gd name="T6" fmla="*/ 29 w 29"/>
                <a:gd name="T7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2">
                  <a:moveTo>
                    <a:pt x="29" y="10"/>
                  </a:moveTo>
                  <a:cubicBezTo>
                    <a:pt x="25" y="12"/>
                    <a:pt x="19" y="11"/>
                    <a:pt x="13" y="9"/>
                  </a:cubicBezTo>
                  <a:cubicBezTo>
                    <a:pt x="6" y="7"/>
                    <a:pt x="1" y="3"/>
                    <a:pt x="0" y="0"/>
                  </a:cubicBezTo>
                  <a:lnTo>
                    <a:pt x="29" y="10"/>
                  </a:ln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63" name="Freeform 131"/>
            <p:cNvSpPr>
              <a:spLocks/>
            </p:cNvSpPr>
            <p:nvPr/>
          </p:nvSpPr>
          <p:spPr bwMode="auto">
            <a:xfrm>
              <a:off x="10445629" y="6054942"/>
              <a:ext cx="104921" cy="78040"/>
            </a:xfrm>
            <a:custGeom>
              <a:avLst/>
              <a:gdLst>
                <a:gd name="T0" fmla="*/ 3 w 75"/>
                <a:gd name="T1" fmla="*/ 10 h 56"/>
                <a:gd name="T2" fmla="*/ 67 w 75"/>
                <a:gd name="T3" fmla="*/ 54 h 56"/>
                <a:gd name="T4" fmla="*/ 73 w 75"/>
                <a:gd name="T5" fmla="*/ 53 h 56"/>
                <a:gd name="T6" fmla="*/ 74 w 75"/>
                <a:gd name="T7" fmla="*/ 52 h 56"/>
                <a:gd name="T8" fmla="*/ 73 w 75"/>
                <a:gd name="T9" fmla="*/ 46 h 56"/>
                <a:gd name="T10" fmla="*/ 8 w 75"/>
                <a:gd name="T11" fmla="*/ 2 h 56"/>
                <a:gd name="T12" fmla="*/ 2 w 75"/>
                <a:gd name="T13" fmla="*/ 3 h 56"/>
                <a:gd name="T14" fmla="*/ 2 w 75"/>
                <a:gd name="T15" fmla="*/ 4 h 56"/>
                <a:gd name="T16" fmla="*/ 3 w 75"/>
                <a:gd name="T17" fmla="*/ 1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56">
                  <a:moveTo>
                    <a:pt x="3" y="10"/>
                  </a:moveTo>
                  <a:cubicBezTo>
                    <a:pt x="67" y="54"/>
                    <a:pt x="67" y="54"/>
                    <a:pt x="67" y="54"/>
                  </a:cubicBezTo>
                  <a:cubicBezTo>
                    <a:pt x="69" y="56"/>
                    <a:pt x="72" y="55"/>
                    <a:pt x="73" y="53"/>
                  </a:cubicBezTo>
                  <a:cubicBezTo>
                    <a:pt x="74" y="52"/>
                    <a:pt x="74" y="52"/>
                    <a:pt x="74" y="52"/>
                  </a:cubicBezTo>
                  <a:cubicBezTo>
                    <a:pt x="75" y="50"/>
                    <a:pt x="75" y="48"/>
                    <a:pt x="73" y="4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6"/>
                    <a:pt x="1" y="9"/>
                    <a:pt x="3" y="10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64" name="Freeform 132"/>
            <p:cNvSpPr>
              <a:spLocks/>
            </p:cNvSpPr>
            <p:nvPr/>
          </p:nvSpPr>
          <p:spPr bwMode="auto">
            <a:xfrm>
              <a:off x="10436958" y="6080089"/>
              <a:ext cx="98851" cy="73705"/>
            </a:xfrm>
            <a:custGeom>
              <a:avLst/>
              <a:gdLst>
                <a:gd name="T0" fmla="*/ 3 w 71"/>
                <a:gd name="T1" fmla="*/ 9 h 53"/>
                <a:gd name="T2" fmla="*/ 63 w 71"/>
                <a:gd name="T3" fmla="*/ 51 h 53"/>
                <a:gd name="T4" fmla="*/ 69 w 71"/>
                <a:gd name="T5" fmla="*/ 50 h 53"/>
                <a:gd name="T6" fmla="*/ 70 w 71"/>
                <a:gd name="T7" fmla="*/ 49 h 53"/>
                <a:gd name="T8" fmla="*/ 69 w 71"/>
                <a:gd name="T9" fmla="*/ 43 h 53"/>
                <a:gd name="T10" fmla="*/ 8 w 71"/>
                <a:gd name="T11" fmla="*/ 1 h 53"/>
                <a:gd name="T12" fmla="*/ 2 w 71"/>
                <a:gd name="T13" fmla="*/ 2 h 53"/>
                <a:gd name="T14" fmla="*/ 1 w 71"/>
                <a:gd name="T15" fmla="*/ 3 h 53"/>
                <a:gd name="T16" fmla="*/ 3 w 71"/>
                <a:gd name="T17" fmla="*/ 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53">
                  <a:moveTo>
                    <a:pt x="3" y="9"/>
                  </a:moveTo>
                  <a:cubicBezTo>
                    <a:pt x="63" y="51"/>
                    <a:pt x="63" y="51"/>
                    <a:pt x="63" y="51"/>
                  </a:cubicBezTo>
                  <a:cubicBezTo>
                    <a:pt x="65" y="53"/>
                    <a:pt x="68" y="52"/>
                    <a:pt x="69" y="50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1" y="47"/>
                    <a:pt x="71" y="44"/>
                    <a:pt x="69" y="43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5"/>
                    <a:pt x="1" y="8"/>
                    <a:pt x="3" y="9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65" name="Freeform 133"/>
            <p:cNvSpPr>
              <a:spLocks/>
            </p:cNvSpPr>
            <p:nvPr/>
          </p:nvSpPr>
          <p:spPr bwMode="auto">
            <a:xfrm>
              <a:off x="10456901" y="6042803"/>
              <a:ext cx="103187" cy="65034"/>
            </a:xfrm>
            <a:custGeom>
              <a:avLst/>
              <a:gdLst>
                <a:gd name="T0" fmla="*/ 34 w 74"/>
                <a:gd name="T1" fmla="*/ 12 h 47"/>
                <a:gd name="T2" fmla="*/ 71 w 74"/>
                <a:gd name="T3" fmla="*/ 38 h 47"/>
                <a:gd name="T4" fmla="*/ 72 w 74"/>
                <a:gd name="T5" fmla="*/ 45 h 47"/>
                <a:gd name="T6" fmla="*/ 65 w 74"/>
                <a:gd name="T7" fmla="*/ 46 h 47"/>
                <a:gd name="T8" fmla="*/ 2 w 74"/>
                <a:gd name="T9" fmla="*/ 2 h 47"/>
                <a:gd name="T10" fmla="*/ 0 w 74"/>
                <a:gd name="T11" fmla="*/ 0 h 47"/>
                <a:gd name="T12" fmla="*/ 34 w 74"/>
                <a:gd name="T13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7">
                  <a:moveTo>
                    <a:pt x="34" y="12"/>
                  </a:moveTo>
                  <a:cubicBezTo>
                    <a:pt x="71" y="38"/>
                    <a:pt x="71" y="38"/>
                    <a:pt x="71" y="38"/>
                  </a:cubicBezTo>
                  <a:cubicBezTo>
                    <a:pt x="73" y="39"/>
                    <a:pt x="74" y="42"/>
                    <a:pt x="72" y="45"/>
                  </a:cubicBezTo>
                  <a:cubicBezTo>
                    <a:pt x="70" y="47"/>
                    <a:pt x="67" y="47"/>
                    <a:pt x="65" y="4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0" y="1"/>
                    <a:pt x="0" y="0"/>
                  </a:cubicBezTo>
                  <a:lnTo>
                    <a:pt x="34" y="12"/>
                  </a:ln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66" name="Freeform 134"/>
            <p:cNvSpPr>
              <a:spLocks/>
            </p:cNvSpPr>
            <p:nvPr/>
          </p:nvSpPr>
          <p:spPr bwMode="auto">
            <a:xfrm>
              <a:off x="10471642" y="5843366"/>
              <a:ext cx="106655" cy="193367"/>
            </a:xfrm>
            <a:custGeom>
              <a:avLst/>
              <a:gdLst>
                <a:gd name="T0" fmla="*/ 41 w 123"/>
                <a:gd name="T1" fmla="*/ 0 h 223"/>
                <a:gd name="T2" fmla="*/ 0 w 123"/>
                <a:gd name="T3" fmla="*/ 222 h 223"/>
                <a:gd name="T4" fmla="*/ 4 w 123"/>
                <a:gd name="T5" fmla="*/ 223 h 223"/>
                <a:gd name="T6" fmla="*/ 7 w 123"/>
                <a:gd name="T7" fmla="*/ 223 h 223"/>
                <a:gd name="T8" fmla="*/ 44 w 123"/>
                <a:gd name="T9" fmla="*/ 14 h 223"/>
                <a:gd name="T10" fmla="*/ 57 w 123"/>
                <a:gd name="T11" fmla="*/ 27 h 223"/>
                <a:gd name="T12" fmla="*/ 65 w 123"/>
                <a:gd name="T13" fmla="*/ 16 h 223"/>
                <a:gd name="T14" fmla="*/ 83 w 123"/>
                <a:gd name="T15" fmla="*/ 29 h 223"/>
                <a:gd name="T16" fmla="*/ 86 w 123"/>
                <a:gd name="T17" fmla="*/ 21 h 223"/>
                <a:gd name="T18" fmla="*/ 95 w 123"/>
                <a:gd name="T19" fmla="*/ 35 h 223"/>
                <a:gd name="T20" fmla="*/ 108 w 123"/>
                <a:gd name="T21" fmla="*/ 27 h 223"/>
                <a:gd name="T22" fmla="*/ 121 w 123"/>
                <a:gd name="T23" fmla="*/ 43 h 223"/>
                <a:gd name="T24" fmla="*/ 123 w 123"/>
                <a:gd name="T25" fmla="*/ 35 h 223"/>
                <a:gd name="T26" fmla="*/ 110 w 123"/>
                <a:gd name="T27" fmla="*/ 17 h 223"/>
                <a:gd name="T28" fmla="*/ 97 w 123"/>
                <a:gd name="T29" fmla="*/ 25 h 223"/>
                <a:gd name="T30" fmla="*/ 84 w 123"/>
                <a:gd name="T31" fmla="*/ 6 h 223"/>
                <a:gd name="T32" fmla="*/ 79 w 123"/>
                <a:gd name="T33" fmla="*/ 19 h 223"/>
                <a:gd name="T34" fmla="*/ 63 w 123"/>
                <a:gd name="T35" fmla="*/ 8 h 223"/>
                <a:gd name="T36" fmla="*/ 57 w 123"/>
                <a:gd name="T37" fmla="*/ 17 h 223"/>
                <a:gd name="T38" fmla="*/ 41 w 123"/>
                <a:gd name="T3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3" h="223">
                  <a:moveTo>
                    <a:pt x="41" y="0"/>
                  </a:moveTo>
                  <a:lnTo>
                    <a:pt x="0" y="222"/>
                  </a:lnTo>
                  <a:lnTo>
                    <a:pt x="4" y="223"/>
                  </a:lnTo>
                  <a:lnTo>
                    <a:pt x="7" y="223"/>
                  </a:lnTo>
                  <a:lnTo>
                    <a:pt x="44" y="14"/>
                  </a:lnTo>
                  <a:lnTo>
                    <a:pt x="57" y="27"/>
                  </a:lnTo>
                  <a:lnTo>
                    <a:pt x="65" y="16"/>
                  </a:lnTo>
                  <a:lnTo>
                    <a:pt x="83" y="29"/>
                  </a:lnTo>
                  <a:lnTo>
                    <a:pt x="86" y="21"/>
                  </a:lnTo>
                  <a:lnTo>
                    <a:pt x="95" y="35"/>
                  </a:lnTo>
                  <a:lnTo>
                    <a:pt x="108" y="27"/>
                  </a:lnTo>
                  <a:lnTo>
                    <a:pt x="121" y="43"/>
                  </a:lnTo>
                  <a:lnTo>
                    <a:pt x="123" y="35"/>
                  </a:lnTo>
                  <a:lnTo>
                    <a:pt x="110" y="17"/>
                  </a:lnTo>
                  <a:lnTo>
                    <a:pt x="97" y="25"/>
                  </a:lnTo>
                  <a:lnTo>
                    <a:pt x="84" y="6"/>
                  </a:lnTo>
                  <a:lnTo>
                    <a:pt x="79" y="19"/>
                  </a:lnTo>
                  <a:lnTo>
                    <a:pt x="63" y="8"/>
                  </a:lnTo>
                  <a:lnTo>
                    <a:pt x="57" y="1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61A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67" name="Freeform 135"/>
            <p:cNvSpPr>
              <a:spLocks/>
            </p:cNvSpPr>
            <p:nvPr/>
          </p:nvSpPr>
          <p:spPr bwMode="auto">
            <a:xfrm>
              <a:off x="10471642" y="5843366"/>
              <a:ext cx="106655" cy="193367"/>
            </a:xfrm>
            <a:custGeom>
              <a:avLst/>
              <a:gdLst>
                <a:gd name="T0" fmla="*/ 41 w 123"/>
                <a:gd name="T1" fmla="*/ 0 h 223"/>
                <a:gd name="T2" fmla="*/ 0 w 123"/>
                <a:gd name="T3" fmla="*/ 222 h 223"/>
                <a:gd name="T4" fmla="*/ 4 w 123"/>
                <a:gd name="T5" fmla="*/ 223 h 223"/>
                <a:gd name="T6" fmla="*/ 7 w 123"/>
                <a:gd name="T7" fmla="*/ 223 h 223"/>
                <a:gd name="T8" fmla="*/ 44 w 123"/>
                <a:gd name="T9" fmla="*/ 14 h 223"/>
                <a:gd name="T10" fmla="*/ 57 w 123"/>
                <a:gd name="T11" fmla="*/ 27 h 223"/>
                <a:gd name="T12" fmla="*/ 65 w 123"/>
                <a:gd name="T13" fmla="*/ 16 h 223"/>
                <a:gd name="T14" fmla="*/ 83 w 123"/>
                <a:gd name="T15" fmla="*/ 29 h 223"/>
                <a:gd name="T16" fmla="*/ 86 w 123"/>
                <a:gd name="T17" fmla="*/ 21 h 223"/>
                <a:gd name="T18" fmla="*/ 95 w 123"/>
                <a:gd name="T19" fmla="*/ 35 h 223"/>
                <a:gd name="T20" fmla="*/ 108 w 123"/>
                <a:gd name="T21" fmla="*/ 27 h 223"/>
                <a:gd name="T22" fmla="*/ 121 w 123"/>
                <a:gd name="T23" fmla="*/ 43 h 223"/>
                <a:gd name="T24" fmla="*/ 123 w 123"/>
                <a:gd name="T25" fmla="*/ 35 h 223"/>
                <a:gd name="T26" fmla="*/ 110 w 123"/>
                <a:gd name="T27" fmla="*/ 17 h 223"/>
                <a:gd name="T28" fmla="*/ 97 w 123"/>
                <a:gd name="T29" fmla="*/ 25 h 223"/>
                <a:gd name="T30" fmla="*/ 84 w 123"/>
                <a:gd name="T31" fmla="*/ 6 h 223"/>
                <a:gd name="T32" fmla="*/ 79 w 123"/>
                <a:gd name="T33" fmla="*/ 19 h 223"/>
                <a:gd name="T34" fmla="*/ 63 w 123"/>
                <a:gd name="T35" fmla="*/ 8 h 223"/>
                <a:gd name="T36" fmla="*/ 57 w 123"/>
                <a:gd name="T37" fmla="*/ 17 h 223"/>
                <a:gd name="T38" fmla="*/ 41 w 123"/>
                <a:gd name="T3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3" h="223">
                  <a:moveTo>
                    <a:pt x="41" y="0"/>
                  </a:moveTo>
                  <a:lnTo>
                    <a:pt x="0" y="222"/>
                  </a:lnTo>
                  <a:lnTo>
                    <a:pt x="4" y="223"/>
                  </a:lnTo>
                  <a:lnTo>
                    <a:pt x="7" y="223"/>
                  </a:lnTo>
                  <a:lnTo>
                    <a:pt x="44" y="14"/>
                  </a:lnTo>
                  <a:lnTo>
                    <a:pt x="57" y="27"/>
                  </a:lnTo>
                  <a:lnTo>
                    <a:pt x="65" y="16"/>
                  </a:lnTo>
                  <a:lnTo>
                    <a:pt x="83" y="29"/>
                  </a:lnTo>
                  <a:lnTo>
                    <a:pt x="86" y="21"/>
                  </a:lnTo>
                  <a:lnTo>
                    <a:pt x="95" y="35"/>
                  </a:lnTo>
                  <a:lnTo>
                    <a:pt x="108" y="27"/>
                  </a:lnTo>
                  <a:lnTo>
                    <a:pt x="121" y="43"/>
                  </a:lnTo>
                  <a:lnTo>
                    <a:pt x="123" y="35"/>
                  </a:lnTo>
                  <a:lnTo>
                    <a:pt x="110" y="17"/>
                  </a:lnTo>
                  <a:lnTo>
                    <a:pt x="97" y="25"/>
                  </a:lnTo>
                  <a:lnTo>
                    <a:pt x="84" y="6"/>
                  </a:lnTo>
                  <a:lnTo>
                    <a:pt x="79" y="19"/>
                  </a:lnTo>
                  <a:lnTo>
                    <a:pt x="63" y="8"/>
                  </a:lnTo>
                  <a:lnTo>
                    <a:pt x="57" y="17"/>
                  </a:lnTo>
                  <a:lnTo>
                    <a:pt x="4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68" name="Freeform 136"/>
            <p:cNvSpPr>
              <a:spLocks/>
            </p:cNvSpPr>
            <p:nvPr/>
          </p:nvSpPr>
          <p:spPr bwMode="auto">
            <a:xfrm>
              <a:off x="10543613" y="5868513"/>
              <a:ext cx="108389" cy="195101"/>
            </a:xfrm>
            <a:custGeom>
              <a:avLst/>
              <a:gdLst>
                <a:gd name="T0" fmla="*/ 57 w 125"/>
                <a:gd name="T1" fmla="*/ 0 h 225"/>
                <a:gd name="T2" fmla="*/ 41 w 125"/>
                <a:gd name="T3" fmla="*/ 8 h 225"/>
                <a:gd name="T4" fmla="*/ 40 w 125"/>
                <a:gd name="T5" fmla="*/ 6 h 225"/>
                <a:gd name="T6" fmla="*/ 38 w 125"/>
                <a:gd name="T7" fmla="*/ 14 h 225"/>
                <a:gd name="T8" fmla="*/ 38 w 125"/>
                <a:gd name="T9" fmla="*/ 14 h 225"/>
                <a:gd name="T10" fmla="*/ 56 w 125"/>
                <a:gd name="T11" fmla="*/ 8 h 225"/>
                <a:gd name="T12" fmla="*/ 72 w 125"/>
                <a:gd name="T13" fmla="*/ 30 h 225"/>
                <a:gd name="T14" fmla="*/ 86 w 125"/>
                <a:gd name="T15" fmla="*/ 21 h 225"/>
                <a:gd name="T16" fmla="*/ 93 w 125"/>
                <a:gd name="T17" fmla="*/ 35 h 225"/>
                <a:gd name="T18" fmla="*/ 112 w 125"/>
                <a:gd name="T19" fmla="*/ 32 h 225"/>
                <a:gd name="T20" fmla="*/ 0 w 125"/>
                <a:gd name="T21" fmla="*/ 222 h 225"/>
                <a:gd name="T22" fmla="*/ 6 w 125"/>
                <a:gd name="T23" fmla="*/ 225 h 225"/>
                <a:gd name="T24" fmla="*/ 125 w 125"/>
                <a:gd name="T25" fmla="*/ 21 h 225"/>
                <a:gd name="T26" fmla="*/ 96 w 125"/>
                <a:gd name="T27" fmla="*/ 29 h 225"/>
                <a:gd name="T28" fmla="*/ 90 w 125"/>
                <a:gd name="T29" fmla="*/ 11 h 225"/>
                <a:gd name="T30" fmla="*/ 74 w 125"/>
                <a:gd name="T31" fmla="*/ 21 h 225"/>
                <a:gd name="T32" fmla="*/ 57 w 125"/>
                <a:gd name="T33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225">
                  <a:moveTo>
                    <a:pt x="57" y="0"/>
                  </a:moveTo>
                  <a:lnTo>
                    <a:pt x="41" y="8"/>
                  </a:lnTo>
                  <a:lnTo>
                    <a:pt x="40" y="6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56" y="8"/>
                  </a:lnTo>
                  <a:lnTo>
                    <a:pt x="72" y="30"/>
                  </a:lnTo>
                  <a:lnTo>
                    <a:pt x="86" y="21"/>
                  </a:lnTo>
                  <a:lnTo>
                    <a:pt x="93" y="35"/>
                  </a:lnTo>
                  <a:lnTo>
                    <a:pt x="112" y="32"/>
                  </a:lnTo>
                  <a:lnTo>
                    <a:pt x="0" y="222"/>
                  </a:lnTo>
                  <a:lnTo>
                    <a:pt x="6" y="225"/>
                  </a:lnTo>
                  <a:lnTo>
                    <a:pt x="125" y="21"/>
                  </a:lnTo>
                  <a:lnTo>
                    <a:pt x="96" y="29"/>
                  </a:lnTo>
                  <a:lnTo>
                    <a:pt x="90" y="11"/>
                  </a:lnTo>
                  <a:lnTo>
                    <a:pt x="74" y="21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61A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69" name="Freeform 137"/>
            <p:cNvSpPr>
              <a:spLocks/>
            </p:cNvSpPr>
            <p:nvPr/>
          </p:nvSpPr>
          <p:spPr bwMode="auto">
            <a:xfrm>
              <a:off x="10543613" y="5868513"/>
              <a:ext cx="108389" cy="195101"/>
            </a:xfrm>
            <a:custGeom>
              <a:avLst/>
              <a:gdLst>
                <a:gd name="T0" fmla="*/ 57 w 125"/>
                <a:gd name="T1" fmla="*/ 0 h 225"/>
                <a:gd name="T2" fmla="*/ 41 w 125"/>
                <a:gd name="T3" fmla="*/ 8 h 225"/>
                <a:gd name="T4" fmla="*/ 40 w 125"/>
                <a:gd name="T5" fmla="*/ 6 h 225"/>
                <a:gd name="T6" fmla="*/ 38 w 125"/>
                <a:gd name="T7" fmla="*/ 14 h 225"/>
                <a:gd name="T8" fmla="*/ 38 w 125"/>
                <a:gd name="T9" fmla="*/ 14 h 225"/>
                <a:gd name="T10" fmla="*/ 56 w 125"/>
                <a:gd name="T11" fmla="*/ 8 h 225"/>
                <a:gd name="T12" fmla="*/ 72 w 125"/>
                <a:gd name="T13" fmla="*/ 30 h 225"/>
                <a:gd name="T14" fmla="*/ 86 w 125"/>
                <a:gd name="T15" fmla="*/ 21 h 225"/>
                <a:gd name="T16" fmla="*/ 93 w 125"/>
                <a:gd name="T17" fmla="*/ 35 h 225"/>
                <a:gd name="T18" fmla="*/ 112 w 125"/>
                <a:gd name="T19" fmla="*/ 32 h 225"/>
                <a:gd name="T20" fmla="*/ 0 w 125"/>
                <a:gd name="T21" fmla="*/ 222 h 225"/>
                <a:gd name="T22" fmla="*/ 6 w 125"/>
                <a:gd name="T23" fmla="*/ 225 h 225"/>
                <a:gd name="T24" fmla="*/ 125 w 125"/>
                <a:gd name="T25" fmla="*/ 21 h 225"/>
                <a:gd name="T26" fmla="*/ 96 w 125"/>
                <a:gd name="T27" fmla="*/ 29 h 225"/>
                <a:gd name="T28" fmla="*/ 90 w 125"/>
                <a:gd name="T29" fmla="*/ 11 h 225"/>
                <a:gd name="T30" fmla="*/ 74 w 125"/>
                <a:gd name="T31" fmla="*/ 21 h 225"/>
                <a:gd name="T32" fmla="*/ 57 w 125"/>
                <a:gd name="T33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5" h="225">
                  <a:moveTo>
                    <a:pt x="57" y="0"/>
                  </a:moveTo>
                  <a:lnTo>
                    <a:pt x="41" y="8"/>
                  </a:lnTo>
                  <a:lnTo>
                    <a:pt x="40" y="6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56" y="8"/>
                  </a:lnTo>
                  <a:lnTo>
                    <a:pt x="72" y="30"/>
                  </a:lnTo>
                  <a:lnTo>
                    <a:pt x="86" y="21"/>
                  </a:lnTo>
                  <a:lnTo>
                    <a:pt x="93" y="35"/>
                  </a:lnTo>
                  <a:lnTo>
                    <a:pt x="112" y="32"/>
                  </a:lnTo>
                  <a:lnTo>
                    <a:pt x="0" y="222"/>
                  </a:lnTo>
                  <a:lnTo>
                    <a:pt x="6" y="225"/>
                  </a:lnTo>
                  <a:lnTo>
                    <a:pt x="125" y="21"/>
                  </a:lnTo>
                  <a:lnTo>
                    <a:pt x="96" y="29"/>
                  </a:lnTo>
                  <a:lnTo>
                    <a:pt x="90" y="11"/>
                  </a:lnTo>
                  <a:lnTo>
                    <a:pt x="74" y="21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70" name="Freeform 138"/>
            <p:cNvSpPr>
              <a:spLocks/>
            </p:cNvSpPr>
            <p:nvPr/>
          </p:nvSpPr>
          <p:spPr bwMode="auto">
            <a:xfrm>
              <a:off x="10471642" y="6035866"/>
              <a:ext cx="3468" cy="867"/>
            </a:xfrm>
            <a:custGeom>
              <a:avLst/>
              <a:gdLst>
                <a:gd name="T0" fmla="*/ 0 w 4"/>
                <a:gd name="T1" fmla="*/ 0 h 1"/>
                <a:gd name="T2" fmla="*/ 0 w 4"/>
                <a:gd name="T3" fmla="*/ 0 h 1"/>
                <a:gd name="T4" fmla="*/ 4 w 4"/>
                <a:gd name="T5" fmla="*/ 1 h 1"/>
                <a:gd name="T6" fmla="*/ 0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71" name="Freeform 139"/>
            <p:cNvSpPr>
              <a:spLocks/>
            </p:cNvSpPr>
            <p:nvPr/>
          </p:nvSpPr>
          <p:spPr bwMode="auto">
            <a:xfrm>
              <a:off x="10471642" y="6035866"/>
              <a:ext cx="3468" cy="867"/>
            </a:xfrm>
            <a:custGeom>
              <a:avLst/>
              <a:gdLst>
                <a:gd name="T0" fmla="*/ 0 w 4"/>
                <a:gd name="T1" fmla="*/ 0 h 1"/>
                <a:gd name="T2" fmla="*/ 0 w 4"/>
                <a:gd name="T3" fmla="*/ 0 h 1"/>
                <a:gd name="T4" fmla="*/ 4 w 4"/>
                <a:gd name="T5" fmla="*/ 1 h 1"/>
                <a:gd name="T6" fmla="*/ 0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72" name="Freeform 140"/>
            <p:cNvSpPr>
              <a:spLocks/>
            </p:cNvSpPr>
            <p:nvPr/>
          </p:nvSpPr>
          <p:spPr bwMode="auto">
            <a:xfrm>
              <a:off x="10404874" y="5310091"/>
              <a:ext cx="263603" cy="274876"/>
            </a:xfrm>
            <a:custGeom>
              <a:avLst/>
              <a:gdLst>
                <a:gd name="T0" fmla="*/ 39 w 189"/>
                <a:gd name="T1" fmla="*/ 3 h 197"/>
                <a:gd name="T2" fmla="*/ 43 w 189"/>
                <a:gd name="T3" fmla="*/ 0 h 197"/>
                <a:gd name="T4" fmla="*/ 189 w 189"/>
                <a:gd name="T5" fmla="*/ 173 h 197"/>
                <a:gd name="T6" fmla="*/ 160 w 189"/>
                <a:gd name="T7" fmla="*/ 197 h 197"/>
                <a:gd name="T8" fmla="*/ 141 w 189"/>
                <a:gd name="T9" fmla="*/ 176 h 197"/>
                <a:gd name="T10" fmla="*/ 33 w 189"/>
                <a:gd name="T11" fmla="*/ 129 h 197"/>
                <a:gd name="T12" fmla="*/ 39 w 189"/>
                <a:gd name="T13" fmla="*/ 3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9" h="197">
                  <a:moveTo>
                    <a:pt x="39" y="3"/>
                  </a:moveTo>
                  <a:cubicBezTo>
                    <a:pt x="40" y="2"/>
                    <a:pt x="42" y="1"/>
                    <a:pt x="43" y="0"/>
                  </a:cubicBezTo>
                  <a:cubicBezTo>
                    <a:pt x="189" y="173"/>
                    <a:pt x="189" y="173"/>
                    <a:pt x="189" y="173"/>
                  </a:cubicBezTo>
                  <a:cubicBezTo>
                    <a:pt x="160" y="197"/>
                    <a:pt x="160" y="197"/>
                    <a:pt x="160" y="197"/>
                  </a:cubicBezTo>
                  <a:cubicBezTo>
                    <a:pt x="141" y="176"/>
                    <a:pt x="141" y="176"/>
                    <a:pt x="141" y="176"/>
                  </a:cubicBezTo>
                  <a:cubicBezTo>
                    <a:pt x="119" y="159"/>
                    <a:pt x="56" y="155"/>
                    <a:pt x="33" y="129"/>
                  </a:cubicBezTo>
                  <a:cubicBezTo>
                    <a:pt x="0" y="92"/>
                    <a:pt x="3" y="36"/>
                    <a:pt x="39" y="3"/>
                  </a:cubicBezTo>
                </a:path>
              </a:pathLst>
            </a:custGeom>
            <a:solidFill>
              <a:srgbClr val="00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73" name="Freeform 141"/>
            <p:cNvSpPr>
              <a:spLocks/>
            </p:cNvSpPr>
            <p:nvPr/>
          </p:nvSpPr>
          <p:spPr bwMode="auto">
            <a:xfrm>
              <a:off x="10464705" y="5263266"/>
              <a:ext cx="242792" cy="288749"/>
            </a:xfrm>
            <a:custGeom>
              <a:avLst/>
              <a:gdLst>
                <a:gd name="T0" fmla="*/ 4 w 174"/>
                <a:gd name="T1" fmla="*/ 31 h 207"/>
                <a:gd name="T2" fmla="*/ 0 w 174"/>
                <a:gd name="T3" fmla="*/ 34 h 207"/>
                <a:gd name="T4" fmla="*/ 146 w 174"/>
                <a:gd name="T5" fmla="*/ 207 h 207"/>
                <a:gd name="T6" fmla="*/ 174 w 174"/>
                <a:gd name="T7" fmla="*/ 183 h 207"/>
                <a:gd name="T8" fmla="*/ 157 w 174"/>
                <a:gd name="T9" fmla="*/ 160 h 207"/>
                <a:gd name="T10" fmla="*/ 129 w 174"/>
                <a:gd name="T11" fmla="*/ 46 h 207"/>
                <a:gd name="T12" fmla="*/ 4 w 174"/>
                <a:gd name="T13" fmla="*/ 31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" h="207">
                  <a:moveTo>
                    <a:pt x="4" y="31"/>
                  </a:moveTo>
                  <a:cubicBezTo>
                    <a:pt x="2" y="32"/>
                    <a:pt x="1" y="33"/>
                    <a:pt x="0" y="34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74" y="183"/>
                    <a:pt x="174" y="183"/>
                    <a:pt x="174" y="183"/>
                  </a:cubicBezTo>
                  <a:cubicBezTo>
                    <a:pt x="157" y="160"/>
                    <a:pt x="157" y="160"/>
                    <a:pt x="157" y="160"/>
                  </a:cubicBezTo>
                  <a:cubicBezTo>
                    <a:pt x="143" y="136"/>
                    <a:pt x="150" y="73"/>
                    <a:pt x="129" y="46"/>
                  </a:cubicBezTo>
                  <a:cubicBezTo>
                    <a:pt x="99" y="7"/>
                    <a:pt x="42" y="0"/>
                    <a:pt x="4" y="31"/>
                  </a:cubicBezTo>
                </a:path>
              </a:pathLst>
            </a:custGeom>
            <a:solidFill>
              <a:srgbClr val="00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74" name="Freeform 142"/>
            <p:cNvSpPr>
              <a:spLocks/>
            </p:cNvSpPr>
            <p:nvPr/>
          </p:nvSpPr>
          <p:spPr bwMode="auto">
            <a:xfrm>
              <a:off x="10624254" y="5515597"/>
              <a:ext cx="96250" cy="82376"/>
            </a:xfrm>
            <a:custGeom>
              <a:avLst/>
              <a:gdLst>
                <a:gd name="T0" fmla="*/ 7 w 69"/>
                <a:gd name="T1" fmla="*/ 58 h 59"/>
                <a:gd name="T2" fmla="*/ 67 w 69"/>
                <a:gd name="T3" fmla="*/ 7 h 59"/>
                <a:gd name="T4" fmla="*/ 67 w 69"/>
                <a:gd name="T5" fmla="*/ 2 h 59"/>
                <a:gd name="T6" fmla="*/ 67 w 69"/>
                <a:gd name="T7" fmla="*/ 1 h 59"/>
                <a:gd name="T8" fmla="*/ 61 w 69"/>
                <a:gd name="T9" fmla="*/ 1 h 59"/>
                <a:gd name="T10" fmla="*/ 2 w 69"/>
                <a:gd name="T11" fmla="*/ 51 h 59"/>
                <a:gd name="T12" fmla="*/ 1 w 69"/>
                <a:gd name="T13" fmla="*/ 56 h 59"/>
                <a:gd name="T14" fmla="*/ 2 w 69"/>
                <a:gd name="T15" fmla="*/ 57 h 59"/>
                <a:gd name="T16" fmla="*/ 7 w 69"/>
                <a:gd name="T17" fmla="*/ 5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59">
                  <a:moveTo>
                    <a:pt x="7" y="58"/>
                  </a:moveTo>
                  <a:cubicBezTo>
                    <a:pt x="67" y="7"/>
                    <a:pt x="67" y="7"/>
                    <a:pt x="67" y="7"/>
                  </a:cubicBezTo>
                  <a:cubicBezTo>
                    <a:pt x="68" y="6"/>
                    <a:pt x="69" y="4"/>
                    <a:pt x="67" y="2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5" y="0"/>
                    <a:pt x="63" y="0"/>
                    <a:pt x="61" y="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0" y="52"/>
                    <a:pt x="0" y="55"/>
                    <a:pt x="1" y="56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3" y="59"/>
                    <a:pt x="6" y="59"/>
                    <a:pt x="7" y="58"/>
                  </a:cubicBezTo>
                </a:path>
              </a:pathLst>
            </a:cu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75" name="Freeform 143"/>
            <p:cNvSpPr>
              <a:spLocks/>
            </p:cNvSpPr>
            <p:nvPr/>
          </p:nvSpPr>
          <p:spPr bwMode="auto">
            <a:xfrm>
              <a:off x="10635527" y="5526869"/>
              <a:ext cx="125732" cy="121396"/>
            </a:xfrm>
            <a:custGeom>
              <a:avLst/>
              <a:gdLst>
                <a:gd name="T0" fmla="*/ 58 w 90"/>
                <a:gd name="T1" fmla="*/ 0 h 87"/>
                <a:gd name="T2" fmla="*/ 61 w 90"/>
                <a:gd name="T3" fmla="*/ 3 h 87"/>
                <a:gd name="T4" fmla="*/ 82 w 90"/>
                <a:gd name="T5" fmla="*/ 28 h 87"/>
                <a:gd name="T6" fmla="*/ 79 w 90"/>
                <a:gd name="T7" fmla="*/ 59 h 87"/>
                <a:gd name="T8" fmla="*/ 54 w 90"/>
                <a:gd name="T9" fmla="*/ 80 h 87"/>
                <a:gd name="T10" fmla="*/ 23 w 90"/>
                <a:gd name="T11" fmla="*/ 77 h 87"/>
                <a:gd name="T12" fmla="*/ 2 w 90"/>
                <a:gd name="T13" fmla="*/ 52 h 87"/>
                <a:gd name="T14" fmla="*/ 0 w 90"/>
                <a:gd name="T15" fmla="*/ 49 h 87"/>
                <a:gd name="T16" fmla="*/ 58 w 90"/>
                <a:gd name="T1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87">
                  <a:moveTo>
                    <a:pt x="58" y="0"/>
                  </a:moveTo>
                  <a:cubicBezTo>
                    <a:pt x="59" y="1"/>
                    <a:pt x="60" y="2"/>
                    <a:pt x="61" y="3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90" y="37"/>
                    <a:pt x="88" y="51"/>
                    <a:pt x="79" y="59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45" y="87"/>
                    <a:pt x="31" y="86"/>
                    <a:pt x="23" y="77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1" y="51"/>
                    <a:pt x="1" y="50"/>
                    <a:pt x="0" y="49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BBB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76" name="Freeform 144"/>
            <p:cNvSpPr>
              <a:spLocks/>
            </p:cNvSpPr>
            <p:nvPr/>
          </p:nvSpPr>
          <p:spPr bwMode="auto">
            <a:xfrm>
              <a:off x="10711833" y="5608378"/>
              <a:ext cx="32083" cy="29482"/>
            </a:xfrm>
            <a:custGeom>
              <a:avLst/>
              <a:gdLst>
                <a:gd name="T0" fmla="*/ 23 w 23"/>
                <a:gd name="T1" fmla="*/ 0 h 21"/>
                <a:gd name="T2" fmla="*/ 15 w 23"/>
                <a:gd name="T3" fmla="*/ 14 h 21"/>
                <a:gd name="T4" fmla="*/ 0 w 23"/>
                <a:gd name="T5" fmla="*/ 20 h 21"/>
                <a:gd name="T6" fmla="*/ 23 w 23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1">
                  <a:moveTo>
                    <a:pt x="23" y="0"/>
                  </a:moveTo>
                  <a:cubicBezTo>
                    <a:pt x="23" y="4"/>
                    <a:pt x="20" y="9"/>
                    <a:pt x="15" y="14"/>
                  </a:cubicBezTo>
                  <a:cubicBezTo>
                    <a:pt x="9" y="18"/>
                    <a:pt x="4" y="21"/>
                    <a:pt x="0" y="20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77" name="Freeform 145"/>
            <p:cNvSpPr>
              <a:spLocks/>
            </p:cNvSpPr>
            <p:nvPr/>
          </p:nvSpPr>
          <p:spPr bwMode="auto">
            <a:xfrm>
              <a:off x="10640730" y="5555484"/>
              <a:ext cx="114459" cy="63299"/>
            </a:xfrm>
            <a:custGeom>
              <a:avLst/>
              <a:gdLst>
                <a:gd name="T0" fmla="*/ 8 w 82"/>
                <a:gd name="T1" fmla="*/ 44 h 45"/>
                <a:gd name="T2" fmla="*/ 78 w 82"/>
                <a:gd name="T3" fmla="*/ 10 h 45"/>
                <a:gd name="T4" fmla="*/ 81 w 82"/>
                <a:gd name="T5" fmla="*/ 4 h 45"/>
                <a:gd name="T6" fmla="*/ 80 w 82"/>
                <a:gd name="T7" fmla="*/ 3 h 45"/>
                <a:gd name="T8" fmla="*/ 74 w 82"/>
                <a:gd name="T9" fmla="*/ 1 h 45"/>
                <a:gd name="T10" fmla="*/ 4 w 82"/>
                <a:gd name="T11" fmla="*/ 35 h 45"/>
                <a:gd name="T12" fmla="*/ 1 w 82"/>
                <a:gd name="T13" fmla="*/ 41 h 45"/>
                <a:gd name="T14" fmla="*/ 2 w 82"/>
                <a:gd name="T15" fmla="*/ 42 h 45"/>
                <a:gd name="T16" fmla="*/ 8 w 82"/>
                <a:gd name="T1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45">
                  <a:moveTo>
                    <a:pt x="8" y="44"/>
                  </a:moveTo>
                  <a:cubicBezTo>
                    <a:pt x="78" y="10"/>
                    <a:pt x="78" y="10"/>
                    <a:pt x="78" y="10"/>
                  </a:cubicBezTo>
                  <a:cubicBezTo>
                    <a:pt x="81" y="9"/>
                    <a:pt x="82" y="6"/>
                    <a:pt x="81" y="4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79" y="1"/>
                    <a:pt x="76" y="0"/>
                    <a:pt x="74" y="1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" y="36"/>
                    <a:pt x="0" y="39"/>
                    <a:pt x="1" y="41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3" y="44"/>
                    <a:pt x="6" y="45"/>
                    <a:pt x="8" y="44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78" name="Freeform 146"/>
            <p:cNvSpPr>
              <a:spLocks/>
            </p:cNvSpPr>
            <p:nvPr/>
          </p:nvSpPr>
          <p:spPr bwMode="auto">
            <a:xfrm>
              <a:off x="10657205" y="5578029"/>
              <a:ext cx="107522" cy="59831"/>
            </a:xfrm>
            <a:custGeom>
              <a:avLst/>
              <a:gdLst>
                <a:gd name="T0" fmla="*/ 8 w 77"/>
                <a:gd name="T1" fmla="*/ 42 h 43"/>
                <a:gd name="T2" fmla="*/ 74 w 77"/>
                <a:gd name="T3" fmla="*/ 10 h 43"/>
                <a:gd name="T4" fmla="*/ 76 w 77"/>
                <a:gd name="T5" fmla="*/ 4 h 43"/>
                <a:gd name="T6" fmla="*/ 76 w 77"/>
                <a:gd name="T7" fmla="*/ 3 h 43"/>
                <a:gd name="T8" fmla="*/ 70 w 77"/>
                <a:gd name="T9" fmla="*/ 1 h 43"/>
                <a:gd name="T10" fmla="*/ 3 w 77"/>
                <a:gd name="T11" fmla="*/ 33 h 43"/>
                <a:gd name="T12" fmla="*/ 1 w 77"/>
                <a:gd name="T13" fmla="*/ 39 h 43"/>
                <a:gd name="T14" fmla="*/ 2 w 77"/>
                <a:gd name="T15" fmla="*/ 40 h 43"/>
                <a:gd name="T16" fmla="*/ 8 w 77"/>
                <a:gd name="T17" fmla="*/ 4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43">
                  <a:moveTo>
                    <a:pt x="8" y="42"/>
                  </a:moveTo>
                  <a:cubicBezTo>
                    <a:pt x="74" y="10"/>
                    <a:pt x="74" y="10"/>
                    <a:pt x="74" y="10"/>
                  </a:cubicBezTo>
                  <a:cubicBezTo>
                    <a:pt x="76" y="9"/>
                    <a:pt x="77" y="7"/>
                    <a:pt x="76" y="4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5" y="1"/>
                    <a:pt x="72" y="0"/>
                    <a:pt x="70" y="1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1" y="34"/>
                    <a:pt x="0" y="37"/>
                    <a:pt x="1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42"/>
                    <a:pt x="5" y="43"/>
                    <a:pt x="8" y="42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79" name="Freeform 147"/>
            <p:cNvSpPr>
              <a:spLocks/>
            </p:cNvSpPr>
            <p:nvPr/>
          </p:nvSpPr>
          <p:spPr bwMode="auto">
            <a:xfrm>
              <a:off x="10632926" y="5536408"/>
              <a:ext cx="105788" cy="61565"/>
            </a:xfrm>
            <a:custGeom>
              <a:avLst/>
              <a:gdLst>
                <a:gd name="T0" fmla="*/ 27 w 76"/>
                <a:gd name="T1" fmla="*/ 21 h 44"/>
                <a:gd name="T2" fmla="*/ 68 w 76"/>
                <a:gd name="T3" fmla="*/ 1 h 44"/>
                <a:gd name="T4" fmla="*/ 75 w 76"/>
                <a:gd name="T5" fmla="*/ 4 h 44"/>
                <a:gd name="T6" fmla="*/ 72 w 76"/>
                <a:gd name="T7" fmla="*/ 10 h 44"/>
                <a:gd name="T8" fmla="*/ 2 w 76"/>
                <a:gd name="T9" fmla="*/ 43 h 44"/>
                <a:gd name="T10" fmla="*/ 0 w 76"/>
                <a:gd name="T11" fmla="*/ 44 h 44"/>
                <a:gd name="T12" fmla="*/ 27 w 76"/>
                <a:gd name="T13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44">
                  <a:moveTo>
                    <a:pt x="27" y="21"/>
                  </a:moveTo>
                  <a:cubicBezTo>
                    <a:pt x="68" y="1"/>
                    <a:pt x="68" y="1"/>
                    <a:pt x="68" y="1"/>
                  </a:cubicBezTo>
                  <a:cubicBezTo>
                    <a:pt x="70" y="0"/>
                    <a:pt x="73" y="1"/>
                    <a:pt x="75" y="4"/>
                  </a:cubicBezTo>
                  <a:cubicBezTo>
                    <a:pt x="76" y="6"/>
                    <a:pt x="75" y="9"/>
                    <a:pt x="72" y="10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1" y="44"/>
                    <a:pt x="1" y="44"/>
                    <a:pt x="0" y="44"/>
                  </a:cubicBezTo>
                  <a:lnTo>
                    <a:pt x="27" y="21"/>
                  </a:ln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80" name="Freeform 148"/>
            <p:cNvSpPr>
              <a:spLocks/>
            </p:cNvSpPr>
            <p:nvPr/>
          </p:nvSpPr>
          <p:spPr bwMode="auto">
            <a:xfrm>
              <a:off x="10484649" y="5408075"/>
              <a:ext cx="153479" cy="171689"/>
            </a:xfrm>
            <a:custGeom>
              <a:avLst/>
              <a:gdLst>
                <a:gd name="T0" fmla="*/ 72 w 177"/>
                <a:gd name="T1" fmla="*/ 0 h 198"/>
                <a:gd name="T2" fmla="*/ 50 w 177"/>
                <a:gd name="T3" fmla="*/ 3 h 198"/>
                <a:gd name="T4" fmla="*/ 51 w 177"/>
                <a:gd name="T5" fmla="*/ 18 h 198"/>
                <a:gd name="T6" fmla="*/ 27 w 177"/>
                <a:gd name="T7" fmla="*/ 19 h 198"/>
                <a:gd name="T8" fmla="*/ 35 w 177"/>
                <a:gd name="T9" fmla="*/ 29 h 198"/>
                <a:gd name="T10" fmla="*/ 18 w 177"/>
                <a:gd name="T11" fmla="*/ 37 h 198"/>
                <a:gd name="T12" fmla="*/ 22 w 177"/>
                <a:gd name="T13" fmla="*/ 48 h 198"/>
                <a:gd name="T14" fmla="*/ 0 w 177"/>
                <a:gd name="T15" fmla="*/ 55 h 198"/>
                <a:gd name="T16" fmla="*/ 172 w 177"/>
                <a:gd name="T17" fmla="*/ 198 h 198"/>
                <a:gd name="T18" fmla="*/ 175 w 177"/>
                <a:gd name="T19" fmla="*/ 196 h 198"/>
                <a:gd name="T20" fmla="*/ 177 w 177"/>
                <a:gd name="T21" fmla="*/ 194 h 198"/>
                <a:gd name="T22" fmla="*/ 14 w 177"/>
                <a:gd name="T23" fmla="*/ 58 h 198"/>
                <a:gd name="T24" fmla="*/ 32 w 177"/>
                <a:gd name="T25" fmla="*/ 53 h 198"/>
                <a:gd name="T26" fmla="*/ 26 w 177"/>
                <a:gd name="T27" fmla="*/ 40 h 198"/>
                <a:gd name="T28" fmla="*/ 47 w 177"/>
                <a:gd name="T29" fmla="*/ 32 h 198"/>
                <a:gd name="T30" fmla="*/ 40 w 177"/>
                <a:gd name="T31" fmla="*/ 26 h 198"/>
                <a:gd name="T32" fmla="*/ 58 w 177"/>
                <a:gd name="T33" fmla="*/ 24 h 198"/>
                <a:gd name="T34" fmla="*/ 56 w 177"/>
                <a:gd name="T35" fmla="*/ 8 h 198"/>
                <a:gd name="T36" fmla="*/ 77 w 177"/>
                <a:gd name="T37" fmla="*/ 6 h 198"/>
                <a:gd name="T38" fmla="*/ 72 w 177"/>
                <a:gd name="T3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7" h="198">
                  <a:moveTo>
                    <a:pt x="72" y="0"/>
                  </a:moveTo>
                  <a:lnTo>
                    <a:pt x="50" y="3"/>
                  </a:lnTo>
                  <a:lnTo>
                    <a:pt x="51" y="18"/>
                  </a:lnTo>
                  <a:lnTo>
                    <a:pt x="27" y="19"/>
                  </a:lnTo>
                  <a:lnTo>
                    <a:pt x="35" y="29"/>
                  </a:lnTo>
                  <a:lnTo>
                    <a:pt x="18" y="37"/>
                  </a:lnTo>
                  <a:lnTo>
                    <a:pt x="22" y="48"/>
                  </a:lnTo>
                  <a:lnTo>
                    <a:pt x="0" y="55"/>
                  </a:lnTo>
                  <a:lnTo>
                    <a:pt x="172" y="198"/>
                  </a:lnTo>
                  <a:lnTo>
                    <a:pt x="175" y="196"/>
                  </a:lnTo>
                  <a:lnTo>
                    <a:pt x="177" y="194"/>
                  </a:lnTo>
                  <a:lnTo>
                    <a:pt x="14" y="58"/>
                  </a:lnTo>
                  <a:lnTo>
                    <a:pt x="32" y="53"/>
                  </a:lnTo>
                  <a:lnTo>
                    <a:pt x="26" y="40"/>
                  </a:lnTo>
                  <a:lnTo>
                    <a:pt x="47" y="32"/>
                  </a:lnTo>
                  <a:lnTo>
                    <a:pt x="40" y="26"/>
                  </a:lnTo>
                  <a:lnTo>
                    <a:pt x="58" y="24"/>
                  </a:lnTo>
                  <a:lnTo>
                    <a:pt x="56" y="8"/>
                  </a:lnTo>
                  <a:lnTo>
                    <a:pt x="77" y="6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B393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81" name="Freeform 149"/>
            <p:cNvSpPr>
              <a:spLocks/>
            </p:cNvSpPr>
            <p:nvPr/>
          </p:nvSpPr>
          <p:spPr bwMode="auto">
            <a:xfrm>
              <a:off x="10484649" y="5408075"/>
              <a:ext cx="153479" cy="171689"/>
            </a:xfrm>
            <a:custGeom>
              <a:avLst/>
              <a:gdLst>
                <a:gd name="T0" fmla="*/ 72 w 177"/>
                <a:gd name="T1" fmla="*/ 0 h 198"/>
                <a:gd name="T2" fmla="*/ 50 w 177"/>
                <a:gd name="T3" fmla="*/ 3 h 198"/>
                <a:gd name="T4" fmla="*/ 51 w 177"/>
                <a:gd name="T5" fmla="*/ 18 h 198"/>
                <a:gd name="T6" fmla="*/ 27 w 177"/>
                <a:gd name="T7" fmla="*/ 19 h 198"/>
                <a:gd name="T8" fmla="*/ 35 w 177"/>
                <a:gd name="T9" fmla="*/ 29 h 198"/>
                <a:gd name="T10" fmla="*/ 18 w 177"/>
                <a:gd name="T11" fmla="*/ 37 h 198"/>
                <a:gd name="T12" fmla="*/ 22 w 177"/>
                <a:gd name="T13" fmla="*/ 48 h 198"/>
                <a:gd name="T14" fmla="*/ 0 w 177"/>
                <a:gd name="T15" fmla="*/ 55 h 198"/>
                <a:gd name="T16" fmla="*/ 172 w 177"/>
                <a:gd name="T17" fmla="*/ 198 h 198"/>
                <a:gd name="T18" fmla="*/ 175 w 177"/>
                <a:gd name="T19" fmla="*/ 196 h 198"/>
                <a:gd name="T20" fmla="*/ 177 w 177"/>
                <a:gd name="T21" fmla="*/ 194 h 198"/>
                <a:gd name="T22" fmla="*/ 14 w 177"/>
                <a:gd name="T23" fmla="*/ 58 h 198"/>
                <a:gd name="T24" fmla="*/ 32 w 177"/>
                <a:gd name="T25" fmla="*/ 53 h 198"/>
                <a:gd name="T26" fmla="*/ 26 w 177"/>
                <a:gd name="T27" fmla="*/ 40 h 198"/>
                <a:gd name="T28" fmla="*/ 47 w 177"/>
                <a:gd name="T29" fmla="*/ 32 h 198"/>
                <a:gd name="T30" fmla="*/ 40 w 177"/>
                <a:gd name="T31" fmla="*/ 26 h 198"/>
                <a:gd name="T32" fmla="*/ 58 w 177"/>
                <a:gd name="T33" fmla="*/ 24 h 198"/>
                <a:gd name="T34" fmla="*/ 56 w 177"/>
                <a:gd name="T35" fmla="*/ 8 h 198"/>
                <a:gd name="T36" fmla="*/ 77 w 177"/>
                <a:gd name="T37" fmla="*/ 6 h 198"/>
                <a:gd name="T38" fmla="*/ 72 w 177"/>
                <a:gd name="T3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7" h="198">
                  <a:moveTo>
                    <a:pt x="72" y="0"/>
                  </a:moveTo>
                  <a:lnTo>
                    <a:pt x="50" y="3"/>
                  </a:lnTo>
                  <a:lnTo>
                    <a:pt x="51" y="18"/>
                  </a:lnTo>
                  <a:lnTo>
                    <a:pt x="27" y="19"/>
                  </a:lnTo>
                  <a:lnTo>
                    <a:pt x="35" y="29"/>
                  </a:lnTo>
                  <a:lnTo>
                    <a:pt x="18" y="37"/>
                  </a:lnTo>
                  <a:lnTo>
                    <a:pt x="22" y="48"/>
                  </a:lnTo>
                  <a:lnTo>
                    <a:pt x="0" y="55"/>
                  </a:lnTo>
                  <a:lnTo>
                    <a:pt x="172" y="198"/>
                  </a:lnTo>
                  <a:lnTo>
                    <a:pt x="175" y="196"/>
                  </a:lnTo>
                  <a:lnTo>
                    <a:pt x="177" y="194"/>
                  </a:lnTo>
                  <a:lnTo>
                    <a:pt x="14" y="58"/>
                  </a:lnTo>
                  <a:lnTo>
                    <a:pt x="32" y="53"/>
                  </a:lnTo>
                  <a:lnTo>
                    <a:pt x="26" y="40"/>
                  </a:lnTo>
                  <a:lnTo>
                    <a:pt x="47" y="32"/>
                  </a:lnTo>
                  <a:lnTo>
                    <a:pt x="40" y="26"/>
                  </a:lnTo>
                  <a:lnTo>
                    <a:pt x="58" y="24"/>
                  </a:lnTo>
                  <a:lnTo>
                    <a:pt x="56" y="8"/>
                  </a:lnTo>
                  <a:lnTo>
                    <a:pt x="77" y="6"/>
                  </a:lnTo>
                  <a:lnTo>
                    <a:pt x="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82" name="Freeform 150"/>
            <p:cNvSpPr>
              <a:spLocks/>
            </p:cNvSpPr>
            <p:nvPr/>
          </p:nvSpPr>
          <p:spPr bwMode="auto">
            <a:xfrm>
              <a:off x="10547081" y="5350845"/>
              <a:ext cx="148277" cy="179493"/>
            </a:xfrm>
            <a:custGeom>
              <a:avLst/>
              <a:gdLst>
                <a:gd name="T0" fmla="*/ 55 w 171"/>
                <a:gd name="T1" fmla="*/ 0 h 207"/>
                <a:gd name="T2" fmla="*/ 47 w 171"/>
                <a:gd name="T3" fmla="*/ 27 h 207"/>
                <a:gd name="T4" fmla="*/ 28 w 171"/>
                <a:gd name="T5" fmla="*/ 26 h 207"/>
                <a:gd name="T6" fmla="*/ 29 w 171"/>
                <a:gd name="T7" fmla="*/ 45 h 207"/>
                <a:gd name="T8" fmla="*/ 4 w 171"/>
                <a:gd name="T9" fmla="*/ 48 h 207"/>
                <a:gd name="T10" fmla="*/ 0 w 171"/>
                <a:gd name="T11" fmla="*/ 66 h 207"/>
                <a:gd name="T12" fmla="*/ 0 w 171"/>
                <a:gd name="T13" fmla="*/ 66 h 207"/>
                <a:gd name="T14" fmla="*/ 5 w 171"/>
                <a:gd name="T15" fmla="*/ 72 h 207"/>
                <a:gd name="T16" fmla="*/ 7 w 171"/>
                <a:gd name="T17" fmla="*/ 71 h 207"/>
                <a:gd name="T18" fmla="*/ 8 w 171"/>
                <a:gd name="T19" fmla="*/ 53 h 207"/>
                <a:gd name="T20" fmla="*/ 36 w 171"/>
                <a:gd name="T21" fmla="*/ 50 h 207"/>
                <a:gd name="T22" fmla="*/ 36 w 171"/>
                <a:gd name="T23" fmla="*/ 32 h 207"/>
                <a:gd name="T24" fmla="*/ 52 w 171"/>
                <a:gd name="T25" fmla="*/ 35 h 207"/>
                <a:gd name="T26" fmla="*/ 57 w 171"/>
                <a:gd name="T27" fmla="*/ 16 h 207"/>
                <a:gd name="T28" fmla="*/ 166 w 171"/>
                <a:gd name="T29" fmla="*/ 207 h 207"/>
                <a:gd name="T30" fmla="*/ 171 w 171"/>
                <a:gd name="T31" fmla="*/ 204 h 207"/>
                <a:gd name="T32" fmla="*/ 171 w 171"/>
                <a:gd name="T33" fmla="*/ 204 h 207"/>
                <a:gd name="T34" fmla="*/ 55 w 171"/>
                <a:gd name="T35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1" h="207">
                  <a:moveTo>
                    <a:pt x="55" y="0"/>
                  </a:moveTo>
                  <a:lnTo>
                    <a:pt x="47" y="27"/>
                  </a:lnTo>
                  <a:lnTo>
                    <a:pt x="28" y="26"/>
                  </a:lnTo>
                  <a:lnTo>
                    <a:pt x="29" y="45"/>
                  </a:lnTo>
                  <a:lnTo>
                    <a:pt x="4" y="4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5" y="72"/>
                  </a:lnTo>
                  <a:lnTo>
                    <a:pt x="7" y="71"/>
                  </a:lnTo>
                  <a:lnTo>
                    <a:pt x="8" y="53"/>
                  </a:lnTo>
                  <a:lnTo>
                    <a:pt x="36" y="50"/>
                  </a:lnTo>
                  <a:lnTo>
                    <a:pt x="36" y="32"/>
                  </a:lnTo>
                  <a:lnTo>
                    <a:pt x="52" y="35"/>
                  </a:lnTo>
                  <a:lnTo>
                    <a:pt x="57" y="16"/>
                  </a:lnTo>
                  <a:lnTo>
                    <a:pt x="166" y="207"/>
                  </a:lnTo>
                  <a:lnTo>
                    <a:pt x="171" y="204"/>
                  </a:lnTo>
                  <a:lnTo>
                    <a:pt x="171" y="204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B393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83" name="Freeform 151"/>
            <p:cNvSpPr>
              <a:spLocks/>
            </p:cNvSpPr>
            <p:nvPr/>
          </p:nvSpPr>
          <p:spPr bwMode="auto">
            <a:xfrm>
              <a:off x="10547081" y="5350845"/>
              <a:ext cx="148277" cy="179493"/>
            </a:xfrm>
            <a:custGeom>
              <a:avLst/>
              <a:gdLst>
                <a:gd name="T0" fmla="*/ 55 w 171"/>
                <a:gd name="T1" fmla="*/ 0 h 207"/>
                <a:gd name="T2" fmla="*/ 47 w 171"/>
                <a:gd name="T3" fmla="*/ 27 h 207"/>
                <a:gd name="T4" fmla="*/ 28 w 171"/>
                <a:gd name="T5" fmla="*/ 26 h 207"/>
                <a:gd name="T6" fmla="*/ 29 w 171"/>
                <a:gd name="T7" fmla="*/ 45 h 207"/>
                <a:gd name="T8" fmla="*/ 4 w 171"/>
                <a:gd name="T9" fmla="*/ 48 h 207"/>
                <a:gd name="T10" fmla="*/ 0 w 171"/>
                <a:gd name="T11" fmla="*/ 66 h 207"/>
                <a:gd name="T12" fmla="*/ 0 w 171"/>
                <a:gd name="T13" fmla="*/ 66 h 207"/>
                <a:gd name="T14" fmla="*/ 5 w 171"/>
                <a:gd name="T15" fmla="*/ 72 h 207"/>
                <a:gd name="T16" fmla="*/ 7 w 171"/>
                <a:gd name="T17" fmla="*/ 71 h 207"/>
                <a:gd name="T18" fmla="*/ 8 w 171"/>
                <a:gd name="T19" fmla="*/ 53 h 207"/>
                <a:gd name="T20" fmla="*/ 36 w 171"/>
                <a:gd name="T21" fmla="*/ 50 h 207"/>
                <a:gd name="T22" fmla="*/ 36 w 171"/>
                <a:gd name="T23" fmla="*/ 32 h 207"/>
                <a:gd name="T24" fmla="*/ 52 w 171"/>
                <a:gd name="T25" fmla="*/ 35 h 207"/>
                <a:gd name="T26" fmla="*/ 57 w 171"/>
                <a:gd name="T27" fmla="*/ 16 h 207"/>
                <a:gd name="T28" fmla="*/ 166 w 171"/>
                <a:gd name="T29" fmla="*/ 207 h 207"/>
                <a:gd name="T30" fmla="*/ 171 w 171"/>
                <a:gd name="T31" fmla="*/ 204 h 207"/>
                <a:gd name="T32" fmla="*/ 171 w 171"/>
                <a:gd name="T33" fmla="*/ 204 h 207"/>
                <a:gd name="T34" fmla="*/ 55 w 171"/>
                <a:gd name="T35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1" h="207">
                  <a:moveTo>
                    <a:pt x="55" y="0"/>
                  </a:moveTo>
                  <a:lnTo>
                    <a:pt x="47" y="27"/>
                  </a:lnTo>
                  <a:lnTo>
                    <a:pt x="28" y="26"/>
                  </a:lnTo>
                  <a:lnTo>
                    <a:pt x="29" y="45"/>
                  </a:lnTo>
                  <a:lnTo>
                    <a:pt x="4" y="4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5" y="72"/>
                  </a:lnTo>
                  <a:lnTo>
                    <a:pt x="7" y="71"/>
                  </a:lnTo>
                  <a:lnTo>
                    <a:pt x="8" y="53"/>
                  </a:lnTo>
                  <a:lnTo>
                    <a:pt x="36" y="50"/>
                  </a:lnTo>
                  <a:lnTo>
                    <a:pt x="36" y="32"/>
                  </a:lnTo>
                  <a:lnTo>
                    <a:pt x="52" y="35"/>
                  </a:lnTo>
                  <a:lnTo>
                    <a:pt x="57" y="16"/>
                  </a:lnTo>
                  <a:lnTo>
                    <a:pt x="166" y="207"/>
                  </a:lnTo>
                  <a:lnTo>
                    <a:pt x="171" y="204"/>
                  </a:lnTo>
                  <a:lnTo>
                    <a:pt x="171" y="204"/>
                  </a:lnTo>
                  <a:lnTo>
                    <a:pt x="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84" name="Freeform 152"/>
            <p:cNvSpPr>
              <a:spLocks/>
            </p:cNvSpPr>
            <p:nvPr/>
          </p:nvSpPr>
          <p:spPr bwMode="auto">
            <a:xfrm>
              <a:off x="10633793" y="5578029"/>
              <a:ext cx="2601" cy="2601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0" y="2"/>
                  </a:lnTo>
                  <a:lnTo>
                    <a:pt x="2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85" name="Freeform 153"/>
            <p:cNvSpPr>
              <a:spLocks/>
            </p:cNvSpPr>
            <p:nvPr/>
          </p:nvSpPr>
          <p:spPr bwMode="auto">
            <a:xfrm>
              <a:off x="10633793" y="5578029"/>
              <a:ext cx="2601" cy="2601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0" y="2"/>
                  </a:lnTo>
                  <a:lnTo>
                    <a:pt x="2" y="3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86" name="Freeform 154"/>
            <p:cNvSpPr>
              <a:spLocks/>
            </p:cNvSpPr>
            <p:nvPr/>
          </p:nvSpPr>
          <p:spPr bwMode="auto">
            <a:xfrm>
              <a:off x="10615583" y="5211239"/>
              <a:ext cx="316497" cy="130934"/>
            </a:xfrm>
            <a:custGeom>
              <a:avLst/>
              <a:gdLst>
                <a:gd name="T0" fmla="*/ 0 w 227"/>
                <a:gd name="T1" fmla="*/ 5 h 94"/>
                <a:gd name="T2" fmla="*/ 0 w 227"/>
                <a:gd name="T3" fmla="*/ 0 h 94"/>
                <a:gd name="T4" fmla="*/ 227 w 227"/>
                <a:gd name="T5" fmla="*/ 5 h 94"/>
                <a:gd name="T6" fmla="*/ 226 w 227"/>
                <a:gd name="T7" fmla="*/ 43 h 94"/>
                <a:gd name="T8" fmla="*/ 197 w 227"/>
                <a:gd name="T9" fmla="*/ 43 h 94"/>
                <a:gd name="T10" fmla="*/ 90 w 227"/>
                <a:gd name="T11" fmla="*/ 93 h 94"/>
                <a:gd name="T12" fmla="*/ 0 w 227"/>
                <a:gd name="T13" fmla="*/ 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94">
                  <a:moveTo>
                    <a:pt x="0" y="5"/>
                  </a:moveTo>
                  <a:cubicBezTo>
                    <a:pt x="0" y="3"/>
                    <a:pt x="0" y="2"/>
                    <a:pt x="0" y="0"/>
                  </a:cubicBezTo>
                  <a:cubicBezTo>
                    <a:pt x="227" y="5"/>
                    <a:pt x="227" y="5"/>
                    <a:pt x="227" y="5"/>
                  </a:cubicBezTo>
                  <a:cubicBezTo>
                    <a:pt x="226" y="43"/>
                    <a:pt x="226" y="43"/>
                    <a:pt x="226" y="43"/>
                  </a:cubicBezTo>
                  <a:cubicBezTo>
                    <a:pt x="197" y="43"/>
                    <a:pt x="197" y="43"/>
                    <a:pt x="197" y="43"/>
                  </a:cubicBezTo>
                  <a:cubicBezTo>
                    <a:pt x="169" y="48"/>
                    <a:pt x="125" y="93"/>
                    <a:pt x="90" y="93"/>
                  </a:cubicBezTo>
                  <a:cubicBezTo>
                    <a:pt x="41" y="94"/>
                    <a:pt x="0" y="54"/>
                    <a:pt x="0" y="5"/>
                  </a:cubicBezTo>
                </a:path>
              </a:pathLst>
            </a:cu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87" name="Freeform 155"/>
            <p:cNvSpPr>
              <a:spLocks/>
            </p:cNvSpPr>
            <p:nvPr/>
          </p:nvSpPr>
          <p:spPr bwMode="auto">
            <a:xfrm>
              <a:off x="10615583" y="5084641"/>
              <a:ext cx="316497" cy="133536"/>
            </a:xfrm>
            <a:custGeom>
              <a:avLst/>
              <a:gdLst>
                <a:gd name="T0" fmla="*/ 0 w 227"/>
                <a:gd name="T1" fmla="*/ 86 h 96"/>
                <a:gd name="T2" fmla="*/ 0 w 227"/>
                <a:gd name="T3" fmla="*/ 91 h 96"/>
                <a:gd name="T4" fmla="*/ 227 w 227"/>
                <a:gd name="T5" fmla="*/ 96 h 96"/>
                <a:gd name="T6" fmla="*/ 227 w 227"/>
                <a:gd name="T7" fmla="*/ 59 h 96"/>
                <a:gd name="T8" fmla="*/ 198 w 227"/>
                <a:gd name="T9" fmla="*/ 57 h 96"/>
                <a:gd name="T10" fmla="*/ 94 w 227"/>
                <a:gd name="T11" fmla="*/ 3 h 96"/>
                <a:gd name="T12" fmla="*/ 0 w 227"/>
                <a:gd name="T13" fmla="*/ 8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96">
                  <a:moveTo>
                    <a:pt x="0" y="86"/>
                  </a:moveTo>
                  <a:cubicBezTo>
                    <a:pt x="0" y="88"/>
                    <a:pt x="0" y="90"/>
                    <a:pt x="0" y="91"/>
                  </a:cubicBezTo>
                  <a:cubicBezTo>
                    <a:pt x="227" y="96"/>
                    <a:pt x="227" y="96"/>
                    <a:pt x="227" y="96"/>
                  </a:cubicBezTo>
                  <a:cubicBezTo>
                    <a:pt x="227" y="59"/>
                    <a:pt x="227" y="59"/>
                    <a:pt x="227" y="59"/>
                  </a:cubicBezTo>
                  <a:cubicBezTo>
                    <a:pt x="198" y="57"/>
                    <a:pt x="198" y="57"/>
                    <a:pt x="198" y="57"/>
                  </a:cubicBezTo>
                  <a:cubicBezTo>
                    <a:pt x="171" y="51"/>
                    <a:pt x="129" y="5"/>
                    <a:pt x="94" y="3"/>
                  </a:cubicBezTo>
                  <a:cubicBezTo>
                    <a:pt x="45" y="0"/>
                    <a:pt x="3" y="37"/>
                    <a:pt x="0" y="86"/>
                  </a:cubicBezTo>
                </a:path>
              </a:pathLst>
            </a:cu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88" name="Freeform 156"/>
            <p:cNvSpPr>
              <a:spLocks/>
            </p:cNvSpPr>
            <p:nvPr/>
          </p:nvSpPr>
          <p:spPr bwMode="auto">
            <a:xfrm>
              <a:off x="10929479" y="5160080"/>
              <a:ext cx="13874" cy="117928"/>
            </a:xfrm>
            <a:custGeom>
              <a:avLst/>
              <a:gdLst>
                <a:gd name="T0" fmla="*/ 8 w 10"/>
                <a:gd name="T1" fmla="*/ 81 h 85"/>
                <a:gd name="T2" fmla="*/ 10 w 10"/>
                <a:gd name="T3" fmla="*/ 4 h 85"/>
                <a:gd name="T4" fmla="*/ 7 w 10"/>
                <a:gd name="T5" fmla="*/ 0 h 85"/>
                <a:gd name="T6" fmla="*/ 6 w 10"/>
                <a:gd name="T7" fmla="*/ 0 h 85"/>
                <a:gd name="T8" fmla="*/ 2 w 10"/>
                <a:gd name="T9" fmla="*/ 3 h 85"/>
                <a:gd name="T10" fmla="*/ 0 w 10"/>
                <a:gd name="T11" fmla="*/ 81 h 85"/>
                <a:gd name="T12" fmla="*/ 4 w 10"/>
                <a:gd name="T13" fmla="*/ 85 h 85"/>
                <a:gd name="T14" fmla="*/ 5 w 10"/>
                <a:gd name="T15" fmla="*/ 85 h 85"/>
                <a:gd name="T16" fmla="*/ 8 w 10"/>
                <a:gd name="T17" fmla="*/ 8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85">
                  <a:moveTo>
                    <a:pt x="8" y="81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0" y="2"/>
                    <a:pt x="9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3"/>
                    <a:pt x="2" y="85"/>
                    <a:pt x="4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7" y="85"/>
                    <a:pt x="8" y="84"/>
                    <a:pt x="8" y="81"/>
                  </a:cubicBezTo>
                </a:path>
              </a:pathLst>
            </a:cu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89" name="Freeform 157"/>
            <p:cNvSpPr>
              <a:spLocks/>
            </p:cNvSpPr>
            <p:nvPr/>
          </p:nvSpPr>
          <p:spPr bwMode="auto">
            <a:xfrm>
              <a:off x="10942486" y="5165282"/>
              <a:ext cx="83243" cy="108389"/>
            </a:xfrm>
            <a:custGeom>
              <a:avLst/>
              <a:gdLst>
                <a:gd name="T0" fmla="*/ 1 w 60"/>
                <a:gd name="T1" fmla="*/ 1 h 78"/>
                <a:gd name="T2" fmla="*/ 5 w 60"/>
                <a:gd name="T3" fmla="*/ 0 h 78"/>
                <a:gd name="T4" fmla="*/ 38 w 60"/>
                <a:gd name="T5" fmla="*/ 1 h 78"/>
                <a:gd name="T6" fmla="*/ 59 w 60"/>
                <a:gd name="T7" fmla="*/ 24 h 78"/>
                <a:gd name="T8" fmla="*/ 59 w 60"/>
                <a:gd name="T9" fmla="*/ 56 h 78"/>
                <a:gd name="T10" fmla="*/ 36 w 60"/>
                <a:gd name="T11" fmla="*/ 78 h 78"/>
                <a:gd name="T12" fmla="*/ 4 w 60"/>
                <a:gd name="T13" fmla="*/ 77 h 78"/>
                <a:gd name="T14" fmla="*/ 0 w 60"/>
                <a:gd name="T15" fmla="*/ 76 h 78"/>
                <a:gd name="T16" fmla="*/ 1 w 60"/>
                <a:gd name="T17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78">
                  <a:moveTo>
                    <a:pt x="1" y="1"/>
                  </a:moveTo>
                  <a:cubicBezTo>
                    <a:pt x="3" y="0"/>
                    <a:pt x="4" y="0"/>
                    <a:pt x="5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50" y="1"/>
                    <a:pt x="60" y="12"/>
                    <a:pt x="59" y="24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58" y="68"/>
                    <a:pt x="48" y="78"/>
                    <a:pt x="36" y="78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2" y="77"/>
                    <a:pt x="1" y="77"/>
                    <a:pt x="0" y="76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BBB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0" name="Freeform 158"/>
            <p:cNvSpPr>
              <a:spLocks/>
            </p:cNvSpPr>
            <p:nvPr/>
          </p:nvSpPr>
          <p:spPr bwMode="auto">
            <a:xfrm>
              <a:off x="11024862" y="5199967"/>
              <a:ext cx="6937" cy="41622"/>
            </a:xfrm>
            <a:custGeom>
              <a:avLst/>
              <a:gdLst>
                <a:gd name="T0" fmla="*/ 0 w 5"/>
                <a:gd name="T1" fmla="*/ 0 h 30"/>
                <a:gd name="T2" fmla="*/ 5 w 5"/>
                <a:gd name="T3" fmla="*/ 15 h 30"/>
                <a:gd name="T4" fmla="*/ 0 w 5"/>
                <a:gd name="T5" fmla="*/ 30 h 30"/>
                <a:gd name="T6" fmla="*/ 0 w 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0">
                  <a:moveTo>
                    <a:pt x="0" y="0"/>
                  </a:moveTo>
                  <a:cubicBezTo>
                    <a:pt x="3" y="2"/>
                    <a:pt x="5" y="8"/>
                    <a:pt x="5" y="15"/>
                  </a:cubicBezTo>
                  <a:cubicBezTo>
                    <a:pt x="4" y="22"/>
                    <a:pt x="2" y="28"/>
                    <a:pt x="0" y="3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1" name="Freeform 159"/>
            <p:cNvSpPr>
              <a:spLocks/>
            </p:cNvSpPr>
            <p:nvPr/>
          </p:nvSpPr>
          <p:spPr bwMode="auto">
            <a:xfrm>
              <a:off x="10954625" y="5160080"/>
              <a:ext cx="45090" cy="119662"/>
            </a:xfrm>
            <a:custGeom>
              <a:avLst/>
              <a:gdLst>
                <a:gd name="T0" fmla="*/ 10 w 32"/>
                <a:gd name="T1" fmla="*/ 82 h 86"/>
                <a:gd name="T2" fmla="*/ 32 w 32"/>
                <a:gd name="T3" fmla="*/ 7 h 86"/>
                <a:gd name="T4" fmla="*/ 29 w 32"/>
                <a:gd name="T5" fmla="*/ 1 h 86"/>
                <a:gd name="T6" fmla="*/ 28 w 32"/>
                <a:gd name="T7" fmla="*/ 1 h 86"/>
                <a:gd name="T8" fmla="*/ 22 w 32"/>
                <a:gd name="T9" fmla="*/ 4 h 86"/>
                <a:gd name="T10" fmla="*/ 1 w 32"/>
                <a:gd name="T11" fmla="*/ 79 h 86"/>
                <a:gd name="T12" fmla="*/ 4 w 32"/>
                <a:gd name="T13" fmla="*/ 85 h 86"/>
                <a:gd name="T14" fmla="*/ 5 w 32"/>
                <a:gd name="T15" fmla="*/ 85 h 86"/>
                <a:gd name="T16" fmla="*/ 10 w 32"/>
                <a:gd name="T17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86">
                  <a:moveTo>
                    <a:pt x="10" y="82"/>
                  </a:moveTo>
                  <a:cubicBezTo>
                    <a:pt x="32" y="7"/>
                    <a:pt x="32" y="7"/>
                    <a:pt x="32" y="7"/>
                  </a:cubicBezTo>
                  <a:cubicBezTo>
                    <a:pt x="32" y="5"/>
                    <a:pt x="31" y="2"/>
                    <a:pt x="29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5" y="0"/>
                    <a:pt x="23" y="2"/>
                    <a:pt x="22" y="4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2"/>
                    <a:pt x="1" y="84"/>
                    <a:pt x="4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7" y="86"/>
                    <a:pt x="10" y="84"/>
                    <a:pt x="10" y="82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2" name="Freeform 160"/>
            <p:cNvSpPr>
              <a:spLocks/>
            </p:cNvSpPr>
            <p:nvPr/>
          </p:nvSpPr>
          <p:spPr bwMode="auto">
            <a:xfrm>
              <a:off x="10979772" y="5167017"/>
              <a:ext cx="45090" cy="112725"/>
            </a:xfrm>
            <a:custGeom>
              <a:avLst/>
              <a:gdLst>
                <a:gd name="T0" fmla="*/ 11 w 32"/>
                <a:gd name="T1" fmla="*/ 78 h 81"/>
                <a:gd name="T2" fmla="*/ 31 w 32"/>
                <a:gd name="T3" fmla="*/ 7 h 81"/>
                <a:gd name="T4" fmla="*/ 28 w 32"/>
                <a:gd name="T5" fmla="*/ 1 h 81"/>
                <a:gd name="T6" fmla="*/ 27 w 32"/>
                <a:gd name="T7" fmla="*/ 1 h 81"/>
                <a:gd name="T8" fmla="*/ 21 w 32"/>
                <a:gd name="T9" fmla="*/ 4 h 81"/>
                <a:gd name="T10" fmla="*/ 1 w 32"/>
                <a:gd name="T11" fmla="*/ 75 h 81"/>
                <a:gd name="T12" fmla="*/ 4 w 32"/>
                <a:gd name="T13" fmla="*/ 80 h 81"/>
                <a:gd name="T14" fmla="*/ 5 w 32"/>
                <a:gd name="T15" fmla="*/ 81 h 81"/>
                <a:gd name="T16" fmla="*/ 11 w 32"/>
                <a:gd name="T17" fmla="*/ 7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81">
                  <a:moveTo>
                    <a:pt x="11" y="78"/>
                  </a:moveTo>
                  <a:cubicBezTo>
                    <a:pt x="31" y="7"/>
                    <a:pt x="31" y="7"/>
                    <a:pt x="31" y="7"/>
                  </a:cubicBezTo>
                  <a:cubicBezTo>
                    <a:pt x="32" y="4"/>
                    <a:pt x="30" y="2"/>
                    <a:pt x="28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5" y="0"/>
                    <a:pt x="22" y="2"/>
                    <a:pt x="21" y="4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7"/>
                    <a:pt x="2" y="80"/>
                    <a:pt x="4" y="80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8" y="81"/>
                    <a:pt x="10" y="80"/>
                    <a:pt x="11" y="78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3" name="Freeform 161"/>
            <p:cNvSpPr>
              <a:spLocks/>
            </p:cNvSpPr>
            <p:nvPr/>
          </p:nvSpPr>
          <p:spPr bwMode="auto">
            <a:xfrm>
              <a:off x="10940752" y="5160080"/>
              <a:ext cx="33817" cy="117061"/>
            </a:xfrm>
            <a:custGeom>
              <a:avLst/>
              <a:gdLst>
                <a:gd name="T0" fmla="*/ 1 w 24"/>
                <a:gd name="T1" fmla="*/ 48 h 84"/>
                <a:gd name="T2" fmla="*/ 14 w 24"/>
                <a:gd name="T3" fmla="*/ 4 h 84"/>
                <a:gd name="T4" fmla="*/ 20 w 24"/>
                <a:gd name="T5" fmla="*/ 1 h 84"/>
                <a:gd name="T6" fmla="*/ 23 w 24"/>
                <a:gd name="T7" fmla="*/ 7 h 84"/>
                <a:gd name="T8" fmla="*/ 2 w 24"/>
                <a:gd name="T9" fmla="*/ 81 h 84"/>
                <a:gd name="T10" fmla="*/ 0 w 24"/>
                <a:gd name="T11" fmla="*/ 84 h 84"/>
                <a:gd name="T12" fmla="*/ 1 w 24"/>
                <a:gd name="T13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4">
                  <a:moveTo>
                    <a:pt x="1" y="48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7" y="0"/>
                    <a:pt x="20" y="1"/>
                  </a:cubicBezTo>
                  <a:cubicBezTo>
                    <a:pt x="22" y="2"/>
                    <a:pt x="24" y="4"/>
                    <a:pt x="23" y="7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2" y="82"/>
                    <a:pt x="1" y="83"/>
                    <a:pt x="0" y="84"/>
                  </a:cubicBezTo>
                  <a:lnTo>
                    <a:pt x="1" y="48"/>
                  </a:ln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4" name="Freeform 162"/>
            <p:cNvSpPr>
              <a:spLocks/>
            </p:cNvSpPr>
            <p:nvPr/>
          </p:nvSpPr>
          <p:spPr bwMode="auto">
            <a:xfrm>
              <a:off x="10730043" y="5213841"/>
              <a:ext cx="199437" cy="78040"/>
            </a:xfrm>
            <a:custGeom>
              <a:avLst/>
              <a:gdLst>
                <a:gd name="T0" fmla="*/ 15 w 230"/>
                <a:gd name="T1" fmla="*/ 0 h 90"/>
                <a:gd name="T2" fmla="*/ 3 w 230"/>
                <a:gd name="T3" fmla="*/ 20 h 90"/>
                <a:gd name="T4" fmla="*/ 15 w 230"/>
                <a:gd name="T5" fmla="*/ 28 h 90"/>
                <a:gd name="T6" fmla="*/ 0 w 230"/>
                <a:gd name="T7" fmla="*/ 47 h 90"/>
                <a:gd name="T8" fmla="*/ 13 w 230"/>
                <a:gd name="T9" fmla="*/ 47 h 90"/>
                <a:gd name="T10" fmla="*/ 8 w 230"/>
                <a:gd name="T11" fmla="*/ 66 h 90"/>
                <a:gd name="T12" fmla="*/ 19 w 230"/>
                <a:gd name="T13" fmla="*/ 69 h 90"/>
                <a:gd name="T14" fmla="*/ 8 w 230"/>
                <a:gd name="T15" fmla="*/ 90 h 90"/>
                <a:gd name="T16" fmla="*/ 230 w 230"/>
                <a:gd name="T17" fmla="*/ 57 h 90"/>
                <a:gd name="T18" fmla="*/ 230 w 230"/>
                <a:gd name="T19" fmla="*/ 53 h 90"/>
                <a:gd name="T20" fmla="*/ 230 w 230"/>
                <a:gd name="T21" fmla="*/ 50 h 90"/>
                <a:gd name="T22" fmla="*/ 19 w 230"/>
                <a:gd name="T23" fmla="*/ 82 h 90"/>
                <a:gd name="T24" fmla="*/ 29 w 230"/>
                <a:gd name="T25" fmla="*/ 66 h 90"/>
                <a:gd name="T26" fmla="*/ 16 w 230"/>
                <a:gd name="T27" fmla="*/ 61 h 90"/>
                <a:gd name="T28" fmla="*/ 21 w 230"/>
                <a:gd name="T29" fmla="*/ 42 h 90"/>
                <a:gd name="T30" fmla="*/ 13 w 230"/>
                <a:gd name="T31" fmla="*/ 41 h 90"/>
                <a:gd name="T32" fmla="*/ 24 w 230"/>
                <a:gd name="T33" fmla="*/ 28 h 90"/>
                <a:gd name="T34" fmla="*/ 11 w 230"/>
                <a:gd name="T35" fmla="*/ 18 h 90"/>
                <a:gd name="T36" fmla="*/ 23 w 230"/>
                <a:gd name="T37" fmla="*/ 0 h 90"/>
                <a:gd name="T38" fmla="*/ 15 w 230"/>
                <a:gd name="T3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0" h="90">
                  <a:moveTo>
                    <a:pt x="15" y="0"/>
                  </a:moveTo>
                  <a:lnTo>
                    <a:pt x="3" y="20"/>
                  </a:lnTo>
                  <a:lnTo>
                    <a:pt x="15" y="28"/>
                  </a:lnTo>
                  <a:lnTo>
                    <a:pt x="0" y="47"/>
                  </a:lnTo>
                  <a:lnTo>
                    <a:pt x="13" y="47"/>
                  </a:lnTo>
                  <a:lnTo>
                    <a:pt x="8" y="66"/>
                  </a:lnTo>
                  <a:lnTo>
                    <a:pt x="19" y="69"/>
                  </a:lnTo>
                  <a:lnTo>
                    <a:pt x="8" y="90"/>
                  </a:lnTo>
                  <a:lnTo>
                    <a:pt x="230" y="57"/>
                  </a:lnTo>
                  <a:lnTo>
                    <a:pt x="230" y="53"/>
                  </a:lnTo>
                  <a:lnTo>
                    <a:pt x="230" y="50"/>
                  </a:lnTo>
                  <a:lnTo>
                    <a:pt x="19" y="82"/>
                  </a:lnTo>
                  <a:lnTo>
                    <a:pt x="29" y="66"/>
                  </a:lnTo>
                  <a:lnTo>
                    <a:pt x="16" y="61"/>
                  </a:lnTo>
                  <a:lnTo>
                    <a:pt x="21" y="42"/>
                  </a:lnTo>
                  <a:lnTo>
                    <a:pt x="13" y="41"/>
                  </a:lnTo>
                  <a:lnTo>
                    <a:pt x="24" y="28"/>
                  </a:lnTo>
                  <a:lnTo>
                    <a:pt x="11" y="18"/>
                  </a:lnTo>
                  <a:lnTo>
                    <a:pt x="23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89C6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5" name="Freeform 163"/>
            <p:cNvSpPr>
              <a:spLocks/>
            </p:cNvSpPr>
            <p:nvPr/>
          </p:nvSpPr>
          <p:spPr bwMode="auto">
            <a:xfrm>
              <a:off x="10730043" y="5213841"/>
              <a:ext cx="199437" cy="78040"/>
            </a:xfrm>
            <a:custGeom>
              <a:avLst/>
              <a:gdLst>
                <a:gd name="T0" fmla="*/ 15 w 230"/>
                <a:gd name="T1" fmla="*/ 0 h 90"/>
                <a:gd name="T2" fmla="*/ 3 w 230"/>
                <a:gd name="T3" fmla="*/ 20 h 90"/>
                <a:gd name="T4" fmla="*/ 15 w 230"/>
                <a:gd name="T5" fmla="*/ 28 h 90"/>
                <a:gd name="T6" fmla="*/ 0 w 230"/>
                <a:gd name="T7" fmla="*/ 47 h 90"/>
                <a:gd name="T8" fmla="*/ 13 w 230"/>
                <a:gd name="T9" fmla="*/ 47 h 90"/>
                <a:gd name="T10" fmla="*/ 8 w 230"/>
                <a:gd name="T11" fmla="*/ 66 h 90"/>
                <a:gd name="T12" fmla="*/ 19 w 230"/>
                <a:gd name="T13" fmla="*/ 69 h 90"/>
                <a:gd name="T14" fmla="*/ 8 w 230"/>
                <a:gd name="T15" fmla="*/ 90 h 90"/>
                <a:gd name="T16" fmla="*/ 230 w 230"/>
                <a:gd name="T17" fmla="*/ 57 h 90"/>
                <a:gd name="T18" fmla="*/ 230 w 230"/>
                <a:gd name="T19" fmla="*/ 53 h 90"/>
                <a:gd name="T20" fmla="*/ 230 w 230"/>
                <a:gd name="T21" fmla="*/ 50 h 90"/>
                <a:gd name="T22" fmla="*/ 19 w 230"/>
                <a:gd name="T23" fmla="*/ 82 h 90"/>
                <a:gd name="T24" fmla="*/ 29 w 230"/>
                <a:gd name="T25" fmla="*/ 66 h 90"/>
                <a:gd name="T26" fmla="*/ 16 w 230"/>
                <a:gd name="T27" fmla="*/ 61 h 90"/>
                <a:gd name="T28" fmla="*/ 21 w 230"/>
                <a:gd name="T29" fmla="*/ 42 h 90"/>
                <a:gd name="T30" fmla="*/ 13 w 230"/>
                <a:gd name="T31" fmla="*/ 41 h 90"/>
                <a:gd name="T32" fmla="*/ 24 w 230"/>
                <a:gd name="T33" fmla="*/ 28 h 90"/>
                <a:gd name="T34" fmla="*/ 11 w 230"/>
                <a:gd name="T35" fmla="*/ 18 h 90"/>
                <a:gd name="T36" fmla="*/ 23 w 230"/>
                <a:gd name="T37" fmla="*/ 0 h 90"/>
                <a:gd name="T38" fmla="*/ 15 w 230"/>
                <a:gd name="T3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0" h="90">
                  <a:moveTo>
                    <a:pt x="15" y="0"/>
                  </a:moveTo>
                  <a:lnTo>
                    <a:pt x="3" y="20"/>
                  </a:lnTo>
                  <a:lnTo>
                    <a:pt x="15" y="28"/>
                  </a:lnTo>
                  <a:lnTo>
                    <a:pt x="0" y="47"/>
                  </a:lnTo>
                  <a:lnTo>
                    <a:pt x="13" y="47"/>
                  </a:lnTo>
                  <a:lnTo>
                    <a:pt x="8" y="66"/>
                  </a:lnTo>
                  <a:lnTo>
                    <a:pt x="19" y="69"/>
                  </a:lnTo>
                  <a:lnTo>
                    <a:pt x="8" y="90"/>
                  </a:lnTo>
                  <a:lnTo>
                    <a:pt x="230" y="57"/>
                  </a:lnTo>
                  <a:lnTo>
                    <a:pt x="230" y="53"/>
                  </a:lnTo>
                  <a:lnTo>
                    <a:pt x="230" y="50"/>
                  </a:lnTo>
                  <a:lnTo>
                    <a:pt x="19" y="82"/>
                  </a:lnTo>
                  <a:lnTo>
                    <a:pt x="29" y="66"/>
                  </a:lnTo>
                  <a:lnTo>
                    <a:pt x="16" y="61"/>
                  </a:lnTo>
                  <a:lnTo>
                    <a:pt x="21" y="42"/>
                  </a:lnTo>
                  <a:lnTo>
                    <a:pt x="13" y="41"/>
                  </a:lnTo>
                  <a:lnTo>
                    <a:pt x="24" y="28"/>
                  </a:lnTo>
                  <a:lnTo>
                    <a:pt x="11" y="18"/>
                  </a:lnTo>
                  <a:lnTo>
                    <a:pt x="23" y="0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6" name="Freeform 164"/>
            <p:cNvSpPr>
              <a:spLocks/>
            </p:cNvSpPr>
            <p:nvPr/>
          </p:nvSpPr>
          <p:spPr bwMode="auto">
            <a:xfrm>
              <a:off x="10731777" y="5140136"/>
              <a:ext cx="200304" cy="73705"/>
            </a:xfrm>
            <a:custGeom>
              <a:avLst/>
              <a:gdLst>
                <a:gd name="T0" fmla="*/ 0 w 231"/>
                <a:gd name="T1" fmla="*/ 0 h 85"/>
                <a:gd name="T2" fmla="*/ 16 w 231"/>
                <a:gd name="T3" fmla="*/ 26 h 85"/>
                <a:gd name="T4" fmla="*/ 1 w 231"/>
                <a:gd name="T5" fmla="*/ 39 h 85"/>
                <a:gd name="T6" fmla="*/ 16 w 231"/>
                <a:gd name="T7" fmla="*/ 50 h 85"/>
                <a:gd name="T8" fmla="*/ 1 w 231"/>
                <a:gd name="T9" fmla="*/ 72 h 85"/>
                <a:gd name="T10" fmla="*/ 14 w 231"/>
                <a:gd name="T11" fmla="*/ 85 h 85"/>
                <a:gd name="T12" fmla="*/ 13 w 231"/>
                <a:gd name="T13" fmla="*/ 85 h 85"/>
                <a:gd name="T14" fmla="*/ 21 w 231"/>
                <a:gd name="T15" fmla="*/ 85 h 85"/>
                <a:gd name="T16" fmla="*/ 22 w 231"/>
                <a:gd name="T17" fmla="*/ 85 h 85"/>
                <a:gd name="T18" fmla="*/ 9 w 231"/>
                <a:gd name="T19" fmla="*/ 71 h 85"/>
                <a:gd name="T20" fmla="*/ 25 w 231"/>
                <a:gd name="T21" fmla="*/ 48 h 85"/>
                <a:gd name="T22" fmla="*/ 11 w 231"/>
                <a:gd name="T23" fmla="*/ 37 h 85"/>
                <a:gd name="T24" fmla="*/ 24 w 231"/>
                <a:gd name="T25" fmla="*/ 26 h 85"/>
                <a:gd name="T26" fmla="*/ 14 w 231"/>
                <a:gd name="T27" fmla="*/ 10 h 85"/>
                <a:gd name="T28" fmla="*/ 230 w 231"/>
                <a:gd name="T29" fmla="*/ 55 h 85"/>
                <a:gd name="T30" fmla="*/ 231 w 231"/>
                <a:gd name="T31" fmla="*/ 48 h 85"/>
                <a:gd name="T32" fmla="*/ 231 w 231"/>
                <a:gd name="T33" fmla="*/ 48 h 85"/>
                <a:gd name="T34" fmla="*/ 0 w 231"/>
                <a:gd name="T3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1" h="85">
                  <a:moveTo>
                    <a:pt x="0" y="0"/>
                  </a:moveTo>
                  <a:lnTo>
                    <a:pt x="16" y="26"/>
                  </a:lnTo>
                  <a:lnTo>
                    <a:pt x="1" y="39"/>
                  </a:lnTo>
                  <a:lnTo>
                    <a:pt x="16" y="50"/>
                  </a:lnTo>
                  <a:lnTo>
                    <a:pt x="1" y="72"/>
                  </a:lnTo>
                  <a:lnTo>
                    <a:pt x="14" y="85"/>
                  </a:lnTo>
                  <a:lnTo>
                    <a:pt x="13" y="85"/>
                  </a:lnTo>
                  <a:lnTo>
                    <a:pt x="21" y="85"/>
                  </a:lnTo>
                  <a:lnTo>
                    <a:pt x="22" y="85"/>
                  </a:lnTo>
                  <a:lnTo>
                    <a:pt x="9" y="71"/>
                  </a:lnTo>
                  <a:lnTo>
                    <a:pt x="25" y="48"/>
                  </a:lnTo>
                  <a:lnTo>
                    <a:pt x="11" y="37"/>
                  </a:lnTo>
                  <a:lnTo>
                    <a:pt x="24" y="26"/>
                  </a:lnTo>
                  <a:lnTo>
                    <a:pt x="14" y="10"/>
                  </a:lnTo>
                  <a:lnTo>
                    <a:pt x="230" y="55"/>
                  </a:lnTo>
                  <a:lnTo>
                    <a:pt x="231" y="48"/>
                  </a:lnTo>
                  <a:lnTo>
                    <a:pt x="231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C6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7" name="Freeform 165"/>
            <p:cNvSpPr>
              <a:spLocks/>
            </p:cNvSpPr>
            <p:nvPr/>
          </p:nvSpPr>
          <p:spPr bwMode="auto">
            <a:xfrm>
              <a:off x="10731777" y="5140136"/>
              <a:ext cx="200304" cy="73705"/>
            </a:xfrm>
            <a:custGeom>
              <a:avLst/>
              <a:gdLst>
                <a:gd name="T0" fmla="*/ 0 w 231"/>
                <a:gd name="T1" fmla="*/ 0 h 85"/>
                <a:gd name="T2" fmla="*/ 16 w 231"/>
                <a:gd name="T3" fmla="*/ 26 h 85"/>
                <a:gd name="T4" fmla="*/ 1 w 231"/>
                <a:gd name="T5" fmla="*/ 39 h 85"/>
                <a:gd name="T6" fmla="*/ 16 w 231"/>
                <a:gd name="T7" fmla="*/ 50 h 85"/>
                <a:gd name="T8" fmla="*/ 1 w 231"/>
                <a:gd name="T9" fmla="*/ 72 h 85"/>
                <a:gd name="T10" fmla="*/ 14 w 231"/>
                <a:gd name="T11" fmla="*/ 85 h 85"/>
                <a:gd name="T12" fmla="*/ 13 w 231"/>
                <a:gd name="T13" fmla="*/ 85 h 85"/>
                <a:gd name="T14" fmla="*/ 21 w 231"/>
                <a:gd name="T15" fmla="*/ 85 h 85"/>
                <a:gd name="T16" fmla="*/ 22 w 231"/>
                <a:gd name="T17" fmla="*/ 85 h 85"/>
                <a:gd name="T18" fmla="*/ 9 w 231"/>
                <a:gd name="T19" fmla="*/ 71 h 85"/>
                <a:gd name="T20" fmla="*/ 25 w 231"/>
                <a:gd name="T21" fmla="*/ 48 h 85"/>
                <a:gd name="T22" fmla="*/ 11 w 231"/>
                <a:gd name="T23" fmla="*/ 37 h 85"/>
                <a:gd name="T24" fmla="*/ 24 w 231"/>
                <a:gd name="T25" fmla="*/ 26 h 85"/>
                <a:gd name="T26" fmla="*/ 14 w 231"/>
                <a:gd name="T27" fmla="*/ 10 h 85"/>
                <a:gd name="T28" fmla="*/ 230 w 231"/>
                <a:gd name="T29" fmla="*/ 55 h 85"/>
                <a:gd name="T30" fmla="*/ 231 w 231"/>
                <a:gd name="T31" fmla="*/ 48 h 85"/>
                <a:gd name="T32" fmla="*/ 231 w 231"/>
                <a:gd name="T33" fmla="*/ 48 h 85"/>
                <a:gd name="T34" fmla="*/ 0 w 231"/>
                <a:gd name="T3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1" h="85">
                  <a:moveTo>
                    <a:pt x="0" y="0"/>
                  </a:moveTo>
                  <a:lnTo>
                    <a:pt x="16" y="26"/>
                  </a:lnTo>
                  <a:lnTo>
                    <a:pt x="1" y="39"/>
                  </a:lnTo>
                  <a:lnTo>
                    <a:pt x="16" y="50"/>
                  </a:lnTo>
                  <a:lnTo>
                    <a:pt x="1" y="72"/>
                  </a:lnTo>
                  <a:lnTo>
                    <a:pt x="14" y="85"/>
                  </a:lnTo>
                  <a:lnTo>
                    <a:pt x="13" y="85"/>
                  </a:lnTo>
                  <a:lnTo>
                    <a:pt x="21" y="85"/>
                  </a:lnTo>
                  <a:lnTo>
                    <a:pt x="22" y="85"/>
                  </a:lnTo>
                  <a:lnTo>
                    <a:pt x="9" y="71"/>
                  </a:lnTo>
                  <a:lnTo>
                    <a:pt x="25" y="48"/>
                  </a:lnTo>
                  <a:lnTo>
                    <a:pt x="11" y="37"/>
                  </a:lnTo>
                  <a:lnTo>
                    <a:pt x="24" y="26"/>
                  </a:lnTo>
                  <a:lnTo>
                    <a:pt x="14" y="10"/>
                  </a:lnTo>
                  <a:lnTo>
                    <a:pt x="230" y="55"/>
                  </a:lnTo>
                  <a:lnTo>
                    <a:pt x="231" y="48"/>
                  </a:lnTo>
                  <a:lnTo>
                    <a:pt x="231" y="4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8" name="Freeform 166"/>
            <p:cNvSpPr>
              <a:spLocks/>
            </p:cNvSpPr>
            <p:nvPr/>
          </p:nvSpPr>
          <p:spPr bwMode="auto">
            <a:xfrm>
              <a:off x="10929479" y="5259798"/>
              <a:ext cx="1734" cy="3468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4 h 4"/>
                <a:gd name="T4" fmla="*/ 2 w 2"/>
                <a:gd name="T5" fmla="*/ 4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9" name="Freeform 167"/>
            <p:cNvSpPr>
              <a:spLocks/>
            </p:cNvSpPr>
            <p:nvPr/>
          </p:nvSpPr>
          <p:spPr bwMode="auto">
            <a:xfrm>
              <a:off x="10929479" y="5259798"/>
              <a:ext cx="1734" cy="3468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4 h 4"/>
                <a:gd name="T4" fmla="*/ 2 w 2"/>
                <a:gd name="T5" fmla="*/ 4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00" name="Freeform 168"/>
            <p:cNvSpPr>
              <a:spLocks/>
            </p:cNvSpPr>
            <p:nvPr/>
          </p:nvSpPr>
          <p:spPr bwMode="auto">
            <a:xfrm>
              <a:off x="10411811" y="4901679"/>
              <a:ext cx="196835" cy="311294"/>
            </a:xfrm>
            <a:custGeom>
              <a:avLst/>
              <a:gdLst>
                <a:gd name="T0" fmla="*/ 137 w 141"/>
                <a:gd name="T1" fmla="*/ 21 h 223"/>
                <a:gd name="T2" fmla="*/ 141 w 141"/>
                <a:gd name="T3" fmla="*/ 24 h 223"/>
                <a:gd name="T4" fmla="*/ 33 w 141"/>
                <a:gd name="T5" fmla="*/ 223 h 223"/>
                <a:gd name="T6" fmla="*/ 0 w 141"/>
                <a:gd name="T7" fmla="*/ 206 h 223"/>
                <a:gd name="T8" fmla="*/ 13 w 141"/>
                <a:gd name="T9" fmla="*/ 180 h 223"/>
                <a:gd name="T10" fmla="*/ 17 w 141"/>
                <a:gd name="T11" fmla="*/ 62 h 223"/>
                <a:gd name="T12" fmla="*/ 137 w 141"/>
                <a:gd name="T13" fmla="*/ 21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23">
                  <a:moveTo>
                    <a:pt x="137" y="21"/>
                  </a:moveTo>
                  <a:cubicBezTo>
                    <a:pt x="138" y="22"/>
                    <a:pt x="140" y="23"/>
                    <a:pt x="141" y="24"/>
                  </a:cubicBezTo>
                  <a:cubicBezTo>
                    <a:pt x="33" y="223"/>
                    <a:pt x="33" y="223"/>
                    <a:pt x="33" y="223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3" y="180"/>
                    <a:pt x="13" y="180"/>
                    <a:pt x="13" y="180"/>
                  </a:cubicBezTo>
                  <a:cubicBezTo>
                    <a:pt x="21" y="152"/>
                    <a:pt x="2" y="93"/>
                    <a:pt x="17" y="62"/>
                  </a:cubicBezTo>
                  <a:cubicBezTo>
                    <a:pt x="39" y="18"/>
                    <a:pt x="92" y="0"/>
                    <a:pt x="137" y="21"/>
                  </a:cubicBezTo>
                </a:path>
              </a:pathLst>
            </a:cu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01" name="Freeform 169"/>
            <p:cNvSpPr>
              <a:spLocks/>
            </p:cNvSpPr>
            <p:nvPr/>
          </p:nvSpPr>
          <p:spPr bwMode="auto">
            <a:xfrm>
              <a:off x="10457768" y="4935497"/>
              <a:ext cx="235855" cy="302623"/>
            </a:xfrm>
            <a:custGeom>
              <a:avLst/>
              <a:gdLst>
                <a:gd name="T0" fmla="*/ 112 w 169"/>
                <a:gd name="T1" fmla="*/ 2 h 217"/>
                <a:gd name="T2" fmla="*/ 108 w 169"/>
                <a:gd name="T3" fmla="*/ 0 h 217"/>
                <a:gd name="T4" fmla="*/ 0 w 169"/>
                <a:gd name="T5" fmla="*/ 199 h 217"/>
                <a:gd name="T6" fmla="*/ 33 w 169"/>
                <a:gd name="T7" fmla="*/ 217 h 217"/>
                <a:gd name="T8" fmla="*/ 48 w 169"/>
                <a:gd name="T9" fmla="*/ 192 h 217"/>
                <a:gd name="T10" fmla="*/ 144 w 169"/>
                <a:gd name="T11" fmla="*/ 124 h 217"/>
                <a:gd name="T12" fmla="*/ 112 w 169"/>
                <a:gd name="T13" fmla="*/ 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217">
                  <a:moveTo>
                    <a:pt x="112" y="2"/>
                  </a:moveTo>
                  <a:cubicBezTo>
                    <a:pt x="111" y="1"/>
                    <a:pt x="109" y="0"/>
                    <a:pt x="108" y="0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33" y="217"/>
                    <a:pt x="33" y="217"/>
                    <a:pt x="33" y="217"/>
                  </a:cubicBezTo>
                  <a:cubicBezTo>
                    <a:pt x="48" y="192"/>
                    <a:pt x="48" y="192"/>
                    <a:pt x="48" y="192"/>
                  </a:cubicBezTo>
                  <a:cubicBezTo>
                    <a:pt x="66" y="171"/>
                    <a:pt x="126" y="154"/>
                    <a:pt x="144" y="124"/>
                  </a:cubicBezTo>
                  <a:cubicBezTo>
                    <a:pt x="169" y="82"/>
                    <a:pt x="155" y="27"/>
                    <a:pt x="112" y="2"/>
                  </a:cubicBezTo>
                </a:path>
              </a:pathLst>
            </a:cu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02" name="Freeform 170"/>
            <p:cNvSpPr>
              <a:spLocks/>
            </p:cNvSpPr>
            <p:nvPr/>
          </p:nvSpPr>
          <p:spPr bwMode="auto">
            <a:xfrm>
              <a:off x="10402273" y="5186093"/>
              <a:ext cx="107522" cy="64167"/>
            </a:xfrm>
            <a:custGeom>
              <a:avLst/>
              <a:gdLst>
                <a:gd name="T0" fmla="*/ 2 w 77"/>
                <a:gd name="T1" fmla="*/ 8 h 46"/>
                <a:gd name="T2" fmla="*/ 71 w 77"/>
                <a:gd name="T3" fmla="*/ 45 h 46"/>
                <a:gd name="T4" fmla="*/ 76 w 77"/>
                <a:gd name="T5" fmla="*/ 43 h 46"/>
                <a:gd name="T6" fmla="*/ 76 w 77"/>
                <a:gd name="T7" fmla="*/ 43 h 46"/>
                <a:gd name="T8" fmla="*/ 75 w 77"/>
                <a:gd name="T9" fmla="*/ 38 h 46"/>
                <a:gd name="T10" fmla="*/ 6 w 77"/>
                <a:gd name="T11" fmla="*/ 1 h 46"/>
                <a:gd name="T12" fmla="*/ 1 w 77"/>
                <a:gd name="T13" fmla="*/ 2 h 46"/>
                <a:gd name="T14" fmla="*/ 1 w 77"/>
                <a:gd name="T15" fmla="*/ 3 h 46"/>
                <a:gd name="T16" fmla="*/ 2 w 77"/>
                <a:gd name="T1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46">
                  <a:moveTo>
                    <a:pt x="2" y="8"/>
                  </a:moveTo>
                  <a:cubicBezTo>
                    <a:pt x="71" y="45"/>
                    <a:pt x="71" y="45"/>
                    <a:pt x="71" y="45"/>
                  </a:cubicBezTo>
                  <a:cubicBezTo>
                    <a:pt x="72" y="46"/>
                    <a:pt x="75" y="45"/>
                    <a:pt x="76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77" y="41"/>
                    <a:pt x="76" y="39"/>
                    <a:pt x="75" y="38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5"/>
                    <a:pt x="0" y="7"/>
                    <a:pt x="2" y="8"/>
                  </a:cubicBezTo>
                </a:path>
              </a:pathLst>
            </a:cu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03" name="Freeform 171"/>
            <p:cNvSpPr>
              <a:spLocks/>
            </p:cNvSpPr>
            <p:nvPr/>
          </p:nvSpPr>
          <p:spPr bwMode="auto">
            <a:xfrm>
              <a:off x="10374525" y="5197366"/>
              <a:ext cx="125732" cy="116193"/>
            </a:xfrm>
            <a:custGeom>
              <a:avLst/>
              <a:gdLst>
                <a:gd name="T0" fmla="*/ 90 w 90"/>
                <a:gd name="T1" fmla="*/ 36 h 83"/>
                <a:gd name="T2" fmla="*/ 88 w 90"/>
                <a:gd name="T3" fmla="*/ 40 h 83"/>
                <a:gd name="T4" fmla="*/ 73 w 90"/>
                <a:gd name="T5" fmla="*/ 69 h 83"/>
                <a:gd name="T6" fmla="*/ 43 w 90"/>
                <a:gd name="T7" fmla="*/ 78 h 83"/>
                <a:gd name="T8" fmla="*/ 14 w 90"/>
                <a:gd name="T9" fmla="*/ 62 h 83"/>
                <a:gd name="T10" fmla="*/ 5 w 90"/>
                <a:gd name="T11" fmla="*/ 32 h 83"/>
                <a:gd name="T12" fmla="*/ 21 w 90"/>
                <a:gd name="T13" fmla="*/ 4 h 83"/>
                <a:gd name="T14" fmla="*/ 23 w 90"/>
                <a:gd name="T15" fmla="*/ 0 h 83"/>
                <a:gd name="T16" fmla="*/ 90 w 90"/>
                <a:gd name="T17" fmla="*/ 3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83">
                  <a:moveTo>
                    <a:pt x="90" y="36"/>
                  </a:moveTo>
                  <a:cubicBezTo>
                    <a:pt x="89" y="38"/>
                    <a:pt x="89" y="39"/>
                    <a:pt x="88" y="40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67" y="79"/>
                    <a:pt x="53" y="83"/>
                    <a:pt x="43" y="78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4" y="56"/>
                    <a:pt x="0" y="43"/>
                    <a:pt x="5" y="32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2" y="1"/>
                    <a:pt x="23" y="0"/>
                  </a:cubicBezTo>
                  <a:lnTo>
                    <a:pt x="90" y="36"/>
                  </a:lnTo>
                  <a:close/>
                </a:path>
              </a:pathLst>
            </a:custGeom>
            <a:solidFill>
              <a:srgbClr val="BBB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04" name="Freeform 172"/>
            <p:cNvSpPr>
              <a:spLocks/>
            </p:cNvSpPr>
            <p:nvPr/>
          </p:nvSpPr>
          <p:spPr bwMode="auto">
            <a:xfrm>
              <a:off x="10395336" y="5284944"/>
              <a:ext cx="37286" cy="20811"/>
            </a:xfrm>
            <a:custGeom>
              <a:avLst/>
              <a:gdLst>
                <a:gd name="T0" fmla="*/ 27 w 27"/>
                <a:gd name="T1" fmla="*/ 14 h 15"/>
                <a:gd name="T2" fmla="*/ 11 w 27"/>
                <a:gd name="T3" fmla="*/ 11 h 15"/>
                <a:gd name="T4" fmla="*/ 0 w 27"/>
                <a:gd name="T5" fmla="*/ 0 h 15"/>
                <a:gd name="T6" fmla="*/ 27 w 27"/>
                <a:gd name="T7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5">
                  <a:moveTo>
                    <a:pt x="27" y="14"/>
                  </a:moveTo>
                  <a:cubicBezTo>
                    <a:pt x="23" y="15"/>
                    <a:pt x="17" y="14"/>
                    <a:pt x="11" y="11"/>
                  </a:cubicBezTo>
                  <a:cubicBezTo>
                    <a:pt x="5" y="8"/>
                    <a:pt x="1" y="3"/>
                    <a:pt x="0" y="0"/>
                  </a:cubicBezTo>
                  <a:lnTo>
                    <a:pt x="27" y="14"/>
                  </a:ln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05" name="Freeform 173"/>
            <p:cNvSpPr>
              <a:spLocks/>
            </p:cNvSpPr>
            <p:nvPr/>
          </p:nvSpPr>
          <p:spPr bwMode="auto">
            <a:xfrm>
              <a:off x="10390133" y="5208638"/>
              <a:ext cx="92781" cy="89313"/>
            </a:xfrm>
            <a:custGeom>
              <a:avLst/>
              <a:gdLst>
                <a:gd name="T0" fmla="*/ 2 w 67"/>
                <a:gd name="T1" fmla="*/ 9 h 64"/>
                <a:gd name="T2" fmla="*/ 59 w 67"/>
                <a:gd name="T3" fmla="*/ 63 h 64"/>
                <a:gd name="T4" fmla="*/ 65 w 67"/>
                <a:gd name="T5" fmla="*/ 62 h 64"/>
                <a:gd name="T6" fmla="*/ 66 w 67"/>
                <a:gd name="T7" fmla="*/ 62 h 64"/>
                <a:gd name="T8" fmla="*/ 66 w 67"/>
                <a:gd name="T9" fmla="*/ 55 h 64"/>
                <a:gd name="T10" fmla="*/ 8 w 67"/>
                <a:gd name="T11" fmla="*/ 2 h 64"/>
                <a:gd name="T12" fmla="*/ 2 w 67"/>
                <a:gd name="T13" fmla="*/ 2 h 64"/>
                <a:gd name="T14" fmla="*/ 1 w 67"/>
                <a:gd name="T15" fmla="*/ 3 h 64"/>
                <a:gd name="T16" fmla="*/ 2 w 67"/>
                <a:gd name="T17" fmla="*/ 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64">
                  <a:moveTo>
                    <a:pt x="2" y="9"/>
                  </a:moveTo>
                  <a:cubicBezTo>
                    <a:pt x="59" y="63"/>
                    <a:pt x="59" y="63"/>
                    <a:pt x="59" y="63"/>
                  </a:cubicBezTo>
                  <a:cubicBezTo>
                    <a:pt x="61" y="64"/>
                    <a:pt x="63" y="64"/>
                    <a:pt x="65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7" y="60"/>
                    <a:pt x="67" y="57"/>
                    <a:pt x="66" y="55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0"/>
                    <a:pt x="4" y="0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5"/>
                    <a:pt x="0" y="7"/>
                    <a:pt x="2" y="9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06" name="Freeform 174"/>
            <p:cNvSpPr>
              <a:spLocks/>
            </p:cNvSpPr>
            <p:nvPr/>
          </p:nvSpPr>
          <p:spPr bwMode="auto">
            <a:xfrm>
              <a:off x="10377127" y="5231183"/>
              <a:ext cx="89313" cy="84977"/>
            </a:xfrm>
            <a:custGeom>
              <a:avLst/>
              <a:gdLst>
                <a:gd name="T0" fmla="*/ 2 w 64"/>
                <a:gd name="T1" fmla="*/ 9 h 61"/>
                <a:gd name="T2" fmla="*/ 56 w 64"/>
                <a:gd name="T3" fmla="*/ 60 h 61"/>
                <a:gd name="T4" fmla="*/ 62 w 64"/>
                <a:gd name="T5" fmla="*/ 59 h 61"/>
                <a:gd name="T6" fmla="*/ 63 w 64"/>
                <a:gd name="T7" fmla="*/ 59 h 61"/>
                <a:gd name="T8" fmla="*/ 62 w 64"/>
                <a:gd name="T9" fmla="*/ 52 h 61"/>
                <a:gd name="T10" fmla="*/ 9 w 64"/>
                <a:gd name="T11" fmla="*/ 2 h 61"/>
                <a:gd name="T12" fmla="*/ 2 w 64"/>
                <a:gd name="T13" fmla="*/ 2 h 61"/>
                <a:gd name="T14" fmla="*/ 2 w 64"/>
                <a:gd name="T15" fmla="*/ 3 h 61"/>
                <a:gd name="T16" fmla="*/ 2 w 64"/>
                <a:gd name="T17" fmla="*/ 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61">
                  <a:moveTo>
                    <a:pt x="2" y="9"/>
                  </a:moveTo>
                  <a:cubicBezTo>
                    <a:pt x="56" y="60"/>
                    <a:pt x="56" y="60"/>
                    <a:pt x="56" y="60"/>
                  </a:cubicBezTo>
                  <a:cubicBezTo>
                    <a:pt x="57" y="61"/>
                    <a:pt x="60" y="61"/>
                    <a:pt x="62" y="59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4" y="57"/>
                    <a:pt x="64" y="54"/>
                    <a:pt x="62" y="5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0"/>
                    <a:pt x="4" y="1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5"/>
                    <a:pt x="0" y="8"/>
                    <a:pt x="2" y="9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07" name="Freeform 175"/>
            <p:cNvSpPr>
              <a:spLocks/>
            </p:cNvSpPr>
            <p:nvPr/>
          </p:nvSpPr>
          <p:spPr bwMode="auto">
            <a:xfrm>
              <a:off x="10402273" y="5195631"/>
              <a:ext cx="93648" cy="79775"/>
            </a:xfrm>
            <a:custGeom>
              <a:avLst/>
              <a:gdLst>
                <a:gd name="T0" fmla="*/ 32 w 67"/>
                <a:gd name="T1" fmla="*/ 17 h 57"/>
                <a:gd name="T2" fmla="*/ 65 w 67"/>
                <a:gd name="T3" fmla="*/ 48 h 57"/>
                <a:gd name="T4" fmla="*/ 65 w 67"/>
                <a:gd name="T5" fmla="*/ 55 h 57"/>
                <a:gd name="T6" fmla="*/ 58 w 67"/>
                <a:gd name="T7" fmla="*/ 55 h 57"/>
                <a:gd name="T8" fmla="*/ 2 w 67"/>
                <a:gd name="T9" fmla="*/ 2 h 57"/>
                <a:gd name="T10" fmla="*/ 0 w 67"/>
                <a:gd name="T11" fmla="*/ 0 h 57"/>
                <a:gd name="T12" fmla="*/ 32 w 67"/>
                <a:gd name="T13" fmla="*/ 1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57">
                  <a:moveTo>
                    <a:pt x="32" y="17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7" y="50"/>
                    <a:pt x="67" y="53"/>
                    <a:pt x="65" y="55"/>
                  </a:cubicBezTo>
                  <a:cubicBezTo>
                    <a:pt x="63" y="57"/>
                    <a:pt x="60" y="57"/>
                    <a:pt x="58" y="55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lnTo>
                    <a:pt x="32" y="17"/>
                  </a:ln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08" name="Freeform 176"/>
            <p:cNvSpPr>
              <a:spLocks/>
            </p:cNvSpPr>
            <p:nvPr/>
          </p:nvSpPr>
          <p:spPr bwMode="auto">
            <a:xfrm>
              <a:off x="10418748" y="5006600"/>
              <a:ext cx="128333" cy="188164"/>
            </a:xfrm>
            <a:custGeom>
              <a:avLst/>
              <a:gdLst>
                <a:gd name="T0" fmla="*/ 73 w 148"/>
                <a:gd name="T1" fmla="*/ 0 h 217"/>
                <a:gd name="T2" fmla="*/ 0 w 148"/>
                <a:gd name="T3" fmla="*/ 214 h 217"/>
                <a:gd name="T4" fmla="*/ 4 w 148"/>
                <a:gd name="T5" fmla="*/ 215 h 217"/>
                <a:gd name="T6" fmla="*/ 7 w 148"/>
                <a:gd name="T7" fmla="*/ 217 h 217"/>
                <a:gd name="T8" fmla="*/ 74 w 148"/>
                <a:gd name="T9" fmla="*/ 14 h 217"/>
                <a:gd name="T10" fmla="*/ 84 w 148"/>
                <a:gd name="T11" fmla="*/ 29 h 217"/>
                <a:gd name="T12" fmla="*/ 94 w 148"/>
                <a:gd name="T13" fmla="*/ 19 h 217"/>
                <a:gd name="T14" fmla="*/ 110 w 148"/>
                <a:gd name="T15" fmla="*/ 35 h 217"/>
                <a:gd name="T16" fmla="*/ 115 w 148"/>
                <a:gd name="T17" fmla="*/ 27 h 217"/>
                <a:gd name="T18" fmla="*/ 121 w 148"/>
                <a:gd name="T19" fmla="*/ 43 h 217"/>
                <a:gd name="T20" fmla="*/ 135 w 148"/>
                <a:gd name="T21" fmla="*/ 37 h 217"/>
                <a:gd name="T22" fmla="*/ 145 w 148"/>
                <a:gd name="T23" fmla="*/ 54 h 217"/>
                <a:gd name="T24" fmla="*/ 148 w 148"/>
                <a:gd name="T25" fmla="*/ 46 h 217"/>
                <a:gd name="T26" fmla="*/ 137 w 148"/>
                <a:gd name="T27" fmla="*/ 27 h 217"/>
                <a:gd name="T28" fmla="*/ 124 w 148"/>
                <a:gd name="T29" fmla="*/ 33 h 217"/>
                <a:gd name="T30" fmla="*/ 115 w 148"/>
                <a:gd name="T31" fmla="*/ 13 h 217"/>
                <a:gd name="T32" fmla="*/ 108 w 148"/>
                <a:gd name="T33" fmla="*/ 24 h 217"/>
                <a:gd name="T34" fmla="*/ 94 w 148"/>
                <a:gd name="T35" fmla="*/ 11 h 217"/>
                <a:gd name="T36" fmla="*/ 86 w 148"/>
                <a:gd name="T37" fmla="*/ 19 h 217"/>
                <a:gd name="T38" fmla="*/ 73 w 148"/>
                <a:gd name="T3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8" h="217">
                  <a:moveTo>
                    <a:pt x="73" y="0"/>
                  </a:moveTo>
                  <a:lnTo>
                    <a:pt x="0" y="214"/>
                  </a:lnTo>
                  <a:lnTo>
                    <a:pt x="4" y="215"/>
                  </a:lnTo>
                  <a:lnTo>
                    <a:pt x="7" y="217"/>
                  </a:lnTo>
                  <a:lnTo>
                    <a:pt x="74" y="14"/>
                  </a:lnTo>
                  <a:lnTo>
                    <a:pt x="84" y="29"/>
                  </a:lnTo>
                  <a:lnTo>
                    <a:pt x="94" y="19"/>
                  </a:lnTo>
                  <a:lnTo>
                    <a:pt x="110" y="35"/>
                  </a:lnTo>
                  <a:lnTo>
                    <a:pt x="115" y="27"/>
                  </a:lnTo>
                  <a:lnTo>
                    <a:pt x="121" y="43"/>
                  </a:lnTo>
                  <a:lnTo>
                    <a:pt x="135" y="37"/>
                  </a:lnTo>
                  <a:lnTo>
                    <a:pt x="145" y="54"/>
                  </a:lnTo>
                  <a:lnTo>
                    <a:pt x="148" y="46"/>
                  </a:lnTo>
                  <a:lnTo>
                    <a:pt x="137" y="27"/>
                  </a:lnTo>
                  <a:lnTo>
                    <a:pt x="124" y="33"/>
                  </a:lnTo>
                  <a:lnTo>
                    <a:pt x="115" y="13"/>
                  </a:lnTo>
                  <a:lnTo>
                    <a:pt x="108" y="24"/>
                  </a:lnTo>
                  <a:lnTo>
                    <a:pt x="94" y="11"/>
                  </a:lnTo>
                  <a:lnTo>
                    <a:pt x="86" y="19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89C6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09" name="Freeform 177"/>
            <p:cNvSpPr>
              <a:spLocks/>
            </p:cNvSpPr>
            <p:nvPr/>
          </p:nvSpPr>
          <p:spPr bwMode="auto">
            <a:xfrm>
              <a:off x="10418748" y="5006600"/>
              <a:ext cx="128333" cy="188164"/>
            </a:xfrm>
            <a:custGeom>
              <a:avLst/>
              <a:gdLst>
                <a:gd name="T0" fmla="*/ 73 w 148"/>
                <a:gd name="T1" fmla="*/ 0 h 217"/>
                <a:gd name="T2" fmla="*/ 0 w 148"/>
                <a:gd name="T3" fmla="*/ 214 h 217"/>
                <a:gd name="T4" fmla="*/ 4 w 148"/>
                <a:gd name="T5" fmla="*/ 215 h 217"/>
                <a:gd name="T6" fmla="*/ 7 w 148"/>
                <a:gd name="T7" fmla="*/ 217 h 217"/>
                <a:gd name="T8" fmla="*/ 74 w 148"/>
                <a:gd name="T9" fmla="*/ 14 h 217"/>
                <a:gd name="T10" fmla="*/ 84 w 148"/>
                <a:gd name="T11" fmla="*/ 29 h 217"/>
                <a:gd name="T12" fmla="*/ 94 w 148"/>
                <a:gd name="T13" fmla="*/ 19 h 217"/>
                <a:gd name="T14" fmla="*/ 110 w 148"/>
                <a:gd name="T15" fmla="*/ 35 h 217"/>
                <a:gd name="T16" fmla="*/ 115 w 148"/>
                <a:gd name="T17" fmla="*/ 27 h 217"/>
                <a:gd name="T18" fmla="*/ 121 w 148"/>
                <a:gd name="T19" fmla="*/ 43 h 217"/>
                <a:gd name="T20" fmla="*/ 135 w 148"/>
                <a:gd name="T21" fmla="*/ 37 h 217"/>
                <a:gd name="T22" fmla="*/ 145 w 148"/>
                <a:gd name="T23" fmla="*/ 54 h 217"/>
                <a:gd name="T24" fmla="*/ 148 w 148"/>
                <a:gd name="T25" fmla="*/ 46 h 217"/>
                <a:gd name="T26" fmla="*/ 137 w 148"/>
                <a:gd name="T27" fmla="*/ 27 h 217"/>
                <a:gd name="T28" fmla="*/ 124 w 148"/>
                <a:gd name="T29" fmla="*/ 33 h 217"/>
                <a:gd name="T30" fmla="*/ 115 w 148"/>
                <a:gd name="T31" fmla="*/ 13 h 217"/>
                <a:gd name="T32" fmla="*/ 108 w 148"/>
                <a:gd name="T33" fmla="*/ 24 h 217"/>
                <a:gd name="T34" fmla="*/ 94 w 148"/>
                <a:gd name="T35" fmla="*/ 11 h 217"/>
                <a:gd name="T36" fmla="*/ 86 w 148"/>
                <a:gd name="T37" fmla="*/ 19 h 217"/>
                <a:gd name="T38" fmla="*/ 73 w 148"/>
                <a:gd name="T3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8" h="217">
                  <a:moveTo>
                    <a:pt x="73" y="0"/>
                  </a:moveTo>
                  <a:lnTo>
                    <a:pt x="0" y="214"/>
                  </a:lnTo>
                  <a:lnTo>
                    <a:pt x="4" y="215"/>
                  </a:lnTo>
                  <a:lnTo>
                    <a:pt x="7" y="217"/>
                  </a:lnTo>
                  <a:lnTo>
                    <a:pt x="74" y="14"/>
                  </a:lnTo>
                  <a:lnTo>
                    <a:pt x="84" y="29"/>
                  </a:lnTo>
                  <a:lnTo>
                    <a:pt x="94" y="19"/>
                  </a:lnTo>
                  <a:lnTo>
                    <a:pt x="110" y="35"/>
                  </a:lnTo>
                  <a:lnTo>
                    <a:pt x="115" y="27"/>
                  </a:lnTo>
                  <a:lnTo>
                    <a:pt x="121" y="43"/>
                  </a:lnTo>
                  <a:lnTo>
                    <a:pt x="135" y="37"/>
                  </a:lnTo>
                  <a:lnTo>
                    <a:pt x="145" y="54"/>
                  </a:lnTo>
                  <a:lnTo>
                    <a:pt x="148" y="46"/>
                  </a:lnTo>
                  <a:lnTo>
                    <a:pt x="137" y="27"/>
                  </a:lnTo>
                  <a:lnTo>
                    <a:pt x="124" y="33"/>
                  </a:lnTo>
                  <a:lnTo>
                    <a:pt x="115" y="13"/>
                  </a:lnTo>
                  <a:lnTo>
                    <a:pt x="108" y="24"/>
                  </a:lnTo>
                  <a:lnTo>
                    <a:pt x="94" y="11"/>
                  </a:lnTo>
                  <a:lnTo>
                    <a:pt x="86" y="19"/>
                  </a:lnTo>
                  <a:lnTo>
                    <a:pt x="7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0" name="Freeform 178"/>
            <p:cNvSpPr>
              <a:spLocks noEditPoints="1"/>
            </p:cNvSpPr>
            <p:nvPr/>
          </p:nvSpPr>
          <p:spPr bwMode="auto">
            <a:xfrm>
              <a:off x="10486383" y="5043886"/>
              <a:ext cx="131802" cy="185563"/>
            </a:xfrm>
            <a:custGeom>
              <a:avLst/>
              <a:gdLst>
                <a:gd name="T0" fmla="*/ 4 w 152"/>
                <a:gd name="T1" fmla="*/ 214 h 214"/>
                <a:gd name="T2" fmla="*/ 4 w 152"/>
                <a:gd name="T3" fmla="*/ 214 h 214"/>
                <a:gd name="T4" fmla="*/ 4 w 152"/>
                <a:gd name="T5" fmla="*/ 214 h 214"/>
                <a:gd name="T6" fmla="*/ 4 w 152"/>
                <a:gd name="T7" fmla="*/ 214 h 214"/>
                <a:gd name="T8" fmla="*/ 88 w 152"/>
                <a:gd name="T9" fmla="*/ 0 h 214"/>
                <a:gd name="T10" fmla="*/ 72 w 152"/>
                <a:gd name="T11" fmla="*/ 5 h 214"/>
                <a:gd name="T12" fmla="*/ 70 w 152"/>
                <a:gd name="T13" fmla="*/ 3 h 214"/>
                <a:gd name="T14" fmla="*/ 67 w 152"/>
                <a:gd name="T15" fmla="*/ 11 h 214"/>
                <a:gd name="T16" fmla="*/ 69 w 152"/>
                <a:gd name="T17" fmla="*/ 11 h 214"/>
                <a:gd name="T18" fmla="*/ 85 w 152"/>
                <a:gd name="T19" fmla="*/ 8 h 214"/>
                <a:gd name="T20" fmla="*/ 99 w 152"/>
                <a:gd name="T21" fmla="*/ 32 h 214"/>
                <a:gd name="T22" fmla="*/ 115 w 152"/>
                <a:gd name="T23" fmla="*/ 24 h 214"/>
                <a:gd name="T24" fmla="*/ 119 w 152"/>
                <a:gd name="T25" fmla="*/ 40 h 214"/>
                <a:gd name="T26" fmla="*/ 138 w 152"/>
                <a:gd name="T27" fmla="*/ 39 h 214"/>
                <a:gd name="T28" fmla="*/ 0 w 152"/>
                <a:gd name="T29" fmla="*/ 211 h 214"/>
                <a:gd name="T30" fmla="*/ 4 w 152"/>
                <a:gd name="T31" fmla="*/ 214 h 214"/>
                <a:gd name="T32" fmla="*/ 152 w 152"/>
                <a:gd name="T33" fmla="*/ 31 h 214"/>
                <a:gd name="T34" fmla="*/ 123 w 152"/>
                <a:gd name="T35" fmla="*/ 34 h 214"/>
                <a:gd name="T36" fmla="*/ 119 w 152"/>
                <a:gd name="T37" fmla="*/ 15 h 214"/>
                <a:gd name="T38" fmla="*/ 101 w 152"/>
                <a:gd name="T39" fmla="*/ 24 h 214"/>
                <a:gd name="T40" fmla="*/ 88 w 152"/>
                <a:gd name="T41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2" h="214">
                  <a:moveTo>
                    <a:pt x="4" y="214"/>
                  </a:moveTo>
                  <a:lnTo>
                    <a:pt x="4" y="214"/>
                  </a:lnTo>
                  <a:lnTo>
                    <a:pt x="4" y="214"/>
                  </a:lnTo>
                  <a:lnTo>
                    <a:pt x="4" y="214"/>
                  </a:lnTo>
                  <a:close/>
                  <a:moveTo>
                    <a:pt x="88" y="0"/>
                  </a:moveTo>
                  <a:lnTo>
                    <a:pt x="72" y="5"/>
                  </a:lnTo>
                  <a:lnTo>
                    <a:pt x="70" y="3"/>
                  </a:lnTo>
                  <a:lnTo>
                    <a:pt x="67" y="11"/>
                  </a:lnTo>
                  <a:lnTo>
                    <a:pt x="69" y="11"/>
                  </a:lnTo>
                  <a:lnTo>
                    <a:pt x="85" y="8"/>
                  </a:lnTo>
                  <a:lnTo>
                    <a:pt x="99" y="32"/>
                  </a:lnTo>
                  <a:lnTo>
                    <a:pt x="115" y="24"/>
                  </a:lnTo>
                  <a:lnTo>
                    <a:pt x="119" y="40"/>
                  </a:lnTo>
                  <a:lnTo>
                    <a:pt x="138" y="39"/>
                  </a:lnTo>
                  <a:lnTo>
                    <a:pt x="0" y="211"/>
                  </a:lnTo>
                  <a:lnTo>
                    <a:pt x="4" y="214"/>
                  </a:lnTo>
                  <a:lnTo>
                    <a:pt x="152" y="31"/>
                  </a:lnTo>
                  <a:lnTo>
                    <a:pt x="123" y="34"/>
                  </a:lnTo>
                  <a:lnTo>
                    <a:pt x="119" y="15"/>
                  </a:lnTo>
                  <a:lnTo>
                    <a:pt x="101" y="24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89C60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1" name="Freeform 179"/>
            <p:cNvSpPr>
              <a:spLocks noEditPoints="1"/>
            </p:cNvSpPr>
            <p:nvPr/>
          </p:nvSpPr>
          <p:spPr bwMode="auto">
            <a:xfrm>
              <a:off x="10486383" y="5043886"/>
              <a:ext cx="131802" cy="185563"/>
            </a:xfrm>
            <a:custGeom>
              <a:avLst/>
              <a:gdLst>
                <a:gd name="T0" fmla="*/ 4 w 152"/>
                <a:gd name="T1" fmla="*/ 214 h 214"/>
                <a:gd name="T2" fmla="*/ 4 w 152"/>
                <a:gd name="T3" fmla="*/ 214 h 214"/>
                <a:gd name="T4" fmla="*/ 4 w 152"/>
                <a:gd name="T5" fmla="*/ 214 h 214"/>
                <a:gd name="T6" fmla="*/ 4 w 152"/>
                <a:gd name="T7" fmla="*/ 214 h 214"/>
                <a:gd name="T8" fmla="*/ 88 w 152"/>
                <a:gd name="T9" fmla="*/ 0 h 214"/>
                <a:gd name="T10" fmla="*/ 72 w 152"/>
                <a:gd name="T11" fmla="*/ 5 h 214"/>
                <a:gd name="T12" fmla="*/ 70 w 152"/>
                <a:gd name="T13" fmla="*/ 3 h 214"/>
                <a:gd name="T14" fmla="*/ 67 w 152"/>
                <a:gd name="T15" fmla="*/ 11 h 214"/>
                <a:gd name="T16" fmla="*/ 69 w 152"/>
                <a:gd name="T17" fmla="*/ 11 h 214"/>
                <a:gd name="T18" fmla="*/ 85 w 152"/>
                <a:gd name="T19" fmla="*/ 8 h 214"/>
                <a:gd name="T20" fmla="*/ 99 w 152"/>
                <a:gd name="T21" fmla="*/ 32 h 214"/>
                <a:gd name="T22" fmla="*/ 115 w 152"/>
                <a:gd name="T23" fmla="*/ 24 h 214"/>
                <a:gd name="T24" fmla="*/ 119 w 152"/>
                <a:gd name="T25" fmla="*/ 40 h 214"/>
                <a:gd name="T26" fmla="*/ 138 w 152"/>
                <a:gd name="T27" fmla="*/ 39 h 214"/>
                <a:gd name="T28" fmla="*/ 0 w 152"/>
                <a:gd name="T29" fmla="*/ 211 h 214"/>
                <a:gd name="T30" fmla="*/ 4 w 152"/>
                <a:gd name="T31" fmla="*/ 214 h 214"/>
                <a:gd name="T32" fmla="*/ 152 w 152"/>
                <a:gd name="T33" fmla="*/ 31 h 214"/>
                <a:gd name="T34" fmla="*/ 123 w 152"/>
                <a:gd name="T35" fmla="*/ 34 h 214"/>
                <a:gd name="T36" fmla="*/ 119 w 152"/>
                <a:gd name="T37" fmla="*/ 15 h 214"/>
                <a:gd name="T38" fmla="*/ 101 w 152"/>
                <a:gd name="T39" fmla="*/ 24 h 214"/>
                <a:gd name="T40" fmla="*/ 88 w 152"/>
                <a:gd name="T41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2" h="214">
                  <a:moveTo>
                    <a:pt x="4" y="214"/>
                  </a:moveTo>
                  <a:lnTo>
                    <a:pt x="4" y="214"/>
                  </a:lnTo>
                  <a:lnTo>
                    <a:pt x="4" y="214"/>
                  </a:lnTo>
                  <a:lnTo>
                    <a:pt x="4" y="214"/>
                  </a:lnTo>
                  <a:moveTo>
                    <a:pt x="88" y="0"/>
                  </a:moveTo>
                  <a:lnTo>
                    <a:pt x="72" y="5"/>
                  </a:lnTo>
                  <a:lnTo>
                    <a:pt x="70" y="3"/>
                  </a:lnTo>
                  <a:lnTo>
                    <a:pt x="67" y="11"/>
                  </a:lnTo>
                  <a:lnTo>
                    <a:pt x="69" y="11"/>
                  </a:lnTo>
                  <a:lnTo>
                    <a:pt x="85" y="8"/>
                  </a:lnTo>
                  <a:lnTo>
                    <a:pt x="99" y="32"/>
                  </a:lnTo>
                  <a:lnTo>
                    <a:pt x="115" y="24"/>
                  </a:lnTo>
                  <a:lnTo>
                    <a:pt x="119" y="40"/>
                  </a:lnTo>
                  <a:lnTo>
                    <a:pt x="138" y="39"/>
                  </a:lnTo>
                  <a:lnTo>
                    <a:pt x="0" y="211"/>
                  </a:lnTo>
                  <a:lnTo>
                    <a:pt x="4" y="214"/>
                  </a:lnTo>
                  <a:lnTo>
                    <a:pt x="152" y="31"/>
                  </a:lnTo>
                  <a:lnTo>
                    <a:pt x="123" y="34"/>
                  </a:lnTo>
                  <a:lnTo>
                    <a:pt x="119" y="15"/>
                  </a:lnTo>
                  <a:lnTo>
                    <a:pt x="101" y="24"/>
                  </a:lnTo>
                  <a:lnTo>
                    <a:pt x="8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2" name="Freeform 180"/>
            <p:cNvSpPr>
              <a:spLocks/>
            </p:cNvSpPr>
            <p:nvPr/>
          </p:nvSpPr>
          <p:spPr bwMode="auto">
            <a:xfrm>
              <a:off x="10418748" y="5192163"/>
              <a:ext cx="3468" cy="867"/>
            </a:xfrm>
            <a:custGeom>
              <a:avLst/>
              <a:gdLst>
                <a:gd name="T0" fmla="*/ 0 w 4"/>
                <a:gd name="T1" fmla="*/ 0 h 1"/>
                <a:gd name="T2" fmla="*/ 0 w 4"/>
                <a:gd name="T3" fmla="*/ 0 h 1"/>
                <a:gd name="T4" fmla="*/ 4 w 4"/>
                <a:gd name="T5" fmla="*/ 1 h 1"/>
                <a:gd name="T6" fmla="*/ 0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3" name="Freeform 181"/>
            <p:cNvSpPr>
              <a:spLocks/>
            </p:cNvSpPr>
            <p:nvPr/>
          </p:nvSpPr>
          <p:spPr bwMode="auto">
            <a:xfrm>
              <a:off x="10418748" y="5192163"/>
              <a:ext cx="3468" cy="867"/>
            </a:xfrm>
            <a:custGeom>
              <a:avLst/>
              <a:gdLst>
                <a:gd name="T0" fmla="*/ 0 w 4"/>
                <a:gd name="T1" fmla="*/ 0 h 1"/>
                <a:gd name="T2" fmla="*/ 0 w 4"/>
                <a:gd name="T3" fmla="*/ 0 h 1"/>
                <a:gd name="T4" fmla="*/ 4 w 4"/>
                <a:gd name="T5" fmla="*/ 1 h 1"/>
                <a:gd name="T6" fmla="*/ 0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4" name="Freeform 182"/>
            <p:cNvSpPr>
              <a:spLocks/>
            </p:cNvSpPr>
            <p:nvPr/>
          </p:nvSpPr>
          <p:spPr bwMode="auto">
            <a:xfrm>
              <a:off x="10736979" y="5520800"/>
              <a:ext cx="320833" cy="171689"/>
            </a:xfrm>
            <a:custGeom>
              <a:avLst/>
              <a:gdLst>
                <a:gd name="T0" fmla="*/ 229 w 230"/>
                <a:gd name="T1" fmla="*/ 79 h 123"/>
                <a:gd name="T2" fmla="*/ 230 w 230"/>
                <a:gd name="T3" fmla="*/ 84 h 123"/>
                <a:gd name="T4" fmla="*/ 7 w 230"/>
                <a:gd name="T5" fmla="*/ 123 h 123"/>
                <a:gd name="T6" fmla="*/ 0 w 230"/>
                <a:gd name="T7" fmla="*/ 86 h 123"/>
                <a:gd name="T8" fmla="*/ 29 w 230"/>
                <a:gd name="T9" fmla="*/ 80 h 123"/>
                <a:gd name="T10" fmla="*/ 123 w 230"/>
                <a:gd name="T11" fmla="*/ 10 h 123"/>
                <a:gd name="T12" fmla="*/ 229 w 230"/>
                <a:gd name="T13" fmla="*/ 7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" h="123">
                  <a:moveTo>
                    <a:pt x="229" y="79"/>
                  </a:moveTo>
                  <a:cubicBezTo>
                    <a:pt x="230" y="80"/>
                    <a:pt x="230" y="82"/>
                    <a:pt x="230" y="84"/>
                  </a:cubicBezTo>
                  <a:cubicBezTo>
                    <a:pt x="7" y="123"/>
                    <a:pt x="7" y="123"/>
                    <a:pt x="7" y="123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55" y="69"/>
                    <a:pt x="90" y="18"/>
                    <a:pt x="123" y="10"/>
                  </a:cubicBezTo>
                  <a:cubicBezTo>
                    <a:pt x="171" y="0"/>
                    <a:pt x="219" y="31"/>
                    <a:pt x="229" y="79"/>
                  </a:cubicBezTo>
                </a:path>
              </a:pathLst>
            </a:custGeom>
            <a:solidFill>
              <a:srgbClr val="00B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5" name="Freeform 183"/>
            <p:cNvSpPr>
              <a:spLocks/>
            </p:cNvSpPr>
            <p:nvPr/>
          </p:nvSpPr>
          <p:spPr bwMode="auto">
            <a:xfrm>
              <a:off x="10746518" y="5637860"/>
              <a:ext cx="322567" cy="153479"/>
            </a:xfrm>
            <a:custGeom>
              <a:avLst/>
              <a:gdLst>
                <a:gd name="T0" fmla="*/ 224 w 231"/>
                <a:gd name="T1" fmla="*/ 4 h 110"/>
                <a:gd name="T2" fmla="*/ 223 w 231"/>
                <a:gd name="T3" fmla="*/ 0 h 110"/>
                <a:gd name="T4" fmla="*/ 0 w 231"/>
                <a:gd name="T5" fmla="*/ 39 h 110"/>
                <a:gd name="T6" fmla="*/ 6 w 231"/>
                <a:gd name="T7" fmla="*/ 76 h 110"/>
                <a:gd name="T8" fmla="*/ 35 w 231"/>
                <a:gd name="T9" fmla="*/ 72 h 110"/>
                <a:gd name="T10" fmla="*/ 148 w 231"/>
                <a:gd name="T11" fmla="*/ 105 h 110"/>
                <a:gd name="T12" fmla="*/ 224 w 231"/>
                <a:gd name="T13" fmla="*/ 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10">
                  <a:moveTo>
                    <a:pt x="224" y="4"/>
                  </a:moveTo>
                  <a:cubicBezTo>
                    <a:pt x="224" y="3"/>
                    <a:pt x="224" y="1"/>
                    <a:pt x="223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63" y="73"/>
                    <a:pt x="114" y="110"/>
                    <a:pt x="148" y="105"/>
                  </a:cubicBezTo>
                  <a:cubicBezTo>
                    <a:pt x="197" y="98"/>
                    <a:pt x="231" y="53"/>
                    <a:pt x="224" y="4"/>
                  </a:cubicBezTo>
                </a:path>
              </a:pathLst>
            </a:custGeom>
            <a:solidFill>
              <a:srgbClr val="00B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6" name="Freeform 184"/>
            <p:cNvSpPr>
              <a:spLocks/>
            </p:cNvSpPr>
            <p:nvPr/>
          </p:nvSpPr>
          <p:spPr bwMode="auto">
            <a:xfrm>
              <a:off x="10725707" y="5633524"/>
              <a:ext cx="31216" cy="118795"/>
            </a:xfrm>
            <a:custGeom>
              <a:avLst/>
              <a:gdLst>
                <a:gd name="T0" fmla="*/ 0 w 22"/>
                <a:gd name="T1" fmla="*/ 5 h 85"/>
                <a:gd name="T2" fmla="*/ 14 w 22"/>
                <a:gd name="T3" fmla="*/ 82 h 85"/>
                <a:gd name="T4" fmla="*/ 18 w 22"/>
                <a:gd name="T5" fmla="*/ 85 h 85"/>
                <a:gd name="T6" fmla="*/ 19 w 22"/>
                <a:gd name="T7" fmla="*/ 85 h 85"/>
                <a:gd name="T8" fmla="*/ 22 w 22"/>
                <a:gd name="T9" fmla="*/ 80 h 85"/>
                <a:gd name="T10" fmla="*/ 8 w 22"/>
                <a:gd name="T11" fmla="*/ 4 h 85"/>
                <a:gd name="T12" fmla="*/ 4 w 22"/>
                <a:gd name="T13" fmla="*/ 1 h 85"/>
                <a:gd name="T14" fmla="*/ 3 w 22"/>
                <a:gd name="T15" fmla="*/ 1 h 85"/>
                <a:gd name="T16" fmla="*/ 0 w 22"/>
                <a:gd name="T17" fmla="*/ 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85">
                  <a:moveTo>
                    <a:pt x="0" y="5"/>
                  </a:moveTo>
                  <a:cubicBezTo>
                    <a:pt x="14" y="82"/>
                    <a:pt x="14" y="82"/>
                    <a:pt x="14" y="82"/>
                  </a:cubicBezTo>
                  <a:cubicBezTo>
                    <a:pt x="14" y="84"/>
                    <a:pt x="16" y="85"/>
                    <a:pt x="18" y="85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21" y="84"/>
                    <a:pt x="22" y="82"/>
                    <a:pt x="22" y="8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0" y="3"/>
                    <a:pt x="0" y="5"/>
                  </a:cubicBezTo>
                </a:path>
              </a:pathLst>
            </a:cu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7" name="Freeform 185"/>
            <p:cNvSpPr>
              <a:spLocks/>
            </p:cNvSpPr>
            <p:nvPr/>
          </p:nvSpPr>
          <p:spPr bwMode="auto">
            <a:xfrm>
              <a:off x="10647667" y="5642196"/>
              <a:ext cx="96250" cy="116193"/>
            </a:xfrm>
            <a:custGeom>
              <a:avLst/>
              <a:gdLst>
                <a:gd name="T0" fmla="*/ 69 w 69"/>
                <a:gd name="T1" fmla="*/ 75 h 83"/>
                <a:gd name="T2" fmla="*/ 65 w 69"/>
                <a:gd name="T3" fmla="*/ 76 h 83"/>
                <a:gd name="T4" fmla="*/ 34 w 69"/>
                <a:gd name="T5" fmla="*/ 81 h 83"/>
                <a:gd name="T6" fmla="*/ 8 w 69"/>
                <a:gd name="T7" fmla="*/ 63 h 83"/>
                <a:gd name="T8" fmla="*/ 2 w 69"/>
                <a:gd name="T9" fmla="*/ 32 h 83"/>
                <a:gd name="T10" fmla="*/ 20 w 69"/>
                <a:gd name="T11" fmla="*/ 6 h 83"/>
                <a:gd name="T12" fmla="*/ 52 w 69"/>
                <a:gd name="T13" fmla="*/ 0 h 83"/>
                <a:gd name="T14" fmla="*/ 56 w 69"/>
                <a:gd name="T15" fmla="*/ 0 h 83"/>
                <a:gd name="T16" fmla="*/ 69 w 69"/>
                <a:gd name="T17" fmla="*/ 7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83">
                  <a:moveTo>
                    <a:pt x="69" y="75"/>
                  </a:moveTo>
                  <a:cubicBezTo>
                    <a:pt x="68" y="75"/>
                    <a:pt x="67" y="75"/>
                    <a:pt x="65" y="76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2" y="83"/>
                    <a:pt x="10" y="75"/>
                    <a:pt x="8" y="63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0" y="20"/>
                    <a:pt x="8" y="8"/>
                    <a:pt x="20" y="6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5" y="0"/>
                    <a:pt x="56" y="0"/>
                  </a:cubicBezTo>
                  <a:lnTo>
                    <a:pt x="69" y="75"/>
                  </a:lnTo>
                  <a:close/>
                </a:path>
              </a:pathLst>
            </a:custGeom>
            <a:solidFill>
              <a:srgbClr val="BBB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8" name="Freeform 186"/>
            <p:cNvSpPr>
              <a:spLocks/>
            </p:cNvSpPr>
            <p:nvPr/>
          </p:nvSpPr>
          <p:spPr bwMode="auto">
            <a:xfrm>
              <a:off x="10647667" y="5687286"/>
              <a:ext cx="11272" cy="42489"/>
            </a:xfrm>
            <a:custGeom>
              <a:avLst/>
              <a:gdLst>
                <a:gd name="T0" fmla="*/ 8 w 8"/>
                <a:gd name="T1" fmla="*/ 31 h 31"/>
                <a:gd name="T2" fmla="*/ 1 w 8"/>
                <a:gd name="T3" fmla="*/ 16 h 31"/>
                <a:gd name="T4" fmla="*/ 3 w 8"/>
                <a:gd name="T5" fmla="*/ 0 h 31"/>
                <a:gd name="T6" fmla="*/ 8 w 8"/>
                <a:gd name="T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1">
                  <a:moveTo>
                    <a:pt x="8" y="31"/>
                  </a:moveTo>
                  <a:cubicBezTo>
                    <a:pt x="5" y="29"/>
                    <a:pt x="2" y="23"/>
                    <a:pt x="1" y="16"/>
                  </a:cubicBezTo>
                  <a:cubicBezTo>
                    <a:pt x="0" y="10"/>
                    <a:pt x="0" y="3"/>
                    <a:pt x="3" y="0"/>
                  </a:cubicBezTo>
                  <a:lnTo>
                    <a:pt x="8" y="31"/>
                  </a:ln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9" name="Freeform 187"/>
            <p:cNvSpPr>
              <a:spLocks/>
            </p:cNvSpPr>
            <p:nvPr/>
          </p:nvSpPr>
          <p:spPr bwMode="auto">
            <a:xfrm>
              <a:off x="10689288" y="5639594"/>
              <a:ext cx="24279" cy="121396"/>
            </a:xfrm>
            <a:custGeom>
              <a:avLst/>
              <a:gdLst>
                <a:gd name="T0" fmla="*/ 7 w 17"/>
                <a:gd name="T1" fmla="*/ 4 h 87"/>
                <a:gd name="T2" fmla="*/ 0 w 17"/>
                <a:gd name="T3" fmla="*/ 82 h 87"/>
                <a:gd name="T4" fmla="*/ 4 w 17"/>
                <a:gd name="T5" fmla="*/ 87 h 87"/>
                <a:gd name="T6" fmla="*/ 5 w 17"/>
                <a:gd name="T7" fmla="*/ 87 h 87"/>
                <a:gd name="T8" fmla="*/ 10 w 17"/>
                <a:gd name="T9" fmla="*/ 83 h 87"/>
                <a:gd name="T10" fmla="*/ 17 w 17"/>
                <a:gd name="T11" fmla="*/ 5 h 87"/>
                <a:gd name="T12" fmla="*/ 12 w 17"/>
                <a:gd name="T13" fmla="*/ 0 h 87"/>
                <a:gd name="T14" fmla="*/ 11 w 17"/>
                <a:gd name="T15" fmla="*/ 0 h 87"/>
                <a:gd name="T16" fmla="*/ 7 w 17"/>
                <a:gd name="T17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7">
                  <a:moveTo>
                    <a:pt x="7" y="4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0" y="85"/>
                    <a:pt x="2" y="87"/>
                    <a:pt x="4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8" y="87"/>
                    <a:pt x="10" y="85"/>
                    <a:pt x="10" y="83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3"/>
                    <a:pt x="15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7" y="2"/>
                    <a:pt x="7" y="4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0" name="Freeform 188"/>
            <p:cNvSpPr>
              <a:spLocks/>
            </p:cNvSpPr>
            <p:nvPr/>
          </p:nvSpPr>
          <p:spPr bwMode="auto">
            <a:xfrm>
              <a:off x="10665009" y="5643930"/>
              <a:ext cx="23412" cy="115326"/>
            </a:xfrm>
            <a:custGeom>
              <a:avLst/>
              <a:gdLst>
                <a:gd name="T0" fmla="*/ 7 w 17"/>
                <a:gd name="T1" fmla="*/ 4 h 83"/>
                <a:gd name="T2" fmla="*/ 1 w 17"/>
                <a:gd name="T3" fmla="*/ 78 h 83"/>
                <a:gd name="T4" fmla="*/ 5 w 17"/>
                <a:gd name="T5" fmla="*/ 83 h 83"/>
                <a:gd name="T6" fmla="*/ 6 w 17"/>
                <a:gd name="T7" fmla="*/ 83 h 83"/>
                <a:gd name="T8" fmla="*/ 10 w 17"/>
                <a:gd name="T9" fmla="*/ 79 h 83"/>
                <a:gd name="T10" fmla="*/ 16 w 17"/>
                <a:gd name="T11" fmla="*/ 5 h 83"/>
                <a:gd name="T12" fmla="*/ 12 w 17"/>
                <a:gd name="T13" fmla="*/ 0 h 83"/>
                <a:gd name="T14" fmla="*/ 11 w 17"/>
                <a:gd name="T15" fmla="*/ 0 h 83"/>
                <a:gd name="T16" fmla="*/ 7 w 17"/>
                <a:gd name="T17" fmla="*/ 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3">
                  <a:moveTo>
                    <a:pt x="7" y="4"/>
                  </a:moveTo>
                  <a:cubicBezTo>
                    <a:pt x="1" y="78"/>
                    <a:pt x="1" y="78"/>
                    <a:pt x="1" y="78"/>
                  </a:cubicBezTo>
                  <a:cubicBezTo>
                    <a:pt x="0" y="80"/>
                    <a:pt x="2" y="82"/>
                    <a:pt x="5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8" y="83"/>
                    <a:pt x="10" y="81"/>
                    <a:pt x="10" y="79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3"/>
                    <a:pt x="15" y="1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7" y="2"/>
                    <a:pt x="7" y="4"/>
                  </a:cubicBez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1" name="Freeform 189"/>
            <p:cNvSpPr>
              <a:spLocks/>
            </p:cNvSpPr>
            <p:nvPr/>
          </p:nvSpPr>
          <p:spPr bwMode="auto">
            <a:xfrm>
              <a:off x="10714434" y="5637860"/>
              <a:ext cx="19944" cy="118795"/>
            </a:xfrm>
            <a:custGeom>
              <a:avLst/>
              <a:gdLst>
                <a:gd name="T0" fmla="*/ 14 w 14"/>
                <a:gd name="T1" fmla="*/ 35 h 85"/>
                <a:gd name="T2" fmla="*/ 10 w 14"/>
                <a:gd name="T3" fmla="*/ 80 h 85"/>
                <a:gd name="T4" fmla="*/ 5 w 14"/>
                <a:gd name="T5" fmla="*/ 85 h 85"/>
                <a:gd name="T6" fmla="*/ 0 w 14"/>
                <a:gd name="T7" fmla="*/ 80 h 85"/>
                <a:gd name="T8" fmla="*/ 7 w 14"/>
                <a:gd name="T9" fmla="*/ 3 h 85"/>
                <a:gd name="T10" fmla="*/ 8 w 14"/>
                <a:gd name="T11" fmla="*/ 0 h 85"/>
                <a:gd name="T12" fmla="*/ 14 w 14"/>
                <a:gd name="T13" fmla="*/ 3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85">
                  <a:moveTo>
                    <a:pt x="14" y="35"/>
                  </a:moveTo>
                  <a:cubicBezTo>
                    <a:pt x="10" y="80"/>
                    <a:pt x="10" y="80"/>
                    <a:pt x="10" y="80"/>
                  </a:cubicBezTo>
                  <a:cubicBezTo>
                    <a:pt x="10" y="83"/>
                    <a:pt x="8" y="85"/>
                    <a:pt x="5" y="85"/>
                  </a:cubicBezTo>
                  <a:cubicBezTo>
                    <a:pt x="2" y="85"/>
                    <a:pt x="0" y="82"/>
                    <a:pt x="0" y="80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1"/>
                    <a:pt x="8" y="0"/>
                  </a:cubicBezTo>
                  <a:lnTo>
                    <a:pt x="14" y="35"/>
                  </a:lnTo>
                  <a:close/>
                </a:path>
              </a:pathLst>
            </a:custGeom>
            <a:solidFill>
              <a:srgbClr val="8D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2" name="Freeform 190"/>
            <p:cNvSpPr>
              <a:spLocks/>
            </p:cNvSpPr>
            <p:nvPr/>
          </p:nvSpPr>
          <p:spPr bwMode="auto">
            <a:xfrm>
              <a:off x="10739581" y="5582365"/>
              <a:ext cx="199437" cy="78040"/>
            </a:xfrm>
            <a:custGeom>
              <a:avLst/>
              <a:gdLst>
                <a:gd name="T0" fmla="*/ 211 w 230"/>
                <a:gd name="T1" fmla="*/ 0 h 90"/>
                <a:gd name="T2" fmla="*/ 0 w 230"/>
                <a:gd name="T3" fmla="*/ 77 h 90"/>
                <a:gd name="T4" fmla="*/ 0 w 230"/>
                <a:gd name="T5" fmla="*/ 79 h 90"/>
                <a:gd name="T6" fmla="*/ 2 w 230"/>
                <a:gd name="T7" fmla="*/ 84 h 90"/>
                <a:gd name="T8" fmla="*/ 202 w 230"/>
                <a:gd name="T9" fmla="*/ 10 h 90"/>
                <a:gd name="T10" fmla="*/ 197 w 230"/>
                <a:gd name="T11" fmla="*/ 27 h 90"/>
                <a:gd name="T12" fmla="*/ 210 w 230"/>
                <a:gd name="T13" fmla="*/ 29 h 90"/>
                <a:gd name="T14" fmla="*/ 208 w 230"/>
                <a:gd name="T15" fmla="*/ 50 h 90"/>
                <a:gd name="T16" fmla="*/ 216 w 230"/>
                <a:gd name="T17" fmla="*/ 50 h 90"/>
                <a:gd name="T18" fmla="*/ 208 w 230"/>
                <a:gd name="T19" fmla="*/ 64 h 90"/>
                <a:gd name="T20" fmla="*/ 222 w 230"/>
                <a:gd name="T21" fmla="*/ 72 h 90"/>
                <a:gd name="T22" fmla="*/ 214 w 230"/>
                <a:gd name="T23" fmla="*/ 90 h 90"/>
                <a:gd name="T24" fmla="*/ 222 w 230"/>
                <a:gd name="T25" fmla="*/ 88 h 90"/>
                <a:gd name="T26" fmla="*/ 230 w 230"/>
                <a:gd name="T27" fmla="*/ 69 h 90"/>
                <a:gd name="T28" fmla="*/ 218 w 230"/>
                <a:gd name="T29" fmla="*/ 63 h 90"/>
                <a:gd name="T30" fmla="*/ 227 w 230"/>
                <a:gd name="T31" fmla="*/ 40 h 90"/>
                <a:gd name="T32" fmla="*/ 214 w 230"/>
                <a:gd name="T33" fmla="*/ 43 h 90"/>
                <a:gd name="T34" fmla="*/ 216 w 230"/>
                <a:gd name="T35" fmla="*/ 24 h 90"/>
                <a:gd name="T36" fmla="*/ 205 w 230"/>
                <a:gd name="T37" fmla="*/ 22 h 90"/>
                <a:gd name="T38" fmla="*/ 211 w 230"/>
                <a:gd name="T3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0" h="90">
                  <a:moveTo>
                    <a:pt x="211" y="0"/>
                  </a:moveTo>
                  <a:lnTo>
                    <a:pt x="0" y="77"/>
                  </a:lnTo>
                  <a:lnTo>
                    <a:pt x="0" y="79"/>
                  </a:lnTo>
                  <a:lnTo>
                    <a:pt x="2" y="84"/>
                  </a:lnTo>
                  <a:lnTo>
                    <a:pt x="202" y="10"/>
                  </a:lnTo>
                  <a:lnTo>
                    <a:pt x="197" y="27"/>
                  </a:lnTo>
                  <a:lnTo>
                    <a:pt x="210" y="29"/>
                  </a:lnTo>
                  <a:lnTo>
                    <a:pt x="208" y="50"/>
                  </a:lnTo>
                  <a:lnTo>
                    <a:pt x="216" y="50"/>
                  </a:lnTo>
                  <a:lnTo>
                    <a:pt x="208" y="64"/>
                  </a:lnTo>
                  <a:lnTo>
                    <a:pt x="222" y="72"/>
                  </a:lnTo>
                  <a:lnTo>
                    <a:pt x="214" y="90"/>
                  </a:lnTo>
                  <a:lnTo>
                    <a:pt x="222" y="88"/>
                  </a:lnTo>
                  <a:lnTo>
                    <a:pt x="230" y="69"/>
                  </a:lnTo>
                  <a:lnTo>
                    <a:pt x="218" y="63"/>
                  </a:lnTo>
                  <a:lnTo>
                    <a:pt x="227" y="40"/>
                  </a:lnTo>
                  <a:lnTo>
                    <a:pt x="214" y="43"/>
                  </a:lnTo>
                  <a:lnTo>
                    <a:pt x="216" y="24"/>
                  </a:lnTo>
                  <a:lnTo>
                    <a:pt x="205" y="22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rgbClr val="00BAF7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3" name="Freeform 191"/>
            <p:cNvSpPr>
              <a:spLocks/>
            </p:cNvSpPr>
            <p:nvPr/>
          </p:nvSpPr>
          <p:spPr bwMode="auto">
            <a:xfrm>
              <a:off x="10739581" y="5582365"/>
              <a:ext cx="199437" cy="78040"/>
            </a:xfrm>
            <a:custGeom>
              <a:avLst/>
              <a:gdLst>
                <a:gd name="T0" fmla="*/ 211 w 230"/>
                <a:gd name="T1" fmla="*/ 0 h 90"/>
                <a:gd name="T2" fmla="*/ 0 w 230"/>
                <a:gd name="T3" fmla="*/ 77 h 90"/>
                <a:gd name="T4" fmla="*/ 0 w 230"/>
                <a:gd name="T5" fmla="*/ 79 h 90"/>
                <a:gd name="T6" fmla="*/ 2 w 230"/>
                <a:gd name="T7" fmla="*/ 84 h 90"/>
                <a:gd name="T8" fmla="*/ 202 w 230"/>
                <a:gd name="T9" fmla="*/ 10 h 90"/>
                <a:gd name="T10" fmla="*/ 197 w 230"/>
                <a:gd name="T11" fmla="*/ 27 h 90"/>
                <a:gd name="T12" fmla="*/ 210 w 230"/>
                <a:gd name="T13" fmla="*/ 29 h 90"/>
                <a:gd name="T14" fmla="*/ 208 w 230"/>
                <a:gd name="T15" fmla="*/ 50 h 90"/>
                <a:gd name="T16" fmla="*/ 216 w 230"/>
                <a:gd name="T17" fmla="*/ 50 h 90"/>
                <a:gd name="T18" fmla="*/ 208 w 230"/>
                <a:gd name="T19" fmla="*/ 64 h 90"/>
                <a:gd name="T20" fmla="*/ 222 w 230"/>
                <a:gd name="T21" fmla="*/ 72 h 90"/>
                <a:gd name="T22" fmla="*/ 214 w 230"/>
                <a:gd name="T23" fmla="*/ 90 h 90"/>
                <a:gd name="T24" fmla="*/ 222 w 230"/>
                <a:gd name="T25" fmla="*/ 88 h 90"/>
                <a:gd name="T26" fmla="*/ 230 w 230"/>
                <a:gd name="T27" fmla="*/ 69 h 90"/>
                <a:gd name="T28" fmla="*/ 218 w 230"/>
                <a:gd name="T29" fmla="*/ 63 h 90"/>
                <a:gd name="T30" fmla="*/ 227 w 230"/>
                <a:gd name="T31" fmla="*/ 40 h 90"/>
                <a:gd name="T32" fmla="*/ 214 w 230"/>
                <a:gd name="T33" fmla="*/ 43 h 90"/>
                <a:gd name="T34" fmla="*/ 216 w 230"/>
                <a:gd name="T35" fmla="*/ 24 h 90"/>
                <a:gd name="T36" fmla="*/ 205 w 230"/>
                <a:gd name="T37" fmla="*/ 22 h 90"/>
                <a:gd name="T38" fmla="*/ 211 w 230"/>
                <a:gd name="T3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0" h="90">
                  <a:moveTo>
                    <a:pt x="211" y="0"/>
                  </a:moveTo>
                  <a:lnTo>
                    <a:pt x="0" y="77"/>
                  </a:lnTo>
                  <a:lnTo>
                    <a:pt x="0" y="79"/>
                  </a:lnTo>
                  <a:lnTo>
                    <a:pt x="2" y="84"/>
                  </a:lnTo>
                  <a:lnTo>
                    <a:pt x="202" y="10"/>
                  </a:lnTo>
                  <a:lnTo>
                    <a:pt x="197" y="27"/>
                  </a:lnTo>
                  <a:lnTo>
                    <a:pt x="210" y="29"/>
                  </a:lnTo>
                  <a:lnTo>
                    <a:pt x="208" y="50"/>
                  </a:lnTo>
                  <a:lnTo>
                    <a:pt x="216" y="50"/>
                  </a:lnTo>
                  <a:lnTo>
                    <a:pt x="208" y="64"/>
                  </a:lnTo>
                  <a:lnTo>
                    <a:pt x="222" y="72"/>
                  </a:lnTo>
                  <a:lnTo>
                    <a:pt x="214" y="90"/>
                  </a:lnTo>
                  <a:lnTo>
                    <a:pt x="222" y="88"/>
                  </a:lnTo>
                  <a:lnTo>
                    <a:pt x="230" y="69"/>
                  </a:lnTo>
                  <a:lnTo>
                    <a:pt x="218" y="63"/>
                  </a:lnTo>
                  <a:lnTo>
                    <a:pt x="227" y="40"/>
                  </a:lnTo>
                  <a:lnTo>
                    <a:pt x="214" y="43"/>
                  </a:lnTo>
                  <a:lnTo>
                    <a:pt x="216" y="24"/>
                  </a:lnTo>
                  <a:lnTo>
                    <a:pt x="205" y="22"/>
                  </a:lnTo>
                  <a:lnTo>
                    <a:pt x="2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4" name="Freeform 192"/>
            <p:cNvSpPr>
              <a:spLocks noEditPoints="1"/>
            </p:cNvSpPr>
            <p:nvPr/>
          </p:nvSpPr>
          <p:spPr bwMode="auto">
            <a:xfrm>
              <a:off x="10753455" y="5658671"/>
              <a:ext cx="203772" cy="71103"/>
            </a:xfrm>
            <a:custGeom>
              <a:avLst/>
              <a:gdLst>
                <a:gd name="T0" fmla="*/ 0 w 235"/>
                <a:gd name="T1" fmla="*/ 79 h 82"/>
                <a:gd name="T2" fmla="*/ 0 w 235"/>
                <a:gd name="T3" fmla="*/ 79 h 82"/>
                <a:gd name="T4" fmla="*/ 0 w 235"/>
                <a:gd name="T5" fmla="*/ 79 h 82"/>
                <a:gd name="T6" fmla="*/ 206 w 235"/>
                <a:gd name="T7" fmla="*/ 0 h 82"/>
                <a:gd name="T8" fmla="*/ 198 w 235"/>
                <a:gd name="T9" fmla="*/ 2 h 82"/>
                <a:gd name="T10" fmla="*/ 198 w 235"/>
                <a:gd name="T11" fmla="*/ 4 h 82"/>
                <a:gd name="T12" fmla="*/ 213 w 235"/>
                <a:gd name="T13" fmla="*/ 15 h 82"/>
                <a:gd name="T14" fmla="*/ 202 w 235"/>
                <a:gd name="T15" fmla="*/ 41 h 82"/>
                <a:gd name="T16" fmla="*/ 218 w 235"/>
                <a:gd name="T17" fmla="*/ 49 h 82"/>
                <a:gd name="T18" fmla="*/ 206 w 235"/>
                <a:gd name="T19" fmla="*/ 62 h 82"/>
                <a:gd name="T20" fmla="*/ 221 w 235"/>
                <a:gd name="T21" fmla="*/ 76 h 82"/>
                <a:gd name="T22" fmla="*/ 0 w 235"/>
                <a:gd name="T23" fmla="*/ 73 h 82"/>
                <a:gd name="T24" fmla="*/ 0 w 235"/>
                <a:gd name="T25" fmla="*/ 79 h 82"/>
                <a:gd name="T26" fmla="*/ 235 w 235"/>
                <a:gd name="T27" fmla="*/ 82 h 82"/>
                <a:gd name="T28" fmla="*/ 216 w 235"/>
                <a:gd name="T29" fmla="*/ 62 h 82"/>
                <a:gd name="T30" fmla="*/ 227 w 235"/>
                <a:gd name="T31" fmla="*/ 45 h 82"/>
                <a:gd name="T32" fmla="*/ 210 w 235"/>
                <a:gd name="T33" fmla="*/ 37 h 82"/>
                <a:gd name="T34" fmla="*/ 221 w 235"/>
                <a:gd name="T35" fmla="*/ 13 h 82"/>
                <a:gd name="T36" fmla="*/ 206 w 235"/>
                <a:gd name="T37" fmla="*/ 2 h 82"/>
                <a:gd name="T38" fmla="*/ 206 w 235"/>
                <a:gd name="T3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82">
                  <a:moveTo>
                    <a:pt x="0" y="79"/>
                  </a:moveTo>
                  <a:lnTo>
                    <a:pt x="0" y="79"/>
                  </a:lnTo>
                  <a:lnTo>
                    <a:pt x="0" y="79"/>
                  </a:lnTo>
                  <a:close/>
                  <a:moveTo>
                    <a:pt x="206" y="0"/>
                  </a:moveTo>
                  <a:lnTo>
                    <a:pt x="198" y="2"/>
                  </a:lnTo>
                  <a:lnTo>
                    <a:pt x="198" y="4"/>
                  </a:lnTo>
                  <a:lnTo>
                    <a:pt x="213" y="15"/>
                  </a:lnTo>
                  <a:lnTo>
                    <a:pt x="202" y="41"/>
                  </a:lnTo>
                  <a:lnTo>
                    <a:pt x="218" y="49"/>
                  </a:lnTo>
                  <a:lnTo>
                    <a:pt x="206" y="62"/>
                  </a:lnTo>
                  <a:lnTo>
                    <a:pt x="221" y="76"/>
                  </a:lnTo>
                  <a:lnTo>
                    <a:pt x="0" y="73"/>
                  </a:lnTo>
                  <a:lnTo>
                    <a:pt x="0" y="79"/>
                  </a:lnTo>
                  <a:lnTo>
                    <a:pt x="235" y="82"/>
                  </a:lnTo>
                  <a:lnTo>
                    <a:pt x="216" y="62"/>
                  </a:lnTo>
                  <a:lnTo>
                    <a:pt x="227" y="45"/>
                  </a:lnTo>
                  <a:lnTo>
                    <a:pt x="210" y="37"/>
                  </a:lnTo>
                  <a:lnTo>
                    <a:pt x="221" y="13"/>
                  </a:lnTo>
                  <a:lnTo>
                    <a:pt x="206" y="2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rgbClr val="00BAF7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5" name="Freeform 193"/>
            <p:cNvSpPr>
              <a:spLocks noEditPoints="1"/>
            </p:cNvSpPr>
            <p:nvPr/>
          </p:nvSpPr>
          <p:spPr bwMode="auto">
            <a:xfrm>
              <a:off x="10753455" y="5658671"/>
              <a:ext cx="203772" cy="71103"/>
            </a:xfrm>
            <a:custGeom>
              <a:avLst/>
              <a:gdLst>
                <a:gd name="T0" fmla="*/ 0 w 235"/>
                <a:gd name="T1" fmla="*/ 79 h 82"/>
                <a:gd name="T2" fmla="*/ 0 w 235"/>
                <a:gd name="T3" fmla="*/ 79 h 82"/>
                <a:gd name="T4" fmla="*/ 0 w 235"/>
                <a:gd name="T5" fmla="*/ 79 h 82"/>
                <a:gd name="T6" fmla="*/ 206 w 235"/>
                <a:gd name="T7" fmla="*/ 0 h 82"/>
                <a:gd name="T8" fmla="*/ 198 w 235"/>
                <a:gd name="T9" fmla="*/ 2 h 82"/>
                <a:gd name="T10" fmla="*/ 198 w 235"/>
                <a:gd name="T11" fmla="*/ 4 h 82"/>
                <a:gd name="T12" fmla="*/ 213 w 235"/>
                <a:gd name="T13" fmla="*/ 15 h 82"/>
                <a:gd name="T14" fmla="*/ 202 w 235"/>
                <a:gd name="T15" fmla="*/ 41 h 82"/>
                <a:gd name="T16" fmla="*/ 218 w 235"/>
                <a:gd name="T17" fmla="*/ 49 h 82"/>
                <a:gd name="T18" fmla="*/ 206 w 235"/>
                <a:gd name="T19" fmla="*/ 62 h 82"/>
                <a:gd name="T20" fmla="*/ 221 w 235"/>
                <a:gd name="T21" fmla="*/ 76 h 82"/>
                <a:gd name="T22" fmla="*/ 0 w 235"/>
                <a:gd name="T23" fmla="*/ 73 h 82"/>
                <a:gd name="T24" fmla="*/ 0 w 235"/>
                <a:gd name="T25" fmla="*/ 79 h 82"/>
                <a:gd name="T26" fmla="*/ 235 w 235"/>
                <a:gd name="T27" fmla="*/ 82 h 82"/>
                <a:gd name="T28" fmla="*/ 216 w 235"/>
                <a:gd name="T29" fmla="*/ 62 h 82"/>
                <a:gd name="T30" fmla="*/ 227 w 235"/>
                <a:gd name="T31" fmla="*/ 45 h 82"/>
                <a:gd name="T32" fmla="*/ 210 w 235"/>
                <a:gd name="T33" fmla="*/ 37 h 82"/>
                <a:gd name="T34" fmla="*/ 221 w 235"/>
                <a:gd name="T35" fmla="*/ 13 h 82"/>
                <a:gd name="T36" fmla="*/ 206 w 235"/>
                <a:gd name="T37" fmla="*/ 2 h 82"/>
                <a:gd name="T38" fmla="*/ 206 w 235"/>
                <a:gd name="T3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82">
                  <a:moveTo>
                    <a:pt x="0" y="79"/>
                  </a:moveTo>
                  <a:lnTo>
                    <a:pt x="0" y="79"/>
                  </a:lnTo>
                  <a:lnTo>
                    <a:pt x="0" y="79"/>
                  </a:lnTo>
                  <a:moveTo>
                    <a:pt x="206" y="0"/>
                  </a:moveTo>
                  <a:lnTo>
                    <a:pt x="198" y="2"/>
                  </a:lnTo>
                  <a:lnTo>
                    <a:pt x="198" y="4"/>
                  </a:lnTo>
                  <a:lnTo>
                    <a:pt x="213" y="15"/>
                  </a:lnTo>
                  <a:lnTo>
                    <a:pt x="202" y="41"/>
                  </a:lnTo>
                  <a:lnTo>
                    <a:pt x="218" y="49"/>
                  </a:lnTo>
                  <a:lnTo>
                    <a:pt x="206" y="62"/>
                  </a:lnTo>
                  <a:lnTo>
                    <a:pt x="221" y="76"/>
                  </a:lnTo>
                  <a:lnTo>
                    <a:pt x="0" y="73"/>
                  </a:lnTo>
                  <a:lnTo>
                    <a:pt x="0" y="79"/>
                  </a:lnTo>
                  <a:lnTo>
                    <a:pt x="235" y="82"/>
                  </a:lnTo>
                  <a:lnTo>
                    <a:pt x="216" y="62"/>
                  </a:lnTo>
                  <a:lnTo>
                    <a:pt x="227" y="45"/>
                  </a:lnTo>
                  <a:lnTo>
                    <a:pt x="210" y="37"/>
                  </a:lnTo>
                  <a:lnTo>
                    <a:pt x="221" y="13"/>
                  </a:lnTo>
                  <a:lnTo>
                    <a:pt x="206" y="2"/>
                  </a:lnTo>
                  <a:lnTo>
                    <a:pt x="2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6" name="Freeform 194"/>
            <p:cNvSpPr>
              <a:spLocks/>
            </p:cNvSpPr>
            <p:nvPr/>
          </p:nvSpPr>
          <p:spPr bwMode="auto">
            <a:xfrm>
              <a:off x="10738714" y="5649133"/>
              <a:ext cx="867" cy="1734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7" name="Freeform 195"/>
            <p:cNvSpPr>
              <a:spLocks/>
            </p:cNvSpPr>
            <p:nvPr/>
          </p:nvSpPr>
          <p:spPr bwMode="auto">
            <a:xfrm>
              <a:off x="10738714" y="5649133"/>
              <a:ext cx="867" cy="1734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8" name="Freeform 196"/>
            <p:cNvSpPr>
              <a:spLocks/>
            </p:cNvSpPr>
            <p:nvPr/>
          </p:nvSpPr>
          <p:spPr bwMode="auto">
            <a:xfrm>
              <a:off x="10432622" y="3625286"/>
              <a:ext cx="537612" cy="1070020"/>
            </a:xfrm>
            <a:custGeom>
              <a:avLst/>
              <a:gdLst>
                <a:gd name="T0" fmla="*/ 259 w 385"/>
                <a:gd name="T1" fmla="*/ 0 h 767"/>
                <a:gd name="T2" fmla="*/ 239 w 385"/>
                <a:gd name="T3" fmla="*/ 245 h 767"/>
                <a:gd name="T4" fmla="*/ 376 w 385"/>
                <a:gd name="T5" fmla="*/ 584 h 767"/>
                <a:gd name="T6" fmla="*/ 364 w 385"/>
                <a:gd name="T7" fmla="*/ 651 h 767"/>
                <a:gd name="T8" fmla="*/ 268 w 385"/>
                <a:gd name="T9" fmla="*/ 723 h 767"/>
                <a:gd name="T10" fmla="*/ 237 w 385"/>
                <a:gd name="T11" fmla="*/ 640 h 767"/>
                <a:gd name="T12" fmla="*/ 252 w 385"/>
                <a:gd name="T13" fmla="*/ 623 h 767"/>
                <a:gd name="T14" fmla="*/ 208 w 385"/>
                <a:gd name="T15" fmla="*/ 530 h 767"/>
                <a:gd name="T16" fmla="*/ 151 w 385"/>
                <a:gd name="T17" fmla="*/ 504 h 767"/>
                <a:gd name="T18" fmla="*/ 142 w 385"/>
                <a:gd name="T19" fmla="*/ 672 h 767"/>
                <a:gd name="T20" fmla="*/ 50 w 385"/>
                <a:gd name="T21" fmla="*/ 681 h 767"/>
                <a:gd name="T22" fmla="*/ 29 w 385"/>
                <a:gd name="T23" fmla="*/ 387 h 767"/>
                <a:gd name="T24" fmla="*/ 8 w 385"/>
                <a:gd name="T25" fmla="*/ 323 h 767"/>
                <a:gd name="T26" fmla="*/ 26 w 385"/>
                <a:gd name="T27" fmla="*/ 205 h 767"/>
                <a:gd name="T28" fmla="*/ 47 w 385"/>
                <a:gd name="T29" fmla="*/ 35 h 767"/>
                <a:gd name="T30" fmla="*/ 259 w 385"/>
                <a:gd name="T31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5" h="767">
                  <a:moveTo>
                    <a:pt x="259" y="0"/>
                  </a:moveTo>
                  <a:cubicBezTo>
                    <a:pt x="239" y="245"/>
                    <a:pt x="239" y="245"/>
                    <a:pt x="239" y="245"/>
                  </a:cubicBezTo>
                  <a:cubicBezTo>
                    <a:pt x="376" y="584"/>
                    <a:pt x="376" y="584"/>
                    <a:pt x="376" y="584"/>
                  </a:cubicBezTo>
                  <a:cubicBezTo>
                    <a:pt x="376" y="584"/>
                    <a:pt x="385" y="620"/>
                    <a:pt x="364" y="651"/>
                  </a:cubicBezTo>
                  <a:cubicBezTo>
                    <a:pt x="344" y="683"/>
                    <a:pt x="268" y="723"/>
                    <a:pt x="268" y="723"/>
                  </a:cubicBezTo>
                  <a:cubicBezTo>
                    <a:pt x="237" y="640"/>
                    <a:pt x="237" y="640"/>
                    <a:pt x="237" y="640"/>
                  </a:cubicBezTo>
                  <a:cubicBezTo>
                    <a:pt x="252" y="623"/>
                    <a:pt x="252" y="623"/>
                    <a:pt x="252" y="623"/>
                  </a:cubicBezTo>
                  <a:cubicBezTo>
                    <a:pt x="208" y="530"/>
                    <a:pt x="208" y="530"/>
                    <a:pt x="208" y="530"/>
                  </a:cubicBezTo>
                  <a:cubicBezTo>
                    <a:pt x="151" y="504"/>
                    <a:pt x="151" y="504"/>
                    <a:pt x="151" y="504"/>
                  </a:cubicBezTo>
                  <a:cubicBezTo>
                    <a:pt x="142" y="672"/>
                    <a:pt x="142" y="672"/>
                    <a:pt x="142" y="672"/>
                  </a:cubicBezTo>
                  <a:cubicBezTo>
                    <a:pt x="142" y="672"/>
                    <a:pt x="116" y="767"/>
                    <a:pt x="50" y="681"/>
                  </a:cubicBezTo>
                  <a:cubicBezTo>
                    <a:pt x="29" y="387"/>
                    <a:pt x="29" y="387"/>
                    <a:pt x="29" y="387"/>
                  </a:cubicBezTo>
                  <a:cubicBezTo>
                    <a:pt x="29" y="387"/>
                    <a:pt x="0" y="354"/>
                    <a:pt x="8" y="323"/>
                  </a:cubicBezTo>
                  <a:cubicBezTo>
                    <a:pt x="17" y="291"/>
                    <a:pt x="9" y="224"/>
                    <a:pt x="26" y="205"/>
                  </a:cubicBezTo>
                  <a:cubicBezTo>
                    <a:pt x="47" y="35"/>
                    <a:pt x="47" y="35"/>
                    <a:pt x="47" y="35"/>
                  </a:cubicBezTo>
                  <a:lnTo>
                    <a:pt x="259" y="0"/>
                  </a:lnTo>
                  <a:close/>
                </a:path>
              </a:pathLst>
            </a:custGeom>
            <a:solidFill>
              <a:srgbClr val="FABF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9" name="Freeform 197"/>
            <p:cNvSpPr>
              <a:spLocks/>
            </p:cNvSpPr>
            <p:nvPr/>
          </p:nvSpPr>
          <p:spPr bwMode="auto">
            <a:xfrm>
              <a:off x="7861625" y="3938314"/>
              <a:ext cx="463040" cy="926946"/>
            </a:xfrm>
            <a:custGeom>
              <a:avLst/>
              <a:gdLst>
                <a:gd name="T0" fmla="*/ 12 w 332"/>
                <a:gd name="T1" fmla="*/ 0 h 665"/>
                <a:gd name="T2" fmla="*/ 0 w 332"/>
                <a:gd name="T3" fmla="*/ 137 h 665"/>
                <a:gd name="T4" fmla="*/ 94 w 332"/>
                <a:gd name="T5" fmla="*/ 539 h 665"/>
                <a:gd name="T6" fmla="*/ 282 w 332"/>
                <a:gd name="T7" fmla="*/ 665 h 665"/>
                <a:gd name="T8" fmla="*/ 295 w 332"/>
                <a:gd name="T9" fmla="*/ 613 h 665"/>
                <a:gd name="T10" fmla="*/ 172 w 332"/>
                <a:gd name="T11" fmla="*/ 507 h 665"/>
                <a:gd name="T12" fmla="*/ 130 w 332"/>
                <a:gd name="T13" fmla="*/ 303 h 665"/>
                <a:gd name="T14" fmla="*/ 212 w 332"/>
                <a:gd name="T15" fmla="*/ 272 h 665"/>
                <a:gd name="T16" fmla="*/ 247 w 332"/>
                <a:gd name="T17" fmla="*/ 472 h 665"/>
                <a:gd name="T18" fmla="*/ 321 w 332"/>
                <a:gd name="T19" fmla="*/ 464 h 665"/>
                <a:gd name="T20" fmla="*/ 330 w 332"/>
                <a:gd name="T21" fmla="*/ 249 h 665"/>
                <a:gd name="T22" fmla="*/ 308 w 332"/>
                <a:gd name="T23" fmla="*/ 31 h 665"/>
                <a:gd name="T24" fmla="*/ 12 w 332"/>
                <a:gd name="T25" fmla="*/ 0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2" h="665">
                  <a:moveTo>
                    <a:pt x="12" y="0"/>
                  </a:moveTo>
                  <a:cubicBezTo>
                    <a:pt x="0" y="137"/>
                    <a:pt x="0" y="137"/>
                    <a:pt x="0" y="137"/>
                  </a:cubicBezTo>
                  <a:cubicBezTo>
                    <a:pt x="0" y="137"/>
                    <a:pt x="50" y="501"/>
                    <a:pt x="94" y="539"/>
                  </a:cubicBezTo>
                  <a:cubicBezTo>
                    <a:pt x="138" y="577"/>
                    <a:pt x="282" y="665"/>
                    <a:pt x="282" y="665"/>
                  </a:cubicBezTo>
                  <a:cubicBezTo>
                    <a:pt x="282" y="665"/>
                    <a:pt x="306" y="625"/>
                    <a:pt x="295" y="613"/>
                  </a:cubicBezTo>
                  <a:cubicBezTo>
                    <a:pt x="283" y="601"/>
                    <a:pt x="195" y="533"/>
                    <a:pt x="172" y="507"/>
                  </a:cubicBezTo>
                  <a:cubicBezTo>
                    <a:pt x="149" y="481"/>
                    <a:pt x="136" y="323"/>
                    <a:pt x="130" y="303"/>
                  </a:cubicBezTo>
                  <a:cubicBezTo>
                    <a:pt x="124" y="282"/>
                    <a:pt x="203" y="246"/>
                    <a:pt x="212" y="272"/>
                  </a:cubicBezTo>
                  <a:cubicBezTo>
                    <a:pt x="220" y="298"/>
                    <a:pt x="229" y="466"/>
                    <a:pt x="247" y="472"/>
                  </a:cubicBezTo>
                  <a:cubicBezTo>
                    <a:pt x="264" y="477"/>
                    <a:pt x="310" y="496"/>
                    <a:pt x="321" y="464"/>
                  </a:cubicBezTo>
                  <a:cubicBezTo>
                    <a:pt x="332" y="432"/>
                    <a:pt x="329" y="266"/>
                    <a:pt x="330" y="249"/>
                  </a:cubicBezTo>
                  <a:cubicBezTo>
                    <a:pt x="330" y="231"/>
                    <a:pt x="319" y="31"/>
                    <a:pt x="308" y="31"/>
                  </a:cubicBezTo>
                  <a:cubicBezTo>
                    <a:pt x="296" y="3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FABF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30" name="Freeform 198"/>
            <p:cNvSpPr>
              <a:spLocks/>
            </p:cNvSpPr>
            <p:nvPr/>
          </p:nvSpPr>
          <p:spPr bwMode="auto">
            <a:xfrm>
              <a:off x="8198933" y="4507142"/>
              <a:ext cx="106655" cy="130934"/>
            </a:xfrm>
            <a:custGeom>
              <a:avLst/>
              <a:gdLst>
                <a:gd name="T0" fmla="*/ 0 w 76"/>
                <a:gd name="T1" fmla="*/ 4 h 94"/>
                <a:gd name="T2" fmla="*/ 2 w 76"/>
                <a:gd name="T3" fmla="*/ 43 h 94"/>
                <a:gd name="T4" fmla="*/ 76 w 76"/>
                <a:gd name="T5" fmla="*/ 39 h 94"/>
                <a:gd name="T6" fmla="*/ 74 w 76"/>
                <a:gd name="T7" fmla="*/ 0 h 94"/>
                <a:gd name="T8" fmla="*/ 0 w 76"/>
                <a:gd name="T9" fmla="*/ 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94">
                  <a:moveTo>
                    <a:pt x="0" y="4"/>
                  </a:moveTo>
                  <a:cubicBezTo>
                    <a:pt x="2" y="43"/>
                    <a:pt x="2" y="43"/>
                    <a:pt x="2" y="43"/>
                  </a:cubicBezTo>
                  <a:cubicBezTo>
                    <a:pt x="2" y="43"/>
                    <a:pt x="41" y="94"/>
                    <a:pt x="76" y="39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FFD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31" name="Freeform 250"/>
            <p:cNvSpPr>
              <a:spLocks noChangeArrowheads="1"/>
            </p:cNvSpPr>
            <p:nvPr/>
          </p:nvSpPr>
          <p:spPr bwMode="auto">
            <a:xfrm>
              <a:off x="10300820" y="2458149"/>
              <a:ext cx="671147" cy="1480165"/>
            </a:xfrm>
            <a:custGeom>
              <a:avLst/>
              <a:gdLst>
                <a:gd name="connsiteX0" fmla="*/ 0 w 671147"/>
                <a:gd name="connsiteY0" fmla="*/ 0 h 1480165"/>
                <a:gd name="connsiteX1" fmla="*/ 671147 w 671147"/>
                <a:gd name="connsiteY1" fmla="*/ 0 h 1480165"/>
                <a:gd name="connsiteX2" fmla="*/ 671147 w 671147"/>
                <a:gd name="connsiteY2" fmla="*/ 1480165 h 1480165"/>
                <a:gd name="connsiteX3" fmla="*/ 0 w 671147"/>
                <a:gd name="connsiteY3" fmla="*/ 1480165 h 148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147" h="1480165">
                  <a:moveTo>
                    <a:pt x="0" y="0"/>
                  </a:moveTo>
                  <a:lnTo>
                    <a:pt x="671147" y="0"/>
                  </a:lnTo>
                  <a:lnTo>
                    <a:pt x="671147" y="1480165"/>
                  </a:lnTo>
                  <a:lnTo>
                    <a:pt x="0" y="1480165"/>
                  </a:lnTo>
                  <a:close/>
                </a:path>
              </a:pathLst>
            </a:custGeom>
            <a:solidFill>
              <a:srgbClr val="44546A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32" name="Freeform 244"/>
            <p:cNvSpPr>
              <a:spLocks noChangeArrowheads="1"/>
            </p:cNvSpPr>
            <p:nvPr/>
          </p:nvSpPr>
          <p:spPr bwMode="auto">
            <a:xfrm>
              <a:off x="7733292" y="2458149"/>
              <a:ext cx="671147" cy="1480165"/>
            </a:xfrm>
            <a:custGeom>
              <a:avLst/>
              <a:gdLst>
                <a:gd name="connsiteX0" fmla="*/ 0 w 671147"/>
                <a:gd name="connsiteY0" fmla="*/ 0 h 1480165"/>
                <a:gd name="connsiteX1" fmla="*/ 671147 w 671147"/>
                <a:gd name="connsiteY1" fmla="*/ 0 h 1480165"/>
                <a:gd name="connsiteX2" fmla="*/ 671147 w 671147"/>
                <a:gd name="connsiteY2" fmla="*/ 1480165 h 1480165"/>
                <a:gd name="connsiteX3" fmla="*/ 0 w 671147"/>
                <a:gd name="connsiteY3" fmla="*/ 1480165 h 148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147" h="1480165">
                  <a:moveTo>
                    <a:pt x="0" y="0"/>
                  </a:moveTo>
                  <a:lnTo>
                    <a:pt x="671147" y="0"/>
                  </a:lnTo>
                  <a:lnTo>
                    <a:pt x="671147" y="1480165"/>
                  </a:lnTo>
                  <a:lnTo>
                    <a:pt x="0" y="1480165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33" name="Rectangle 201"/>
            <p:cNvSpPr>
              <a:spLocks noChangeArrowheads="1"/>
            </p:cNvSpPr>
            <p:nvPr/>
          </p:nvSpPr>
          <p:spPr bwMode="auto">
            <a:xfrm>
              <a:off x="7745432" y="3938314"/>
              <a:ext cx="646001" cy="67635"/>
            </a:xfrm>
            <a:prstGeom prst="rect">
              <a:avLst/>
            </a:prstGeom>
            <a:solidFill>
              <a:srgbClr val="44546A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34" name="Rectangle 202"/>
            <p:cNvSpPr>
              <a:spLocks noChangeArrowheads="1"/>
            </p:cNvSpPr>
            <p:nvPr/>
          </p:nvSpPr>
          <p:spPr bwMode="auto">
            <a:xfrm>
              <a:off x="10312960" y="3938314"/>
              <a:ext cx="646001" cy="67635"/>
            </a:xfrm>
            <a:prstGeom prst="rect">
              <a:avLst/>
            </a:prstGeom>
            <a:solidFill>
              <a:srgbClr val="44546A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35" name="Freeform 203"/>
            <p:cNvSpPr>
              <a:spLocks/>
            </p:cNvSpPr>
            <p:nvPr/>
          </p:nvSpPr>
          <p:spPr bwMode="auto">
            <a:xfrm>
              <a:off x="10643331" y="4328516"/>
              <a:ext cx="357252" cy="314763"/>
            </a:xfrm>
            <a:custGeom>
              <a:avLst/>
              <a:gdLst>
                <a:gd name="T0" fmla="*/ 0 w 256"/>
                <a:gd name="T1" fmla="*/ 0 h 226"/>
                <a:gd name="T2" fmla="*/ 125 w 256"/>
                <a:gd name="T3" fmla="*/ 226 h 226"/>
                <a:gd name="T4" fmla="*/ 58 w 256"/>
                <a:gd name="T5" fmla="*/ 138 h 226"/>
                <a:gd name="T6" fmla="*/ 0 w 256"/>
                <a:gd name="T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226">
                  <a:moveTo>
                    <a:pt x="0" y="0"/>
                  </a:moveTo>
                  <a:cubicBezTo>
                    <a:pt x="0" y="0"/>
                    <a:pt x="256" y="68"/>
                    <a:pt x="125" y="226"/>
                  </a:cubicBezTo>
                  <a:cubicBezTo>
                    <a:pt x="58" y="138"/>
                    <a:pt x="58" y="138"/>
                    <a:pt x="58" y="13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36" name="Freeform 204"/>
            <p:cNvSpPr>
              <a:spLocks/>
            </p:cNvSpPr>
            <p:nvPr/>
          </p:nvSpPr>
          <p:spPr bwMode="auto">
            <a:xfrm>
              <a:off x="10521935" y="4529687"/>
              <a:ext cx="95383" cy="117061"/>
            </a:xfrm>
            <a:custGeom>
              <a:avLst/>
              <a:gdLst>
                <a:gd name="T0" fmla="*/ 0 w 68"/>
                <a:gd name="T1" fmla="*/ 0 h 84"/>
                <a:gd name="T2" fmla="*/ 0 w 68"/>
                <a:gd name="T3" fmla="*/ 36 h 84"/>
                <a:gd name="T4" fmla="*/ 68 w 68"/>
                <a:gd name="T5" fmla="*/ 36 h 84"/>
                <a:gd name="T6" fmla="*/ 68 w 68"/>
                <a:gd name="T7" fmla="*/ 0 h 84"/>
                <a:gd name="T8" fmla="*/ 0 w 68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84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34" y="84"/>
                    <a:pt x="68" y="36"/>
                  </a:cubicBezTo>
                  <a:cubicBezTo>
                    <a:pt x="68" y="0"/>
                    <a:pt x="68" y="0"/>
                    <a:pt x="6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D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37" name="TextBox 436"/>
          <p:cNvSpPr txBox="1"/>
          <p:nvPr/>
        </p:nvSpPr>
        <p:spPr>
          <a:xfrm>
            <a:off x="3833154" y="1163669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en-US" altLang="zh-CN" sz="44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8" name="TextBox 437"/>
          <p:cNvSpPr txBox="1"/>
          <p:nvPr/>
        </p:nvSpPr>
        <p:spPr>
          <a:xfrm>
            <a:off x="4195894" y="1830177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Put Your </a:t>
            </a:r>
            <a:r>
              <a:rPr lang="en-US" sz="1600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Awesome Subtitle</a:t>
            </a:r>
          </a:p>
        </p:txBody>
      </p:sp>
      <p:sp>
        <p:nvSpPr>
          <p:cNvPr id="439" name="TextBox 438"/>
          <p:cNvSpPr txBox="1"/>
          <p:nvPr/>
        </p:nvSpPr>
        <p:spPr>
          <a:xfrm>
            <a:off x="6847926" y="2513868"/>
            <a:ext cx="39901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44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LIGHT KEEPER</a:t>
            </a:r>
          </a:p>
        </p:txBody>
      </p:sp>
      <p:grpSp>
        <p:nvGrpSpPr>
          <p:cNvPr id="440" name="Group 232"/>
          <p:cNvGrpSpPr/>
          <p:nvPr/>
        </p:nvGrpSpPr>
        <p:grpSpPr>
          <a:xfrm>
            <a:off x="360437" y="3022120"/>
            <a:ext cx="277647" cy="276819"/>
            <a:chOff x="2138511" y="2464802"/>
            <a:chExt cx="354012" cy="352956"/>
          </a:xfrm>
          <a:solidFill>
            <a:srgbClr val="89C600"/>
          </a:solidFill>
        </p:grpSpPr>
        <p:sp>
          <p:nvSpPr>
            <p:cNvPr id="441" name="Oval 233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42" name="Freeform 234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43" name="TextBox 442"/>
          <p:cNvSpPr txBox="1"/>
          <p:nvPr/>
        </p:nvSpPr>
        <p:spPr>
          <a:xfrm>
            <a:off x="638084" y="2928466"/>
            <a:ext cx="1090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Option 1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444" name="TextBox 443"/>
          <p:cNvSpPr txBox="1"/>
          <p:nvPr/>
        </p:nvSpPr>
        <p:spPr>
          <a:xfrm>
            <a:off x="638084" y="3186306"/>
            <a:ext cx="18247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pt-BR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  <a:sym typeface="微软雅黑" panose="020B0503020204020204" pitchFamily="34" charset="-122"/>
              </a:rPr>
              <a:t>Lorem ipsum dolor sit am consectetur adipiscing.</a:t>
            </a: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Aliquam sit amet. 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grpSp>
        <p:nvGrpSpPr>
          <p:cNvPr id="445" name="Group 252"/>
          <p:cNvGrpSpPr/>
          <p:nvPr/>
        </p:nvGrpSpPr>
        <p:grpSpPr>
          <a:xfrm>
            <a:off x="3514885" y="3022120"/>
            <a:ext cx="277647" cy="276819"/>
            <a:chOff x="2138511" y="2464802"/>
            <a:chExt cx="354012" cy="352956"/>
          </a:xfrm>
          <a:solidFill>
            <a:srgbClr val="00B393"/>
          </a:solidFill>
        </p:grpSpPr>
        <p:sp>
          <p:nvSpPr>
            <p:cNvPr id="446" name="Oval 253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47" name="Freeform 254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48" name="TextBox 447"/>
          <p:cNvSpPr txBox="1"/>
          <p:nvPr/>
        </p:nvSpPr>
        <p:spPr>
          <a:xfrm>
            <a:off x="3792532" y="2928466"/>
            <a:ext cx="1090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Option 2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449" name="TextBox 448"/>
          <p:cNvSpPr txBox="1"/>
          <p:nvPr/>
        </p:nvSpPr>
        <p:spPr>
          <a:xfrm>
            <a:off x="3792532" y="3186306"/>
            <a:ext cx="18247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pt-BR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  <a:sym typeface="微软雅黑" panose="020B0503020204020204" pitchFamily="34" charset="-122"/>
              </a:rPr>
              <a:t>Lorem ipsum dolor sit am consectetur adipiscing.</a:t>
            </a: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Aliquam sit amet. 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grpSp>
        <p:nvGrpSpPr>
          <p:cNvPr id="450" name="Group 257"/>
          <p:cNvGrpSpPr/>
          <p:nvPr/>
        </p:nvGrpSpPr>
        <p:grpSpPr>
          <a:xfrm>
            <a:off x="360437" y="4437021"/>
            <a:ext cx="277647" cy="276819"/>
            <a:chOff x="2138511" y="2464802"/>
            <a:chExt cx="354012" cy="352956"/>
          </a:xfrm>
          <a:solidFill>
            <a:srgbClr val="00BAF7"/>
          </a:solidFill>
        </p:grpSpPr>
        <p:sp>
          <p:nvSpPr>
            <p:cNvPr id="451" name="Oval 258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52" name="Freeform 259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53" name="TextBox 452"/>
          <p:cNvSpPr txBox="1"/>
          <p:nvPr/>
        </p:nvSpPr>
        <p:spPr>
          <a:xfrm>
            <a:off x="638084" y="4343367"/>
            <a:ext cx="1090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Option 3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454" name="TextBox 453"/>
          <p:cNvSpPr txBox="1"/>
          <p:nvPr/>
        </p:nvSpPr>
        <p:spPr>
          <a:xfrm>
            <a:off x="638084" y="4601207"/>
            <a:ext cx="18247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pt-BR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  <a:sym typeface="微软雅黑" panose="020B0503020204020204" pitchFamily="34" charset="-122"/>
              </a:rPr>
              <a:t>Lorem ipsum dolor sit am consectetur adipiscing.</a:t>
            </a: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Aliquam sit amet. 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grpSp>
        <p:nvGrpSpPr>
          <p:cNvPr id="455" name="Group 262"/>
          <p:cNvGrpSpPr/>
          <p:nvPr/>
        </p:nvGrpSpPr>
        <p:grpSpPr>
          <a:xfrm>
            <a:off x="3514885" y="4437021"/>
            <a:ext cx="277647" cy="276819"/>
            <a:chOff x="2138511" y="2464802"/>
            <a:chExt cx="354012" cy="352956"/>
          </a:xfrm>
          <a:solidFill>
            <a:srgbClr val="FFC000"/>
          </a:solidFill>
        </p:grpSpPr>
        <p:sp>
          <p:nvSpPr>
            <p:cNvPr id="456" name="Oval 263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57" name="Freeform 264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58" name="TextBox 457"/>
          <p:cNvSpPr txBox="1"/>
          <p:nvPr/>
        </p:nvSpPr>
        <p:spPr>
          <a:xfrm>
            <a:off x="3792532" y="4343367"/>
            <a:ext cx="1090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Option 4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459" name="TextBox 458"/>
          <p:cNvSpPr txBox="1"/>
          <p:nvPr/>
        </p:nvSpPr>
        <p:spPr>
          <a:xfrm>
            <a:off x="3792532" y="4601207"/>
            <a:ext cx="18247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pt-BR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  <a:sym typeface="微软雅黑" panose="020B0503020204020204" pitchFamily="34" charset="-122"/>
              </a:rPr>
              <a:t>Lorem ipsum dolor sit am consectetur adipiscing.</a:t>
            </a: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Aliquam sit amet. 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grpSp>
        <p:nvGrpSpPr>
          <p:cNvPr id="460" name="Group 267"/>
          <p:cNvGrpSpPr/>
          <p:nvPr/>
        </p:nvGrpSpPr>
        <p:grpSpPr>
          <a:xfrm>
            <a:off x="360437" y="5851922"/>
            <a:ext cx="277647" cy="276819"/>
            <a:chOff x="2138511" y="2464802"/>
            <a:chExt cx="354012" cy="352956"/>
          </a:xfrm>
          <a:solidFill>
            <a:srgbClr val="F61A00"/>
          </a:solidFill>
        </p:grpSpPr>
        <p:sp>
          <p:nvSpPr>
            <p:cNvPr id="461" name="Oval 268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2" name="Freeform 269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63" name="TextBox 462"/>
          <p:cNvSpPr txBox="1"/>
          <p:nvPr/>
        </p:nvSpPr>
        <p:spPr>
          <a:xfrm>
            <a:off x="638084" y="5758268"/>
            <a:ext cx="1090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Option 5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464" name="TextBox 463"/>
          <p:cNvSpPr txBox="1"/>
          <p:nvPr/>
        </p:nvSpPr>
        <p:spPr>
          <a:xfrm>
            <a:off x="638084" y="6016108"/>
            <a:ext cx="18247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pt-BR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  <a:sym typeface="微软雅黑" panose="020B0503020204020204" pitchFamily="34" charset="-122"/>
              </a:rPr>
              <a:t>Lorem ipsum dolor sit am consectetur adipiscing.</a:t>
            </a: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Aliquam sit amet. 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grpSp>
        <p:nvGrpSpPr>
          <p:cNvPr id="465" name="Group 272"/>
          <p:cNvGrpSpPr/>
          <p:nvPr/>
        </p:nvGrpSpPr>
        <p:grpSpPr>
          <a:xfrm>
            <a:off x="3514885" y="5851922"/>
            <a:ext cx="277647" cy="276819"/>
            <a:chOff x="2138511" y="2464802"/>
            <a:chExt cx="354012" cy="352956"/>
          </a:xfrm>
          <a:solidFill>
            <a:srgbClr val="343E48"/>
          </a:solidFill>
        </p:grpSpPr>
        <p:sp>
          <p:nvSpPr>
            <p:cNvPr id="466" name="Oval 273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7" name="Freeform 274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68" name="TextBox 467"/>
          <p:cNvSpPr txBox="1"/>
          <p:nvPr/>
        </p:nvSpPr>
        <p:spPr>
          <a:xfrm>
            <a:off x="3792532" y="5758268"/>
            <a:ext cx="1090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  <a:sym typeface="微软雅黑" panose="020B0503020204020204" pitchFamily="34" charset="-122"/>
              </a:rPr>
              <a:t>Option 6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  <a:sym typeface="微软雅黑" panose="020B0503020204020204" pitchFamily="34" charset="-122"/>
            </a:endParaRPr>
          </a:p>
        </p:txBody>
      </p:sp>
      <p:sp>
        <p:nvSpPr>
          <p:cNvPr id="469" name="TextBox 468"/>
          <p:cNvSpPr txBox="1"/>
          <p:nvPr/>
        </p:nvSpPr>
        <p:spPr>
          <a:xfrm>
            <a:off x="3792532" y="6016108"/>
            <a:ext cx="18247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pt-BR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  <a:sym typeface="微软雅黑" panose="020B0503020204020204" pitchFamily="34" charset="-122"/>
              </a:rPr>
              <a:t>Lorem ipsum dolor sit am consectetur adipiscing.</a:t>
            </a: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Aliquam sit amet. 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500"/>
                            </p:stCondLst>
                            <p:childTnLst>
                              <p:par>
                                <p:cTn id="8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7" grpId="0"/>
      <p:bldP spid="438" grpId="0"/>
      <p:bldP spid="439" grpId="0"/>
      <p:bldP spid="443" grpId="0"/>
      <p:bldP spid="444" grpId="0"/>
      <p:bldP spid="448" grpId="0"/>
      <p:bldP spid="449" grpId="0"/>
      <p:bldP spid="453" grpId="0"/>
      <p:bldP spid="454" grpId="0"/>
      <p:bldP spid="458" grpId="0"/>
      <p:bldP spid="459" grpId="0"/>
      <p:bldP spid="463" grpId="0"/>
      <p:bldP spid="464" grpId="0"/>
      <p:bldP spid="468" grpId="0"/>
      <p:bldP spid="46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Box 112"/>
          <p:cNvSpPr txBox="1"/>
          <p:nvPr/>
        </p:nvSpPr>
        <p:spPr>
          <a:xfrm>
            <a:off x="4115326" y="1440061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en-US" altLang="zh-CN" sz="44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478070" y="2106569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Put Your </a:t>
            </a:r>
            <a:r>
              <a:rPr lang="en-US" sz="1600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Awesome Subtitle</a:t>
            </a:r>
          </a:p>
        </p:txBody>
      </p:sp>
      <p:grpSp>
        <p:nvGrpSpPr>
          <p:cNvPr id="115" name="Group 4"/>
          <p:cNvGrpSpPr/>
          <p:nvPr/>
        </p:nvGrpSpPr>
        <p:grpSpPr>
          <a:xfrm>
            <a:off x="1512565" y="2668061"/>
            <a:ext cx="2813050" cy="4478759"/>
            <a:chOff x="1198267" y="1539818"/>
            <a:chExt cx="2813050" cy="4478759"/>
          </a:xfrm>
        </p:grpSpPr>
        <p:sp>
          <p:nvSpPr>
            <p:cNvPr id="116" name="Oval 301"/>
            <p:cNvSpPr>
              <a:spLocks noChangeArrowheads="1"/>
            </p:cNvSpPr>
            <p:nvPr/>
          </p:nvSpPr>
          <p:spPr bwMode="auto">
            <a:xfrm>
              <a:off x="2383578" y="3980601"/>
              <a:ext cx="215436" cy="214611"/>
            </a:xfrm>
            <a:prstGeom prst="ellipse">
              <a:avLst/>
            </a:prstGeom>
            <a:solidFill>
              <a:srgbClr val="89C600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7" name="Oval 302"/>
            <p:cNvSpPr>
              <a:spLocks noChangeArrowheads="1"/>
            </p:cNvSpPr>
            <p:nvPr/>
          </p:nvSpPr>
          <p:spPr bwMode="auto">
            <a:xfrm>
              <a:off x="2294432" y="1911259"/>
              <a:ext cx="253406" cy="253406"/>
            </a:xfrm>
            <a:prstGeom prst="ellipse">
              <a:avLst/>
            </a:prstGeom>
            <a:solidFill>
              <a:srgbClr val="343E48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8" name="Freeform 303"/>
            <p:cNvSpPr>
              <a:spLocks noEditPoints="1"/>
            </p:cNvSpPr>
            <p:nvPr/>
          </p:nvSpPr>
          <p:spPr bwMode="auto">
            <a:xfrm>
              <a:off x="2065789" y="5151880"/>
              <a:ext cx="1095340" cy="866697"/>
            </a:xfrm>
            <a:custGeom>
              <a:avLst/>
              <a:gdLst>
                <a:gd name="T0" fmla="*/ 545 w 561"/>
                <a:gd name="T1" fmla="*/ 99 h 444"/>
                <a:gd name="T2" fmla="*/ 561 w 561"/>
                <a:gd name="T3" fmla="*/ 57 h 444"/>
                <a:gd name="T4" fmla="*/ 512 w 561"/>
                <a:gd name="T5" fmla="*/ 0 h 444"/>
                <a:gd name="T6" fmla="*/ 48 w 561"/>
                <a:gd name="T7" fmla="*/ 0 h 444"/>
                <a:gd name="T8" fmla="*/ 0 w 561"/>
                <a:gd name="T9" fmla="*/ 57 h 444"/>
                <a:gd name="T10" fmla="*/ 16 w 561"/>
                <a:gd name="T11" fmla="*/ 99 h 444"/>
                <a:gd name="T12" fmla="*/ 0 w 561"/>
                <a:gd name="T13" fmla="*/ 142 h 444"/>
                <a:gd name="T14" fmla="*/ 16 w 561"/>
                <a:gd name="T15" fmla="*/ 184 h 444"/>
                <a:gd name="T16" fmla="*/ 0 w 561"/>
                <a:gd name="T17" fmla="*/ 226 h 444"/>
                <a:gd name="T18" fmla="*/ 35 w 561"/>
                <a:gd name="T19" fmla="*/ 281 h 444"/>
                <a:gd name="T20" fmla="*/ 30 w 561"/>
                <a:gd name="T21" fmla="*/ 304 h 444"/>
                <a:gd name="T22" fmla="*/ 30 w 561"/>
                <a:gd name="T23" fmla="*/ 312 h 444"/>
                <a:gd name="T24" fmla="*/ 83 w 561"/>
                <a:gd name="T25" fmla="*/ 365 h 444"/>
                <a:gd name="T26" fmla="*/ 127 w 561"/>
                <a:gd name="T27" fmla="*/ 365 h 444"/>
                <a:gd name="T28" fmla="*/ 126 w 561"/>
                <a:gd name="T29" fmla="*/ 376 h 444"/>
                <a:gd name="T30" fmla="*/ 194 w 561"/>
                <a:gd name="T31" fmla="*/ 444 h 444"/>
                <a:gd name="T32" fmla="*/ 366 w 561"/>
                <a:gd name="T33" fmla="*/ 444 h 444"/>
                <a:gd name="T34" fmla="*/ 435 w 561"/>
                <a:gd name="T35" fmla="*/ 376 h 444"/>
                <a:gd name="T36" fmla="*/ 434 w 561"/>
                <a:gd name="T37" fmla="*/ 365 h 444"/>
                <a:gd name="T38" fmla="*/ 477 w 561"/>
                <a:gd name="T39" fmla="*/ 365 h 444"/>
                <a:gd name="T40" fmla="*/ 530 w 561"/>
                <a:gd name="T41" fmla="*/ 312 h 444"/>
                <a:gd name="T42" fmla="*/ 530 w 561"/>
                <a:gd name="T43" fmla="*/ 304 h 444"/>
                <a:gd name="T44" fmla="*/ 525 w 561"/>
                <a:gd name="T45" fmla="*/ 281 h 444"/>
                <a:gd name="T46" fmla="*/ 561 w 561"/>
                <a:gd name="T47" fmla="*/ 226 h 444"/>
                <a:gd name="T48" fmla="*/ 545 w 561"/>
                <a:gd name="T49" fmla="*/ 184 h 444"/>
                <a:gd name="T50" fmla="*/ 561 w 561"/>
                <a:gd name="T51" fmla="*/ 142 h 444"/>
                <a:gd name="T52" fmla="*/ 545 w 561"/>
                <a:gd name="T53" fmla="*/ 99 h 444"/>
                <a:gd name="T54" fmla="*/ 482 w 561"/>
                <a:gd name="T55" fmla="*/ 283 h 444"/>
                <a:gd name="T56" fmla="*/ 78 w 561"/>
                <a:gd name="T57" fmla="*/ 283 h 444"/>
                <a:gd name="T58" fmla="*/ 70 w 561"/>
                <a:gd name="T59" fmla="*/ 275 h 444"/>
                <a:gd name="T60" fmla="*/ 78 w 561"/>
                <a:gd name="T61" fmla="*/ 267 h 444"/>
                <a:gd name="T62" fmla="*/ 482 w 561"/>
                <a:gd name="T63" fmla="*/ 267 h 444"/>
                <a:gd name="T64" fmla="*/ 490 w 561"/>
                <a:gd name="T65" fmla="*/ 275 h 444"/>
                <a:gd name="T66" fmla="*/ 482 w 561"/>
                <a:gd name="T67" fmla="*/ 283 h 444"/>
                <a:gd name="T68" fmla="*/ 482 w 561"/>
                <a:gd name="T69" fmla="*/ 194 h 444"/>
                <a:gd name="T70" fmla="*/ 78 w 561"/>
                <a:gd name="T71" fmla="*/ 194 h 444"/>
                <a:gd name="T72" fmla="*/ 70 w 561"/>
                <a:gd name="T73" fmla="*/ 186 h 444"/>
                <a:gd name="T74" fmla="*/ 78 w 561"/>
                <a:gd name="T75" fmla="*/ 178 h 444"/>
                <a:gd name="T76" fmla="*/ 482 w 561"/>
                <a:gd name="T77" fmla="*/ 178 h 444"/>
                <a:gd name="T78" fmla="*/ 490 w 561"/>
                <a:gd name="T79" fmla="*/ 186 h 444"/>
                <a:gd name="T80" fmla="*/ 482 w 561"/>
                <a:gd name="T81" fmla="*/ 194 h 444"/>
                <a:gd name="T82" fmla="*/ 482 w 561"/>
                <a:gd name="T83" fmla="*/ 105 h 444"/>
                <a:gd name="T84" fmla="*/ 78 w 561"/>
                <a:gd name="T85" fmla="*/ 105 h 444"/>
                <a:gd name="T86" fmla="*/ 70 w 561"/>
                <a:gd name="T87" fmla="*/ 97 h 444"/>
                <a:gd name="T88" fmla="*/ 78 w 561"/>
                <a:gd name="T89" fmla="*/ 89 h 444"/>
                <a:gd name="T90" fmla="*/ 482 w 561"/>
                <a:gd name="T91" fmla="*/ 89 h 444"/>
                <a:gd name="T92" fmla="*/ 490 w 561"/>
                <a:gd name="T93" fmla="*/ 97 h 444"/>
                <a:gd name="T94" fmla="*/ 482 w 561"/>
                <a:gd name="T95" fmla="*/ 105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61" h="444">
                  <a:moveTo>
                    <a:pt x="545" y="99"/>
                  </a:moveTo>
                  <a:cubicBezTo>
                    <a:pt x="555" y="89"/>
                    <a:pt x="561" y="74"/>
                    <a:pt x="561" y="57"/>
                  </a:cubicBezTo>
                  <a:cubicBezTo>
                    <a:pt x="561" y="26"/>
                    <a:pt x="539" y="0"/>
                    <a:pt x="512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6"/>
                    <a:pt x="0" y="57"/>
                  </a:cubicBezTo>
                  <a:cubicBezTo>
                    <a:pt x="0" y="74"/>
                    <a:pt x="6" y="89"/>
                    <a:pt x="16" y="99"/>
                  </a:cubicBezTo>
                  <a:cubicBezTo>
                    <a:pt x="6" y="110"/>
                    <a:pt x="0" y="125"/>
                    <a:pt x="0" y="142"/>
                  </a:cubicBezTo>
                  <a:cubicBezTo>
                    <a:pt x="0" y="159"/>
                    <a:pt x="6" y="174"/>
                    <a:pt x="16" y="184"/>
                  </a:cubicBezTo>
                  <a:cubicBezTo>
                    <a:pt x="6" y="194"/>
                    <a:pt x="0" y="210"/>
                    <a:pt x="0" y="226"/>
                  </a:cubicBezTo>
                  <a:cubicBezTo>
                    <a:pt x="0" y="253"/>
                    <a:pt x="15" y="274"/>
                    <a:pt x="35" y="281"/>
                  </a:cubicBezTo>
                  <a:cubicBezTo>
                    <a:pt x="32" y="288"/>
                    <a:pt x="30" y="296"/>
                    <a:pt x="30" y="304"/>
                  </a:cubicBezTo>
                  <a:cubicBezTo>
                    <a:pt x="30" y="312"/>
                    <a:pt x="30" y="312"/>
                    <a:pt x="30" y="312"/>
                  </a:cubicBezTo>
                  <a:cubicBezTo>
                    <a:pt x="30" y="341"/>
                    <a:pt x="54" y="365"/>
                    <a:pt x="83" y="365"/>
                  </a:cubicBezTo>
                  <a:cubicBezTo>
                    <a:pt x="127" y="365"/>
                    <a:pt x="127" y="365"/>
                    <a:pt x="127" y="365"/>
                  </a:cubicBezTo>
                  <a:cubicBezTo>
                    <a:pt x="126" y="369"/>
                    <a:pt x="126" y="372"/>
                    <a:pt x="126" y="376"/>
                  </a:cubicBezTo>
                  <a:cubicBezTo>
                    <a:pt x="126" y="414"/>
                    <a:pt x="156" y="444"/>
                    <a:pt x="194" y="444"/>
                  </a:cubicBezTo>
                  <a:cubicBezTo>
                    <a:pt x="366" y="444"/>
                    <a:pt x="366" y="444"/>
                    <a:pt x="366" y="444"/>
                  </a:cubicBezTo>
                  <a:cubicBezTo>
                    <a:pt x="404" y="444"/>
                    <a:pt x="435" y="414"/>
                    <a:pt x="435" y="376"/>
                  </a:cubicBezTo>
                  <a:cubicBezTo>
                    <a:pt x="435" y="372"/>
                    <a:pt x="434" y="369"/>
                    <a:pt x="434" y="365"/>
                  </a:cubicBezTo>
                  <a:cubicBezTo>
                    <a:pt x="477" y="365"/>
                    <a:pt x="477" y="365"/>
                    <a:pt x="477" y="365"/>
                  </a:cubicBezTo>
                  <a:cubicBezTo>
                    <a:pt x="506" y="365"/>
                    <a:pt x="530" y="341"/>
                    <a:pt x="530" y="312"/>
                  </a:cubicBezTo>
                  <a:cubicBezTo>
                    <a:pt x="530" y="304"/>
                    <a:pt x="530" y="304"/>
                    <a:pt x="530" y="304"/>
                  </a:cubicBezTo>
                  <a:cubicBezTo>
                    <a:pt x="530" y="296"/>
                    <a:pt x="528" y="288"/>
                    <a:pt x="525" y="281"/>
                  </a:cubicBezTo>
                  <a:cubicBezTo>
                    <a:pt x="546" y="274"/>
                    <a:pt x="561" y="253"/>
                    <a:pt x="561" y="226"/>
                  </a:cubicBezTo>
                  <a:cubicBezTo>
                    <a:pt x="561" y="210"/>
                    <a:pt x="555" y="194"/>
                    <a:pt x="545" y="184"/>
                  </a:cubicBezTo>
                  <a:cubicBezTo>
                    <a:pt x="555" y="174"/>
                    <a:pt x="561" y="159"/>
                    <a:pt x="561" y="142"/>
                  </a:cubicBezTo>
                  <a:cubicBezTo>
                    <a:pt x="561" y="125"/>
                    <a:pt x="555" y="110"/>
                    <a:pt x="545" y="99"/>
                  </a:cubicBezTo>
                  <a:close/>
                  <a:moveTo>
                    <a:pt x="482" y="283"/>
                  </a:moveTo>
                  <a:cubicBezTo>
                    <a:pt x="78" y="283"/>
                    <a:pt x="78" y="283"/>
                    <a:pt x="78" y="283"/>
                  </a:cubicBezTo>
                  <a:cubicBezTo>
                    <a:pt x="74" y="283"/>
                    <a:pt x="70" y="279"/>
                    <a:pt x="70" y="275"/>
                  </a:cubicBezTo>
                  <a:cubicBezTo>
                    <a:pt x="70" y="271"/>
                    <a:pt x="74" y="267"/>
                    <a:pt x="78" y="267"/>
                  </a:cubicBezTo>
                  <a:cubicBezTo>
                    <a:pt x="482" y="267"/>
                    <a:pt x="482" y="267"/>
                    <a:pt x="482" y="267"/>
                  </a:cubicBezTo>
                  <a:cubicBezTo>
                    <a:pt x="487" y="267"/>
                    <a:pt x="490" y="271"/>
                    <a:pt x="490" y="275"/>
                  </a:cubicBezTo>
                  <a:cubicBezTo>
                    <a:pt x="490" y="279"/>
                    <a:pt x="487" y="283"/>
                    <a:pt x="482" y="283"/>
                  </a:cubicBezTo>
                  <a:close/>
                  <a:moveTo>
                    <a:pt x="482" y="194"/>
                  </a:moveTo>
                  <a:cubicBezTo>
                    <a:pt x="78" y="194"/>
                    <a:pt x="78" y="194"/>
                    <a:pt x="78" y="194"/>
                  </a:cubicBezTo>
                  <a:cubicBezTo>
                    <a:pt x="74" y="194"/>
                    <a:pt x="70" y="190"/>
                    <a:pt x="70" y="186"/>
                  </a:cubicBezTo>
                  <a:cubicBezTo>
                    <a:pt x="70" y="181"/>
                    <a:pt x="74" y="178"/>
                    <a:pt x="78" y="178"/>
                  </a:cubicBezTo>
                  <a:cubicBezTo>
                    <a:pt x="482" y="178"/>
                    <a:pt x="482" y="178"/>
                    <a:pt x="482" y="178"/>
                  </a:cubicBezTo>
                  <a:cubicBezTo>
                    <a:pt x="487" y="178"/>
                    <a:pt x="490" y="181"/>
                    <a:pt x="490" y="186"/>
                  </a:cubicBezTo>
                  <a:cubicBezTo>
                    <a:pt x="490" y="190"/>
                    <a:pt x="487" y="194"/>
                    <a:pt x="482" y="194"/>
                  </a:cubicBezTo>
                  <a:close/>
                  <a:moveTo>
                    <a:pt x="482" y="105"/>
                  </a:moveTo>
                  <a:cubicBezTo>
                    <a:pt x="78" y="105"/>
                    <a:pt x="78" y="105"/>
                    <a:pt x="78" y="105"/>
                  </a:cubicBezTo>
                  <a:cubicBezTo>
                    <a:pt x="74" y="105"/>
                    <a:pt x="70" y="101"/>
                    <a:pt x="70" y="97"/>
                  </a:cubicBezTo>
                  <a:cubicBezTo>
                    <a:pt x="70" y="92"/>
                    <a:pt x="74" y="89"/>
                    <a:pt x="78" y="89"/>
                  </a:cubicBezTo>
                  <a:cubicBezTo>
                    <a:pt x="482" y="89"/>
                    <a:pt x="482" y="89"/>
                    <a:pt x="482" y="89"/>
                  </a:cubicBezTo>
                  <a:cubicBezTo>
                    <a:pt x="487" y="89"/>
                    <a:pt x="490" y="92"/>
                    <a:pt x="490" y="97"/>
                  </a:cubicBezTo>
                  <a:cubicBezTo>
                    <a:pt x="490" y="101"/>
                    <a:pt x="487" y="105"/>
                    <a:pt x="482" y="105"/>
                  </a:cubicBezTo>
                  <a:close/>
                </a:path>
              </a:pathLst>
            </a:cu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9" name="Oval 304"/>
            <p:cNvSpPr>
              <a:spLocks noChangeArrowheads="1"/>
            </p:cNvSpPr>
            <p:nvPr/>
          </p:nvSpPr>
          <p:spPr bwMode="auto">
            <a:xfrm>
              <a:off x="1991501" y="4039207"/>
              <a:ext cx="580274" cy="581925"/>
            </a:xfrm>
            <a:prstGeom prst="ellipse">
              <a:avLst/>
            </a:prstGeom>
            <a:solidFill>
              <a:srgbClr val="00BAF7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0" name="Oval 305"/>
            <p:cNvSpPr>
              <a:spLocks noChangeArrowheads="1"/>
            </p:cNvSpPr>
            <p:nvPr/>
          </p:nvSpPr>
          <p:spPr bwMode="auto">
            <a:xfrm>
              <a:off x="1426910" y="3443249"/>
              <a:ext cx="822124" cy="822124"/>
            </a:xfrm>
            <a:prstGeom prst="ellipse">
              <a:avLst/>
            </a:prstGeom>
            <a:solidFill>
              <a:srgbClr val="00BAF7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21" name="Group 379"/>
            <p:cNvGrpSpPr/>
            <p:nvPr/>
          </p:nvGrpSpPr>
          <p:grpSpPr>
            <a:xfrm>
              <a:off x="1563105" y="3650431"/>
              <a:ext cx="529923" cy="421792"/>
              <a:chOff x="1563105" y="3650431"/>
              <a:chExt cx="529923" cy="421792"/>
            </a:xfrm>
            <a:solidFill>
              <a:sysClr val="window" lastClr="FFFFFF"/>
            </a:solidFill>
          </p:grpSpPr>
          <p:sp>
            <p:nvSpPr>
              <p:cNvPr id="176" name="Oval 306"/>
              <p:cNvSpPr>
                <a:spLocks noChangeArrowheads="1"/>
              </p:cNvSpPr>
              <p:nvPr/>
            </p:nvSpPr>
            <p:spPr bwMode="auto">
              <a:xfrm>
                <a:off x="1768636" y="3993808"/>
                <a:ext cx="78415" cy="784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77" name="Oval 307"/>
              <p:cNvSpPr>
                <a:spLocks noChangeArrowheads="1"/>
              </p:cNvSpPr>
              <p:nvPr/>
            </p:nvSpPr>
            <p:spPr bwMode="auto">
              <a:xfrm>
                <a:off x="1936197" y="3993808"/>
                <a:ext cx="80066" cy="7841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78" name="Freeform 308"/>
              <p:cNvSpPr>
                <a:spLocks noEditPoints="1"/>
              </p:cNvSpPr>
              <p:nvPr/>
            </p:nvSpPr>
            <p:spPr bwMode="auto">
              <a:xfrm>
                <a:off x="1563105" y="3650431"/>
                <a:ext cx="529923" cy="318614"/>
              </a:xfrm>
              <a:custGeom>
                <a:avLst/>
                <a:gdLst>
                  <a:gd name="T0" fmla="*/ 185 w 271"/>
                  <a:gd name="T1" fmla="*/ 60 h 163"/>
                  <a:gd name="T2" fmla="*/ 94 w 271"/>
                  <a:gd name="T3" fmla="*/ 60 h 163"/>
                  <a:gd name="T4" fmla="*/ 82 w 271"/>
                  <a:gd name="T5" fmla="*/ 11 h 163"/>
                  <a:gd name="T6" fmla="*/ 68 w 271"/>
                  <a:gd name="T7" fmla="*/ 0 h 163"/>
                  <a:gd name="T8" fmla="*/ 15 w 271"/>
                  <a:gd name="T9" fmla="*/ 0 h 163"/>
                  <a:gd name="T10" fmla="*/ 0 w 271"/>
                  <a:gd name="T11" fmla="*/ 15 h 163"/>
                  <a:gd name="T12" fmla="*/ 15 w 271"/>
                  <a:gd name="T13" fmla="*/ 30 h 163"/>
                  <a:gd name="T14" fmla="*/ 56 w 271"/>
                  <a:gd name="T15" fmla="*/ 30 h 163"/>
                  <a:gd name="T16" fmla="*/ 71 w 271"/>
                  <a:gd name="T17" fmla="*/ 86 h 163"/>
                  <a:gd name="T18" fmla="*/ 71 w 271"/>
                  <a:gd name="T19" fmla="*/ 86 h 163"/>
                  <a:gd name="T20" fmla="*/ 84 w 271"/>
                  <a:gd name="T21" fmla="*/ 141 h 163"/>
                  <a:gd name="T22" fmla="*/ 114 w 271"/>
                  <a:gd name="T23" fmla="*/ 163 h 163"/>
                  <a:gd name="T24" fmla="*/ 222 w 271"/>
                  <a:gd name="T25" fmla="*/ 163 h 163"/>
                  <a:gd name="T26" fmla="*/ 251 w 271"/>
                  <a:gd name="T27" fmla="*/ 141 h 163"/>
                  <a:gd name="T28" fmla="*/ 271 w 271"/>
                  <a:gd name="T29" fmla="*/ 60 h 163"/>
                  <a:gd name="T30" fmla="*/ 185 w 271"/>
                  <a:gd name="T31" fmla="*/ 60 h 163"/>
                  <a:gd name="T32" fmla="*/ 228 w 271"/>
                  <a:gd name="T33" fmla="*/ 130 h 163"/>
                  <a:gd name="T34" fmla="*/ 109 w 271"/>
                  <a:gd name="T35" fmla="*/ 130 h 163"/>
                  <a:gd name="T36" fmla="*/ 103 w 271"/>
                  <a:gd name="T37" fmla="*/ 125 h 163"/>
                  <a:gd name="T38" fmla="*/ 109 w 271"/>
                  <a:gd name="T39" fmla="*/ 119 h 163"/>
                  <a:gd name="T40" fmla="*/ 228 w 271"/>
                  <a:gd name="T41" fmla="*/ 119 h 163"/>
                  <a:gd name="T42" fmla="*/ 233 w 271"/>
                  <a:gd name="T43" fmla="*/ 125 h 163"/>
                  <a:gd name="T44" fmla="*/ 228 w 271"/>
                  <a:gd name="T45" fmla="*/ 130 h 163"/>
                  <a:gd name="T46" fmla="*/ 228 w 271"/>
                  <a:gd name="T47" fmla="*/ 101 h 163"/>
                  <a:gd name="T48" fmla="*/ 109 w 271"/>
                  <a:gd name="T49" fmla="*/ 101 h 163"/>
                  <a:gd name="T50" fmla="*/ 103 w 271"/>
                  <a:gd name="T51" fmla="*/ 95 h 163"/>
                  <a:gd name="T52" fmla="*/ 109 w 271"/>
                  <a:gd name="T53" fmla="*/ 90 h 163"/>
                  <a:gd name="T54" fmla="*/ 228 w 271"/>
                  <a:gd name="T55" fmla="*/ 90 h 163"/>
                  <a:gd name="T56" fmla="*/ 233 w 271"/>
                  <a:gd name="T57" fmla="*/ 95 h 163"/>
                  <a:gd name="T58" fmla="*/ 228 w 271"/>
                  <a:gd name="T59" fmla="*/ 10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1" h="163">
                    <a:moveTo>
                      <a:pt x="185" y="60"/>
                    </a:moveTo>
                    <a:cubicBezTo>
                      <a:pt x="94" y="60"/>
                      <a:pt x="94" y="60"/>
                      <a:pt x="94" y="60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81" y="5"/>
                      <a:pt x="75" y="0"/>
                      <a:pt x="6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23"/>
                      <a:pt x="7" y="30"/>
                      <a:pt x="15" y="30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71" y="86"/>
                      <a:pt x="71" y="86"/>
                      <a:pt x="71" y="86"/>
                    </a:cubicBezTo>
                    <a:cubicBezTo>
                      <a:pt x="71" y="86"/>
                      <a:pt x="71" y="86"/>
                      <a:pt x="71" y="86"/>
                    </a:cubicBezTo>
                    <a:cubicBezTo>
                      <a:pt x="84" y="141"/>
                      <a:pt x="84" y="141"/>
                      <a:pt x="84" y="141"/>
                    </a:cubicBezTo>
                    <a:cubicBezTo>
                      <a:pt x="84" y="141"/>
                      <a:pt x="89" y="163"/>
                      <a:pt x="114" y="163"/>
                    </a:cubicBezTo>
                    <a:cubicBezTo>
                      <a:pt x="138" y="163"/>
                      <a:pt x="197" y="163"/>
                      <a:pt x="222" y="163"/>
                    </a:cubicBezTo>
                    <a:cubicBezTo>
                      <a:pt x="246" y="163"/>
                      <a:pt x="251" y="141"/>
                      <a:pt x="251" y="141"/>
                    </a:cubicBezTo>
                    <a:cubicBezTo>
                      <a:pt x="271" y="60"/>
                      <a:pt x="271" y="60"/>
                      <a:pt x="271" y="60"/>
                    </a:cubicBezTo>
                    <a:lnTo>
                      <a:pt x="185" y="60"/>
                    </a:lnTo>
                    <a:close/>
                    <a:moveTo>
                      <a:pt x="228" y="130"/>
                    </a:moveTo>
                    <a:cubicBezTo>
                      <a:pt x="109" y="130"/>
                      <a:pt x="109" y="130"/>
                      <a:pt x="109" y="130"/>
                    </a:cubicBezTo>
                    <a:cubicBezTo>
                      <a:pt x="106" y="130"/>
                      <a:pt x="103" y="128"/>
                      <a:pt x="103" y="125"/>
                    </a:cubicBezTo>
                    <a:cubicBezTo>
                      <a:pt x="103" y="122"/>
                      <a:pt x="106" y="119"/>
                      <a:pt x="109" y="119"/>
                    </a:cubicBezTo>
                    <a:cubicBezTo>
                      <a:pt x="228" y="119"/>
                      <a:pt x="228" y="119"/>
                      <a:pt x="228" y="119"/>
                    </a:cubicBezTo>
                    <a:cubicBezTo>
                      <a:pt x="231" y="119"/>
                      <a:pt x="233" y="122"/>
                      <a:pt x="233" y="125"/>
                    </a:cubicBezTo>
                    <a:cubicBezTo>
                      <a:pt x="233" y="128"/>
                      <a:pt x="231" y="130"/>
                      <a:pt x="228" y="130"/>
                    </a:cubicBezTo>
                    <a:close/>
                    <a:moveTo>
                      <a:pt x="228" y="101"/>
                    </a:moveTo>
                    <a:cubicBezTo>
                      <a:pt x="109" y="101"/>
                      <a:pt x="109" y="101"/>
                      <a:pt x="109" y="101"/>
                    </a:cubicBezTo>
                    <a:cubicBezTo>
                      <a:pt x="106" y="101"/>
                      <a:pt x="103" y="98"/>
                      <a:pt x="103" y="95"/>
                    </a:cubicBezTo>
                    <a:cubicBezTo>
                      <a:pt x="103" y="92"/>
                      <a:pt x="106" y="90"/>
                      <a:pt x="109" y="90"/>
                    </a:cubicBezTo>
                    <a:cubicBezTo>
                      <a:pt x="228" y="90"/>
                      <a:pt x="228" y="90"/>
                      <a:pt x="228" y="90"/>
                    </a:cubicBezTo>
                    <a:cubicBezTo>
                      <a:pt x="231" y="90"/>
                      <a:pt x="233" y="92"/>
                      <a:pt x="233" y="95"/>
                    </a:cubicBezTo>
                    <a:cubicBezTo>
                      <a:pt x="233" y="98"/>
                      <a:pt x="231" y="101"/>
                      <a:pt x="228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122" name="Oval 309"/>
            <p:cNvSpPr>
              <a:spLocks noChangeArrowheads="1"/>
            </p:cNvSpPr>
            <p:nvPr/>
          </p:nvSpPr>
          <p:spPr bwMode="auto">
            <a:xfrm>
              <a:off x="3372438" y="2729256"/>
              <a:ext cx="638879" cy="638054"/>
            </a:xfrm>
            <a:prstGeom prst="ellipse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3" name="Freeform 376"/>
            <p:cNvSpPr>
              <a:spLocks/>
            </p:cNvSpPr>
            <p:nvPr/>
          </p:nvSpPr>
          <p:spPr bwMode="auto">
            <a:xfrm>
              <a:off x="3487997" y="2858023"/>
              <a:ext cx="407760" cy="390425"/>
            </a:xfrm>
            <a:custGeom>
              <a:avLst/>
              <a:gdLst>
                <a:gd name="connsiteX0" fmla="*/ 74289 w 407760"/>
                <a:gd name="connsiteY0" fmla="*/ 267437 h 390425"/>
                <a:gd name="connsiteX1" fmla="*/ 99013 w 407760"/>
                <a:gd name="connsiteY1" fmla="*/ 267437 h 390425"/>
                <a:gd name="connsiteX2" fmla="*/ 108170 w 407760"/>
                <a:gd name="connsiteY2" fmla="*/ 267437 h 390425"/>
                <a:gd name="connsiteX3" fmla="*/ 125568 w 407760"/>
                <a:gd name="connsiteY3" fmla="*/ 267437 h 390425"/>
                <a:gd name="connsiteX4" fmla="*/ 131978 w 407760"/>
                <a:gd name="connsiteY4" fmla="*/ 267437 h 390425"/>
                <a:gd name="connsiteX5" fmla="*/ 132894 w 407760"/>
                <a:gd name="connsiteY5" fmla="*/ 267437 h 390425"/>
                <a:gd name="connsiteX6" fmla="*/ 132894 w 407760"/>
                <a:gd name="connsiteY6" fmla="*/ 374808 h 390425"/>
                <a:gd name="connsiteX7" fmla="*/ 117266 w 407760"/>
                <a:gd name="connsiteY7" fmla="*/ 390425 h 390425"/>
                <a:gd name="connsiteX8" fmla="*/ 105728 w 407760"/>
                <a:gd name="connsiteY8" fmla="*/ 390425 h 390425"/>
                <a:gd name="connsiteX9" fmla="*/ 101455 w 407760"/>
                <a:gd name="connsiteY9" fmla="*/ 390425 h 390425"/>
                <a:gd name="connsiteX10" fmla="*/ 93336 w 407760"/>
                <a:gd name="connsiteY10" fmla="*/ 390425 h 390425"/>
                <a:gd name="connsiteX11" fmla="*/ 89917 w 407760"/>
                <a:gd name="connsiteY11" fmla="*/ 390425 h 390425"/>
                <a:gd name="connsiteX12" fmla="*/ 74289 w 407760"/>
                <a:gd name="connsiteY12" fmla="*/ 374808 h 390425"/>
                <a:gd name="connsiteX13" fmla="*/ 74289 w 407760"/>
                <a:gd name="connsiteY13" fmla="*/ 339367 h 390425"/>
                <a:gd name="connsiteX14" fmla="*/ 74289 w 407760"/>
                <a:gd name="connsiteY14" fmla="*/ 312734 h 390425"/>
                <a:gd name="connsiteX15" fmla="*/ 74289 w 407760"/>
                <a:gd name="connsiteY15" fmla="*/ 293651 h 390425"/>
                <a:gd name="connsiteX16" fmla="*/ 74289 w 407760"/>
                <a:gd name="connsiteY16" fmla="*/ 280858 h 390425"/>
                <a:gd name="connsiteX17" fmla="*/ 74289 w 407760"/>
                <a:gd name="connsiteY17" fmla="*/ 269115 h 390425"/>
                <a:gd name="connsiteX18" fmla="*/ 17334 w 407760"/>
                <a:gd name="connsiteY18" fmla="*/ 138671 h 390425"/>
                <a:gd name="connsiteX19" fmla="*/ 17334 w 407760"/>
                <a:gd name="connsiteY19" fmla="*/ 189022 h 390425"/>
                <a:gd name="connsiteX20" fmla="*/ 0 w 407760"/>
                <a:gd name="connsiteY20" fmla="*/ 163847 h 390425"/>
                <a:gd name="connsiteX21" fmla="*/ 17334 w 407760"/>
                <a:gd name="connsiteY21" fmla="*/ 138671 h 390425"/>
                <a:gd name="connsiteX22" fmla="*/ 364838 w 407760"/>
                <a:gd name="connsiteY22" fmla="*/ 108956 h 390425"/>
                <a:gd name="connsiteX23" fmla="*/ 407760 w 407760"/>
                <a:gd name="connsiteY23" fmla="*/ 163584 h 390425"/>
                <a:gd name="connsiteX24" fmla="*/ 364838 w 407760"/>
                <a:gd name="connsiteY24" fmla="*/ 216261 h 390425"/>
                <a:gd name="connsiteX25" fmla="*/ 364838 w 407760"/>
                <a:gd name="connsiteY25" fmla="*/ 214584 h 390425"/>
                <a:gd name="connsiteX26" fmla="*/ 364838 w 407760"/>
                <a:gd name="connsiteY26" fmla="*/ 202848 h 390425"/>
                <a:gd name="connsiteX27" fmla="*/ 364838 w 407760"/>
                <a:gd name="connsiteY27" fmla="*/ 190064 h 390425"/>
                <a:gd name="connsiteX28" fmla="*/ 364838 w 407760"/>
                <a:gd name="connsiteY28" fmla="*/ 180842 h 390425"/>
                <a:gd name="connsiteX29" fmla="*/ 364838 w 407760"/>
                <a:gd name="connsiteY29" fmla="*/ 170992 h 390425"/>
                <a:gd name="connsiteX30" fmla="*/ 364838 w 407760"/>
                <a:gd name="connsiteY30" fmla="*/ 154225 h 390425"/>
                <a:gd name="connsiteX31" fmla="*/ 364838 w 407760"/>
                <a:gd name="connsiteY31" fmla="*/ 144375 h 390425"/>
                <a:gd name="connsiteX32" fmla="*/ 364838 w 407760"/>
                <a:gd name="connsiteY32" fmla="*/ 135154 h 390425"/>
                <a:gd name="connsiteX33" fmla="*/ 364838 w 407760"/>
                <a:gd name="connsiteY33" fmla="*/ 108956 h 390425"/>
                <a:gd name="connsiteX34" fmla="*/ 54712 w 407760"/>
                <a:gd name="connsiteY34" fmla="*/ 80066 h 390425"/>
                <a:gd name="connsiteX35" fmla="*/ 68376 w 407760"/>
                <a:gd name="connsiteY35" fmla="*/ 80066 h 390425"/>
                <a:gd name="connsiteX36" fmla="*/ 90794 w 407760"/>
                <a:gd name="connsiteY36" fmla="*/ 80066 h 390425"/>
                <a:gd name="connsiteX37" fmla="*/ 100828 w 407760"/>
                <a:gd name="connsiteY37" fmla="*/ 80066 h 390425"/>
                <a:gd name="connsiteX38" fmla="*/ 117908 w 407760"/>
                <a:gd name="connsiteY38" fmla="*/ 80066 h 390425"/>
                <a:gd name="connsiteX39" fmla="*/ 127943 w 407760"/>
                <a:gd name="connsiteY39" fmla="*/ 80066 h 390425"/>
                <a:gd name="connsiteX40" fmla="*/ 150361 w 407760"/>
                <a:gd name="connsiteY40" fmla="*/ 80066 h 390425"/>
                <a:gd name="connsiteX41" fmla="*/ 162317 w 407760"/>
                <a:gd name="connsiteY41" fmla="*/ 80066 h 390425"/>
                <a:gd name="connsiteX42" fmla="*/ 164025 w 407760"/>
                <a:gd name="connsiteY42" fmla="*/ 80066 h 390425"/>
                <a:gd name="connsiteX43" fmla="*/ 181593 w 407760"/>
                <a:gd name="connsiteY43" fmla="*/ 95653 h 390425"/>
                <a:gd name="connsiteX44" fmla="*/ 181593 w 407760"/>
                <a:gd name="connsiteY44" fmla="*/ 105395 h 390425"/>
                <a:gd name="connsiteX45" fmla="*/ 181593 w 407760"/>
                <a:gd name="connsiteY45" fmla="*/ 133936 h 390425"/>
                <a:gd name="connsiteX46" fmla="*/ 181593 w 407760"/>
                <a:gd name="connsiteY46" fmla="*/ 143982 h 390425"/>
                <a:gd name="connsiteX47" fmla="*/ 181593 w 407760"/>
                <a:gd name="connsiteY47" fmla="*/ 154714 h 390425"/>
                <a:gd name="connsiteX48" fmla="*/ 181593 w 407760"/>
                <a:gd name="connsiteY48" fmla="*/ 172980 h 390425"/>
                <a:gd name="connsiteX49" fmla="*/ 181593 w 407760"/>
                <a:gd name="connsiteY49" fmla="*/ 183711 h 390425"/>
                <a:gd name="connsiteX50" fmla="*/ 181593 w 407760"/>
                <a:gd name="connsiteY50" fmla="*/ 193757 h 390425"/>
                <a:gd name="connsiteX51" fmla="*/ 181593 w 407760"/>
                <a:gd name="connsiteY51" fmla="*/ 207685 h 390425"/>
                <a:gd name="connsiteX52" fmla="*/ 181593 w 407760"/>
                <a:gd name="connsiteY52" fmla="*/ 220472 h 390425"/>
                <a:gd name="connsiteX53" fmla="*/ 181593 w 407760"/>
                <a:gd name="connsiteY53" fmla="*/ 222298 h 390425"/>
                <a:gd name="connsiteX54" fmla="*/ 181593 w 407760"/>
                <a:gd name="connsiteY54" fmla="*/ 223516 h 390425"/>
                <a:gd name="connsiteX55" fmla="*/ 181593 w 407760"/>
                <a:gd name="connsiteY55" fmla="*/ 230822 h 390425"/>
                <a:gd name="connsiteX56" fmla="*/ 181593 w 407760"/>
                <a:gd name="connsiteY56" fmla="*/ 232040 h 390425"/>
                <a:gd name="connsiteX57" fmla="*/ 164025 w 407760"/>
                <a:gd name="connsiteY57" fmla="*/ 247627 h 390425"/>
                <a:gd name="connsiteX58" fmla="*/ 154966 w 407760"/>
                <a:gd name="connsiteY58" fmla="*/ 247627 h 390425"/>
                <a:gd name="connsiteX59" fmla="*/ 151611 w 407760"/>
                <a:gd name="connsiteY59" fmla="*/ 247627 h 390425"/>
                <a:gd name="connsiteX60" fmla="*/ 145237 w 407760"/>
                <a:gd name="connsiteY60" fmla="*/ 247627 h 390425"/>
                <a:gd name="connsiteX61" fmla="*/ 142553 w 407760"/>
                <a:gd name="connsiteY61" fmla="*/ 247627 h 390425"/>
                <a:gd name="connsiteX62" fmla="*/ 109612 w 407760"/>
                <a:gd name="connsiteY62" fmla="*/ 247627 h 390425"/>
                <a:gd name="connsiteX63" fmla="*/ 97412 w 407760"/>
                <a:gd name="connsiteY63" fmla="*/ 247627 h 390425"/>
                <a:gd name="connsiteX64" fmla="*/ 74232 w 407760"/>
                <a:gd name="connsiteY64" fmla="*/ 247627 h 390425"/>
                <a:gd name="connsiteX65" fmla="*/ 65692 w 407760"/>
                <a:gd name="connsiteY65" fmla="*/ 247627 h 390425"/>
                <a:gd name="connsiteX66" fmla="*/ 64472 w 407760"/>
                <a:gd name="connsiteY66" fmla="*/ 247627 h 390425"/>
                <a:gd name="connsiteX67" fmla="*/ 63252 w 407760"/>
                <a:gd name="connsiteY67" fmla="*/ 247627 h 390425"/>
                <a:gd name="connsiteX68" fmla="*/ 55932 w 407760"/>
                <a:gd name="connsiteY68" fmla="*/ 247627 h 390425"/>
                <a:gd name="connsiteX69" fmla="*/ 54712 w 407760"/>
                <a:gd name="connsiteY69" fmla="*/ 247627 h 390425"/>
                <a:gd name="connsiteX70" fmla="*/ 37144 w 407760"/>
                <a:gd name="connsiteY70" fmla="*/ 232040 h 390425"/>
                <a:gd name="connsiteX71" fmla="*/ 37144 w 407760"/>
                <a:gd name="connsiteY71" fmla="*/ 219711 h 390425"/>
                <a:gd name="connsiteX72" fmla="*/ 37144 w 407760"/>
                <a:gd name="connsiteY72" fmla="*/ 215144 h 390425"/>
                <a:gd name="connsiteX73" fmla="*/ 37144 w 407760"/>
                <a:gd name="connsiteY73" fmla="*/ 206468 h 390425"/>
                <a:gd name="connsiteX74" fmla="*/ 37144 w 407760"/>
                <a:gd name="connsiteY74" fmla="*/ 202814 h 390425"/>
                <a:gd name="connsiteX75" fmla="*/ 37144 w 407760"/>
                <a:gd name="connsiteY75" fmla="*/ 169935 h 390425"/>
                <a:gd name="connsiteX76" fmla="*/ 37144 w 407760"/>
                <a:gd name="connsiteY76" fmla="*/ 157758 h 390425"/>
                <a:gd name="connsiteX77" fmla="*/ 37144 w 407760"/>
                <a:gd name="connsiteY77" fmla="*/ 134621 h 390425"/>
                <a:gd name="connsiteX78" fmla="*/ 37144 w 407760"/>
                <a:gd name="connsiteY78" fmla="*/ 126097 h 390425"/>
                <a:gd name="connsiteX79" fmla="*/ 37144 w 407760"/>
                <a:gd name="connsiteY79" fmla="*/ 124879 h 390425"/>
                <a:gd name="connsiteX80" fmla="*/ 37144 w 407760"/>
                <a:gd name="connsiteY80" fmla="*/ 112549 h 390425"/>
                <a:gd name="connsiteX81" fmla="*/ 37144 w 407760"/>
                <a:gd name="connsiteY81" fmla="*/ 107982 h 390425"/>
                <a:gd name="connsiteX82" fmla="*/ 37144 w 407760"/>
                <a:gd name="connsiteY82" fmla="*/ 99306 h 390425"/>
                <a:gd name="connsiteX83" fmla="*/ 37144 w 407760"/>
                <a:gd name="connsiteY83" fmla="*/ 95653 h 390425"/>
                <a:gd name="connsiteX84" fmla="*/ 54712 w 407760"/>
                <a:gd name="connsiteY84" fmla="*/ 80066 h 390425"/>
                <a:gd name="connsiteX85" fmla="*/ 343378 w 407760"/>
                <a:gd name="connsiteY85" fmla="*/ 0 h 390425"/>
                <a:gd name="connsiteX86" fmla="*/ 343378 w 407760"/>
                <a:gd name="connsiteY86" fmla="*/ 99051 h 390425"/>
                <a:gd name="connsiteX87" fmla="*/ 343378 w 407760"/>
                <a:gd name="connsiteY87" fmla="*/ 228643 h 390425"/>
                <a:gd name="connsiteX88" fmla="*/ 343378 w 407760"/>
                <a:gd name="connsiteY88" fmla="*/ 326043 h 390425"/>
                <a:gd name="connsiteX89" fmla="*/ 200579 w 407760"/>
                <a:gd name="connsiteY89" fmla="*/ 216262 h 390425"/>
                <a:gd name="connsiteX90" fmla="*/ 200579 w 407760"/>
                <a:gd name="connsiteY90" fmla="*/ 108956 h 390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407760" h="390425">
                  <a:moveTo>
                    <a:pt x="74289" y="267437"/>
                  </a:moveTo>
                  <a:cubicBezTo>
                    <a:pt x="74289" y="267437"/>
                    <a:pt x="74289" y="267437"/>
                    <a:pt x="99013" y="267437"/>
                  </a:cubicBezTo>
                  <a:lnTo>
                    <a:pt x="108170" y="267437"/>
                  </a:lnTo>
                  <a:lnTo>
                    <a:pt x="125568" y="267437"/>
                  </a:lnTo>
                  <a:lnTo>
                    <a:pt x="131978" y="267437"/>
                  </a:lnTo>
                  <a:lnTo>
                    <a:pt x="132894" y="267437"/>
                  </a:lnTo>
                  <a:cubicBezTo>
                    <a:pt x="132894" y="267437"/>
                    <a:pt x="132894" y="267437"/>
                    <a:pt x="132894" y="374808"/>
                  </a:cubicBezTo>
                  <a:cubicBezTo>
                    <a:pt x="132894" y="382616"/>
                    <a:pt x="125080" y="390425"/>
                    <a:pt x="117266" y="390425"/>
                  </a:cubicBezTo>
                  <a:cubicBezTo>
                    <a:pt x="117266" y="390425"/>
                    <a:pt x="117266" y="390425"/>
                    <a:pt x="105728" y="390425"/>
                  </a:cubicBezTo>
                  <a:lnTo>
                    <a:pt x="101455" y="390425"/>
                  </a:lnTo>
                  <a:lnTo>
                    <a:pt x="93336" y="390425"/>
                  </a:lnTo>
                  <a:lnTo>
                    <a:pt x="89917" y="390425"/>
                  </a:lnTo>
                  <a:cubicBezTo>
                    <a:pt x="80149" y="390425"/>
                    <a:pt x="74289" y="382616"/>
                    <a:pt x="74289" y="374808"/>
                  </a:cubicBezTo>
                  <a:lnTo>
                    <a:pt x="74289" y="339367"/>
                  </a:lnTo>
                  <a:lnTo>
                    <a:pt x="74289" y="312734"/>
                  </a:lnTo>
                  <a:lnTo>
                    <a:pt x="74289" y="293651"/>
                  </a:lnTo>
                  <a:lnTo>
                    <a:pt x="74289" y="280858"/>
                  </a:lnTo>
                  <a:lnTo>
                    <a:pt x="74289" y="269115"/>
                  </a:lnTo>
                  <a:close/>
                  <a:moveTo>
                    <a:pt x="17334" y="138671"/>
                  </a:moveTo>
                  <a:cubicBezTo>
                    <a:pt x="17334" y="138671"/>
                    <a:pt x="17334" y="138671"/>
                    <a:pt x="17334" y="189022"/>
                  </a:cubicBezTo>
                  <a:cubicBezTo>
                    <a:pt x="7704" y="183212"/>
                    <a:pt x="0" y="173530"/>
                    <a:pt x="0" y="163847"/>
                  </a:cubicBezTo>
                  <a:cubicBezTo>
                    <a:pt x="0" y="152227"/>
                    <a:pt x="7704" y="142544"/>
                    <a:pt x="17334" y="138671"/>
                  </a:cubicBezTo>
                  <a:close/>
                  <a:moveTo>
                    <a:pt x="364838" y="108956"/>
                  </a:moveTo>
                  <a:cubicBezTo>
                    <a:pt x="390201" y="114809"/>
                    <a:pt x="407760" y="136270"/>
                    <a:pt x="407760" y="163584"/>
                  </a:cubicBezTo>
                  <a:cubicBezTo>
                    <a:pt x="407760" y="188947"/>
                    <a:pt x="390201" y="212359"/>
                    <a:pt x="364838" y="216261"/>
                  </a:cubicBezTo>
                  <a:lnTo>
                    <a:pt x="364838" y="214584"/>
                  </a:lnTo>
                  <a:lnTo>
                    <a:pt x="364838" y="202848"/>
                  </a:lnTo>
                  <a:lnTo>
                    <a:pt x="364838" y="190064"/>
                  </a:lnTo>
                  <a:lnTo>
                    <a:pt x="364838" y="180842"/>
                  </a:lnTo>
                  <a:lnTo>
                    <a:pt x="364838" y="170992"/>
                  </a:lnTo>
                  <a:lnTo>
                    <a:pt x="364838" y="154225"/>
                  </a:lnTo>
                  <a:lnTo>
                    <a:pt x="364838" y="144375"/>
                  </a:lnTo>
                  <a:lnTo>
                    <a:pt x="364838" y="135154"/>
                  </a:lnTo>
                  <a:cubicBezTo>
                    <a:pt x="364838" y="108956"/>
                    <a:pt x="364838" y="108956"/>
                    <a:pt x="364838" y="108956"/>
                  </a:cubicBezTo>
                  <a:close/>
                  <a:moveTo>
                    <a:pt x="54712" y="80066"/>
                  </a:moveTo>
                  <a:cubicBezTo>
                    <a:pt x="54712" y="80066"/>
                    <a:pt x="54712" y="80066"/>
                    <a:pt x="68376" y="80066"/>
                  </a:cubicBezTo>
                  <a:lnTo>
                    <a:pt x="90794" y="80066"/>
                  </a:lnTo>
                  <a:lnTo>
                    <a:pt x="100828" y="80066"/>
                  </a:lnTo>
                  <a:lnTo>
                    <a:pt x="117908" y="80066"/>
                  </a:lnTo>
                  <a:lnTo>
                    <a:pt x="127943" y="80066"/>
                  </a:lnTo>
                  <a:lnTo>
                    <a:pt x="150361" y="80066"/>
                  </a:lnTo>
                  <a:lnTo>
                    <a:pt x="162317" y="80066"/>
                  </a:lnTo>
                  <a:lnTo>
                    <a:pt x="164025" y="80066"/>
                  </a:lnTo>
                  <a:cubicBezTo>
                    <a:pt x="173785" y="80066"/>
                    <a:pt x="181593" y="85911"/>
                    <a:pt x="181593" y="95653"/>
                  </a:cubicBezTo>
                  <a:cubicBezTo>
                    <a:pt x="181593" y="95653"/>
                    <a:pt x="181593" y="95653"/>
                    <a:pt x="181593" y="105395"/>
                  </a:cubicBezTo>
                  <a:cubicBezTo>
                    <a:pt x="181593" y="105395"/>
                    <a:pt x="181593" y="105395"/>
                    <a:pt x="181593" y="133936"/>
                  </a:cubicBezTo>
                  <a:lnTo>
                    <a:pt x="181593" y="143982"/>
                  </a:lnTo>
                  <a:lnTo>
                    <a:pt x="181593" y="154714"/>
                  </a:lnTo>
                  <a:lnTo>
                    <a:pt x="181593" y="172980"/>
                  </a:lnTo>
                  <a:lnTo>
                    <a:pt x="181593" y="183711"/>
                  </a:lnTo>
                  <a:lnTo>
                    <a:pt x="181593" y="193757"/>
                  </a:lnTo>
                  <a:lnTo>
                    <a:pt x="181593" y="207685"/>
                  </a:lnTo>
                  <a:lnTo>
                    <a:pt x="181593" y="220472"/>
                  </a:lnTo>
                  <a:lnTo>
                    <a:pt x="181593" y="222298"/>
                  </a:lnTo>
                  <a:cubicBezTo>
                    <a:pt x="181593" y="222298"/>
                    <a:pt x="181593" y="222298"/>
                    <a:pt x="181593" y="223516"/>
                  </a:cubicBezTo>
                  <a:lnTo>
                    <a:pt x="181593" y="230822"/>
                  </a:lnTo>
                  <a:lnTo>
                    <a:pt x="181593" y="232040"/>
                  </a:lnTo>
                  <a:cubicBezTo>
                    <a:pt x="181593" y="239834"/>
                    <a:pt x="173785" y="247627"/>
                    <a:pt x="164025" y="247627"/>
                  </a:cubicBezTo>
                  <a:cubicBezTo>
                    <a:pt x="164025" y="247627"/>
                    <a:pt x="164025" y="247627"/>
                    <a:pt x="154966" y="247627"/>
                  </a:cubicBezTo>
                  <a:lnTo>
                    <a:pt x="151611" y="247627"/>
                  </a:lnTo>
                  <a:lnTo>
                    <a:pt x="145237" y="247627"/>
                  </a:lnTo>
                  <a:lnTo>
                    <a:pt x="142553" y="247627"/>
                  </a:lnTo>
                  <a:cubicBezTo>
                    <a:pt x="142553" y="247627"/>
                    <a:pt x="142553" y="247627"/>
                    <a:pt x="109612" y="247627"/>
                  </a:cubicBezTo>
                  <a:lnTo>
                    <a:pt x="97412" y="247627"/>
                  </a:lnTo>
                  <a:lnTo>
                    <a:pt x="74232" y="247627"/>
                  </a:lnTo>
                  <a:lnTo>
                    <a:pt x="65692" y="247627"/>
                  </a:lnTo>
                  <a:lnTo>
                    <a:pt x="64472" y="247627"/>
                  </a:lnTo>
                  <a:cubicBezTo>
                    <a:pt x="64472" y="247627"/>
                    <a:pt x="64472" y="247627"/>
                    <a:pt x="63252" y="247627"/>
                  </a:cubicBezTo>
                  <a:lnTo>
                    <a:pt x="55932" y="247627"/>
                  </a:lnTo>
                  <a:lnTo>
                    <a:pt x="54712" y="247627"/>
                  </a:lnTo>
                  <a:cubicBezTo>
                    <a:pt x="44952" y="247627"/>
                    <a:pt x="37144" y="239834"/>
                    <a:pt x="37144" y="232040"/>
                  </a:cubicBezTo>
                  <a:cubicBezTo>
                    <a:pt x="37144" y="232040"/>
                    <a:pt x="37144" y="232040"/>
                    <a:pt x="37144" y="219711"/>
                  </a:cubicBezTo>
                  <a:lnTo>
                    <a:pt x="37144" y="215144"/>
                  </a:lnTo>
                  <a:lnTo>
                    <a:pt x="37144" y="206468"/>
                  </a:lnTo>
                  <a:lnTo>
                    <a:pt x="37144" y="202814"/>
                  </a:lnTo>
                  <a:cubicBezTo>
                    <a:pt x="37144" y="202814"/>
                    <a:pt x="37144" y="202814"/>
                    <a:pt x="37144" y="169935"/>
                  </a:cubicBezTo>
                  <a:lnTo>
                    <a:pt x="37144" y="157758"/>
                  </a:lnTo>
                  <a:lnTo>
                    <a:pt x="37144" y="134621"/>
                  </a:lnTo>
                  <a:lnTo>
                    <a:pt x="37144" y="126097"/>
                  </a:lnTo>
                  <a:lnTo>
                    <a:pt x="37144" y="124879"/>
                  </a:lnTo>
                  <a:cubicBezTo>
                    <a:pt x="37144" y="124879"/>
                    <a:pt x="37144" y="124879"/>
                    <a:pt x="37144" y="112549"/>
                  </a:cubicBezTo>
                  <a:lnTo>
                    <a:pt x="37144" y="107982"/>
                  </a:lnTo>
                  <a:lnTo>
                    <a:pt x="37144" y="99306"/>
                  </a:lnTo>
                  <a:lnTo>
                    <a:pt x="37144" y="95653"/>
                  </a:lnTo>
                  <a:cubicBezTo>
                    <a:pt x="37144" y="85911"/>
                    <a:pt x="44952" y="80066"/>
                    <a:pt x="54712" y="80066"/>
                  </a:cubicBezTo>
                  <a:close/>
                  <a:moveTo>
                    <a:pt x="343378" y="0"/>
                  </a:moveTo>
                  <a:lnTo>
                    <a:pt x="343378" y="99051"/>
                  </a:lnTo>
                  <a:lnTo>
                    <a:pt x="343378" y="228643"/>
                  </a:lnTo>
                  <a:lnTo>
                    <a:pt x="343378" y="326043"/>
                  </a:lnTo>
                  <a:lnTo>
                    <a:pt x="200579" y="216262"/>
                  </a:lnTo>
                  <a:lnTo>
                    <a:pt x="200579" y="108956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4" name="Oval 320"/>
            <p:cNvSpPr>
              <a:spLocks noChangeArrowheads="1"/>
            </p:cNvSpPr>
            <p:nvPr/>
          </p:nvSpPr>
          <p:spPr bwMode="auto">
            <a:xfrm>
              <a:off x="2196206" y="2859673"/>
              <a:ext cx="1143214" cy="1142389"/>
            </a:xfrm>
            <a:prstGeom prst="ellipse">
              <a:avLst/>
            </a:prstGeom>
            <a:solidFill>
              <a:srgbClr val="343E48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25" name="Group 382"/>
            <p:cNvGrpSpPr/>
            <p:nvPr/>
          </p:nvGrpSpPr>
          <p:grpSpPr>
            <a:xfrm>
              <a:off x="2430627" y="3174161"/>
              <a:ext cx="671896" cy="589353"/>
              <a:chOff x="2430627" y="3174161"/>
              <a:chExt cx="671896" cy="589353"/>
            </a:xfrm>
            <a:solidFill>
              <a:sysClr val="window" lastClr="FFFFFF"/>
            </a:solidFill>
          </p:grpSpPr>
          <p:sp>
            <p:nvSpPr>
              <p:cNvPr id="173" name="Freeform 321"/>
              <p:cNvSpPr>
                <a:spLocks/>
              </p:cNvSpPr>
              <p:nvPr/>
            </p:nvSpPr>
            <p:spPr bwMode="auto">
              <a:xfrm>
                <a:off x="2430627" y="3174161"/>
                <a:ext cx="671896" cy="421792"/>
              </a:xfrm>
              <a:custGeom>
                <a:avLst/>
                <a:gdLst>
                  <a:gd name="T0" fmla="*/ 338 w 344"/>
                  <a:gd name="T1" fmla="*/ 0 h 216"/>
                  <a:gd name="T2" fmla="*/ 6 w 344"/>
                  <a:gd name="T3" fmla="*/ 0 h 216"/>
                  <a:gd name="T4" fmla="*/ 0 w 344"/>
                  <a:gd name="T5" fmla="*/ 6 h 216"/>
                  <a:gd name="T6" fmla="*/ 0 w 344"/>
                  <a:gd name="T7" fmla="*/ 210 h 216"/>
                  <a:gd name="T8" fmla="*/ 6 w 344"/>
                  <a:gd name="T9" fmla="*/ 216 h 216"/>
                  <a:gd name="T10" fmla="*/ 118 w 344"/>
                  <a:gd name="T11" fmla="*/ 216 h 216"/>
                  <a:gd name="T12" fmla="*/ 110 w 344"/>
                  <a:gd name="T13" fmla="*/ 197 h 216"/>
                  <a:gd name="T14" fmla="*/ 28 w 344"/>
                  <a:gd name="T15" fmla="*/ 197 h 216"/>
                  <a:gd name="T16" fmla="*/ 23 w 344"/>
                  <a:gd name="T17" fmla="*/ 192 h 216"/>
                  <a:gd name="T18" fmla="*/ 23 w 344"/>
                  <a:gd name="T19" fmla="*/ 24 h 216"/>
                  <a:gd name="T20" fmla="*/ 28 w 344"/>
                  <a:gd name="T21" fmla="*/ 19 h 216"/>
                  <a:gd name="T22" fmla="*/ 316 w 344"/>
                  <a:gd name="T23" fmla="*/ 19 h 216"/>
                  <a:gd name="T24" fmla="*/ 321 w 344"/>
                  <a:gd name="T25" fmla="*/ 24 h 216"/>
                  <a:gd name="T26" fmla="*/ 321 w 344"/>
                  <a:gd name="T27" fmla="*/ 192 h 216"/>
                  <a:gd name="T28" fmla="*/ 316 w 344"/>
                  <a:gd name="T29" fmla="*/ 197 h 216"/>
                  <a:gd name="T30" fmla="*/ 245 w 344"/>
                  <a:gd name="T31" fmla="*/ 197 h 216"/>
                  <a:gd name="T32" fmla="*/ 245 w 344"/>
                  <a:gd name="T33" fmla="*/ 216 h 216"/>
                  <a:gd name="T34" fmla="*/ 338 w 344"/>
                  <a:gd name="T35" fmla="*/ 216 h 216"/>
                  <a:gd name="T36" fmla="*/ 344 w 344"/>
                  <a:gd name="T37" fmla="*/ 210 h 216"/>
                  <a:gd name="T38" fmla="*/ 344 w 344"/>
                  <a:gd name="T39" fmla="*/ 6 h 216"/>
                  <a:gd name="T40" fmla="*/ 338 w 344"/>
                  <a:gd name="T41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4" h="216">
                    <a:moveTo>
                      <a:pt x="33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0" y="213"/>
                      <a:pt x="2" y="216"/>
                      <a:pt x="6" y="216"/>
                    </a:cubicBezTo>
                    <a:cubicBezTo>
                      <a:pt x="118" y="216"/>
                      <a:pt x="118" y="216"/>
                      <a:pt x="118" y="216"/>
                    </a:cubicBezTo>
                    <a:cubicBezTo>
                      <a:pt x="110" y="197"/>
                      <a:pt x="110" y="197"/>
                      <a:pt x="110" y="197"/>
                    </a:cubicBezTo>
                    <a:cubicBezTo>
                      <a:pt x="28" y="197"/>
                      <a:pt x="28" y="197"/>
                      <a:pt x="28" y="197"/>
                    </a:cubicBezTo>
                    <a:cubicBezTo>
                      <a:pt x="25" y="197"/>
                      <a:pt x="23" y="194"/>
                      <a:pt x="23" y="192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2"/>
                      <a:pt x="25" y="19"/>
                      <a:pt x="28" y="19"/>
                    </a:cubicBezTo>
                    <a:cubicBezTo>
                      <a:pt x="316" y="19"/>
                      <a:pt x="316" y="19"/>
                      <a:pt x="316" y="19"/>
                    </a:cubicBezTo>
                    <a:cubicBezTo>
                      <a:pt x="319" y="19"/>
                      <a:pt x="321" y="22"/>
                      <a:pt x="321" y="24"/>
                    </a:cubicBezTo>
                    <a:cubicBezTo>
                      <a:pt x="321" y="192"/>
                      <a:pt x="321" y="192"/>
                      <a:pt x="321" y="192"/>
                    </a:cubicBezTo>
                    <a:cubicBezTo>
                      <a:pt x="321" y="194"/>
                      <a:pt x="319" y="197"/>
                      <a:pt x="316" y="197"/>
                    </a:cubicBezTo>
                    <a:cubicBezTo>
                      <a:pt x="245" y="197"/>
                      <a:pt x="245" y="197"/>
                      <a:pt x="245" y="197"/>
                    </a:cubicBezTo>
                    <a:cubicBezTo>
                      <a:pt x="245" y="216"/>
                      <a:pt x="245" y="216"/>
                      <a:pt x="245" y="216"/>
                    </a:cubicBezTo>
                    <a:cubicBezTo>
                      <a:pt x="338" y="216"/>
                      <a:pt x="338" y="216"/>
                      <a:pt x="338" y="216"/>
                    </a:cubicBezTo>
                    <a:cubicBezTo>
                      <a:pt x="342" y="216"/>
                      <a:pt x="344" y="213"/>
                      <a:pt x="344" y="210"/>
                    </a:cubicBezTo>
                    <a:cubicBezTo>
                      <a:pt x="344" y="6"/>
                      <a:pt x="344" y="6"/>
                      <a:pt x="344" y="6"/>
                    </a:cubicBezTo>
                    <a:cubicBezTo>
                      <a:pt x="344" y="3"/>
                      <a:pt x="342" y="0"/>
                      <a:pt x="33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74" name="Freeform 322"/>
              <p:cNvSpPr>
                <a:spLocks noEditPoints="1"/>
              </p:cNvSpPr>
              <p:nvPr/>
            </p:nvSpPr>
            <p:spPr bwMode="auto">
              <a:xfrm>
                <a:off x="2495010" y="3232766"/>
                <a:ext cx="543130" cy="304582"/>
              </a:xfrm>
              <a:custGeom>
                <a:avLst/>
                <a:gdLst>
                  <a:gd name="T0" fmla="*/ 212 w 278"/>
                  <a:gd name="T1" fmla="*/ 156 h 156"/>
                  <a:gd name="T2" fmla="*/ 278 w 278"/>
                  <a:gd name="T3" fmla="*/ 156 h 156"/>
                  <a:gd name="T4" fmla="*/ 278 w 278"/>
                  <a:gd name="T5" fmla="*/ 0 h 156"/>
                  <a:gd name="T6" fmla="*/ 0 w 278"/>
                  <a:gd name="T7" fmla="*/ 0 h 156"/>
                  <a:gd name="T8" fmla="*/ 0 w 278"/>
                  <a:gd name="T9" fmla="*/ 156 h 156"/>
                  <a:gd name="T10" fmla="*/ 72 w 278"/>
                  <a:gd name="T11" fmla="*/ 156 h 156"/>
                  <a:gd name="T12" fmla="*/ 68 w 278"/>
                  <a:gd name="T13" fmla="*/ 146 h 156"/>
                  <a:gd name="T14" fmla="*/ 67 w 278"/>
                  <a:gd name="T15" fmla="*/ 132 h 156"/>
                  <a:gd name="T16" fmla="*/ 76 w 278"/>
                  <a:gd name="T17" fmla="*/ 123 h 156"/>
                  <a:gd name="T18" fmla="*/ 81 w 278"/>
                  <a:gd name="T19" fmla="*/ 120 h 156"/>
                  <a:gd name="T20" fmla="*/ 88 w 278"/>
                  <a:gd name="T21" fmla="*/ 119 h 156"/>
                  <a:gd name="T22" fmla="*/ 104 w 278"/>
                  <a:gd name="T23" fmla="*/ 129 h 156"/>
                  <a:gd name="T24" fmla="*/ 109 w 278"/>
                  <a:gd name="T25" fmla="*/ 137 h 156"/>
                  <a:gd name="T26" fmla="*/ 109 w 278"/>
                  <a:gd name="T27" fmla="*/ 68 h 156"/>
                  <a:gd name="T28" fmla="*/ 123 w 278"/>
                  <a:gd name="T29" fmla="*/ 54 h 156"/>
                  <a:gd name="T30" fmla="*/ 133 w 278"/>
                  <a:gd name="T31" fmla="*/ 54 h 156"/>
                  <a:gd name="T32" fmla="*/ 147 w 278"/>
                  <a:gd name="T33" fmla="*/ 68 h 156"/>
                  <a:gd name="T34" fmla="*/ 147 w 278"/>
                  <a:gd name="T35" fmla="*/ 125 h 156"/>
                  <a:gd name="T36" fmla="*/ 198 w 278"/>
                  <a:gd name="T37" fmla="*/ 125 h 156"/>
                  <a:gd name="T38" fmla="*/ 212 w 278"/>
                  <a:gd name="T39" fmla="*/ 140 h 156"/>
                  <a:gd name="T40" fmla="*/ 212 w 278"/>
                  <a:gd name="T41" fmla="*/ 156 h 156"/>
                  <a:gd name="T42" fmla="*/ 160 w 278"/>
                  <a:gd name="T43" fmla="*/ 90 h 156"/>
                  <a:gd name="T44" fmla="*/ 156 w 278"/>
                  <a:gd name="T45" fmla="*/ 92 h 156"/>
                  <a:gd name="T46" fmla="*/ 153 w 278"/>
                  <a:gd name="T47" fmla="*/ 91 h 156"/>
                  <a:gd name="T48" fmla="*/ 152 w 278"/>
                  <a:gd name="T49" fmla="*/ 84 h 156"/>
                  <a:gd name="T50" fmla="*/ 156 w 278"/>
                  <a:gd name="T51" fmla="*/ 69 h 156"/>
                  <a:gd name="T52" fmla="*/ 127 w 278"/>
                  <a:gd name="T53" fmla="*/ 40 h 156"/>
                  <a:gd name="T54" fmla="*/ 99 w 278"/>
                  <a:gd name="T55" fmla="*/ 69 h 156"/>
                  <a:gd name="T56" fmla="*/ 103 w 278"/>
                  <a:gd name="T57" fmla="*/ 84 h 156"/>
                  <a:gd name="T58" fmla="*/ 102 w 278"/>
                  <a:gd name="T59" fmla="*/ 91 h 156"/>
                  <a:gd name="T60" fmla="*/ 94 w 278"/>
                  <a:gd name="T61" fmla="*/ 90 h 156"/>
                  <a:gd name="T62" fmla="*/ 88 w 278"/>
                  <a:gd name="T63" fmla="*/ 69 h 156"/>
                  <a:gd name="T64" fmla="*/ 127 w 278"/>
                  <a:gd name="T65" fmla="*/ 30 h 156"/>
                  <a:gd name="T66" fmla="*/ 166 w 278"/>
                  <a:gd name="T67" fmla="*/ 69 h 156"/>
                  <a:gd name="T68" fmla="*/ 160 w 278"/>
                  <a:gd name="T69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78" h="156">
                    <a:moveTo>
                      <a:pt x="212" y="156"/>
                    </a:moveTo>
                    <a:cubicBezTo>
                      <a:pt x="278" y="156"/>
                      <a:pt x="278" y="156"/>
                      <a:pt x="278" y="156"/>
                    </a:cubicBezTo>
                    <a:cubicBezTo>
                      <a:pt x="278" y="0"/>
                      <a:pt x="278" y="0"/>
                      <a:pt x="27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6"/>
                      <a:pt x="0" y="156"/>
                      <a:pt x="0" y="156"/>
                    </a:cubicBezTo>
                    <a:cubicBezTo>
                      <a:pt x="72" y="156"/>
                      <a:pt x="72" y="156"/>
                      <a:pt x="72" y="156"/>
                    </a:cubicBezTo>
                    <a:cubicBezTo>
                      <a:pt x="68" y="146"/>
                      <a:pt x="68" y="146"/>
                      <a:pt x="68" y="146"/>
                    </a:cubicBezTo>
                    <a:cubicBezTo>
                      <a:pt x="66" y="141"/>
                      <a:pt x="65" y="137"/>
                      <a:pt x="67" y="132"/>
                    </a:cubicBezTo>
                    <a:cubicBezTo>
                      <a:pt x="69" y="128"/>
                      <a:pt x="72" y="125"/>
                      <a:pt x="76" y="123"/>
                    </a:cubicBezTo>
                    <a:cubicBezTo>
                      <a:pt x="81" y="120"/>
                      <a:pt x="81" y="120"/>
                      <a:pt x="81" y="120"/>
                    </a:cubicBezTo>
                    <a:cubicBezTo>
                      <a:pt x="84" y="119"/>
                      <a:pt x="86" y="119"/>
                      <a:pt x="88" y="119"/>
                    </a:cubicBezTo>
                    <a:cubicBezTo>
                      <a:pt x="95" y="119"/>
                      <a:pt x="101" y="123"/>
                      <a:pt x="104" y="129"/>
                    </a:cubicBezTo>
                    <a:cubicBezTo>
                      <a:pt x="109" y="137"/>
                      <a:pt x="109" y="137"/>
                      <a:pt x="109" y="137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9" y="60"/>
                      <a:pt x="115" y="54"/>
                      <a:pt x="123" y="54"/>
                    </a:cubicBezTo>
                    <a:cubicBezTo>
                      <a:pt x="133" y="54"/>
                      <a:pt x="133" y="54"/>
                      <a:pt x="133" y="54"/>
                    </a:cubicBezTo>
                    <a:cubicBezTo>
                      <a:pt x="141" y="54"/>
                      <a:pt x="147" y="60"/>
                      <a:pt x="147" y="68"/>
                    </a:cubicBezTo>
                    <a:cubicBezTo>
                      <a:pt x="147" y="125"/>
                      <a:pt x="147" y="125"/>
                      <a:pt x="147" y="125"/>
                    </a:cubicBezTo>
                    <a:cubicBezTo>
                      <a:pt x="198" y="125"/>
                      <a:pt x="198" y="125"/>
                      <a:pt x="198" y="125"/>
                    </a:cubicBezTo>
                    <a:cubicBezTo>
                      <a:pt x="206" y="125"/>
                      <a:pt x="212" y="132"/>
                      <a:pt x="212" y="140"/>
                    </a:cubicBezTo>
                    <a:lnTo>
                      <a:pt x="212" y="156"/>
                    </a:lnTo>
                    <a:close/>
                    <a:moveTo>
                      <a:pt x="160" y="90"/>
                    </a:moveTo>
                    <a:cubicBezTo>
                      <a:pt x="159" y="91"/>
                      <a:pt x="158" y="92"/>
                      <a:pt x="156" y="92"/>
                    </a:cubicBezTo>
                    <a:cubicBezTo>
                      <a:pt x="155" y="92"/>
                      <a:pt x="154" y="92"/>
                      <a:pt x="153" y="91"/>
                    </a:cubicBezTo>
                    <a:cubicBezTo>
                      <a:pt x="151" y="90"/>
                      <a:pt x="150" y="87"/>
                      <a:pt x="152" y="84"/>
                    </a:cubicBezTo>
                    <a:cubicBezTo>
                      <a:pt x="155" y="80"/>
                      <a:pt x="156" y="74"/>
                      <a:pt x="156" y="69"/>
                    </a:cubicBezTo>
                    <a:cubicBezTo>
                      <a:pt x="156" y="53"/>
                      <a:pt x="143" y="40"/>
                      <a:pt x="127" y="40"/>
                    </a:cubicBezTo>
                    <a:cubicBezTo>
                      <a:pt x="112" y="40"/>
                      <a:pt x="99" y="53"/>
                      <a:pt x="99" y="69"/>
                    </a:cubicBezTo>
                    <a:cubicBezTo>
                      <a:pt x="99" y="74"/>
                      <a:pt x="100" y="80"/>
                      <a:pt x="103" y="84"/>
                    </a:cubicBezTo>
                    <a:cubicBezTo>
                      <a:pt x="105" y="87"/>
                      <a:pt x="104" y="90"/>
                      <a:pt x="102" y="91"/>
                    </a:cubicBezTo>
                    <a:cubicBezTo>
                      <a:pt x="99" y="93"/>
                      <a:pt x="96" y="92"/>
                      <a:pt x="94" y="90"/>
                    </a:cubicBezTo>
                    <a:cubicBezTo>
                      <a:pt x="90" y="84"/>
                      <a:pt x="88" y="76"/>
                      <a:pt x="88" y="69"/>
                    </a:cubicBezTo>
                    <a:cubicBezTo>
                      <a:pt x="88" y="47"/>
                      <a:pt x="106" y="30"/>
                      <a:pt x="127" y="30"/>
                    </a:cubicBezTo>
                    <a:cubicBezTo>
                      <a:pt x="149" y="30"/>
                      <a:pt x="166" y="47"/>
                      <a:pt x="166" y="69"/>
                    </a:cubicBezTo>
                    <a:cubicBezTo>
                      <a:pt x="166" y="76"/>
                      <a:pt x="164" y="84"/>
                      <a:pt x="160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75" name="Freeform 323"/>
              <p:cNvSpPr>
                <a:spLocks/>
              </p:cNvSpPr>
              <p:nvPr/>
            </p:nvSpPr>
            <p:spPr bwMode="auto">
              <a:xfrm>
                <a:off x="2643587" y="3357405"/>
                <a:ext cx="245977" cy="406109"/>
              </a:xfrm>
              <a:custGeom>
                <a:avLst/>
                <a:gdLst>
                  <a:gd name="T0" fmla="*/ 122 w 126"/>
                  <a:gd name="T1" fmla="*/ 72 h 208"/>
                  <a:gd name="T2" fmla="*/ 66 w 126"/>
                  <a:gd name="T3" fmla="*/ 72 h 208"/>
                  <a:gd name="T4" fmla="*/ 61 w 126"/>
                  <a:gd name="T5" fmla="*/ 67 h 208"/>
                  <a:gd name="T6" fmla="*/ 61 w 126"/>
                  <a:gd name="T7" fmla="*/ 4 h 208"/>
                  <a:gd name="T8" fmla="*/ 57 w 126"/>
                  <a:gd name="T9" fmla="*/ 0 h 208"/>
                  <a:gd name="T10" fmla="*/ 47 w 126"/>
                  <a:gd name="T11" fmla="*/ 0 h 208"/>
                  <a:gd name="T12" fmla="*/ 43 w 126"/>
                  <a:gd name="T13" fmla="*/ 4 h 208"/>
                  <a:gd name="T14" fmla="*/ 43 w 126"/>
                  <a:gd name="T15" fmla="*/ 93 h 208"/>
                  <a:gd name="T16" fmla="*/ 40 w 126"/>
                  <a:gd name="T17" fmla="*/ 98 h 208"/>
                  <a:gd name="T18" fmla="*/ 34 w 126"/>
                  <a:gd name="T19" fmla="*/ 95 h 208"/>
                  <a:gd name="T20" fmla="*/ 19 w 126"/>
                  <a:gd name="T21" fmla="*/ 70 h 208"/>
                  <a:gd name="T22" fmla="*/ 19 w 126"/>
                  <a:gd name="T23" fmla="*/ 69 h 208"/>
                  <a:gd name="T24" fmla="*/ 12 w 126"/>
                  <a:gd name="T25" fmla="*/ 65 h 208"/>
                  <a:gd name="T26" fmla="*/ 10 w 126"/>
                  <a:gd name="T27" fmla="*/ 66 h 208"/>
                  <a:gd name="T28" fmla="*/ 4 w 126"/>
                  <a:gd name="T29" fmla="*/ 68 h 208"/>
                  <a:gd name="T30" fmla="*/ 1 w 126"/>
                  <a:gd name="T31" fmla="*/ 72 h 208"/>
                  <a:gd name="T32" fmla="*/ 1 w 126"/>
                  <a:gd name="T33" fmla="*/ 77 h 208"/>
                  <a:gd name="T34" fmla="*/ 9 w 126"/>
                  <a:gd name="T35" fmla="*/ 96 h 208"/>
                  <a:gd name="T36" fmla="*/ 9 w 126"/>
                  <a:gd name="T37" fmla="*/ 96 h 208"/>
                  <a:gd name="T38" fmla="*/ 10 w 126"/>
                  <a:gd name="T39" fmla="*/ 98 h 208"/>
                  <a:gd name="T40" fmla="*/ 21 w 126"/>
                  <a:gd name="T41" fmla="*/ 125 h 208"/>
                  <a:gd name="T42" fmla="*/ 22 w 126"/>
                  <a:gd name="T43" fmla="*/ 126 h 208"/>
                  <a:gd name="T44" fmla="*/ 27 w 126"/>
                  <a:gd name="T45" fmla="*/ 137 h 208"/>
                  <a:gd name="T46" fmla="*/ 36 w 126"/>
                  <a:gd name="T47" fmla="*/ 142 h 208"/>
                  <a:gd name="T48" fmla="*/ 43 w 126"/>
                  <a:gd name="T49" fmla="*/ 149 h 208"/>
                  <a:gd name="T50" fmla="*/ 43 w 126"/>
                  <a:gd name="T51" fmla="*/ 204 h 208"/>
                  <a:gd name="T52" fmla="*/ 47 w 126"/>
                  <a:gd name="T53" fmla="*/ 208 h 208"/>
                  <a:gd name="T54" fmla="*/ 103 w 126"/>
                  <a:gd name="T55" fmla="*/ 208 h 208"/>
                  <a:gd name="T56" fmla="*/ 107 w 126"/>
                  <a:gd name="T57" fmla="*/ 204 h 208"/>
                  <a:gd name="T58" fmla="*/ 107 w 126"/>
                  <a:gd name="T59" fmla="*/ 149 h 208"/>
                  <a:gd name="T60" fmla="*/ 112 w 126"/>
                  <a:gd name="T61" fmla="*/ 144 h 208"/>
                  <a:gd name="T62" fmla="*/ 122 w 126"/>
                  <a:gd name="T63" fmla="*/ 144 h 208"/>
                  <a:gd name="T64" fmla="*/ 126 w 126"/>
                  <a:gd name="T65" fmla="*/ 140 h 208"/>
                  <a:gd name="T66" fmla="*/ 126 w 126"/>
                  <a:gd name="T67" fmla="*/ 127 h 208"/>
                  <a:gd name="T68" fmla="*/ 126 w 126"/>
                  <a:gd name="T69" fmla="*/ 98 h 208"/>
                  <a:gd name="T70" fmla="*/ 126 w 126"/>
                  <a:gd name="T71" fmla="*/ 76 h 208"/>
                  <a:gd name="T72" fmla="*/ 122 w 126"/>
                  <a:gd name="T73" fmla="*/ 72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6" h="208">
                    <a:moveTo>
                      <a:pt x="122" y="72"/>
                    </a:moveTo>
                    <a:cubicBezTo>
                      <a:pt x="66" y="72"/>
                      <a:pt x="66" y="72"/>
                      <a:pt x="66" y="72"/>
                    </a:cubicBezTo>
                    <a:cubicBezTo>
                      <a:pt x="63" y="72"/>
                      <a:pt x="61" y="69"/>
                      <a:pt x="61" y="67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1" y="2"/>
                      <a:pt x="59" y="0"/>
                      <a:pt x="5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5" y="0"/>
                      <a:pt x="43" y="2"/>
                      <a:pt x="43" y="4"/>
                    </a:cubicBezTo>
                    <a:cubicBezTo>
                      <a:pt x="43" y="93"/>
                      <a:pt x="43" y="93"/>
                      <a:pt x="43" y="93"/>
                    </a:cubicBezTo>
                    <a:cubicBezTo>
                      <a:pt x="43" y="95"/>
                      <a:pt x="42" y="97"/>
                      <a:pt x="40" y="98"/>
                    </a:cubicBezTo>
                    <a:cubicBezTo>
                      <a:pt x="37" y="98"/>
                      <a:pt x="35" y="97"/>
                      <a:pt x="34" y="95"/>
                    </a:cubicBezTo>
                    <a:cubicBezTo>
                      <a:pt x="19" y="70"/>
                      <a:pt x="19" y="70"/>
                      <a:pt x="19" y="70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7" y="67"/>
                      <a:pt x="15" y="65"/>
                      <a:pt x="12" y="65"/>
                    </a:cubicBezTo>
                    <a:cubicBezTo>
                      <a:pt x="11" y="65"/>
                      <a:pt x="11" y="65"/>
                      <a:pt x="10" y="66"/>
                    </a:cubicBezTo>
                    <a:cubicBezTo>
                      <a:pt x="4" y="68"/>
                      <a:pt x="4" y="68"/>
                      <a:pt x="4" y="68"/>
                    </a:cubicBezTo>
                    <a:cubicBezTo>
                      <a:pt x="3" y="69"/>
                      <a:pt x="1" y="70"/>
                      <a:pt x="1" y="72"/>
                    </a:cubicBezTo>
                    <a:cubicBezTo>
                      <a:pt x="0" y="74"/>
                      <a:pt x="0" y="76"/>
                      <a:pt x="1" y="77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10" y="98"/>
                      <a:pt x="10" y="98"/>
                      <a:pt x="10" y="98"/>
                    </a:cubicBezTo>
                    <a:cubicBezTo>
                      <a:pt x="21" y="125"/>
                      <a:pt x="21" y="125"/>
                      <a:pt x="21" y="125"/>
                    </a:cubicBezTo>
                    <a:cubicBezTo>
                      <a:pt x="22" y="125"/>
                      <a:pt x="22" y="125"/>
                      <a:pt x="22" y="126"/>
                    </a:cubicBezTo>
                    <a:cubicBezTo>
                      <a:pt x="27" y="137"/>
                      <a:pt x="27" y="137"/>
                      <a:pt x="27" y="137"/>
                    </a:cubicBezTo>
                    <a:cubicBezTo>
                      <a:pt x="27" y="139"/>
                      <a:pt x="33" y="141"/>
                      <a:pt x="36" y="142"/>
                    </a:cubicBezTo>
                    <a:cubicBezTo>
                      <a:pt x="40" y="144"/>
                      <a:pt x="43" y="145"/>
                      <a:pt x="43" y="149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3" y="207"/>
                      <a:pt x="45" y="208"/>
                      <a:pt x="47" y="208"/>
                    </a:cubicBezTo>
                    <a:cubicBezTo>
                      <a:pt x="103" y="208"/>
                      <a:pt x="103" y="208"/>
                      <a:pt x="103" y="208"/>
                    </a:cubicBezTo>
                    <a:cubicBezTo>
                      <a:pt x="105" y="208"/>
                      <a:pt x="107" y="207"/>
                      <a:pt x="107" y="204"/>
                    </a:cubicBezTo>
                    <a:cubicBezTo>
                      <a:pt x="107" y="149"/>
                      <a:pt x="107" y="149"/>
                      <a:pt x="107" y="149"/>
                    </a:cubicBezTo>
                    <a:cubicBezTo>
                      <a:pt x="107" y="146"/>
                      <a:pt x="109" y="144"/>
                      <a:pt x="112" y="144"/>
                    </a:cubicBezTo>
                    <a:cubicBezTo>
                      <a:pt x="122" y="144"/>
                      <a:pt x="122" y="144"/>
                      <a:pt x="122" y="144"/>
                    </a:cubicBezTo>
                    <a:cubicBezTo>
                      <a:pt x="124" y="144"/>
                      <a:pt x="126" y="142"/>
                      <a:pt x="126" y="140"/>
                    </a:cubicBezTo>
                    <a:cubicBezTo>
                      <a:pt x="126" y="127"/>
                      <a:pt x="126" y="127"/>
                      <a:pt x="126" y="127"/>
                    </a:cubicBezTo>
                    <a:cubicBezTo>
                      <a:pt x="126" y="98"/>
                      <a:pt x="126" y="98"/>
                      <a:pt x="126" y="98"/>
                    </a:cubicBezTo>
                    <a:cubicBezTo>
                      <a:pt x="126" y="76"/>
                      <a:pt x="126" y="76"/>
                      <a:pt x="126" y="76"/>
                    </a:cubicBezTo>
                    <a:cubicBezTo>
                      <a:pt x="126" y="74"/>
                      <a:pt x="124" y="72"/>
                      <a:pt x="122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126" name="Oval 324"/>
            <p:cNvSpPr>
              <a:spLocks noChangeArrowheads="1"/>
            </p:cNvSpPr>
            <p:nvPr/>
          </p:nvSpPr>
          <p:spPr bwMode="auto">
            <a:xfrm>
              <a:off x="3419487" y="2197682"/>
              <a:ext cx="472143" cy="472969"/>
            </a:xfrm>
            <a:prstGeom prst="ellipse">
              <a:avLst/>
            </a:prstGeom>
            <a:solidFill>
              <a:srgbClr val="343E48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7" name="Freeform 325"/>
            <p:cNvSpPr>
              <a:spLocks/>
            </p:cNvSpPr>
            <p:nvPr/>
          </p:nvSpPr>
          <p:spPr bwMode="auto">
            <a:xfrm>
              <a:off x="3489648" y="2281876"/>
              <a:ext cx="331821" cy="302931"/>
            </a:xfrm>
            <a:custGeom>
              <a:avLst/>
              <a:gdLst>
                <a:gd name="T0" fmla="*/ 168 w 170"/>
                <a:gd name="T1" fmla="*/ 74 h 155"/>
                <a:gd name="T2" fmla="*/ 89 w 170"/>
                <a:gd name="T3" fmla="*/ 2 h 155"/>
                <a:gd name="T4" fmla="*/ 81 w 170"/>
                <a:gd name="T5" fmla="*/ 2 h 155"/>
                <a:gd name="T6" fmla="*/ 2 w 170"/>
                <a:gd name="T7" fmla="*/ 74 h 155"/>
                <a:gd name="T8" fmla="*/ 3 w 170"/>
                <a:gd name="T9" fmla="*/ 78 h 155"/>
                <a:gd name="T10" fmla="*/ 22 w 170"/>
                <a:gd name="T11" fmla="*/ 78 h 155"/>
                <a:gd name="T12" fmla="*/ 27 w 170"/>
                <a:gd name="T13" fmla="*/ 83 h 155"/>
                <a:gd name="T14" fmla="*/ 27 w 170"/>
                <a:gd name="T15" fmla="*/ 150 h 155"/>
                <a:gd name="T16" fmla="*/ 33 w 170"/>
                <a:gd name="T17" fmla="*/ 155 h 155"/>
                <a:gd name="T18" fmla="*/ 66 w 170"/>
                <a:gd name="T19" fmla="*/ 155 h 155"/>
                <a:gd name="T20" fmla="*/ 66 w 170"/>
                <a:gd name="T21" fmla="*/ 117 h 155"/>
                <a:gd name="T22" fmla="*/ 104 w 170"/>
                <a:gd name="T23" fmla="*/ 117 h 155"/>
                <a:gd name="T24" fmla="*/ 104 w 170"/>
                <a:gd name="T25" fmla="*/ 155 h 155"/>
                <a:gd name="T26" fmla="*/ 137 w 170"/>
                <a:gd name="T27" fmla="*/ 155 h 155"/>
                <a:gd name="T28" fmla="*/ 142 w 170"/>
                <a:gd name="T29" fmla="*/ 150 h 155"/>
                <a:gd name="T30" fmla="*/ 142 w 170"/>
                <a:gd name="T31" fmla="*/ 83 h 155"/>
                <a:gd name="T32" fmla="*/ 148 w 170"/>
                <a:gd name="T33" fmla="*/ 78 h 155"/>
                <a:gd name="T34" fmla="*/ 166 w 170"/>
                <a:gd name="T35" fmla="*/ 78 h 155"/>
                <a:gd name="T36" fmla="*/ 168 w 170"/>
                <a:gd name="T37" fmla="*/ 7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0" h="155">
                  <a:moveTo>
                    <a:pt x="168" y="74"/>
                  </a:moveTo>
                  <a:cubicBezTo>
                    <a:pt x="89" y="2"/>
                    <a:pt x="89" y="2"/>
                    <a:pt x="89" y="2"/>
                  </a:cubicBezTo>
                  <a:cubicBezTo>
                    <a:pt x="87" y="0"/>
                    <a:pt x="83" y="0"/>
                    <a:pt x="81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0" y="76"/>
                    <a:pt x="0" y="78"/>
                    <a:pt x="3" y="78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5" y="78"/>
                    <a:pt x="27" y="80"/>
                    <a:pt x="27" y="83"/>
                  </a:cubicBezTo>
                  <a:cubicBezTo>
                    <a:pt x="27" y="150"/>
                    <a:pt x="27" y="150"/>
                    <a:pt x="27" y="150"/>
                  </a:cubicBezTo>
                  <a:cubicBezTo>
                    <a:pt x="27" y="153"/>
                    <a:pt x="30" y="155"/>
                    <a:pt x="33" y="155"/>
                  </a:cubicBezTo>
                  <a:cubicBezTo>
                    <a:pt x="66" y="155"/>
                    <a:pt x="66" y="155"/>
                    <a:pt x="66" y="155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104" y="117"/>
                    <a:pt x="104" y="117"/>
                    <a:pt x="104" y="117"/>
                  </a:cubicBezTo>
                  <a:cubicBezTo>
                    <a:pt x="104" y="155"/>
                    <a:pt x="104" y="155"/>
                    <a:pt x="104" y="155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40" y="155"/>
                    <a:pt x="142" y="153"/>
                    <a:pt x="142" y="150"/>
                  </a:cubicBezTo>
                  <a:cubicBezTo>
                    <a:pt x="142" y="83"/>
                    <a:pt x="142" y="83"/>
                    <a:pt x="142" y="83"/>
                  </a:cubicBezTo>
                  <a:cubicBezTo>
                    <a:pt x="142" y="80"/>
                    <a:pt x="145" y="78"/>
                    <a:pt x="148" y="78"/>
                  </a:cubicBezTo>
                  <a:cubicBezTo>
                    <a:pt x="166" y="78"/>
                    <a:pt x="166" y="78"/>
                    <a:pt x="166" y="78"/>
                  </a:cubicBezTo>
                  <a:cubicBezTo>
                    <a:pt x="170" y="78"/>
                    <a:pt x="170" y="76"/>
                    <a:pt x="168" y="7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8" name="Oval 326"/>
            <p:cNvSpPr>
              <a:spLocks noChangeArrowheads="1"/>
            </p:cNvSpPr>
            <p:nvPr/>
          </p:nvSpPr>
          <p:spPr bwMode="auto">
            <a:xfrm>
              <a:off x="2835086" y="3883201"/>
              <a:ext cx="510113" cy="509288"/>
            </a:xfrm>
            <a:prstGeom prst="ellipse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9" name="Freeform 327"/>
            <p:cNvSpPr>
              <a:spLocks noEditPoints="1"/>
            </p:cNvSpPr>
            <p:nvPr/>
          </p:nvSpPr>
          <p:spPr bwMode="auto">
            <a:xfrm>
              <a:off x="2989440" y="3982252"/>
              <a:ext cx="201404" cy="310360"/>
            </a:xfrm>
            <a:custGeom>
              <a:avLst/>
              <a:gdLst>
                <a:gd name="T0" fmla="*/ 51 w 103"/>
                <a:gd name="T1" fmla="*/ 0 h 159"/>
                <a:gd name="T2" fmla="*/ 0 w 103"/>
                <a:gd name="T3" fmla="*/ 52 h 159"/>
                <a:gd name="T4" fmla="*/ 51 w 103"/>
                <a:gd name="T5" fmla="*/ 159 h 159"/>
                <a:gd name="T6" fmla="*/ 103 w 103"/>
                <a:gd name="T7" fmla="*/ 52 h 159"/>
                <a:gd name="T8" fmla="*/ 51 w 103"/>
                <a:gd name="T9" fmla="*/ 0 h 159"/>
                <a:gd name="T10" fmla="*/ 51 w 103"/>
                <a:gd name="T11" fmla="*/ 72 h 159"/>
                <a:gd name="T12" fmla="*/ 31 w 103"/>
                <a:gd name="T13" fmla="*/ 52 h 159"/>
                <a:gd name="T14" fmla="*/ 51 w 103"/>
                <a:gd name="T15" fmla="*/ 31 h 159"/>
                <a:gd name="T16" fmla="*/ 72 w 103"/>
                <a:gd name="T17" fmla="*/ 52 h 159"/>
                <a:gd name="T18" fmla="*/ 51 w 103"/>
                <a:gd name="T19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59">
                  <a:moveTo>
                    <a:pt x="51" y="0"/>
                  </a:moveTo>
                  <a:cubicBezTo>
                    <a:pt x="23" y="0"/>
                    <a:pt x="0" y="23"/>
                    <a:pt x="0" y="52"/>
                  </a:cubicBezTo>
                  <a:cubicBezTo>
                    <a:pt x="0" y="80"/>
                    <a:pt x="51" y="159"/>
                    <a:pt x="51" y="159"/>
                  </a:cubicBezTo>
                  <a:cubicBezTo>
                    <a:pt x="51" y="159"/>
                    <a:pt x="103" y="80"/>
                    <a:pt x="103" y="52"/>
                  </a:cubicBezTo>
                  <a:cubicBezTo>
                    <a:pt x="103" y="23"/>
                    <a:pt x="80" y="0"/>
                    <a:pt x="51" y="0"/>
                  </a:cubicBezTo>
                  <a:close/>
                  <a:moveTo>
                    <a:pt x="51" y="72"/>
                  </a:moveTo>
                  <a:cubicBezTo>
                    <a:pt x="40" y="72"/>
                    <a:pt x="31" y="63"/>
                    <a:pt x="31" y="52"/>
                  </a:cubicBezTo>
                  <a:cubicBezTo>
                    <a:pt x="31" y="40"/>
                    <a:pt x="40" y="31"/>
                    <a:pt x="51" y="31"/>
                  </a:cubicBezTo>
                  <a:cubicBezTo>
                    <a:pt x="62" y="31"/>
                    <a:pt x="72" y="40"/>
                    <a:pt x="72" y="52"/>
                  </a:cubicBezTo>
                  <a:cubicBezTo>
                    <a:pt x="72" y="63"/>
                    <a:pt x="62" y="72"/>
                    <a:pt x="51" y="7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0" name="Oval 328"/>
            <p:cNvSpPr>
              <a:spLocks noChangeArrowheads="1"/>
            </p:cNvSpPr>
            <p:nvPr/>
          </p:nvSpPr>
          <p:spPr bwMode="auto">
            <a:xfrm>
              <a:off x="1198267" y="2859673"/>
              <a:ext cx="704913" cy="703263"/>
            </a:xfrm>
            <a:prstGeom prst="ellipse">
              <a:avLst/>
            </a:prstGeom>
            <a:solidFill>
              <a:srgbClr val="343E48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1" name="Freeform 329"/>
            <p:cNvSpPr>
              <a:spLocks noEditPoints="1"/>
            </p:cNvSpPr>
            <p:nvPr/>
          </p:nvSpPr>
          <p:spPr bwMode="auto">
            <a:xfrm>
              <a:off x="1385639" y="3004123"/>
              <a:ext cx="330170" cy="414364"/>
            </a:xfrm>
            <a:custGeom>
              <a:avLst/>
              <a:gdLst>
                <a:gd name="T0" fmla="*/ 109 w 169"/>
                <a:gd name="T1" fmla="*/ 76 h 212"/>
                <a:gd name="T2" fmla="*/ 162 w 169"/>
                <a:gd name="T3" fmla="*/ 44 h 212"/>
                <a:gd name="T4" fmla="*/ 124 w 169"/>
                <a:gd name="T5" fmla="*/ 2 h 212"/>
                <a:gd name="T6" fmla="*/ 116 w 169"/>
                <a:gd name="T7" fmla="*/ 4 h 212"/>
                <a:gd name="T8" fmla="*/ 83 w 169"/>
                <a:gd name="T9" fmla="*/ 76 h 212"/>
                <a:gd name="T10" fmla="*/ 50 w 169"/>
                <a:gd name="T11" fmla="*/ 1 h 212"/>
                <a:gd name="T12" fmla="*/ 8 w 169"/>
                <a:gd name="T13" fmla="*/ 40 h 212"/>
                <a:gd name="T14" fmla="*/ 9 w 169"/>
                <a:gd name="T15" fmla="*/ 48 h 212"/>
                <a:gd name="T16" fmla="*/ 13 w 169"/>
                <a:gd name="T17" fmla="*/ 76 h 212"/>
                <a:gd name="T18" fmla="*/ 0 w 169"/>
                <a:gd name="T19" fmla="*/ 112 h 212"/>
                <a:gd name="T20" fmla="*/ 16 w 169"/>
                <a:gd name="T21" fmla="*/ 125 h 212"/>
                <a:gd name="T22" fmla="*/ 20 w 169"/>
                <a:gd name="T23" fmla="*/ 198 h 212"/>
                <a:gd name="T24" fmla="*/ 69 w 169"/>
                <a:gd name="T25" fmla="*/ 212 h 212"/>
                <a:gd name="T26" fmla="*/ 136 w 169"/>
                <a:gd name="T27" fmla="*/ 212 h 212"/>
                <a:gd name="T28" fmla="*/ 153 w 169"/>
                <a:gd name="T29" fmla="*/ 129 h 212"/>
                <a:gd name="T30" fmla="*/ 156 w 169"/>
                <a:gd name="T31" fmla="*/ 125 h 212"/>
                <a:gd name="T32" fmla="*/ 169 w 169"/>
                <a:gd name="T33" fmla="*/ 90 h 212"/>
                <a:gd name="T34" fmla="*/ 64 w 169"/>
                <a:gd name="T35" fmla="*/ 202 h 212"/>
                <a:gd name="T36" fmla="*/ 30 w 169"/>
                <a:gd name="T37" fmla="*/ 198 h 212"/>
                <a:gd name="T38" fmla="*/ 29 w 169"/>
                <a:gd name="T39" fmla="*/ 125 h 212"/>
                <a:gd name="T40" fmla="*/ 64 w 169"/>
                <a:gd name="T41" fmla="*/ 202 h 212"/>
                <a:gd name="T42" fmla="*/ 29 w 169"/>
                <a:gd name="T43" fmla="*/ 115 h 212"/>
                <a:gd name="T44" fmla="*/ 10 w 169"/>
                <a:gd name="T45" fmla="*/ 112 h 212"/>
                <a:gd name="T46" fmla="*/ 13 w 169"/>
                <a:gd name="T47" fmla="*/ 86 h 212"/>
                <a:gd name="T48" fmla="*/ 64 w 169"/>
                <a:gd name="T49" fmla="*/ 115 h 212"/>
                <a:gd name="T50" fmla="*/ 47 w 169"/>
                <a:gd name="T51" fmla="*/ 15 h 212"/>
                <a:gd name="T52" fmla="*/ 20 w 169"/>
                <a:gd name="T53" fmla="*/ 42 h 212"/>
                <a:gd name="T54" fmla="*/ 74 w 169"/>
                <a:gd name="T55" fmla="*/ 202 h 212"/>
                <a:gd name="T56" fmla="*/ 95 w 169"/>
                <a:gd name="T57" fmla="*/ 125 h 212"/>
                <a:gd name="T58" fmla="*/ 95 w 169"/>
                <a:gd name="T59" fmla="*/ 115 h 212"/>
                <a:gd name="T60" fmla="*/ 74 w 169"/>
                <a:gd name="T61" fmla="*/ 86 h 212"/>
                <a:gd name="T62" fmla="*/ 95 w 169"/>
                <a:gd name="T63" fmla="*/ 115 h 212"/>
                <a:gd name="T64" fmla="*/ 122 w 169"/>
                <a:gd name="T65" fmla="*/ 15 h 212"/>
                <a:gd name="T66" fmla="*/ 100 w 169"/>
                <a:gd name="T67" fmla="*/ 70 h 212"/>
                <a:gd name="T68" fmla="*/ 136 w 169"/>
                <a:gd name="T69" fmla="*/ 202 h 212"/>
                <a:gd name="T70" fmla="*/ 105 w 169"/>
                <a:gd name="T71" fmla="*/ 125 h 212"/>
                <a:gd name="T72" fmla="*/ 143 w 169"/>
                <a:gd name="T73" fmla="*/ 128 h 212"/>
                <a:gd name="T74" fmla="*/ 159 w 169"/>
                <a:gd name="T75" fmla="*/ 112 h 212"/>
                <a:gd name="T76" fmla="*/ 140 w 169"/>
                <a:gd name="T77" fmla="*/ 115 h 212"/>
                <a:gd name="T78" fmla="*/ 105 w 169"/>
                <a:gd name="T79" fmla="*/ 86 h 212"/>
                <a:gd name="T80" fmla="*/ 159 w 169"/>
                <a:gd name="T81" fmla="*/ 9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212">
                  <a:moveTo>
                    <a:pt x="156" y="76"/>
                  </a:moveTo>
                  <a:cubicBezTo>
                    <a:pt x="109" y="76"/>
                    <a:pt x="109" y="76"/>
                    <a:pt x="109" y="76"/>
                  </a:cubicBezTo>
                  <a:cubicBezTo>
                    <a:pt x="160" y="48"/>
                    <a:pt x="160" y="48"/>
                    <a:pt x="160" y="48"/>
                  </a:cubicBezTo>
                  <a:cubicBezTo>
                    <a:pt x="161" y="47"/>
                    <a:pt x="162" y="46"/>
                    <a:pt x="162" y="44"/>
                  </a:cubicBezTo>
                  <a:cubicBezTo>
                    <a:pt x="162" y="43"/>
                    <a:pt x="162" y="41"/>
                    <a:pt x="161" y="40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3" y="1"/>
                    <a:pt x="121" y="0"/>
                    <a:pt x="119" y="1"/>
                  </a:cubicBezTo>
                  <a:cubicBezTo>
                    <a:pt x="118" y="1"/>
                    <a:pt x="116" y="2"/>
                    <a:pt x="116" y="4"/>
                  </a:cubicBezTo>
                  <a:cubicBezTo>
                    <a:pt x="86" y="76"/>
                    <a:pt x="86" y="76"/>
                    <a:pt x="86" y="76"/>
                  </a:cubicBezTo>
                  <a:cubicBezTo>
                    <a:pt x="83" y="76"/>
                    <a:pt x="83" y="76"/>
                    <a:pt x="83" y="76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1"/>
                    <a:pt x="50" y="1"/>
                  </a:cubicBezTo>
                  <a:cubicBezTo>
                    <a:pt x="48" y="0"/>
                    <a:pt x="46" y="1"/>
                    <a:pt x="45" y="2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41"/>
                    <a:pt x="7" y="43"/>
                    <a:pt x="7" y="44"/>
                  </a:cubicBezTo>
                  <a:cubicBezTo>
                    <a:pt x="7" y="46"/>
                    <a:pt x="8" y="47"/>
                    <a:pt x="9" y="48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5" y="76"/>
                    <a:pt x="0" y="82"/>
                    <a:pt x="0" y="9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0"/>
                    <a:pt x="5" y="125"/>
                    <a:pt x="13" y="125"/>
                  </a:cubicBezTo>
                  <a:cubicBezTo>
                    <a:pt x="16" y="125"/>
                    <a:pt x="16" y="125"/>
                    <a:pt x="16" y="125"/>
                  </a:cubicBezTo>
                  <a:cubicBezTo>
                    <a:pt x="16" y="127"/>
                    <a:pt x="16" y="128"/>
                    <a:pt x="16" y="129"/>
                  </a:cubicBezTo>
                  <a:cubicBezTo>
                    <a:pt x="20" y="198"/>
                    <a:pt x="20" y="198"/>
                    <a:pt x="20" y="198"/>
                  </a:cubicBezTo>
                  <a:cubicBezTo>
                    <a:pt x="20" y="206"/>
                    <a:pt x="26" y="212"/>
                    <a:pt x="33" y="212"/>
                  </a:cubicBezTo>
                  <a:cubicBezTo>
                    <a:pt x="69" y="212"/>
                    <a:pt x="69" y="212"/>
                    <a:pt x="69" y="212"/>
                  </a:cubicBezTo>
                  <a:cubicBezTo>
                    <a:pt x="100" y="212"/>
                    <a:pt x="100" y="212"/>
                    <a:pt x="100" y="212"/>
                  </a:cubicBezTo>
                  <a:cubicBezTo>
                    <a:pt x="136" y="212"/>
                    <a:pt x="136" y="212"/>
                    <a:pt x="136" y="212"/>
                  </a:cubicBezTo>
                  <a:cubicBezTo>
                    <a:pt x="143" y="212"/>
                    <a:pt x="149" y="206"/>
                    <a:pt x="149" y="19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8"/>
                    <a:pt x="153" y="126"/>
                    <a:pt x="153" y="125"/>
                  </a:cubicBezTo>
                  <a:cubicBezTo>
                    <a:pt x="156" y="125"/>
                    <a:pt x="156" y="125"/>
                    <a:pt x="156" y="125"/>
                  </a:cubicBezTo>
                  <a:cubicBezTo>
                    <a:pt x="163" y="125"/>
                    <a:pt x="169" y="120"/>
                    <a:pt x="169" y="112"/>
                  </a:cubicBezTo>
                  <a:cubicBezTo>
                    <a:pt x="169" y="90"/>
                    <a:pt x="169" y="90"/>
                    <a:pt x="169" y="90"/>
                  </a:cubicBezTo>
                  <a:cubicBezTo>
                    <a:pt x="169" y="82"/>
                    <a:pt x="163" y="76"/>
                    <a:pt x="156" y="76"/>
                  </a:cubicBezTo>
                  <a:close/>
                  <a:moveTo>
                    <a:pt x="64" y="202"/>
                  </a:moveTo>
                  <a:cubicBezTo>
                    <a:pt x="33" y="202"/>
                    <a:pt x="33" y="202"/>
                    <a:pt x="33" y="202"/>
                  </a:cubicBezTo>
                  <a:cubicBezTo>
                    <a:pt x="31" y="202"/>
                    <a:pt x="30" y="200"/>
                    <a:pt x="30" y="198"/>
                  </a:cubicBezTo>
                  <a:cubicBezTo>
                    <a:pt x="26" y="129"/>
                    <a:pt x="26" y="129"/>
                    <a:pt x="26" y="129"/>
                  </a:cubicBezTo>
                  <a:cubicBezTo>
                    <a:pt x="26" y="127"/>
                    <a:pt x="27" y="125"/>
                    <a:pt x="29" y="125"/>
                  </a:cubicBezTo>
                  <a:cubicBezTo>
                    <a:pt x="64" y="125"/>
                    <a:pt x="64" y="125"/>
                    <a:pt x="64" y="125"/>
                  </a:cubicBezTo>
                  <a:lnTo>
                    <a:pt x="64" y="202"/>
                  </a:lnTo>
                  <a:close/>
                  <a:moveTo>
                    <a:pt x="64" y="115"/>
                  </a:moveTo>
                  <a:cubicBezTo>
                    <a:pt x="29" y="115"/>
                    <a:pt x="29" y="115"/>
                    <a:pt x="29" y="115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1" y="115"/>
                    <a:pt x="10" y="114"/>
                    <a:pt x="10" y="112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10" y="88"/>
                    <a:pt x="11" y="86"/>
                    <a:pt x="13" y="86"/>
                  </a:cubicBezTo>
                  <a:cubicBezTo>
                    <a:pt x="64" y="86"/>
                    <a:pt x="64" y="86"/>
                    <a:pt x="64" y="86"/>
                  </a:cubicBezTo>
                  <a:lnTo>
                    <a:pt x="64" y="115"/>
                  </a:lnTo>
                  <a:close/>
                  <a:moveTo>
                    <a:pt x="20" y="42"/>
                  </a:moveTo>
                  <a:cubicBezTo>
                    <a:pt x="47" y="15"/>
                    <a:pt x="47" y="15"/>
                    <a:pt x="47" y="15"/>
                  </a:cubicBezTo>
                  <a:cubicBezTo>
                    <a:pt x="69" y="70"/>
                    <a:pt x="69" y="70"/>
                    <a:pt x="69" y="70"/>
                  </a:cubicBezTo>
                  <a:lnTo>
                    <a:pt x="20" y="42"/>
                  </a:lnTo>
                  <a:close/>
                  <a:moveTo>
                    <a:pt x="95" y="202"/>
                  </a:moveTo>
                  <a:cubicBezTo>
                    <a:pt x="74" y="202"/>
                    <a:pt x="74" y="202"/>
                    <a:pt x="74" y="202"/>
                  </a:cubicBezTo>
                  <a:cubicBezTo>
                    <a:pt x="74" y="125"/>
                    <a:pt x="74" y="125"/>
                    <a:pt x="74" y="125"/>
                  </a:cubicBezTo>
                  <a:cubicBezTo>
                    <a:pt x="95" y="125"/>
                    <a:pt x="95" y="125"/>
                    <a:pt x="95" y="125"/>
                  </a:cubicBezTo>
                  <a:lnTo>
                    <a:pt x="95" y="202"/>
                  </a:lnTo>
                  <a:close/>
                  <a:moveTo>
                    <a:pt x="95" y="115"/>
                  </a:moveTo>
                  <a:cubicBezTo>
                    <a:pt x="74" y="115"/>
                    <a:pt x="74" y="115"/>
                    <a:pt x="74" y="115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95" y="86"/>
                    <a:pt x="95" y="86"/>
                    <a:pt x="95" y="86"/>
                  </a:cubicBezTo>
                  <a:lnTo>
                    <a:pt x="95" y="115"/>
                  </a:lnTo>
                  <a:close/>
                  <a:moveTo>
                    <a:pt x="100" y="70"/>
                  </a:moveTo>
                  <a:cubicBezTo>
                    <a:pt x="122" y="15"/>
                    <a:pt x="122" y="15"/>
                    <a:pt x="122" y="15"/>
                  </a:cubicBezTo>
                  <a:cubicBezTo>
                    <a:pt x="149" y="42"/>
                    <a:pt x="149" y="42"/>
                    <a:pt x="149" y="42"/>
                  </a:cubicBezTo>
                  <a:lnTo>
                    <a:pt x="100" y="70"/>
                  </a:lnTo>
                  <a:close/>
                  <a:moveTo>
                    <a:pt x="139" y="198"/>
                  </a:moveTo>
                  <a:cubicBezTo>
                    <a:pt x="139" y="200"/>
                    <a:pt x="137" y="202"/>
                    <a:pt x="136" y="202"/>
                  </a:cubicBezTo>
                  <a:cubicBezTo>
                    <a:pt x="105" y="202"/>
                    <a:pt x="105" y="202"/>
                    <a:pt x="105" y="202"/>
                  </a:cubicBezTo>
                  <a:cubicBezTo>
                    <a:pt x="105" y="125"/>
                    <a:pt x="105" y="125"/>
                    <a:pt x="105" y="125"/>
                  </a:cubicBezTo>
                  <a:cubicBezTo>
                    <a:pt x="140" y="125"/>
                    <a:pt x="140" y="125"/>
                    <a:pt x="140" y="125"/>
                  </a:cubicBezTo>
                  <a:cubicBezTo>
                    <a:pt x="142" y="125"/>
                    <a:pt x="143" y="127"/>
                    <a:pt x="143" y="128"/>
                  </a:cubicBezTo>
                  <a:lnTo>
                    <a:pt x="139" y="198"/>
                  </a:lnTo>
                  <a:close/>
                  <a:moveTo>
                    <a:pt x="159" y="112"/>
                  </a:moveTo>
                  <a:cubicBezTo>
                    <a:pt x="159" y="114"/>
                    <a:pt x="158" y="115"/>
                    <a:pt x="156" y="115"/>
                  </a:cubicBezTo>
                  <a:cubicBezTo>
                    <a:pt x="140" y="115"/>
                    <a:pt x="140" y="115"/>
                    <a:pt x="140" y="115"/>
                  </a:cubicBezTo>
                  <a:cubicBezTo>
                    <a:pt x="105" y="115"/>
                    <a:pt x="105" y="115"/>
                    <a:pt x="105" y="115"/>
                  </a:cubicBezTo>
                  <a:cubicBezTo>
                    <a:pt x="105" y="86"/>
                    <a:pt x="105" y="86"/>
                    <a:pt x="105" y="86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58" y="86"/>
                    <a:pt x="159" y="88"/>
                    <a:pt x="159" y="90"/>
                  </a:cubicBezTo>
                  <a:lnTo>
                    <a:pt x="159" y="11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2" name="Oval 330"/>
            <p:cNvSpPr>
              <a:spLocks noChangeArrowheads="1"/>
            </p:cNvSpPr>
            <p:nvPr/>
          </p:nvSpPr>
          <p:spPr bwMode="auto">
            <a:xfrm>
              <a:off x="2873881" y="4745771"/>
              <a:ext cx="358235" cy="357409"/>
            </a:xfrm>
            <a:prstGeom prst="ellipse">
              <a:avLst/>
            </a:prstGeom>
            <a:solidFill>
              <a:srgbClr val="89C600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3" name="Oval 331"/>
            <p:cNvSpPr>
              <a:spLocks noChangeArrowheads="1"/>
            </p:cNvSpPr>
            <p:nvPr/>
          </p:nvSpPr>
          <p:spPr bwMode="auto">
            <a:xfrm>
              <a:off x="2487582" y="4239785"/>
              <a:ext cx="611640" cy="609164"/>
            </a:xfrm>
            <a:prstGeom prst="ellipse">
              <a:avLst/>
            </a:prstGeom>
            <a:solidFill>
              <a:srgbClr val="00BAF7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34" name="Group 377"/>
            <p:cNvGrpSpPr/>
            <p:nvPr/>
          </p:nvGrpSpPr>
          <p:grpSpPr>
            <a:xfrm>
              <a:off x="2612221" y="4386711"/>
              <a:ext cx="361536" cy="316137"/>
              <a:chOff x="2612221" y="4386711"/>
              <a:chExt cx="361536" cy="316137"/>
            </a:xfrm>
            <a:solidFill>
              <a:sysClr val="window" lastClr="FFFFFF"/>
            </a:solidFill>
          </p:grpSpPr>
          <p:sp>
            <p:nvSpPr>
              <p:cNvPr id="167" name="Freeform 332"/>
              <p:cNvSpPr>
                <a:spLocks/>
              </p:cNvSpPr>
              <p:nvPr/>
            </p:nvSpPr>
            <p:spPr bwMode="auto">
              <a:xfrm>
                <a:off x="2694763" y="4640116"/>
                <a:ext cx="194800" cy="62732"/>
              </a:xfrm>
              <a:custGeom>
                <a:avLst/>
                <a:gdLst>
                  <a:gd name="T0" fmla="*/ 27 w 100"/>
                  <a:gd name="T1" fmla="*/ 0 h 32"/>
                  <a:gd name="T2" fmla="*/ 0 w 100"/>
                  <a:gd name="T3" fmla="*/ 32 h 32"/>
                  <a:gd name="T4" fmla="*/ 5 w 100"/>
                  <a:gd name="T5" fmla="*/ 32 h 32"/>
                  <a:gd name="T6" fmla="*/ 48 w 100"/>
                  <a:gd name="T7" fmla="*/ 4 h 32"/>
                  <a:gd name="T8" fmla="*/ 53 w 100"/>
                  <a:gd name="T9" fmla="*/ 4 h 32"/>
                  <a:gd name="T10" fmla="*/ 95 w 100"/>
                  <a:gd name="T11" fmla="*/ 32 h 32"/>
                  <a:gd name="T12" fmla="*/ 100 w 100"/>
                  <a:gd name="T13" fmla="*/ 32 h 32"/>
                  <a:gd name="T14" fmla="*/ 74 w 100"/>
                  <a:gd name="T15" fmla="*/ 0 h 32"/>
                  <a:gd name="T16" fmla="*/ 27 w 100"/>
                  <a:gd name="T1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0" h="32">
                    <a:moveTo>
                      <a:pt x="27" y="0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49" y="3"/>
                      <a:pt x="51" y="3"/>
                      <a:pt x="53" y="4"/>
                    </a:cubicBezTo>
                    <a:cubicBezTo>
                      <a:pt x="95" y="32"/>
                      <a:pt x="95" y="32"/>
                      <a:pt x="95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74" y="0"/>
                      <a:pt x="74" y="0"/>
                      <a:pt x="74" y="0"/>
                    </a:cubicBezTo>
                    <a:lnTo>
                      <a:pt x="2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68" name="Rectangle 333"/>
              <p:cNvSpPr>
                <a:spLocks noChangeArrowheads="1"/>
              </p:cNvSpPr>
              <p:nvPr/>
            </p:nvSpPr>
            <p:spPr bwMode="auto">
              <a:xfrm>
                <a:off x="2778131" y="4519604"/>
                <a:ext cx="29715" cy="6438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69" name="Rectangle 334"/>
              <p:cNvSpPr>
                <a:spLocks noChangeArrowheads="1"/>
              </p:cNvSpPr>
              <p:nvPr/>
            </p:nvSpPr>
            <p:spPr bwMode="auto">
              <a:xfrm>
                <a:off x="2698065" y="4546843"/>
                <a:ext cx="29715" cy="371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70" name="Rectangle 335"/>
              <p:cNvSpPr>
                <a:spLocks noChangeArrowheads="1"/>
              </p:cNvSpPr>
              <p:nvPr/>
            </p:nvSpPr>
            <p:spPr bwMode="auto">
              <a:xfrm>
                <a:off x="2856547" y="4489889"/>
                <a:ext cx="29715" cy="9409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71" name="Freeform 336"/>
              <p:cNvSpPr>
                <a:spLocks/>
              </p:cNvSpPr>
              <p:nvPr/>
            </p:nvSpPr>
            <p:spPr bwMode="auto">
              <a:xfrm>
                <a:off x="2612221" y="4386711"/>
                <a:ext cx="361536" cy="44573"/>
              </a:xfrm>
              <a:custGeom>
                <a:avLst/>
                <a:gdLst>
                  <a:gd name="T0" fmla="*/ 173 w 185"/>
                  <a:gd name="T1" fmla="*/ 0 h 23"/>
                  <a:gd name="T2" fmla="*/ 12 w 185"/>
                  <a:gd name="T3" fmla="*/ 0 h 23"/>
                  <a:gd name="T4" fmla="*/ 0 w 185"/>
                  <a:gd name="T5" fmla="*/ 11 h 23"/>
                  <a:gd name="T6" fmla="*/ 12 w 185"/>
                  <a:gd name="T7" fmla="*/ 23 h 23"/>
                  <a:gd name="T8" fmla="*/ 173 w 185"/>
                  <a:gd name="T9" fmla="*/ 23 h 23"/>
                  <a:gd name="T10" fmla="*/ 185 w 185"/>
                  <a:gd name="T11" fmla="*/ 11 h 23"/>
                  <a:gd name="T12" fmla="*/ 173 w 185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5" h="23">
                    <a:moveTo>
                      <a:pt x="17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8"/>
                      <a:pt x="5" y="23"/>
                      <a:pt x="12" y="23"/>
                    </a:cubicBezTo>
                    <a:cubicBezTo>
                      <a:pt x="173" y="23"/>
                      <a:pt x="173" y="23"/>
                      <a:pt x="173" y="23"/>
                    </a:cubicBezTo>
                    <a:cubicBezTo>
                      <a:pt x="179" y="23"/>
                      <a:pt x="185" y="18"/>
                      <a:pt x="185" y="11"/>
                    </a:cubicBezTo>
                    <a:cubicBezTo>
                      <a:pt x="185" y="5"/>
                      <a:pt x="179" y="0"/>
                      <a:pt x="1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72" name="Freeform 337"/>
              <p:cNvSpPr>
                <a:spLocks noEditPoints="1"/>
              </p:cNvSpPr>
              <p:nvPr/>
            </p:nvSpPr>
            <p:spPr bwMode="auto">
              <a:xfrm>
                <a:off x="2639460" y="4451094"/>
                <a:ext cx="307058" cy="170038"/>
              </a:xfrm>
              <a:custGeom>
                <a:avLst/>
                <a:gdLst>
                  <a:gd name="T0" fmla="*/ 0 w 157"/>
                  <a:gd name="T1" fmla="*/ 87 h 87"/>
                  <a:gd name="T2" fmla="*/ 157 w 157"/>
                  <a:gd name="T3" fmla="*/ 87 h 87"/>
                  <a:gd name="T4" fmla="*/ 157 w 157"/>
                  <a:gd name="T5" fmla="*/ 0 h 87"/>
                  <a:gd name="T6" fmla="*/ 0 w 157"/>
                  <a:gd name="T7" fmla="*/ 0 h 87"/>
                  <a:gd name="T8" fmla="*/ 0 w 157"/>
                  <a:gd name="T9" fmla="*/ 87 h 87"/>
                  <a:gd name="T10" fmla="*/ 101 w 157"/>
                  <a:gd name="T11" fmla="*/ 15 h 87"/>
                  <a:gd name="T12" fmla="*/ 106 w 157"/>
                  <a:gd name="T13" fmla="*/ 10 h 87"/>
                  <a:gd name="T14" fmla="*/ 131 w 157"/>
                  <a:gd name="T15" fmla="*/ 10 h 87"/>
                  <a:gd name="T16" fmla="*/ 136 w 157"/>
                  <a:gd name="T17" fmla="*/ 15 h 87"/>
                  <a:gd name="T18" fmla="*/ 136 w 157"/>
                  <a:gd name="T19" fmla="*/ 73 h 87"/>
                  <a:gd name="T20" fmla="*/ 131 w 157"/>
                  <a:gd name="T21" fmla="*/ 78 h 87"/>
                  <a:gd name="T22" fmla="*/ 106 w 157"/>
                  <a:gd name="T23" fmla="*/ 78 h 87"/>
                  <a:gd name="T24" fmla="*/ 101 w 157"/>
                  <a:gd name="T25" fmla="*/ 73 h 87"/>
                  <a:gd name="T26" fmla="*/ 101 w 157"/>
                  <a:gd name="T27" fmla="*/ 15 h 87"/>
                  <a:gd name="T28" fmla="*/ 61 w 157"/>
                  <a:gd name="T29" fmla="*/ 30 h 87"/>
                  <a:gd name="T30" fmla="*/ 66 w 157"/>
                  <a:gd name="T31" fmla="*/ 25 h 87"/>
                  <a:gd name="T32" fmla="*/ 91 w 157"/>
                  <a:gd name="T33" fmla="*/ 25 h 87"/>
                  <a:gd name="T34" fmla="*/ 96 w 157"/>
                  <a:gd name="T35" fmla="*/ 30 h 87"/>
                  <a:gd name="T36" fmla="*/ 96 w 157"/>
                  <a:gd name="T37" fmla="*/ 73 h 87"/>
                  <a:gd name="T38" fmla="*/ 91 w 157"/>
                  <a:gd name="T39" fmla="*/ 78 h 87"/>
                  <a:gd name="T40" fmla="*/ 66 w 157"/>
                  <a:gd name="T41" fmla="*/ 78 h 87"/>
                  <a:gd name="T42" fmla="*/ 61 w 157"/>
                  <a:gd name="T43" fmla="*/ 73 h 87"/>
                  <a:gd name="T44" fmla="*/ 61 w 157"/>
                  <a:gd name="T45" fmla="*/ 30 h 87"/>
                  <a:gd name="T46" fmla="*/ 20 w 157"/>
                  <a:gd name="T47" fmla="*/ 44 h 87"/>
                  <a:gd name="T48" fmla="*/ 25 w 157"/>
                  <a:gd name="T49" fmla="*/ 39 h 87"/>
                  <a:gd name="T50" fmla="*/ 50 w 157"/>
                  <a:gd name="T51" fmla="*/ 39 h 87"/>
                  <a:gd name="T52" fmla="*/ 55 w 157"/>
                  <a:gd name="T53" fmla="*/ 44 h 87"/>
                  <a:gd name="T54" fmla="*/ 55 w 157"/>
                  <a:gd name="T55" fmla="*/ 73 h 87"/>
                  <a:gd name="T56" fmla="*/ 50 w 157"/>
                  <a:gd name="T57" fmla="*/ 78 h 87"/>
                  <a:gd name="T58" fmla="*/ 25 w 157"/>
                  <a:gd name="T59" fmla="*/ 78 h 87"/>
                  <a:gd name="T60" fmla="*/ 20 w 157"/>
                  <a:gd name="T61" fmla="*/ 73 h 87"/>
                  <a:gd name="T62" fmla="*/ 20 w 157"/>
                  <a:gd name="T63" fmla="*/ 44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7" h="87">
                    <a:moveTo>
                      <a:pt x="0" y="87"/>
                    </a:moveTo>
                    <a:cubicBezTo>
                      <a:pt x="157" y="87"/>
                      <a:pt x="157" y="87"/>
                      <a:pt x="157" y="87"/>
                    </a:cubicBezTo>
                    <a:cubicBezTo>
                      <a:pt x="157" y="0"/>
                      <a:pt x="157" y="0"/>
                      <a:pt x="157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87"/>
                    </a:lnTo>
                    <a:close/>
                    <a:moveTo>
                      <a:pt x="101" y="15"/>
                    </a:moveTo>
                    <a:cubicBezTo>
                      <a:pt x="101" y="12"/>
                      <a:pt x="104" y="10"/>
                      <a:pt x="106" y="10"/>
                    </a:cubicBezTo>
                    <a:cubicBezTo>
                      <a:pt x="131" y="10"/>
                      <a:pt x="131" y="10"/>
                      <a:pt x="131" y="10"/>
                    </a:cubicBezTo>
                    <a:cubicBezTo>
                      <a:pt x="134" y="10"/>
                      <a:pt x="136" y="12"/>
                      <a:pt x="136" y="15"/>
                    </a:cubicBezTo>
                    <a:cubicBezTo>
                      <a:pt x="136" y="73"/>
                      <a:pt x="136" y="73"/>
                      <a:pt x="136" y="73"/>
                    </a:cubicBezTo>
                    <a:cubicBezTo>
                      <a:pt x="136" y="76"/>
                      <a:pt x="134" y="78"/>
                      <a:pt x="131" y="78"/>
                    </a:cubicBezTo>
                    <a:cubicBezTo>
                      <a:pt x="106" y="78"/>
                      <a:pt x="106" y="78"/>
                      <a:pt x="106" y="78"/>
                    </a:cubicBezTo>
                    <a:cubicBezTo>
                      <a:pt x="104" y="78"/>
                      <a:pt x="101" y="76"/>
                      <a:pt x="101" y="73"/>
                    </a:cubicBezTo>
                    <a:lnTo>
                      <a:pt x="101" y="15"/>
                    </a:lnTo>
                    <a:close/>
                    <a:moveTo>
                      <a:pt x="61" y="30"/>
                    </a:moveTo>
                    <a:cubicBezTo>
                      <a:pt x="61" y="27"/>
                      <a:pt x="63" y="25"/>
                      <a:pt x="66" y="25"/>
                    </a:cubicBezTo>
                    <a:cubicBezTo>
                      <a:pt x="91" y="25"/>
                      <a:pt x="91" y="25"/>
                      <a:pt x="91" y="25"/>
                    </a:cubicBezTo>
                    <a:cubicBezTo>
                      <a:pt x="94" y="25"/>
                      <a:pt x="96" y="27"/>
                      <a:pt x="96" y="30"/>
                    </a:cubicBezTo>
                    <a:cubicBezTo>
                      <a:pt x="96" y="73"/>
                      <a:pt x="96" y="73"/>
                      <a:pt x="96" y="73"/>
                    </a:cubicBezTo>
                    <a:cubicBezTo>
                      <a:pt x="96" y="76"/>
                      <a:pt x="94" y="78"/>
                      <a:pt x="91" y="78"/>
                    </a:cubicBezTo>
                    <a:cubicBezTo>
                      <a:pt x="66" y="78"/>
                      <a:pt x="66" y="78"/>
                      <a:pt x="66" y="78"/>
                    </a:cubicBezTo>
                    <a:cubicBezTo>
                      <a:pt x="63" y="78"/>
                      <a:pt x="61" y="76"/>
                      <a:pt x="61" y="73"/>
                    </a:cubicBezTo>
                    <a:lnTo>
                      <a:pt x="61" y="30"/>
                    </a:lnTo>
                    <a:close/>
                    <a:moveTo>
                      <a:pt x="20" y="44"/>
                    </a:moveTo>
                    <a:cubicBezTo>
                      <a:pt x="20" y="41"/>
                      <a:pt x="23" y="39"/>
                      <a:pt x="25" y="39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53" y="39"/>
                      <a:pt x="55" y="41"/>
                      <a:pt x="55" y="44"/>
                    </a:cubicBezTo>
                    <a:cubicBezTo>
                      <a:pt x="55" y="73"/>
                      <a:pt x="55" y="73"/>
                      <a:pt x="55" y="73"/>
                    </a:cubicBezTo>
                    <a:cubicBezTo>
                      <a:pt x="55" y="76"/>
                      <a:pt x="53" y="78"/>
                      <a:pt x="50" y="78"/>
                    </a:cubicBezTo>
                    <a:cubicBezTo>
                      <a:pt x="25" y="78"/>
                      <a:pt x="25" y="78"/>
                      <a:pt x="25" y="78"/>
                    </a:cubicBezTo>
                    <a:cubicBezTo>
                      <a:pt x="23" y="78"/>
                      <a:pt x="20" y="76"/>
                      <a:pt x="20" y="73"/>
                    </a:cubicBezTo>
                    <a:lnTo>
                      <a:pt x="20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135" name="Oval 338"/>
            <p:cNvSpPr>
              <a:spLocks noChangeArrowheads="1"/>
            </p:cNvSpPr>
            <p:nvPr/>
          </p:nvSpPr>
          <p:spPr bwMode="auto">
            <a:xfrm>
              <a:off x="3309705" y="3387120"/>
              <a:ext cx="680151" cy="679325"/>
            </a:xfrm>
            <a:prstGeom prst="ellipse">
              <a:avLst/>
            </a:prstGeom>
            <a:solidFill>
              <a:srgbClr val="343E48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6" name="Freeform 339"/>
            <p:cNvSpPr>
              <a:spLocks noEditPoints="1"/>
            </p:cNvSpPr>
            <p:nvPr/>
          </p:nvSpPr>
          <p:spPr bwMode="auto">
            <a:xfrm>
              <a:off x="3452504" y="3580270"/>
              <a:ext cx="392903" cy="293026"/>
            </a:xfrm>
            <a:custGeom>
              <a:avLst/>
              <a:gdLst>
                <a:gd name="T0" fmla="*/ 101 w 201"/>
                <a:gd name="T1" fmla="*/ 0 h 150"/>
                <a:gd name="T2" fmla="*/ 0 w 201"/>
                <a:gd name="T3" fmla="*/ 67 h 150"/>
                <a:gd name="T4" fmla="*/ 101 w 201"/>
                <a:gd name="T5" fmla="*/ 134 h 150"/>
                <a:gd name="T6" fmla="*/ 126 w 201"/>
                <a:gd name="T7" fmla="*/ 132 h 150"/>
                <a:gd name="T8" fmla="*/ 160 w 201"/>
                <a:gd name="T9" fmla="*/ 150 h 150"/>
                <a:gd name="T10" fmla="*/ 161 w 201"/>
                <a:gd name="T11" fmla="*/ 120 h 150"/>
                <a:gd name="T12" fmla="*/ 201 w 201"/>
                <a:gd name="T13" fmla="*/ 67 h 150"/>
                <a:gd name="T14" fmla="*/ 101 w 201"/>
                <a:gd name="T15" fmla="*/ 0 h 150"/>
                <a:gd name="T16" fmla="*/ 153 w 201"/>
                <a:gd name="T17" fmla="*/ 95 h 150"/>
                <a:gd name="T18" fmla="*/ 48 w 201"/>
                <a:gd name="T19" fmla="*/ 95 h 150"/>
                <a:gd name="T20" fmla="*/ 43 w 201"/>
                <a:gd name="T21" fmla="*/ 90 h 150"/>
                <a:gd name="T22" fmla="*/ 48 w 201"/>
                <a:gd name="T23" fmla="*/ 85 h 150"/>
                <a:gd name="T24" fmla="*/ 153 w 201"/>
                <a:gd name="T25" fmla="*/ 85 h 150"/>
                <a:gd name="T26" fmla="*/ 158 w 201"/>
                <a:gd name="T27" fmla="*/ 90 h 150"/>
                <a:gd name="T28" fmla="*/ 153 w 201"/>
                <a:gd name="T29" fmla="*/ 95 h 150"/>
                <a:gd name="T30" fmla="*/ 153 w 201"/>
                <a:gd name="T31" fmla="*/ 72 h 150"/>
                <a:gd name="T32" fmla="*/ 48 w 201"/>
                <a:gd name="T33" fmla="*/ 72 h 150"/>
                <a:gd name="T34" fmla="*/ 43 w 201"/>
                <a:gd name="T35" fmla="*/ 67 h 150"/>
                <a:gd name="T36" fmla="*/ 48 w 201"/>
                <a:gd name="T37" fmla="*/ 62 h 150"/>
                <a:gd name="T38" fmla="*/ 153 w 201"/>
                <a:gd name="T39" fmla="*/ 62 h 150"/>
                <a:gd name="T40" fmla="*/ 158 w 201"/>
                <a:gd name="T41" fmla="*/ 67 h 150"/>
                <a:gd name="T42" fmla="*/ 153 w 201"/>
                <a:gd name="T43" fmla="*/ 72 h 150"/>
                <a:gd name="T44" fmla="*/ 153 w 201"/>
                <a:gd name="T45" fmla="*/ 49 h 150"/>
                <a:gd name="T46" fmla="*/ 48 w 201"/>
                <a:gd name="T47" fmla="*/ 49 h 150"/>
                <a:gd name="T48" fmla="*/ 43 w 201"/>
                <a:gd name="T49" fmla="*/ 44 h 150"/>
                <a:gd name="T50" fmla="*/ 48 w 201"/>
                <a:gd name="T51" fmla="*/ 39 h 150"/>
                <a:gd name="T52" fmla="*/ 153 w 201"/>
                <a:gd name="T53" fmla="*/ 39 h 150"/>
                <a:gd name="T54" fmla="*/ 158 w 201"/>
                <a:gd name="T55" fmla="*/ 44 h 150"/>
                <a:gd name="T56" fmla="*/ 153 w 201"/>
                <a:gd name="T57" fmla="*/ 4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1" h="150">
                  <a:moveTo>
                    <a:pt x="101" y="0"/>
                  </a:moveTo>
                  <a:cubicBezTo>
                    <a:pt x="45" y="0"/>
                    <a:pt x="0" y="30"/>
                    <a:pt x="0" y="67"/>
                  </a:cubicBezTo>
                  <a:cubicBezTo>
                    <a:pt x="0" y="104"/>
                    <a:pt x="45" y="134"/>
                    <a:pt x="101" y="134"/>
                  </a:cubicBezTo>
                  <a:cubicBezTo>
                    <a:pt x="110" y="134"/>
                    <a:pt x="118" y="133"/>
                    <a:pt x="126" y="132"/>
                  </a:cubicBezTo>
                  <a:cubicBezTo>
                    <a:pt x="160" y="150"/>
                    <a:pt x="160" y="150"/>
                    <a:pt x="160" y="150"/>
                  </a:cubicBezTo>
                  <a:cubicBezTo>
                    <a:pt x="161" y="120"/>
                    <a:pt x="161" y="120"/>
                    <a:pt x="161" y="120"/>
                  </a:cubicBezTo>
                  <a:cubicBezTo>
                    <a:pt x="186" y="108"/>
                    <a:pt x="201" y="89"/>
                    <a:pt x="201" y="67"/>
                  </a:cubicBezTo>
                  <a:cubicBezTo>
                    <a:pt x="201" y="30"/>
                    <a:pt x="156" y="0"/>
                    <a:pt x="101" y="0"/>
                  </a:cubicBezTo>
                  <a:close/>
                  <a:moveTo>
                    <a:pt x="153" y="95"/>
                  </a:moveTo>
                  <a:cubicBezTo>
                    <a:pt x="48" y="95"/>
                    <a:pt x="48" y="95"/>
                    <a:pt x="48" y="95"/>
                  </a:cubicBezTo>
                  <a:cubicBezTo>
                    <a:pt x="45" y="95"/>
                    <a:pt x="43" y="93"/>
                    <a:pt x="43" y="90"/>
                  </a:cubicBezTo>
                  <a:cubicBezTo>
                    <a:pt x="43" y="87"/>
                    <a:pt x="45" y="85"/>
                    <a:pt x="48" y="85"/>
                  </a:cubicBezTo>
                  <a:cubicBezTo>
                    <a:pt x="153" y="85"/>
                    <a:pt x="153" y="85"/>
                    <a:pt x="153" y="85"/>
                  </a:cubicBezTo>
                  <a:cubicBezTo>
                    <a:pt x="156" y="85"/>
                    <a:pt x="158" y="87"/>
                    <a:pt x="158" y="90"/>
                  </a:cubicBezTo>
                  <a:cubicBezTo>
                    <a:pt x="158" y="93"/>
                    <a:pt x="156" y="95"/>
                    <a:pt x="153" y="95"/>
                  </a:cubicBezTo>
                  <a:close/>
                  <a:moveTo>
                    <a:pt x="153" y="72"/>
                  </a:moveTo>
                  <a:cubicBezTo>
                    <a:pt x="48" y="72"/>
                    <a:pt x="48" y="72"/>
                    <a:pt x="48" y="72"/>
                  </a:cubicBezTo>
                  <a:cubicBezTo>
                    <a:pt x="45" y="72"/>
                    <a:pt x="43" y="70"/>
                    <a:pt x="43" y="67"/>
                  </a:cubicBezTo>
                  <a:cubicBezTo>
                    <a:pt x="43" y="64"/>
                    <a:pt x="45" y="62"/>
                    <a:pt x="48" y="62"/>
                  </a:cubicBezTo>
                  <a:cubicBezTo>
                    <a:pt x="153" y="62"/>
                    <a:pt x="153" y="62"/>
                    <a:pt x="153" y="62"/>
                  </a:cubicBezTo>
                  <a:cubicBezTo>
                    <a:pt x="156" y="62"/>
                    <a:pt x="158" y="64"/>
                    <a:pt x="158" y="67"/>
                  </a:cubicBezTo>
                  <a:cubicBezTo>
                    <a:pt x="158" y="70"/>
                    <a:pt x="156" y="72"/>
                    <a:pt x="153" y="72"/>
                  </a:cubicBezTo>
                  <a:close/>
                  <a:moveTo>
                    <a:pt x="153" y="49"/>
                  </a:moveTo>
                  <a:cubicBezTo>
                    <a:pt x="48" y="49"/>
                    <a:pt x="48" y="49"/>
                    <a:pt x="48" y="49"/>
                  </a:cubicBezTo>
                  <a:cubicBezTo>
                    <a:pt x="45" y="49"/>
                    <a:pt x="43" y="47"/>
                    <a:pt x="43" y="44"/>
                  </a:cubicBezTo>
                  <a:cubicBezTo>
                    <a:pt x="43" y="41"/>
                    <a:pt x="45" y="39"/>
                    <a:pt x="48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6" y="39"/>
                    <a:pt x="158" y="41"/>
                    <a:pt x="158" y="44"/>
                  </a:cubicBezTo>
                  <a:cubicBezTo>
                    <a:pt x="158" y="47"/>
                    <a:pt x="156" y="49"/>
                    <a:pt x="153" y="4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7" name="Oval 340"/>
            <p:cNvSpPr>
              <a:spLocks noChangeArrowheads="1"/>
            </p:cNvSpPr>
            <p:nvPr/>
          </p:nvSpPr>
          <p:spPr bwMode="auto">
            <a:xfrm>
              <a:off x="2463644" y="1539818"/>
              <a:ext cx="652912" cy="650435"/>
            </a:xfrm>
            <a:prstGeom prst="ellipse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8" name="Freeform 341"/>
            <p:cNvSpPr>
              <a:spLocks noEditPoints="1"/>
            </p:cNvSpPr>
            <p:nvPr/>
          </p:nvSpPr>
          <p:spPr bwMode="auto">
            <a:xfrm>
              <a:off x="2660921" y="1652901"/>
              <a:ext cx="258358" cy="424269"/>
            </a:xfrm>
            <a:custGeom>
              <a:avLst/>
              <a:gdLst>
                <a:gd name="T0" fmla="*/ 80 w 132"/>
                <a:gd name="T1" fmla="*/ 97 h 217"/>
                <a:gd name="T2" fmla="*/ 80 w 132"/>
                <a:gd name="T3" fmla="*/ 62 h 217"/>
                <a:gd name="T4" fmla="*/ 98 w 132"/>
                <a:gd name="T5" fmla="*/ 72 h 217"/>
                <a:gd name="T6" fmla="*/ 121 w 132"/>
                <a:gd name="T7" fmla="*/ 47 h 217"/>
                <a:gd name="T8" fmla="*/ 80 w 132"/>
                <a:gd name="T9" fmla="*/ 26 h 217"/>
                <a:gd name="T10" fmla="*/ 80 w 132"/>
                <a:gd name="T11" fmla="*/ 0 h 217"/>
                <a:gd name="T12" fmla="*/ 49 w 132"/>
                <a:gd name="T13" fmla="*/ 0 h 217"/>
                <a:gd name="T14" fmla="*/ 49 w 132"/>
                <a:gd name="T15" fmla="*/ 26 h 217"/>
                <a:gd name="T16" fmla="*/ 0 w 132"/>
                <a:gd name="T17" fmla="*/ 75 h 217"/>
                <a:gd name="T18" fmla="*/ 49 w 132"/>
                <a:gd name="T19" fmla="*/ 117 h 217"/>
                <a:gd name="T20" fmla="*/ 49 w 132"/>
                <a:gd name="T21" fmla="*/ 156 h 217"/>
                <a:gd name="T22" fmla="*/ 20 w 132"/>
                <a:gd name="T23" fmla="*/ 143 h 217"/>
                <a:gd name="T24" fmla="*/ 0 w 132"/>
                <a:gd name="T25" fmla="*/ 173 h 217"/>
                <a:gd name="T26" fmla="*/ 49 w 132"/>
                <a:gd name="T27" fmla="*/ 192 h 217"/>
                <a:gd name="T28" fmla="*/ 49 w 132"/>
                <a:gd name="T29" fmla="*/ 217 h 217"/>
                <a:gd name="T30" fmla="*/ 80 w 132"/>
                <a:gd name="T31" fmla="*/ 217 h 217"/>
                <a:gd name="T32" fmla="*/ 80 w 132"/>
                <a:gd name="T33" fmla="*/ 190 h 217"/>
                <a:gd name="T34" fmla="*/ 132 w 132"/>
                <a:gd name="T35" fmla="*/ 149 h 217"/>
                <a:gd name="T36" fmla="*/ 80 w 132"/>
                <a:gd name="T37" fmla="*/ 97 h 217"/>
                <a:gd name="T38" fmla="*/ 33 w 132"/>
                <a:gd name="T39" fmla="*/ 74 h 217"/>
                <a:gd name="T40" fmla="*/ 49 w 132"/>
                <a:gd name="T41" fmla="*/ 62 h 217"/>
                <a:gd name="T42" fmla="*/ 49 w 132"/>
                <a:gd name="T43" fmla="*/ 86 h 217"/>
                <a:gd name="T44" fmla="*/ 33 w 132"/>
                <a:gd name="T45" fmla="*/ 74 h 217"/>
                <a:gd name="T46" fmla="*/ 80 w 132"/>
                <a:gd name="T47" fmla="*/ 155 h 217"/>
                <a:gd name="T48" fmla="*/ 80 w 132"/>
                <a:gd name="T49" fmla="*/ 129 h 217"/>
                <a:gd name="T50" fmla="*/ 96 w 132"/>
                <a:gd name="T51" fmla="*/ 143 h 217"/>
                <a:gd name="T52" fmla="*/ 80 w 132"/>
                <a:gd name="T53" fmla="*/ 155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2" h="217">
                  <a:moveTo>
                    <a:pt x="80" y="97"/>
                  </a:moveTo>
                  <a:cubicBezTo>
                    <a:pt x="80" y="62"/>
                    <a:pt x="80" y="62"/>
                    <a:pt x="80" y="62"/>
                  </a:cubicBezTo>
                  <a:cubicBezTo>
                    <a:pt x="86" y="63"/>
                    <a:pt x="92" y="67"/>
                    <a:pt x="98" y="72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10" y="36"/>
                    <a:pt x="97" y="28"/>
                    <a:pt x="80" y="26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22" y="32"/>
                    <a:pt x="0" y="42"/>
                    <a:pt x="0" y="75"/>
                  </a:cubicBezTo>
                  <a:cubicBezTo>
                    <a:pt x="0" y="97"/>
                    <a:pt x="27" y="109"/>
                    <a:pt x="49" y="117"/>
                  </a:cubicBezTo>
                  <a:cubicBezTo>
                    <a:pt x="49" y="156"/>
                    <a:pt x="49" y="156"/>
                    <a:pt x="49" y="156"/>
                  </a:cubicBezTo>
                  <a:cubicBezTo>
                    <a:pt x="40" y="155"/>
                    <a:pt x="31" y="150"/>
                    <a:pt x="20" y="14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14" y="184"/>
                    <a:pt x="33" y="190"/>
                    <a:pt x="49" y="192"/>
                  </a:cubicBezTo>
                  <a:cubicBezTo>
                    <a:pt x="49" y="217"/>
                    <a:pt x="49" y="217"/>
                    <a:pt x="49" y="217"/>
                  </a:cubicBezTo>
                  <a:cubicBezTo>
                    <a:pt x="80" y="217"/>
                    <a:pt x="80" y="217"/>
                    <a:pt x="80" y="217"/>
                  </a:cubicBezTo>
                  <a:cubicBezTo>
                    <a:pt x="80" y="190"/>
                    <a:pt x="80" y="190"/>
                    <a:pt x="80" y="190"/>
                  </a:cubicBezTo>
                  <a:cubicBezTo>
                    <a:pt x="109" y="184"/>
                    <a:pt x="132" y="173"/>
                    <a:pt x="132" y="149"/>
                  </a:cubicBezTo>
                  <a:cubicBezTo>
                    <a:pt x="132" y="115"/>
                    <a:pt x="102" y="106"/>
                    <a:pt x="80" y="97"/>
                  </a:cubicBezTo>
                  <a:close/>
                  <a:moveTo>
                    <a:pt x="33" y="74"/>
                  </a:moveTo>
                  <a:cubicBezTo>
                    <a:pt x="33" y="68"/>
                    <a:pt x="40" y="64"/>
                    <a:pt x="49" y="62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40" y="83"/>
                    <a:pt x="33" y="79"/>
                    <a:pt x="33" y="74"/>
                  </a:cubicBezTo>
                  <a:close/>
                  <a:moveTo>
                    <a:pt x="80" y="155"/>
                  </a:moveTo>
                  <a:cubicBezTo>
                    <a:pt x="80" y="129"/>
                    <a:pt x="80" y="129"/>
                    <a:pt x="80" y="129"/>
                  </a:cubicBezTo>
                  <a:cubicBezTo>
                    <a:pt x="89" y="133"/>
                    <a:pt x="96" y="138"/>
                    <a:pt x="96" y="143"/>
                  </a:cubicBezTo>
                  <a:cubicBezTo>
                    <a:pt x="96" y="149"/>
                    <a:pt x="89" y="152"/>
                    <a:pt x="80" y="15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9" name="Oval 342"/>
            <p:cNvSpPr>
              <a:spLocks noChangeArrowheads="1"/>
            </p:cNvSpPr>
            <p:nvPr/>
          </p:nvSpPr>
          <p:spPr bwMode="auto">
            <a:xfrm>
              <a:off x="2087250" y="4624433"/>
              <a:ext cx="486176" cy="486176"/>
            </a:xfrm>
            <a:prstGeom prst="ellipse">
              <a:avLst/>
            </a:prstGeom>
            <a:solidFill>
              <a:srgbClr val="89C600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0" name="Freeform 378"/>
            <p:cNvSpPr>
              <a:spLocks/>
            </p:cNvSpPr>
            <p:nvPr/>
          </p:nvSpPr>
          <p:spPr bwMode="auto">
            <a:xfrm>
              <a:off x="2167317" y="4761454"/>
              <a:ext cx="326042" cy="212959"/>
            </a:xfrm>
            <a:custGeom>
              <a:avLst/>
              <a:gdLst>
                <a:gd name="connsiteX0" fmla="*/ 119010 w 326042"/>
                <a:gd name="connsiteY0" fmla="*/ 113083 h 212959"/>
                <a:gd name="connsiteX1" fmla="*/ 158131 w 326042"/>
                <a:gd name="connsiteY1" fmla="*/ 144417 h 212959"/>
                <a:gd name="connsiteX2" fmla="*/ 162043 w 326042"/>
                <a:gd name="connsiteY2" fmla="*/ 146375 h 212959"/>
                <a:gd name="connsiteX3" fmla="*/ 167911 w 326042"/>
                <a:gd name="connsiteY3" fmla="*/ 144417 h 212959"/>
                <a:gd name="connsiteX4" fmla="*/ 207031 w 326042"/>
                <a:gd name="connsiteY4" fmla="*/ 113083 h 212959"/>
                <a:gd name="connsiteX5" fmla="*/ 324391 w 326042"/>
                <a:gd name="connsiteY5" fmla="*/ 205126 h 212959"/>
                <a:gd name="connsiteX6" fmla="*/ 316567 w 326042"/>
                <a:gd name="connsiteY6" fmla="*/ 212959 h 212959"/>
                <a:gd name="connsiteX7" fmla="*/ 9474 w 326042"/>
                <a:gd name="connsiteY7" fmla="*/ 212959 h 212959"/>
                <a:gd name="connsiteX8" fmla="*/ 1650 w 326042"/>
                <a:gd name="connsiteY8" fmla="*/ 205126 h 212959"/>
                <a:gd name="connsiteX9" fmla="*/ 119010 w 326042"/>
                <a:gd name="connsiteY9" fmla="*/ 113083 h 212959"/>
                <a:gd name="connsiteX10" fmla="*/ 326042 w 326042"/>
                <a:gd name="connsiteY10" fmla="*/ 21461 h 212959"/>
                <a:gd name="connsiteX11" fmla="*/ 326042 w 326042"/>
                <a:gd name="connsiteY11" fmla="*/ 185721 h 212959"/>
                <a:gd name="connsiteX12" fmla="*/ 220388 w 326042"/>
                <a:gd name="connsiteY12" fmla="*/ 103179 h 212959"/>
                <a:gd name="connsiteX13" fmla="*/ 0 w 326042"/>
                <a:gd name="connsiteY13" fmla="*/ 21461 h 212959"/>
                <a:gd name="connsiteX14" fmla="*/ 105654 w 326042"/>
                <a:gd name="connsiteY14" fmla="*/ 103179 h 212959"/>
                <a:gd name="connsiteX15" fmla="*/ 0 w 326042"/>
                <a:gd name="connsiteY15" fmla="*/ 185721 h 212959"/>
                <a:gd name="connsiteX16" fmla="*/ 15544 w 326042"/>
                <a:gd name="connsiteY16" fmla="*/ 0 h 212959"/>
                <a:gd name="connsiteX17" fmla="*/ 310497 w 326042"/>
                <a:gd name="connsiteY17" fmla="*/ 0 h 212959"/>
                <a:gd name="connsiteX18" fmla="*/ 320264 w 326042"/>
                <a:gd name="connsiteY18" fmla="*/ 3911 h 212959"/>
                <a:gd name="connsiteX19" fmla="*/ 162044 w 326042"/>
                <a:gd name="connsiteY19" fmla="*/ 127116 h 212959"/>
                <a:gd name="connsiteX20" fmla="*/ 5777 w 326042"/>
                <a:gd name="connsiteY20" fmla="*/ 3911 h 212959"/>
                <a:gd name="connsiteX21" fmla="*/ 15544 w 326042"/>
                <a:gd name="connsiteY21" fmla="*/ 0 h 212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26042" h="212959">
                  <a:moveTo>
                    <a:pt x="119010" y="113083"/>
                  </a:moveTo>
                  <a:cubicBezTo>
                    <a:pt x="119010" y="113083"/>
                    <a:pt x="119010" y="113083"/>
                    <a:pt x="158131" y="144417"/>
                  </a:cubicBezTo>
                  <a:cubicBezTo>
                    <a:pt x="160087" y="144417"/>
                    <a:pt x="162043" y="146375"/>
                    <a:pt x="162043" y="146375"/>
                  </a:cubicBezTo>
                  <a:cubicBezTo>
                    <a:pt x="163999" y="146375"/>
                    <a:pt x="165955" y="144417"/>
                    <a:pt x="167911" y="144417"/>
                  </a:cubicBezTo>
                  <a:lnTo>
                    <a:pt x="207031" y="113083"/>
                  </a:lnTo>
                  <a:cubicBezTo>
                    <a:pt x="207031" y="113083"/>
                    <a:pt x="207031" y="113083"/>
                    <a:pt x="324391" y="205126"/>
                  </a:cubicBezTo>
                  <a:cubicBezTo>
                    <a:pt x="322435" y="207084"/>
                    <a:pt x="320479" y="211001"/>
                    <a:pt x="316567" y="212959"/>
                  </a:cubicBezTo>
                  <a:cubicBezTo>
                    <a:pt x="316567" y="212959"/>
                    <a:pt x="316567" y="212959"/>
                    <a:pt x="9474" y="212959"/>
                  </a:cubicBezTo>
                  <a:cubicBezTo>
                    <a:pt x="5562" y="211001"/>
                    <a:pt x="3606" y="207084"/>
                    <a:pt x="1650" y="205126"/>
                  </a:cubicBezTo>
                  <a:cubicBezTo>
                    <a:pt x="1650" y="205126"/>
                    <a:pt x="1650" y="205126"/>
                    <a:pt x="119010" y="113083"/>
                  </a:cubicBezTo>
                  <a:close/>
                  <a:moveTo>
                    <a:pt x="326042" y="21461"/>
                  </a:moveTo>
                  <a:lnTo>
                    <a:pt x="326042" y="185721"/>
                  </a:lnTo>
                  <a:lnTo>
                    <a:pt x="220388" y="103179"/>
                  </a:lnTo>
                  <a:close/>
                  <a:moveTo>
                    <a:pt x="0" y="21461"/>
                  </a:moveTo>
                  <a:lnTo>
                    <a:pt x="105654" y="103179"/>
                  </a:lnTo>
                  <a:lnTo>
                    <a:pt x="0" y="185721"/>
                  </a:lnTo>
                  <a:close/>
                  <a:moveTo>
                    <a:pt x="15544" y="0"/>
                  </a:moveTo>
                  <a:lnTo>
                    <a:pt x="310497" y="0"/>
                  </a:lnTo>
                  <a:cubicBezTo>
                    <a:pt x="314404" y="0"/>
                    <a:pt x="318311" y="1955"/>
                    <a:pt x="320264" y="3911"/>
                  </a:cubicBezTo>
                  <a:cubicBezTo>
                    <a:pt x="320264" y="3911"/>
                    <a:pt x="320264" y="3911"/>
                    <a:pt x="162044" y="127116"/>
                  </a:cubicBezTo>
                  <a:cubicBezTo>
                    <a:pt x="162044" y="127116"/>
                    <a:pt x="162044" y="127116"/>
                    <a:pt x="5777" y="3911"/>
                  </a:cubicBezTo>
                  <a:cubicBezTo>
                    <a:pt x="7730" y="1955"/>
                    <a:pt x="11637" y="0"/>
                    <a:pt x="15544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1" name="Oval 347"/>
            <p:cNvSpPr>
              <a:spLocks noChangeArrowheads="1"/>
            </p:cNvSpPr>
            <p:nvPr/>
          </p:nvSpPr>
          <p:spPr bwMode="auto">
            <a:xfrm>
              <a:off x="2626253" y="2055709"/>
              <a:ext cx="894761" cy="893936"/>
            </a:xfrm>
            <a:prstGeom prst="ellipse">
              <a:avLst/>
            </a:prstGeom>
            <a:solidFill>
              <a:srgbClr val="89C600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2" name="Freeform 348"/>
            <p:cNvSpPr>
              <a:spLocks/>
            </p:cNvSpPr>
            <p:nvPr/>
          </p:nvSpPr>
          <p:spPr bwMode="auto">
            <a:xfrm>
              <a:off x="2819403" y="2184475"/>
              <a:ext cx="508462" cy="638054"/>
            </a:xfrm>
            <a:custGeom>
              <a:avLst/>
              <a:gdLst>
                <a:gd name="T0" fmla="*/ 260 w 260"/>
                <a:gd name="T1" fmla="*/ 302 h 327"/>
                <a:gd name="T2" fmla="*/ 199 w 260"/>
                <a:gd name="T3" fmla="*/ 240 h 327"/>
                <a:gd name="T4" fmla="*/ 158 w 260"/>
                <a:gd name="T5" fmla="*/ 240 h 327"/>
                <a:gd name="T6" fmla="*/ 158 w 260"/>
                <a:gd name="T7" fmla="*/ 209 h 327"/>
                <a:gd name="T8" fmla="*/ 218 w 260"/>
                <a:gd name="T9" fmla="*/ 139 h 327"/>
                <a:gd name="T10" fmla="*/ 242 w 260"/>
                <a:gd name="T11" fmla="*/ 123 h 327"/>
                <a:gd name="T12" fmla="*/ 230 w 260"/>
                <a:gd name="T13" fmla="*/ 94 h 327"/>
                <a:gd name="T14" fmla="*/ 221 w 260"/>
                <a:gd name="T15" fmla="*/ 93 h 327"/>
                <a:gd name="T16" fmla="*/ 130 w 260"/>
                <a:gd name="T17" fmla="*/ 0 h 327"/>
                <a:gd name="T18" fmla="*/ 39 w 260"/>
                <a:gd name="T19" fmla="*/ 93 h 327"/>
                <a:gd name="T20" fmla="*/ 30 w 260"/>
                <a:gd name="T21" fmla="*/ 94 h 327"/>
                <a:gd name="T22" fmla="*/ 18 w 260"/>
                <a:gd name="T23" fmla="*/ 123 h 327"/>
                <a:gd name="T24" fmla="*/ 43 w 260"/>
                <a:gd name="T25" fmla="*/ 139 h 327"/>
                <a:gd name="T26" fmla="*/ 103 w 260"/>
                <a:gd name="T27" fmla="*/ 209 h 327"/>
                <a:gd name="T28" fmla="*/ 103 w 260"/>
                <a:gd name="T29" fmla="*/ 240 h 327"/>
                <a:gd name="T30" fmla="*/ 61 w 260"/>
                <a:gd name="T31" fmla="*/ 240 h 327"/>
                <a:gd name="T32" fmla="*/ 0 w 260"/>
                <a:gd name="T33" fmla="*/ 302 h 327"/>
                <a:gd name="T34" fmla="*/ 0 w 260"/>
                <a:gd name="T35" fmla="*/ 327 h 327"/>
                <a:gd name="T36" fmla="*/ 260 w 260"/>
                <a:gd name="T37" fmla="*/ 327 h 327"/>
                <a:gd name="T38" fmla="*/ 260 w 260"/>
                <a:gd name="T39" fmla="*/ 302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0" h="327">
                  <a:moveTo>
                    <a:pt x="260" y="302"/>
                  </a:moveTo>
                  <a:cubicBezTo>
                    <a:pt x="260" y="268"/>
                    <a:pt x="233" y="240"/>
                    <a:pt x="199" y="240"/>
                  </a:cubicBezTo>
                  <a:cubicBezTo>
                    <a:pt x="158" y="240"/>
                    <a:pt x="158" y="240"/>
                    <a:pt x="158" y="240"/>
                  </a:cubicBezTo>
                  <a:cubicBezTo>
                    <a:pt x="158" y="209"/>
                    <a:pt x="158" y="209"/>
                    <a:pt x="158" y="209"/>
                  </a:cubicBezTo>
                  <a:cubicBezTo>
                    <a:pt x="186" y="198"/>
                    <a:pt x="209" y="172"/>
                    <a:pt x="218" y="139"/>
                  </a:cubicBezTo>
                  <a:cubicBezTo>
                    <a:pt x="228" y="140"/>
                    <a:pt x="238" y="134"/>
                    <a:pt x="242" y="123"/>
                  </a:cubicBezTo>
                  <a:cubicBezTo>
                    <a:pt x="246" y="111"/>
                    <a:pt x="241" y="98"/>
                    <a:pt x="230" y="94"/>
                  </a:cubicBezTo>
                  <a:cubicBezTo>
                    <a:pt x="227" y="93"/>
                    <a:pt x="224" y="92"/>
                    <a:pt x="221" y="93"/>
                  </a:cubicBezTo>
                  <a:cubicBezTo>
                    <a:pt x="215" y="40"/>
                    <a:pt x="177" y="0"/>
                    <a:pt x="130" y="0"/>
                  </a:cubicBezTo>
                  <a:cubicBezTo>
                    <a:pt x="83" y="0"/>
                    <a:pt x="45" y="40"/>
                    <a:pt x="39" y="93"/>
                  </a:cubicBezTo>
                  <a:cubicBezTo>
                    <a:pt x="36" y="92"/>
                    <a:pt x="33" y="93"/>
                    <a:pt x="30" y="94"/>
                  </a:cubicBezTo>
                  <a:cubicBezTo>
                    <a:pt x="19" y="98"/>
                    <a:pt x="14" y="111"/>
                    <a:pt x="18" y="123"/>
                  </a:cubicBezTo>
                  <a:cubicBezTo>
                    <a:pt x="22" y="134"/>
                    <a:pt x="33" y="140"/>
                    <a:pt x="43" y="139"/>
                  </a:cubicBezTo>
                  <a:cubicBezTo>
                    <a:pt x="52" y="172"/>
                    <a:pt x="74" y="198"/>
                    <a:pt x="103" y="209"/>
                  </a:cubicBezTo>
                  <a:cubicBezTo>
                    <a:pt x="103" y="240"/>
                    <a:pt x="103" y="240"/>
                    <a:pt x="103" y="240"/>
                  </a:cubicBezTo>
                  <a:cubicBezTo>
                    <a:pt x="61" y="240"/>
                    <a:pt x="61" y="240"/>
                    <a:pt x="61" y="240"/>
                  </a:cubicBezTo>
                  <a:cubicBezTo>
                    <a:pt x="27" y="240"/>
                    <a:pt x="0" y="268"/>
                    <a:pt x="0" y="302"/>
                  </a:cubicBezTo>
                  <a:cubicBezTo>
                    <a:pt x="0" y="327"/>
                    <a:pt x="0" y="327"/>
                    <a:pt x="0" y="327"/>
                  </a:cubicBezTo>
                  <a:cubicBezTo>
                    <a:pt x="260" y="327"/>
                    <a:pt x="260" y="327"/>
                    <a:pt x="260" y="327"/>
                  </a:cubicBezTo>
                  <a:lnTo>
                    <a:pt x="260" y="30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3" name="Oval 349"/>
            <p:cNvSpPr>
              <a:spLocks noChangeArrowheads="1"/>
            </p:cNvSpPr>
            <p:nvPr/>
          </p:nvSpPr>
          <p:spPr bwMode="auto">
            <a:xfrm>
              <a:off x="1418656" y="2480803"/>
              <a:ext cx="271565" cy="273216"/>
            </a:xfrm>
            <a:prstGeom prst="ellipse">
              <a:avLst/>
            </a:prstGeom>
            <a:solidFill>
              <a:srgbClr val="89C600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4" name="Oval 350"/>
            <p:cNvSpPr>
              <a:spLocks noChangeArrowheads="1"/>
            </p:cNvSpPr>
            <p:nvPr/>
          </p:nvSpPr>
          <p:spPr bwMode="auto">
            <a:xfrm>
              <a:off x="2207762" y="2224921"/>
              <a:ext cx="481223" cy="482874"/>
            </a:xfrm>
            <a:prstGeom prst="ellipse">
              <a:avLst/>
            </a:prstGeom>
            <a:solidFill>
              <a:srgbClr val="89C600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5" name="Freeform 381"/>
            <p:cNvSpPr>
              <a:spLocks/>
            </p:cNvSpPr>
            <p:nvPr/>
          </p:nvSpPr>
          <p:spPr bwMode="auto">
            <a:xfrm>
              <a:off x="2315893" y="2354513"/>
              <a:ext cx="264962" cy="222039"/>
            </a:xfrm>
            <a:custGeom>
              <a:avLst/>
              <a:gdLst>
                <a:gd name="connsiteX0" fmla="*/ 0 w 264962"/>
                <a:gd name="connsiteY0" fmla="*/ 89146 h 222039"/>
                <a:gd name="connsiteX1" fmla="*/ 70161 w 264962"/>
                <a:gd name="connsiteY1" fmla="*/ 89146 h 222039"/>
                <a:gd name="connsiteX2" fmla="*/ 70161 w 264962"/>
                <a:gd name="connsiteY2" fmla="*/ 101528 h 222039"/>
                <a:gd name="connsiteX3" fmla="*/ 70161 w 264962"/>
                <a:gd name="connsiteY3" fmla="*/ 208833 h 222039"/>
                <a:gd name="connsiteX4" fmla="*/ 70161 w 264962"/>
                <a:gd name="connsiteY4" fmla="*/ 220389 h 222039"/>
                <a:gd name="connsiteX5" fmla="*/ 0 w 264962"/>
                <a:gd name="connsiteY5" fmla="*/ 220389 h 222039"/>
                <a:gd name="connsiteX6" fmla="*/ 120402 w 264962"/>
                <a:gd name="connsiteY6" fmla="*/ 0 h 222039"/>
                <a:gd name="connsiteX7" fmla="*/ 171194 w 264962"/>
                <a:gd name="connsiteY7" fmla="*/ 0 h 222039"/>
                <a:gd name="connsiteX8" fmla="*/ 171194 w 264962"/>
                <a:gd name="connsiteY8" fmla="*/ 1948 h 222039"/>
                <a:gd name="connsiteX9" fmla="*/ 179008 w 264962"/>
                <a:gd name="connsiteY9" fmla="*/ 74013 h 222039"/>
                <a:gd name="connsiteX10" fmla="*/ 179008 w 264962"/>
                <a:gd name="connsiteY10" fmla="*/ 77909 h 222039"/>
                <a:gd name="connsiteX11" fmla="*/ 180961 w 264962"/>
                <a:gd name="connsiteY11" fmla="*/ 85699 h 222039"/>
                <a:gd name="connsiteX12" fmla="*/ 188775 w 264962"/>
                <a:gd name="connsiteY12" fmla="*/ 89595 h 222039"/>
                <a:gd name="connsiteX13" fmla="*/ 263009 w 264962"/>
                <a:gd name="connsiteY13" fmla="*/ 89595 h 222039"/>
                <a:gd name="connsiteX14" fmla="*/ 264962 w 264962"/>
                <a:gd name="connsiteY14" fmla="*/ 89595 h 222039"/>
                <a:gd name="connsiteX15" fmla="*/ 255195 w 264962"/>
                <a:gd name="connsiteY15" fmla="*/ 222039 h 222039"/>
                <a:gd name="connsiteX16" fmla="*/ 253241 w 264962"/>
                <a:gd name="connsiteY16" fmla="*/ 222039 h 222039"/>
                <a:gd name="connsiteX17" fmla="*/ 130170 w 264962"/>
                <a:gd name="connsiteY17" fmla="*/ 222039 h 222039"/>
                <a:gd name="connsiteX18" fmla="*/ 93053 w 264962"/>
                <a:gd name="connsiteY18" fmla="*/ 208405 h 222039"/>
                <a:gd name="connsiteX19" fmla="*/ 89146 w 264962"/>
                <a:gd name="connsiteY19" fmla="*/ 208405 h 222039"/>
                <a:gd name="connsiteX20" fmla="*/ 89146 w 264962"/>
                <a:gd name="connsiteY20" fmla="*/ 101281 h 222039"/>
                <a:gd name="connsiteX21" fmla="*/ 93053 w 264962"/>
                <a:gd name="connsiteY21" fmla="*/ 101281 h 222039"/>
                <a:gd name="connsiteX22" fmla="*/ 110635 w 264962"/>
                <a:gd name="connsiteY22" fmla="*/ 89595 h 222039"/>
                <a:gd name="connsiteX23" fmla="*/ 122356 w 264962"/>
                <a:gd name="connsiteY23" fmla="*/ 70118 h 222039"/>
                <a:gd name="connsiteX24" fmla="*/ 120402 w 264962"/>
                <a:gd name="connsiteY24" fmla="*/ 0 h 222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64962" h="222039">
                  <a:moveTo>
                    <a:pt x="0" y="89146"/>
                  </a:moveTo>
                  <a:lnTo>
                    <a:pt x="70161" y="89146"/>
                  </a:lnTo>
                  <a:lnTo>
                    <a:pt x="70161" y="101528"/>
                  </a:lnTo>
                  <a:lnTo>
                    <a:pt x="70161" y="208833"/>
                  </a:lnTo>
                  <a:lnTo>
                    <a:pt x="70161" y="220389"/>
                  </a:lnTo>
                  <a:lnTo>
                    <a:pt x="0" y="220389"/>
                  </a:lnTo>
                  <a:close/>
                  <a:moveTo>
                    <a:pt x="120402" y="0"/>
                  </a:moveTo>
                  <a:cubicBezTo>
                    <a:pt x="171194" y="0"/>
                    <a:pt x="171194" y="0"/>
                    <a:pt x="171194" y="0"/>
                  </a:cubicBezTo>
                  <a:cubicBezTo>
                    <a:pt x="171194" y="1948"/>
                    <a:pt x="171194" y="1948"/>
                    <a:pt x="171194" y="1948"/>
                  </a:cubicBezTo>
                  <a:cubicBezTo>
                    <a:pt x="171194" y="1948"/>
                    <a:pt x="177054" y="48693"/>
                    <a:pt x="179008" y="74013"/>
                  </a:cubicBezTo>
                  <a:cubicBezTo>
                    <a:pt x="179008" y="75961"/>
                    <a:pt x="179008" y="77909"/>
                    <a:pt x="179008" y="77909"/>
                  </a:cubicBezTo>
                  <a:cubicBezTo>
                    <a:pt x="179008" y="81804"/>
                    <a:pt x="179008" y="83752"/>
                    <a:pt x="180961" y="85699"/>
                  </a:cubicBezTo>
                  <a:cubicBezTo>
                    <a:pt x="182915" y="87647"/>
                    <a:pt x="186822" y="89595"/>
                    <a:pt x="188775" y="89595"/>
                  </a:cubicBezTo>
                  <a:cubicBezTo>
                    <a:pt x="263009" y="89595"/>
                    <a:pt x="263009" y="89595"/>
                    <a:pt x="263009" y="89595"/>
                  </a:cubicBezTo>
                  <a:cubicBezTo>
                    <a:pt x="264962" y="89595"/>
                    <a:pt x="264962" y="89595"/>
                    <a:pt x="264962" y="89595"/>
                  </a:cubicBezTo>
                  <a:lnTo>
                    <a:pt x="255195" y="222039"/>
                  </a:lnTo>
                  <a:cubicBezTo>
                    <a:pt x="253241" y="222039"/>
                    <a:pt x="253241" y="222039"/>
                    <a:pt x="253241" y="222039"/>
                  </a:cubicBezTo>
                  <a:cubicBezTo>
                    <a:pt x="130170" y="222039"/>
                    <a:pt x="130170" y="222039"/>
                    <a:pt x="130170" y="222039"/>
                  </a:cubicBezTo>
                  <a:cubicBezTo>
                    <a:pt x="126263" y="222039"/>
                    <a:pt x="108681" y="214248"/>
                    <a:pt x="93053" y="208405"/>
                  </a:cubicBezTo>
                  <a:cubicBezTo>
                    <a:pt x="93053" y="208405"/>
                    <a:pt x="91100" y="208405"/>
                    <a:pt x="89146" y="208405"/>
                  </a:cubicBezTo>
                  <a:cubicBezTo>
                    <a:pt x="89146" y="101281"/>
                    <a:pt x="89146" y="101281"/>
                    <a:pt x="89146" y="101281"/>
                  </a:cubicBezTo>
                  <a:cubicBezTo>
                    <a:pt x="91100" y="101281"/>
                    <a:pt x="93053" y="101281"/>
                    <a:pt x="93053" y="101281"/>
                  </a:cubicBezTo>
                  <a:cubicBezTo>
                    <a:pt x="95007" y="101281"/>
                    <a:pt x="100867" y="97386"/>
                    <a:pt x="110635" y="89595"/>
                  </a:cubicBezTo>
                  <a:cubicBezTo>
                    <a:pt x="120402" y="83752"/>
                    <a:pt x="122356" y="77909"/>
                    <a:pt x="122356" y="70118"/>
                  </a:cubicBezTo>
                  <a:cubicBezTo>
                    <a:pt x="126263" y="37007"/>
                    <a:pt x="122356" y="7791"/>
                    <a:pt x="120402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6" name="Oval 353"/>
            <p:cNvSpPr>
              <a:spLocks noChangeArrowheads="1"/>
            </p:cNvSpPr>
            <p:nvPr/>
          </p:nvSpPr>
          <p:spPr bwMode="auto">
            <a:xfrm>
              <a:off x="1561454" y="1831193"/>
              <a:ext cx="658690" cy="657864"/>
            </a:xfrm>
            <a:prstGeom prst="ellipse">
              <a:avLst/>
            </a:prstGeom>
            <a:solidFill>
              <a:srgbClr val="00BAF7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47" name="Group 375"/>
            <p:cNvGrpSpPr/>
            <p:nvPr/>
          </p:nvGrpSpPr>
          <p:grpSpPr>
            <a:xfrm>
              <a:off x="1729841" y="1950054"/>
              <a:ext cx="323567" cy="420142"/>
              <a:chOff x="1729841" y="1950054"/>
              <a:chExt cx="323567" cy="420142"/>
            </a:xfrm>
            <a:solidFill>
              <a:sysClr val="window" lastClr="FFFFFF"/>
            </a:solidFill>
          </p:grpSpPr>
          <p:sp>
            <p:nvSpPr>
              <p:cNvPr id="157" name="Freeform 354"/>
              <p:cNvSpPr>
                <a:spLocks noEditPoints="1"/>
              </p:cNvSpPr>
              <p:nvPr/>
            </p:nvSpPr>
            <p:spPr bwMode="auto">
              <a:xfrm>
                <a:off x="1729841" y="1950054"/>
                <a:ext cx="323567" cy="420142"/>
              </a:xfrm>
              <a:custGeom>
                <a:avLst/>
                <a:gdLst>
                  <a:gd name="T0" fmla="*/ 24 w 166"/>
                  <a:gd name="T1" fmla="*/ 0 h 215"/>
                  <a:gd name="T2" fmla="*/ 0 w 166"/>
                  <a:gd name="T3" fmla="*/ 191 h 215"/>
                  <a:gd name="T4" fmla="*/ 142 w 166"/>
                  <a:gd name="T5" fmla="*/ 215 h 215"/>
                  <a:gd name="T6" fmla="*/ 166 w 166"/>
                  <a:gd name="T7" fmla="*/ 24 h 215"/>
                  <a:gd name="T8" fmla="*/ 55 w 166"/>
                  <a:gd name="T9" fmla="*/ 185 h 215"/>
                  <a:gd name="T10" fmla="*/ 28 w 166"/>
                  <a:gd name="T11" fmla="*/ 192 h 215"/>
                  <a:gd name="T12" fmla="*/ 21 w 166"/>
                  <a:gd name="T13" fmla="*/ 165 h 215"/>
                  <a:gd name="T14" fmla="*/ 48 w 166"/>
                  <a:gd name="T15" fmla="*/ 158 h 215"/>
                  <a:gd name="T16" fmla="*/ 55 w 166"/>
                  <a:gd name="T17" fmla="*/ 185 h 215"/>
                  <a:gd name="T18" fmla="*/ 48 w 166"/>
                  <a:gd name="T19" fmla="*/ 154 h 215"/>
                  <a:gd name="T20" fmla="*/ 21 w 166"/>
                  <a:gd name="T21" fmla="*/ 147 h 215"/>
                  <a:gd name="T22" fmla="*/ 28 w 166"/>
                  <a:gd name="T23" fmla="*/ 120 h 215"/>
                  <a:gd name="T24" fmla="*/ 55 w 166"/>
                  <a:gd name="T25" fmla="*/ 127 h 215"/>
                  <a:gd name="T26" fmla="*/ 55 w 166"/>
                  <a:gd name="T27" fmla="*/ 109 h 215"/>
                  <a:gd name="T28" fmla="*/ 28 w 166"/>
                  <a:gd name="T29" fmla="*/ 115 h 215"/>
                  <a:gd name="T30" fmla="*/ 21 w 166"/>
                  <a:gd name="T31" fmla="*/ 88 h 215"/>
                  <a:gd name="T32" fmla="*/ 48 w 166"/>
                  <a:gd name="T33" fmla="*/ 81 h 215"/>
                  <a:gd name="T34" fmla="*/ 55 w 166"/>
                  <a:gd name="T35" fmla="*/ 109 h 215"/>
                  <a:gd name="T36" fmla="*/ 93 w 166"/>
                  <a:gd name="T37" fmla="*/ 192 h 215"/>
                  <a:gd name="T38" fmla="*/ 66 w 166"/>
                  <a:gd name="T39" fmla="*/ 185 h 215"/>
                  <a:gd name="T40" fmla="*/ 73 w 166"/>
                  <a:gd name="T41" fmla="*/ 158 h 215"/>
                  <a:gd name="T42" fmla="*/ 100 w 166"/>
                  <a:gd name="T43" fmla="*/ 165 h 215"/>
                  <a:gd name="T44" fmla="*/ 100 w 166"/>
                  <a:gd name="T45" fmla="*/ 147 h 215"/>
                  <a:gd name="T46" fmla="*/ 73 w 166"/>
                  <a:gd name="T47" fmla="*/ 154 h 215"/>
                  <a:gd name="T48" fmla="*/ 66 w 166"/>
                  <a:gd name="T49" fmla="*/ 127 h 215"/>
                  <a:gd name="T50" fmla="*/ 93 w 166"/>
                  <a:gd name="T51" fmla="*/ 120 h 215"/>
                  <a:gd name="T52" fmla="*/ 100 w 166"/>
                  <a:gd name="T53" fmla="*/ 147 h 215"/>
                  <a:gd name="T54" fmla="*/ 93 w 166"/>
                  <a:gd name="T55" fmla="*/ 115 h 215"/>
                  <a:gd name="T56" fmla="*/ 66 w 166"/>
                  <a:gd name="T57" fmla="*/ 109 h 215"/>
                  <a:gd name="T58" fmla="*/ 73 w 166"/>
                  <a:gd name="T59" fmla="*/ 81 h 215"/>
                  <a:gd name="T60" fmla="*/ 100 w 166"/>
                  <a:gd name="T61" fmla="*/ 88 h 215"/>
                  <a:gd name="T62" fmla="*/ 144 w 166"/>
                  <a:gd name="T63" fmla="*/ 186 h 215"/>
                  <a:gd name="T64" fmla="*/ 117 w 166"/>
                  <a:gd name="T65" fmla="*/ 193 h 215"/>
                  <a:gd name="T66" fmla="*/ 110 w 166"/>
                  <a:gd name="T67" fmla="*/ 127 h 215"/>
                  <a:gd name="T68" fmla="*/ 137 w 166"/>
                  <a:gd name="T69" fmla="*/ 120 h 215"/>
                  <a:gd name="T70" fmla="*/ 144 w 166"/>
                  <a:gd name="T71" fmla="*/ 186 h 215"/>
                  <a:gd name="T72" fmla="*/ 137 w 166"/>
                  <a:gd name="T73" fmla="*/ 115 h 215"/>
                  <a:gd name="T74" fmla="*/ 110 w 166"/>
                  <a:gd name="T75" fmla="*/ 109 h 215"/>
                  <a:gd name="T76" fmla="*/ 117 w 166"/>
                  <a:gd name="T77" fmla="*/ 81 h 215"/>
                  <a:gd name="T78" fmla="*/ 144 w 166"/>
                  <a:gd name="T79" fmla="*/ 88 h 215"/>
                  <a:gd name="T80" fmla="*/ 144 w 166"/>
                  <a:gd name="T81" fmla="*/ 65 h 215"/>
                  <a:gd name="T82" fmla="*/ 28 w 166"/>
                  <a:gd name="T83" fmla="*/ 72 h 215"/>
                  <a:gd name="T84" fmla="*/ 21 w 166"/>
                  <a:gd name="T85" fmla="*/ 32 h 215"/>
                  <a:gd name="T86" fmla="*/ 137 w 166"/>
                  <a:gd name="T87" fmla="*/ 25 h 215"/>
                  <a:gd name="T88" fmla="*/ 144 w 166"/>
                  <a:gd name="T89" fmla="*/ 6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6" h="215">
                    <a:moveTo>
                      <a:pt x="142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0"/>
                      <a:pt x="0" y="24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204"/>
                      <a:pt x="11" y="215"/>
                      <a:pt x="24" y="215"/>
                    </a:cubicBezTo>
                    <a:cubicBezTo>
                      <a:pt x="142" y="215"/>
                      <a:pt x="142" y="215"/>
                      <a:pt x="142" y="215"/>
                    </a:cubicBezTo>
                    <a:cubicBezTo>
                      <a:pt x="155" y="215"/>
                      <a:pt x="166" y="204"/>
                      <a:pt x="166" y="191"/>
                    </a:cubicBezTo>
                    <a:cubicBezTo>
                      <a:pt x="166" y="24"/>
                      <a:pt x="166" y="24"/>
                      <a:pt x="166" y="24"/>
                    </a:cubicBezTo>
                    <a:cubicBezTo>
                      <a:pt x="166" y="10"/>
                      <a:pt x="155" y="0"/>
                      <a:pt x="142" y="0"/>
                    </a:cubicBezTo>
                    <a:close/>
                    <a:moveTo>
                      <a:pt x="55" y="185"/>
                    </a:moveTo>
                    <a:cubicBezTo>
                      <a:pt x="55" y="189"/>
                      <a:pt x="52" y="192"/>
                      <a:pt x="48" y="192"/>
                    </a:cubicBezTo>
                    <a:cubicBezTo>
                      <a:pt x="28" y="192"/>
                      <a:pt x="28" y="192"/>
                      <a:pt x="28" y="192"/>
                    </a:cubicBezTo>
                    <a:cubicBezTo>
                      <a:pt x="24" y="192"/>
                      <a:pt x="21" y="189"/>
                      <a:pt x="21" y="185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61"/>
                      <a:pt x="24" y="158"/>
                      <a:pt x="28" y="158"/>
                    </a:cubicBezTo>
                    <a:cubicBezTo>
                      <a:pt x="48" y="158"/>
                      <a:pt x="48" y="158"/>
                      <a:pt x="48" y="158"/>
                    </a:cubicBezTo>
                    <a:cubicBezTo>
                      <a:pt x="52" y="158"/>
                      <a:pt x="55" y="161"/>
                      <a:pt x="55" y="165"/>
                    </a:cubicBezTo>
                    <a:lnTo>
                      <a:pt x="55" y="185"/>
                    </a:lnTo>
                    <a:close/>
                    <a:moveTo>
                      <a:pt x="55" y="147"/>
                    </a:moveTo>
                    <a:cubicBezTo>
                      <a:pt x="55" y="151"/>
                      <a:pt x="52" y="154"/>
                      <a:pt x="48" y="154"/>
                    </a:cubicBezTo>
                    <a:cubicBezTo>
                      <a:pt x="28" y="154"/>
                      <a:pt x="28" y="154"/>
                      <a:pt x="28" y="154"/>
                    </a:cubicBezTo>
                    <a:cubicBezTo>
                      <a:pt x="24" y="154"/>
                      <a:pt x="21" y="151"/>
                      <a:pt x="21" y="147"/>
                    </a:cubicBezTo>
                    <a:cubicBezTo>
                      <a:pt x="21" y="127"/>
                      <a:pt x="21" y="127"/>
                      <a:pt x="21" y="127"/>
                    </a:cubicBezTo>
                    <a:cubicBezTo>
                      <a:pt x="21" y="123"/>
                      <a:pt x="24" y="120"/>
                      <a:pt x="28" y="120"/>
                    </a:cubicBezTo>
                    <a:cubicBezTo>
                      <a:pt x="48" y="120"/>
                      <a:pt x="48" y="120"/>
                      <a:pt x="48" y="120"/>
                    </a:cubicBezTo>
                    <a:cubicBezTo>
                      <a:pt x="52" y="120"/>
                      <a:pt x="55" y="123"/>
                      <a:pt x="55" y="127"/>
                    </a:cubicBezTo>
                    <a:lnTo>
                      <a:pt x="55" y="147"/>
                    </a:lnTo>
                    <a:close/>
                    <a:moveTo>
                      <a:pt x="55" y="109"/>
                    </a:moveTo>
                    <a:cubicBezTo>
                      <a:pt x="55" y="112"/>
                      <a:pt x="52" y="115"/>
                      <a:pt x="48" y="115"/>
                    </a:cubicBezTo>
                    <a:cubicBezTo>
                      <a:pt x="28" y="115"/>
                      <a:pt x="28" y="115"/>
                      <a:pt x="28" y="115"/>
                    </a:cubicBezTo>
                    <a:cubicBezTo>
                      <a:pt x="24" y="115"/>
                      <a:pt x="21" y="112"/>
                      <a:pt x="21" y="109"/>
                    </a:cubicBezTo>
                    <a:cubicBezTo>
                      <a:pt x="21" y="88"/>
                      <a:pt x="21" y="88"/>
                      <a:pt x="21" y="88"/>
                    </a:cubicBezTo>
                    <a:cubicBezTo>
                      <a:pt x="21" y="84"/>
                      <a:pt x="24" y="81"/>
                      <a:pt x="28" y="81"/>
                    </a:cubicBezTo>
                    <a:cubicBezTo>
                      <a:pt x="48" y="81"/>
                      <a:pt x="48" y="81"/>
                      <a:pt x="48" y="81"/>
                    </a:cubicBezTo>
                    <a:cubicBezTo>
                      <a:pt x="52" y="81"/>
                      <a:pt x="55" y="84"/>
                      <a:pt x="55" y="88"/>
                    </a:cubicBezTo>
                    <a:lnTo>
                      <a:pt x="55" y="109"/>
                    </a:lnTo>
                    <a:close/>
                    <a:moveTo>
                      <a:pt x="100" y="185"/>
                    </a:moveTo>
                    <a:cubicBezTo>
                      <a:pt x="100" y="189"/>
                      <a:pt x="97" y="192"/>
                      <a:pt x="93" y="192"/>
                    </a:cubicBezTo>
                    <a:cubicBezTo>
                      <a:pt x="73" y="192"/>
                      <a:pt x="73" y="192"/>
                      <a:pt x="73" y="192"/>
                    </a:cubicBezTo>
                    <a:cubicBezTo>
                      <a:pt x="69" y="192"/>
                      <a:pt x="66" y="189"/>
                      <a:pt x="66" y="185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66" y="161"/>
                      <a:pt x="69" y="158"/>
                      <a:pt x="73" y="158"/>
                    </a:cubicBezTo>
                    <a:cubicBezTo>
                      <a:pt x="93" y="158"/>
                      <a:pt x="93" y="158"/>
                      <a:pt x="93" y="158"/>
                    </a:cubicBezTo>
                    <a:cubicBezTo>
                      <a:pt x="97" y="158"/>
                      <a:pt x="100" y="161"/>
                      <a:pt x="100" y="165"/>
                    </a:cubicBezTo>
                    <a:lnTo>
                      <a:pt x="100" y="185"/>
                    </a:lnTo>
                    <a:close/>
                    <a:moveTo>
                      <a:pt x="100" y="147"/>
                    </a:moveTo>
                    <a:cubicBezTo>
                      <a:pt x="100" y="151"/>
                      <a:pt x="97" y="154"/>
                      <a:pt x="93" y="154"/>
                    </a:cubicBezTo>
                    <a:cubicBezTo>
                      <a:pt x="73" y="154"/>
                      <a:pt x="73" y="154"/>
                      <a:pt x="73" y="154"/>
                    </a:cubicBezTo>
                    <a:cubicBezTo>
                      <a:pt x="69" y="154"/>
                      <a:pt x="66" y="151"/>
                      <a:pt x="66" y="147"/>
                    </a:cubicBezTo>
                    <a:cubicBezTo>
                      <a:pt x="66" y="127"/>
                      <a:pt x="66" y="127"/>
                      <a:pt x="66" y="127"/>
                    </a:cubicBezTo>
                    <a:cubicBezTo>
                      <a:pt x="66" y="123"/>
                      <a:pt x="69" y="120"/>
                      <a:pt x="73" y="120"/>
                    </a:cubicBezTo>
                    <a:cubicBezTo>
                      <a:pt x="93" y="120"/>
                      <a:pt x="93" y="120"/>
                      <a:pt x="93" y="120"/>
                    </a:cubicBezTo>
                    <a:cubicBezTo>
                      <a:pt x="97" y="120"/>
                      <a:pt x="100" y="123"/>
                      <a:pt x="100" y="127"/>
                    </a:cubicBezTo>
                    <a:lnTo>
                      <a:pt x="100" y="147"/>
                    </a:lnTo>
                    <a:close/>
                    <a:moveTo>
                      <a:pt x="100" y="109"/>
                    </a:moveTo>
                    <a:cubicBezTo>
                      <a:pt x="100" y="112"/>
                      <a:pt x="97" y="115"/>
                      <a:pt x="93" y="115"/>
                    </a:cubicBezTo>
                    <a:cubicBezTo>
                      <a:pt x="73" y="115"/>
                      <a:pt x="73" y="115"/>
                      <a:pt x="73" y="115"/>
                    </a:cubicBezTo>
                    <a:cubicBezTo>
                      <a:pt x="69" y="115"/>
                      <a:pt x="66" y="112"/>
                      <a:pt x="66" y="109"/>
                    </a:cubicBezTo>
                    <a:cubicBezTo>
                      <a:pt x="66" y="88"/>
                      <a:pt x="66" y="88"/>
                      <a:pt x="66" y="88"/>
                    </a:cubicBezTo>
                    <a:cubicBezTo>
                      <a:pt x="66" y="84"/>
                      <a:pt x="69" y="81"/>
                      <a:pt x="73" y="81"/>
                    </a:cubicBezTo>
                    <a:cubicBezTo>
                      <a:pt x="93" y="81"/>
                      <a:pt x="93" y="81"/>
                      <a:pt x="93" y="81"/>
                    </a:cubicBezTo>
                    <a:cubicBezTo>
                      <a:pt x="97" y="81"/>
                      <a:pt x="100" y="84"/>
                      <a:pt x="100" y="88"/>
                    </a:cubicBezTo>
                    <a:lnTo>
                      <a:pt x="100" y="109"/>
                    </a:lnTo>
                    <a:close/>
                    <a:moveTo>
                      <a:pt x="144" y="186"/>
                    </a:moveTo>
                    <a:cubicBezTo>
                      <a:pt x="144" y="190"/>
                      <a:pt x="141" y="193"/>
                      <a:pt x="137" y="193"/>
                    </a:cubicBezTo>
                    <a:cubicBezTo>
                      <a:pt x="117" y="193"/>
                      <a:pt x="117" y="193"/>
                      <a:pt x="117" y="193"/>
                    </a:cubicBezTo>
                    <a:cubicBezTo>
                      <a:pt x="113" y="193"/>
                      <a:pt x="110" y="190"/>
                      <a:pt x="110" y="186"/>
                    </a:cubicBezTo>
                    <a:cubicBezTo>
                      <a:pt x="110" y="127"/>
                      <a:pt x="110" y="127"/>
                      <a:pt x="110" y="127"/>
                    </a:cubicBezTo>
                    <a:cubicBezTo>
                      <a:pt x="110" y="123"/>
                      <a:pt x="113" y="120"/>
                      <a:pt x="117" y="120"/>
                    </a:cubicBezTo>
                    <a:cubicBezTo>
                      <a:pt x="137" y="120"/>
                      <a:pt x="137" y="120"/>
                      <a:pt x="137" y="120"/>
                    </a:cubicBezTo>
                    <a:cubicBezTo>
                      <a:pt x="141" y="120"/>
                      <a:pt x="144" y="123"/>
                      <a:pt x="144" y="127"/>
                    </a:cubicBezTo>
                    <a:lnTo>
                      <a:pt x="144" y="186"/>
                    </a:lnTo>
                    <a:close/>
                    <a:moveTo>
                      <a:pt x="144" y="109"/>
                    </a:moveTo>
                    <a:cubicBezTo>
                      <a:pt x="144" y="112"/>
                      <a:pt x="141" y="115"/>
                      <a:pt x="137" y="115"/>
                    </a:cubicBezTo>
                    <a:cubicBezTo>
                      <a:pt x="117" y="115"/>
                      <a:pt x="117" y="115"/>
                      <a:pt x="117" y="115"/>
                    </a:cubicBezTo>
                    <a:cubicBezTo>
                      <a:pt x="113" y="115"/>
                      <a:pt x="110" y="112"/>
                      <a:pt x="110" y="109"/>
                    </a:cubicBezTo>
                    <a:cubicBezTo>
                      <a:pt x="110" y="88"/>
                      <a:pt x="110" y="88"/>
                      <a:pt x="110" y="88"/>
                    </a:cubicBezTo>
                    <a:cubicBezTo>
                      <a:pt x="110" y="84"/>
                      <a:pt x="113" y="81"/>
                      <a:pt x="117" y="81"/>
                    </a:cubicBezTo>
                    <a:cubicBezTo>
                      <a:pt x="137" y="81"/>
                      <a:pt x="137" y="81"/>
                      <a:pt x="137" y="81"/>
                    </a:cubicBezTo>
                    <a:cubicBezTo>
                      <a:pt x="141" y="81"/>
                      <a:pt x="144" y="84"/>
                      <a:pt x="144" y="88"/>
                    </a:cubicBezTo>
                    <a:lnTo>
                      <a:pt x="144" y="109"/>
                    </a:lnTo>
                    <a:close/>
                    <a:moveTo>
                      <a:pt x="144" y="65"/>
                    </a:moveTo>
                    <a:cubicBezTo>
                      <a:pt x="144" y="69"/>
                      <a:pt x="141" y="72"/>
                      <a:pt x="137" y="72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24" y="72"/>
                      <a:pt x="21" y="69"/>
                      <a:pt x="21" y="65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28"/>
                      <a:pt x="24" y="25"/>
                      <a:pt x="28" y="25"/>
                    </a:cubicBezTo>
                    <a:cubicBezTo>
                      <a:pt x="137" y="25"/>
                      <a:pt x="137" y="25"/>
                      <a:pt x="137" y="25"/>
                    </a:cubicBezTo>
                    <a:cubicBezTo>
                      <a:pt x="141" y="25"/>
                      <a:pt x="144" y="28"/>
                      <a:pt x="144" y="32"/>
                    </a:cubicBezTo>
                    <a:lnTo>
                      <a:pt x="144" y="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8" name="Rectangle 355"/>
              <p:cNvSpPr>
                <a:spLocks noChangeArrowheads="1"/>
              </p:cNvSpPr>
              <p:nvPr/>
            </p:nvSpPr>
            <p:spPr bwMode="auto">
              <a:xfrm>
                <a:off x="1790097" y="2018565"/>
                <a:ext cx="201404" cy="528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9" name="Rectangle 356"/>
              <p:cNvSpPr>
                <a:spLocks noChangeArrowheads="1"/>
              </p:cNvSpPr>
              <p:nvPr/>
            </p:nvSpPr>
            <p:spPr bwMode="auto">
              <a:xfrm>
                <a:off x="1790097" y="2127521"/>
                <a:ext cx="27239" cy="272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60" name="Rectangle 357"/>
              <p:cNvSpPr>
                <a:spLocks noChangeArrowheads="1"/>
              </p:cNvSpPr>
              <p:nvPr/>
            </p:nvSpPr>
            <p:spPr bwMode="auto">
              <a:xfrm>
                <a:off x="1964262" y="2127521"/>
                <a:ext cx="27239" cy="272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61" name="Rectangle 358"/>
              <p:cNvSpPr>
                <a:spLocks noChangeArrowheads="1"/>
              </p:cNvSpPr>
              <p:nvPr/>
            </p:nvSpPr>
            <p:spPr bwMode="auto">
              <a:xfrm>
                <a:off x="1790097" y="2203460"/>
                <a:ext cx="27239" cy="2806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62" name="Rectangle 359"/>
              <p:cNvSpPr>
                <a:spLocks noChangeArrowheads="1"/>
              </p:cNvSpPr>
              <p:nvPr/>
            </p:nvSpPr>
            <p:spPr bwMode="auto">
              <a:xfrm>
                <a:off x="1964262" y="2203460"/>
                <a:ext cx="27239" cy="10400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63" name="Rectangle 360"/>
              <p:cNvSpPr>
                <a:spLocks noChangeArrowheads="1"/>
              </p:cNvSpPr>
              <p:nvPr/>
            </p:nvSpPr>
            <p:spPr bwMode="auto">
              <a:xfrm>
                <a:off x="1877592" y="2203460"/>
                <a:ext cx="28064" cy="2806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64" name="Rectangle 361"/>
              <p:cNvSpPr>
                <a:spLocks noChangeArrowheads="1"/>
              </p:cNvSpPr>
              <p:nvPr/>
            </p:nvSpPr>
            <p:spPr bwMode="auto">
              <a:xfrm>
                <a:off x="1790097" y="2277748"/>
                <a:ext cx="27239" cy="272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65" name="Rectangle 362"/>
              <p:cNvSpPr>
                <a:spLocks noChangeArrowheads="1"/>
              </p:cNvSpPr>
              <p:nvPr/>
            </p:nvSpPr>
            <p:spPr bwMode="auto">
              <a:xfrm>
                <a:off x="1877592" y="2277748"/>
                <a:ext cx="28064" cy="272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66" name="Rectangle 363"/>
              <p:cNvSpPr>
                <a:spLocks noChangeArrowheads="1"/>
              </p:cNvSpPr>
              <p:nvPr/>
            </p:nvSpPr>
            <p:spPr bwMode="auto">
              <a:xfrm>
                <a:off x="1877592" y="2127521"/>
                <a:ext cx="28064" cy="272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148" name="Oval 364"/>
            <p:cNvSpPr>
              <a:spLocks noChangeArrowheads="1"/>
            </p:cNvSpPr>
            <p:nvPr/>
          </p:nvSpPr>
          <p:spPr bwMode="auto">
            <a:xfrm>
              <a:off x="1649775" y="2506391"/>
              <a:ext cx="822124" cy="823775"/>
            </a:xfrm>
            <a:prstGeom prst="ellipse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49" name="Group 380"/>
            <p:cNvGrpSpPr/>
            <p:nvPr/>
          </p:nvGrpSpPr>
          <p:grpSpPr>
            <a:xfrm>
              <a:off x="1847051" y="2702017"/>
              <a:ext cx="427571" cy="430873"/>
              <a:chOff x="1847051" y="2702017"/>
              <a:chExt cx="427571" cy="430873"/>
            </a:xfrm>
            <a:solidFill>
              <a:sysClr val="window" lastClr="FFFFFF"/>
            </a:solidFill>
          </p:grpSpPr>
          <p:sp>
            <p:nvSpPr>
              <p:cNvPr id="153" name="Freeform 365"/>
              <p:cNvSpPr>
                <a:spLocks/>
              </p:cNvSpPr>
              <p:nvPr/>
            </p:nvSpPr>
            <p:spPr bwMode="auto">
              <a:xfrm>
                <a:off x="2034423" y="2702017"/>
                <a:ext cx="156005" cy="206356"/>
              </a:xfrm>
              <a:custGeom>
                <a:avLst/>
                <a:gdLst>
                  <a:gd name="T0" fmla="*/ 5 w 80"/>
                  <a:gd name="T1" fmla="*/ 106 h 106"/>
                  <a:gd name="T2" fmla="*/ 22 w 80"/>
                  <a:gd name="T3" fmla="*/ 106 h 106"/>
                  <a:gd name="T4" fmla="*/ 27 w 80"/>
                  <a:gd name="T5" fmla="*/ 103 h 106"/>
                  <a:gd name="T6" fmla="*/ 39 w 80"/>
                  <a:gd name="T7" fmla="*/ 80 h 106"/>
                  <a:gd name="T8" fmla="*/ 39 w 80"/>
                  <a:gd name="T9" fmla="*/ 80 h 106"/>
                  <a:gd name="T10" fmla="*/ 79 w 80"/>
                  <a:gd name="T11" fmla="*/ 8 h 106"/>
                  <a:gd name="T12" fmla="*/ 77 w 80"/>
                  <a:gd name="T13" fmla="*/ 1 h 106"/>
                  <a:gd name="T14" fmla="*/ 69 w 80"/>
                  <a:gd name="T15" fmla="*/ 3 h 106"/>
                  <a:gd name="T16" fmla="*/ 24 w 80"/>
                  <a:gd name="T17" fmla="*/ 85 h 106"/>
                  <a:gd name="T18" fmla="*/ 24 w 80"/>
                  <a:gd name="T19" fmla="*/ 85 h 106"/>
                  <a:gd name="T20" fmla="*/ 20 w 80"/>
                  <a:gd name="T21" fmla="*/ 93 h 106"/>
                  <a:gd name="T22" fmla="*/ 16 w 80"/>
                  <a:gd name="T23" fmla="*/ 95 h 106"/>
                  <a:gd name="T24" fmla="*/ 5 w 80"/>
                  <a:gd name="T25" fmla="*/ 95 h 106"/>
                  <a:gd name="T26" fmla="*/ 0 w 80"/>
                  <a:gd name="T27" fmla="*/ 100 h 106"/>
                  <a:gd name="T28" fmla="*/ 5 w 80"/>
                  <a:gd name="T29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0" h="106">
                    <a:moveTo>
                      <a:pt x="5" y="106"/>
                    </a:moveTo>
                    <a:cubicBezTo>
                      <a:pt x="22" y="106"/>
                      <a:pt x="22" y="106"/>
                      <a:pt x="22" y="106"/>
                    </a:cubicBezTo>
                    <a:cubicBezTo>
                      <a:pt x="24" y="106"/>
                      <a:pt x="26" y="105"/>
                      <a:pt x="27" y="103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80" y="6"/>
                      <a:pt x="79" y="3"/>
                      <a:pt x="77" y="1"/>
                    </a:cubicBezTo>
                    <a:cubicBezTo>
                      <a:pt x="74" y="0"/>
                      <a:pt x="71" y="1"/>
                      <a:pt x="69" y="3"/>
                    </a:cubicBezTo>
                    <a:cubicBezTo>
                      <a:pt x="24" y="85"/>
                      <a:pt x="24" y="85"/>
                      <a:pt x="24" y="85"/>
                    </a:cubicBezTo>
                    <a:cubicBezTo>
                      <a:pt x="24" y="85"/>
                      <a:pt x="24" y="85"/>
                      <a:pt x="24" y="85"/>
                    </a:cubicBezTo>
                    <a:cubicBezTo>
                      <a:pt x="20" y="93"/>
                      <a:pt x="20" y="93"/>
                      <a:pt x="20" y="93"/>
                    </a:cubicBezTo>
                    <a:cubicBezTo>
                      <a:pt x="19" y="94"/>
                      <a:pt x="18" y="95"/>
                      <a:pt x="16" y="95"/>
                    </a:cubicBezTo>
                    <a:cubicBezTo>
                      <a:pt x="5" y="95"/>
                      <a:pt x="5" y="95"/>
                      <a:pt x="5" y="95"/>
                    </a:cubicBezTo>
                    <a:cubicBezTo>
                      <a:pt x="2" y="95"/>
                      <a:pt x="0" y="97"/>
                      <a:pt x="0" y="100"/>
                    </a:cubicBezTo>
                    <a:cubicBezTo>
                      <a:pt x="0" y="103"/>
                      <a:pt x="2" y="106"/>
                      <a:pt x="5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4" name="Freeform 366"/>
              <p:cNvSpPr>
                <a:spLocks/>
              </p:cNvSpPr>
              <p:nvPr/>
            </p:nvSpPr>
            <p:spPr bwMode="auto">
              <a:xfrm>
                <a:off x="1847051" y="2871229"/>
                <a:ext cx="181594" cy="51176"/>
              </a:xfrm>
              <a:custGeom>
                <a:avLst/>
                <a:gdLst>
                  <a:gd name="T0" fmla="*/ 93 w 93"/>
                  <a:gd name="T1" fmla="*/ 26 h 26"/>
                  <a:gd name="T2" fmla="*/ 92 w 93"/>
                  <a:gd name="T3" fmla="*/ 26 h 26"/>
                  <a:gd name="T4" fmla="*/ 90 w 93"/>
                  <a:gd name="T5" fmla="*/ 24 h 26"/>
                  <a:gd name="T6" fmla="*/ 90 w 93"/>
                  <a:gd name="T7" fmla="*/ 24 h 26"/>
                  <a:gd name="T8" fmla="*/ 88 w 93"/>
                  <a:gd name="T9" fmla="*/ 22 h 26"/>
                  <a:gd name="T10" fmla="*/ 88 w 93"/>
                  <a:gd name="T11" fmla="*/ 22 h 26"/>
                  <a:gd name="T12" fmla="*/ 87 w 93"/>
                  <a:gd name="T13" fmla="*/ 20 h 26"/>
                  <a:gd name="T14" fmla="*/ 87 w 93"/>
                  <a:gd name="T15" fmla="*/ 19 h 26"/>
                  <a:gd name="T16" fmla="*/ 86 w 93"/>
                  <a:gd name="T17" fmla="*/ 17 h 26"/>
                  <a:gd name="T18" fmla="*/ 86 w 93"/>
                  <a:gd name="T19" fmla="*/ 16 h 26"/>
                  <a:gd name="T20" fmla="*/ 86 w 93"/>
                  <a:gd name="T21" fmla="*/ 13 h 26"/>
                  <a:gd name="T22" fmla="*/ 86 w 93"/>
                  <a:gd name="T23" fmla="*/ 11 h 26"/>
                  <a:gd name="T24" fmla="*/ 86 w 93"/>
                  <a:gd name="T25" fmla="*/ 10 h 26"/>
                  <a:gd name="T26" fmla="*/ 87 w 93"/>
                  <a:gd name="T27" fmla="*/ 8 h 26"/>
                  <a:gd name="T28" fmla="*/ 87 w 93"/>
                  <a:gd name="T29" fmla="*/ 7 h 26"/>
                  <a:gd name="T30" fmla="*/ 88 w 93"/>
                  <a:gd name="T31" fmla="*/ 5 h 26"/>
                  <a:gd name="T32" fmla="*/ 88 w 93"/>
                  <a:gd name="T33" fmla="*/ 5 h 26"/>
                  <a:gd name="T34" fmla="*/ 90 w 93"/>
                  <a:gd name="T35" fmla="*/ 3 h 26"/>
                  <a:gd name="T36" fmla="*/ 90 w 93"/>
                  <a:gd name="T37" fmla="*/ 2 h 26"/>
                  <a:gd name="T38" fmla="*/ 92 w 93"/>
                  <a:gd name="T39" fmla="*/ 1 h 26"/>
                  <a:gd name="T40" fmla="*/ 93 w 93"/>
                  <a:gd name="T41" fmla="*/ 1 h 26"/>
                  <a:gd name="T42" fmla="*/ 93 w 93"/>
                  <a:gd name="T43" fmla="*/ 0 h 26"/>
                  <a:gd name="T44" fmla="*/ 13 w 93"/>
                  <a:gd name="T45" fmla="*/ 0 h 26"/>
                  <a:gd name="T46" fmla="*/ 0 w 93"/>
                  <a:gd name="T47" fmla="*/ 13 h 26"/>
                  <a:gd name="T48" fmla="*/ 13 w 93"/>
                  <a:gd name="T49" fmla="*/ 26 h 26"/>
                  <a:gd name="T50" fmla="*/ 93 w 93"/>
                  <a:gd name="T51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3" h="26">
                    <a:moveTo>
                      <a:pt x="93" y="26"/>
                    </a:moveTo>
                    <a:cubicBezTo>
                      <a:pt x="92" y="26"/>
                      <a:pt x="92" y="26"/>
                      <a:pt x="92" y="26"/>
                    </a:cubicBezTo>
                    <a:cubicBezTo>
                      <a:pt x="91" y="25"/>
                      <a:pt x="91" y="25"/>
                      <a:pt x="90" y="24"/>
                    </a:cubicBezTo>
                    <a:cubicBezTo>
                      <a:pt x="90" y="24"/>
                      <a:pt x="90" y="24"/>
                      <a:pt x="90" y="24"/>
                    </a:cubicBezTo>
                    <a:cubicBezTo>
                      <a:pt x="89" y="24"/>
                      <a:pt x="89" y="23"/>
                      <a:pt x="88" y="22"/>
                    </a:cubicBezTo>
                    <a:cubicBezTo>
                      <a:pt x="88" y="22"/>
                      <a:pt x="88" y="22"/>
                      <a:pt x="88" y="22"/>
                    </a:cubicBezTo>
                    <a:cubicBezTo>
                      <a:pt x="88" y="21"/>
                      <a:pt x="87" y="20"/>
                      <a:pt x="87" y="20"/>
                    </a:cubicBezTo>
                    <a:cubicBezTo>
                      <a:pt x="87" y="19"/>
                      <a:pt x="87" y="19"/>
                      <a:pt x="87" y="19"/>
                    </a:cubicBezTo>
                    <a:cubicBezTo>
                      <a:pt x="86" y="18"/>
                      <a:pt x="86" y="18"/>
                      <a:pt x="86" y="17"/>
                    </a:cubicBezTo>
                    <a:cubicBezTo>
                      <a:pt x="86" y="16"/>
                      <a:pt x="86" y="16"/>
                      <a:pt x="86" y="16"/>
                    </a:cubicBezTo>
                    <a:cubicBezTo>
                      <a:pt x="86" y="15"/>
                      <a:pt x="86" y="14"/>
                      <a:pt x="86" y="13"/>
                    </a:cubicBezTo>
                    <a:cubicBezTo>
                      <a:pt x="86" y="12"/>
                      <a:pt x="86" y="12"/>
                      <a:pt x="86" y="11"/>
                    </a:cubicBezTo>
                    <a:cubicBezTo>
                      <a:pt x="86" y="10"/>
                      <a:pt x="86" y="10"/>
                      <a:pt x="86" y="10"/>
                    </a:cubicBezTo>
                    <a:cubicBezTo>
                      <a:pt x="86" y="9"/>
                      <a:pt x="86" y="8"/>
                      <a:pt x="87" y="8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7" y="7"/>
                      <a:pt x="88" y="6"/>
                      <a:pt x="88" y="5"/>
                    </a:cubicBezTo>
                    <a:cubicBezTo>
                      <a:pt x="88" y="5"/>
                      <a:pt x="88" y="5"/>
                      <a:pt x="88" y="5"/>
                    </a:cubicBezTo>
                    <a:cubicBezTo>
                      <a:pt x="89" y="4"/>
                      <a:pt x="89" y="3"/>
                      <a:pt x="90" y="3"/>
                    </a:cubicBezTo>
                    <a:cubicBezTo>
                      <a:pt x="90" y="2"/>
                      <a:pt x="90" y="2"/>
                      <a:pt x="90" y="2"/>
                    </a:cubicBezTo>
                    <a:cubicBezTo>
                      <a:pt x="91" y="2"/>
                      <a:pt x="91" y="1"/>
                      <a:pt x="92" y="1"/>
                    </a:cubicBezTo>
                    <a:cubicBezTo>
                      <a:pt x="93" y="1"/>
                      <a:pt x="93" y="1"/>
                      <a:pt x="93" y="1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5" y="0"/>
                      <a:pt x="0" y="6"/>
                      <a:pt x="0" y="13"/>
                    </a:cubicBezTo>
                    <a:cubicBezTo>
                      <a:pt x="0" y="21"/>
                      <a:pt x="5" y="26"/>
                      <a:pt x="13" y="26"/>
                    </a:cubicBezTo>
                    <a:cubicBezTo>
                      <a:pt x="93" y="26"/>
                      <a:pt x="93" y="26"/>
                      <a:pt x="9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5" name="Freeform 367"/>
              <p:cNvSpPr>
                <a:spLocks noEditPoints="1"/>
              </p:cNvSpPr>
              <p:nvPr/>
            </p:nvSpPr>
            <p:spPr bwMode="auto">
              <a:xfrm>
                <a:off x="1880068" y="2941391"/>
                <a:ext cx="359060" cy="191499"/>
              </a:xfrm>
              <a:custGeom>
                <a:avLst/>
                <a:gdLst>
                  <a:gd name="T0" fmla="*/ 17 w 184"/>
                  <a:gd name="T1" fmla="*/ 89 h 98"/>
                  <a:gd name="T2" fmla="*/ 26 w 184"/>
                  <a:gd name="T3" fmla="*/ 98 h 98"/>
                  <a:gd name="T4" fmla="*/ 27 w 184"/>
                  <a:gd name="T5" fmla="*/ 98 h 98"/>
                  <a:gd name="T6" fmla="*/ 158 w 184"/>
                  <a:gd name="T7" fmla="*/ 98 h 98"/>
                  <a:gd name="T8" fmla="*/ 159 w 184"/>
                  <a:gd name="T9" fmla="*/ 98 h 98"/>
                  <a:gd name="T10" fmla="*/ 159 w 184"/>
                  <a:gd name="T11" fmla="*/ 98 h 98"/>
                  <a:gd name="T12" fmla="*/ 167 w 184"/>
                  <a:gd name="T13" fmla="*/ 89 h 98"/>
                  <a:gd name="T14" fmla="*/ 184 w 184"/>
                  <a:gd name="T15" fmla="*/ 0 h 98"/>
                  <a:gd name="T16" fmla="*/ 0 w 184"/>
                  <a:gd name="T17" fmla="*/ 0 h 98"/>
                  <a:gd name="T18" fmla="*/ 17 w 184"/>
                  <a:gd name="T19" fmla="*/ 89 h 98"/>
                  <a:gd name="T20" fmla="*/ 140 w 184"/>
                  <a:gd name="T21" fmla="*/ 80 h 98"/>
                  <a:gd name="T22" fmla="*/ 155 w 184"/>
                  <a:gd name="T23" fmla="*/ 12 h 98"/>
                  <a:gd name="T24" fmla="*/ 161 w 184"/>
                  <a:gd name="T25" fmla="*/ 8 h 98"/>
                  <a:gd name="T26" fmla="*/ 165 w 184"/>
                  <a:gd name="T27" fmla="*/ 14 h 98"/>
                  <a:gd name="T28" fmla="*/ 149 w 184"/>
                  <a:gd name="T29" fmla="*/ 82 h 98"/>
                  <a:gd name="T30" fmla="*/ 144 w 184"/>
                  <a:gd name="T31" fmla="*/ 86 h 98"/>
                  <a:gd name="T32" fmla="*/ 143 w 184"/>
                  <a:gd name="T33" fmla="*/ 86 h 98"/>
                  <a:gd name="T34" fmla="*/ 140 w 184"/>
                  <a:gd name="T35" fmla="*/ 80 h 98"/>
                  <a:gd name="T36" fmla="*/ 122 w 184"/>
                  <a:gd name="T37" fmla="*/ 12 h 98"/>
                  <a:gd name="T38" fmla="*/ 127 w 184"/>
                  <a:gd name="T39" fmla="*/ 8 h 98"/>
                  <a:gd name="T40" fmla="*/ 132 w 184"/>
                  <a:gd name="T41" fmla="*/ 14 h 98"/>
                  <a:gd name="T42" fmla="*/ 123 w 184"/>
                  <a:gd name="T43" fmla="*/ 82 h 98"/>
                  <a:gd name="T44" fmla="*/ 118 w 184"/>
                  <a:gd name="T45" fmla="*/ 86 h 98"/>
                  <a:gd name="T46" fmla="*/ 117 w 184"/>
                  <a:gd name="T47" fmla="*/ 86 h 98"/>
                  <a:gd name="T48" fmla="*/ 113 w 184"/>
                  <a:gd name="T49" fmla="*/ 80 h 98"/>
                  <a:gd name="T50" fmla="*/ 122 w 184"/>
                  <a:gd name="T51" fmla="*/ 12 h 98"/>
                  <a:gd name="T52" fmla="*/ 87 w 184"/>
                  <a:gd name="T53" fmla="*/ 13 h 98"/>
                  <a:gd name="T54" fmla="*/ 92 w 184"/>
                  <a:gd name="T55" fmla="*/ 8 h 98"/>
                  <a:gd name="T56" fmla="*/ 97 w 184"/>
                  <a:gd name="T57" fmla="*/ 13 h 98"/>
                  <a:gd name="T58" fmla="*/ 97 w 184"/>
                  <a:gd name="T59" fmla="*/ 81 h 98"/>
                  <a:gd name="T60" fmla="*/ 92 w 184"/>
                  <a:gd name="T61" fmla="*/ 86 h 98"/>
                  <a:gd name="T62" fmla="*/ 87 w 184"/>
                  <a:gd name="T63" fmla="*/ 81 h 98"/>
                  <a:gd name="T64" fmla="*/ 87 w 184"/>
                  <a:gd name="T65" fmla="*/ 13 h 98"/>
                  <a:gd name="T66" fmla="*/ 57 w 184"/>
                  <a:gd name="T67" fmla="*/ 8 h 98"/>
                  <a:gd name="T68" fmla="*/ 63 w 184"/>
                  <a:gd name="T69" fmla="*/ 12 h 98"/>
                  <a:gd name="T70" fmla="*/ 72 w 184"/>
                  <a:gd name="T71" fmla="*/ 80 h 98"/>
                  <a:gd name="T72" fmla="*/ 68 w 184"/>
                  <a:gd name="T73" fmla="*/ 86 h 98"/>
                  <a:gd name="T74" fmla="*/ 67 w 184"/>
                  <a:gd name="T75" fmla="*/ 86 h 98"/>
                  <a:gd name="T76" fmla="*/ 62 w 184"/>
                  <a:gd name="T77" fmla="*/ 82 h 98"/>
                  <a:gd name="T78" fmla="*/ 53 w 184"/>
                  <a:gd name="T79" fmla="*/ 14 h 98"/>
                  <a:gd name="T80" fmla="*/ 57 w 184"/>
                  <a:gd name="T81" fmla="*/ 8 h 98"/>
                  <a:gd name="T82" fmla="*/ 23 w 184"/>
                  <a:gd name="T83" fmla="*/ 8 h 98"/>
                  <a:gd name="T84" fmla="*/ 29 w 184"/>
                  <a:gd name="T85" fmla="*/ 12 h 98"/>
                  <a:gd name="T86" fmla="*/ 45 w 184"/>
                  <a:gd name="T87" fmla="*/ 80 h 98"/>
                  <a:gd name="T88" fmla="*/ 41 w 184"/>
                  <a:gd name="T89" fmla="*/ 86 h 98"/>
                  <a:gd name="T90" fmla="*/ 40 w 184"/>
                  <a:gd name="T91" fmla="*/ 86 h 98"/>
                  <a:gd name="T92" fmla="*/ 35 w 184"/>
                  <a:gd name="T93" fmla="*/ 82 h 98"/>
                  <a:gd name="T94" fmla="*/ 20 w 184"/>
                  <a:gd name="T95" fmla="*/ 14 h 98"/>
                  <a:gd name="T96" fmla="*/ 23 w 184"/>
                  <a:gd name="T97" fmla="*/ 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4" h="98">
                    <a:moveTo>
                      <a:pt x="17" y="89"/>
                    </a:moveTo>
                    <a:cubicBezTo>
                      <a:pt x="19" y="97"/>
                      <a:pt x="23" y="98"/>
                      <a:pt x="26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158" y="98"/>
                      <a:pt x="158" y="98"/>
                      <a:pt x="158" y="98"/>
                    </a:cubicBezTo>
                    <a:cubicBezTo>
                      <a:pt x="159" y="98"/>
                      <a:pt x="159" y="98"/>
                      <a:pt x="159" y="98"/>
                    </a:cubicBezTo>
                    <a:cubicBezTo>
                      <a:pt x="159" y="98"/>
                      <a:pt x="159" y="98"/>
                      <a:pt x="159" y="98"/>
                    </a:cubicBezTo>
                    <a:cubicBezTo>
                      <a:pt x="162" y="98"/>
                      <a:pt x="166" y="97"/>
                      <a:pt x="167" y="89"/>
                    </a:cubicBezTo>
                    <a:cubicBezTo>
                      <a:pt x="184" y="0"/>
                      <a:pt x="184" y="0"/>
                      <a:pt x="184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7" y="89"/>
                    </a:lnTo>
                    <a:close/>
                    <a:moveTo>
                      <a:pt x="140" y="80"/>
                    </a:moveTo>
                    <a:cubicBezTo>
                      <a:pt x="155" y="12"/>
                      <a:pt x="155" y="12"/>
                      <a:pt x="155" y="12"/>
                    </a:cubicBezTo>
                    <a:cubicBezTo>
                      <a:pt x="156" y="9"/>
                      <a:pt x="159" y="7"/>
                      <a:pt x="161" y="8"/>
                    </a:cubicBezTo>
                    <a:cubicBezTo>
                      <a:pt x="164" y="9"/>
                      <a:pt x="166" y="11"/>
                      <a:pt x="165" y="14"/>
                    </a:cubicBezTo>
                    <a:cubicBezTo>
                      <a:pt x="149" y="82"/>
                      <a:pt x="149" y="82"/>
                      <a:pt x="149" y="82"/>
                    </a:cubicBezTo>
                    <a:cubicBezTo>
                      <a:pt x="149" y="85"/>
                      <a:pt x="147" y="86"/>
                      <a:pt x="144" y="86"/>
                    </a:cubicBezTo>
                    <a:cubicBezTo>
                      <a:pt x="144" y="86"/>
                      <a:pt x="144" y="86"/>
                      <a:pt x="143" y="86"/>
                    </a:cubicBezTo>
                    <a:cubicBezTo>
                      <a:pt x="141" y="85"/>
                      <a:pt x="139" y="83"/>
                      <a:pt x="140" y="80"/>
                    </a:cubicBezTo>
                    <a:close/>
                    <a:moveTo>
                      <a:pt x="122" y="12"/>
                    </a:moveTo>
                    <a:cubicBezTo>
                      <a:pt x="122" y="10"/>
                      <a:pt x="125" y="8"/>
                      <a:pt x="127" y="8"/>
                    </a:cubicBezTo>
                    <a:cubicBezTo>
                      <a:pt x="130" y="8"/>
                      <a:pt x="132" y="11"/>
                      <a:pt x="132" y="14"/>
                    </a:cubicBezTo>
                    <a:cubicBezTo>
                      <a:pt x="123" y="82"/>
                      <a:pt x="123" y="82"/>
                      <a:pt x="123" y="82"/>
                    </a:cubicBezTo>
                    <a:cubicBezTo>
                      <a:pt x="122" y="84"/>
                      <a:pt x="120" y="86"/>
                      <a:pt x="118" y="86"/>
                    </a:cubicBezTo>
                    <a:cubicBezTo>
                      <a:pt x="117" y="86"/>
                      <a:pt x="117" y="86"/>
                      <a:pt x="117" y="86"/>
                    </a:cubicBezTo>
                    <a:cubicBezTo>
                      <a:pt x="114" y="86"/>
                      <a:pt x="112" y="83"/>
                      <a:pt x="113" y="80"/>
                    </a:cubicBezTo>
                    <a:lnTo>
                      <a:pt x="122" y="12"/>
                    </a:lnTo>
                    <a:close/>
                    <a:moveTo>
                      <a:pt x="87" y="13"/>
                    </a:moveTo>
                    <a:cubicBezTo>
                      <a:pt x="87" y="10"/>
                      <a:pt x="90" y="8"/>
                      <a:pt x="92" y="8"/>
                    </a:cubicBezTo>
                    <a:cubicBezTo>
                      <a:pt x="95" y="8"/>
                      <a:pt x="97" y="10"/>
                      <a:pt x="97" y="13"/>
                    </a:cubicBezTo>
                    <a:cubicBezTo>
                      <a:pt x="97" y="81"/>
                      <a:pt x="97" y="81"/>
                      <a:pt x="97" y="81"/>
                    </a:cubicBezTo>
                    <a:cubicBezTo>
                      <a:pt x="97" y="84"/>
                      <a:pt x="95" y="86"/>
                      <a:pt x="92" y="86"/>
                    </a:cubicBezTo>
                    <a:cubicBezTo>
                      <a:pt x="90" y="86"/>
                      <a:pt x="87" y="84"/>
                      <a:pt x="87" y="81"/>
                    </a:cubicBezTo>
                    <a:lnTo>
                      <a:pt x="87" y="13"/>
                    </a:lnTo>
                    <a:close/>
                    <a:moveTo>
                      <a:pt x="57" y="8"/>
                    </a:moveTo>
                    <a:cubicBezTo>
                      <a:pt x="60" y="8"/>
                      <a:pt x="63" y="10"/>
                      <a:pt x="63" y="12"/>
                    </a:cubicBezTo>
                    <a:cubicBezTo>
                      <a:pt x="72" y="80"/>
                      <a:pt x="72" y="80"/>
                      <a:pt x="72" y="80"/>
                    </a:cubicBezTo>
                    <a:cubicBezTo>
                      <a:pt x="72" y="83"/>
                      <a:pt x="70" y="86"/>
                      <a:pt x="68" y="86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4" y="86"/>
                      <a:pt x="62" y="84"/>
                      <a:pt x="62" y="82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53" y="11"/>
                      <a:pt x="55" y="8"/>
                      <a:pt x="57" y="8"/>
                    </a:cubicBezTo>
                    <a:close/>
                    <a:moveTo>
                      <a:pt x="23" y="8"/>
                    </a:moveTo>
                    <a:cubicBezTo>
                      <a:pt x="26" y="7"/>
                      <a:pt x="29" y="9"/>
                      <a:pt x="29" y="12"/>
                    </a:cubicBezTo>
                    <a:cubicBezTo>
                      <a:pt x="45" y="80"/>
                      <a:pt x="45" y="80"/>
                      <a:pt x="45" y="80"/>
                    </a:cubicBezTo>
                    <a:cubicBezTo>
                      <a:pt x="46" y="83"/>
                      <a:pt x="44" y="85"/>
                      <a:pt x="41" y="86"/>
                    </a:cubicBezTo>
                    <a:cubicBezTo>
                      <a:pt x="41" y="86"/>
                      <a:pt x="41" y="86"/>
                      <a:pt x="40" y="86"/>
                    </a:cubicBezTo>
                    <a:cubicBezTo>
                      <a:pt x="38" y="86"/>
                      <a:pt x="36" y="85"/>
                      <a:pt x="35" y="82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19" y="11"/>
                      <a:pt x="21" y="9"/>
                      <a:pt x="23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6" name="Freeform 368"/>
              <p:cNvSpPr>
                <a:spLocks/>
              </p:cNvSpPr>
              <p:nvPr/>
            </p:nvSpPr>
            <p:spPr bwMode="auto">
              <a:xfrm>
                <a:off x="2093028" y="2871229"/>
                <a:ext cx="181594" cy="51176"/>
              </a:xfrm>
              <a:custGeom>
                <a:avLst/>
                <a:gdLst>
                  <a:gd name="T0" fmla="*/ 80 w 93"/>
                  <a:gd name="T1" fmla="*/ 0 h 26"/>
                  <a:gd name="T2" fmla="*/ 17 w 93"/>
                  <a:gd name="T3" fmla="*/ 0 h 26"/>
                  <a:gd name="T4" fmla="*/ 5 w 93"/>
                  <a:gd name="T5" fmla="*/ 21 h 26"/>
                  <a:gd name="T6" fmla="*/ 3 w 93"/>
                  <a:gd name="T7" fmla="*/ 24 h 26"/>
                  <a:gd name="T8" fmla="*/ 3 w 93"/>
                  <a:gd name="T9" fmla="*/ 24 h 26"/>
                  <a:gd name="T10" fmla="*/ 0 w 93"/>
                  <a:gd name="T11" fmla="*/ 26 h 26"/>
                  <a:gd name="T12" fmla="*/ 0 w 93"/>
                  <a:gd name="T13" fmla="*/ 26 h 26"/>
                  <a:gd name="T14" fmla="*/ 80 w 93"/>
                  <a:gd name="T15" fmla="*/ 26 h 26"/>
                  <a:gd name="T16" fmla="*/ 93 w 93"/>
                  <a:gd name="T17" fmla="*/ 13 h 26"/>
                  <a:gd name="T18" fmla="*/ 80 w 93"/>
                  <a:gd name="T1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3" h="26">
                    <a:moveTo>
                      <a:pt x="80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2"/>
                      <a:pt x="4" y="23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2" y="25"/>
                      <a:pt x="1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7" y="26"/>
                      <a:pt x="93" y="21"/>
                      <a:pt x="93" y="13"/>
                    </a:cubicBezTo>
                    <a:cubicBezTo>
                      <a:pt x="93" y="6"/>
                      <a:pt x="87" y="0"/>
                      <a:pt x="8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150" name="Oval 369"/>
            <p:cNvSpPr>
              <a:spLocks noChangeArrowheads="1"/>
            </p:cNvSpPr>
            <p:nvPr/>
          </p:nvSpPr>
          <p:spPr bwMode="auto">
            <a:xfrm>
              <a:off x="3362533" y="1928593"/>
              <a:ext cx="174165" cy="171689"/>
            </a:xfrm>
            <a:prstGeom prst="ellipse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1" name="Oval 370"/>
            <p:cNvSpPr>
              <a:spLocks noChangeArrowheads="1"/>
            </p:cNvSpPr>
            <p:nvPr/>
          </p:nvSpPr>
          <p:spPr bwMode="auto">
            <a:xfrm>
              <a:off x="3379867" y="4093685"/>
              <a:ext cx="185721" cy="185721"/>
            </a:xfrm>
            <a:prstGeom prst="ellipse">
              <a:avLst/>
            </a:prstGeom>
            <a:solidFill>
              <a:srgbClr val="00B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2" name="Oval 371"/>
            <p:cNvSpPr>
              <a:spLocks noChangeArrowheads="1"/>
            </p:cNvSpPr>
            <p:nvPr/>
          </p:nvSpPr>
          <p:spPr bwMode="auto">
            <a:xfrm>
              <a:off x="2596538" y="4923237"/>
              <a:ext cx="185721" cy="185721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79" name="TextBox 178"/>
          <p:cNvSpPr txBox="1"/>
          <p:nvPr/>
        </p:nvSpPr>
        <p:spPr>
          <a:xfrm>
            <a:off x="5999802" y="3230081"/>
            <a:ext cx="2861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Buble Bulb Infographic</a:t>
            </a:r>
            <a:endParaRPr lang="id-ID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7414976" y="3618882"/>
            <a:ext cx="2934087" cy="9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Aliquam sit amet metus commodo, tempor nisl non, finibus sem.</a:t>
            </a:r>
            <a:endParaRPr lang="en-US" sz="12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微软雅黑" panose="020B0503020204020204" pitchFamily="34" charset="-122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5999802" y="3497700"/>
            <a:ext cx="16818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5400" b="1" dirty="0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25%</a:t>
            </a:r>
          </a:p>
        </p:txBody>
      </p:sp>
      <p:grpSp>
        <p:nvGrpSpPr>
          <p:cNvPr id="182" name="Group 5"/>
          <p:cNvGrpSpPr/>
          <p:nvPr/>
        </p:nvGrpSpPr>
        <p:grpSpPr>
          <a:xfrm>
            <a:off x="7304590" y="4675315"/>
            <a:ext cx="2589915" cy="150443"/>
            <a:chOff x="7500177" y="3602200"/>
            <a:chExt cx="2589915" cy="150443"/>
          </a:xfrm>
        </p:grpSpPr>
        <p:sp>
          <p:nvSpPr>
            <p:cNvPr id="183" name="Parallelogram 116"/>
            <p:cNvSpPr/>
            <p:nvPr/>
          </p:nvSpPr>
          <p:spPr>
            <a:xfrm>
              <a:off x="9569683" y="3602201"/>
              <a:ext cx="520409" cy="150439"/>
            </a:xfrm>
            <a:prstGeom prst="parallelogram">
              <a:avLst/>
            </a:prstGeom>
            <a:solidFill>
              <a:sysClr val="window" lastClr="FFFFFF"/>
            </a:solidFill>
            <a:ln w="6350" cap="flat" cmpd="sng" algn="ctr">
              <a:solidFill>
                <a:srgbClr val="89C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184" name="Parallelogram 117"/>
            <p:cNvSpPr/>
            <p:nvPr/>
          </p:nvSpPr>
          <p:spPr>
            <a:xfrm>
              <a:off x="9052306" y="3602201"/>
              <a:ext cx="520409" cy="150439"/>
            </a:xfrm>
            <a:prstGeom prst="parallelogram">
              <a:avLst/>
            </a:prstGeom>
            <a:solidFill>
              <a:sysClr val="window" lastClr="FFFFFF"/>
            </a:solidFill>
            <a:ln w="6350" cap="flat" cmpd="sng" algn="ctr">
              <a:solidFill>
                <a:srgbClr val="89C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185" name="Parallelogram 118"/>
            <p:cNvSpPr/>
            <p:nvPr/>
          </p:nvSpPr>
          <p:spPr>
            <a:xfrm>
              <a:off x="8534930" y="3602201"/>
              <a:ext cx="520409" cy="150439"/>
            </a:xfrm>
            <a:prstGeom prst="parallelogram">
              <a:avLst/>
            </a:prstGeom>
            <a:solidFill>
              <a:sysClr val="window" lastClr="FFFFFF"/>
            </a:solidFill>
            <a:ln w="6350" cap="flat" cmpd="sng" algn="ctr">
              <a:solidFill>
                <a:srgbClr val="89C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186" name="Parallelogram 119"/>
            <p:cNvSpPr/>
            <p:nvPr/>
          </p:nvSpPr>
          <p:spPr>
            <a:xfrm>
              <a:off x="8017553" y="3602202"/>
              <a:ext cx="520409" cy="150441"/>
            </a:xfrm>
            <a:prstGeom prst="parallelogram">
              <a:avLst/>
            </a:prstGeom>
            <a:solidFill>
              <a:srgbClr val="89C600"/>
            </a:solidFill>
            <a:ln w="6350" cap="flat" cmpd="sng" algn="ctr">
              <a:solidFill>
                <a:srgbClr val="89C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187" name="Parallelogram 120"/>
            <p:cNvSpPr/>
            <p:nvPr/>
          </p:nvSpPr>
          <p:spPr>
            <a:xfrm>
              <a:off x="7500177" y="3602200"/>
              <a:ext cx="520409" cy="150440"/>
            </a:xfrm>
            <a:prstGeom prst="parallelogram">
              <a:avLst/>
            </a:prstGeom>
            <a:solidFill>
              <a:srgbClr val="89C600"/>
            </a:solidFill>
            <a:ln w="6350" cap="flat" cmpd="sng" algn="ctr">
              <a:solidFill>
                <a:srgbClr val="89C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053817" y="4612037"/>
            <a:ext cx="1063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Blue Option</a:t>
            </a:r>
          </a:p>
        </p:txBody>
      </p:sp>
      <p:grpSp>
        <p:nvGrpSpPr>
          <p:cNvPr id="189" name="Group 11"/>
          <p:cNvGrpSpPr/>
          <p:nvPr/>
        </p:nvGrpSpPr>
        <p:grpSpPr>
          <a:xfrm>
            <a:off x="7304590" y="6772829"/>
            <a:ext cx="2589915" cy="150443"/>
            <a:chOff x="7500177" y="5699714"/>
            <a:chExt cx="2589915" cy="150443"/>
          </a:xfrm>
        </p:grpSpPr>
        <p:sp>
          <p:nvSpPr>
            <p:cNvPr id="190" name="Parallelogram 166"/>
            <p:cNvSpPr/>
            <p:nvPr/>
          </p:nvSpPr>
          <p:spPr>
            <a:xfrm>
              <a:off x="9569683" y="5699715"/>
              <a:ext cx="520409" cy="150439"/>
            </a:xfrm>
            <a:prstGeom prst="parallelogram">
              <a:avLst/>
            </a:prstGeom>
            <a:solidFill>
              <a:sysClr val="window" lastClr="FFFFFF"/>
            </a:solidFill>
            <a:ln w="6350" cap="flat" cmpd="sng" algn="ctr">
              <a:solidFill>
                <a:srgbClr val="343E48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191" name="Parallelogram 167"/>
            <p:cNvSpPr/>
            <p:nvPr/>
          </p:nvSpPr>
          <p:spPr>
            <a:xfrm>
              <a:off x="9052306" y="5699715"/>
              <a:ext cx="520409" cy="150439"/>
            </a:xfrm>
            <a:prstGeom prst="parallelogram">
              <a:avLst/>
            </a:prstGeom>
            <a:solidFill>
              <a:srgbClr val="343E48"/>
            </a:solidFill>
            <a:ln w="6350" cap="flat" cmpd="sng" algn="ctr">
              <a:solidFill>
                <a:srgbClr val="343E48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192" name="Parallelogram 168"/>
            <p:cNvSpPr/>
            <p:nvPr/>
          </p:nvSpPr>
          <p:spPr>
            <a:xfrm>
              <a:off x="8534930" y="5699715"/>
              <a:ext cx="520409" cy="150439"/>
            </a:xfrm>
            <a:prstGeom prst="parallelogram">
              <a:avLst/>
            </a:prstGeom>
            <a:solidFill>
              <a:srgbClr val="343E48"/>
            </a:solidFill>
            <a:ln w="6350" cap="flat" cmpd="sng" algn="ctr">
              <a:solidFill>
                <a:srgbClr val="343E48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193" name="Parallelogram 169"/>
            <p:cNvSpPr/>
            <p:nvPr/>
          </p:nvSpPr>
          <p:spPr>
            <a:xfrm>
              <a:off x="8017553" y="5699716"/>
              <a:ext cx="520409" cy="150441"/>
            </a:xfrm>
            <a:prstGeom prst="parallelogram">
              <a:avLst/>
            </a:prstGeom>
            <a:solidFill>
              <a:srgbClr val="343E48"/>
            </a:solidFill>
            <a:ln w="6350" cap="flat" cmpd="sng" algn="ctr">
              <a:solidFill>
                <a:srgbClr val="343E48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194" name="Parallelogram 170"/>
            <p:cNvSpPr/>
            <p:nvPr/>
          </p:nvSpPr>
          <p:spPr>
            <a:xfrm>
              <a:off x="7500177" y="5699714"/>
              <a:ext cx="520409" cy="150440"/>
            </a:xfrm>
            <a:prstGeom prst="parallelogram">
              <a:avLst/>
            </a:prstGeom>
            <a:solidFill>
              <a:srgbClr val="343E48"/>
            </a:solidFill>
            <a:ln w="6350" cap="flat" cmpd="sng" algn="ctr">
              <a:solidFill>
                <a:srgbClr val="343E48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</p:grpSp>
      <p:sp>
        <p:nvSpPr>
          <p:cNvPr id="195" name="TextBox 194"/>
          <p:cNvSpPr txBox="1"/>
          <p:nvPr/>
        </p:nvSpPr>
        <p:spPr>
          <a:xfrm>
            <a:off x="6053817" y="6709551"/>
            <a:ext cx="1024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Red Option</a:t>
            </a:r>
          </a:p>
        </p:txBody>
      </p:sp>
      <p:grpSp>
        <p:nvGrpSpPr>
          <p:cNvPr id="196" name="Group 10"/>
          <p:cNvGrpSpPr/>
          <p:nvPr/>
        </p:nvGrpSpPr>
        <p:grpSpPr>
          <a:xfrm>
            <a:off x="7304590" y="6353327"/>
            <a:ext cx="2589915" cy="150443"/>
            <a:chOff x="7500177" y="5280212"/>
            <a:chExt cx="2589915" cy="150443"/>
          </a:xfrm>
        </p:grpSpPr>
        <p:sp>
          <p:nvSpPr>
            <p:cNvPr id="197" name="Parallelogram 173"/>
            <p:cNvSpPr/>
            <p:nvPr/>
          </p:nvSpPr>
          <p:spPr>
            <a:xfrm>
              <a:off x="9569683" y="5280213"/>
              <a:ext cx="520409" cy="150439"/>
            </a:xfrm>
            <a:prstGeom prst="parallelogram">
              <a:avLst/>
            </a:prstGeom>
            <a:solidFill>
              <a:sysClr val="window" lastClr="FFFFFF"/>
            </a:solidFill>
            <a:ln w="6350" cap="flat" cmpd="sng" algn="ctr">
              <a:solidFill>
                <a:srgbClr val="F61A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198" name="Parallelogram 174"/>
            <p:cNvSpPr/>
            <p:nvPr/>
          </p:nvSpPr>
          <p:spPr>
            <a:xfrm>
              <a:off x="9052306" y="5280213"/>
              <a:ext cx="520409" cy="150439"/>
            </a:xfrm>
            <a:prstGeom prst="parallelogram">
              <a:avLst/>
            </a:prstGeom>
            <a:solidFill>
              <a:sysClr val="window" lastClr="FFFFFF"/>
            </a:solidFill>
            <a:ln w="6350" cap="flat" cmpd="sng" algn="ctr">
              <a:solidFill>
                <a:srgbClr val="F61A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199" name="Parallelogram 175"/>
            <p:cNvSpPr/>
            <p:nvPr/>
          </p:nvSpPr>
          <p:spPr>
            <a:xfrm>
              <a:off x="8534930" y="5280213"/>
              <a:ext cx="520409" cy="150439"/>
            </a:xfrm>
            <a:prstGeom prst="parallelogram">
              <a:avLst/>
            </a:prstGeom>
            <a:solidFill>
              <a:srgbClr val="F61A00"/>
            </a:solidFill>
            <a:ln w="6350" cap="flat" cmpd="sng" algn="ctr">
              <a:solidFill>
                <a:srgbClr val="F61A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200" name="Parallelogram 176"/>
            <p:cNvSpPr/>
            <p:nvPr/>
          </p:nvSpPr>
          <p:spPr>
            <a:xfrm>
              <a:off x="8017553" y="5280214"/>
              <a:ext cx="520409" cy="150441"/>
            </a:xfrm>
            <a:prstGeom prst="parallelogram">
              <a:avLst/>
            </a:prstGeom>
            <a:solidFill>
              <a:srgbClr val="F61A00"/>
            </a:solidFill>
            <a:ln w="6350" cap="flat" cmpd="sng" algn="ctr">
              <a:solidFill>
                <a:srgbClr val="F61A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201" name="Parallelogram 177"/>
            <p:cNvSpPr/>
            <p:nvPr/>
          </p:nvSpPr>
          <p:spPr>
            <a:xfrm>
              <a:off x="7500177" y="5280212"/>
              <a:ext cx="520409" cy="150440"/>
            </a:xfrm>
            <a:prstGeom prst="parallelogram">
              <a:avLst/>
            </a:prstGeom>
            <a:solidFill>
              <a:srgbClr val="F61A00"/>
            </a:solidFill>
            <a:ln w="6350" cap="flat" cmpd="sng" algn="ctr">
              <a:solidFill>
                <a:srgbClr val="F61A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</p:grpSp>
      <p:sp>
        <p:nvSpPr>
          <p:cNvPr id="202" name="TextBox 201"/>
          <p:cNvSpPr txBox="1"/>
          <p:nvPr/>
        </p:nvSpPr>
        <p:spPr>
          <a:xfrm>
            <a:off x="6053817" y="6290049"/>
            <a:ext cx="1292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Orange Option</a:t>
            </a:r>
          </a:p>
        </p:txBody>
      </p:sp>
      <p:grpSp>
        <p:nvGrpSpPr>
          <p:cNvPr id="203" name="Group 9"/>
          <p:cNvGrpSpPr/>
          <p:nvPr/>
        </p:nvGrpSpPr>
        <p:grpSpPr>
          <a:xfrm>
            <a:off x="7304590" y="5933824"/>
            <a:ext cx="2589915" cy="150443"/>
            <a:chOff x="7500177" y="4860709"/>
            <a:chExt cx="2589915" cy="150443"/>
          </a:xfrm>
        </p:grpSpPr>
        <p:sp>
          <p:nvSpPr>
            <p:cNvPr id="204" name="Parallelogram 180"/>
            <p:cNvSpPr/>
            <p:nvPr/>
          </p:nvSpPr>
          <p:spPr>
            <a:xfrm>
              <a:off x="9569683" y="4860710"/>
              <a:ext cx="520409" cy="150439"/>
            </a:xfrm>
            <a:prstGeom prst="parallelogram">
              <a:avLst/>
            </a:prstGeom>
            <a:solidFill>
              <a:srgbClr val="FFC000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205" name="Parallelogram 181"/>
            <p:cNvSpPr/>
            <p:nvPr/>
          </p:nvSpPr>
          <p:spPr>
            <a:xfrm>
              <a:off x="9052306" y="4860710"/>
              <a:ext cx="520409" cy="150439"/>
            </a:xfrm>
            <a:prstGeom prst="parallelogram">
              <a:avLst/>
            </a:prstGeom>
            <a:solidFill>
              <a:srgbClr val="FFC000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206" name="Parallelogram 182"/>
            <p:cNvSpPr/>
            <p:nvPr/>
          </p:nvSpPr>
          <p:spPr>
            <a:xfrm>
              <a:off x="8534930" y="4860710"/>
              <a:ext cx="520409" cy="150439"/>
            </a:xfrm>
            <a:prstGeom prst="parallelogram">
              <a:avLst/>
            </a:prstGeom>
            <a:solidFill>
              <a:srgbClr val="FFC000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207" name="Parallelogram 183"/>
            <p:cNvSpPr/>
            <p:nvPr/>
          </p:nvSpPr>
          <p:spPr>
            <a:xfrm>
              <a:off x="8017553" y="4860711"/>
              <a:ext cx="520409" cy="150441"/>
            </a:xfrm>
            <a:prstGeom prst="parallelogram">
              <a:avLst/>
            </a:prstGeom>
            <a:solidFill>
              <a:srgbClr val="FFC000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208" name="Parallelogram 184"/>
            <p:cNvSpPr/>
            <p:nvPr/>
          </p:nvSpPr>
          <p:spPr>
            <a:xfrm>
              <a:off x="7500177" y="4860709"/>
              <a:ext cx="520409" cy="150440"/>
            </a:xfrm>
            <a:prstGeom prst="parallelogram">
              <a:avLst/>
            </a:prstGeom>
            <a:solidFill>
              <a:srgbClr val="FFC000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</p:grpSp>
      <p:sp>
        <p:nvSpPr>
          <p:cNvPr id="209" name="TextBox 208"/>
          <p:cNvSpPr txBox="1"/>
          <p:nvPr/>
        </p:nvSpPr>
        <p:spPr>
          <a:xfrm>
            <a:off x="6053817" y="5870546"/>
            <a:ext cx="1212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Yellow Option</a:t>
            </a:r>
          </a:p>
        </p:txBody>
      </p:sp>
      <p:grpSp>
        <p:nvGrpSpPr>
          <p:cNvPr id="210" name="Group 8"/>
          <p:cNvGrpSpPr/>
          <p:nvPr/>
        </p:nvGrpSpPr>
        <p:grpSpPr>
          <a:xfrm>
            <a:off x="7304590" y="5514321"/>
            <a:ext cx="2589915" cy="150443"/>
            <a:chOff x="7500177" y="4441206"/>
            <a:chExt cx="2589915" cy="150443"/>
          </a:xfrm>
        </p:grpSpPr>
        <p:sp>
          <p:nvSpPr>
            <p:cNvPr id="211" name="Parallelogram 187"/>
            <p:cNvSpPr/>
            <p:nvPr/>
          </p:nvSpPr>
          <p:spPr>
            <a:xfrm>
              <a:off x="9569683" y="4441207"/>
              <a:ext cx="520409" cy="150439"/>
            </a:xfrm>
            <a:prstGeom prst="parallelogram">
              <a:avLst/>
            </a:prstGeom>
            <a:solidFill>
              <a:sysClr val="window" lastClr="FFFFFF"/>
            </a:solidFill>
            <a:ln w="6350" cap="flat" cmpd="sng" algn="ctr">
              <a:solidFill>
                <a:srgbClr val="00BAF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212" name="Parallelogram 188"/>
            <p:cNvSpPr/>
            <p:nvPr/>
          </p:nvSpPr>
          <p:spPr>
            <a:xfrm>
              <a:off x="9052306" y="4441207"/>
              <a:ext cx="520409" cy="150439"/>
            </a:xfrm>
            <a:prstGeom prst="parallelogram">
              <a:avLst/>
            </a:prstGeom>
            <a:solidFill>
              <a:srgbClr val="00BAF7"/>
            </a:solidFill>
            <a:ln w="6350" cap="flat" cmpd="sng" algn="ctr">
              <a:solidFill>
                <a:srgbClr val="00BAF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213" name="Parallelogram 189"/>
            <p:cNvSpPr/>
            <p:nvPr/>
          </p:nvSpPr>
          <p:spPr>
            <a:xfrm>
              <a:off x="8534930" y="4441207"/>
              <a:ext cx="520409" cy="150439"/>
            </a:xfrm>
            <a:prstGeom prst="parallelogram">
              <a:avLst/>
            </a:prstGeom>
            <a:solidFill>
              <a:srgbClr val="00BAF7"/>
            </a:solidFill>
            <a:ln w="6350" cap="flat" cmpd="sng" algn="ctr">
              <a:solidFill>
                <a:srgbClr val="00BAF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214" name="Parallelogram 190"/>
            <p:cNvSpPr/>
            <p:nvPr/>
          </p:nvSpPr>
          <p:spPr>
            <a:xfrm>
              <a:off x="8017553" y="4441208"/>
              <a:ext cx="520409" cy="150441"/>
            </a:xfrm>
            <a:prstGeom prst="parallelogram">
              <a:avLst/>
            </a:prstGeom>
            <a:solidFill>
              <a:srgbClr val="00BAF7"/>
            </a:solidFill>
            <a:ln w="6350" cap="flat" cmpd="sng" algn="ctr">
              <a:solidFill>
                <a:srgbClr val="00BAF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215" name="Parallelogram 191"/>
            <p:cNvSpPr/>
            <p:nvPr/>
          </p:nvSpPr>
          <p:spPr>
            <a:xfrm>
              <a:off x="7500177" y="4441206"/>
              <a:ext cx="520409" cy="150440"/>
            </a:xfrm>
            <a:prstGeom prst="parallelogram">
              <a:avLst/>
            </a:prstGeom>
            <a:solidFill>
              <a:srgbClr val="00BAF7"/>
            </a:solidFill>
            <a:ln w="6350" cap="flat" cmpd="sng" algn="ctr">
              <a:solidFill>
                <a:srgbClr val="00BAF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</p:grpSp>
      <p:sp>
        <p:nvSpPr>
          <p:cNvPr id="216" name="TextBox 215"/>
          <p:cNvSpPr txBox="1"/>
          <p:nvPr/>
        </p:nvSpPr>
        <p:spPr>
          <a:xfrm>
            <a:off x="6053817" y="545104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Cyan Option</a:t>
            </a:r>
          </a:p>
        </p:txBody>
      </p:sp>
      <p:grpSp>
        <p:nvGrpSpPr>
          <p:cNvPr id="217" name="Group 6"/>
          <p:cNvGrpSpPr/>
          <p:nvPr/>
        </p:nvGrpSpPr>
        <p:grpSpPr>
          <a:xfrm>
            <a:off x="7304590" y="5094818"/>
            <a:ext cx="2589915" cy="150443"/>
            <a:chOff x="7500177" y="4021703"/>
            <a:chExt cx="2589915" cy="150443"/>
          </a:xfrm>
        </p:grpSpPr>
        <p:sp>
          <p:nvSpPr>
            <p:cNvPr id="218" name="Parallelogram 194"/>
            <p:cNvSpPr/>
            <p:nvPr/>
          </p:nvSpPr>
          <p:spPr>
            <a:xfrm>
              <a:off x="9569683" y="4021704"/>
              <a:ext cx="520409" cy="150439"/>
            </a:xfrm>
            <a:prstGeom prst="parallelogram">
              <a:avLst/>
            </a:prstGeom>
            <a:solidFill>
              <a:sysClr val="window" lastClr="FFFFFF"/>
            </a:solidFill>
            <a:ln w="6350" cap="flat" cmpd="sng" algn="ctr">
              <a:solidFill>
                <a:srgbClr val="00B393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219" name="Parallelogram 195"/>
            <p:cNvSpPr/>
            <p:nvPr/>
          </p:nvSpPr>
          <p:spPr>
            <a:xfrm>
              <a:off x="9052306" y="4021704"/>
              <a:ext cx="520409" cy="150439"/>
            </a:xfrm>
            <a:prstGeom prst="parallelogram">
              <a:avLst/>
            </a:prstGeom>
            <a:solidFill>
              <a:sysClr val="window" lastClr="FFFFFF"/>
            </a:solidFill>
            <a:ln w="6350" cap="flat" cmpd="sng" algn="ctr">
              <a:solidFill>
                <a:srgbClr val="00B393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220" name="Parallelogram 196"/>
            <p:cNvSpPr/>
            <p:nvPr/>
          </p:nvSpPr>
          <p:spPr>
            <a:xfrm>
              <a:off x="8534930" y="4021704"/>
              <a:ext cx="520409" cy="150439"/>
            </a:xfrm>
            <a:prstGeom prst="parallelogram">
              <a:avLst/>
            </a:prstGeom>
            <a:solidFill>
              <a:srgbClr val="00B393"/>
            </a:solidFill>
            <a:ln w="6350" cap="flat" cmpd="sng" algn="ctr">
              <a:solidFill>
                <a:srgbClr val="00B393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221" name="Parallelogram 197"/>
            <p:cNvSpPr/>
            <p:nvPr/>
          </p:nvSpPr>
          <p:spPr>
            <a:xfrm>
              <a:off x="8017553" y="4021705"/>
              <a:ext cx="520409" cy="150441"/>
            </a:xfrm>
            <a:prstGeom prst="parallelogram">
              <a:avLst/>
            </a:prstGeom>
            <a:solidFill>
              <a:srgbClr val="00B393"/>
            </a:solidFill>
            <a:ln w="6350" cap="flat" cmpd="sng" algn="ctr">
              <a:solidFill>
                <a:srgbClr val="00B393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  <p:sp>
          <p:nvSpPr>
            <p:cNvPr id="222" name="Parallelogram 198"/>
            <p:cNvSpPr/>
            <p:nvPr/>
          </p:nvSpPr>
          <p:spPr>
            <a:xfrm>
              <a:off x="7500177" y="4021703"/>
              <a:ext cx="520409" cy="150440"/>
            </a:xfrm>
            <a:prstGeom prst="parallelogram">
              <a:avLst/>
            </a:prstGeom>
            <a:solidFill>
              <a:srgbClr val="00B393"/>
            </a:solidFill>
            <a:ln w="6350" cap="flat" cmpd="sng" algn="ctr">
              <a:solidFill>
                <a:srgbClr val="00B393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endParaRPr>
            </a:p>
          </p:txBody>
        </p:sp>
      </p:grpSp>
      <p:sp>
        <p:nvSpPr>
          <p:cNvPr id="223" name="TextBox 222"/>
          <p:cNvSpPr txBox="1"/>
          <p:nvPr/>
        </p:nvSpPr>
        <p:spPr>
          <a:xfrm>
            <a:off x="6053817" y="5031540"/>
            <a:ext cx="1182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Green Option</a:t>
            </a: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/>
      <p:bldP spid="114" grpId="0"/>
      <p:bldP spid="179" grpId="0"/>
      <p:bldP spid="180" grpId="0"/>
      <p:bldP spid="181" grpId="0"/>
      <p:bldP spid="188" grpId="0"/>
      <p:bldP spid="195" grpId="0"/>
      <p:bldP spid="202" grpId="0"/>
      <p:bldP spid="209" grpId="0"/>
      <p:bldP spid="216" grpId="0"/>
      <p:bldP spid="2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Box 81"/>
          <p:cNvSpPr txBox="1"/>
          <p:nvPr/>
        </p:nvSpPr>
        <p:spPr>
          <a:xfrm>
            <a:off x="4058127" y="1237650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此处添加标题</a:t>
            </a:r>
            <a:endParaRPr lang="en-US" altLang="zh-CN" sz="44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420871" y="1904158"/>
            <a:ext cx="2844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Put Your </a:t>
            </a:r>
            <a:r>
              <a:rPr lang="en-US" sz="1600">
                <a:solidFill>
                  <a:srgbClr val="00B3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Awesome Subtitle</a:t>
            </a:r>
          </a:p>
        </p:txBody>
      </p:sp>
      <p:grpSp>
        <p:nvGrpSpPr>
          <p:cNvPr id="85" name="Group 1"/>
          <p:cNvGrpSpPr/>
          <p:nvPr/>
        </p:nvGrpSpPr>
        <p:grpSpPr>
          <a:xfrm>
            <a:off x="551842" y="2505453"/>
            <a:ext cx="2974948" cy="4527208"/>
            <a:chOff x="804628" y="1634749"/>
            <a:chExt cx="2974948" cy="4527208"/>
          </a:xfrm>
        </p:grpSpPr>
        <p:sp>
          <p:nvSpPr>
            <p:cNvPr id="86" name="Freeform 60"/>
            <p:cNvSpPr>
              <a:spLocks/>
            </p:cNvSpPr>
            <p:nvPr/>
          </p:nvSpPr>
          <p:spPr bwMode="auto">
            <a:xfrm>
              <a:off x="1976520" y="5988551"/>
              <a:ext cx="633028" cy="173406"/>
            </a:xfrm>
            <a:custGeom>
              <a:avLst/>
              <a:gdLst>
                <a:gd name="T0" fmla="*/ 457 w 679"/>
                <a:gd name="T1" fmla="*/ 186 h 186"/>
                <a:gd name="T2" fmla="*/ 220 w 679"/>
                <a:gd name="T3" fmla="*/ 186 h 186"/>
                <a:gd name="T4" fmla="*/ 0 w 679"/>
                <a:gd name="T5" fmla="*/ 0 h 186"/>
                <a:gd name="T6" fmla="*/ 679 w 679"/>
                <a:gd name="T7" fmla="*/ 0 h 186"/>
                <a:gd name="T8" fmla="*/ 457 w 679"/>
                <a:gd name="T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9" h="186">
                  <a:moveTo>
                    <a:pt x="457" y="186"/>
                  </a:moveTo>
                  <a:lnTo>
                    <a:pt x="220" y="186"/>
                  </a:lnTo>
                  <a:lnTo>
                    <a:pt x="0" y="0"/>
                  </a:lnTo>
                  <a:lnTo>
                    <a:pt x="679" y="0"/>
                  </a:lnTo>
                  <a:lnTo>
                    <a:pt x="457" y="186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7" name="Freeform 61"/>
            <p:cNvSpPr>
              <a:spLocks/>
            </p:cNvSpPr>
            <p:nvPr/>
          </p:nvSpPr>
          <p:spPr bwMode="auto">
            <a:xfrm>
              <a:off x="1771416" y="5751748"/>
              <a:ext cx="1043236" cy="190188"/>
            </a:xfrm>
            <a:custGeom>
              <a:avLst/>
              <a:gdLst>
                <a:gd name="T0" fmla="*/ 429 w 473"/>
                <a:gd name="T1" fmla="*/ 0 h 86"/>
                <a:gd name="T2" fmla="*/ 331 w 473"/>
                <a:gd name="T3" fmla="*/ 0 h 86"/>
                <a:gd name="T4" fmla="*/ 338 w 473"/>
                <a:gd name="T5" fmla="*/ 21 h 86"/>
                <a:gd name="T6" fmla="*/ 301 w 473"/>
                <a:gd name="T7" fmla="*/ 59 h 86"/>
                <a:gd name="T8" fmla="*/ 264 w 473"/>
                <a:gd name="T9" fmla="*/ 21 h 86"/>
                <a:gd name="T10" fmla="*/ 271 w 473"/>
                <a:gd name="T11" fmla="*/ 0 h 86"/>
                <a:gd name="T12" fmla="*/ 43 w 473"/>
                <a:gd name="T13" fmla="*/ 0 h 86"/>
                <a:gd name="T14" fmla="*/ 0 w 473"/>
                <a:gd name="T15" fmla="*/ 43 h 86"/>
                <a:gd name="T16" fmla="*/ 43 w 473"/>
                <a:gd name="T17" fmla="*/ 86 h 86"/>
                <a:gd name="T18" fmla="*/ 429 w 473"/>
                <a:gd name="T19" fmla="*/ 86 h 86"/>
                <a:gd name="T20" fmla="*/ 473 w 473"/>
                <a:gd name="T21" fmla="*/ 43 h 86"/>
                <a:gd name="T22" fmla="*/ 429 w 473"/>
                <a:gd name="T2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3" h="86">
                  <a:moveTo>
                    <a:pt x="429" y="0"/>
                  </a:moveTo>
                  <a:cubicBezTo>
                    <a:pt x="331" y="0"/>
                    <a:pt x="331" y="0"/>
                    <a:pt x="331" y="0"/>
                  </a:cubicBezTo>
                  <a:cubicBezTo>
                    <a:pt x="336" y="6"/>
                    <a:pt x="338" y="13"/>
                    <a:pt x="338" y="21"/>
                  </a:cubicBezTo>
                  <a:cubicBezTo>
                    <a:pt x="338" y="42"/>
                    <a:pt x="322" y="59"/>
                    <a:pt x="301" y="59"/>
                  </a:cubicBezTo>
                  <a:cubicBezTo>
                    <a:pt x="280" y="59"/>
                    <a:pt x="264" y="42"/>
                    <a:pt x="264" y="21"/>
                  </a:cubicBezTo>
                  <a:cubicBezTo>
                    <a:pt x="264" y="13"/>
                    <a:pt x="266" y="6"/>
                    <a:pt x="271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67"/>
                    <a:pt x="19" y="86"/>
                    <a:pt x="43" y="86"/>
                  </a:cubicBezTo>
                  <a:cubicBezTo>
                    <a:pt x="429" y="86"/>
                    <a:pt x="429" y="86"/>
                    <a:pt x="429" y="86"/>
                  </a:cubicBezTo>
                  <a:cubicBezTo>
                    <a:pt x="453" y="86"/>
                    <a:pt x="473" y="67"/>
                    <a:pt x="473" y="43"/>
                  </a:cubicBezTo>
                  <a:cubicBezTo>
                    <a:pt x="473" y="19"/>
                    <a:pt x="453" y="0"/>
                    <a:pt x="429" y="0"/>
                  </a:cubicBezTo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8" name="Freeform 62"/>
            <p:cNvSpPr>
              <a:spLocks/>
            </p:cNvSpPr>
            <p:nvPr/>
          </p:nvSpPr>
          <p:spPr bwMode="auto">
            <a:xfrm>
              <a:off x="2380203" y="5706066"/>
              <a:ext cx="112807" cy="150100"/>
            </a:xfrm>
            <a:custGeom>
              <a:avLst/>
              <a:gdLst>
                <a:gd name="T0" fmla="*/ 0 w 51"/>
                <a:gd name="T1" fmla="*/ 42 h 68"/>
                <a:gd name="T2" fmla="*/ 25 w 51"/>
                <a:gd name="T3" fmla="*/ 68 h 68"/>
                <a:gd name="T4" fmla="*/ 51 w 51"/>
                <a:gd name="T5" fmla="*/ 42 h 68"/>
                <a:gd name="T6" fmla="*/ 40 w 51"/>
                <a:gd name="T7" fmla="*/ 21 h 68"/>
                <a:gd name="T8" fmla="*/ 40 w 51"/>
                <a:gd name="T9" fmla="*/ 21 h 68"/>
                <a:gd name="T10" fmla="*/ 34 w 51"/>
                <a:gd name="T11" fmla="*/ 10 h 68"/>
                <a:gd name="T12" fmla="*/ 38 w 51"/>
                <a:gd name="T13" fmla="*/ 0 h 68"/>
                <a:gd name="T14" fmla="*/ 12 w 51"/>
                <a:gd name="T15" fmla="*/ 0 h 68"/>
                <a:gd name="T16" fmla="*/ 16 w 51"/>
                <a:gd name="T17" fmla="*/ 10 h 68"/>
                <a:gd name="T18" fmla="*/ 10 w 51"/>
                <a:gd name="T19" fmla="*/ 22 h 68"/>
                <a:gd name="T20" fmla="*/ 10 w 51"/>
                <a:gd name="T21" fmla="*/ 22 h 68"/>
                <a:gd name="T22" fmla="*/ 0 w 51"/>
                <a:gd name="T23" fmla="*/ 4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68">
                  <a:moveTo>
                    <a:pt x="0" y="42"/>
                  </a:moveTo>
                  <a:cubicBezTo>
                    <a:pt x="0" y="56"/>
                    <a:pt x="11" y="68"/>
                    <a:pt x="25" y="68"/>
                  </a:cubicBezTo>
                  <a:cubicBezTo>
                    <a:pt x="39" y="68"/>
                    <a:pt x="51" y="56"/>
                    <a:pt x="51" y="42"/>
                  </a:cubicBezTo>
                  <a:cubicBezTo>
                    <a:pt x="51" y="34"/>
                    <a:pt x="46" y="26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6" y="18"/>
                    <a:pt x="34" y="16"/>
                    <a:pt x="34" y="10"/>
                  </a:cubicBezTo>
                  <a:cubicBezTo>
                    <a:pt x="34" y="4"/>
                    <a:pt x="38" y="0"/>
                    <a:pt x="3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6" y="4"/>
                    <a:pt x="16" y="10"/>
                  </a:cubicBezTo>
                  <a:cubicBezTo>
                    <a:pt x="16" y="17"/>
                    <a:pt x="12" y="19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4" y="26"/>
                    <a:pt x="0" y="34"/>
                    <a:pt x="0" y="42"/>
                  </a:cubicBezTo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9" name="Freeform 63"/>
            <p:cNvSpPr>
              <a:spLocks/>
            </p:cNvSpPr>
            <p:nvPr/>
          </p:nvSpPr>
          <p:spPr bwMode="auto">
            <a:xfrm>
              <a:off x="1707087" y="5520541"/>
              <a:ext cx="1170028" cy="192053"/>
            </a:xfrm>
            <a:custGeom>
              <a:avLst/>
              <a:gdLst>
                <a:gd name="T0" fmla="*/ 487 w 530"/>
                <a:gd name="T1" fmla="*/ 0 h 87"/>
                <a:gd name="T2" fmla="*/ 229 w 530"/>
                <a:gd name="T3" fmla="*/ 0 h 87"/>
                <a:gd name="T4" fmla="*/ 238 w 530"/>
                <a:gd name="T5" fmla="*/ 25 h 87"/>
                <a:gd name="T6" fmla="*/ 201 w 530"/>
                <a:gd name="T7" fmla="*/ 62 h 87"/>
                <a:gd name="T8" fmla="*/ 163 w 530"/>
                <a:gd name="T9" fmla="*/ 25 h 87"/>
                <a:gd name="T10" fmla="*/ 172 w 530"/>
                <a:gd name="T11" fmla="*/ 0 h 87"/>
                <a:gd name="T12" fmla="*/ 43 w 530"/>
                <a:gd name="T13" fmla="*/ 0 h 87"/>
                <a:gd name="T14" fmla="*/ 0 w 530"/>
                <a:gd name="T15" fmla="*/ 44 h 87"/>
                <a:gd name="T16" fmla="*/ 43 w 530"/>
                <a:gd name="T17" fmla="*/ 87 h 87"/>
                <a:gd name="T18" fmla="*/ 487 w 530"/>
                <a:gd name="T19" fmla="*/ 87 h 87"/>
                <a:gd name="T20" fmla="*/ 530 w 530"/>
                <a:gd name="T21" fmla="*/ 44 h 87"/>
                <a:gd name="T22" fmla="*/ 487 w 530"/>
                <a:gd name="T2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0" h="87">
                  <a:moveTo>
                    <a:pt x="487" y="0"/>
                  </a:moveTo>
                  <a:cubicBezTo>
                    <a:pt x="229" y="0"/>
                    <a:pt x="229" y="0"/>
                    <a:pt x="229" y="0"/>
                  </a:cubicBezTo>
                  <a:cubicBezTo>
                    <a:pt x="234" y="7"/>
                    <a:pt x="238" y="16"/>
                    <a:pt x="238" y="25"/>
                  </a:cubicBezTo>
                  <a:cubicBezTo>
                    <a:pt x="238" y="45"/>
                    <a:pt x="221" y="62"/>
                    <a:pt x="201" y="62"/>
                  </a:cubicBezTo>
                  <a:cubicBezTo>
                    <a:pt x="180" y="62"/>
                    <a:pt x="163" y="45"/>
                    <a:pt x="163" y="25"/>
                  </a:cubicBezTo>
                  <a:cubicBezTo>
                    <a:pt x="163" y="16"/>
                    <a:pt x="167" y="7"/>
                    <a:pt x="17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67"/>
                    <a:pt x="20" y="87"/>
                    <a:pt x="43" y="87"/>
                  </a:cubicBezTo>
                  <a:cubicBezTo>
                    <a:pt x="487" y="87"/>
                    <a:pt x="487" y="87"/>
                    <a:pt x="487" y="87"/>
                  </a:cubicBezTo>
                  <a:cubicBezTo>
                    <a:pt x="511" y="87"/>
                    <a:pt x="530" y="67"/>
                    <a:pt x="530" y="44"/>
                  </a:cubicBezTo>
                  <a:cubicBezTo>
                    <a:pt x="530" y="20"/>
                    <a:pt x="511" y="0"/>
                    <a:pt x="487" y="0"/>
                  </a:cubicBezTo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0" name="Freeform 64"/>
            <p:cNvSpPr>
              <a:spLocks/>
            </p:cNvSpPr>
            <p:nvPr/>
          </p:nvSpPr>
          <p:spPr bwMode="auto">
            <a:xfrm>
              <a:off x="2093057" y="5481385"/>
              <a:ext cx="112807" cy="149168"/>
            </a:xfrm>
            <a:custGeom>
              <a:avLst/>
              <a:gdLst>
                <a:gd name="T0" fmla="*/ 0 w 51"/>
                <a:gd name="T1" fmla="*/ 43 h 68"/>
                <a:gd name="T2" fmla="*/ 26 w 51"/>
                <a:gd name="T3" fmla="*/ 68 h 68"/>
                <a:gd name="T4" fmla="*/ 51 w 51"/>
                <a:gd name="T5" fmla="*/ 43 h 68"/>
                <a:gd name="T6" fmla="*/ 40 w 51"/>
                <a:gd name="T7" fmla="*/ 22 h 68"/>
                <a:gd name="T8" fmla="*/ 40 w 51"/>
                <a:gd name="T9" fmla="*/ 22 h 68"/>
                <a:gd name="T10" fmla="*/ 35 w 51"/>
                <a:gd name="T11" fmla="*/ 11 h 68"/>
                <a:gd name="T12" fmla="*/ 39 w 51"/>
                <a:gd name="T13" fmla="*/ 0 h 68"/>
                <a:gd name="T14" fmla="*/ 12 w 51"/>
                <a:gd name="T15" fmla="*/ 0 h 68"/>
                <a:gd name="T16" fmla="*/ 16 w 51"/>
                <a:gd name="T17" fmla="*/ 11 h 68"/>
                <a:gd name="T18" fmla="*/ 10 w 51"/>
                <a:gd name="T19" fmla="*/ 22 h 68"/>
                <a:gd name="T20" fmla="*/ 10 w 51"/>
                <a:gd name="T21" fmla="*/ 22 h 68"/>
                <a:gd name="T22" fmla="*/ 0 w 51"/>
                <a:gd name="T23" fmla="*/ 4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68">
                  <a:moveTo>
                    <a:pt x="0" y="43"/>
                  </a:moveTo>
                  <a:cubicBezTo>
                    <a:pt x="0" y="57"/>
                    <a:pt x="11" y="68"/>
                    <a:pt x="26" y="68"/>
                  </a:cubicBezTo>
                  <a:cubicBezTo>
                    <a:pt x="40" y="68"/>
                    <a:pt x="51" y="57"/>
                    <a:pt x="51" y="43"/>
                  </a:cubicBezTo>
                  <a:cubicBezTo>
                    <a:pt x="51" y="34"/>
                    <a:pt x="47" y="26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6" y="19"/>
                    <a:pt x="35" y="17"/>
                    <a:pt x="35" y="11"/>
                  </a:cubicBezTo>
                  <a:cubicBezTo>
                    <a:pt x="35" y="5"/>
                    <a:pt x="39" y="0"/>
                    <a:pt x="3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6" y="4"/>
                    <a:pt x="16" y="11"/>
                  </a:cubicBezTo>
                  <a:cubicBezTo>
                    <a:pt x="16" y="17"/>
                    <a:pt x="13" y="20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4" y="27"/>
                    <a:pt x="0" y="34"/>
                    <a:pt x="0" y="43"/>
                  </a:cubicBezTo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1" name="Freeform 65"/>
            <p:cNvSpPr>
              <a:spLocks/>
            </p:cNvSpPr>
            <p:nvPr/>
          </p:nvSpPr>
          <p:spPr bwMode="auto">
            <a:xfrm>
              <a:off x="1707087" y="5293061"/>
              <a:ext cx="1170028" cy="190188"/>
            </a:xfrm>
            <a:custGeom>
              <a:avLst/>
              <a:gdLst>
                <a:gd name="T0" fmla="*/ 487 w 530"/>
                <a:gd name="T1" fmla="*/ 0 h 86"/>
                <a:gd name="T2" fmla="*/ 355 w 530"/>
                <a:gd name="T3" fmla="*/ 0 h 86"/>
                <a:gd name="T4" fmla="*/ 367 w 530"/>
                <a:gd name="T5" fmla="*/ 27 h 86"/>
                <a:gd name="T6" fmla="*/ 330 w 530"/>
                <a:gd name="T7" fmla="*/ 65 h 86"/>
                <a:gd name="T8" fmla="*/ 293 w 530"/>
                <a:gd name="T9" fmla="*/ 27 h 86"/>
                <a:gd name="T10" fmla="*/ 305 w 530"/>
                <a:gd name="T11" fmla="*/ 0 h 86"/>
                <a:gd name="T12" fmla="*/ 43 w 530"/>
                <a:gd name="T13" fmla="*/ 0 h 86"/>
                <a:gd name="T14" fmla="*/ 0 w 530"/>
                <a:gd name="T15" fmla="*/ 43 h 86"/>
                <a:gd name="T16" fmla="*/ 43 w 530"/>
                <a:gd name="T17" fmla="*/ 86 h 86"/>
                <a:gd name="T18" fmla="*/ 487 w 530"/>
                <a:gd name="T19" fmla="*/ 86 h 86"/>
                <a:gd name="T20" fmla="*/ 530 w 530"/>
                <a:gd name="T21" fmla="*/ 43 h 86"/>
                <a:gd name="T22" fmla="*/ 487 w 530"/>
                <a:gd name="T2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0" h="86">
                  <a:moveTo>
                    <a:pt x="487" y="0"/>
                  </a:moveTo>
                  <a:cubicBezTo>
                    <a:pt x="355" y="0"/>
                    <a:pt x="355" y="0"/>
                    <a:pt x="355" y="0"/>
                  </a:cubicBezTo>
                  <a:cubicBezTo>
                    <a:pt x="363" y="7"/>
                    <a:pt x="367" y="17"/>
                    <a:pt x="367" y="27"/>
                  </a:cubicBezTo>
                  <a:cubicBezTo>
                    <a:pt x="367" y="48"/>
                    <a:pt x="351" y="65"/>
                    <a:pt x="330" y="65"/>
                  </a:cubicBezTo>
                  <a:cubicBezTo>
                    <a:pt x="309" y="65"/>
                    <a:pt x="293" y="48"/>
                    <a:pt x="293" y="27"/>
                  </a:cubicBezTo>
                  <a:cubicBezTo>
                    <a:pt x="293" y="17"/>
                    <a:pt x="297" y="7"/>
                    <a:pt x="30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0" y="0"/>
                    <a:pt x="0" y="19"/>
                    <a:pt x="0" y="43"/>
                  </a:cubicBezTo>
                  <a:cubicBezTo>
                    <a:pt x="0" y="67"/>
                    <a:pt x="20" y="86"/>
                    <a:pt x="43" y="86"/>
                  </a:cubicBezTo>
                  <a:cubicBezTo>
                    <a:pt x="487" y="86"/>
                    <a:pt x="487" y="86"/>
                    <a:pt x="487" y="86"/>
                  </a:cubicBezTo>
                  <a:cubicBezTo>
                    <a:pt x="511" y="86"/>
                    <a:pt x="530" y="67"/>
                    <a:pt x="530" y="43"/>
                  </a:cubicBezTo>
                  <a:cubicBezTo>
                    <a:pt x="530" y="19"/>
                    <a:pt x="511" y="0"/>
                    <a:pt x="487" y="0"/>
                  </a:cubicBezTo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" name="Freeform 66"/>
            <p:cNvSpPr>
              <a:spLocks/>
            </p:cNvSpPr>
            <p:nvPr/>
          </p:nvSpPr>
          <p:spPr bwMode="auto">
            <a:xfrm>
              <a:off x="2380203" y="5260430"/>
              <a:ext cx="112807" cy="150100"/>
            </a:xfrm>
            <a:custGeom>
              <a:avLst/>
              <a:gdLst>
                <a:gd name="T0" fmla="*/ 0 w 51"/>
                <a:gd name="T1" fmla="*/ 42 h 68"/>
                <a:gd name="T2" fmla="*/ 25 w 51"/>
                <a:gd name="T3" fmla="*/ 68 h 68"/>
                <a:gd name="T4" fmla="*/ 51 w 51"/>
                <a:gd name="T5" fmla="*/ 42 h 68"/>
                <a:gd name="T6" fmla="*/ 40 w 51"/>
                <a:gd name="T7" fmla="*/ 21 h 68"/>
                <a:gd name="T8" fmla="*/ 40 w 51"/>
                <a:gd name="T9" fmla="*/ 21 h 68"/>
                <a:gd name="T10" fmla="*/ 34 w 51"/>
                <a:gd name="T11" fmla="*/ 10 h 68"/>
                <a:gd name="T12" fmla="*/ 38 w 51"/>
                <a:gd name="T13" fmla="*/ 0 h 68"/>
                <a:gd name="T14" fmla="*/ 12 w 51"/>
                <a:gd name="T15" fmla="*/ 0 h 68"/>
                <a:gd name="T16" fmla="*/ 16 w 51"/>
                <a:gd name="T17" fmla="*/ 10 h 68"/>
                <a:gd name="T18" fmla="*/ 10 w 51"/>
                <a:gd name="T19" fmla="*/ 22 h 68"/>
                <a:gd name="T20" fmla="*/ 10 w 51"/>
                <a:gd name="T21" fmla="*/ 22 h 68"/>
                <a:gd name="T22" fmla="*/ 0 w 51"/>
                <a:gd name="T23" fmla="*/ 4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68">
                  <a:moveTo>
                    <a:pt x="0" y="42"/>
                  </a:moveTo>
                  <a:cubicBezTo>
                    <a:pt x="0" y="56"/>
                    <a:pt x="11" y="68"/>
                    <a:pt x="25" y="68"/>
                  </a:cubicBezTo>
                  <a:cubicBezTo>
                    <a:pt x="39" y="68"/>
                    <a:pt x="51" y="56"/>
                    <a:pt x="51" y="42"/>
                  </a:cubicBezTo>
                  <a:cubicBezTo>
                    <a:pt x="51" y="34"/>
                    <a:pt x="46" y="26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6" y="18"/>
                    <a:pt x="34" y="16"/>
                    <a:pt x="34" y="10"/>
                  </a:cubicBezTo>
                  <a:cubicBezTo>
                    <a:pt x="34" y="4"/>
                    <a:pt x="38" y="0"/>
                    <a:pt x="3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6" y="4"/>
                    <a:pt x="16" y="10"/>
                  </a:cubicBezTo>
                  <a:cubicBezTo>
                    <a:pt x="16" y="17"/>
                    <a:pt x="12" y="19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4" y="26"/>
                    <a:pt x="0" y="34"/>
                    <a:pt x="0" y="42"/>
                  </a:cubicBezTo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3" name="Freeform 67"/>
            <p:cNvSpPr>
              <a:spLocks/>
            </p:cNvSpPr>
            <p:nvPr/>
          </p:nvSpPr>
          <p:spPr bwMode="auto">
            <a:xfrm>
              <a:off x="1707087" y="5071176"/>
              <a:ext cx="1170028" cy="189256"/>
            </a:xfrm>
            <a:custGeom>
              <a:avLst/>
              <a:gdLst>
                <a:gd name="T0" fmla="*/ 487 w 530"/>
                <a:gd name="T1" fmla="*/ 0 h 86"/>
                <a:gd name="T2" fmla="*/ 226 w 530"/>
                <a:gd name="T3" fmla="*/ 0 h 86"/>
                <a:gd name="T4" fmla="*/ 238 w 530"/>
                <a:gd name="T5" fmla="*/ 27 h 86"/>
                <a:gd name="T6" fmla="*/ 201 w 530"/>
                <a:gd name="T7" fmla="*/ 65 h 86"/>
                <a:gd name="T8" fmla="*/ 163 w 530"/>
                <a:gd name="T9" fmla="*/ 27 h 86"/>
                <a:gd name="T10" fmla="*/ 175 w 530"/>
                <a:gd name="T11" fmla="*/ 0 h 86"/>
                <a:gd name="T12" fmla="*/ 43 w 530"/>
                <a:gd name="T13" fmla="*/ 0 h 86"/>
                <a:gd name="T14" fmla="*/ 0 w 530"/>
                <a:gd name="T15" fmla="*/ 43 h 86"/>
                <a:gd name="T16" fmla="*/ 43 w 530"/>
                <a:gd name="T17" fmla="*/ 86 h 86"/>
                <a:gd name="T18" fmla="*/ 487 w 530"/>
                <a:gd name="T19" fmla="*/ 86 h 86"/>
                <a:gd name="T20" fmla="*/ 530 w 530"/>
                <a:gd name="T21" fmla="*/ 43 h 86"/>
                <a:gd name="T22" fmla="*/ 487 w 530"/>
                <a:gd name="T2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0" h="86">
                  <a:moveTo>
                    <a:pt x="487" y="0"/>
                  </a:moveTo>
                  <a:cubicBezTo>
                    <a:pt x="226" y="0"/>
                    <a:pt x="226" y="0"/>
                    <a:pt x="226" y="0"/>
                  </a:cubicBezTo>
                  <a:cubicBezTo>
                    <a:pt x="233" y="7"/>
                    <a:pt x="238" y="17"/>
                    <a:pt x="238" y="27"/>
                  </a:cubicBezTo>
                  <a:cubicBezTo>
                    <a:pt x="238" y="48"/>
                    <a:pt x="221" y="65"/>
                    <a:pt x="201" y="65"/>
                  </a:cubicBezTo>
                  <a:cubicBezTo>
                    <a:pt x="180" y="65"/>
                    <a:pt x="163" y="48"/>
                    <a:pt x="163" y="27"/>
                  </a:cubicBezTo>
                  <a:cubicBezTo>
                    <a:pt x="163" y="17"/>
                    <a:pt x="168" y="7"/>
                    <a:pt x="17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0" y="0"/>
                    <a:pt x="0" y="20"/>
                    <a:pt x="0" y="43"/>
                  </a:cubicBezTo>
                  <a:cubicBezTo>
                    <a:pt x="0" y="67"/>
                    <a:pt x="20" y="86"/>
                    <a:pt x="43" y="86"/>
                  </a:cubicBezTo>
                  <a:cubicBezTo>
                    <a:pt x="487" y="86"/>
                    <a:pt x="487" y="86"/>
                    <a:pt x="487" y="86"/>
                  </a:cubicBezTo>
                  <a:cubicBezTo>
                    <a:pt x="511" y="86"/>
                    <a:pt x="530" y="67"/>
                    <a:pt x="530" y="43"/>
                  </a:cubicBezTo>
                  <a:cubicBezTo>
                    <a:pt x="530" y="20"/>
                    <a:pt x="511" y="0"/>
                    <a:pt x="487" y="0"/>
                  </a:cubicBezTo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4" name="Freeform 68"/>
            <p:cNvSpPr>
              <a:spLocks/>
            </p:cNvSpPr>
            <p:nvPr/>
          </p:nvSpPr>
          <p:spPr bwMode="auto">
            <a:xfrm>
              <a:off x="2318673" y="3026660"/>
              <a:ext cx="1460903" cy="1292156"/>
            </a:xfrm>
            <a:custGeom>
              <a:avLst/>
              <a:gdLst>
                <a:gd name="T0" fmla="*/ 661 w 662"/>
                <a:gd name="T1" fmla="*/ 0 h 586"/>
                <a:gd name="T2" fmla="*/ 364 w 662"/>
                <a:gd name="T3" fmla="*/ 0 h 586"/>
                <a:gd name="T4" fmla="*/ 385 w 662"/>
                <a:gd name="T5" fmla="*/ 44 h 586"/>
                <a:gd name="T6" fmla="*/ 328 w 662"/>
                <a:gd name="T7" fmla="*/ 101 h 586"/>
                <a:gd name="T8" fmla="*/ 271 w 662"/>
                <a:gd name="T9" fmla="*/ 44 h 586"/>
                <a:gd name="T10" fmla="*/ 292 w 662"/>
                <a:gd name="T11" fmla="*/ 0 h 586"/>
                <a:gd name="T12" fmla="*/ 0 w 662"/>
                <a:gd name="T13" fmla="*/ 0 h 586"/>
                <a:gd name="T14" fmla="*/ 0 w 662"/>
                <a:gd name="T15" fmla="*/ 314 h 586"/>
                <a:gd name="T16" fmla="*/ 45 w 662"/>
                <a:gd name="T17" fmla="*/ 291 h 586"/>
                <a:gd name="T18" fmla="*/ 102 w 662"/>
                <a:gd name="T19" fmla="*/ 348 h 586"/>
                <a:gd name="T20" fmla="*/ 45 w 662"/>
                <a:gd name="T21" fmla="*/ 405 h 586"/>
                <a:gd name="T22" fmla="*/ 1 w 662"/>
                <a:gd name="T23" fmla="*/ 384 h 586"/>
                <a:gd name="T24" fmla="*/ 0 w 662"/>
                <a:gd name="T25" fmla="*/ 383 h 586"/>
                <a:gd name="T26" fmla="*/ 0 w 662"/>
                <a:gd name="T27" fmla="*/ 586 h 586"/>
                <a:gd name="T28" fmla="*/ 176 w 662"/>
                <a:gd name="T29" fmla="*/ 586 h 586"/>
                <a:gd name="T30" fmla="*/ 154 w 662"/>
                <a:gd name="T31" fmla="*/ 542 h 586"/>
                <a:gd name="T32" fmla="*/ 211 w 662"/>
                <a:gd name="T33" fmla="*/ 485 h 586"/>
                <a:gd name="T34" fmla="*/ 268 w 662"/>
                <a:gd name="T35" fmla="*/ 542 h 586"/>
                <a:gd name="T36" fmla="*/ 247 w 662"/>
                <a:gd name="T37" fmla="*/ 586 h 586"/>
                <a:gd name="T38" fmla="*/ 411 w 662"/>
                <a:gd name="T39" fmla="*/ 586 h 586"/>
                <a:gd name="T40" fmla="*/ 470 w 662"/>
                <a:gd name="T41" fmla="*/ 514 h 586"/>
                <a:gd name="T42" fmla="*/ 662 w 662"/>
                <a:gd name="T43" fmla="*/ 43 h 586"/>
                <a:gd name="T44" fmla="*/ 661 w 662"/>
                <a:gd name="T45" fmla="*/ 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2" h="586">
                  <a:moveTo>
                    <a:pt x="661" y="0"/>
                  </a:moveTo>
                  <a:cubicBezTo>
                    <a:pt x="364" y="0"/>
                    <a:pt x="364" y="0"/>
                    <a:pt x="364" y="0"/>
                  </a:cubicBezTo>
                  <a:cubicBezTo>
                    <a:pt x="377" y="11"/>
                    <a:pt x="385" y="27"/>
                    <a:pt x="385" y="44"/>
                  </a:cubicBezTo>
                  <a:cubicBezTo>
                    <a:pt x="385" y="75"/>
                    <a:pt x="359" y="101"/>
                    <a:pt x="328" y="101"/>
                  </a:cubicBezTo>
                  <a:cubicBezTo>
                    <a:pt x="297" y="101"/>
                    <a:pt x="271" y="75"/>
                    <a:pt x="271" y="44"/>
                  </a:cubicBezTo>
                  <a:cubicBezTo>
                    <a:pt x="271" y="27"/>
                    <a:pt x="279" y="11"/>
                    <a:pt x="29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11" y="300"/>
                    <a:pt x="28" y="291"/>
                    <a:pt x="45" y="291"/>
                  </a:cubicBezTo>
                  <a:cubicBezTo>
                    <a:pt x="77" y="291"/>
                    <a:pt x="102" y="317"/>
                    <a:pt x="102" y="348"/>
                  </a:cubicBezTo>
                  <a:cubicBezTo>
                    <a:pt x="102" y="379"/>
                    <a:pt x="77" y="405"/>
                    <a:pt x="45" y="405"/>
                  </a:cubicBezTo>
                  <a:cubicBezTo>
                    <a:pt x="28" y="405"/>
                    <a:pt x="12" y="397"/>
                    <a:pt x="1" y="384"/>
                  </a:cubicBezTo>
                  <a:cubicBezTo>
                    <a:pt x="0" y="383"/>
                    <a:pt x="0" y="383"/>
                    <a:pt x="0" y="383"/>
                  </a:cubicBezTo>
                  <a:cubicBezTo>
                    <a:pt x="0" y="586"/>
                    <a:pt x="0" y="586"/>
                    <a:pt x="0" y="586"/>
                  </a:cubicBezTo>
                  <a:cubicBezTo>
                    <a:pt x="176" y="586"/>
                    <a:pt x="176" y="586"/>
                    <a:pt x="176" y="586"/>
                  </a:cubicBezTo>
                  <a:cubicBezTo>
                    <a:pt x="162" y="575"/>
                    <a:pt x="154" y="559"/>
                    <a:pt x="154" y="542"/>
                  </a:cubicBezTo>
                  <a:cubicBezTo>
                    <a:pt x="154" y="511"/>
                    <a:pt x="180" y="485"/>
                    <a:pt x="211" y="485"/>
                  </a:cubicBezTo>
                  <a:cubicBezTo>
                    <a:pt x="242" y="485"/>
                    <a:pt x="268" y="511"/>
                    <a:pt x="268" y="542"/>
                  </a:cubicBezTo>
                  <a:cubicBezTo>
                    <a:pt x="268" y="559"/>
                    <a:pt x="260" y="575"/>
                    <a:pt x="247" y="586"/>
                  </a:cubicBezTo>
                  <a:cubicBezTo>
                    <a:pt x="411" y="586"/>
                    <a:pt x="411" y="586"/>
                    <a:pt x="411" y="586"/>
                  </a:cubicBezTo>
                  <a:cubicBezTo>
                    <a:pt x="436" y="551"/>
                    <a:pt x="458" y="526"/>
                    <a:pt x="470" y="514"/>
                  </a:cubicBezTo>
                  <a:cubicBezTo>
                    <a:pt x="589" y="393"/>
                    <a:pt x="662" y="226"/>
                    <a:pt x="662" y="43"/>
                  </a:cubicBezTo>
                  <a:cubicBezTo>
                    <a:pt x="662" y="29"/>
                    <a:pt x="662" y="14"/>
                    <a:pt x="661" y="0"/>
                  </a:cubicBezTo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5" name="Freeform 69"/>
            <p:cNvSpPr>
              <a:spLocks/>
            </p:cNvSpPr>
            <p:nvPr/>
          </p:nvSpPr>
          <p:spPr bwMode="auto">
            <a:xfrm>
              <a:off x="2378339" y="3083531"/>
              <a:ext cx="1343435" cy="1175620"/>
            </a:xfrm>
            <a:custGeom>
              <a:avLst/>
              <a:gdLst>
                <a:gd name="T0" fmla="*/ 266 w 609"/>
                <a:gd name="T1" fmla="*/ 533 h 533"/>
                <a:gd name="T2" fmla="*/ 267 w 609"/>
                <a:gd name="T3" fmla="*/ 516 h 533"/>
                <a:gd name="T4" fmla="*/ 184 w 609"/>
                <a:gd name="T5" fmla="*/ 432 h 533"/>
                <a:gd name="T6" fmla="*/ 101 w 609"/>
                <a:gd name="T7" fmla="*/ 516 h 533"/>
                <a:gd name="T8" fmla="*/ 103 w 609"/>
                <a:gd name="T9" fmla="*/ 533 h 533"/>
                <a:gd name="T10" fmla="*/ 0 w 609"/>
                <a:gd name="T11" fmla="*/ 533 h 533"/>
                <a:gd name="T12" fmla="*/ 0 w 609"/>
                <a:gd name="T13" fmla="*/ 403 h 533"/>
                <a:gd name="T14" fmla="*/ 18 w 609"/>
                <a:gd name="T15" fmla="*/ 406 h 533"/>
                <a:gd name="T16" fmla="*/ 102 w 609"/>
                <a:gd name="T17" fmla="*/ 322 h 533"/>
                <a:gd name="T18" fmla="*/ 18 w 609"/>
                <a:gd name="T19" fmla="*/ 239 h 533"/>
                <a:gd name="T20" fmla="*/ 0 w 609"/>
                <a:gd name="T21" fmla="*/ 241 h 533"/>
                <a:gd name="T22" fmla="*/ 0 w 609"/>
                <a:gd name="T23" fmla="*/ 0 h 533"/>
                <a:gd name="T24" fmla="*/ 219 w 609"/>
                <a:gd name="T25" fmla="*/ 0 h 533"/>
                <a:gd name="T26" fmla="*/ 218 w 609"/>
                <a:gd name="T27" fmla="*/ 18 h 533"/>
                <a:gd name="T28" fmla="*/ 301 w 609"/>
                <a:gd name="T29" fmla="*/ 101 h 533"/>
                <a:gd name="T30" fmla="*/ 384 w 609"/>
                <a:gd name="T31" fmla="*/ 18 h 533"/>
                <a:gd name="T32" fmla="*/ 383 w 609"/>
                <a:gd name="T33" fmla="*/ 0 h 533"/>
                <a:gd name="T34" fmla="*/ 609 w 609"/>
                <a:gd name="T35" fmla="*/ 0 h 533"/>
                <a:gd name="T36" fmla="*/ 609 w 609"/>
                <a:gd name="T37" fmla="*/ 17 h 533"/>
                <a:gd name="T38" fmla="*/ 424 w 609"/>
                <a:gd name="T39" fmla="*/ 470 h 533"/>
                <a:gd name="T40" fmla="*/ 370 w 609"/>
                <a:gd name="T41" fmla="*/ 533 h 533"/>
                <a:gd name="T42" fmla="*/ 266 w 609"/>
                <a:gd name="T43" fmla="*/ 533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09" h="533">
                  <a:moveTo>
                    <a:pt x="266" y="533"/>
                  </a:moveTo>
                  <a:cubicBezTo>
                    <a:pt x="267" y="528"/>
                    <a:pt x="267" y="522"/>
                    <a:pt x="267" y="516"/>
                  </a:cubicBezTo>
                  <a:cubicBezTo>
                    <a:pt x="267" y="470"/>
                    <a:pt x="230" y="432"/>
                    <a:pt x="184" y="432"/>
                  </a:cubicBezTo>
                  <a:cubicBezTo>
                    <a:pt x="138" y="432"/>
                    <a:pt x="101" y="470"/>
                    <a:pt x="101" y="516"/>
                  </a:cubicBezTo>
                  <a:cubicBezTo>
                    <a:pt x="101" y="522"/>
                    <a:pt x="101" y="528"/>
                    <a:pt x="103" y="533"/>
                  </a:cubicBezTo>
                  <a:cubicBezTo>
                    <a:pt x="0" y="533"/>
                    <a:pt x="0" y="533"/>
                    <a:pt x="0" y="533"/>
                  </a:cubicBezTo>
                  <a:cubicBezTo>
                    <a:pt x="0" y="403"/>
                    <a:pt x="0" y="403"/>
                    <a:pt x="0" y="403"/>
                  </a:cubicBezTo>
                  <a:cubicBezTo>
                    <a:pt x="6" y="405"/>
                    <a:pt x="12" y="406"/>
                    <a:pt x="18" y="406"/>
                  </a:cubicBezTo>
                  <a:cubicBezTo>
                    <a:pt x="64" y="406"/>
                    <a:pt x="102" y="368"/>
                    <a:pt x="102" y="322"/>
                  </a:cubicBezTo>
                  <a:cubicBezTo>
                    <a:pt x="102" y="276"/>
                    <a:pt x="64" y="239"/>
                    <a:pt x="18" y="239"/>
                  </a:cubicBezTo>
                  <a:cubicBezTo>
                    <a:pt x="12" y="239"/>
                    <a:pt x="6" y="239"/>
                    <a:pt x="0" y="2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8" y="6"/>
                    <a:pt x="218" y="12"/>
                    <a:pt x="218" y="18"/>
                  </a:cubicBezTo>
                  <a:cubicBezTo>
                    <a:pt x="218" y="64"/>
                    <a:pt x="255" y="101"/>
                    <a:pt x="301" y="101"/>
                  </a:cubicBezTo>
                  <a:cubicBezTo>
                    <a:pt x="347" y="101"/>
                    <a:pt x="384" y="64"/>
                    <a:pt x="384" y="18"/>
                  </a:cubicBezTo>
                  <a:cubicBezTo>
                    <a:pt x="384" y="12"/>
                    <a:pt x="384" y="6"/>
                    <a:pt x="383" y="0"/>
                  </a:cubicBezTo>
                  <a:cubicBezTo>
                    <a:pt x="609" y="0"/>
                    <a:pt x="609" y="0"/>
                    <a:pt x="609" y="0"/>
                  </a:cubicBezTo>
                  <a:cubicBezTo>
                    <a:pt x="609" y="6"/>
                    <a:pt x="609" y="12"/>
                    <a:pt x="609" y="17"/>
                  </a:cubicBezTo>
                  <a:cubicBezTo>
                    <a:pt x="609" y="187"/>
                    <a:pt x="543" y="348"/>
                    <a:pt x="424" y="470"/>
                  </a:cubicBezTo>
                  <a:cubicBezTo>
                    <a:pt x="416" y="478"/>
                    <a:pt x="396" y="500"/>
                    <a:pt x="370" y="533"/>
                  </a:cubicBezTo>
                  <a:lnTo>
                    <a:pt x="266" y="533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6" name="Freeform 70"/>
            <p:cNvSpPr>
              <a:spLocks/>
            </p:cNvSpPr>
            <p:nvPr/>
          </p:nvSpPr>
          <p:spPr bwMode="auto">
            <a:xfrm>
              <a:off x="2949835" y="2968858"/>
              <a:ext cx="184594" cy="247057"/>
            </a:xfrm>
            <a:custGeom>
              <a:avLst/>
              <a:gdLst>
                <a:gd name="T0" fmla="*/ 21 w 84"/>
                <a:gd name="T1" fmla="*/ 0 h 112"/>
                <a:gd name="T2" fmla="*/ 27 w 84"/>
                <a:gd name="T3" fmla="*/ 17 h 112"/>
                <a:gd name="T4" fmla="*/ 17 w 84"/>
                <a:gd name="T5" fmla="*/ 36 h 112"/>
                <a:gd name="T6" fmla="*/ 17 w 84"/>
                <a:gd name="T7" fmla="*/ 36 h 112"/>
                <a:gd name="T8" fmla="*/ 0 w 84"/>
                <a:gd name="T9" fmla="*/ 70 h 112"/>
                <a:gd name="T10" fmla="*/ 42 w 84"/>
                <a:gd name="T11" fmla="*/ 112 h 112"/>
                <a:gd name="T12" fmla="*/ 84 w 84"/>
                <a:gd name="T13" fmla="*/ 70 h 112"/>
                <a:gd name="T14" fmla="*/ 66 w 84"/>
                <a:gd name="T15" fmla="*/ 35 h 112"/>
                <a:gd name="T16" fmla="*/ 66 w 84"/>
                <a:gd name="T17" fmla="*/ 35 h 112"/>
                <a:gd name="T18" fmla="*/ 57 w 84"/>
                <a:gd name="T19" fmla="*/ 17 h 112"/>
                <a:gd name="T20" fmla="*/ 63 w 84"/>
                <a:gd name="T21" fmla="*/ 0 h 112"/>
                <a:gd name="T22" fmla="*/ 21 w 84"/>
                <a:gd name="T2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12">
                  <a:moveTo>
                    <a:pt x="21" y="0"/>
                  </a:moveTo>
                  <a:cubicBezTo>
                    <a:pt x="21" y="0"/>
                    <a:pt x="27" y="7"/>
                    <a:pt x="27" y="17"/>
                  </a:cubicBezTo>
                  <a:cubicBezTo>
                    <a:pt x="27" y="28"/>
                    <a:pt x="21" y="32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4"/>
                    <a:pt x="0" y="56"/>
                    <a:pt x="0" y="70"/>
                  </a:cubicBezTo>
                  <a:cubicBezTo>
                    <a:pt x="0" y="93"/>
                    <a:pt x="19" y="112"/>
                    <a:pt x="42" y="112"/>
                  </a:cubicBezTo>
                  <a:cubicBezTo>
                    <a:pt x="65" y="112"/>
                    <a:pt x="84" y="93"/>
                    <a:pt x="84" y="70"/>
                  </a:cubicBezTo>
                  <a:cubicBezTo>
                    <a:pt x="84" y="56"/>
                    <a:pt x="77" y="43"/>
                    <a:pt x="66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59" y="31"/>
                    <a:pt x="57" y="27"/>
                    <a:pt x="57" y="17"/>
                  </a:cubicBezTo>
                  <a:cubicBezTo>
                    <a:pt x="57" y="8"/>
                    <a:pt x="63" y="0"/>
                    <a:pt x="63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7" name="Freeform 72"/>
            <p:cNvSpPr>
              <a:spLocks/>
            </p:cNvSpPr>
            <p:nvPr/>
          </p:nvSpPr>
          <p:spPr bwMode="auto">
            <a:xfrm>
              <a:off x="2318673" y="1634749"/>
              <a:ext cx="1453445" cy="1338770"/>
            </a:xfrm>
            <a:custGeom>
              <a:avLst/>
              <a:gdLst>
                <a:gd name="T0" fmla="*/ 0 w 659"/>
                <a:gd name="T1" fmla="*/ 195 h 607"/>
                <a:gd name="T2" fmla="*/ 44 w 659"/>
                <a:gd name="T3" fmla="*/ 175 h 607"/>
                <a:gd name="T4" fmla="*/ 101 w 659"/>
                <a:gd name="T5" fmla="*/ 231 h 607"/>
                <a:gd name="T6" fmla="*/ 44 w 659"/>
                <a:gd name="T7" fmla="*/ 288 h 607"/>
                <a:gd name="T8" fmla="*/ 0 w 659"/>
                <a:gd name="T9" fmla="*/ 267 h 607"/>
                <a:gd name="T10" fmla="*/ 0 w 659"/>
                <a:gd name="T11" fmla="*/ 607 h 607"/>
                <a:gd name="T12" fmla="*/ 659 w 659"/>
                <a:gd name="T13" fmla="*/ 607 h 607"/>
                <a:gd name="T14" fmla="*/ 0 w 659"/>
                <a:gd name="T15" fmla="*/ 0 h 607"/>
                <a:gd name="T16" fmla="*/ 0 w 659"/>
                <a:gd name="T17" fmla="*/ 195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9" h="607">
                  <a:moveTo>
                    <a:pt x="0" y="195"/>
                  </a:moveTo>
                  <a:cubicBezTo>
                    <a:pt x="11" y="182"/>
                    <a:pt x="27" y="175"/>
                    <a:pt x="44" y="175"/>
                  </a:cubicBezTo>
                  <a:cubicBezTo>
                    <a:pt x="75" y="175"/>
                    <a:pt x="101" y="200"/>
                    <a:pt x="101" y="231"/>
                  </a:cubicBezTo>
                  <a:cubicBezTo>
                    <a:pt x="101" y="263"/>
                    <a:pt x="75" y="288"/>
                    <a:pt x="44" y="288"/>
                  </a:cubicBezTo>
                  <a:cubicBezTo>
                    <a:pt x="27" y="288"/>
                    <a:pt x="11" y="281"/>
                    <a:pt x="0" y="267"/>
                  </a:cubicBezTo>
                  <a:cubicBezTo>
                    <a:pt x="0" y="607"/>
                    <a:pt x="0" y="607"/>
                    <a:pt x="0" y="607"/>
                  </a:cubicBezTo>
                  <a:cubicBezTo>
                    <a:pt x="659" y="607"/>
                    <a:pt x="659" y="607"/>
                    <a:pt x="659" y="607"/>
                  </a:cubicBezTo>
                  <a:cubicBezTo>
                    <a:pt x="626" y="270"/>
                    <a:pt x="344" y="6"/>
                    <a:pt x="0" y="0"/>
                  </a:cubicBezTo>
                  <a:lnTo>
                    <a:pt x="0" y="195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8" name="Freeform 74"/>
            <p:cNvSpPr>
              <a:spLocks/>
            </p:cNvSpPr>
            <p:nvPr/>
          </p:nvSpPr>
          <p:spPr bwMode="auto">
            <a:xfrm>
              <a:off x="2378339" y="1696281"/>
              <a:ext cx="1327585" cy="1219437"/>
            </a:xfrm>
            <a:custGeom>
              <a:avLst/>
              <a:gdLst>
                <a:gd name="T0" fmla="*/ 0 w 602"/>
                <a:gd name="T1" fmla="*/ 122 h 553"/>
                <a:gd name="T2" fmla="*/ 17 w 602"/>
                <a:gd name="T3" fmla="*/ 120 h 553"/>
                <a:gd name="T4" fmla="*/ 100 w 602"/>
                <a:gd name="T5" fmla="*/ 203 h 553"/>
                <a:gd name="T6" fmla="*/ 17 w 602"/>
                <a:gd name="T7" fmla="*/ 287 h 553"/>
                <a:gd name="T8" fmla="*/ 0 w 602"/>
                <a:gd name="T9" fmla="*/ 285 h 553"/>
                <a:gd name="T10" fmla="*/ 0 w 602"/>
                <a:gd name="T11" fmla="*/ 553 h 553"/>
                <a:gd name="T12" fmla="*/ 602 w 602"/>
                <a:gd name="T13" fmla="*/ 553 h 553"/>
                <a:gd name="T14" fmla="*/ 0 w 602"/>
                <a:gd name="T15" fmla="*/ 0 h 553"/>
                <a:gd name="T16" fmla="*/ 0 w 602"/>
                <a:gd name="T17" fmla="*/ 122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2" h="553">
                  <a:moveTo>
                    <a:pt x="0" y="122"/>
                  </a:moveTo>
                  <a:cubicBezTo>
                    <a:pt x="5" y="121"/>
                    <a:pt x="11" y="120"/>
                    <a:pt x="17" y="120"/>
                  </a:cubicBezTo>
                  <a:cubicBezTo>
                    <a:pt x="63" y="120"/>
                    <a:pt x="100" y="157"/>
                    <a:pt x="100" y="203"/>
                  </a:cubicBezTo>
                  <a:cubicBezTo>
                    <a:pt x="100" y="249"/>
                    <a:pt x="63" y="287"/>
                    <a:pt x="17" y="287"/>
                  </a:cubicBezTo>
                  <a:cubicBezTo>
                    <a:pt x="11" y="287"/>
                    <a:pt x="5" y="286"/>
                    <a:pt x="0" y="285"/>
                  </a:cubicBezTo>
                  <a:cubicBezTo>
                    <a:pt x="0" y="553"/>
                    <a:pt x="0" y="553"/>
                    <a:pt x="0" y="553"/>
                  </a:cubicBezTo>
                  <a:cubicBezTo>
                    <a:pt x="602" y="553"/>
                    <a:pt x="602" y="553"/>
                    <a:pt x="602" y="553"/>
                  </a:cubicBezTo>
                  <a:cubicBezTo>
                    <a:pt x="558" y="249"/>
                    <a:pt x="306" y="18"/>
                    <a:pt x="0" y="0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00B39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9" name="Freeform 76"/>
            <p:cNvSpPr>
              <a:spLocks/>
            </p:cNvSpPr>
            <p:nvPr/>
          </p:nvSpPr>
          <p:spPr bwMode="auto">
            <a:xfrm>
              <a:off x="2093057" y="5037613"/>
              <a:ext cx="112807" cy="150100"/>
            </a:xfrm>
            <a:custGeom>
              <a:avLst/>
              <a:gdLst>
                <a:gd name="T0" fmla="*/ 12 w 51"/>
                <a:gd name="T1" fmla="*/ 0 h 68"/>
                <a:gd name="T2" fmla="*/ 16 w 51"/>
                <a:gd name="T3" fmla="*/ 10 h 68"/>
                <a:gd name="T4" fmla="*/ 10 w 51"/>
                <a:gd name="T5" fmla="*/ 22 h 68"/>
                <a:gd name="T6" fmla="*/ 10 w 51"/>
                <a:gd name="T7" fmla="*/ 22 h 68"/>
                <a:gd name="T8" fmla="*/ 0 w 51"/>
                <a:gd name="T9" fmla="*/ 42 h 68"/>
                <a:gd name="T10" fmla="*/ 26 w 51"/>
                <a:gd name="T11" fmla="*/ 68 h 68"/>
                <a:gd name="T12" fmla="*/ 51 w 51"/>
                <a:gd name="T13" fmla="*/ 42 h 68"/>
                <a:gd name="T14" fmla="*/ 40 w 51"/>
                <a:gd name="T15" fmla="*/ 21 h 68"/>
                <a:gd name="T16" fmla="*/ 40 w 51"/>
                <a:gd name="T17" fmla="*/ 21 h 68"/>
                <a:gd name="T18" fmla="*/ 35 w 51"/>
                <a:gd name="T19" fmla="*/ 10 h 68"/>
                <a:gd name="T20" fmla="*/ 39 w 51"/>
                <a:gd name="T21" fmla="*/ 0 h 68"/>
                <a:gd name="T22" fmla="*/ 12 w 51"/>
                <a:gd name="T2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68">
                  <a:moveTo>
                    <a:pt x="12" y="0"/>
                  </a:moveTo>
                  <a:cubicBezTo>
                    <a:pt x="12" y="0"/>
                    <a:pt x="16" y="4"/>
                    <a:pt x="16" y="10"/>
                  </a:cubicBezTo>
                  <a:cubicBezTo>
                    <a:pt x="16" y="17"/>
                    <a:pt x="13" y="20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4" y="27"/>
                    <a:pt x="0" y="34"/>
                    <a:pt x="0" y="42"/>
                  </a:cubicBezTo>
                  <a:cubicBezTo>
                    <a:pt x="0" y="56"/>
                    <a:pt x="11" y="68"/>
                    <a:pt x="26" y="68"/>
                  </a:cubicBezTo>
                  <a:cubicBezTo>
                    <a:pt x="40" y="68"/>
                    <a:pt x="51" y="56"/>
                    <a:pt x="51" y="42"/>
                  </a:cubicBezTo>
                  <a:cubicBezTo>
                    <a:pt x="51" y="34"/>
                    <a:pt x="47" y="26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6" y="18"/>
                    <a:pt x="35" y="16"/>
                    <a:pt x="35" y="10"/>
                  </a:cubicBezTo>
                  <a:cubicBezTo>
                    <a:pt x="35" y="5"/>
                    <a:pt x="39" y="0"/>
                    <a:pt x="39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0" name="Freeform 78"/>
            <p:cNvSpPr>
              <a:spLocks/>
            </p:cNvSpPr>
            <p:nvPr/>
          </p:nvSpPr>
          <p:spPr bwMode="auto">
            <a:xfrm>
              <a:off x="2691590" y="4128629"/>
              <a:ext cx="185526" cy="245193"/>
            </a:xfrm>
            <a:custGeom>
              <a:avLst/>
              <a:gdLst>
                <a:gd name="T0" fmla="*/ 0 w 84"/>
                <a:gd name="T1" fmla="*/ 42 h 111"/>
                <a:gd name="T2" fmla="*/ 18 w 84"/>
                <a:gd name="T3" fmla="*/ 76 h 111"/>
                <a:gd name="T4" fmla="*/ 18 w 84"/>
                <a:gd name="T5" fmla="*/ 76 h 111"/>
                <a:gd name="T6" fmla="*/ 27 w 84"/>
                <a:gd name="T7" fmla="*/ 94 h 111"/>
                <a:gd name="T8" fmla="*/ 21 w 84"/>
                <a:gd name="T9" fmla="*/ 111 h 111"/>
                <a:gd name="T10" fmla="*/ 63 w 84"/>
                <a:gd name="T11" fmla="*/ 111 h 111"/>
                <a:gd name="T12" fmla="*/ 57 w 84"/>
                <a:gd name="T13" fmla="*/ 94 h 111"/>
                <a:gd name="T14" fmla="*/ 67 w 84"/>
                <a:gd name="T15" fmla="*/ 76 h 111"/>
                <a:gd name="T16" fmla="*/ 67 w 84"/>
                <a:gd name="T17" fmla="*/ 75 h 111"/>
                <a:gd name="T18" fmla="*/ 84 w 84"/>
                <a:gd name="T19" fmla="*/ 42 h 111"/>
                <a:gd name="T20" fmla="*/ 42 w 84"/>
                <a:gd name="T21" fmla="*/ 0 h 111"/>
                <a:gd name="T22" fmla="*/ 0 w 84"/>
                <a:gd name="T23" fmla="*/ 4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11">
                  <a:moveTo>
                    <a:pt x="0" y="42"/>
                  </a:moveTo>
                  <a:cubicBezTo>
                    <a:pt x="0" y="56"/>
                    <a:pt x="7" y="69"/>
                    <a:pt x="18" y="76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25" y="81"/>
                    <a:pt x="27" y="85"/>
                    <a:pt x="27" y="94"/>
                  </a:cubicBezTo>
                  <a:cubicBezTo>
                    <a:pt x="27" y="104"/>
                    <a:pt x="21" y="111"/>
                    <a:pt x="21" y="111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1"/>
                    <a:pt x="57" y="105"/>
                    <a:pt x="57" y="94"/>
                  </a:cubicBezTo>
                  <a:cubicBezTo>
                    <a:pt x="57" y="84"/>
                    <a:pt x="63" y="79"/>
                    <a:pt x="67" y="76"/>
                  </a:cubicBezTo>
                  <a:cubicBezTo>
                    <a:pt x="67" y="76"/>
                    <a:pt x="67" y="76"/>
                    <a:pt x="67" y="75"/>
                  </a:cubicBezTo>
                  <a:cubicBezTo>
                    <a:pt x="77" y="68"/>
                    <a:pt x="84" y="56"/>
                    <a:pt x="84" y="42"/>
                  </a:cubicBez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1" name="Freeform 80"/>
            <p:cNvSpPr>
              <a:spLocks/>
            </p:cNvSpPr>
            <p:nvPr/>
          </p:nvSpPr>
          <p:spPr bwMode="auto">
            <a:xfrm>
              <a:off x="1403160" y="4371957"/>
              <a:ext cx="1784409" cy="665656"/>
            </a:xfrm>
            <a:custGeom>
              <a:avLst/>
              <a:gdLst>
                <a:gd name="T0" fmla="*/ 243 w 809"/>
                <a:gd name="T1" fmla="*/ 0 h 302"/>
                <a:gd name="T2" fmla="*/ 243 w 809"/>
                <a:gd name="T3" fmla="*/ 0 h 302"/>
                <a:gd name="T4" fmla="*/ 266 w 809"/>
                <a:gd name="T5" fmla="*/ 45 h 302"/>
                <a:gd name="T6" fmla="*/ 209 w 809"/>
                <a:gd name="T7" fmla="*/ 102 h 302"/>
                <a:gd name="T8" fmla="*/ 152 w 809"/>
                <a:gd name="T9" fmla="*/ 45 h 302"/>
                <a:gd name="T10" fmla="*/ 174 w 809"/>
                <a:gd name="T11" fmla="*/ 1 h 302"/>
                <a:gd name="T12" fmla="*/ 175 w 809"/>
                <a:gd name="T13" fmla="*/ 0 h 302"/>
                <a:gd name="T14" fmla="*/ 0 w 809"/>
                <a:gd name="T15" fmla="*/ 0 h 302"/>
                <a:gd name="T16" fmla="*/ 55 w 809"/>
                <a:gd name="T17" fmla="*/ 98 h 302"/>
                <a:gd name="T18" fmla="*/ 129 w 809"/>
                <a:gd name="T19" fmla="*/ 259 h 302"/>
                <a:gd name="T20" fmla="*/ 181 w 809"/>
                <a:gd name="T21" fmla="*/ 302 h 302"/>
                <a:gd name="T22" fmla="*/ 625 w 809"/>
                <a:gd name="T23" fmla="*/ 302 h 302"/>
                <a:gd name="T24" fmla="*/ 685 w 809"/>
                <a:gd name="T25" fmla="*/ 259 h 302"/>
                <a:gd name="T26" fmla="*/ 748 w 809"/>
                <a:gd name="T27" fmla="*/ 107 h 302"/>
                <a:gd name="T28" fmla="*/ 809 w 809"/>
                <a:gd name="T29" fmla="*/ 0 h 302"/>
                <a:gd name="T30" fmla="*/ 243 w 809"/>
                <a:gd name="T3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9" h="302">
                  <a:moveTo>
                    <a:pt x="243" y="0"/>
                  </a:moveTo>
                  <a:cubicBezTo>
                    <a:pt x="243" y="0"/>
                    <a:pt x="243" y="0"/>
                    <a:pt x="243" y="0"/>
                  </a:cubicBezTo>
                  <a:cubicBezTo>
                    <a:pt x="257" y="11"/>
                    <a:pt x="266" y="28"/>
                    <a:pt x="266" y="45"/>
                  </a:cubicBezTo>
                  <a:cubicBezTo>
                    <a:pt x="266" y="77"/>
                    <a:pt x="240" y="102"/>
                    <a:pt x="209" y="102"/>
                  </a:cubicBezTo>
                  <a:cubicBezTo>
                    <a:pt x="178" y="102"/>
                    <a:pt x="152" y="77"/>
                    <a:pt x="152" y="45"/>
                  </a:cubicBezTo>
                  <a:cubicBezTo>
                    <a:pt x="152" y="28"/>
                    <a:pt x="160" y="12"/>
                    <a:pt x="174" y="1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8"/>
                    <a:pt x="38" y="60"/>
                    <a:pt x="55" y="98"/>
                  </a:cubicBezTo>
                  <a:cubicBezTo>
                    <a:pt x="76" y="143"/>
                    <a:pt x="129" y="259"/>
                    <a:pt x="129" y="259"/>
                  </a:cubicBezTo>
                  <a:cubicBezTo>
                    <a:pt x="138" y="282"/>
                    <a:pt x="158" y="302"/>
                    <a:pt x="181" y="302"/>
                  </a:cubicBezTo>
                  <a:cubicBezTo>
                    <a:pt x="625" y="302"/>
                    <a:pt x="625" y="302"/>
                    <a:pt x="625" y="302"/>
                  </a:cubicBezTo>
                  <a:cubicBezTo>
                    <a:pt x="649" y="302"/>
                    <a:pt x="673" y="286"/>
                    <a:pt x="685" y="259"/>
                  </a:cubicBezTo>
                  <a:cubicBezTo>
                    <a:pt x="685" y="259"/>
                    <a:pt x="722" y="164"/>
                    <a:pt x="748" y="107"/>
                  </a:cubicBezTo>
                  <a:cubicBezTo>
                    <a:pt x="767" y="66"/>
                    <a:pt x="788" y="30"/>
                    <a:pt x="809" y="0"/>
                  </a:cubicBezTo>
                  <a:lnTo>
                    <a:pt x="243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1508509" y="4428826"/>
              <a:ext cx="1573711" cy="549119"/>
            </a:xfrm>
            <a:custGeom>
              <a:avLst/>
              <a:gdLst>
                <a:gd name="T0" fmla="*/ 242 w 713"/>
                <a:gd name="T1" fmla="*/ 0 h 249"/>
                <a:gd name="T2" fmla="*/ 245 w 713"/>
                <a:gd name="T3" fmla="*/ 19 h 249"/>
                <a:gd name="T4" fmla="*/ 161 w 713"/>
                <a:gd name="T5" fmla="*/ 103 h 249"/>
                <a:gd name="T6" fmla="*/ 78 w 713"/>
                <a:gd name="T7" fmla="*/ 19 h 249"/>
                <a:gd name="T8" fmla="*/ 80 w 713"/>
                <a:gd name="T9" fmla="*/ 0 h 249"/>
                <a:gd name="T10" fmla="*/ 0 w 713"/>
                <a:gd name="T11" fmla="*/ 0 h 249"/>
                <a:gd name="T12" fmla="*/ 32 w 713"/>
                <a:gd name="T13" fmla="*/ 61 h 249"/>
                <a:gd name="T14" fmla="*/ 105 w 713"/>
                <a:gd name="T15" fmla="*/ 223 h 249"/>
                <a:gd name="T16" fmla="*/ 133 w 713"/>
                <a:gd name="T17" fmla="*/ 249 h 249"/>
                <a:gd name="T18" fmla="*/ 577 w 713"/>
                <a:gd name="T19" fmla="*/ 249 h 249"/>
                <a:gd name="T20" fmla="*/ 612 w 713"/>
                <a:gd name="T21" fmla="*/ 223 h 249"/>
                <a:gd name="T22" fmla="*/ 676 w 713"/>
                <a:gd name="T23" fmla="*/ 70 h 249"/>
                <a:gd name="T24" fmla="*/ 713 w 713"/>
                <a:gd name="T25" fmla="*/ 0 h 249"/>
                <a:gd name="T26" fmla="*/ 242 w 713"/>
                <a:gd name="T27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3" h="249">
                  <a:moveTo>
                    <a:pt x="242" y="0"/>
                  </a:moveTo>
                  <a:cubicBezTo>
                    <a:pt x="244" y="7"/>
                    <a:pt x="245" y="13"/>
                    <a:pt x="245" y="19"/>
                  </a:cubicBezTo>
                  <a:cubicBezTo>
                    <a:pt x="245" y="65"/>
                    <a:pt x="207" y="103"/>
                    <a:pt x="161" y="103"/>
                  </a:cubicBezTo>
                  <a:cubicBezTo>
                    <a:pt x="115" y="103"/>
                    <a:pt x="78" y="65"/>
                    <a:pt x="78" y="19"/>
                  </a:cubicBezTo>
                  <a:cubicBezTo>
                    <a:pt x="78" y="13"/>
                    <a:pt x="78" y="7"/>
                    <a:pt x="8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20"/>
                    <a:pt x="22" y="40"/>
                    <a:pt x="32" y="61"/>
                  </a:cubicBezTo>
                  <a:cubicBezTo>
                    <a:pt x="51" y="104"/>
                    <a:pt x="105" y="222"/>
                    <a:pt x="105" y="223"/>
                  </a:cubicBezTo>
                  <a:cubicBezTo>
                    <a:pt x="111" y="236"/>
                    <a:pt x="122" y="249"/>
                    <a:pt x="133" y="249"/>
                  </a:cubicBezTo>
                  <a:cubicBezTo>
                    <a:pt x="577" y="249"/>
                    <a:pt x="577" y="249"/>
                    <a:pt x="577" y="249"/>
                  </a:cubicBezTo>
                  <a:cubicBezTo>
                    <a:pt x="591" y="249"/>
                    <a:pt x="606" y="239"/>
                    <a:pt x="612" y="223"/>
                  </a:cubicBezTo>
                  <a:cubicBezTo>
                    <a:pt x="613" y="222"/>
                    <a:pt x="649" y="128"/>
                    <a:pt x="676" y="70"/>
                  </a:cubicBezTo>
                  <a:cubicBezTo>
                    <a:pt x="687" y="47"/>
                    <a:pt x="699" y="23"/>
                    <a:pt x="713" y="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rgbClr val="343E4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3" name="Freeform 84"/>
            <p:cNvSpPr>
              <a:spLocks/>
            </p:cNvSpPr>
            <p:nvPr/>
          </p:nvSpPr>
          <p:spPr bwMode="auto">
            <a:xfrm>
              <a:off x="851243" y="3491874"/>
              <a:ext cx="1414289" cy="826943"/>
            </a:xfrm>
            <a:custGeom>
              <a:avLst/>
              <a:gdLst>
                <a:gd name="T0" fmla="*/ 0 w 641"/>
                <a:gd name="T1" fmla="*/ 0 h 375"/>
                <a:gd name="T2" fmla="*/ 162 w 641"/>
                <a:gd name="T3" fmla="*/ 293 h 375"/>
                <a:gd name="T4" fmla="*/ 232 w 641"/>
                <a:gd name="T5" fmla="*/ 375 h 375"/>
                <a:gd name="T6" fmla="*/ 641 w 641"/>
                <a:gd name="T7" fmla="*/ 375 h 375"/>
                <a:gd name="T8" fmla="*/ 641 w 641"/>
                <a:gd name="T9" fmla="*/ 0 h 375"/>
                <a:gd name="T10" fmla="*/ 0 w 641"/>
                <a:gd name="T11" fmla="*/ 0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1" h="375">
                  <a:moveTo>
                    <a:pt x="0" y="0"/>
                  </a:moveTo>
                  <a:cubicBezTo>
                    <a:pt x="29" y="111"/>
                    <a:pt x="85" y="212"/>
                    <a:pt x="162" y="293"/>
                  </a:cubicBezTo>
                  <a:cubicBezTo>
                    <a:pt x="176" y="309"/>
                    <a:pt x="203" y="336"/>
                    <a:pt x="232" y="375"/>
                  </a:cubicBezTo>
                  <a:cubicBezTo>
                    <a:pt x="641" y="375"/>
                    <a:pt x="641" y="375"/>
                    <a:pt x="641" y="375"/>
                  </a:cubicBezTo>
                  <a:cubicBezTo>
                    <a:pt x="641" y="0"/>
                    <a:pt x="641" y="0"/>
                    <a:pt x="64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4" name="Freeform 86"/>
            <p:cNvSpPr>
              <a:spLocks/>
            </p:cNvSpPr>
            <p:nvPr/>
          </p:nvSpPr>
          <p:spPr bwMode="auto">
            <a:xfrm>
              <a:off x="928624" y="3548744"/>
              <a:ext cx="1279106" cy="712271"/>
            </a:xfrm>
            <a:custGeom>
              <a:avLst/>
              <a:gdLst>
                <a:gd name="T0" fmla="*/ 0 w 580"/>
                <a:gd name="T1" fmla="*/ 0 h 323"/>
                <a:gd name="T2" fmla="*/ 146 w 580"/>
                <a:gd name="T3" fmla="*/ 249 h 323"/>
                <a:gd name="T4" fmla="*/ 151 w 580"/>
                <a:gd name="T5" fmla="*/ 254 h 323"/>
                <a:gd name="T6" fmla="*/ 210 w 580"/>
                <a:gd name="T7" fmla="*/ 323 h 323"/>
                <a:gd name="T8" fmla="*/ 580 w 580"/>
                <a:gd name="T9" fmla="*/ 323 h 323"/>
                <a:gd name="T10" fmla="*/ 580 w 580"/>
                <a:gd name="T11" fmla="*/ 0 h 323"/>
                <a:gd name="T12" fmla="*/ 0 w 580"/>
                <a:gd name="T13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0" h="323">
                  <a:moveTo>
                    <a:pt x="0" y="0"/>
                  </a:moveTo>
                  <a:cubicBezTo>
                    <a:pt x="30" y="93"/>
                    <a:pt x="80" y="178"/>
                    <a:pt x="146" y="249"/>
                  </a:cubicBezTo>
                  <a:cubicBezTo>
                    <a:pt x="151" y="254"/>
                    <a:pt x="151" y="254"/>
                    <a:pt x="151" y="254"/>
                  </a:cubicBezTo>
                  <a:cubicBezTo>
                    <a:pt x="164" y="269"/>
                    <a:pt x="187" y="292"/>
                    <a:pt x="210" y="323"/>
                  </a:cubicBezTo>
                  <a:cubicBezTo>
                    <a:pt x="580" y="323"/>
                    <a:pt x="580" y="323"/>
                    <a:pt x="580" y="323"/>
                  </a:cubicBezTo>
                  <a:cubicBezTo>
                    <a:pt x="580" y="0"/>
                    <a:pt x="580" y="0"/>
                    <a:pt x="5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61A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5" name="Freeform 88"/>
            <p:cNvSpPr>
              <a:spLocks/>
            </p:cNvSpPr>
            <p:nvPr/>
          </p:nvSpPr>
          <p:spPr bwMode="auto">
            <a:xfrm>
              <a:off x="2265531" y="3701639"/>
              <a:ext cx="245193" cy="184594"/>
            </a:xfrm>
            <a:custGeom>
              <a:avLst/>
              <a:gdLst>
                <a:gd name="T0" fmla="*/ 69 w 111"/>
                <a:gd name="T1" fmla="*/ 84 h 84"/>
                <a:gd name="T2" fmla="*/ 111 w 111"/>
                <a:gd name="T3" fmla="*/ 42 h 84"/>
                <a:gd name="T4" fmla="*/ 69 w 111"/>
                <a:gd name="T5" fmla="*/ 0 h 84"/>
                <a:gd name="T6" fmla="*/ 35 w 111"/>
                <a:gd name="T7" fmla="*/ 18 h 84"/>
                <a:gd name="T8" fmla="*/ 35 w 111"/>
                <a:gd name="T9" fmla="*/ 18 h 84"/>
                <a:gd name="T10" fmla="*/ 17 w 111"/>
                <a:gd name="T11" fmla="*/ 27 h 84"/>
                <a:gd name="T12" fmla="*/ 0 w 111"/>
                <a:gd name="T13" fmla="*/ 21 h 84"/>
                <a:gd name="T14" fmla="*/ 0 w 111"/>
                <a:gd name="T15" fmla="*/ 64 h 84"/>
                <a:gd name="T16" fmla="*/ 17 w 111"/>
                <a:gd name="T17" fmla="*/ 57 h 84"/>
                <a:gd name="T18" fmla="*/ 36 w 111"/>
                <a:gd name="T19" fmla="*/ 67 h 84"/>
                <a:gd name="T20" fmla="*/ 36 w 111"/>
                <a:gd name="T21" fmla="*/ 67 h 84"/>
                <a:gd name="T22" fmla="*/ 69 w 111"/>
                <a:gd name="T2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" h="84">
                  <a:moveTo>
                    <a:pt x="69" y="84"/>
                  </a:moveTo>
                  <a:cubicBezTo>
                    <a:pt x="92" y="84"/>
                    <a:pt x="111" y="65"/>
                    <a:pt x="111" y="42"/>
                  </a:cubicBezTo>
                  <a:cubicBezTo>
                    <a:pt x="111" y="19"/>
                    <a:pt x="92" y="0"/>
                    <a:pt x="69" y="0"/>
                  </a:cubicBezTo>
                  <a:cubicBezTo>
                    <a:pt x="55" y="0"/>
                    <a:pt x="43" y="7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0" y="25"/>
                    <a:pt x="27" y="27"/>
                    <a:pt x="17" y="27"/>
                  </a:cubicBezTo>
                  <a:cubicBezTo>
                    <a:pt x="7" y="27"/>
                    <a:pt x="0" y="21"/>
                    <a:pt x="0" y="21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6" y="57"/>
                    <a:pt x="17" y="57"/>
                  </a:cubicBezTo>
                  <a:cubicBezTo>
                    <a:pt x="28" y="57"/>
                    <a:pt x="32" y="63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43" y="77"/>
                    <a:pt x="56" y="84"/>
                    <a:pt x="69" y="84"/>
                  </a:cubicBezTo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6" name="Freeform 89"/>
            <p:cNvSpPr>
              <a:spLocks/>
            </p:cNvSpPr>
            <p:nvPr/>
          </p:nvSpPr>
          <p:spPr bwMode="auto">
            <a:xfrm>
              <a:off x="1771416" y="4318817"/>
              <a:ext cx="185526" cy="244261"/>
            </a:xfrm>
            <a:custGeom>
              <a:avLst/>
              <a:gdLst>
                <a:gd name="T0" fmla="*/ 0 w 84"/>
                <a:gd name="T1" fmla="*/ 69 h 111"/>
                <a:gd name="T2" fmla="*/ 42 w 84"/>
                <a:gd name="T3" fmla="*/ 111 h 111"/>
                <a:gd name="T4" fmla="*/ 84 w 84"/>
                <a:gd name="T5" fmla="*/ 69 h 111"/>
                <a:gd name="T6" fmla="*/ 66 w 84"/>
                <a:gd name="T7" fmla="*/ 35 h 111"/>
                <a:gd name="T8" fmla="*/ 66 w 84"/>
                <a:gd name="T9" fmla="*/ 35 h 111"/>
                <a:gd name="T10" fmla="*/ 57 w 84"/>
                <a:gd name="T11" fmla="*/ 17 h 111"/>
                <a:gd name="T12" fmla="*/ 64 w 84"/>
                <a:gd name="T13" fmla="*/ 0 h 111"/>
                <a:gd name="T14" fmla="*/ 21 w 84"/>
                <a:gd name="T15" fmla="*/ 0 h 111"/>
                <a:gd name="T16" fmla="*/ 27 w 84"/>
                <a:gd name="T17" fmla="*/ 17 h 111"/>
                <a:gd name="T18" fmla="*/ 17 w 84"/>
                <a:gd name="T19" fmla="*/ 36 h 111"/>
                <a:gd name="T20" fmla="*/ 17 w 84"/>
                <a:gd name="T21" fmla="*/ 36 h 111"/>
                <a:gd name="T22" fmla="*/ 0 w 84"/>
                <a:gd name="T23" fmla="*/ 6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11">
                  <a:moveTo>
                    <a:pt x="0" y="69"/>
                  </a:moveTo>
                  <a:cubicBezTo>
                    <a:pt x="0" y="93"/>
                    <a:pt x="19" y="111"/>
                    <a:pt x="42" y="111"/>
                  </a:cubicBezTo>
                  <a:cubicBezTo>
                    <a:pt x="65" y="111"/>
                    <a:pt x="84" y="93"/>
                    <a:pt x="84" y="69"/>
                  </a:cubicBezTo>
                  <a:cubicBezTo>
                    <a:pt x="84" y="55"/>
                    <a:pt x="77" y="43"/>
                    <a:pt x="66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59" y="30"/>
                    <a:pt x="57" y="27"/>
                    <a:pt x="57" y="17"/>
                  </a:cubicBezTo>
                  <a:cubicBezTo>
                    <a:pt x="57" y="7"/>
                    <a:pt x="64" y="0"/>
                    <a:pt x="6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7" y="6"/>
                    <a:pt x="27" y="17"/>
                  </a:cubicBezTo>
                  <a:cubicBezTo>
                    <a:pt x="27" y="28"/>
                    <a:pt x="21" y="32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4"/>
                    <a:pt x="0" y="56"/>
                    <a:pt x="0" y="69"/>
                  </a:cubicBezTo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7" name="Freeform 90"/>
            <p:cNvSpPr>
              <a:spLocks/>
            </p:cNvSpPr>
            <p:nvPr/>
          </p:nvSpPr>
          <p:spPr bwMode="auto">
            <a:xfrm>
              <a:off x="1484269" y="3246681"/>
              <a:ext cx="185526" cy="247057"/>
            </a:xfrm>
            <a:custGeom>
              <a:avLst/>
              <a:gdLst>
                <a:gd name="T0" fmla="*/ 84 w 84"/>
                <a:gd name="T1" fmla="*/ 42 h 112"/>
                <a:gd name="T2" fmla="*/ 42 w 84"/>
                <a:gd name="T3" fmla="*/ 0 h 112"/>
                <a:gd name="T4" fmla="*/ 0 w 84"/>
                <a:gd name="T5" fmla="*/ 42 h 112"/>
                <a:gd name="T6" fmla="*/ 18 w 84"/>
                <a:gd name="T7" fmla="*/ 77 h 112"/>
                <a:gd name="T8" fmla="*/ 19 w 84"/>
                <a:gd name="T9" fmla="*/ 77 h 112"/>
                <a:gd name="T10" fmla="*/ 27 w 84"/>
                <a:gd name="T11" fmla="*/ 95 h 112"/>
                <a:gd name="T12" fmla="*/ 21 w 84"/>
                <a:gd name="T13" fmla="*/ 112 h 112"/>
                <a:gd name="T14" fmla="*/ 64 w 84"/>
                <a:gd name="T15" fmla="*/ 112 h 112"/>
                <a:gd name="T16" fmla="*/ 57 w 84"/>
                <a:gd name="T17" fmla="*/ 95 h 112"/>
                <a:gd name="T18" fmla="*/ 67 w 84"/>
                <a:gd name="T19" fmla="*/ 76 h 112"/>
                <a:gd name="T20" fmla="*/ 67 w 84"/>
                <a:gd name="T21" fmla="*/ 76 h 112"/>
                <a:gd name="T22" fmla="*/ 84 w 84"/>
                <a:gd name="T23" fmla="*/ 4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12">
                  <a:moveTo>
                    <a:pt x="84" y="42"/>
                  </a:moveTo>
                  <a:cubicBezTo>
                    <a:pt x="84" y="19"/>
                    <a:pt x="66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7"/>
                    <a:pt x="8" y="69"/>
                    <a:pt x="18" y="77"/>
                  </a:cubicBezTo>
                  <a:cubicBezTo>
                    <a:pt x="18" y="77"/>
                    <a:pt x="18" y="77"/>
                    <a:pt x="19" y="77"/>
                  </a:cubicBezTo>
                  <a:cubicBezTo>
                    <a:pt x="25" y="82"/>
                    <a:pt x="27" y="85"/>
                    <a:pt x="27" y="95"/>
                  </a:cubicBezTo>
                  <a:cubicBezTo>
                    <a:pt x="27" y="104"/>
                    <a:pt x="21" y="112"/>
                    <a:pt x="21" y="112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64" y="112"/>
                    <a:pt x="57" y="105"/>
                    <a:pt x="57" y="95"/>
                  </a:cubicBezTo>
                  <a:cubicBezTo>
                    <a:pt x="57" y="84"/>
                    <a:pt x="63" y="80"/>
                    <a:pt x="67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78" y="68"/>
                    <a:pt x="84" y="56"/>
                    <a:pt x="84" y="42"/>
                  </a:cubicBezTo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8" name="Freeform 91"/>
            <p:cNvSpPr>
              <a:spLocks/>
            </p:cNvSpPr>
            <p:nvPr/>
          </p:nvSpPr>
          <p:spPr bwMode="auto">
            <a:xfrm>
              <a:off x="804628" y="2558650"/>
              <a:ext cx="1460903" cy="880084"/>
            </a:xfrm>
            <a:custGeom>
              <a:avLst/>
              <a:gdLst>
                <a:gd name="T0" fmla="*/ 386 w 662"/>
                <a:gd name="T1" fmla="*/ 0 h 399"/>
                <a:gd name="T2" fmla="*/ 386 w 662"/>
                <a:gd name="T3" fmla="*/ 0 h 399"/>
                <a:gd name="T4" fmla="*/ 409 w 662"/>
                <a:gd name="T5" fmla="*/ 46 h 399"/>
                <a:gd name="T6" fmla="*/ 352 w 662"/>
                <a:gd name="T7" fmla="*/ 103 h 399"/>
                <a:gd name="T8" fmla="*/ 295 w 662"/>
                <a:gd name="T9" fmla="*/ 46 h 399"/>
                <a:gd name="T10" fmla="*/ 317 w 662"/>
                <a:gd name="T11" fmla="*/ 2 h 399"/>
                <a:gd name="T12" fmla="*/ 318 w 662"/>
                <a:gd name="T13" fmla="*/ 0 h 399"/>
                <a:gd name="T14" fmla="*/ 50 w 662"/>
                <a:gd name="T15" fmla="*/ 0 h 399"/>
                <a:gd name="T16" fmla="*/ 0 w 662"/>
                <a:gd name="T17" fmla="*/ 255 h 399"/>
                <a:gd name="T18" fmla="*/ 16 w 662"/>
                <a:gd name="T19" fmla="*/ 399 h 399"/>
                <a:gd name="T20" fmla="*/ 315 w 662"/>
                <a:gd name="T21" fmla="*/ 399 h 399"/>
                <a:gd name="T22" fmla="*/ 294 w 662"/>
                <a:gd name="T23" fmla="*/ 354 h 399"/>
                <a:gd name="T24" fmla="*/ 350 w 662"/>
                <a:gd name="T25" fmla="*/ 297 h 399"/>
                <a:gd name="T26" fmla="*/ 407 w 662"/>
                <a:gd name="T27" fmla="*/ 354 h 399"/>
                <a:gd name="T28" fmla="*/ 386 w 662"/>
                <a:gd name="T29" fmla="*/ 399 h 399"/>
                <a:gd name="T30" fmla="*/ 386 w 662"/>
                <a:gd name="T31" fmla="*/ 399 h 399"/>
                <a:gd name="T32" fmla="*/ 662 w 662"/>
                <a:gd name="T33" fmla="*/ 399 h 399"/>
                <a:gd name="T34" fmla="*/ 662 w 662"/>
                <a:gd name="T35" fmla="*/ 0 h 399"/>
                <a:gd name="T36" fmla="*/ 386 w 662"/>
                <a:gd name="T37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62" h="399">
                  <a:moveTo>
                    <a:pt x="386" y="0"/>
                  </a:moveTo>
                  <a:cubicBezTo>
                    <a:pt x="386" y="0"/>
                    <a:pt x="386" y="0"/>
                    <a:pt x="386" y="0"/>
                  </a:cubicBezTo>
                  <a:cubicBezTo>
                    <a:pt x="400" y="11"/>
                    <a:pt x="409" y="28"/>
                    <a:pt x="409" y="46"/>
                  </a:cubicBezTo>
                  <a:cubicBezTo>
                    <a:pt x="409" y="77"/>
                    <a:pt x="383" y="103"/>
                    <a:pt x="352" y="103"/>
                  </a:cubicBezTo>
                  <a:cubicBezTo>
                    <a:pt x="321" y="103"/>
                    <a:pt x="295" y="77"/>
                    <a:pt x="295" y="46"/>
                  </a:cubicBezTo>
                  <a:cubicBezTo>
                    <a:pt x="295" y="29"/>
                    <a:pt x="303" y="13"/>
                    <a:pt x="317" y="2"/>
                  </a:cubicBezTo>
                  <a:cubicBezTo>
                    <a:pt x="318" y="0"/>
                    <a:pt x="318" y="0"/>
                    <a:pt x="31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8" y="79"/>
                    <a:pt x="0" y="165"/>
                    <a:pt x="0" y="255"/>
                  </a:cubicBezTo>
                  <a:cubicBezTo>
                    <a:pt x="0" y="304"/>
                    <a:pt x="6" y="352"/>
                    <a:pt x="16" y="399"/>
                  </a:cubicBezTo>
                  <a:cubicBezTo>
                    <a:pt x="315" y="399"/>
                    <a:pt x="315" y="399"/>
                    <a:pt x="315" y="399"/>
                  </a:cubicBezTo>
                  <a:cubicBezTo>
                    <a:pt x="302" y="388"/>
                    <a:pt x="294" y="372"/>
                    <a:pt x="294" y="354"/>
                  </a:cubicBezTo>
                  <a:cubicBezTo>
                    <a:pt x="294" y="323"/>
                    <a:pt x="319" y="297"/>
                    <a:pt x="350" y="297"/>
                  </a:cubicBezTo>
                  <a:cubicBezTo>
                    <a:pt x="382" y="297"/>
                    <a:pt x="407" y="323"/>
                    <a:pt x="407" y="354"/>
                  </a:cubicBezTo>
                  <a:cubicBezTo>
                    <a:pt x="407" y="372"/>
                    <a:pt x="399" y="388"/>
                    <a:pt x="386" y="399"/>
                  </a:cubicBezTo>
                  <a:cubicBezTo>
                    <a:pt x="386" y="399"/>
                    <a:pt x="386" y="399"/>
                    <a:pt x="386" y="399"/>
                  </a:cubicBezTo>
                  <a:cubicBezTo>
                    <a:pt x="662" y="399"/>
                    <a:pt x="662" y="399"/>
                    <a:pt x="662" y="399"/>
                  </a:cubicBezTo>
                  <a:cubicBezTo>
                    <a:pt x="662" y="0"/>
                    <a:pt x="662" y="0"/>
                    <a:pt x="662" y="0"/>
                  </a:cubicBezTo>
                  <a:lnTo>
                    <a:pt x="386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9" name="Freeform 93"/>
            <p:cNvSpPr>
              <a:spLocks/>
            </p:cNvSpPr>
            <p:nvPr/>
          </p:nvSpPr>
          <p:spPr bwMode="auto">
            <a:xfrm>
              <a:off x="864295" y="2618317"/>
              <a:ext cx="1343435" cy="760750"/>
            </a:xfrm>
            <a:custGeom>
              <a:avLst/>
              <a:gdLst>
                <a:gd name="T0" fmla="*/ 406 w 609"/>
                <a:gd name="T1" fmla="*/ 0 h 345"/>
                <a:gd name="T2" fmla="*/ 408 w 609"/>
                <a:gd name="T3" fmla="*/ 19 h 345"/>
                <a:gd name="T4" fmla="*/ 325 w 609"/>
                <a:gd name="T5" fmla="*/ 102 h 345"/>
                <a:gd name="T6" fmla="*/ 242 w 609"/>
                <a:gd name="T7" fmla="*/ 19 h 345"/>
                <a:gd name="T8" fmla="*/ 244 w 609"/>
                <a:gd name="T9" fmla="*/ 0 h 345"/>
                <a:gd name="T10" fmla="*/ 41 w 609"/>
                <a:gd name="T11" fmla="*/ 0 h 345"/>
                <a:gd name="T12" fmla="*/ 0 w 609"/>
                <a:gd name="T13" fmla="*/ 228 h 345"/>
                <a:gd name="T14" fmla="*/ 10 w 609"/>
                <a:gd name="T15" fmla="*/ 345 h 345"/>
                <a:gd name="T16" fmla="*/ 242 w 609"/>
                <a:gd name="T17" fmla="*/ 345 h 345"/>
                <a:gd name="T18" fmla="*/ 240 w 609"/>
                <a:gd name="T19" fmla="*/ 327 h 345"/>
                <a:gd name="T20" fmla="*/ 323 w 609"/>
                <a:gd name="T21" fmla="*/ 244 h 345"/>
                <a:gd name="T22" fmla="*/ 407 w 609"/>
                <a:gd name="T23" fmla="*/ 327 h 345"/>
                <a:gd name="T24" fmla="*/ 405 w 609"/>
                <a:gd name="T25" fmla="*/ 345 h 345"/>
                <a:gd name="T26" fmla="*/ 609 w 609"/>
                <a:gd name="T27" fmla="*/ 345 h 345"/>
                <a:gd name="T28" fmla="*/ 609 w 609"/>
                <a:gd name="T29" fmla="*/ 0 h 345"/>
                <a:gd name="T30" fmla="*/ 406 w 609"/>
                <a:gd name="T31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9" h="345">
                  <a:moveTo>
                    <a:pt x="406" y="0"/>
                  </a:moveTo>
                  <a:cubicBezTo>
                    <a:pt x="408" y="6"/>
                    <a:pt x="408" y="13"/>
                    <a:pt x="408" y="19"/>
                  </a:cubicBezTo>
                  <a:cubicBezTo>
                    <a:pt x="408" y="65"/>
                    <a:pt x="371" y="102"/>
                    <a:pt x="325" y="102"/>
                  </a:cubicBezTo>
                  <a:cubicBezTo>
                    <a:pt x="279" y="102"/>
                    <a:pt x="242" y="65"/>
                    <a:pt x="242" y="19"/>
                  </a:cubicBezTo>
                  <a:cubicBezTo>
                    <a:pt x="242" y="13"/>
                    <a:pt x="242" y="6"/>
                    <a:pt x="244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4" y="73"/>
                    <a:pt x="0" y="150"/>
                    <a:pt x="0" y="228"/>
                  </a:cubicBezTo>
                  <a:cubicBezTo>
                    <a:pt x="0" y="267"/>
                    <a:pt x="3" y="306"/>
                    <a:pt x="10" y="345"/>
                  </a:cubicBezTo>
                  <a:cubicBezTo>
                    <a:pt x="242" y="345"/>
                    <a:pt x="242" y="345"/>
                    <a:pt x="242" y="345"/>
                  </a:cubicBezTo>
                  <a:cubicBezTo>
                    <a:pt x="241" y="339"/>
                    <a:pt x="240" y="333"/>
                    <a:pt x="240" y="327"/>
                  </a:cubicBezTo>
                  <a:cubicBezTo>
                    <a:pt x="240" y="281"/>
                    <a:pt x="277" y="244"/>
                    <a:pt x="323" y="244"/>
                  </a:cubicBezTo>
                  <a:cubicBezTo>
                    <a:pt x="369" y="244"/>
                    <a:pt x="407" y="281"/>
                    <a:pt x="407" y="327"/>
                  </a:cubicBezTo>
                  <a:cubicBezTo>
                    <a:pt x="407" y="333"/>
                    <a:pt x="406" y="339"/>
                    <a:pt x="405" y="345"/>
                  </a:cubicBezTo>
                  <a:cubicBezTo>
                    <a:pt x="609" y="345"/>
                    <a:pt x="609" y="345"/>
                    <a:pt x="609" y="345"/>
                  </a:cubicBezTo>
                  <a:cubicBezTo>
                    <a:pt x="609" y="0"/>
                    <a:pt x="609" y="0"/>
                    <a:pt x="609" y="0"/>
                  </a:cubicBezTo>
                  <a:lnTo>
                    <a:pt x="406" y="0"/>
                  </a:lnTo>
                  <a:close/>
                </a:path>
              </a:pathLst>
            </a:custGeom>
            <a:solidFill>
              <a:srgbClr val="00BAF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0" name="Freeform 95"/>
            <p:cNvSpPr>
              <a:spLocks/>
            </p:cNvSpPr>
            <p:nvPr/>
          </p:nvSpPr>
          <p:spPr bwMode="auto">
            <a:xfrm>
              <a:off x="937013" y="1634749"/>
              <a:ext cx="1328517" cy="873557"/>
            </a:xfrm>
            <a:custGeom>
              <a:avLst/>
              <a:gdLst>
                <a:gd name="T0" fmla="*/ 0 w 602"/>
                <a:gd name="T1" fmla="*/ 396 h 396"/>
                <a:gd name="T2" fmla="*/ 602 w 602"/>
                <a:gd name="T3" fmla="*/ 396 h 396"/>
                <a:gd name="T4" fmla="*/ 602 w 602"/>
                <a:gd name="T5" fmla="*/ 0 h 396"/>
                <a:gd name="T6" fmla="*/ 0 w 602"/>
                <a:gd name="T7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2" h="396">
                  <a:moveTo>
                    <a:pt x="0" y="396"/>
                  </a:moveTo>
                  <a:cubicBezTo>
                    <a:pt x="602" y="396"/>
                    <a:pt x="602" y="396"/>
                    <a:pt x="602" y="396"/>
                  </a:cubicBezTo>
                  <a:cubicBezTo>
                    <a:pt x="602" y="0"/>
                    <a:pt x="602" y="0"/>
                    <a:pt x="602" y="0"/>
                  </a:cubicBezTo>
                  <a:cubicBezTo>
                    <a:pt x="334" y="5"/>
                    <a:pt x="105" y="166"/>
                    <a:pt x="0" y="396"/>
                  </a:cubicBezTo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1" name="Freeform 97"/>
            <p:cNvSpPr>
              <a:spLocks/>
            </p:cNvSpPr>
            <p:nvPr/>
          </p:nvSpPr>
          <p:spPr bwMode="auto">
            <a:xfrm>
              <a:off x="1032108" y="1696281"/>
              <a:ext cx="1175621" cy="752359"/>
            </a:xfrm>
            <a:custGeom>
              <a:avLst/>
              <a:gdLst>
                <a:gd name="T0" fmla="*/ 0 w 533"/>
                <a:gd name="T1" fmla="*/ 341 h 341"/>
                <a:gd name="T2" fmla="*/ 533 w 533"/>
                <a:gd name="T3" fmla="*/ 341 h 341"/>
                <a:gd name="T4" fmla="*/ 533 w 533"/>
                <a:gd name="T5" fmla="*/ 0 h 341"/>
                <a:gd name="T6" fmla="*/ 0 w 533"/>
                <a:gd name="T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3" h="341">
                  <a:moveTo>
                    <a:pt x="0" y="341"/>
                  </a:moveTo>
                  <a:cubicBezTo>
                    <a:pt x="533" y="341"/>
                    <a:pt x="533" y="341"/>
                    <a:pt x="533" y="341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309" y="13"/>
                    <a:pt x="106" y="143"/>
                    <a:pt x="0" y="341"/>
                  </a:cubicBezTo>
                </a:path>
              </a:pathLst>
            </a:custGeom>
            <a:solidFill>
              <a:srgbClr val="89C6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2" name="Freeform 99"/>
            <p:cNvSpPr>
              <a:spLocks/>
            </p:cNvSpPr>
            <p:nvPr/>
          </p:nvSpPr>
          <p:spPr bwMode="auto">
            <a:xfrm>
              <a:off x="2260870" y="2051483"/>
              <a:ext cx="247058" cy="185526"/>
            </a:xfrm>
            <a:custGeom>
              <a:avLst/>
              <a:gdLst>
                <a:gd name="T0" fmla="*/ 70 w 112"/>
                <a:gd name="T1" fmla="*/ 84 h 84"/>
                <a:gd name="T2" fmla="*/ 112 w 112"/>
                <a:gd name="T3" fmla="*/ 42 h 84"/>
                <a:gd name="T4" fmla="*/ 70 w 112"/>
                <a:gd name="T5" fmla="*/ 0 h 84"/>
                <a:gd name="T6" fmla="*/ 36 w 112"/>
                <a:gd name="T7" fmla="*/ 18 h 84"/>
                <a:gd name="T8" fmla="*/ 35 w 112"/>
                <a:gd name="T9" fmla="*/ 19 h 84"/>
                <a:gd name="T10" fmla="*/ 17 w 112"/>
                <a:gd name="T11" fmla="*/ 27 h 84"/>
                <a:gd name="T12" fmla="*/ 0 w 112"/>
                <a:gd name="T13" fmla="*/ 21 h 84"/>
                <a:gd name="T14" fmla="*/ 0 w 112"/>
                <a:gd name="T15" fmla="*/ 64 h 84"/>
                <a:gd name="T16" fmla="*/ 17 w 112"/>
                <a:gd name="T17" fmla="*/ 57 h 84"/>
                <a:gd name="T18" fmla="*/ 36 w 112"/>
                <a:gd name="T19" fmla="*/ 67 h 84"/>
                <a:gd name="T20" fmla="*/ 36 w 112"/>
                <a:gd name="T21" fmla="*/ 67 h 84"/>
                <a:gd name="T22" fmla="*/ 70 w 112"/>
                <a:gd name="T2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" h="84">
                  <a:moveTo>
                    <a:pt x="70" y="84"/>
                  </a:moveTo>
                  <a:cubicBezTo>
                    <a:pt x="93" y="84"/>
                    <a:pt x="112" y="66"/>
                    <a:pt x="112" y="42"/>
                  </a:cubicBezTo>
                  <a:cubicBezTo>
                    <a:pt x="112" y="19"/>
                    <a:pt x="93" y="0"/>
                    <a:pt x="70" y="0"/>
                  </a:cubicBezTo>
                  <a:cubicBezTo>
                    <a:pt x="56" y="0"/>
                    <a:pt x="43" y="8"/>
                    <a:pt x="36" y="18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1" y="25"/>
                    <a:pt x="27" y="27"/>
                    <a:pt x="17" y="27"/>
                  </a:cubicBezTo>
                  <a:cubicBezTo>
                    <a:pt x="8" y="27"/>
                    <a:pt x="0" y="21"/>
                    <a:pt x="0" y="21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7" y="57"/>
                    <a:pt x="17" y="57"/>
                  </a:cubicBezTo>
                  <a:cubicBezTo>
                    <a:pt x="28" y="57"/>
                    <a:pt x="32" y="63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44" y="78"/>
                    <a:pt x="56" y="84"/>
                    <a:pt x="70" y="84"/>
                  </a:cubicBezTo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3" name="Freeform 100"/>
            <p:cNvSpPr>
              <a:spLocks/>
            </p:cNvSpPr>
            <p:nvPr/>
          </p:nvSpPr>
          <p:spPr bwMode="auto">
            <a:xfrm>
              <a:off x="1488931" y="2508306"/>
              <a:ext cx="185526" cy="244261"/>
            </a:xfrm>
            <a:custGeom>
              <a:avLst/>
              <a:gdLst>
                <a:gd name="T0" fmla="*/ 0 w 84"/>
                <a:gd name="T1" fmla="*/ 69 h 111"/>
                <a:gd name="T2" fmla="*/ 42 w 84"/>
                <a:gd name="T3" fmla="*/ 111 h 111"/>
                <a:gd name="T4" fmla="*/ 84 w 84"/>
                <a:gd name="T5" fmla="*/ 69 h 111"/>
                <a:gd name="T6" fmla="*/ 66 w 84"/>
                <a:gd name="T7" fmla="*/ 35 h 111"/>
                <a:gd name="T8" fmla="*/ 66 w 84"/>
                <a:gd name="T9" fmla="*/ 35 h 111"/>
                <a:gd name="T10" fmla="*/ 57 w 84"/>
                <a:gd name="T11" fmla="*/ 17 h 111"/>
                <a:gd name="T12" fmla="*/ 63 w 84"/>
                <a:gd name="T13" fmla="*/ 0 h 111"/>
                <a:gd name="T14" fmla="*/ 21 w 84"/>
                <a:gd name="T15" fmla="*/ 0 h 111"/>
                <a:gd name="T16" fmla="*/ 27 w 84"/>
                <a:gd name="T17" fmla="*/ 17 h 111"/>
                <a:gd name="T18" fmla="*/ 17 w 84"/>
                <a:gd name="T19" fmla="*/ 35 h 111"/>
                <a:gd name="T20" fmla="*/ 17 w 84"/>
                <a:gd name="T21" fmla="*/ 35 h 111"/>
                <a:gd name="T22" fmla="*/ 0 w 84"/>
                <a:gd name="T23" fmla="*/ 6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11">
                  <a:moveTo>
                    <a:pt x="0" y="69"/>
                  </a:moveTo>
                  <a:cubicBezTo>
                    <a:pt x="0" y="92"/>
                    <a:pt x="19" y="111"/>
                    <a:pt x="42" y="111"/>
                  </a:cubicBezTo>
                  <a:cubicBezTo>
                    <a:pt x="65" y="111"/>
                    <a:pt x="84" y="92"/>
                    <a:pt x="84" y="69"/>
                  </a:cubicBezTo>
                  <a:cubicBezTo>
                    <a:pt x="84" y="55"/>
                    <a:pt x="77" y="42"/>
                    <a:pt x="66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59" y="30"/>
                    <a:pt x="57" y="26"/>
                    <a:pt x="57" y="17"/>
                  </a:cubicBezTo>
                  <a:cubicBezTo>
                    <a:pt x="57" y="7"/>
                    <a:pt x="63" y="0"/>
                    <a:pt x="6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7" y="6"/>
                    <a:pt x="27" y="17"/>
                  </a:cubicBezTo>
                  <a:cubicBezTo>
                    <a:pt x="27" y="27"/>
                    <a:pt x="21" y="32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7" y="43"/>
                    <a:pt x="0" y="55"/>
                    <a:pt x="0" y="69"/>
                  </a:cubicBezTo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1494196" y="1934200"/>
              <a:ext cx="5020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2700632" y="2218894"/>
              <a:ext cx="5020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98751" y="2782067"/>
              <a:ext cx="5020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2742733" y="3452194"/>
              <a:ext cx="5020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04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432872" y="3679850"/>
              <a:ext cx="5020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05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2097026" y="4497351"/>
              <a:ext cx="5020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06</a:t>
              </a:r>
            </a:p>
          </p:txBody>
        </p:sp>
      </p:grpSp>
      <p:grpSp>
        <p:nvGrpSpPr>
          <p:cNvPr id="120" name="Group 4"/>
          <p:cNvGrpSpPr/>
          <p:nvPr/>
        </p:nvGrpSpPr>
        <p:grpSpPr>
          <a:xfrm>
            <a:off x="3475979" y="3650680"/>
            <a:ext cx="653418" cy="514908"/>
            <a:chOff x="3728765" y="2779976"/>
            <a:chExt cx="653418" cy="514908"/>
          </a:xfrm>
        </p:grpSpPr>
        <p:sp>
          <p:nvSpPr>
            <p:cNvPr id="121" name="Freeform 140"/>
            <p:cNvSpPr>
              <a:spLocks/>
            </p:cNvSpPr>
            <p:nvPr/>
          </p:nvSpPr>
          <p:spPr bwMode="auto">
            <a:xfrm>
              <a:off x="3728765" y="2779976"/>
              <a:ext cx="653418" cy="514908"/>
            </a:xfrm>
            <a:custGeom>
              <a:avLst/>
              <a:gdLst>
                <a:gd name="connsiteX0" fmla="*/ 0 w 620427"/>
                <a:gd name="connsiteY0" fmla="*/ 0 h 488910"/>
                <a:gd name="connsiteX1" fmla="*/ 58275 w 620427"/>
                <a:gd name="connsiteY1" fmla="*/ 0 h 488910"/>
                <a:gd name="connsiteX2" fmla="*/ 376562 w 620427"/>
                <a:gd name="connsiteY2" fmla="*/ 0 h 488910"/>
                <a:gd name="connsiteX3" fmla="*/ 620427 w 620427"/>
                <a:gd name="connsiteY3" fmla="*/ 243615 h 488910"/>
                <a:gd name="connsiteX4" fmla="*/ 376562 w 620427"/>
                <a:gd name="connsiteY4" fmla="*/ 488910 h 488910"/>
                <a:gd name="connsiteX5" fmla="*/ 155619 w 620427"/>
                <a:gd name="connsiteY5" fmla="*/ 488910 h 488910"/>
                <a:gd name="connsiteX6" fmla="*/ 25833 w 620427"/>
                <a:gd name="connsiteY6" fmla="*/ 488910 h 488910"/>
                <a:gd name="connsiteX7" fmla="*/ 36621 w 620427"/>
                <a:gd name="connsiteY7" fmla="*/ 359641 h 488910"/>
                <a:gd name="connsiteX8" fmla="*/ 29277 w 620427"/>
                <a:gd name="connsiteY8" fmla="*/ 176756 h 488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0427" h="488910">
                  <a:moveTo>
                    <a:pt x="0" y="0"/>
                  </a:moveTo>
                  <a:lnTo>
                    <a:pt x="58275" y="0"/>
                  </a:lnTo>
                  <a:cubicBezTo>
                    <a:pt x="376562" y="0"/>
                    <a:pt x="376562" y="0"/>
                    <a:pt x="376562" y="0"/>
                  </a:cubicBezTo>
                  <a:cubicBezTo>
                    <a:pt x="511108" y="0"/>
                    <a:pt x="620427" y="109207"/>
                    <a:pt x="620427" y="243615"/>
                  </a:cubicBezTo>
                  <a:cubicBezTo>
                    <a:pt x="620427" y="378024"/>
                    <a:pt x="511108" y="488910"/>
                    <a:pt x="376562" y="488910"/>
                  </a:cubicBezTo>
                  <a:cubicBezTo>
                    <a:pt x="300564" y="488910"/>
                    <a:pt x="226941" y="488910"/>
                    <a:pt x="155619" y="488910"/>
                  </a:cubicBezTo>
                  <a:lnTo>
                    <a:pt x="25833" y="488910"/>
                  </a:lnTo>
                  <a:lnTo>
                    <a:pt x="36621" y="359641"/>
                  </a:lnTo>
                  <a:cubicBezTo>
                    <a:pt x="37935" y="298628"/>
                    <a:pt x="35490" y="237518"/>
                    <a:pt x="29277" y="176756"/>
                  </a:cubicBezTo>
                  <a:close/>
                </a:path>
              </a:pathLst>
            </a:custGeom>
            <a:solidFill>
              <a:srgbClr val="00B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2" name="Oval 10"/>
            <p:cNvSpPr>
              <a:spLocks noChangeArrowheads="1"/>
            </p:cNvSpPr>
            <p:nvPr/>
          </p:nvSpPr>
          <p:spPr bwMode="auto">
            <a:xfrm>
              <a:off x="3924981" y="2834722"/>
              <a:ext cx="378783" cy="380263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3" name="Freeform 70"/>
            <p:cNvSpPr>
              <a:spLocks noChangeArrowheads="1"/>
            </p:cNvSpPr>
            <p:nvPr/>
          </p:nvSpPr>
          <p:spPr bwMode="auto">
            <a:xfrm>
              <a:off x="4008579" y="2930314"/>
              <a:ext cx="211587" cy="189079"/>
            </a:xfrm>
            <a:custGeom>
              <a:avLst/>
              <a:gdLst>
                <a:gd name="T0" fmla="*/ 63953 w 497"/>
                <a:gd name="T1" fmla="*/ 123611 h 445"/>
                <a:gd name="T2" fmla="*/ 63953 w 497"/>
                <a:gd name="T3" fmla="*/ 123611 h 445"/>
                <a:gd name="T4" fmla="*/ 63953 w 497"/>
                <a:gd name="T5" fmla="*/ 56187 h 445"/>
                <a:gd name="T6" fmla="*/ 23870 w 497"/>
                <a:gd name="T7" fmla="*/ 56187 h 445"/>
                <a:gd name="T8" fmla="*/ 0 w 497"/>
                <a:gd name="T9" fmla="*/ 80010 h 445"/>
                <a:gd name="T10" fmla="*/ 0 w 497"/>
                <a:gd name="T11" fmla="*/ 143389 h 445"/>
                <a:gd name="T12" fmla="*/ 23870 w 497"/>
                <a:gd name="T13" fmla="*/ 167661 h 445"/>
                <a:gd name="T14" fmla="*/ 31977 w 497"/>
                <a:gd name="T15" fmla="*/ 167661 h 445"/>
                <a:gd name="T16" fmla="*/ 31977 w 497"/>
                <a:gd name="T17" fmla="*/ 199576 h 445"/>
                <a:gd name="T18" fmla="*/ 68007 w 497"/>
                <a:gd name="T19" fmla="*/ 167661 h 445"/>
                <a:gd name="T20" fmla="*/ 123403 w 497"/>
                <a:gd name="T21" fmla="*/ 167661 h 445"/>
                <a:gd name="T22" fmla="*/ 143670 w 497"/>
                <a:gd name="T23" fmla="*/ 143389 h 445"/>
                <a:gd name="T24" fmla="*/ 143670 w 497"/>
                <a:gd name="T25" fmla="*/ 123611 h 445"/>
                <a:gd name="T26" fmla="*/ 143670 w 497"/>
                <a:gd name="T27" fmla="*/ 123611 h 445"/>
                <a:gd name="T28" fmla="*/ 63953 w 497"/>
                <a:gd name="T29" fmla="*/ 123611 h 445"/>
                <a:gd name="T30" fmla="*/ 199517 w 497"/>
                <a:gd name="T31" fmla="*/ 0 h 445"/>
                <a:gd name="T32" fmla="*/ 199517 w 497"/>
                <a:gd name="T33" fmla="*/ 0 h 445"/>
                <a:gd name="T34" fmla="*/ 99533 w 497"/>
                <a:gd name="T35" fmla="*/ 0 h 445"/>
                <a:gd name="T36" fmla="*/ 79717 w 497"/>
                <a:gd name="T37" fmla="*/ 24273 h 445"/>
                <a:gd name="T38" fmla="*/ 79717 w 497"/>
                <a:gd name="T39" fmla="*/ 111475 h 445"/>
                <a:gd name="T40" fmla="*/ 155830 w 497"/>
                <a:gd name="T41" fmla="*/ 111475 h 445"/>
                <a:gd name="T42" fmla="*/ 191410 w 497"/>
                <a:gd name="T43" fmla="*/ 143389 h 445"/>
                <a:gd name="T44" fmla="*/ 191410 w 497"/>
                <a:gd name="T45" fmla="*/ 111475 h 445"/>
                <a:gd name="T46" fmla="*/ 199517 w 497"/>
                <a:gd name="T47" fmla="*/ 111475 h 445"/>
                <a:gd name="T48" fmla="*/ 223387 w 497"/>
                <a:gd name="T49" fmla="*/ 87651 h 445"/>
                <a:gd name="T50" fmla="*/ 223387 w 497"/>
                <a:gd name="T51" fmla="*/ 24273 h 445"/>
                <a:gd name="T52" fmla="*/ 199517 w 497"/>
                <a:gd name="T53" fmla="*/ 0 h 44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97" h="445">
                  <a:moveTo>
                    <a:pt x="142" y="275"/>
                  </a:moveTo>
                  <a:lnTo>
                    <a:pt x="142" y="275"/>
                  </a:lnTo>
                  <a:cubicBezTo>
                    <a:pt x="142" y="125"/>
                    <a:pt x="142" y="125"/>
                    <a:pt x="14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18" y="125"/>
                    <a:pt x="0" y="151"/>
                    <a:pt x="0" y="178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0" y="354"/>
                    <a:pt x="18" y="373"/>
                    <a:pt x="53" y="373"/>
                  </a:cubicBezTo>
                  <a:cubicBezTo>
                    <a:pt x="71" y="373"/>
                    <a:pt x="71" y="373"/>
                    <a:pt x="71" y="373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151" y="373"/>
                    <a:pt x="151" y="373"/>
                    <a:pt x="151" y="373"/>
                  </a:cubicBezTo>
                  <a:cubicBezTo>
                    <a:pt x="274" y="373"/>
                    <a:pt x="274" y="373"/>
                    <a:pt x="274" y="373"/>
                  </a:cubicBezTo>
                  <a:cubicBezTo>
                    <a:pt x="302" y="373"/>
                    <a:pt x="319" y="354"/>
                    <a:pt x="319" y="319"/>
                  </a:cubicBezTo>
                  <a:cubicBezTo>
                    <a:pt x="319" y="275"/>
                    <a:pt x="319" y="275"/>
                    <a:pt x="319" y="275"/>
                  </a:cubicBezTo>
                  <a:lnTo>
                    <a:pt x="142" y="275"/>
                  </a:lnTo>
                  <a:close/>
                  <a:moveTo>
                    <a:pt x="443" y="0"/>
                  </a:moveTo>
                  <a:lnTo>
                    <a:pt x="443" y="0"/>
                  </a:lnTo>
                  <a:cubicBezTo>
                    <a:pt x="221" y="0"/>
                    <a:pt x="221" y="0"/>
                    <a:pt x="221" y="0"/>
                  </a:cubicBezTo>
                  <a:cubicBezTo>
                    <a:pt x="195" y="0"/>
                    <a:pt x="177" y="27"/>
                    <a:pt x="177" y="54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346" y="248"/>
                    <a:pt x="346" y="248"/>
                    <a:pt x="346" y="248"/>
                  </a:cubicBezTo>
                  <a:cubicBezTo>
                    <a:pt x="425" y="319"/>
                    <a:pt x="425" y="319"/>
                    <a:pt x="425" y="319"/>
                  </a:cubicBezTo>
                  <a:cubicBezTo>
                    <a:pt x="425" y="248"/>
                    <a:pt x="425" y="248"/>
                    <a:pt x="425" y="248"/>
                  </a:cubicBezTo>
                  <a:cubicBezTo>
                    <a:pt x="443" y="248"/>
                    <a:pt x="443" y="248"/>
                    <a:pt x="443" y="248"/>
                  </a:cubicBezTo>
                  <a:cubicBezTo>
                    <a:pt x="470" y="248"/>
                    <a:pt x="496" y="231"/>
                    <a:pt x="496" y="195"/>
                  </a:cubicBezTo>
                  <a:cubicBezTo>
                    <a:pt x="496" y="54"/>
                    <a:pt x="496" y="54"/>
                    <a:pt x="496" y="54"/>
                  </a:cubicBezTo>
                  <a:cubicBezTo>
                    <a:pt x="496" y="27"/>
                    <a:pt x="470" y="0"/>
                    <a:pt x="443" y="0"/>
                  </a:cubicBezTo>
                  <a:close/>
                </a:path>
              </a:pathLst>
            </a:custGeom>
            <a:solidFill>
              <a:srgbClr val="00BAF7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24" name="Group 7"/>
          <p:cNvGrpSpPr/>
          <p:nvPr/>
        </p:nvGrpSpPr>
        <p:grpSpPr>
          <a:xfrm>
            <a:off x="2553339" y="5377398"/>
            <a:ext cx="1858666" cy="517867"/>
            <a:chOff x="2806125" y="4506694"/>
            <a:chExt cx="1858666" cy="517867"/>
          </a:xfrm>
        </p:grpSpPr>
        <p:sp>
          <p:nvSpPr>
            <p:cNvPr id="125" name="Freeform 146"/>
            <p:cNvSpPr>
              <a:spLocks/>
            </p:cNvSpPr>
            <p:nvPr/>
          </p:nvSpPr>
          <p:spPr bwMode="auto">
            <a:xfrm>
              <a:off x="2806125" y="4506694"/>
              <a:ext cx="1858666" cy="517867"/>
            </a:xfrm>
            <a:custGeom>
              <a:avLst/>
              <a:gdLst>
                <a:gd name="connsiteX0" fmla="*/ 276651 w 1764821"/>
                <a:gd name="connsiteY0" fmla="*/ 0 h 491720"/>
                <a:gd name="connsiteX1" fmla="*/ 386563 w 1764821"/>
                <a:gd name="connsiteY1" fmla="*/ 0 h 491720"/>
                <a:gd name="connsiteX2" fmla="*/ 1521034 w 1764821"/>
                <a:gd name="connsiteY2" fmla="*/ 0 h 491720"/>
                <a:gd name="connsiteX3" fmla="*/ 1764821 w 1764821"/>
                <a:gd name="connsiteY3" fmla="*/ 244176 h 491720"/>
                <a:gd name="connsiteX4" fmla="*/ 1521034 w 1764821"/>
                <a:gd name="connsiteY4" fmla="*/ 490036 h 491720"/>
                <a:gd name="connsiteX5" fmla="*/ 273517 w 1764821"/>
                <a:gd name="connsiteY5" fmla="*/ 491720 h 491720"/>
                <a:gd name="connsiteX6" fmla="*/ 49836 w 1764821"/>
                <a:gd name="connsiteY6" fmla="*/ 491648 h 491720"/>
                <a:gd name="connsiteX7" fmla="*/ 0 w 1764821"/>
                <a:gd name="connsiteY7" fmla="*/ 491602 h 491720"/>
                <a:gd name="connsiteX8" fmla="*/ 21145 w 1764821"/>
                <a:gd name="connsiteY8" fmla="*/ 483908 h 491720"/>
                <a:gd name="connsiteX9" fmla="*/ 150853 w 1764821"/>
                <a:gd name="connsiteY9" fmla="*/ 294808 h 491720"/>
                <a:gd name="connsiteX10" fmla="*/ 266113 w 1764821"/>
                <a:gd name="connsiteY10" fmla="*/ 18303 h 491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4821" h="491720">
                  <a:moveTo>
                    <a:pt x="276651" y="0"/>
                  </a:moveTo>
                  <a:lnTo>
                    <a:pt x="386563" y="0"/>
                  </a:lnTo>
                  <a:cubicBezTo>
                    <a:pt x="1521034" y="0"/>
                    <a:pt x="1521034" y="0"/>
                    <a:pt x="1521034" y="0"/>
                  </a:cubicBezTo>
                  <a:cubicBezTo>
                    <a:pt x="1655537" y="0"/>
                    <a:pt x="1764821" y="109458"/>
                    <a:pt x="1764821" y="244176"/>
                  </a:cubicBezTo>
                  <a:cubicBezTo>
                    <a:pt x="1764821" y="380578"/>
                    <a:pt x="1655537" y="490036"/>
                    <a:pt x="1521034" y="490036"/>
                  </a:cubicBezTo>
                  <a:cubicBezTo>
                    <a:pt x="1045229" y="490036"/>
                    <a:pt x="952758" y="491720"/>
                    <a:pt x="273517" y="491720"/>
                  </a:cubicBezTo>
                  <a:cubicBezTo>
                    <a:pt x="188191" y="491720"/>
                    <a:pt x="114136" y="491694"/>
                    <a:pt x="49836" y="491648"/>
                  </a:cubicBezTo>
                  <a:lnTo>
                    <a:pt x="0" y="491602"/>
                  </a:lnTo>
                  <a:lnTo>
                    <a:pt x="21145" y="483908"/>
                  </a:lnTo>
                  <a:cubicBezTo>
                    <a:pt x="106403" y="436003"/>
                    <a:pt x="86606" y="335150"/>
                    <a:pt x="150853" y="294808"/>
                  </a:cubicBezTo>
                  <a:cubicBezTo>
                    <a:pt x="190767" y="179294"/>
                    <a:pt x="228814" y="90301"/>
                    <a:pt x="266113" y="18303"/>
                  </a:cubicBezTo>
                  <a:close/>
                </a:path>
              </a:pathLst>
            </a:custGeom>
            <a:solidFill>
              <a:srgbClr val="343E4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6" name="Oval 6"/>
            <p:cNvSpPr>
              <a:spLocks noChangeArrowheads="1"/>
            </p:cNvSpPr>
            <p:nvPr/>
          </p:nvSpPr>
          <p:spPr bwMode="auto">
            <a:xfrm>
              <a:off x="4207588" y="4567358"/>
              <a:ext cx="378783" cy="378783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7" name="Freeform 74"/>
            <p:cNvSpPr>
              <a:spLocks noChangeArrowheads="1"/>
            </p:cNvSpPr>
            <p:nvPr/>
          </p:nvSpPr>
          <p:spPr bwMode="auto">
            <a:xfrm>
              <a:off x="4298688" y="4669713"/>
              <a:ext cx="196583" cy="174073"/>
            </a:xfrm>
            <a:custGeom>
              <a:avLst/>
              <a:gdLst>
                <a:gd name="T0" fmla="*/ 203452 w 461"/>
                <a:gd name="T1" fmla="*/ 95902 h 409"/>
                <a:gd name="T2" fmla="*/ 203452 w 461"/>
                <a:gd name="T3" fmla="*/ 95902 h 409"/>
                <a:gd name="T4" fmla="*/ 111425 w 461"/>
                <a:gd name="T5" fmla="*/ 7654 h 409"/>
                <a:gd name="T6" fmla="*/ 95636 w 461"/>
                <a:gd name="T7" fmla="*/ 7654 h 409"/>
                <a:gd name="T8" fmla="*/ 4060 w 461"/>
                <a:gd name="T9" fmla="*/ 95902 h 409"/>
                <a:gd name="T10" fmla="*/ 8120 w 461"/>
                <a:gd name="T11" fmla="*/ 103556 h 409"/>
                <a:gd name="T12" fmla="*/ 27969 w 461"/>
                <a:gd name="T13" fmla="*/ 103556 h 409"/>
                <a:gd name="T14" fmla="*/ 27969 w 461"/>
                <a:gd name="T15" fmla="*/ 175595 h 409"/>
                <a:gd name="T16" fmla="*/ 35638 w 461"/>
                <a:gd name="T17" fmla="*/ 183700 h 409"/>
                <a:gd name="T18" fmla="*/ 79847 w 461"/>
                <a:gd name="T19" fmla="*/ 183700 h 409"/>
                <a:gd name="T20" fmla="*/ 79847 w 461"/>
                <a:gd name="T21" fmla="*/ 111661 h 409"/>
                <a:gd name="T22" fmla="*/ 127665 w 461"/>
                <a:gd name="T23" fmla="*/ 111661 h 409"/>
                <a:gd name="T24" fmla="*/ 127665 w 461"/>
                <a:gd name="T25" fmla="*/ 183700 h 409"/>
                <a:gd name="T26" fmla="*/ 171874 w 461"/>
                <a:gd name="T27" fmla="*/ 183700 h 409"/>
                <a:gd name="T28" fmla="*/ 179543 w 461"/>
                <a:gd name="T29" fmla="*/ 175595 h 409"/>
                <a:gd name="T30" fmla="*/ 179543 w 461"/>
                <a:gd name="T31" fmla="*/ 103556 h 409"/>
                <a:gd name="T32" fmla="*/ 199843 w 461"/>
                <a:gd name="T33" fmla="*/ 103556 h 409"/>
                <a:gd name="T34" fmla="*/ 203452 w 461"/>
                <a:gd name="T35" fmla="*/ 95902 h 40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1" h="409">
                  <a:moveTo>
                    <a:pt x="451" y="213"/>
                  </a:moveTo>
                  <a:lnTo>
                    <a:pt x="451" y="213"/>
                  </a:lnTo>
                  <a:cubicBezTo>
                    <a:pt x="247" y="17"/>
                    <a:pt x="247" y="17"/>
                    <a:pt x="247" y="17"/>
                  </a:cubicBezTo>
                  <a:cubicBezTo>
                    <a:pt x="238" y="0"/>
                    <a:pt x="221" y="0"/>
                    <a:pt x="212" y="17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0" y="221"/>
                    <a:pt x="9" y="230"/>
                    <a:pt x="18" y="230"/>
                  </a:cubicBezTo>
                  <a:cubicBezTo>
                    <a:pt x="62" y="230"/>
                    <a:pt x="62" y="230"/>
                    <a:pt x="62" y="230"/>
                  </a:cubicBezTo>
                  <a:cubicBezTo>
                    <a:pt x="62" y="390"/>
                    <a:pt x="62" y="390"/>
                    <a:pt x="62" y="390"/>
                  </a:cubicBezTo>
                  <a:cubicBezTo>
                    <a:pt x="62" y="399"/>
                    <a:pt x="62" y="408"/>
                    <a:pt x="79" y="408"/>
                  </a:cubicBezTo>
                  <a:cubicBezTo>
                    <a:pt x="177" y="408"/>
                    <a:pt x="177" y="408"/>
                    <a:pt x="177" y="408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283" y="248"/>
                    <a:pt x="283" y="248"/>
                    <a:pt x="283" y="248"/>
                  </a:cubicBezTo>
                  <a:cubicBezTo>
                    <a:pt x="283" y="408"/>
                    <a:pt x="283" y="408"/>
                    <a:pt x="283" y="408"/>
                  </a:cubicBezTo>
                  <a:cubicBezTo>
                    <a:pt x="381" y="408"/>
                    <a:pt x="381" y="408"/>
                    <a:pt x="381" y="408"/>
                  </a:cubicBezTo>
                  <a:cubicBezTo>
                    <a:pt x="398" y="408"/>
                    <a:pt x="398" y="399"/>
                    <a:pt x="398" y="390"/>
                  </a:cubicBezTo>
                  <a:cubicBezTo>
                    <a:pt x="398" y="230"/>
                    <a:pt x="398" y="230"/>
                    <a:pt x="398" y="230"/>
                  </a:cubicBezTo>
                  <a:cubicBezTo>
                    <a:pt x="443" y="230"/>
                    <a:pt x="443" y="230"/>
                    <a:pt x="443" y="230"/>
                  </a:cubicBezTo>
                  <a:cubicBezTo>
                    <a:pt x="451" y="230"/>
                    <a:pt x="460" y="221"/>
                    <a:pt x="451" y="213"/>
                  </a:cubicBezTo>
                </a:path>
              </a:pathLst>
            </a:custGeom>
            <a:solidFill>
              <a:srgbClr val="343E48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28" name="Group 3"/>
          <p:cNvGrpSpPr/>
          <p:nvPr/>
        </p:nvGrpSpPr>
        <p:grpSpPr>
          <a:xfrm>
            <a:off x="3205308" y="3078067"/>
            <a:ext cx="1206698" cy="514908"/>
            <a:chOff x="3458094" y="2207363"/>
            <a:chExt cx="1206698" cy="514908"/>
          </a:xfrm>
        </p:grpSpPr>
        <p:sp>
          <p:nvSpPr>
            <p:cNvPr id="129" name="Freeform 138"/>
            <p:cNvSpPr>
              <a:spLocks/>
            </p:cNvSpPr>
            <p:nvPr/>
          </p:nvSpPr>
          <p:spPr bwMode="auto">
            <a:xfrm>
              <a:off x="3458094" y="2207363"/>
              <a:ext cx="1206698" cy="514908"/>
            </a:xfrm>
            <a:custGeom>
              <a:avLst/>
              <a:gdLst>
                <a:gd name="connsiteX0" fmla="*/ 0 w 1145771"/>
                <a:gd name="connsiteY0" fmla="*/ 0 h 488910"/>
                <a:gd name="connsiteX1" fmla="*/ 34763 w 1145771"/>
                <a:gd name="connsiteY1" fmla="*/ 0 h 488910"/>
                <a:gd name="connsiteX2" fmla="*/ 901944 w 1145771"/>
                <a:gd name="connsiteY2" fmla="*/ 0 h 488910"/>
                <a:gd name="connsiteX3" fmla="*/ 1145771 w 1145771"/>
                <a:gd name="connsiteY3" fmla="*/ 243615 h 488910"/>
                <a:gd name="connsiteX4" fmla="*/ 901944 w 1145771"/>
                <a:gd name="connsiteY4" fmla="*/ 488910 h 488910"/>
                <a:gd name="connsiteX5" fmla="*/ 406738 w 1145771"/>
                <a:gd name="connsiteY5" fmla="*/ 488910 h 488910"/>
                <a:gd name="connsiteX6" fmla="*/ 241171 w 1145771"/>
                <a:gd name="connsiteY6" fmla="*/ 488910 h 488910"/>
                <a:gd name="connsiteX7" fmla="*/ 203748 w 1145771"/>
                <a:gd name="connsiteY7" fmla="*/ 363660 h 488910"/>
                <a:gd name="connsiteX8" fmla="*/ 30463 w 1145771"/>
                <a:gd name="connsiteY8" fmla="*/ 36714 h 488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771" h="488910">
                  <a:moveTo>
                    <a:pt x="0" y="0"/>
                  </a:moveTo>
                  <a:lnTo>
                    <a:pt x="34763" y="0"/>
                  </a:lnTo>
                  <a:cubicBezTo>
                    <a:pt x="901944" y="0"/>
                    <a:pt x="901944" y="0"/>
                    <a:pt x="901944" y="0"/>
                  </a:cubicBezTo>
                  <a:cubicBezTo>
                    <a:pt x="1036469" y="0"/>
                    <a:pt x="1145771" y="109207"/>
                    <a:pt x="1145771" y="243615"/>
                  </a:cubicBezTo>
                  <a:cubicBezTo>
                    <a:pt x="1145771" y="378023"/>
                    <a:pt x="1036469" y="488910"/>
                    <a:pt x="901944" y="488910"/>
                  </a:cubicBezTo>
                  <a:cubicBezTo>
                    <a:pt x="726115" y="488910"/>
                    <a:pt x="561275" y="488910"/>
                    <a:pt x="406738" y="488910"/>
                  </a:cubicBezTo>
                  <a:lnTo>
                    <a:pt x="241171" y="488910"/>
                  </a:lnTo>
                  <a:lnTo>
                    <a:pt x="203748" y="363660"/>
                  </a:lnTo>
                  <a:cubicBezTo>
                    <a:pt x="161130" y="248510"/>
                    <a:pt x="103388" y="138335"/>
                    <a:pt x="30463" y="36714"/>
                  </a:cubicBezTo>
                  <a:close/>
                </a:path>
              </a:pathLst>
            </a:custGeom>
            <a:solidFill>
              <a:srgbClr val="00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0" name="Oval 12"/>
            <p:cNvSpPr>
              <a:spLocks noChangeArrowheads="1"/>
            </p:cNvSpPr>
            <p:nvPr/>
          </p:nvSpPr>
          <p:spPr bwMode="auto">
            <a:xfrm>
              <a:off x="4209068" y="2269506"/>
              <a:ext cx="378783" cy="378783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1" name="Freeform 110"/>
            <p:cNvSpPr>
              <a:spLocks noChangeArrowheads="1"/>
            </p:cNvSpPr>
            <p:nvPr/>
          </p:nvSpPr>
          <p:spPr bwMode="auto">
            <a:xfrm>
              <a:off x="4300169" y="2379364"/>
              <a:ext cx="196581" cy="159066"/>
            </a:xfrm>
            <a:custGeom>
              <a:avLst/>
              <a:gdLst>
                <a:gd name="T0" fmla="*/ 199860 w 462"/>
                <a:gd name="T1" fmla="*/ 4060 h 373"/>
                <a:gd name="T2" fmla="*/ 199860 w 462"/>
                <a:gd name="T3" fmla="*/ 4060 h 373"/>
                <a:gd name="T4" fmla="*/ 4051 w 462"/>
                <a:gd name="T5" fmla="*/ 72182 h 373"/>
                <a:gd name="T6" fmla="*/ 4051 w 462"/>
                <a:gd name="T7" fmla="*/ 76243 h 373"/>
                <a:gd name="T8" fmla="*/ 44113 w 462"/>
                <a:gd name="T9" fmla="*/ 96093 h 373"/>
                <a:gd name="T10" fmla="*/ 44113 w 462"/>
                <a:gd name="T11" fmla="*/ 96093 h 373"/>
                <a:gd name="T12" fmla="*/ 72021 w 462"/>
                <a:gd name="T13" fmla="*/ 103762 h 373"/>
                <a:gd name="T14" fmla="*/ 195358 w 462"/>
                <a:gd name="T15" fmla="*/ 15790 h 373"/>
                <a:gd name="T16" fmla="*/ 195358 w 462"/>
                <a:gd name="T17" fmla="*/ 15790 h 373"/>
                <a:gd name="T18" fmla="*/ 108032 w 462"/>
                <a:gd name="T19" fmla="*/ 111883 h 373"/>
                <a:gd name="T20" fmla="*/ 108032 w 462"/>
                <a:gd name="T21" fmla="*/ 111883 h 373"/>
                <a:gd name="T22" fmla="*/ 103981 w 462"/>
                <a:gd name="T23" fmla="*/ 115943 h 373"/>
                <a:gd name="T24" fmla="*/ 108032 w 462"/>
                <a:gd name="T25" fmla="*/ 120003 h 373"/>
                <a:gd name="T26" fmla="*/ 108032 w 462"/>
                <a:gd name="T27" fmla="*/ 120003 h 373"/>
                <a:gd name="T28" fmla="*/ 163399 w 462"/>
                <a:gd name="T29" fmla="*/ 152034 h 373"/>
                <a:gd name="T30" fmla="*/ 175552 w 462"/>
                <a:gd name="T31" fmla="*/ 147974 h 373"/>
                <a:gd name="T32" fmla="*/ 207512 w 462"/>
                <a:gd name="T33" fmla="*/ 8121 h 373"/>
                <a:gd name="T34" fmla="*/ 199860 w 462"/>
                <a:gd name="T35" fmla="*/ 4060 h 373"/>
                <a:gd name="T36" fmla="*/ 72021 w 462"/>
                <a:gd name="T37" fmla="*/ 163764 h 373"/>
                <a:gd name="T38" fmla="*/ 72021 w 462"/>
                <a:gd name="T39" fmla="*/ 163764 h 373"/>
                <a:gd name="T40" fmla="*/ 76073 w 462"/>
                <a:gd name="T41" fmla="*/ 167824 h 373"/>
                <a:gd name="T42" fmla="*/ 108032 w 462"/>
                <a:gd name="T43" fmla="*/ 139853 h 373"/>
                <a:gd name="T44" fmla="*/ 72021 w 462"/>
                <a:gd name="T45" fmla="*/ 120003 h 373"/>
                <a:gd name="T46" fmla="*/ 72021 w 462"/>
                <a:gd name="T47" fmla="*/ 163764 h 37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62" h="373">
                  <a:moveTo>
                    <a:pt x="444" y="9"/>
                  </a:moveTo>
                  <a:lnTo>
                    <a:pt x="444" y="9"/>
                  </a:lnTo>
                  <a:cubicBezTo>
                    <a:pt x="434" y="9"/>
                    <a:pt x="18" y="160"/>
                    <a:pt x="9" y="160"/>
                  </a:cubicBezTo>
                  <a:cubicBezTo>
                    <a:pt x="0" y="160"/>
                    <a:pt x="0" y="169"/>
                    <a:pt x="9" y="169"/>
                  </a:cubicBezTo>
                  <a:cubicBezTo>
                    <a:pt x="18" y="177"/>
                    <a:pt x="98" y="213"/>
                    <a:pt x="98" y="213"/>
                  </a:cubicBezTo>
                  <a:cubicBezTo>
                    <a:pt x="160" y="230"/>
                    <a:pt x="160" y="230"/>
                    <a:pt x="160" y="230"/>
                  </a:cubicBezTo>
                  <a:cubicBezTo>
                    <a:pt x="160" y="230"/>
                    <a:pt x="425" y="35"/>
                    <a:pt x="434" y="35"/>
                  </a:cubicBezTo>
                  <a:cubicBezTo>
                    <a:pt x="434" y="26"/>
                    <a:pt x="434" y="35"/>
                    <a:pt x="434" y="35"/>
                  </a:cubicBezTo>
                  <a:lnTo>
                    <a:pt x="240" y="248"/>
                  </a:lnTo>
                  <a:cubicBezTo>
                    <a:pt x="231" y="257"/>
                    <a:pt x="231" y="257"/>
                    <a:pt x="231" y="257"/>
                  </a:cubicBezTo>
                  <a:cubicBezTo>
                    <a:pt x="240" y="266"/>
                    <a:pt x="240" y="266"/>
                    <a:pt x="240" y="266"/>
                  </a:cubicBezTo>
                  <a:cubicBezTo>
                    <a:pt x="240" y="266"/>
                    <a:pt x="363" y="328"/>
                    <a:pt x="363" y="337"/>
                  </a:cubicBezTo>
                  <a:cubicBezTo>
                    <a:pt x="372" y="337"/>
                    <a:pt x="381" y="337"/>
                    <a:pt x="390" y="328"/>
                  </a:cubicBezTo>
                  <a:cubicBezTo>
                    <a:pt x="390" y="319"/>
                    <a:pt x="461" y="26"/>
                    <a:pt x="461" y="18"/>
                  </a:cubicBezTo>
                  <a:cubicBezTo>
                    <a:pt x="461" y="9"/>
                    <a:pt x="453" y="0"/>
                    <a:pt x="444" y="9"/>
                  </a:cubicBezTo>
                  <a:close/>
                  <a:moveTo>
                    <a:pt x="160" y="363"/>
                  </a:moveTo>
                  <a:lnTo>
                    <a:pt x="160" y="363"/>
                  </a:lnTo>
                  <a:cubicBezTo>
                    <a:pt x="160" y="372"/>
                    <a:pt x="160" y="372"/>
                    <a:pt x="169" y="372"/>
                  </a:cubicBezTo>
                  <a:cubicBezTo>
                    <a:pt x="169" y="363"/>
                    <a:pt x="240" y="310"/>
                    <a:pt x="240" y="310"/>
                  </a:cubicBezTo>
                  <a:cubicBezTo>
                    <a:pt x="160" y="266"/>
                    <a:pt x="160" y="266"/>
                    <a:pt x="160" y="266"/>
                  </a:cubicBezTo>
                  <a:lnTo>
                    <a:pt x="160" y="363"/>
                  </a:lnTo>
                  <a:close/>
                </a:path>
              </a:pathLst>
            </a:custGeom>
            <a:solidFill>
              <a:srgbClr val="00B393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2" name="Group 6"/>
          <p:cNvGrpSpPr/>
          <p:nvPr/>
        </p:nvGrpSpPr>
        <p:grpSpPr>
          <a:xfrm>
            <a:off x="2882271" y="4794429"/>
            <a:ext cx="1247127" cy="517721"/>
            <a:chOff x="3135057" y="3923725"/>
            <a:chExt cx="1247127" cy="517721"/>
          </a:xfrm>
        </p:grpSpPr>
        <p:sp>
          <p:nvSpPr>
            <p:cNvPr id="133" name="Freeform 144"/>
            <p:cNvSpPr>
              <a:spLocks/>
            </p:cNvSpPr>
            <p:nvPr/>
          </p:nvSpPr>
          <p:spPr bwMode="auto">
            <a:xfrm>
              <a:off x="3135057" y="3923725"/>
              <a:ext cx="1247127" cy="517721"/>
            </a:xfrm>
            <a:custGeom>
              <a:avLst/>
              <a:gdLst>
                <a:gd name="connsiteX0" fmla="*/ 385694 w 1184159"/>
                <a:gd name="connsiteY0" fmla="*/ 0 h 491581"/>
                <a:gd name="connsiteX1" fmla="*/ 423999 w 1184159"/>
                <a:gd name="connsiteY1" fmla="*/ 0 h 491581"/>
                <a:gd name="connsiteX2" fmla="*/ 940372 w 1184159"/>
                <a:gd name="connsiteY2" fmla="*/ 0 h 491581"/>
                <a:gd name="connsiteX3" fmla="*/ 1184159 w 1184159"/>
                <a:gd name="connsiteY3" fmla="*/ 244176 h 491581"/>
                <a:gd name="connsiteX4" fmla="*/ 940372 w 1184159"/>
                <a:gd name="connsiteY4" fmla="*/ 490036 h 491581"/>
                <a:gd name="connsiteX5" fmla="*/ 19437 w 1184159"/>
                <a:gd name="connsiteY5" fmla="*/ 491565 h 491581"/>
                <a:gd name="connsiteX6" fmla="*/ 0 w 1184159"/>
                <a:gd name="connsiteY6" fmla="*/ 491581 h 491581"/>
                <a:gd name="connsiteX7" fmla="*/ 9318 w 1184159"/>
                <a:gd name="connsiteY7" fmla="*/ 475398 h 491581"/>
                <a:gd name="connsiteX8" fmla="*/ 299570 w 1184159"/>
                <a:gd name="connsiteY8" fmla="*/ 125565 h 491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4159" h="491581">
                  <a:moveTo>
                    <a:pt x="385694" y="0"/>
                  </a:moveTo>
                  <a:lnTo>
                    <a:pt x="423999" y="0"/>
                  </a:lnTo>
                  <a:cubicBezTo>
                    <a:pt x="940372" y="0"/>
                    <a:pt x="940372" y="0"/>
                    <a:pt x="940372" y="0"/>
                  </a:cubicBezTo>
                  <a:cubicBezTo>
                    <a:pt x="1074875" y="0"/>
                    <a:pt x="1184159" y="109458"/>
                    <a:pt x="1184159" y="244176"/>
                  </a:cubicBezTo>
                  <a:cubicBezTo>
                    <a:pt x="1184159" y="380578"/>
                    <a:pt x="1074875" y="490036"/>
                    <a:pt x="940372" y="490036"/>
                  </a:cubicBezTo>
                  <a:cubicBezTo>
                    <a:pt x="553781" y="490036"/>
                    <a:pt x="420249" y="491148"/>
                    <a:pt x="19437" y="491565"/>
                  </a:cubicBezTo>
                  <a:lnTo>
                    <a:pt x="0" y="491581"/>
                  </a:lnTo>
                  <a:lnTo>
                    <a:pt x="9318" y="475398"/>
                  </a:lnTo>
                  <a:cubicBezTo>
                    <a:pt x="101399" y="331940"/>
                    <a:pt x="192314" y="264938"/>
                    <a:pt x="299570" y="125565"/>
                  </a:cubicBezTo>
                  <a:close/>
                </a:path>
              </a:pathLst>
            </a:custGeom>
            <a:solidFill>
              <a:srgbClr val="F6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4" name="Oval 6"/>
            <p:cNvSpPr>
              <a:spLocks noChangeArrowheads="1"/>
            </p:cNvSpPr>
            <p:nvPr/>
          </p:nvSpPr>
          <p:spPr bwMode="auto">
            <a:xfrm>
              <a:off x="3924981" y="3984387"/>
              <a:ext cx="378783" cy="378783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5" name="Freeform 115"/>
            <p:cNvSpPr>
              <a:spLocks noChangeArrowheads="1"/>
            </p:cNvSpPr>
            <p:nvPr/>
          </p:nvSpPr>
          <p:spPr bwMode="auto">
            <a:xfrm>
              <a:off x="4029587" y="4067984"/>
              <a:ext cx="169571" cy="211589"/>
            </a:xfrm>
            <a:custGeom>
              <a:avLst/>
              <a:gdLst>
                <a:gd name="T0" fmla="*/ 170867 w 400"/>
                <a:gd name="T1" fmla="*/ 55735 h 498"/>
                <a:gd name="T2" fmla="*/ 170867 w 400"/>
                <a:gd name="T3" fmla="*/ 55735 h 498"/>
                <a:gd name="T4" fmla="*/ 103597 w 400"/>
                <a:gd name="T5" fmla="*/ 4045 h 498"/>
                <a:gd name="T6" fmla="*/ 51574 w 400"/>
                <a:gd name="T7" fmla="*/ 67871 h 498"/>
                <a:gd name="T8" fmla="*/ 59647 w 400"/>
                <a:gd name="T9" fmla="*/ 95738 h 498"/>
                <a:gd name="T10" fmla="*/ 4036 w 400"/>
                <a:gd name="T11" fmla="*/ 182936 h 498"/>
                <a:gd name="T12" fmla="*/ 0 w 400"/>
                <a:gd name="T13" fmla="*/ 195072 h 498"/>
                <a:gd name="T14" fmla="*/ 4036 w 400"/>
                <a:gd name="T15" fmla="*/ 214849 h 498"/>
                <a:gd name="T16" fmla="*/ 12109 w 400"/>
                <a:gd name="T17" fmla="*/ 223389 h 498"/>
                <a:gd name="T18" fmla="*/ 27805 w 400"/>
                <a:gd name="T19" fmla="*/ 218894 h 498"/>
                <a:gd name="T20" fmla="*/ 39914 w 400"/>
                <a:gd name="T21" fmla="*/ 211253 h 498"/>
                <a:gd name="T22" fmla="*/ 63683 w 400"/>
                <a:gd name="T23" fmla="*/ 175295 h 498"/>
                <a:gd name="T24" fmla="*/ 63683 w 400"/>
                <a:gd name="T25" fmla="*/ 175295 h 498"/>
                <a:gd name="T26" fmla="*/ 79379 w 400"/>
                <a:gd name="T27" fmla="*/ 171250 h 498"/>
                <a:gd name="T28" fmla="*/ 103597 w 400"/>
                <a:gd name="T29" fmla="*/ 127651 h 498"/>
                <a:gd name="T30" fmla="*/ 131402 w 400"/>
                <a:gd name="T31" fmla="*/ 127651 h 498"/>
                <a:gd name="T32" fmla="*/ 170867 w 400"/>
                <a:gd name="T33" fmla="*/ 55735 h 498"/>
                <a:gd name="T34" fmla="*/ 143062 w 400"/>
                <a:gd name="T35" fmla="*/ 71466 h 498"/>
                <a:gd name="T36" fmla="*/ 143062 w 400"/>
                <a:gd name="T37" fmla="*/ 71466 h 498"/>
                <a:gd name="T38" fmla="*/ 114808 w 400"/>
                <a:gd name="T39" fmla="*/ 63825 h 498"/>
                <a:gd name="T40" fmla="*/ 99112 w 400"/>
                <a:gd name="T41" fmla="*/ 35958 h 498"/>
                <a:gd name="T42" fmla="*/ 139026 w 400"/>
                <a:gd name="T43" fmla="*/ 31913 h 498"/>
                <a:gd name="T44" fmla="*/ 143062 w 400"/>
                <a:gd name="T45" fmla="*/ 71466 h 49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00" h="498">
                  <a:moveTo>
                    <a:pt x="381" y="124"/>
                  </a:moveTo>
                  <a:lnTo>
                    <a:pt x="381" y="124"/>
                  </a:lnTo>
                  <a:cubicBezTo>
                    <a:pt x="372" y="44"/>
                    <a:pt x="301" y="0"/>
                    <a:pt x="231" y="9"/>
                  </a:cubicBezTo>
                  <a:cubicBezTo>
                    <a:pt x="159" y="27"/>
                    <a:pt x="106" y="80"/>
                    <a:pt x="115" y="151"/>
                  </a:cubicBezTo>
                  <a:cubicBezTo>
                    <a:pt x="115" y="168"/>
                    <a:pt x="124" y="195"/>
                    <a:pt x="133" y="213"/>
                  </a:cubicBezTo>
                  <a:cubicBezTo>
                    <a:pt x="9" y="407"/>
                    <a:pt x="9" y="407"/>
                    <a:pt x="9" y="407"/>
                  </a:cubicBezTo>
                  <a:cubicBezTo>
                    <a:pt x="0" y="407"/>
                    <a:pt x="0" y="425"/>
                    <a:pt x="0" y="434"/>
                  </a:cubicBezTo>
                  <a:cubicBezTo>
                    <a:pt x="9" y="478"/>
                    <a:pt x="9" y="478"/>
                    <a:pt x="9" y="478"/>
                  </a:cubicBezTo>
                  <a:cubicBezTo>
                    <a:pt x="9" y="487"/>
                    <a:pt x="18" y="497"/>
                    <a:pt x="27" y="497"/>
                  </a:cubicBezTo>
                  <a:cubicBezTo>
                    <a:pt x="62" y="487"/>
                    <a:pt x="62" y="487"/>
                    <a:pt x="62" y="487"/>
                  </a:cubicBezTo>
                  <a:cubicBezTo>
                    <a:pt x="71" y="487"/>
                    <a:pt x="80" y="478"/>
                    <a:pt x="89" y="470"/>
                  </a:cubicBezTo>
                  <a:cubicBezTo>
                    <a:pt x="142" y="390"/>
                    <a:pt x="142" y="390"/>
                    <a:pt x="142" y="390"/>
                  </a:cubicBezTo>
                  <a:cubicBezTo>
                    <a:pt x="177" y="381"/>
                    <a:pt x="177" y="381"/>
                    <a:pt x="177" y="381"/>
                  </a:cubicBezTo>
                  <a:cubicBezTo>
                    <a:pt x="231" y="284"/>
                    <a:pt x="231" y="284"/>
                    <a:pt x="231" y="284"/>
                  </a:cubicBezTo>
                  <a:cubicBezTo>
                    <a:pt x="248" y="293"/>
                    <a:pt x="284" y="284"/>
                    <a:pt x="293" y="284"/>
                  </a:cubicBezTo>
                  <a:cubicBezTo>
                    <a:pt x="363" y="275"/>
                    <a:pt x="399" y="195"/>
                    <a:pt x="381" y="124"/>
                  </a:cubicBezTo>
                  <a:close/>
                  <a:moveTo>
                    <a:pt x="319" y="159"/>
                  </a:moveTo>
                  <a:lnTo>
                    <a:pt x="319" y="159"/>
                  </a:lnTo>
                  <a:cubicBezTo>
                    <a:pt x="301" y="187"/>
                    <a:pt x="284" y="168"/>
                    <a:pt x="256" y="142"/>
                  </a:cubicBezTo>
                  <a:cubicBezTo>
                    <a:pt x="231" y="124"/>
                    <a:pt x="203" y="115"/>
                    <a:pt x="221" y="80"/>
                  </a:cubicBezTo>
                  <a:cubicBezTo>
                    <a:pt x="240" y="53"/>
                    <a:pt x="284" y="44"/>
                    <a:pt x="310" y="71"/>
                  </a:cubicBezTo>
                  <a:cubicBezTo>
                    <a:pt x="337" y="89"/>
                    <a:pt x="346" y="133"/>
                    <a:pt x="319" y="159"/>
                  </a:cubicBezTo>
                  <a:close/>
                </a:path>
              </a:pathLst>
            </a:custGeom>
            <a:solidFill>
              <a:srgbClr val="F61A00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6" name="Group 5"/>
          <p:cNvGrpSpPr/>
          <p:nvPr/>
        </p:nvGrpSpPr>
        <p:grpSpPr>
          <a:xfrm>
            <a:off x="3322048" y="4221814"/>
            <a:ext cx="1374045" cy="516388"/>
            <a:chOff x="3574834" y="3351110"/>
            <a:chExt cx="1374045" cy="516388"/>
          </a:xfrm>
        </p:grpSpPr>
        <p:sp>
          <p:nvSpPr>
            <p:cNvPr id="137" name="Freeform 142"/>
            <p:cNvSpPr>
              <a:spLocks/>
            </p:cNvSpPr>
            <p:nvPr/>
          </p:nvSpPr>
          <p:spPr bwMode="auto">
            <a:xfrm>
              <a:off x="3574834" y="3351110"/>
              <a:ext cx="1374045" cy="516388"/>
            </a:xfrm>
            <a:custGeom>
              <a:avLst/>
              <a:gdLst>
                <a:gd name="connsiteX0" fmla="*/ 167492 w 1304669"/>
                <a:gd name="connsiteY0" fmla="*/ 0 h 490315"/>
                <a:gd name="connsiteX1" fmla="*/ 229612 w 1304669"/>
                <a:gd name="connsiteY1" fmla="*/ 0 h 490315"/>
                <a:gd name="connsiteX2" fmla="*/ 1060838 w 1304669"/>
                <a:gd name="connsiteY2" fmla="*/ 0 h 490315"/>
                <a:gd name="connsiteX3" fmla="*/ 1304669 w 1304669"/>
                <a:gd name="connsiteY3" fmla="*/ 244315 h 490315"/>
                <a:gd name="connsiteX4" fmla="*/ 1060838 w 1304669"/>
                <a:gd name="connsiteY4" fmla="*/ 490315 h 490315"/>
                <a:gd name="connsiteX5" fmla="*/ 177742 w 1304669"/>
                <a:gd name="connsiteY5" fmla="*/ 490315 h 490315"/>
                <a:gd name="connsiteX6" fmla="*/ 0 w 1304669"/>
                <a:gd name="connsiteY6" fmla="*/ 490315 h 490315"/>
                <a:gd name="connsiteX7" fmla="*/ 69639 w 1304669"/>
                <a:gd name="connsiteY7" fmla="*/ 351733 h 490315"/>
                <a:gd name="connsiteX8" fmla="*/ 129839 w 1304669"/>
                <a:gd name="connsiteY8" fmla="*/ 178665 h 490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4669" h="490315">
                  <a:moveTo>
                    <a:pt x="167492" y="0"/>
                  </a:moveTo>
                  <a:lnTo>
                    <a:pt x="229612" y="0"/>
                  </a:lnTo>
                  <a:cubicBezTo>
                    <a:pt x="1060838" y="0"/>
                    <a:pt x="1060838" y="0"/>
                    <a:pt x="1060838" y="0"/>
                  </a:cubicBezTo>
                  <a:cubicBezTo>
                    <a:pt x="1195365" y="0"/>
                    <a:pt x="1304669" y="109521"/>
                    <a:pt x="1304669" y="244315"/>
                  </a:cubicBezTo>
                  <a:cubicBezTo>
                    <a:pt x="1304669" y="380795"/>
                    <a:pt x="1195365" y="490315"/>
                    <a:pt x="1060838" y="490315"/>
                  </a:cubicBezTo>
                  <a:cubicBezTo>
                    <a:pt x="726411" y="490315"/>
                    <a:pt x="433787" y="490315"/>
                    <a:pt x="177742" y="490315"/>
                  </a:cubicBezTo>
                  <a:lnTo>
                    <a:pt x="0" y="490315"/>
                  </a:lnTo>
                  <a:lnTo>
                    <a:pt x="69639" y="351733"/>
                  </a:lnTo>
                  <a:cubicBezTo>
                    <a:pt x="93446" y="295335"/>
                    <a:pt x="113515" y="237496"/>
                    <a:pt x="129839" y="178665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8" name="Oval 8"/>
            <p:cNvSpPr>
              <a:spLocks noChangeArrowheads="1"/>
            </p:cNvSpPr>
            <p:nvPr/>
          </p:nvSpPr>
          <p:spPr bwMode="auto">
            <a:xfrm>
              <a:off x="4491676" y="3416213"/>
              <a:ext cx="378783" cy="378783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9" name="Freeform 116"/>
            <p:cNvSpPr>
              <a:spLocks noChangeArrowheads="1"/>
            </p:cNvSpPr>
            <p:nvPr/>
          </p:nvSpPr>
          <p:spPr bwMode="auto">
            <a:xfrm>
              <a:off x="4586528" y="3508063"/>
              <a:ext cx="189079" cy="195082"/>
            </a:xfrm>
            <a:custGeom>
              <a:avLst/>
              <a:gdLst>
                <a:gd name="T0" fmla="*/ 179798 w 445"/>
                <a:gd name="T1" fmla="*/ 71025 h 462"/>
                <a:gd name="T2" fmla="*/ 179798 w 445"/>
                <a:gd name="T3" fmla="*/ 71025 h 462"/>
                <a:gd name="T4" fmla="*/ 119566 w 445"/>
                <a:gd name="T5" fmla="*/ 3574 h 462"/>
                <a:gd name="T6" fmla="*/ 16182 w 445"/>
                <a:gd name="T7" fmla="*/ 110781 h 462"/>
                <a:gd name="T8" fmla="*/ 4045 w 445"/>
                <a:gd name="T9" fmla="*/ 142497 h 462"/>
                <a:gd name="T10" fmla="*/ 36409 w 445"/>
                <a:gd name="T11" fmla="*/ 158578 h 462"/>
                <a:gd name="T12" fmla="*/ 44050 w 445"/>
                <a:gd name="T13" fmla="*/ 154558 h 462"/>
                <a:gd name="T14" fmla="*/ 60232 w 445"/>
                <a:gd name="T15" fmla="*/ 166172 h 462"/>
                <a:gd name="T16" fmla="*/ 71919 w 445"/>
                <a:gd name="T17" fmla="*/ 193867 h 462"/>
                <a:gd name="T18" fmla="*/ 84055 w 445"/>
                <a:gd name="T19" fmla="*/ 201908 h 462"/>
                <a:gd name="T20" fmla="*/ 107879 w 445"/>
                <a:gd name="T21" fmla="*/ 193867 h 462"/>
                <a:gd name="T22" fmla="*/ 111924 w 445"/>
                <a:gd name="T23" fmla="*/ 185827 h 462"/>
                <a:gd name="T24" fmla="*/ 103833 w 445"/>
                <a:gd name="T25" fmla="*/ 174213 h 462"/>
                <a:gd name="T26" fmla="*/ 91697 w 445"/>
                <a:gd name="T27" fmla="*/ 150538 h 462"/>
                <a:gd name="T28" fmla="*/ 103833 w 445"/>
                <a:gd name="T29" fmla="*/ 138477 h 462"/>
                <a:gd name="T30" fmla="*/ 187439 w 445"/>
                <a:gd name="T31" fmla="*/ 158578 h 462"/>
                <a:gd name="T32" fmla="*/ 179798 w 445"/>
                <a:gd name="T33" fmla="*/ 71025 h 462"/>
                <a:gd name="T34" fmla="*/ 175303 w 445"/>
                <a:gd name="T35" fmla="*/ 138477 h 462"/>
                <a:gd name="T36" fmla="*/ 175303 w 445"/>
                <a:gd name="T37" fmla="*/ 138477 h 462"/>
                <a:gd name="T38" fmla="*/ 135747 w 445"/>
                <a:gd name="T39" fmla="*/ 91127 h 462"/>
                <a:gd name="T40" fmla="*/ 127656 w 445"/>
                <a:gd name="T41" fmla="*/ 27695 h 462"/>
                <a:gd name="T42" fmla="*/ 163616 w 445"/>
                <a:gd name="T43" fmla="*/ 79066 h 462"/>
                <a:gd name="T44" fmla="*/ 175303 w 445"/>
                <a:gd name="T45" fmla="*/ 138477 h 46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45" h="462">
                  <a:moveTo>
                    <a:pt x="400" y="159"/>
                  </a:moveTo>
                  <a:lnTo>
                    <a:pt x="400" y="159"/>
                  </a:lnTo>
                  <a:cubicBezTo>
                    <a:pt x="364" y="71"/>
                    <a:pt x="302" y="0"/>
                    <a:pt x="266" y="8"/>
                  </a:cubicBezTo>
                  <a:cubicBezTo>
                    <a:pt x="213" y="36"/>
                    <a:pt x="302" y="142"/>
                    <a:pt x="36" y="248"/>
                  </a:cubicBezTo>
                  <a:cubicBezTo>
                    <a:pt x="9" y="257"/>
                    <a:pt x="0" y="292"/>
                    <a:pt x="9" y="319"/>
                  </a:cubicBezTo>
                  <a:cubicBezTo>
                    <a:pt x="18" y="337"/>
                    <a:pt x="53" y="363"/>
                    <a:pt x="81" y="355"/>
                  </a:cubicBezTo>
                  <a:lnTo>
                    <a:pt x="98" y="346"/>
                  </a:lnTo>
                  <a:cubicBezTo>
                    <a:pt x="116" y="372"/>
                    <a:pt x="134" y="355"/>
                    <a:pt x="134" y="372"/>
                  </a:cubicBezTo>
                  <a:cubicBezTo>
                    <a:pt x="143" y="390"/>
                    <a:pt x="160" y="425"/>
                    <a:pt x="160" y="434"/>
                  </a:cubicBezTo>
                  <a:cubicBezTo>
                    <a:pt x="169" y="443"/>
                    <a:pt x="178" y="461"/>
                    <a:pt x="187" y="452"/>
                  </a:cubicBezTo>
                  <a:cubicBezTo>
                    <a:pt x="196" y="452"/>
                    <a:pt x="231" y="443"/>
                    <a:pt x="240" y="434"/>
                  </a:cubicBezTo>
                  <a:cubicBezTo>
                    <a:pt x="257" y="434"/>
                    <a:pt x="257" y="425"/>
                    <a:pt x="249" y="416"/>
                  </a:cubicBezTo>
                  <a:cubicBezTo>
                    <a:pt x="249" y="408"/>
                    <a:pt x="231" y="399"/>
                    <a:pt x="231" y="390"/>
                  </a:cubicBezTo>
                  <a:cubicBezTo>
                    <a:pt x="222" y="381"/>
                    <a:pt x="213" y="346"/>
                    <a:pt x="204" y="337"/>
                  </a:cubicBezTo>
                  <a:cubicBezTo>
                    <a:pt x="196" y="328"/>
                    <a:pt x="213" y="310"/>
                    <a:pt x="231" y="310"/>
                  </a:cubicBezTo>
                  <a:cubicBezTo>
                    <a:pt x="355" y="302"/>
                    <a:pt x="373" y="372"/>
                    <a:pt x="417" y="355"/>
                  </a:cubicBezTo>
                  <a:cubicBezTo>
                    <a:pt x="444" y="346"/>
                    <a:pt x="444" y="248"/>
                    <a:pt x="400" y="159"/>
                  </a:cubicBezTo>
                  <a:close/>
                  <a:moveTo>
                    <a:pt x="390" y="310"/>
                  </a:moveTo>
                  <a:lnTo>
                    <a:pt x="390" y="310"/>
                  </a:lnTo>
                  <a:cubicBezTo>
                    <a:pt x="381" y="310"/>
                    <a:pt x="328" y="275"/>
                    <a:pt x="302" y="204"/>
                  </a:cubicBezTo>
                  <a:cubicBezTo>
                    <a:pt x="275" y="133"/>
                    <a:pt x="275" y="62"/>
                    <a:pt x="284" y="62"/>
                  </a:cubicBezTo>
                  <a:cubicBezTo>
                    <a:pt x="293" y="62"/>
                    <a:pt x="337" y="106"/>
                    <a:pt x="364" y="177"/>
                  </a:cubicBezTo>
                  <a:cubicBezTo>
                    <a:pt x="400" y="248"/>
                    <a:pt x="390" y="302"/>
                    <a:pt x="390" y="31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40" name="Group 2"/>
          <p:cNvGrpSpPr/>
          <p:nvPr/>
        </p:nvGrpSpPr>
        <p:grpSpPr>
          <a:xfrm>
            <a:off x="2203297" y="2505453"/>
            <a:ext cx="1642014" cy="516388"/>
            <a:chOff x="2456083" y="1634749"/>
            <a:chExt cx="1642014" cy="516388"/>
          </a:xfrm>
        </p:grpSpPr>
        <p:sp>
          <p:nvSpPr>
            <p:cNvPr id="141" name="Freeform 136"/>
            <p:cNvSpPr>
              <a:spLocks/>
            </p:cNvSpPr>
            <p:nvPr/>
          </p:nvSpPr>
          <p:spPr bwMode="auto">
            <a:xfrm>
              <a:off x="2456083" y="1634749"/>
              <a:ext cx="1642014" cy="516388"/>
            </a:xfrm>
            <a:custGeom>
              <a:avLst/>
              <a:gdLst>
                <a:gd name="connsiteX0" fmla="*/ 128189 w 1559108"/>
                <a:gd name="connsiteY0" fmla="*/ 0 h 490315"/>
                <a:gd name="connsiteX1" fmla="*/ 1315297 w 1559108"/>
                <a:gd name="connsiteY1" fmla="*/ 0 h 490315"/>
                <a:gd name="connsiteX2" fmla="*/ 1559108 w 1559108"/>
                <a:gd name="connsiteY2" fmla="*/ 244315 h 490315"/>
                <a:gd name="connsiteX3" fmla="*/ 1315297 w 1559108"/>
                <a:gd name="connsiteY3" fmla="*/ 490315 h 490315"/>
                <a:gd name="connsiteX4" fmla="*/ 946211 w 1559108"/>
                <a:gd name="connsiteY4" fmla="*/ 490315 h 490315"/>
                <a:gd name="connsiteX5" fmla="*/ 907123 w 1559108"/>
                <a:gd name="connsiteY5" fmla="*/ 490315 h 490315"/>
                <a:gd name="connsiteX6" fmla="*/ 861100 w 1559108"/>
                <a:gd name="connsiteY6" fmla="*/ 434848 h 490315"/>
                <a:gd name="connsiteX7" fmla="*/ 149368 w 1559108"/>
                <a:gd name="connsiteY7" fmla="*/ 34562 h 490315"/>
                <a:gd name="connsiteX8" fmla="*/ 0 w 1559108"/>
                <a:gd name="connsiteY8" fmla="*/ 8436 h 490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9108" h="490315">
                  <a:moveTo>
                    <a:pt x="128189" y="0"/>
                  </a:moveTo>
                  <a:cubicBezTo>
                    <a:pt x="1315297" y="0"/>
                    <a:pt x="1315297" y="0"/>
                    <a:pt x="1315297" y="0"/>
                  </a:cubicBezTo>
                  <a:cubicBezTo>
                    <a:pt x="1449813" y="0"/>
                    <a:pt x="1559108" y="109521"/>
                    <a:pt x="1559108" y="244315"/>
                  </a:cubicBezTo>
                  <a:cubicBezTo>
                    <a:pt x="1559108" y="379110"/>
                    <a:pt x="1449813" y="490315"/>
                    <a:pt x="1315297" y="490315"/>
                  </a:cubicBezTo>
                  <a:cubicBezTo>
                    <a:pt x="1184249" y="490315"/>
                    <a:pt x="1061391" y="490315"/>
                    <a:pt x="946211" y="490315"/>
                  </a:cubicBezTo>
                  <a:lnTo>
                    <a:pt x="907123" y="490315"/>
                  </a:lnTo>
                  <a:lnTo>
                    <a:pt x="861100" y="434848"/>
                  </a:lnTo>
                  <a:cubicBezTo>
                    <a:pt x="684856" y="250504"/>
                    <a:pt x="447766" y="107533"/>
                    <a:pt x="149368" y="34562"/>
                  </a:cubicBezTo>
                  <a:lnTo>
                    <a:pt x="0" y="8436"/>
                  </a:lnTo>
                  <a:close/>
                </a:path>
              </a:pathLst>
            </a:custGeom>
            <a:solidFill>
              <a:srgbClr val="89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2" name="Oval 14"/>
            <p:cNvSpPr>
              <a:spLocks noChangeArrowheads="1"/>
            </p:cNvSpPr>
            <p:nvPr/>
          </p:nvSpPr>
          <p:spPr bwMode="auto">
            <a:xfrm>
              <a:off x="3642373" y="1695413"/>
              <a:ext cx="378783" cy="380263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3" name="Freeform 154"/>
            <p:cNvSpPr>
              <a:spLocks noChangeArrowheads="1"/>
            </p:cNvSpPr>
            <p:nvPr/>
          </p:nvSpPr>
          <p:spPr bwMode="auto">
            <a:xfrm>
              <a:off x="3755983" y="1782751"/>
              <a:ext cx="151563" cy="205586"/>
            </a:xfrm>
            <a:custGeom>
              <a:avLst/>
              <a:gdLst>
                <a:gd name="T0" fmla="*/ 156272 w 355"/>
                <a:gd name="T1" fmla="*/ 58950 h 487"/>
                <a:gd name="T2" fmla="*/ 156272 w 355"/>
                <a:gd name="T3" fmla="*/ 58950 h 487"/>
                <a:gd name="T4" fmla="*/ 52392 w 355"/>
                <a:gd name="T5" fmla="*/ 7592 h 487"/>
                <a:gd name="T6" fmla="*/ 4065 w 355"/>
                <a:gd name="T7" fmla="*/ 23669 h 487"/>
                <a:gd name="T8" fmla="*/ 0 w 355"/>
                <a:gd name="T9" fmla="*/ 35280 h 487"/>
                <a:gd name="T10" fmla="*/ 4065 w 355"/>
                <a:gd name="T11" fmla="*/ 154073 h 487"/>
                <a:gd name="T12" fmla="*/ 8130 w 355"/>
                <a:gd name="T13" fmla="*/ 162111 h 487"/>
                <a:gd name="T14" fmla="*/ 100267 w 355"/>
                <a:gd name="T15" fmla="*/ 217041 h 487"/>
                <a:gd name="T16" fmla="*/ 104332 w 355"/>
                <a:gd name="T17" fmla="*/ 217041 h 487"/>
                <a:gd name="T18" fmla="*/ 108397 w 355"/>
                <a:gd name="T19" fmla="*/ 217041 h 487"/>
                <a:gd name="T20" fmla="*/ 112010 w 355"/>
                <a:gd name="T21" fmla="*/ 213469 h 487"/>
                <a:gd name="T22" fmla="*/ 112010 w 355"/>
                <a:gd name="T23" fmla="*/ 90657 h 487"/>
                <a:gd name="T24" fmla="*/ 108397 w 355"/>
                <a:gd name="T25" fmla="*/ 82619 h 487"/>
                <a:gd name="T26" fmla="*/ 19873 w 355"/>
                <a:gd name="T27" fmla="*/ 31261 h 487"/>
                <a:gd name="T28" fmla="*/ 32067 w 355"/>
                <a:gd name="T29" fmla="*/ 23669 h 487"/>
                <a:gd name="T30" fmla="*/ 48327 w 355"/>
                <a:gd name="T31" fmla="*/ 19650 h 487"/>
                <a:gd name="T32" fmla="*/ 135948 w 355"/>
                <a:gd name="T33" fmla="*/ 66988 h 487"/>
                <a:gd name="T34" fmla="*/ 140013 w 355"/>
                <a:gd name="T35" fmla="*/ 71007 h 487"/>
                <a:gd name="T36" fmla="*/ 140013 w 355"/>
                <a:gd name="T37" fmla="*/ 189800 h 487"/>
                <a:gd name="T38" fmla="*/ 148142 w 355"/>
                <a:gd name="T39" fmla="*/ 197392 h 487"/>
                <a:gd name="T40" fmla="*/ 159885 w 355"/>
                <a:gd name="T41" fmla="*/ 189800 h 487"/>
                <a:gd name="T42" fmla="*/ 159885 w 355"/>
                <a:gd name="T43" fmla="*/ 62969 h 487"/>
                <a:gd name="T44" fmla="*/ 156272 w 355"/>
                <a:gd name="T45" fmla="*/ 58950 h 48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55" h="487">
                  <a:moveTo>
                    <a:pt x="346" y="132"/>
                  </a:moveTo>
                  <a:lnTo>
                    <a:pt x="346" y="132"/>
                  </a:lnTo>
                  <a:cubicBezTo>
                    <a:pt x="116" y="17"/>
                    <a:pt x="116" y="17"/>
                    <a:pt x="116" y="17"/>
                  </a:cubicBezTo>
                  <a:cubicBezTo>
                    <a:pt x="89" y="0"/>
                    <a:pt x="27" y="25"/>
                    <a:pt x="9" y="53"/>
                  </a:cubicBezTo>
                  <a:cubicBezTo>
                    <a:pt x="0" y="70"/>
                    <a:pt x="0" y="79"/>
                    <a:pt x="0" y="79"/>
                  </a:cubicBezTo>
                  <a:cubicBezTo>
                    <a:pt x="9" y="345"/>
                    <a:pt x="9" y="345"/>
                    <a:pt x="9" y="345"/>
                  </a:cubicBezTo>
                  <a:cubicBezTo>
                    <a:pt x="9" y="345"/>
                    <a:pt x="18" y="354"/>
                    <a:pt x="18" y="363"/>
                  </a:cubicBezTo>
                  <a:cubicBezTo>
                    <a:pt x="36" y="363"/>
                    <a:pt x="222" y="486"/>
                    <a:pt x="222" y="486"/>
                  </a:cubicBezTo>
                  <a:cubicBezTo>
                    <a:pt x="231" y="486"/>
                    <a:pt x="231" y="486"/>
                    <a:pt x="231" y="486"/>
                  </a:cubicBezTo>
                  <a:cubicBezTo>
                    <a:pt x="240" y="486"/>
                    <a:pt x="240" y="486"/>
                    <a:pt x="240" y="486"/>
                  </a:cubicBezTo>
                  <a:cubicBezTo>
                    <a:pt x="248" y="486"/>
                    <a:pt x="248" y="478"/>
                    <a:pt x="248" y="478"/>
                  </a:cubicBezTo>
                  <a:cubicBezTo>
                    <a:pt x="248" y="203"/>
                    <a:pt x="248" y="203"/>
                    <a:pt x="248" y="203"/>
                  </a:cubicBezTo>
                  <a:cubicBezTo>
                    <a:pt x="248" y="194"/>
                    <a:pt x="248" y="194"/>
                    <a:pt x="240" y="185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4" y="70"/>
                    <a:pt x="53" y="61"/>
                    <a:pt x="71" y="53"/>
                  </a:cubicBezTo>
                  <a:cubicBezTo>
                    <a:pt x="89" y="44"/>
                    <a:pt x="97" y="44"/>
                    <a:pt x="107" y="44"/>
                  </a:cubicBezTo>
                  <a:cubicBezTo>
                    <a:pt x="107" y="44"/>
                    <a:pt x="293" y="150"/>
                    <a:pt x="301" y="150"/>
                  </a:cubicBezTo>
                  <a:cubicBezTo>
                    <a:pt x="310" y="159"/>
                    <a:pt x="310" y="159"/>
                    <a:pt x="310" y="159"/>
                  </a:cubicBezTo>
                  <a:cubicBezTo>
                    <a:pt x="310" y="168"/>
                    <a:pt x="310" y="425"/>
                    <a:pt x="310" y="425"/>
                  </a:cubicBezTo>
                  <a:cubicBezTo>
                    <a:pt x="310" y="433"/>
                    <a:pt x="319" y="442"/>
                    <a:pt x="328" y="442"/>
                  </a:cubicBezTo>
                  <a:cubicBezTo>
                    <a:pt x="337" y="442"/>
                    <a:pt x="354" y="433"/>
                    <a:pt x="354" y="425"/>
                  </a:cubicBezTo>
                  <a:cubicBezTo>
                    <a:pt x="354" y="141"/>
                    <a:pt x="354" y="141"/>
                    <a:pt x="354" y="141"/>
                  </a:cubicBezTo>
                  <a:lnTo>
                    <a:pt x="346" y="132"/>
                  </a:lnTo>
                </a:path>
              </a:pathLst>
            </a:custGeom>
            <a:solidFill>
              <a:srgbClr val="89C600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44" name="Oval 114"/>
          <p:cNvSpPr>
            <a:spLocks noChangeArrowheads="1"/>
          </p:cNvSpPr>
          <p:nvPr/>
        </p:nvSpPr>
        <p:spPr bwMode="auto">
          <a:xfrm>
            <a:off x="8489336" y="2970874"/>
            <a:ext cx="462209" cy="462209"/>
          </a:xfrm>
          <a:prstGeom prst="ellipse">
            <a:avLst/>
          </a:prstGeom>
          <a:solidFill>
            <a:srgbClr val="00B3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kumimoji="0" lang="id-ID" sz="16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8999799" y="2859041"/>
            <a:ext cx="1497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Airplane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8999799" y="3114198"/>
            <a:ext cx="2101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</a:t>
            </a:r>
            <a:endParaRPr lang="id-ID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7" name="Oval 128"/>
          <p:cNvSpPr>
            <a:spLocks noChangeArrowheads="1"/>
          </p:cNvSpPr>
          <p:nvPr/>
        </p:nvSpPr>
        <p:spPr bwMode="auto">
          <a:xfrm>
            <a:off x="5468470" y="2970874"/>
            <a:ext cx="462209" cy="462209"/>
          </a:xfrm>
          <a:prstGeom prst="ellipse">
            <a:avLst/>
          </a:prstGeom>
          <a:solidFill>
            <a:srgbClr val="89C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endParaRPr kumimoji="0" lang="id-ID" sz="16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5978933" y="2859041"/>
            <a:ext cx="1159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Book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5978933" y="3114198"/>
            <a:ext cx="2101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</a:t>
            </a:r>
            <a:endParaRPr lang="id-ID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0" name="Oval 115"/>
          <p:cNvSpPr>
            <a:spLocks noChangeArrowheads="1"/>
          </p:cNvSpPr>
          <p:nvPr/>
        </p:nvSpPr>
        <p:spPr bwMode="auto">
          <a:xfrm>
            <a:off x="8489336" y="4443403"/>
            <a:ext cx="462209" cy="462209"/>
          </a:xfrm>
          <a:prstGeom prst="ellipse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  <a:endParaRPr kumimoji="0" lang="id-ID" sz="16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8999799" y="4336949"/>
            <a:ext cx="1255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Marketing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8999799" y="4592106"/>
            <a:ext cx="2101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</a:t>
            </a:r>
            <a:endParaRPr lang="id-ID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3" name="Oval 133"/>
          <p:cNvSpPr>
            <a:spLocks noChangeArrowheads="1"/>
          </p:cNvSpPr>
          <p:nvPr/>
        </p:nvSpPr>
        <p:spPr bwMode="auto">
          <a:xfrm>
            <a:off x="5468470" y="4443403"/>
            <a:ext cx="462209" cy="462209"/>
          </a:xfrm>
          <a:prstGeom prst="ellipse">
            <a:avLst/>
          </a:prstGeom>
          <a:solidFill>
            <a:srgbClr val="00BA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kumimoji="0" lang="id-ID" sz="16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5978933" y="4336949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Chatting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5978933" y="4592106"/>
            <a:ext cx="2101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</a:t>
            </a:r>
            <a:endParaRPr lang="id-ID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6" name="Oval 117"/>
          <p:cNvSpPr>
            <a:spLocks noChangeArrowheads="1"/>
          </p:cNvSpPr>
          <p:nvPr/>
        </p:nvSpPr>
        <p:spPr bwMode="auto">
          <a:xfrm>
            <a:off x="8489336" y="5905628"/>
            <a:ext cx="462209" cy="462209"/>
          </a:xfrm>
          <a:prstGeom prst="ellipse">
            <a:avLst/>
          </a:prstGeom>
          <a:solidFill>
            <a:srgbClr val="343E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</a:t>
            </a:r>
            <a:endParaRPr kumimoji="0" lang="id-ID" sz="16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8999799" y="5814856"/>
            <a:ext cx="12843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House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8999799" y="6070013"/>
            <a:ext cx="2101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</a:t>
            </a:r>
            <a:endParaRPr lang="id-ID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9" name="Oval 134"/>
          <p:cNvSpPr>
            <a:spLocks noChangeArrowheads="1"/>
          </p:cNvSpPr>
          <p:nvPr/>
        </p:nvSpPr>
        <p:spPr bwMode="auto">
          <a:xfrm>
            <a:off x="5468470" y="5905628"/>
            <a:ext cx="462209" cy="462209"/>
          </a:xfrm>
          <a:prstGeom prst="ellipse">
            <a:avLst/>
          </a:prstGeom>
          <a:solidFill>
            <a:srgbClr val="F61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endParaRPr kumimoji="0" lang="id-ID" sz="16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5978933" y="5814856"/>
            <a:ext cx="10061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Key</a:t>
            </a:r>
            <a:endParaRPr lang="id-ID" sz="1600" b="1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5978933" y="6070013"/>
            <a:ext cx="2101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44546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amet, consectetur adipiscing elit. </a:t>
            </a:r>
            <a:endParaRPr lang="id-ID" sz="1200" dirty="0">
              <a:solidFill>
                <a:srgbClr val="44546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7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25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7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25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75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25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75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75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25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75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25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3" grpId="0"/>
      <p:bldP spid="144" grpId="0" animBg="1"/>
      <p:bldP spid="145" grpId="0"/>
      <p:bldP spid="146" grpId="0"/>
      <p:bldP spid="147" grpId="0" animBg="1"/>
      <p:bldP spid="148" grpId="0"/>
      <p:bldP spid="149" grpId="0"/>
      <p:bldP spid="150" grpId="0" animBg="1"/>
      <p:bldP spid="151" grpId="0"/>
      <p:bldP spid="152" grpId="0"/>
      <p:bldP spid="153" grpId="0" animBg="1"/>
      <p:bldP spid="154" grpId="0"/>
      <p:bldP spid="155" grpId="0"/>
      <p:bldP spid="156" grpId="0" animBg="1"/>
      <p:bldP spid="157" grpId="0"/>
      <p:bldP spid="158" grpId="0"/>
      <p:bldP spid="159" grpId="0" animBg="1"/>
      <p:bldP spid="160" grpId="0"/>
      <p:bldP spid="161" grpId="0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23081</TotalTime>
  <Words>1788</Words>
  <Application>Microsoft Office PowerPoint</Application>
  <PresentationFormat>自定义</PresentationFormat>
  <Paragraphs>293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2019-09-30T14:28:41Z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