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4"/>
            </a:solidFill>
          </c:spPr>
          <c:dPt>
            <c:idx val="0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0D4-4D50-A819-2FCB780B7A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0D4-4D50-A819-2FCB780B7A1E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0D4-4D50-A819-2FCB780B7A1E}"/>
              </c:ext>
            </c:extLst>
          </c:dPt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0D4-4D50-A819-2FCB780B7A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17-4EFD-A3C4-5006C15ED38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17-4EFD-A3C4-5006C15ED38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17-4EFD-A3C4-5006C15ED386}"/>
              </c:ext>
            </c:extLst>
          </c:dPt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B17-4EFD-A3C4-5006C15ED3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4FB-4799-8AA5-188D92C6E24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4FB-4799-8AA5-188D92C6E242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4FB-4799-8AA5-188D92C6E242}"/>
              </c:ext>
            </c:extLst>
          </c:dPt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4FB-4799-8AA5-188D92C6E2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6BD-44E9-A201-28CA365CDC5A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6BD-44E9-A201-28CA365CDC5A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6BD-44E9-A201-28CA365CDC5A}"/>
              </c:ext>
            </c:extLst>
          </c:dPt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6BD-44E9-A201-28CA365CDC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</c:spPr>
          <c:dPt>
            <c:idx val="0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0D1-4D85-8020-1D5840D307F4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0D1-4D85-8020-1D5840D307F4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0D1-4D85-8020-1D5840D307F4}"/>
              </c:ext>
            </c:extLst>
          </c:dPt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0D1-4D85-8020-1D5840D307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B1FF9B-FD11-2B44-B771-37D3B6303930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ED2290-23DC-6440-9B4E-EA1211C40DF5}">
      <dgm:prSet/>
      <dgm:spPr>
        <a:xfrm>
          <a:off x="391607" y="2125396"/>
          <a:ext cx="1560625" cy="620609"/>
        </a:xfrm>
        <a:prstGeom prst="roundRect">
          <a:avLst>
            <a:gd name="adj" fmla="val 10000"/>
          </a:avLst>
        </a:prstGeom>
        <a:solidFill>
          <a:srgbClr val="34AB91"/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BD2D8DEB-AA84-E84E-9AE8-5160ACE55103}" type="parTrans" cxnId="{ED3B456F-0C76-2446-9622-C541A4A0E49F}">
      <dgm:prSet/>
      <dgm:spPr/>
      <dgm:t>
        <a:bodyPr/>
        <a:lstStyle/>
        <a:p>
          <a:endParaRPr lang="en-US"/>
        </a:p>
      </dgm:t>
    </dgm:pt>
    <dgm:pt modelId="{CAF06360-C271-D64E-800A-2B5874FB32C8}" type="sibTrans" cxnId="{ED3B456F-0C76-2446-9622-C541A4A0E49F}">
      <dgm:prSet/>
      <dgm:spPr>
        <a:xfrm>
          <a:off x="959002" y="1173097"/>
          <a:ext cx="2090660" cy="2090660"/>
        </a:xfrm>
        <a:prstGeom prst="leftCircularArrow">
          <a:avLst>
            <a:gd name="adj1" fmla="val 3888"/>
            <a:gd name="adj2" fmla="val 486910"/>
            <a:gd name="adj3" fmla="val 2262421"/>
            <a:gd name="adj4" fmla="val 9024489"/>
            <a:gd name="adj5" fmla="val 4536"/>
          </a:avLst>
        </a:prstGeom>
        <a:solidFill>
          <a:srgbClr val="34AB91"/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7E459A39-7C15-4343-8929-A20CBCCB56D5}">
      <dgm:prSet/>
      <dgm:spPr>
        <a:xfrm>
          <a:off x="2729451" y="677308"/>
          <a:ext cx="1560625" cy="620609"/>
        </a:xfrm>
        <a:prstGeom prst="roundRect">
          <a:avLst>
            <a:gd name="adj" fmla="val 10000"/>
          </a:avLst>
        </a:prstGeom>
        <a:solidFill>
          <a:srgbClr val="A1C65B"/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03682BE9-4449-5742-8A74-34147BC45BEC}" type="parTrans" cxnId="{D49F9C1D-8AC2-0842-ACD9-72041980966A}">
      <dgm:prSet/>
      <dgm:spPr/>
      <dgm:t>
        <a:bodyPr/>
        <a:lstStyle/>
        <a:p>
          <a:endParaRPr lang="en-US"/>
        </a:p>
      </dgm:t>
    </dgm:pt>
    <dgm:pt modelId="{C0AD3B94-310C-9242-A407-CA2DB8BA5CA1}" type="sibTrans" cxnId="{D49F9C1D-8AC2-0842-ACD9-72041980966A}">
      <dgm:prSet/>
      <dgm:spPr>
        <a:xfrm>
          <a:off x="3282215" y="121072"/>
          <a:ext cx="2315000" cy="2315000"/>
        </a:xfrm>
        <a:prstGeom prst="circularArrow">
          <a:avLst>
            <a:gd name="adj1" fmla="val 3511"/>
            <a:gd name="adj2" fmla="val 435767"/>
            <a:gd name="adj3" fmla="val 19388722"/>
            <a:gd name="adj4" fmla="val 12575511"/>
            <a:gd name="adj5" fmla="val 4096"/>
          </a:avLst>
        </a:prstGeom>
        <a:solidFill>
          <a:srgbClr val="A1C65B"/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E2800019-B839-9D4E-A2D4-5E1D460B8E56}">
      <dgm:prSet/>
      <dgm:spPr>
        <a:xfrm>
          <a:off x="5067295" y="2125396"/>
          <a:ext cx="1560625" cy="620609"/>
        </a:xfrm>
        <a:prstGeom prst="roundRect">
          <a:avLst>
            <a:gd name="adj" fmla="val 10000"/>
          </a:avLst>
        </a:prstGeom>
        <a:solidFill>
          <a:srgbClr val="CCD861"/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74A61D1B-DEBE-B246-BAF4-02E6A9CA5D15}" type="parTrans" cxnId="{B7A08B22-E0EB-0242-A4A8-3E84DFAB3F67}">
      <dgm:prSet/>
      <dgm:spPr/>
      <dgm:t>
        <a:bodyPr/>
        <a:lstStyle/>
        <a:p>
          <a:endParaRPr lang="en-US"/>
        </a:p>
      </dgm:t>
    </dgm:pt>
    <dgm:pt modelId="{C3120E00-FA91-1A4E-8361-AB9B46AB87BD}" type="sibTrans" cxnId="{B7A08B22-E0EB-0242-A4A8-3E84DFAB3F67}">
      <dgm:prSet/>
      <dgm:spPr>
        <a:xfrm>
          <a:off x="5634689" y="1173097"/>
          <a:ext cx="2090660" cy="2090660"/>
        </a:xfrm>
        <a:prstGeom prst="leftCircularArrow">
          <a:avLst>
            <a:gd name="adj1" fmla="val 3888"/>
            <a:gd name="adj2" fmla="val 486910"/>
            <a:gd name="adj3" fmla="val 2262421"/>
            <a:gd name="adj4" fmla="val 9024489"/>
            <a:gd name="adj5" fmla="val 4536"/>
          </a:avLst>
        </a:prstGeom>
        <a:solidFill>
          <a:srgbClr val="CCD861"/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3C237DC2-B2C2-6842-A4AF-7CF854768C4B}">
      <dgm:prSet/>
      <dgm:spPr>
        <a:xfrm>
          <a:off x="7405138" y="677308"/>
          <a:ext cx="1560625" cy="620609"/>
        </a:xfrm>
        <a:prstGeom prst="roundRect">
          <a:avLst>
            <a:gd name="adj" fmla="val 10000"/>
          </a:avLst>
        </a:prstGeom>
        <a:solidFill>
          <a:srgbClr val="7DC144"/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9053C852-9227-2E48-9731-DA0B49A1BD46}" type="parTrans" cxnId="{8A7BF639-813A-E64D-94E6-3863E859F704}">
      <dgm:prSet/>
      <dgm:spPr/>
      <dgm:t>
        <a:bodyPr/>
        <a:lstStyle/>
        <a:p>
          <a:endParaRPr lang="en-US"/>
        </a:p>
      </dgm:t>
    </dgm:pt>
    <dgm:pt modelId="{ADE9A4C0-0008-8243-8195-8768E96AEF0D}" type="sibTrans" cxnId="{8A7BF639-813A-E64D-94E6-3863E859F704}">
      <dgm:prSet/>
      <dgm:spPr/>
      <dgm:t>
        <a:bodyPr/>
        <a:lstStyle/>
        <a:p>
          <a:endParaRPr lang="en-US"/>
        </a:p>
      </dgm:t>
    </dgm:pt>
    <dgm:pt modelId="{BC7AB69B-8AA6-3D4E-8C72-7E5804C187E1}" type="pres">
      <dgm:prSet presAssocID="{11B1FF9B-FD11-2B44-B771-37D3B63039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AFB9FE-D49C-BE41-8AB1-98AFEBB139A1}" type="pres">
      <dgm:prSet presAssocID="{11B1FF9B-FD11-2B44-B771-37D3B6303930}" presName="tSp" presStyleCnt="0"/>
      <dgm:spPr/>
    </dgm:pt>
    <dgm:pt modelId="{3E65C883-6F1D-754A-B234-51BFA03776EE}" type="pres">
      <dgm:prSet presAssocID="{11B1FF9B-FD11-2B44-B771-37D3B6303930}" presName="bSp" presStyleCnt="0"/>
      <dgm:spPr/>
    </dgm:pt>
    <dgm:pt modelId="{5A221BDB-BD12-B04A-B31B-3AA5F1B58F54}" type="pres">
      <dgm:prSet presAssocID="{11B1FF9B-FD11-2B44-B771-37D3B6303930}" presName="process" presStyleCnt="0"/>
      <dgm:spPr/>
    </dgm:pt>
    <dgm:pt modelId="{351BC8E0-57FC-3142-B940-C22CBA3FD257}" type="pres">
      <dgm:prSet presAssocID="{A0ED2290-23DC-6440-9B4E-EA1211C40DF5}" presName="composite1" presStyleCnt="0"/>
      <dgm:spPr/>
    </dgm:pt>
    <dgm:pt modelId="{4077402C-295A-5C47-A9DB-7A1AF4278864}" type="pres">
      <dgm:prSet presAssocID="{A0ED2290-23DC-6440-9B4E-EA1211C40DF5}" presName="dummyNode1" presStyleLbl="node1" presStyleIdx="0" presStyleCnt="4"/>
      <dgm:spPr/>
    </dgm:pt>
    <dgm:pt modelId="{A6BE557D-7F6D-EC48-909C-BA4866B6E661}" type="pres">
      <dgm:prSet presAssocID="{A0ED2290-23DC-6440-9B4E-EA1211C40DF5}" presName="childNode1" presStyleLbl="bgAcc1" presStyleIdx="0" presStyleCnt="4">
        <dgm:presLayoutVars>
          <dgm:bulletEnabled val="1"/>
        </dgm:presLayoutVars>
      </dgm:prSet>
      <dgm:spPr>
        <a:xfrm>
          <a:off x="1451" y="987612"/>
          <a:ext cx="1755703" cy="144808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34AB91"/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4CD8557A-EC05-D643-B95A-AEEBC3AF255E}" type="pres">
      <dgm:prSet presAssocID="{A0ED2290-23DC-6440-9B4E-EA1211C40DF5}" presName="childNode1tx" presStyleLbl="bgAcc1" presStyleIdx="0" presStyleCnt="4">
        <dgm:presLayoutVars>
          <dgm:bulletEnabled val="1"/>
        </dgm:presLayoutVars>
      </dgm:prSet>
      <dgm:spPr/>
    </dgm:pt>
    <dgm:pt modelId="{FF40D7E4-3B97-3346-8AD6-4D7661DC0786}" type="pres">
      <dgm:prSet presAssocID="{A0ED2290-23DC-6440-9B4E-EA1211C40DF5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8D52D9-CA7B-6E4F-B50E-914099C037E0}" type="pres">
      <dgm:prSet presAssocID="{A0ED2290-23DC-6440-9B4E-EA1211C40DF5}" presName="connSite1" presStyleCnt="0"/>
      <dgm:spPr/>
    </dgm:pt>
    <dgm:pt modelId="{FA441A8B-3ABA-5747-9AE8-579B3C44B270}" type="pres">
      <dgm:prSet presAssocID="{CAF06360-C271-D64E-800A-2B5874FB32C8}" presName="Name9" presStyleLbl="sibTrans2D1" presStyleIdx="0" presStyleCnt="3" custLinFactNeighborY="-2624"/>
      <dgm:spPr/>
      <dgm:t>
        <a:bodyPr/>
        <a:lstStyle/>
        <a:p>
          <a:endParaRPr lang="zh-CN" altLang="en-US"/>
        </a:p>
      </dgm:t>
    </dgm:pt>
    <dgm:pt modelId="{EA04DB4C-9857-634F-9119-68B36E73E890}" type="pres">
      <dgm:prSet presAssocID="{7E459A39-7C15-4343-8929-A20CBCCB56D5}" presName="composite2" presStyleCnt="0"/>
      <dgm:spPr/>
    </dgm:pt>
    <dgm:pt modelId="{CB7E3684-0712-0145-AA86-ACF4F5C44744}" type="pres">
      <dgm:prSet presAssocID="{7E459A39-7C15-4343-8929-A20CBCCB56D5}" presName="dummyNode2" presStyleLbl="node1" presStyleIdx="0" presStyleCnt="4"/>
      <dgm:spPr/>
    </dgm:pt>
    <dgm:pt modelId="{C175FE2E-A64B-904B-AE57-88502201D815}" type="pres">
      <dgm:prSet presAssocID="{7E459A39-7C15-4343-8929-A20CBCCB56D5}" presName="childNode2" presStyleLbl="bgAcc1" presStyleIdx="1" presStyleCnt="4">
        <dgm:presLayoutVars>
          <dgm:bulletEnabled val="1"/>
        </dgm:presLayoutVars>
      </dgm:prSet>
      <dgm:spPr>
        <a:xfrm>
          <a:off x="2339295" y="987612"/>
          <a:ext cx="1755703" cy="144808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A1C65B"/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5D62B96E-A3B7-8747-8971-3506CF39AA8C}" type="pres">
      <dgm:prSet presAssocID="{7E459A39-7C15-4343-8929-A20CBCCB56D5}" presName="childNode2tx" presStyleLbl="bgAcc1" presStyleIdx="1" presStyleCnt="4">
        <dgm:presLayoutVars>
          <dgm:bulletEnabled val="1"/>
        </dgm:presLayoutVars>
      </dgm:prSet>
      <dgm:spPr/>
    </dgm:pt>
    <dgm:pt modelId="{CA9D486C-E492-B643-84A2-9E9B2692874B}" type="pres">
      <dgm:prSet presAssocID="{7E459A39-7C15-4343-8929-A20CBCCB56D5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6CD6FF-5A1E-2D4C-942F-404E3C886EA9}" type="pres">
      <dgm:prSet presAssocID="{7E459A39-7C15-4343-8929-A20CBCCB56D5}" presName="connSite2" presStyleCnt="0"/>
      <dgm:spPr/>
    </dgm:pt>
    <dgm:pt modelId="{7CDE3A63-F38B-5F4F-8CBE-FF9AEBE9F390}" type="pres">
      <dgm:prSet presAssocID="{C0AD3B94-310C-9242-A407-CA2DB8BA5CA1}" presName="Name18" presStyleLbl="sibTrans2D1" presStyleIdx="1" presStyleCnt="3" custLinFactNeighborY="3160"/>
      <dgm:spPr/>
      <dgm:t>
        <a:bodyPr/>
        <a:lstStyle/>
        <a:p>
          <a:endParaRPr lang="zh-CN" altLang="en-US"/>
        </a:p>
      </dgm:t>
    </dgm:pt>
    <dgm:pt modelId="{E03D1FAB-BFE0-8C4F-AD33-FC26B91DB236}" type="pres">
      <dgm:prSet presAssocID="{E2800019-B839-9D4E-A2D4-5E1D460B8E56}" presName="composite1" presStyleCnt="0"/>
      <dgm:spPr/>
    </dgm:pt>
    <dgm:pt modelId="{192887E0-1FAB-ED42-8976-63D5F37A4C53}" type="pres">
      <dgm:prSet presAssocID="{E2800019-B839-9D4E-A2D4-5E1D460B8E56}" presName="dummyNode1" presStyleLbl="node1" presStyleIdx="1" presStyleCnt="4"/>
      <dgm:spPr/>
    </dgm:pt>
    <dgm:pt modelId="{391CFCDD-ACF4-D146-88F0-EF851C711CAA}" type="pres">
      <dgm:prSet presAssocID="{E2800019-B839-9D4E-A2D4-5E1D460B8E56}" presName="childNode1" presStyleLbl="bgAcc1" presStyleIdx="2" presStyleCnt="4">
        <dgm:presLayoutVars>
          <dgm:bulletEnabled val="1"/>
        </dgm:presLayoutVars>
      </dgm:prSet>
      <dgm:spPr>
        <a:xfrm>
          <a:off x="4677138" y="987612"/>
          <a:ext cx="1755703" cy="144808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CCD861"/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17C86F0B-7467-F14E-AAF1-4FD257F8F7F5}" type="pres">
      <dgm:prSet presAssocID="{E2800019-B839-9D4E-A2D4-5E1D460B8E56}" presName="childNode1tx" presStyleLbl="bgAcc1" presStyleIdx="2" presStyleCnt="4">
        <dgm:presLayoutVars>
          <dgm:bulletEnabled val="1"/>
        </dgm:presLayoutVars>
      </dgm:prSet>
      <dgm:spPr/>
    </dgm:pt>
    <dgm:pt modelId="{1E07E804-567A-0E4C-892C-3BD41033C37A}" type="pres">
      <dgm:prSet presAssocID="{E2800019-B839-9D4E-A2D4-5E1D460B8E56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873A3C9-BAE5-B74D-B6AB-F6D9EBB32AEA}" type="pres">
      <dgm:prSet presAssocID="{E2800019-B839-9D4E-A2D4-5E1D460B8E56}" presName="connSite1" presStyleCnt="0"/>
      <dgm:spPr/>
    </dgm:pt>
    <dgm:pt modelId="{FE345CE9-9A77-8440-8417-49E4155378E3}" type="pres">
      <dgm:prSet presAssocID="{C3120E00-FA91-1A4E-8361-AB9B46AB87BD}" presName="Name9" presStyleLbl="sibTrans2D1" presStyleIdx="2" presStyleCnt="3" custLinFactNeighborY="-2624"/>
      <dgm:spPr/>
      <dgm:t>
        <a:bodyPr/>
        <a:lstStyle/>
        <a:p>
          <a:endParaRPr lang="zh-CN" altLang="en-US"/>
        </a:p>
      </dgm:t>
    </dgm:pt>
    <dgm:pt modelId="{D4587B30-2E00-8544-9693-C0660AC9F53A}" type="pres">
      <dgm:prSet presAssocID="{3C237DC2-B2C2-6842-A4AF-7CF854768C4B}" presName="composite2" presStyleCnt="0"/>
      <dgm:spPr/>
    </dgm:pt>
    <dgm:pt modelId="{B83575E2-9FB9-1B40-B311-6F1B47CE8CD6}" type="pres">
      <dgm:prSet presAssocID="{3C237DC2-B2C2-6842-A4AF-7CF854768C4B}" presName="dummyNode2" presStyleLbl="node1" presStyleIdx="2" presStyleCnt="4"/>
      <dgm:spPr/>
    </dgm:pt>
    <dgm:pt modelId="{0920A4B7-FE1D-6142-90FD-7DB252FF9959}" type="pres">
      <dgm:prSet presAssocID="{3C237DC2-B2C2-6842-A4AF-7CF854768C4B}" presName="childNode2" presStyleLbl="bgAcc1" presStyleIdx="3" presStyleCnt="4">
        <dgm:presLayoutVars>
          <dgm:bulletEnabled val="1"/>
        </dgm:presLayoutVars>
      </dgm:prSet>
      <dgm:spPr>
        <a:xfrm>
          <a:off x="7014982" y="987612"/>
          <a:ext cx="1755703" cy="144808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7DC144"/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9FA9EDE6-71A5-E946-8A64-B1DAF958994E}" type="pres">
      <dgm:prSet presAssocID="{3C237DC2-B2C2-6842-A4AF-7CF854768C4B}" presName="childNode2tx" presStyleLbl="bgAcc1" presStyleIdx="3" presStyleCnt="4">
        <dgm:presLayoutVars>
          <dgm:bulletEnabled val="1"/>
        </dgm:presLayoutVars>
      </dgm:prSet>
      <dgm:spPr/>
    </dgm:pt>
    <dgm:pt modelId="{E437EA95-BE8A-9D49-839C-B51EB9E75E89}" type="pres">
      <dgm:prSet presAssocID="{3C237DC2-B2C2-6842-A4AF-7CF854768C4B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D0058A-AE68-264F-A474-C440EAFE8652}" type="pres">
      <dgm:prSet presAssocID="{3C237DC2-B2C2-6842-A4AF-7CF854768C4B}" presName="connSite2" presStyleCnt="0"/>
      <dgm:spPr/>
    </dgm:pt>
  </dgm:ptLst>
  <dgm:cxnLst>
    <dgm:cxn modelId="{B7A08B22-E0EB-0242-A4A8-3E84DFAB3F67}" srcId="{11B1FF9B-FD11-2B44-B771-37D3B6303930}" destId="{E2800019-B839-9D4E-A2D4-5E1D460B8E56}" srcOrd="2" destOrd="0" parTransId="{74A61D1B-DEBE-B246-BAF4-02E6A9CA5D15}" sibTransId="{C3120E00-FA91-1A4E-8361-AB9B46AB87BD}"/>
    <dgm:cxn modelId="{D8903DA8-C03B-4C8E-BA18-69FF80921903}" type="presOf" srcId="{11B1FF9B-FD11-2B44-B771-37D3B6303930}" destId="{BC7AB69B-8AA6-3D4E-8C72-7E5804C187E1}" srcOrd="0" destOrd="0" presId="urn:microsoft.com/office/officeart/2005/8/layout/hProcess4"/>
    <dgm:cxn modelId="{9CDF7023-DAA4-41AE-8D69-3E6B70DADBBD}" type="presOf" srcId="{E2800019-B839-9D4E-A2D4-5E1D460B8E56}" destId="{1E07E804-567A-0E4C-892C-3BD41033C37A}" srcOrd="0" destOrd="0" presId="urn:microsoft.com/office/officeart/2005/8/layout/hProcess4"/>
    <dgm:cxn modelId="{270B2365-7CEB-418B-B358-EC905CDA0C59}" type="presOf" srcId="{C3120E00-FA91-1A4E-8361-AB9B46AB87BD}" destId="{FE345CE9-9A77-8440-8417-49E4155378E3}" srcOrd="0" destOrd="0" presId="urn:microsoft.com/office/officeart/2005/8/layout/hProcess4"/>
    <dgm:cxn modelId="{270AE4C0-5643-48C1-AAAF-A83CBEE5520B}" type="presOf" srcId="{A0ED2290-23DC-6440-9B4E-EA1211C40DF5}" destId="{FF40D7E4-3B97-3346-8AD6-4D7661DC0786}" srcOrd="0" destOrd="0" presId="urn:microsoft.com/office/officeart/2005/8/layout/hProcess4"/>
    <dgm:cxn modelId="{5E203E58-FB68-4C96-8372-BA9408702A8B}" type="presOf" srcId="{C0AD3B94-310C-9242-A407-CA2DB8BA5CA1}" destId="{7CDE3A63-F38B-5F4F-8CBE-FF9AEBE9F390}" srcOrd="0" destOrd="0" presId="urn:microsoft.com/office/officeart/2005/8/layout/hProcess4"/>
    <dgm:cxn modelId="{8A7BF639-813A-E64D-94E6-3863E859F704}" srcId="{11B1FF9B-FD11-2B44-B771-37D3B6303930}" destId="{3C237DC2-B2C2-6842-A4AF-7CF854768C4B}" srcOrd="3" destOrd="0" parTransId="{9053C852-9227-2E48-9731-DA0B49A1BD46}" sibTransId="{ADE9A4C0-0008-8243-8195-8768E96AEF0D}"/>
    <dgm:cxn modelId="{19496A17-1EAF-4739-8175-9BA17EB4484E}" type="presOf" srcId="{CAF06360-C271-D64E-800A-2B5874FB32C8}" destId="{FA441A8B-3ABA-5747-9AE8-579B3C44B270}" srcOrd="0" destOrd="0" presId="urn:microsoft.com/office/officeart/2005/8/layout/hProcess4"/>
    <dgm:cxn modelId="{ED3B456F-0C76-2446-9622-C541A4A0E49F}" srcId="{11B1FF9B-FD11-2B44-B771-37D3B6303930}" destId="{A0ED2290-23DC-6440-9B4E-EA1211C40DF5}" srcOrd="0" destOrd="0" parTransId="{BD2D8DEB-AA84-E84E-9AE8-5160ACE55103}" sibTransId="{CAF06360-C271-D64E-800A-2B5874FB32C8}"/>
    <dgm:cxn modelId="{D49F9C1D-8AC2-0842-ACD9-72041980966A}" srcId="{11B1FF9B-FD11-2B44-B771-37D3B6303930}" destId="{7E459A39-7C15-4343-8929-A20CBCCB56D5}" srcOrd="1" destOrd="0" parTransId="{03682BE9-4449-5742-8A74-34147BC45BEC}" sibTransId="{C0AD3B94-310C-9242-A407-CA2DB8BA5CA1}"/>
    <dgm:cxn modelId="{FE777164-CA63-443F-BF70-E589765D0E7E}" type="presOf" srcId="{3C237DC2-B2C2-6842-A4AF-7CF854768C4B}" destId="{E437EA95-BE8A-9D49-839C-B51EB9E75E89}" srcOrd="0" destOrd="0" presId="urn:microsoft.com/office/officeart/2005/8/layout/hProcess4"/>
    <dgm:cxn modelId="{BFF465C2-E715-4A8C-9075-574FEE9687C6}" type="presOf" srcId="{7E459A39-7C15-4343-8929-A20CBCCB56D5}" destId="{CA9D486C-E492-B643-84A2-9E9B2692874B}" srcOrd="0" destOrd="0" presId="urn:microsoft.com/office/officeart/2005/8/layout/hProcess4"/>
    <dgm:cxn modelId="{9C514ADD-861C-4EFC-B8B3-318C26053136}" type="presParOf" srcId="{BC7AB69B-8AA6-3D4E-8C72-7E5804C187E1}" destId="{35AFB9FE-D49C-BE41-8AB1-98AFEBB139A1}" srcOrd="0" destOrd="0" presId="urn:microsoft.com/office/officeart/2005/8/layout/hProcess4"/>
    <dgm:cxn modelId="{BA0EA53D-5593-4A10-BA01-9469E6F56CA4}" type="presParOf" srcId="{BC7AB69B-8AA6-3D4E-8C72-7E5804C187E1}" destId="{3E65C883-6F1D-754A-B234-51BFA03776EE}" srcOrd="1" destOrd="0" presId="urn:microsoft.com/office/officeart/2005/8/layout/hProcess4"/>
    <dgm:cxn modelId="{AD3278AD-31FE-4B85-BE1B-2A3A49DB7B76}" type="presParOf" srcId="{BC7AB69B-8AA6-3D4E-8C72-7E5804C187E1}" destId="{5A221BDB-BD12-B04A-B31B-3AA5F1B58F54}" srcOrd="2" destOrd="0" presId="urn:microsoft.com/office/officeart/2005/8/layout/hProcess4"/>
    <dgm:cxn modelId="{F4AD7FF7-214C-4396-8F6A-B607B516C4B2}" type="presParOf" srcId="{5A221BDB-BD12-B04A-B31B-3AA5F1B58F54}" destId="{351BC8E0-57FC-3142-B940-C22CBA3FD257}" srcOrd="0" destOrd="0" presId="urn:microsoft.com/office/officeart/2005/8/layout/hProcess4"/>
    <dgm:cxn modelId="{12161879-00C7-4E07-B2A9-DD4E51C7B187}" type="presParOf" srcId="{351BC8E0-57FC-3142-B940-C22CBA3FD257}" destId="{4077402C-295A-5C47-A9DB-7A1AF4278864}" srcOrd="0" destOrd="0" presId="urn:microsoft.com/office/officeart/2005/8/layout/hProcess4"/>
    <dgm:cxn modelId="{F916C9AD-0986-4B53-A20A-E65EA7326E80}" type="presParOf" srcId="{351BC8E0-57FC-3142-B940-C22CBA3FD257}" destId="{A6BE557D-7F6D-EC48-909C-BA4866B6E661}" srcOrd="1" destOrd="0" presId="urn:microsoft.com/office/officeart/2005/8/layout/hProcess4"/>
    <dgm:cxn modelId="{158DF0EF-B53B-4E6B-8BD9-3D80A9E70836}" type="presParOf" srcId="{351BC8E0-57FC-3142-B940-C22CBA3FD257}" destId="{4CD8557A-EC05-D643-B95A-AEEBC3AF255E}" srcOrd="2" destOrd="0" presId="urn:microsoft.com/office/officeart/2005/8/layout/hProcess4"/>
    <dgm:cxn modelId="{4B350D6F-0F1C-4A9A-82F0-2941B3443508}" type="presParOf" srcId="{351BC8E0-57FC-3142-B940-C22CBA3FD257}" destId="{FF40D7E4-3B97-3346-8AD6-4D7661DC0786}" srcOrd="3" destOrd="0" presId="urn:microsoft.com/office/officeart/2005/8/layout/hProcess4"/>
    <dgm:cxn modelId="{58E9B6F0-2E65-4F02-B103-CB84B3718F6E}" type="presParOf" srcId="{351BC8E0-57FC-3142-B940-C22CBA3FD257}" destId="{578D52D9-CA7B-6E4F-B50E-914099C037E0}" srcOrd="4" destOrd="0" presId="urn:microsoft.com/office/officeart/2005/8/layout/hProcess4"/>
    <dgm:cxn modelId="{C8FC5918-678B-4AF7-8982-64F796BBB80A}" type="presParOf" srcId="{5A221BDB-BD12-B04A-B31B-3AA5F1B58F54}" destId="{FA441A8B-3ABA-5747-9AE8-579B3C44B270}" srcOrd="1" destOrd="0" presId="urn:microsoft.com/office/officeart/2005/8/layout/hProcess4"/>
    <dgm:cxn modelId="{36A60200-F7B8-4DA4-AC08-80DA34BCCAB5}" type="presParOf" srcId="{5A221BDB-BD12-B04A-B31B-3AA5F1B58F54}" destId="{EA04DB4C-9857-634F-9119-68B36E73E890}" srcOrd="2" destOrd="0" presId="urn:microsoft.com/office/officeart/2005/8/layout/hProcess4"/>
    <dgm:cxn modelId="{53D7E802-0093-44BF-93F7-8E54506B8851}" type="presParOf" srcId="{EA04DB4C-9857-634F-9119-68B36E73E890}" destId="{CB7E3684-0712-0145-AA86-ACF4F5C44744}" srcOrd="0" destOrd="0" presId="urn:microsoft.com/office/officeart/2005/8/layout/hProcess4"/>
    <dgm:cxn modelId="{CE2FB4B4-9A55-4471-9AF8-6770C5DF01E4}" type="presParOf" srcId="{EA04DB4C-9857-634F-9119-68B36E73E890}" destId="{C175FE2E-A64B-904B-AE57-88502201D815}" srcOrd="1" destOrd="0" presId="urn:microsoft.com/office/officeart/2005/8/layout/hProcess4"/>
    <dgm:cxn modelId="{31F80B52-1754-4B72-BB08-4D55101F8EA2}" type="presParOf" srcId="{EA04DB4C-9857-634F-9119-68B36E73E890}" destId="{5D62B96E-A3B7-8747-8971-3506CF39AA8C}" srcOrd="2" destOrd="0" presId="urn:microsoft.com/office/officeart/2005/8/layout/hProcess4"/>
    <dgm:cxn modelId="{4E360E78-4D66-4F42-8AD6-87ACD4B5ADBF}" type="presParOf" srcId="{EA04DB4C-9857-634F-9119-68B36E73E890}" destId="{CA9D486C-E492-B643-84A2-9E9B2692874B}" srcOrd="3" destOrd="0" presId="urn:microsoft.com/office/officeart/2005/8/layout/hProcess4"/>
    <dgm:cxn modelId="{413B784A-019E-4C3D-8036-8C91762727F1}" type="presParOf" srcId="{EA04DB4C-9857-634F-9119-68B36E73E890}" destId="{8A6CD6FF-5A1E-2D4C-942F-404E3C886EA9}" srcOrd="4" destOrd="0" presId="urn:microsoft.com/office/officeart/2005/8/layout/hProcess4"/>
    <dgm:cxn modelId="{D488C538-E770-45A8-A5DD-1CB0A99EB449}" type="presParOf" srcId="{5A221BDB-BD12-B04A-B31B-3AA5F1B58F54}" destId="{7CDE3A63-F38B-5F4F-8CBE-FF9AEBE9F390}" srcOrd="3" destOrd="0" presId="urn:microsoft.com/office/officeart/2005/8/layout/hProcess4"/>
    <dgm:cxn modelId="{36045355-6124-44A9-A235-33527834F49F}" type="presParOf" srcId="{5A221BDB-BD12-B04A-B31B-3AA5F1B58F54}" destId="{E03D1FAB-BFE0-8C4F-AD33-FC26B91DB236}" srcOrd="4" destOrd="0" presId="urn:microsoft.com/office/officeart/2005/8/layout/hProcess4"/>
    <dgm:cxn modelId="{33A48AD3-F121-4813-8B3E-2483419890E1}" type="presParOf" srcId="{E03D1FAB-BFE0-8C4F-AD33-FC26B91DB236}" destId="{192887E0-1FAB-ED42-8976-63D5F37A4C53}" srcOrd="0" destOrd="0" presId="urn:microsoft.com/office/officeart/2005/8/layout/hProcess4"/>
    <dgm:cxn modelId="{2CE425DF-70D0-421E-95FC-7A43BA031991}" type="presParOf" srcId="{E03D1FAB-BFE0-8C4F-AD33-FC26B91DB236}" destId="{391CFCDD-ACF4-D146-88F0-EF851C711CAA}" srcOrd="1" destOrd="0" presId="urn:microsoft.com/office/officeart/2005/8/layout/hProcess4"/>
    <dgm:cxn modelId="{6A33121B-A22E-4A78-86E1-75B10E71791D}" type="presParOf" srcId="{E03D1FAB-BFE0-8C4F-AD33-FC26B91DB236}" destId="{17C86F0B-7467-F14E-AAF1-4FD257F8F7F5}" srcOrd="2" destOrd="0" presId="urn:microsoft.com/office/officeart/2005/8/layout/hProcess4"/>
    <dgm:cxn modelId="{85195E61-D7CE-43DA-8CB9-F14DC3F6788F}" type="presParOf" srcId="{E03D1FAB-BFE0-8C4F-AD33-FC26B91DB236}" destId="{1E07E804-567A-0E4C-892C-3BD41033C37A}" srcOrd="3" destOrd="0" presId="urn:microsoft.com/office/officeart/2005/8/layout/hProcess4"/>
    <dgm:cxn modelId="{53B32AA0-24B7-4C91-B356-0F5919D8504F}" type="presParOf" srcId="{E03D1FAB-BFE0-8C4F-AD33-FC26B91DB236}" destId="{B873A3C9-BAE5-B74D-B6AB-F6D9EBB32AEA}" srcOrd="4" destOrd="0" presId="urn:microsoft.com/office/officeart/2005/8/layout/hProcess4"/>
    <dgm:cxn modelId="{101AC1B0-65E2-4E45-B9F1-3A262DDB47E4}" type="presParOf" srcId="{5A221BDB-BD12-B04A-B31B-3AA5F1B58F54}" destId="{FE345CE9-9A77-8440-8417-49E4155378E3}" srcOrd="5" destOrd="0" presId="urn:microsoft.com/office/officeart/2005/8/layout/hProcess4"/>
    <dgm:cxn modelId="{A180B96F-B945-4AF4-B55F-308B861F2D67}" type="presParOf" srcId="{5A221BDB-BD12-B04A-B31B-3AA5F1B58F54}" destId="{D4587B30-2E00-8544-9693-C0660AC9F53A}" srcOrd="6" destOrd="0" presId="urn:microsoft.com/office/officeart/2005/8/layout/hProcess4"/>
    <dgm:cxn modelId="{F9B8A3CE-A96D-4D41-ACA5-F60A83DB7E7E}" type="presParOf" srcId="{D4587B30-2E00-8544-9693-C0660AC9F53A}" destId="{B83575E2-9FB9-1B40-B311-6F1B47CE8CD6}" srcOrd="0" destOrd="0" presId="urn:microsoft.com/office/officeart/2005/8/layout/hProcess4"/>
    <dgm:cxn modelId="{000B5C31-AF04-464F-9037-6EF859E14FC9}" type="presParOf" srcId="{D4587B30-2E00-8544-9693-C0660AC9F53A}" destId="{0920A4B7-FE1D-6142-90FD-7DB252FF9959}" srcOrd="1" destOrd="0" presId="urn:microsoft.com/office/officeart/2005/8/layout/hProcess4"/>
    <dgm:cxn modelId="{8612BCFC-0712-4DCC-A4E9-0FE1C4FF104D}" type="presParOf" srcId="{D4587B30-2E00-8544-9693-C0660AC9F53A}" destId="{9FA9EDE6-71A5-E946-8A64-B1DAF958994E}" srcOrd="2" destOrd="0" presId="urn:microsoft.com/office/officeart/2005/8/layout/hProcess4"/>
    <dgm:cxn modelId="{4D9F53B5-2F54-4181-8F99-FBFFF0107F80}" type="presParOf" srcId="{D4587B30-2E00-8544-9693-C0660AC9F53A}" destId="{E437EA95-BE8A-9D49-839C-B51EB9E75E89}" srcOrd="3" destOrd="0" presId="urn:microsoft.com/office/officeart/2005/8/layout/hProcess4"/>
    <dgm:cxn modelId="{BC61E36D-3A7A-41BF-A3B6-35FE2C7FF70F}" type="presParOf" srcId="{D4587B30-2E00-8544-9693-C0660AC9F53A}" destId="{10D0058A-AE68-264F-A474-C440EAFE8652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336BDE-41D2-EE40-B044-065D11268A52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47FDF7-28AF-A449-9CCA-88BAABF15C85}">
      <dgm:prSet/>
      <dgm:spPr>
        <a:xfrm rot="5400000">
          <a:off x="-226277" y="226789"/>
          <a:ext cx="1508515" cy="1055961"/>
        </a:xfrm>
        <a:prstGeom prst="chevron">
          <a:avLst/>
        </a:prstGeom>
        <a:solidFill>
          <a:srgbClr val="44546A"/>
        </a:solidFill>
        <a:ln w="19050" cap="flat" cmpd="sng" algn="ctr">
          <a:solidFill>
            <a:srgbClr val="44546A"/>
          </a:solidFill>
          <a:prstDash val="solid"/>
          <a:miter lim="800000"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1FEA4484-434C-CE4D-87C3-32B1935320C6}" type="parTrans" cxnId="{097AD6C3-7CB6-CA46-B3A3-C317B8C5DDCA}">
      <dgm:prSet/>
      <dgm:spPr/>
      <dgm:t>
        <a:bodyPr/>
        <a:lstStyle/>
        <a:p>
          <a:endParaRPr lang="en-US"/>
        </a:p>
      </dgm:t>
    </dgm:pt>
    <dgm:pt modelId="{276568E1-C3F3-744E-9294-4B05659B5FAD}" type="sibTrans" cxnId="{097AD6C3-7CB6-CA46-B3A3-C317B8C5DDCA}">
      <dgm:prSet/>
      <dgm:spPr/>
      <dgm:t>
        <a:bodyPr/>
        <a:lstStyle/>
        <a:p>
          <a:endParaRPr lang="en-US"/>
        </a:p>
      </dgm:t>
    </dgm:pt>
    <dgm:pt modelId="{24B1AD5B-D77C-3F4C-B67E-661133278E23}">
      <dgm:prSet/>
      <dgm:spPr>
        <a:xfrm rot="5400000">
          <a:off x="-226277" y="1539917"/>
          <a:ext cx="1508515" cy="1055961"/>
        </a:xfrm>
        <a:prstGeom prst="chevron">
          <a:avLst/>
        </a:prstGeom>
        <a:solidFill>
          <a:srgbClr val="A1C65B"/>
        </a:solidFill>
        <a:ln w="19050" cap="flat" cmpd="sng" algn="ctr">
          <a:solidFill>
            <a:srgbClr val="A1C65B"/>
          </a:solidFill>
          <a:prstDash val="solid"/>
          <a:miter lim="800000"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2162EAC9-B884-9847-8197-ED2F84E01D91}" type="parTrans" cxnId="{5FC33086-0A7E-8546-BB2A-AE807225B82A}">
      <dgm:prSet/>
      <dgm:spPr/>
      <dgm:t>
        <a:bodyPr/>
        <a:lstStyle/>
        <a:p>
          <a:endParaRPr lang="en-US"/>
        </a:p>
      </dgm:t>
    </dgm:pt>
    <dgm:pt modelId="{447AB827-47EA-624E-B1DD-EBB4833ECDF8}" type="sibTrans" cxnId="{5FC33086-0A7E-8546-BB2A-AE807225B82A}">
      <dgm:prSet/>
      <dgm:spPr/>
      <dgm:t>
        <a:bodyPr/>
        <a:lstStyle/>
        <a:p>
          <a:endParaRPr lang="en-US"/>
        </a:p>
      </dgm:t>
    </dgm:pt>
    <dgm:pt modelId="{294A02BB-42A0-3749-A246-AEDBC2D80124}">
      <dgm:prSet/>
      <dgm:spPr>
        <a:xfrm rot="5400000">
          <a:off x="-226277" y="2853046"/>
          <a:ext cx="1508515" cy="1055961"/>
        </a:xfrm>
        <a:prstGeom prst="chevron">
          <a:avLst/>
        </a:prstGeom>
        <a:solidFill>
          <a:srgbClr val="CCD861"/>
        </a:solidFill>
        <a:ln w="19050" cap="flat" cmpd="sng" algn="ctr">
          <a:solidFill>
            <a:srgbClr val="CCD861"/>
          </a:solidFill>
          <a:prstDash val="solid"/>
          <a:miter lim="800000"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8D053C10-574B-0F4C-808F-CEA58B0E3910}" type="parTrans" cxnId="{A655EF19-FCF8-E942-AEFE-C2043252E2FC}">
      <dgm:prSet/>
      <dgm:spPr/>
      <dgm:t>
        <a:bodyPr/>
        <a:lstStyle/>
        <a:p>
          <a:endParaRPr lang="en-US"/>
        </a:p>
      </dgm:t>
    </dgm:pt>
    <dgm:pt modelId="{7280EE31-20DB-1A45-A37E-3881E5E10D93}" type="sibTrans" cxnId="{A655EF19-FCF8-E942-AEFE-C2043252E2FC}">
      <dgm:prSet/>
      <dgm:spPr/>
      <dgm:t>
        <a:bodyPr/>
        <a:lstStyle/>
        <a:p>
          <a:endParaRPr lang="en-US"/>
        </a:p>
      </dgm:t>
    </dgm:pt>
    <dgm:pt modelId="{027A606B-570A-A54F-BF06-1C1EE7A602F1}" type="pres">
      <dgm:prSet presAssocID="{0C336BDE-41D2-EE40-B044-065D11268A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8487B98-00C2-B046-BD2F-5F3C020C536C}" type="pres">
      <dgm:prSet presAssocID="{0C47FDF7-28AF-A449-9CCA-88BAABF15C85}" presName="composite" presStyleCnt="0"/>
      <dgm:spPr/>
    </dgm:pt>
    <dgm:pt modelId="{E6667277-A09C-0947-AFE8-02A1AD5C4955}" type="pres">
      <dgm:prSet presAssocID="{0C47FDF7-28AF-A449-9CCA-88BAABF15C8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2D749C-4343-804F-9B8B-AAE5368EBA0F}" type="pres">
      <dgm:prSet presAssocID="{0C47FDF7-28AF-A449-9CCA-88BAABF15C85}" presName="descendantText" presStyleLbl="alignAcc1" presStyleIdx="0" presStyleCnt="3" custLinFactNeighborX="0">
        <dgm:presLayoutVars>
          <dgm:bulletEnabled val="1"/>
        </dgm:presLayoutVars>
      </dgm:prSet>
      <dgm:spPr>
        <a:xfrm rot="5400000">
          <a:off x="3654164" y="-2597691"/>
          <a:ext cx="980535" cy="6176942"/>
        </a:xfrm>
        <a:prstGeom prst="round2SameRect">
          <a:avLst/>
        </a:prstGeom>
        <a:noFill/>
        <a:ln w="19050" cap="flat" cmpd="sng" algn="ctr">
          <a:solidFill>
            <a:srgbClr val="44546A"/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69D37646-712C-A64F-B932-102D33703353}" type="pres">
      <dgm:prSet presAssocID="{276568E1-C3F3-744E-9294-4B05659B5FAD}" presName="sp" presStyleCnt="0"/>
      <dgm:spPr/>
    </dgm:pt>
    <dgm:pt modelId="{C19EFBAE-D642-584F-A7A0-6E8715E98552}" type="pres">
      <dgm:prSet presAssocID="{24B1AD5B-D77C-3F4C-B67E-661133278E23}" presName="composite" presStyleCnt="0"/>
      <dgm:spPr/>
    </dgm:pt>
    <dgm:pt modelId="{45EC331C-C9B2-2D45-8403-27F252056E6C}" type="pres">
      <dgm:prSet presAssocID="{24B1AD5B-D77C-3F4C-B67E-661133278E2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B12937D-890D-2349-AC65-CA076E7BFCEC}" type="pres">
      <dgm:prSet presAssocID="{24B1AD5B-D77C-3F4C-B67E-661133278E23}" presName="descendantText" presStyleLbl="alignAcc1" presStyleIdx="1" presStyleCnt="3">
        <dgm:presLayoutVars>
          <dgm:bulletEnabled val="1"/>
        </dgm:presLayoutVars>
      </dgm:prSet>
      <dgm:spPr>
        <a:xfrm rot="5400000">
          <a:off x="3654164" y="-1284563"/>
          <a:ext cx="980535" cy="617694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A1C65B"/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0A753CA6-1240-4A40-83AF-38B7CC3F653C}" type="pres">
      <dgm:prSet presAssocID="{447AB827-47EA-624E-B1DD-EBB4833ECDF8}" presName="sp" presStyleCnt="0"/>
      <dgm:spPr/>
    </dgm:pt>
    <dgm:pt modelId="{0E4FEFE8-84DA-9E44-A1F8-C86F434C7772}" type="pres">
      <dgm:prSet presAssocID="{294A02BB-42A0-3749-A246-AEDBC2D80124}" presName="composite" presStyleCnt="0"/>
      <dgm:spPr/>
    </dgm:pt>
    <dgm:pt modelId="{DD9D4968-7B17-6943-9FC3-9FBE33F2B604}" type="pres">
      <dgm:prSet presAssocID="{294A02BB-42A0-3749-A246-AEDBC2D8012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323EF0E-EC1D-DE4B-8931-2B0DED9CDDD9}" type="pres">
      <dgm:prSet presAssocID="{294A02BB-42A0-3749-A246-AEDBC2D80124}" presName="descendantText" presStyleLbl="alignAcc1" presStyleIdx="2" presStyleCnt="3">
        <dgm:presLayoutVars>
          <dgm:bulletEnabled val="1"/>
        </dgm:presLayoutVars>
      </dgm:prSet>
      <dgm:spPr>
        <a:xfrm rot="5400000">
          <a:off x="3654164" y="28565"/>
          <a:ext cx="980535" cy="617694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CCD861"/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</dgm:ptLst>
  <dgm:cxnLst>
    <dgm:cxn modelId="{5B3D5CBE-8B94-44D4-9009-608B553513AC}" type="presOf" srcId="{24B1AD5B-D77C-3F4C-B67E-661133278E23}" destId="{45EC331C-C9B2-2D45-8403-27F252056E6C}" srcOrd="0" destOrd="0" presId="urn:microsoft.com/office/officeart/2005/8/layout/chevron2"/>
    <dgm:cxn modelId="{23316128-EA73-4FAE-877E-614B6B842745}" type="presOf" srcId="{0C47FDF7-28AF-A449-9CCA-88BAABF15C85}" destId="{E6667277-A09C-0947-AFE8-02A1AD5C4955}" srcOrd="0" destOrd="0" presId="urn:microsoft.com/office/officeart/2005/8/layout/chevron2"/>
    <dgm:cxn modelId="{097AD6C3-7CB6-CA46-B3A3-C317B8C5DDCA}" srcId="{0C336BDE-41D2-EE40-B044-065D11268A52}" destId="{0C47FDF7-28AF-A449-9CCA-88BAABF15C85}" srcOrd="0" destOrd="0" parTransId="{1FEA4484-434C-CE4D-87C3-32B1935320C6}" sibTransId="{276568E1-C3F3-744E-9294-4B05659B5FAD}"/>
    <dgm:cxn modelId="{E3364148-856A-4D71-A09C-F487D9D10FE0}" type="presOf" srcId="{294A02BB-42A0-3749-A246-AEDBC2D80124}" destId="{DD9D4968-7B17-6943-9FC3-9FBE33F2B604}" srcOrd="0" destOrd="0" presId="urn:microsoft.com/office/officeart/2005/8/layout/chevron2"/>
    <dgm:cxn modelId="{A655EF19-FCF8-E942-AEFE-C2043252E2FC}" srcId="{0C336BDE-41D2-EE40-B044-065D11268A52}" destId="{294A02BB-42A0-3749-A246-AEDBC2D80124}" srcOrd="2" destOrd="0" parTransId="{8D053C10-574B-0F4C-808F-CEA58B0E3910}" sibTransId="{7280EE31-20DB-1A45-A37E-3881E5E10D93}"/>
    <dgm:cxn modelId="{E08C9FAF-CB98-48D1-A90C-7BBF767B9F19}" type="presOf" srcId="{0C336BDE-41D2-EE40-B044-065D11268A52}" destId="{027A606B-570A-A54F-BF06-1C1EE7A602F1}" srcOrd="0" destOrd="0" presId="urn:microsoft.com/office/officeart/2005/8/layout/chevron2"/>
    <dgm:cxn modelId="{5FC33086-0A7E-8546-BB2A-AE807225B82A}" srcId="{0C336BDE-41D2-EE40-B044-065D11268A52}" destId="{24B1AD5B-D77C-3F4C-B67E-661133278E23}" srcOrd="1" destOrd="0" parTransId="{2162EAC9-B884-9847-8197-ED2F84E01D91}" sibTransId="{447AB827-47EA-624E-B1DD-EBB4833ECDF8}"/>
    <dgm:cxn modelId="{A4214F20-99F4-4347-ACED-D74921EF8770}" type="presParOf" srcId="{027A606B-570A-A54F-BF06-1C1EE7A602F1}" destId="{48487B98-00C2-B046-BD2F-5F3C020C536C}" srcOrd="0" destOrd="0" presId="urn:microsoft.com/office/officeart/2005/8/layout/chevron2"/>
    <dgm:cxn modelId="{0C126201-74BF-44CE-84D4-F32EE571DAB4}" type="presParOf" srcId="{48487B98-00C2-B046-BD2F-5F3C020C536C}" destId="{E6667277-A09C-0947-AFE8-02A1AD5C4955}" srcOrd="0" destOrd="0" presId="urn:microsoft.com/office/officeart/2005/8/layout/chevron2"/>
    <dgm:cxn modelId="{BF0440DC-4631-48DB-A589-19E49CE558CB}" type="presParOf" srcId="{48487B98-00C2-B046-BD2F-5F3C020C536C}" destId="{A42D749C-4343-804F-9B8B-AAE5368EBA0F}" srcOrd="1" destOrd="0" presId="urn:microsoft.com/office/officeart/2005/8/layout/chevron2"/>
    <dgm:cxn modelId="{17C5172B-8810-4404-824A-118151DEADC6}" type="presParOf" srcId="{027A606B-570A-A54F-BF06-1C1EE7A602F1}" destId="{69D37646-712C-A64F-B932-102D33703353}" srcOrd="1" destOrd="0" presId="urn:microsoft.com/office/officeart/2005/8/layout/chevron2"/>
    <dgm:cxn modelId="{89974688-4C9C-4FD4-A4E1-69BA7509D125}" type="presParOf" srcId="{027A606B-570A-A54F-BF06-1C1EE7A602F1}" destId="{C19EFBAE-D642-584F-A7A0-6E8715E98552}" srcOrd="2" destOrd="0" presId="urn:microsoft.com/office/officeart/2005/8/layout/chevron2"/>
    <dgm:cxn modelId="{D142F8F9-C0DC-436F-910B-C8A43D0ED0E4}" type="presParOf" srcId="{C19EFBAE-D642-584F-A7A0-6E8715E98552}" destId="{45EC331C-C9B2-2D45-8403-27F252056E6C}" srcOrd="0" destOrd="0" presId="urn:microsoft.com/office/officeart/2005/8/layout/chevron2"/>
    <dgm:cxn modelId="{A58ACE62-9C38-4CEF-A409-6F2F911527F1}" type="presParOf" srcId="{C19EFBAE-D642-584F-A7A0-6E8715E98552}" destId="{DB12937D-890D-2349-AC65-CA076E7BFCEC}" srcOrd="1" destOrd="0" presId="urn:microsoft.com/office/officeart/2005/8/layout/chevron2"/>
    <dgm:cxn modelId="{99494704-35D1-4F8B-B48D-59705C0FF8D2}" type="presParOf" srcId="{027A606B-570A-A54F-BF06-1C1EE7A602F1}" destId="{0A753CA6-1240-4A40-83AF-38B7CC3F653C}" srcOrd="3" destOrd="0" presId="urn:microsoft.com/office/officeart/2005/8/layout/chevron2"/>
    <dgm:cxn modelId="{8869B3CB-5C2B-4EB5-95B9-6B8D12DF7E74}" type="presParOf" srcId="{027A606B-570A-A54F-BF06-1C1EE7A602F1}" destId="{0E4FEFE8-84DA-9E44-A1F8-C86F434C7772}" srcOrd="4" destOrd="0" presId="urn:microsoft.com/office/officeart/2005/8/layout/chevron2"/>
    <dgm:cxn modelId="{1907C05D-EBA7-4ECB-8076-E47C7E30E3A2}" type="presParOf" srcId="{0E4FEFE8-84DA-9E44-A1F8-C86F434C7772}" destId="{DD9D4968-7B17-6943-9FC3-9FBE33F2B604}" srcOrd="0" destOrd="0" presId="urn:microsoft.com/office/officeart/2005/8/layout/chevron2"/>
    <dgm:cxn modelId="{E72F1984-2603-4BF0-911B-7413482DBBFF}" type="presParOf" srcId="{0E4FEFE8-84DA-9E44-A1F8-C86F434C7772}" destId="{2323EF0E-EC1D-DE4B-8931-2B0DED9CDDD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69D583-7FFE-724C-BD11-26E2CC1F4A32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</dgm:pt>
    <dgm:pt modelId="{634C2BC1-9ABA-C840-940A-F6ADAB94609A}">
      <dgm:prSet/>
      <dgm:spPr>
        <a:xfrm>
          <a:off x="3100832" y="1993391"/>
          <a:ext cx="2436368" cy="2436368"/>
        </a:xfrm>
        <a:prstGeom prst="gear9">
          <a:avLst/>
        </a:prstGeom>
        <a:solidFill>
          <a:srgbClr val="7DC144">
            <a:alpha val="70000"/>
          </a:srgbClr>
        </a:solidFill>
        <a:ln w="19050">
          <a:solidFill>
            <a:srgbClr val="7DC144"/>
          </a:solidFill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D31094B6-114D-8D4B-8285-84BDD818E685}" type="parTrans" cxnId="{AE726E08-CA67-2946-8478-692AD2B82CCC}">
      <dgm:prSet/>
      <dgm:spPr/>
      <dgm:t>
        <a:bodyPr/>
        <a:lstStyle/>
        <a:p>
          <a:endParaRPr lang="en-US"/>
        </a:p>
      </dgm:t>
    </dgm:pt>
    <dgm:pt modelId="{6EEA5B53-2C6C-E140-86E9-8FBF15CB3D42}" type="sibTrans" cxnId="{AE726E08-CA67-2946-8478-692AD2B82CCC}">
      <dgm:prSet/>
      <dgm:spPr>
        <a:xfrm>
          <a:off x="2916081" y="1624274"/>
          <a:ext cx="3118551" cy="3118551"/>
        </a:xfrm>
        <a:prstGeom prst="circularArrow">
          <a:avLst>
            <a:gd name="adj1" fmla="val 4688"/>
            <a:gd name="adj2" fmla="val 299029"/>
            <a:gd name="adj3" fmla="val 2521546"/>
            <a:gd name="adj4" fmla="val 15849734"/>
            <a:gd name="adj5" fmla="val 5469"/>
          </a:avLst>
        </a:prstGeom>
        <a:gradFill rotWithShape="0">
          <a:gsLst>
            <a:gs pos="0">
              <a:sysClr val="window" lastClr="FFFFFF">
                <a:alpha val="0"/>
              </a:sysClr>
            </a:gs>
            <a:gs pos="64000">
              <a:srgbClr val="7DC144">
                <a:alpha val="40000"/>
              </a:srgbClr>
            </a:gs>
            <a:gs pos="100000">
              <a:srgbClr val="7DC144"/>
            </a:gs>
          </a:gsLst>
          <a:lin ang="2400000" scaled="0"/>
        </a:gradFill>
        <a:ln>
          <a:noFill/>
        </a:ln>
        <a:effectLst/>
      </dgm:spPr>
      <dgm:t>
        <a:bodyPr/>
        <a:lstStyle/>
        <a:p>
          <a:endParaRPr lang="en-US"/>
        </a:p>
      </dgm:t>
    </dgm:pt>
    <dgm:pt modelId="{559EFEEC-B5C8-FC4F-91FB-542E08915CDB}">
      <dgm:prSet/>
      <dgm:spPr>
        <a:xfrm>
          <a:off x="1683308" y="1417523"/>
          <a:ext cx="1771904" cy="1771904"/>
        </a:xfrm>
        <a:prstGeom prst="gear6">
          <a:avLst/>
        </a:prstGeom>
        <a:solidFill>
          <a:srgbClr val="A1C65B"/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FD44411A-AA11-064A-9D8B-E5B8732D7FA2}" type="parTrans" cxnId="{9C8EBEAB-9906-0743-94E2-9A279C9F3BB2}">
      <dgm:prSet/>
      <dgm:spPr/>
      <dgm:t>
        <a:bodyPr/>
        <a:lstStyle/>
        <a:p>
          <a:endParaRPr lang="en-US"/>
        </a:p>
      </dgm:t>
    </dgm:pt>
    <dgm:pt modelId="{C20BB211-D790-F440-A862-C9C31401DFC9}" type="sibTrans" cxnId="{9C8EBEAB-9906-0743-94E2-9A279C9F3BB2}">
      <dgm:prSet/>
      <dgm:spPr>
        <a:xfrm>
          <a:off x="1369507" y="1024457"/>
          <a:ext cx="2265822" cy="226582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A1C65B">
            <a:alpha val="50000"/>
          </a:srgbClr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B81B64DD-11B1-5E4E-8F77-7DF114309130}">
      <dgm:prSet/>
      <dgm:spPr>
        <a:xfrm rot="20700000">
          <a:off x="2675755" y="195090"/>
          <a:ext cx="1736104" cy="1736104"/>
        </a:xfrm>
        <a:prstGeom prst="gear6">
          <a:avLst/>
        </a:prstGeom>
        <a:solidFill>
          <a:srgbClr val="CCD861"/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gm:t>
    </dgm:pt>
    <dgm:pt modelId="{768C8E7B-0F2B-4C4D-A974-1D268FA5EB3D}" type="parTrans" cxnId="{62819105-E358-8044-831A-4ED7AD37E2AE}">
      <dgm:prSet/>
      <dgm:spPr/>
      <dgm:t>
        <a:bodyPr/>
        <a:lstStyle/>
        <a:p>
          <a:endParaRPr lang="en-US"/>
        </a:p>
      </dgm:t>
    </dgm:pt>
    <dgm:pt modelId="{677CDD44-0799-6847-9E10-7688CECD9C2A}" type="sibTrans" cxnId="{62819105-E358-8044-831A-4ED7AD37E2AE}">
      <dgm:prSet/>
      <dgm:spPr>
        <a:xfrm>
          <a:off x="2274177" y="-186192"/>
          <a:ext cx="2443012" cy="244301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CCD861">
            <a:alpha val="50000"/>
          </a:srgbClr>
        </a:solidFill>
        <a:ln>
          <a:noFill/>
        </a:ln>
        <a:effectLst/>
      </dgm:spPr>
      <dgm:t>
        <a:bodyPr/>
        <a:lstStyle/>
        <a:p>
          <a:endParaRPr lang="en-US"/>
        </a:p>
      </dgm:t>
    </dgm:pt>
    <dgm:pt modelId="{34CEF44B-1948-8141-8FE5-381ABD6D6355}" type="pres">
      <dgm:prSet presAssocID="{C069D583-7FFE-724C-BD11-26E2CC1F4A3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02BD7AB-A324-8F4E-8183-57BB6BFE8F69}" type="pres">
      <dgm:prSet presAssocID="{634C2BC1-9ABA-C840-940A-F6ADAB94609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5E7DD4-A108-E14C-B5F3-48DDE4FB42AF}" type="pres">
      <dgm:prSet presAssocID="{634C2BC1-9ABA-C840-940A-F6ADAB94609A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0D085FDF-3B09-3143-93B0-7AC32FCE0392}" type="pres">
      <dgm:prSet presAssocID="{634C2BC1-9ABA-C840-940A-F6ADAB94609A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D5730516-D6E2-584E-BE91-37942A568631}" type="pres">
      <dgm:prSet presAssocID="{559EFEEC-B5C8-FC4F-91FB-542E08915CDB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9EBF051-2E72-A84C-801A-B4B922E460B3}" type="pres">
      <dgm:prSet presAssocID="{559EFEEC-B5C8-FC4F-91FB-542E08915CDB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D696F05C-2580-A94C-ADBD-6E5B185F640B}" type="pres">
      <dgm:prSet presAssocID="{559EFEEC-B5C8-FC4F-91FB-542E08915CDB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E56A3390-7792-C14E-ADFA-A46839B03B65}" type="pres">
      <dgm:prSet presAssocID="{B81B64DD-11B1-5E4E-8F77-7DF114309130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FE43B9B0-493C-DE45-954B-E014B1B63B18}" type="pres">
      <dgm:prSet presAssocID="{B81B64DD-11B1-5E4E-8F77-7DF11430913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2C673C1-5E34-5349-BF74-0F2E91893130}" type="pres">
      <dgm:prSet presAssocID="{B81B64DD-11B1-5E4E-8F77-7DF114309130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093406A7-A246-314E-B50D-86102312C6EE}" type="pres">
      <dgm:prSet presAssocID="{B81B64DD-11B1-5E4E-8F77-7DF114309130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90CFB7B2-C6F9-F04E-A28E-F793A6B0AA03}" type="pres">
      <dgm:prSet presAssocID="{6EEA5B53-2C6C-E140-86E9-8FBF15CB3D42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8E8EE2C5-FAE5-AE43-8463-FCDCD845CFAA}" type="pres">
      <dgm:prSet presAssocID="{C20BB211-D790-F440-A862-C9C31401DFC9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2FBD8494-9ADB-5E40-A309-6E39613BCDF1}" type="pres">
      <dgm:prSet presAssocID="{677CDD44-0799-6847-9E10-7688CECD9C2A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FE1982AD-52EC-405B-8EA2-33F591C92985}" type="presOf" srcId="{634C2BC1-9ABA-C840-940A-F6ADAB94609A}" destId="{0D085FDF-3B09-3143-93B0-7AC32FCE0392}" srcOrd="2" destOrd="0" presId="urn:microsoft.com/office/officeart/2005/8/layout/gear1"/>
    <dgm:cxn modelId="{A724CD66-3CF2-4485-993B-264BAD473AE3}" type="presOf" srcId="{C069D583-7FFE-724C-BD11-26E2CC1F4A32}" destId="{34CEF44B-1948-8141-8FE5-381ABD6D6355}" srcOrd="0" destOrd="0" presId="urn:microsoft.com/office/officeart/2005/8/layout/gear1"/>
    <dgm:cxn modelId="{62819105-E358-8044-831A-4ED7AD37E2AE}" srcId="{C069D583-7FFE-724C-BD11-26E2CC1F4A32}" destId="{B81B64DD-11B1-5E4E-8F77-7DF114309130}" srcOrd="2" destOrd="0" parTransId="{768C8E7B-0F2B-4C4D-A974-1D268FA5EB3D}" sibTransId="{677CDD44-0799-6847-9E10-7688CECD9C2A}"/>
    <dgm:cxn modelId="{ED12F830-836D-44D6-8704-D9E4548A7261}" type="presOf" srcId="{559EFEEC-B5C8-FC4F-91FB-542E08915CDB}" destId="{D696F05C-2580-A94C-ADBD-6E5B185F640B}" srcOrd="2" destOrd="0" presId="urn:microsoft.com/office/officeart/2005/8/layout/gear1"/>
    <dgm:cxn modelId="{14E5F353-9DEA-4477-89EF-1DD384A5F318}" type="presOf" srcId="{B81B64DD-11B1-5E4E-8F77-7DF114309130}" destId="{FE43B9B0-493C-DE45-954B-E014B1B63B18}" srcOrd="1" destOrd="0" presId="urn:microsoft.com/office/officeart/2005/8/layout/gear1"/>
    <dgm:cxn modelId="{AE726E08-CA67-2946-8478-692AD2B82CCC}" srcId="{C069D583-7FFE-724C-BD11-26E2CC1F4A32}" destId="{634C2BC1-9ABA-C840-940A-F6ADAB94609A}" srcOrd="0" destOrd="0" parTransId="{D31094B6-114D-8D4B-8285-84BDD818E685}" sibTransId="{6EEA5B53-2C6C-E140-86E9-8FBF15CB3D42}"/>
    <dgm:cxn modelId="{9C8EBEAB-9906-0743-94E2-9A279C9F3BB2}" srcId="{C069D583-7FFE-724C-BD11-26E2CC1F4A32}" destId="{559EFEEC-B5C8-FC4F-91FB-542E08915CDB}" srcOrd="1" destOrd="0" parTransId="{FD44411A-AA11-064A-9D8B-E5B8732D7FA2}" sibTransId="{C20BB211-D790-F440-A862-C9C31401DFC9}"/>
    <dgm:cxn modelId="{F9056A87-7CDE-471F-81F5-A9B3DC187714}" type="presOf" srcId="{677CDD44-0799-6847-9E10-7688CECD9C2A}" destId="{2FBD8494-9ADB-5E40-A309-6E39613BCDF1}" srcOrd="0" destOrd="0" presId="urn:microsoft.com/office/officeart/2005/8/layout/gear1"/>
    <dgm:cxn modelId="{3FFF059B-2B1F-4F95-AA3E-44515BD42E9D}" type="presOf" srcId="{B81B64DD-11B1-5E4E-8F77-7DF114309130}" destId="{093406A7-A246-314E-B50D-86102312C6EE}" srcOrd="3" destOrd="0" presId="urn:microsoft.com/office/officeart/2005/8/layout/gear1"/>
    <dgm:cxn modelId="{CB6936AC-3A85-4DC3-8B5C-F83E4D810946}" type="presOf" srcId="{C20BB211-D790-F440-A862-C9C31401DFC9}" destId="{8E8EE2C5-FAE5-AE43-8463-FCDCD845CFAA}" srcOrd="0" destOrd="0" presId="urn:microsoft.com/office/officeart/2005/8/layout/gear1"/>
    <dgm:cxn modelId="{78AB02D9-8A7E-425C-BBD7-F97902119EEE}" type="presOf" srcId="{559EFEEC-B5C8-FC4F-91FB-542E08915CDB}" destId="{79EBF051-2E72-A84C-801A-B4B922E460B3}" srcOrd="1" destOrd="0" presId="urn:microsoft.com/office/officeart/2005/8/layout/gear1"/>
    <dgm:cxn modelId="{8AEBF3CB-E0CF-4949-98BF-7EBE7BF61DF6}" type="presOf" srcId="{B81B64DD-11B1-5E4E-8F77-7DF114309130}" destId="{02C673C1-5E34-5349-BF74-0F2E91893130}" srcOrd="2" destOrd="0" presId="urn:microsoft.com/office/officeart/2005/8/layout/gear1"/>
    <dgm:cxn modelId="{06CA3594-1E4F-4734-9DAD-06E2BDD70868}" type="presOf" srcId="{634C2BC1-9ABA-C840-940A-F6ADAB94609A}" destId="{055E7DD4-A108-E14C-B5F3-48DDE4FB42AF}" srcOrd="1" destOrd="0" presId="urn:microsoft.com/office/officeart/2005/8/layout/gear1"/>
    <dgm:cxn modelId="{E9ED547C-2C67-41DF-864B-73EE9C67CF58}" type="presOf" srcId="{B81B64DD-11B1-5E4E-8F77-7DF114309130}" destId="{E56A3390-7792-C14E-ADFA-A46839B03B65}" srcOrd="0" destOrd="0" presId="urn:microsoft.com/office/officeart/2005/8/layout/gear1"/>
    <dgm:cxn modelId="{74E2CACE-E956-4AE3-9A8C-8F428246456F}" type="presOf" srcId="{634C2BC1-9ABA-C840-940A-F6ADAB94609A}" destId="{A02BD7AB-A324-8F4E-8183-57BB6BFE8F69}" srcOrd="0" destOrd="0" presId="urn:microsoft.com/office/officeart/2005/8/layout/gear1"/>
    <dgm:cxn modelId="{D21B036F-E01D-4622-80E5-B7C72021C311}" type="presOf" srcId="{559EFEEC-B5C8-FC4F-91FB-542E08915CDB}" destId="{D5730516-D6E2-584E-BE91-37942A568631}" srcOrd="0" destOrd="0" presId="urn:microsoft.com/office/officeart/2005/8/layout/gear1"/>
    <dgm:cxn modelId="{A4DC8C95-28A9-464D-8E02-86728E96E78B}" type="presOf" srcId="{6EEA5B53-2C6C-E140-86E9-8FBF15CB3D42}" destId="{90CFB7B2-C6F9-F04E-A28E-F793A6B0AA03}" srcOrd="0" destOrd="0" presId="urn:microsoft.com/office/officeart/2005/8/layout/gear1"/>
    <dgm:cxn modelId="{475A5F4F-EDA0-465A-A445-BFC64E428D5C}" type="presParOf" srcId="{34CEF44B-1948-8141-8FE5-381ABD6D6355}" destId="{A02BD7AB-A324-8F4E-8183-57BB6BFE8F69}" srcOrd="0" destOrd="0" presId="urn:microsoft.com/office/officeart/2005/8/layout/gear1"/>
    <dgm:cxn modelId="{5D0C1517-656E-4409-8210-06221F3F1DBB}" type="presParOf" srcId="{34CEF44B-1948-8141-8FE5-381ABD6D6355}" destId="{055E7DD4-A108-E14C-B5F3-48DDE4FB42AF}" srcOrd="1" destOrd="0" presId="urn:microsoft.com/office/officeart/2005/8/layout/gear1"/>
    <dgm:cxn modelId="{5B81AD26-EB19-44FC-9656-6CA972594F03}" type="presParOf" srcId="{34CEF44B-1948-8141-8FE5-381ABD6D6355}" destId="{0D085FDF-3B09-3143-93B0-7AC32FCE0392}" srcOrd="2" destOrd="0" presId="urn:microsoft.com/office/officeart/2005/8/layout/gear1"/>
    <dgm:cxn modelId="{DD70B83D-C855-4466-A445-33218D0AEED1}" type="presParOf" srcId="{34CEF44B-1948-8141-8FE5-381ABD6D6355}" destId="{D5730516-D6E2-584E-BE91-37942A568631}" srcOrd="3" destOrd="0" presId="urn:microsoft.com/office/officeart/2005/8/layout/gear1"/>
    <dgm:cxn modelId="{276DCA86-91C6-4F8C-AFE4-EC841F60BF0B}" type="presParOf" srcId="{34CEF44B-1948-8141-8FE5-381ABD6D6355}" destId="{79EBF051-2E72-A84C-801A-B4B922E460B3}" srcOrd="4" destOrd="0" presId="urn:microsoft.com/office/officeart/2005/8/layout/gear1"/>
    <dgm:cxn modelId="{B7BD32C0-943C-493B-86F1-DF47574213E6}" type="presParOf" srcId="{34CEF44B-1948-8141-8FE5-381ABD6D6355}" destId="{D696F05C-2580-A94C-ADBD-6E5B185F640B}" srcOrd="5" destOrd="0" presId="urn:microsoft.com/office/officeart/2005/8/layout/gear1"/>
    <dgm:cxn modelId="{A1B21B07-EC0B-4CE6-AFDE-78AE433A70CC}" type="presParOf" srcId="{34CEF44B-1948-8141-8FE5-381ABD6D6355}" destId="{E56A3390-7792-C14E-ADFA-A46839B03B65}" srcOrd="6" destOrd="0" presId="urn:microsoft.com/office/officeart/2005/8/layout/gear1"/>
    <dgm:cxn modelId="{D15999AD-761C-497E-B3E3-EAB78B497A61}" type="presParOf" srcId="{34CEF44B-1948-8141-8FE5-381ABD6D6355}" destId="{FE43B9B0-493C-DE45-954B-E014B1B63B18}" srcOrd="7" destOrd="0" presId="urn:microsoft.com/office/officeart/2005/8/layout/gear1"/>
    <dgm:cxn modelId="{0258F668-93C4-4F14-A268-ADFB7422CDDF}" type="presParOf" srcId="{34CEF44B-1948-8141-8FE5-381ABD6D6355}" destId="{02C673C1-5E34-5349-BF74-0F2E91893130}" srcOrd="8" destOrd="0" presId="urn:microsoft.com/office/officeart/2005/8/layout/gear1"/>
    <dgm:cxn modelId="{28AA1356-C99B-4EEB-85DE-03D91F109262}" type="presParOf" srcId="{34CEF44B-1948-8141-8FE5-381ABD6D6355}" destId="{093406A7-A246-314E-B50D-86102312C6EE}" srcOrd="9" destOrd="0" presId="urn:microsoft.com/office/officeart/2005/8/layout/gear1"/>
    <dgm:cxn modelId="{180113DD-76EA-463D-99D2-1FDC34508EE3}" type="presParOf" srcId="{34CEF44B-1948-8141-8FE5-381ABD6D6355}" destId="{90CFB7B2-C6F9-F04E-A28E-F793A6B0AA03}" srcOrd="10" destOrd="0" presId="urn:microsoft.com/office/officeart/2005/8/layout/gear1"/>
    <dgm:cxn modelId="{CE5053CD-6FC6-42EF-90BE-0B3A2D592E9C}" type="presParOf" srcId="{34CEF44B-1948-8141-8FE5-381ABD6D6355}" destId="{8E8EE2C5-FAE5-AE43-8463-FCDCD845CFAA}" srcOrd="11" destOrd="0" presId="urn:microsoft.com/office/officeart/2005/8/layout/gear1"/>
    <dgm:cxn modelId="{E8D2B08D-7D7A-4A6B-B110-C87603EE22D2}" type="presParOf" srcId="{34CEF44B-1948-8141-8FE5-381ABD6D6355}" destId="{2FBD8494-9ADB-5E40-A309-6E39613BCDF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E557D-7F6D-EC48-909C-BA4866B6E661}">
      <dsp:nvSpPr>
        <dsp:cNvPr id="0" name=""/>
        <dsp:cNvSpPr/>
      </dsp:nvSpPr>
      <dsp:spPr>
        <a:xfrm>
          <a:off x="1451" y="987612"/>
          <a:ext cx="1755703" cy="144808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34AB9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441A8B-3ABA-5747-9AE8-579B3C44B270}">
      <dsp:nvSpPr>
        <dsp:cNvPr id="0" name=""/>
        <dsp:cNvSpPr/>
      </dsp:nvSpPr>
      <dsp:spPr>
        <a:xfrm>
          <a:off x="959002" y="1173097"/>
          <a:ext cx="2090660" cy="2090660"/>
        </a:xfrm>
        <a:prstGeom prst="leftCircularArrow">
          <a:avLst>
            <a:gd name="adj1" fmla="val 3888"/>
            <a:gd name="adj2" fmla="val 486910"/>
            <a:gd name="adj3" fmla="val 2262421"/>
            <a:gd name="adj4" fmla="val 9024489"/>
            <a:gd name="adj5" fmla="val 4536"/>
          </a:avLst>
        </a:prstGeom>
        <a:solidFill>
          <a:srgbClr val="34AB9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40D7E4-3B97-3346-8AD6-4D7661DC0786}">
      <dsp:nvSpPr>
        <dsp:cNvPr id="0" name=""/>
        <dsp:cNvSpPr/>
      </dsp:nvSpPr>
      <dsp:spPr>
        <a:xfrm>
          <a:off x="391607" y="2125396"/>
          <a:ext cx="1560625" cy="620609"/>
        </a:xfrm>
        <a:prstGeom prst="roundRect">
          <a:avLst>
            <a:gd name="adj" fmla="val 10000"/>
          </a:avLst>
        </a:prstGeom>
        <a:solidFill>
          <a:srgbClr val="34AB9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>
        <a:off x="409784" y="2143573"/>
        <a:ext cx="1524271" cy="584255"/>
      </dsp:txXfrm>
    </dsp:sp>
    <dsp:sp modelId="{C175FE2E-A64B-904B-AE57-88502201D815}">
      <dsp:nvSpPr>
        <dsp:cNvPr id="0" name=""/>
        <dsp:cNvSpPr/>
      </dsp:nvSpPr>
      <dsp:spPr>
        <a:xfrm>
          <a:off x="2339295" y="987612"/>
          <a:ext cx="1755703" cy="144808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A1C65B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DE3A63-F38B-5F4F-8CBE-FF9AEBE9F390}">
      <dsp:nvSpPr>
        <dsp:cNvPr id="0" name=""/>
        <dsp:cNvSpPr/>
      </dsp:nvSpPr>
      <dsp:spPr>
        <a:xfrm>
          <a:off x="3282215" y="121072"/>
          <a:ext cx="2315000" cy="2315000"/>
        </a:xfrm>
        <a:prstGeom prst="circularArrow">
          <a:avLst>
            <a:gd name="adj1" fmla="val 3511"/>
            <a:gd name="adj2" fmla="val 435767"/>
            <a:gd name="adj3" fmla="val 19388722"/>
            <a:gd name="adj4" fmla="val 12575511"/>
            <a:gd name="adj5" fmla="val 4096"/>
          </a:avLst>
        </a:prstGeom>
        <a:solidFill>
          <a:srgbClr val="A1C65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9D486C-E492-B643-84A2-9E9B2692874B}">
      <dsp:nvSpPr>
        <dsp:cNvPr id="0" name=""/>
        <dsp:cNvSpPr/>
      </dsp:nvSpPr>
      <dsp:spPr>
        <a:xfrm>
          <a:off x="2729451" y="677308"/>
          <a:ext cx="1560625" cy="620609"/>
        </a:xfrm>
        <a:prstGeom prst="roundRect">
          <a:avLst>
            <a:gd name="adj" fmla="val 10000"/>
          </a:avLst>
        </a:prstGeom>
        <a:solidFill>
          <a:srgbClr val="A1C65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>
        <a:off x="2747628" y="695485"/>
        <a:ext cx="1524271" cy="584255"/>
      </dsp:txXfrm>
    </dsp:sp>
    <dsp:sp modelId="{391CFCDD-ACF4-D146-88F0-EF851C711CAA}">
      <dsp:nvSpPr>
        <dsp:cNvPr id="0" name=""/>
        <dsp:cNvSpPr/>
      </dsp:nvSpPr>
      <dsp:spPr>
        <a:xfrm>
          <a:off x="4677138" y="987612"/>
          <a:ext cx="1755703" cy="144808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CCD86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345CE9-9A77-8440-8417-49E4155378E3}">
      <dsp:nvSpPr>
        <dsp:cNvPr id="0" name=""/>
        <dsp:cNvSpPr/>
      </dsp:nvSpPr>
      <dsp:spPr>
        <a:xfrm>
          <a:off x="5634689" y="1173097"/>
          <a:ext cx="2090660" cy="2090660"/>
        </a:xfrm>
        <a:prstGeom prst="leftCircularArrow">
          <a:avLst>
            <a:gd name="adj1" fmla="val 3888"/>
            <a:gd name="adj2" fmla="val 486910"/>
            <a:gd name="adj3" fmla="val 2262421"/>
            <a:gd name="adj4" fmla="val 9024489"/>
            <a:gd name="adj5" fmla="val 4536"/>
          </a:avLst>
        </a:prstGeom>
        <a:solidFill>
          <a:srgbClr val="CCD8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07E804-567A-0E4C-892C-3BD41033C37A}">
      <dsp:nvSpPr>
        <dsp:cNvPr id="0" name=""/>
        <dsp:cNvSpPr/>
      </dsp:nvSpPr>
      <dsp:spPr>
        <a:xfrm>
          <a:off x="5067295" y="2125396"/>
          <a:ext cx="1560625" cy="620609"/>
        </a:xfrm>
        <a:prstGeom prst="roundRect">
          <a:avLst>
            <a:gd name="adj" fmla="val 10000"/>
          </a:avLst>
        </a:prstGeom>
        <a:solidFill>
          <a:srgbClr val="CCD8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>
        <a:off x="5085472" y="2143573"/>
        <a:ext cx="1524271" cy="584255"/>
      </dsp:txXfrm>
    </dsp:sp>
    <dsp:sp modelId="{0920A4B7-FE1D-6142-90FD-7DB252FF9959}">
      <dsp:nvSpPr>
        <dsp:cNvPr id="0" name=""/>
        <dsp:cNvSpPr/>
      </dsp:nvSpPr>
      <dsp:spPr>
        <a:xfrm>
          <a:off x="7014982" y="987612"/>
          <a:ext cx="1755703" cy="144808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7DC144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7EA95-BE8A-9D49-839C-B51EB9E75E89}">
      <dsp:nvSpPr>
        <dsp:cNvPr id="0" name=""/>
        <dsp:cNvSpPr/>
      </dsp:nvSpPr>
      <dsp:spPr>
        <a:xfrm>
          <a:off x="7405138" y="677308"/>
          <a:ext cx="1560625" cy="620609"/>
        </a:xfrm>
        <a:prstGeom prst="roundRect">
          <a:avLst>
            <a:gd name="adj" fmla="val 10000"/>
          </a:avLst>
        </a:prstGeom>
        <a:solidFill>
          <a:srgbClr val="7DC14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>
        <a:off x="7423315" y="695485"/>
        <a:ext cx="1524271" cy="5842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67277-A09C-0947-AFE8-02A1AD5C4955}">
      <dsp:nvSpPr>
        <dsp:cNvPr id="0" name=""/>
        <dsp:cNvSpPr/>
      </dsp:nvSpPr>
      <dsp:spPr>
        <a:xfrm rot="5400000">
          <a:off x="-226277" y="226789"/>
          <a:ext cx="1508515" cy="1055961"/>
        </a:xfrm>
        <a:prstGeom prst="chevron">
          <a:avLst/>
        </a:prstGeom>
        <a:solidFill>
          <a:srgbClr val="44546A"/>
        </a:solidFill>
        <a:ln w="19050" cap="flat" cmpd="sng" algn="ctr">
          <a:solidFill>
            <a:srgbClr val="44546A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 rot="-5400000">
        <a:off x="1" y="528493"/>
        <a:ext cx="1055961" cy="452554"/>
      </dsp:txXfrm>
    </dsp:sp>
    <dsp:sp modelId="{A42D749C-4343-804F-9B8B-AAE5368EBA0F}">
      <dsp:nvSpPr>
        <dsp:cNvPr id="0" name=""/>
        <dsp:cNvSpPr/>
      </dsp:nvSpPr>
      <dsp:spPr>
        <a:xfrm rot="5400000">
          <a:off x="3654164" y="-2597691"/>
          <a:ext cx="980535" cy="6176942"/>
        </a:xfrm>
        <a:prstGeom prst="round2SameRect">
          <a:avLst/>
        </a:prstGeom>
        <a:noFill/>
        <a:ln w="19050" cap="flat" cmpd="sng" algn="ctr">
          <a:solidFill>
            <a:srgbClr val="44546A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EC331C-C9B2-2D45-8403-27F252056E6C}">
      <dsp:nvSpPr>
        <dsp:cNvPr id="0" name=""/>
        <dsp:cNvSpPr/>
      </dsp:nvSpPr>
      <dsp:spPr>
        <a:xfrm rot="5400000">
          <a:off x="-226277" y="1539917"/>
          <a:ext cx="1508515" cy="1055961"/>
        </a:xfrm>
        <a:prstGeom prst="chevron">
          <a:avLst/>
        </a:prstGeom>
        <a:solidFill>
          <a:srgbClr val="A1C65B"/>
        </a:solidFill>
        <a:ln w="19050" cap="flat" cmpd="sng" algn="ctr">
          <a:solidFill>
            <a:srgbClr val="A1C65B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 rot="-5400000">
        <a:off x="1" y="1841621"/>
        <a:ext cx="1055961" cy="452554"/>
      </dsp:txXfrm>
    </dsp:sp>
    <dsp:sp modelId="{DB12937D-890D-2349-AC65-CA076E7BFCEC}">
      <dsp:nvSpPr>
        <dsp:cNvPr id="0" name=""/>
        <dsp:cNvSpPr/>
      </dsp:nvSpPr>
      <dsp:spPr>
        <a:xfrm rot="5400000">
          <a:off x="3654164" y="-1284563"/>
          <a:ext cx="980535" cy="617694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A1C65B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9D4968-7B17-6943-9FC3-9FBE33F2B604}">
      <dsp:nvSpPr>
        <dsp:cNvPr id="0" name=""/>
        <dsp:cNvSpPr/>
      </dsp:nvSpPr>
      <dsp:spPr>
        <a:xfrm rot="5400000">
          <a:off x="-226277" y="2853046"/>
          <a:ext cx="1508515" cy="1055961"/>
        </a:xfrm>
        <a:prstGeom prst="chevron">
          <a:avLst/>
        </a:prstGeom>
        <a:solidFill>
          <a:srgbClr val="CCD861"/>
        </a:solidFill>
        <a:ln w="19050" cap="flat" cmpd="sng" algn="ctr">
          <a:solidFill>
            <a:srgbClr val="CCD86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 rot="-5400000">
        <a:off x="1" y="3154750"/>
        <a:ext cx="1055961" cy="452554"/>
      </dsp:txXfrm>
    </dsp:sp>
    <dsp:sp modelId="{2323EF0E-EC1D-DE4B-8931-2B0DED9CDDD9}">
      <dsp:nvSpPr>
        <dsp:cNvPr id="0" name=""/>
        <dsp:cNvSpPr/>
      </dsp:nvSpPr>
      <dsp:spPr>
        <a:xfrm rot="5400000">
          <a:off x="3654164" y="28565"/>
          <a:ext cx="980535" cy="617694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CCD86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BD7AB-A324-8F4E-8183-57BB6BFE8F69}">
      <dsp:nvSpPr>
        <dsp:cNvPr id="0" name=""/>
        <dsp:cNvSpPr/>
      </dsp:nvSpPr>
      <dsp:spPr>
        <a:xfrm>
          <a:off x="3100832" y="1993391"/>
          <a:ext cx="2436368" cy="2436368"/>
        </a:xfrm>
        <a:prstGeom prst="gear9">
          <a:avLst/>
        </a:prstGeom>
        <a:solidFill>
          <a:srgbClr val="7DC144">
            <a:alpha val="70000"/>
          </a:srgbClr>
        </a:solidFill>
        <a:ln w="19050">
          <a:solidFill>
            <a:srgbClr val="7DC144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5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>
        <a:off x="3590650" y="2564099"/>
        <a:ext cx="1456732" cy="1252343"/>
      </dsp:txXfrm>
    </dsp:sp>
    <dsp:sp modelId="{D5730516-D6E2-584E-BE91-37942A568631}">
      <dsp:nvSpPr>
        <dsp:cNvPr id="0" name=""/>
        <dsp:cNvSpPr/>
      </dsp:nvSpPr>
      <dsp:spPr>
        <a:xfrm>
          <a:off x="1683308" y="1417523"/>
          <a:ext cx="1771904" cy="1771904"/>
        </a:xfrm>
        <a:prstGeom prst="gear6">
          <a:avLst/>
        </a:prstGeom>
        <a:solidFill>
          <a:srgbClr val="A1C65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8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>
        <a:off x="2129390" y="1866301"/>
        <a:ext cx="879740" cy="874348"/>
      </dsp:txXfrm>
    </dsp:sp>
    <dsp:sp modelId="{E56A3390-7792-C14E-ADFA-A46839B03B65}">
      <dsp:nvSpPr>
        <dsp:cNvPr id="0" name=""/>
        <dsp:cNvSpPr/>
      </dsp:nvSpPr>
      <dsp:spPr>
        <a:xfrm rot="20700000">
          <a:off x="2675755" y="195090"/>
          <a:ext cx="1736104" cy="1736104"/>
        </a:xfrm>
        <a:prstGeom prst="gear6">
          <a:avLst/>
        </a:prstGeom>
        <a:solidFill>
          <a:srgbClr val="CCD8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>
            <a:solidFill>
              <a:sysClr val="window" lastClr="FFFFFF"/>
            </a:solidFill>
            <a:latin typeface="微软雅黑" panose="020F0502020204030204"/>
            <a:ea typeface="微软雅黑"/>
            <a:cs typeface="+mn-cs"/>
            <a:sym typeface="+mn-lt"/>
          </a:endParaRPr>
        </a:p>
      </dsp:txBody>
      <dsp:txXfrm rot="-20700000">
        <a:off x="3301879" y="822696"/>
        <a:ext cx="483857" cy="480891"/>
      </dsp:txXfrm>
    </dsp:sp>
    <dsp:sp modelId="{90CFB7B2-C6F9-F04E-A28E-F793A6B0AA03}">
      <dsp:nvSpPr>
        <dsp:cNvPr id="0" name=""/>
        <dsp:cNvSpPr/>
      </dsp:nvSpPr>
      <dsp:spPr>
        <a:xfrm>
          <a:off x="2916081" y="1624274"/>
          <a:ext cx="3118551" cy="3118551"/>
        </a:xfrm>
        <a:prstGeom prst="circularArrow">
          <a:avLst>
            <a:gd name="adj1" fmla="val 4688"/>
            <a:gd name="adj2" fmla="val 299029"/>
            <a:gd name="adj3" fmla="val 2521546"/>
            <a:gd name="adj4" fmla="val 15849734"/>
            <a:gd name="adj5" fmla="val 5469"/>
          </a:avLst>
        </a:prstGeom>
        <a:gradFill rotWithShape="0">
          <a:gsLst>
            <a:gs pos="0">
              <a:sysClr val="window" lastClr="FFFFFF">
                <a:alpha val="0"/>
              </a:sysClr>
            </a:gs>
            <a:gs pos="64000">
              <a:srgbClr val="7DC144">
                <a:alpha val="40000"/>
              </a:srgbClr>
            </a:gs>
            <a:gs pos="100000">
              <a:srgbClr val="7DC144"/>
            </a:gs>
          </a:gsLst>
          <a:lin ang="2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8EE2C5-FAE5-AE43-8463-FCDCD845CFAA}">
      <dsp:nvSpPr>
        <dsp:cNvPr id="0" name=""/>
        <dsp:cNvSpPr/>
      </dsp:nvSpPr>
      <dsp:spPr>
        <a:xfrm>
          <a:off x="1369507" y="1024457"/>
          <a:ext cx="2265822" cy="226582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A1C65B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BD8494-9ADB-5E40-A309-6E39613BCDF1}">
      <dsp:nvSpPr>
        <dsp:cNvPr id="0" name=""/>
        <dsp:cNvSpPr/>
      </dsp:nvSpPr>
      <dsp:spPr>
        <a:xfrm>
          <a:off x="2274177" y="-186192"/>
          <a:ext cx="2443012" cy="244301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CCD861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54"/>
          <p:cNvSpPr txBox="1"/>
          <p:nvPr/>
        </p:nvSpPr>
        <p:spPr>
          <a:xfrm>
            <a:off x="1656581" y="2960849"/>
            <a:ext cx="217745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sp>
        <p:nvSpPr>
          <p:cNvPr id="47" name="TextBox 55"/>
          <p:cNvSpPr txBox="1"/>
          <p:nvPr/>
        </p:nvSpPr>
        <p:spPr>
          <a:xfrm>
            <a:off x="1808259" y="2529470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Printing</a:t>
            </a:r>
          </a:p>
        </p:txBody>
      </p:sp>
      <p:sp>
        <p:nvSpPr>
          <p:cNvPr id="48" name="TextBox 57"/>
          <p:cNvSpPr txBox="1"/>
          <p:nvPr/>
        </p:nvSpPr>
        <p:spPr>
          <a:xfrm>
            <a:off x="7699851" y="2936478"/>
            <a:ext cx="196725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sp>
        <p:nvSpPr>
          <p:cNvPr id="49" name="TextBox 58"/>
          <p:cNvSpPr txBox="1"/>
          <p:nvPr/>
        </p:nvSpPr>
        <p:spPr>
          <a:xfrm>
            <a:off x="7588319" y="2514956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Photography</a:t>
            </a:r>
          </a:p>
        </p:txBody>
      </p:sp>
      <p:sp>
        <p:nvSpPr>
          <p:cNvPr id="50" name="TextBox 59"/>
          <p:cNvSpPr txBox="1"/>
          <p:nvPr/>
        </p:nvSpPr>
        <p:spPr>
          <a:xfrm>
            <a:off x="8560775" y="4769543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Infogrphic</a:t>
            </a:r>
            <a:endParaRPr lang="en-GB" sz="16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1" name="TextBox 60"/>
          <p:cNvSpPr txBox="1"/>
          <p:nvPr/>
        </p:nvSpPr>
        <p:spPr>
          <a:xfrm>
            <a:off x="8264033" y="5181332"/>
            <a:ext cx="208030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sp>
        <p:nvSpPr>
          <p:cNvPr id="52" name="TextBox 61"/>
          <p:cNvSpPr txBox="1"/>
          <p:nvPr/>
        </p:nvSpPr>
        <p:spPr>
          <a:xfrm>
            <a:off x="2200145" y="5154968"/>
            <a:ext cx="16824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Graphic Design</a:t>
            </a:r>
          </a:p>
        </p:txBody>
      </p:sp>
      <p:sp>
        <p:nvSpPr>
          <p:cNvPr id="53" name="TextBox 62"/>
          <p:cNvSpPr txBox="1"/>
          <p:nvPr/>
        </p:nvSpPr>
        <p:spPr>
          <a:xfrm>
            <a:off x="2135553" y="5562321"/>
            <a:ext cx="200677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grpSp>
        <p:nvGrpSpPr>
          <p:cNvPr id="54" name="Group 33"/>
          <p:cNvGrpSpPr/>
          <p:nvPr/>
        </p:nvGrpSpPr>
        <p:grpSpPr>
          <a:xfrm>
            <a:off x="7313254" y="2822237"/>
            <a:ext cx="2061939" cy="316190"/>
            <a:chOff x="7513339" y="2173307"/>
            <a:chExt cx="2061939" cy="316190"/>
          </a:xfrm>
        </p:grpSpPr>
        <p:cxnSp>
          <p:nvCxnSpPr>
            <p:cNvPr id="55" name="Straight Connector 19"/>
            <p:cNvCxnSpPr/>
            <p:nvPr/>
          </p:nvCxnSpPr>
          <p:spPr>
            <a:xfrm>
              <a:off x="8011305" y="2173307"/>
              <a:ext cx="156397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56" name="Straight Connector 18"/>
            <p:cNvCxnSpPr/>
            <p:nvPr/>
          </p:nvCxnSpPr>
          <p:spPr>
            <a:xfrm flipV="1">
              <a:off x="7513339" y="2173307"/>
              <a:ext cx="497966" cy="31619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57" name="Group 36"/>
          <p:cNvGrpSpPr/>
          <p:nvPr/>
        </p:nvGrpSpPr>
        <p:grpSpPr>
          <a:xfrm>
            <a:off x="5942274" y="2757482"/>
            <a:ext cx="1485495" cy="1485495"/>
            <a:chOff x="6142359" y="2108552"/>
            <a:chExt cx="1485495" cy="1485495"/>
          </a:xfrm>
        </p:grpSpPr>
        <p:sp>
          <p:nvSpPr>
            <p:cNvPr id="58" name="Freeform 2"/>
            <p:cNvSpPr>
              <a:spLocks/>
            </p:cNvSpPr>
            <p:nvPr/>
          </p:nvSpPr>
          <p:spPr bwMode="auto">
            <a:xfrm>
              <a:off x="6142359" y="2108552"/>
              <a:ext cx="1485495" cy="1485495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rgbClr val="A1C6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" name="Freeform 3"/>
            <p:cNvSpPr>
              <a:spLocks/>
            </p:cNvSpPr>
            <p:nvPr/>
          </p:nvSpPr>
          <p:spPr bwMode="auto">
            <a:xfrm>
              <a:off x="6249434" y="2212574"/>
              <a:ext cx="1263150" cy="1264896"/>
            </a:xfrm>
            <a:custGeom>
              <a:avLst/>
              <a:gdLst>
                <a:gd name="T0" fmla="*/ 846 w 916"/>
                <a:gd name="T1" fmla="*/ 458 h 917"/>
                <a:gd name="T2" fmla="*/ 910 w 916"/>
                <a:gd name="T3" fmla="*/ 394 h 917"/>
                <a:gd name="T4" fmla="*/ 835 w 916"/>
                <a:gd name="T5" fmla="*/ 369 h 917"/>
                <a:gd name="T6" fmla="*/ 884 w 916"/>
                <a:gd name="T7" fmla="*/ 292 h 917"/>
                <a:gd name="T8" fmla="*/ 805 w 916"/>
                <a:gd name="T9" fmla="*/ 285 h 917"/>
                <a:gd name="T10" fmla="*/ 834 w 916"/>
                <a:gd name="T11" fmla="*/ 199 h 917"/>
                <a:gd name="T12" fmla="*/ 755 w 916"/>
                <a:gd name="T13" fmla="*/ 210 h 917"/>
                <a:gd name="T14" fmla="*/ 764 w 916"/>
                <a:gd name="T15" fmla="*/ 119 h 917"/>
                <a:gd name="T16" fmla="*/ 690 w 916"/>
                <a:gd name="T17" fmla="*/ 148 h 917"/>
                <a:gd name="T18" fmla="*/ 677 w 916"/>
                <a:gd name="T19" fmla="*/ 58 h 917"/>
                <a:gd name="T20" fmla="*/ 612 w 916"/>
                <a:gd name="T21" fmla="*/ 103 h 917"/>
                <a:gd name="T22" fmla="*/ 579 w 916"/>
                <a:gd name="T23" fmla="*/ 19 h 917"/>
                <a:gd name="T24" fmla="*/ 526 w 916"/>
                <a:gd name="T25" fmla="*/ 77 h 917"/>
                <a:gd name="T26" fmla="*/ 474 w 916"/>
                <a:gd name="T27" fmla="*/ 3 h 917"/>
                <a:gd name="T28" fmla="*/ 436 w 916"/>
                <a:gd name="T29" fmla="*/ 72 h 917"/>
                <a:gd name="T30" fmla="*/ 369 w 916"/>
                <a:gd name="T31" fmla="*/ 12 h 917"/>
                <a:gd name="T32" fmla="*/ 348 w 916"/>
                <a:gd name="T33" fmla="*/ 88 h 917"/>
                <a:gd name="T34" fmla="*/ 268 w 916"/>
                <a:gd name="T35" fmla="*/ 44 h 917"/>
                <a:gd name="T36" fmla="*/ 266 w 916"/>
                <a:gd name="T37" fmla="*/ 123 h 917"/>
                <a:gd name="T38" fmla="*/ 178 w 916"/>
                <a:gd name="T39" fmla="*/ 100 h 917"/>
                <a:gd name="T40" fmla="*/ 194 w 916"/>
                <a:gd name="T41" fmla="*/ 177 h 917"/>
                <a:gd name="T42" fmla="*/ 103 w 916"/>
                <a:gd name="T43" fmla="*/ 174 h 917"/>
                <a:gd name="T44" fmla="*/ 136 w 916"/>
                <a:gd name="T45" fmla="*/ 246 h 917"/>
                <a:gd name="T46" fmla="*/ 47 w 916"/>
                <a:gd name="T47" fmla="*/ 264 h 917"/>
                <a:gd name="T48" fmla="*/ 96 w 916"/>
                <a:gd name="T49" fmla="*/ 326 h 917"/>
                <a:gd name="T50" fmla="*/ 13 w 916"/>
                <a:gd name="T51" fmla="*/ 364 h 917"/>
                <a:gd name="T52" fmla="*/ 75 w 916"/>
                <a:gd name="T53" fmla="*/ 414 h 917"/>
                <a:gd name="T54" fmla="*/ 3 w 916"/>
                <a:gd name="T55" fmla="*/ 470 h 917"/>
                <a:gd name="T56" fmla="*/ 75 w 916"/>
                <a:gd name="T57" fmla="*/ 503 h 917"/>
                <a:gd name="T58" fmla="*/ 18 w 916"/>
                <a:gd name="T59" fmla="*/ 574 h 917"/>
                <a:gd name="T60" fmla="*/ 96 w 916"/>
                <a:gd name="T61" fmla="*/ 591 h 917"/>
                <a:gd name="T62" fmla="*/ 57 w 916"/>
                <a:gd name="T63" fmla="*/ 673 h 917"/>
                <a:gd name="T64" fmla="*/ 136 w 916"/>
                <a:gd name="T65" fmla="*/ 671 h 917"/>
                <a:gd name="T66" fmla="*/ 117 w 916"/>
                <a:gd name="T67" fmla="*/ 760 h 917"/>
                <a:gd name="T68" fmla="*/ 194 w 916"/>
                <a:gd name="T69" fmla="*/ 740 h 917"/>
                <a:gd name="T70" fmla="*/ 196 w 916"/>
                <a:gd name="T71" fmla="*/ 831 h 917"/>
                <a:gd name="T72" fmla="*/ 266 w 916"/>
                <a:gd name="T73" fmla="*/ 793 h 917"/>
                <a:gd name="T74" fmla="*/ 289 w 916"/>
                <a:gd name="T75" fmla="*/ 881 h 917"/>
                <a:gd name="T76" fmla="*/ 348 w 916"/>
                <a:gd name="T77" fmla="*/ 829 h 917"/>
                <a:gd name="T78" fmla="*/ 391 w 916"/>
                <a:gd name="T79" fmla="*/ 909 h 917"/>
                <a:gd name="T80" fmla="*/ 437 w 916"/>
                <a:gd name="T81" fmla="*/ 845 h 917"/>
                <a:gd name="T82" fmla="*/ 497 w 916"/>
                <a:gd name="T83" fmla="*/ 913 h 917"/>
                <a:gd name="T84" fmla="*/ 526 w 916"/>
                <a:gd name="T85" fmla="*/ 839 h 917"/>
                <a:gd name="T86" fmla="*/ 601 w 916"/>
                <a:gd name="T87" fmla="*/ 892 h 917"/>
                <a:gd name="T88" fmla="*/ 612 w 916"/>
                <a:gd name="T89" fmla="*/ 814 h 917"/>
                <a:gd name="T90" fmla="*/ 697 w 916"/>
                <a:gd name="T91" fmla="*/ 847 h 917"/>
                <a:gd name="T92" fmla="*/ 690 w 916"/>
                <a:gd name="T93" fmla="*/ 769 h 917"/>
                <a:gd name="T94" fmla="*/ 780 w 916"/>
                <a:gd name="T95" fmla="*/ 782 h 917"/>
                <a:gd name="T96" fmla="*/ 755 w 916"/>
                <a:gd name="T97" fmla="*/ 707 h 917"/>
                <a:gd name="T98" fmla="*/ 846 w 916"/>
                <a:gd name="T99" fmla="*/ 699 h 917"/>
                <a:gd name="T100" fmla="*/ 805 w 916"/>
                <a:gd name="T101" fmla="*/ 632 h 917"/>
                <a:gd name="T102" fmla="*/ 891 w 916"/>
                <a:gd name="T103" fmla="*/ 604 h 917"/>
                <a:gd name="T104" fmla="*/ 835 w 916"/>
                <a:gd name="T105" fmla="*/ 548 h 917"/>
                <a:gd name="T106" fmla="*/ 913 w 916"/>
                <a:gd name="T107" fmla="*/ 50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6" h="917">
                  <a:moveTo>
                    <a:pt x="880" y="485"/>
                  </a:moveTo>
                  <a:cubicBezTo>
                    <a:pt x="864" y="479"/>
                    <a:pt x="848" y="473"/>
                    <a:pt x="847" y="472"/>
                  </a:cubicBezTo>
                  <a:cubicBezTo>
                    <a:pt x="844" y="469"/>
                    <a:pt x="846" y="459"/>
                    <a:pt x="846" y="459"/>
                  </a:cubicBezTo>
                  <a:cubicBezTo>
                    <a:pt x="846" y="458"/>
                    <a:pt x="846" y="458"/>
                    <a:pt x="846" y="458"/>
                  </a:cubicBezTo>
                  <a:cubicBezTo>
                    <a:pt x="846" y="458"/>
                    <a:pt x="845" y="447"/>
                    <a:pt x="847" y="445"/>
                  </a:cubicBezTo>
                  <a:cubicBezTo>
                    <a:pt x="848" y="443"/>
                    <a:pt x="864" y="439"/>
                    <a:pt x="880" y="433"/>
                  </a:cubicBezTo>
                  <a:cubicBezTo>
                    <a:pt x="896" y="427"/>
                    <a:pt x="912" y="421"/>
                    <a:pt x="913" y="418"/>
                  </a:cubicBezTo>
                  <a:cubicBezTo>
                    <a:pt x="916" y="414"/>
                    <a:pt x="914" y="398"/>
                    <a:pt x="910" y="394"/>
                  </a:cubicBezTo>
                  <a:cubicBezTo>
                    <a:pt x="909" y="392"/>
                    <a:pt x="892" y="389"/>
                    <a:pt x="875" y="387"/>
                  </a:cubicBezTo>
                  <a:cubicBezTo>
                    <a:pt x="858" y="385"/>
                    <a:pt x="841" y="383"/>
                    <a:pt x="840" y="382"/>
                  </a:cubicBezTo>
                  <a:cubicBezTo>
                    <a:pt x="836" y="380"/>
                    <a:pt x="835" y="369"/>
                    <a:pt x="835" y="369"/>
                  </a:cubicBezTo>
                  <a:cubicBezTo>
                    <a:pt x="835" y="369"/>
                    <a:pt x="835" y="369"/>
                    <a:pt x="835" y="369"/>
                  </a:cubicBezTo>
                  <a:cubicBezTo>
                    <a:pt x="835" y="369"/>
                    <a:pt x="832" y="359"/>
                    <a:pt x="833" y="356"/>
                  </a:cubicBezTo>
                  <a:cubicBezTo>
                    <a:pt x="834" y="354"/>
                    <a:pt x="848" y="346"/>
                    <a:pt x="863" y="337"/>
                  </a:cubicBezTo>
                  <a:cubicBezTo>
                    <a:pt x="877" y="328"/>
                    <a:pt x="891" y="317"/>
                    <a:pt x="892" y="315"/>
                  </a:cubicBezTo>
                  <a:cubicBezTo>
                    <a:pt x="894" y="309"/>
                    <a:pt x="888" y="295"/>
                    <a:pt x="884" y="292"/>
                  </a:cubicBezTo>
                  <a:cubicBezTo>
                    <a:pt x="881" y="290"/>
                    <a:pt x="864" y="291"/>
                    <a:pt x="847" y="293"/>
                  </a:cubicBezTo>
                  <a:cubicBezTo>
                    <a:pt x="830" y="295"/>
                    <a:pt x="814" y="297"/>
                    <a:pt x="812" y="296"/>
                  </a:cubicBezTo>
                  <a:cubicBezTo>
                    <a:pt x="808" y="295"/>
                    <a:pt x="805" y="285"/>
                    <a:pt x="805" y="285"/>
                  </a:cubicBezTo>
                  <a:cubicBezTo>
                    <a:pt x="805" y="285"/>
                    <a:pt x="805" y="285"/>
                    <a:pt x="805" y="285"/>
                  </a:cubicBezTo>
                  <a:cubicBezTo>
                    <a:pt x="805" y="285"/>
                    <a:pt x="799" y="275"/>
                    <a:pt x="799" y="272"/>
                  </a:cubicBezTo>
                  <a:cubicBezTo>
                    <a:pt x="800" y="271"/>
                    <a:pt x="812" y="259"/>
                    <a:pt x="824" y="247"/>
                  </a:cubicBezTo>
                  <a:cubicBezTo>
                    <a:pt x="835" y="235"/>
                    <a:pt x="847" y="222"/>
                    <a:pt x="847" y="219"/>
                  </a:cubicBezTo>
                  <a:cubicBezTo>
                    <a:pt x="847" y="213"/>
                    <a:pt x="839" y="200"/>
                    <a:pt x="834" y="199"/>
                  </a:cubicBezTo>
                  <a:cubicBezTo>
                    <a:pt x="831" y="198"/>
                    <a:pt x="815" y="202"/>
                    <a:pt x="798" y="208"/>
                  </a:cubicBezTo>
                  <a:cubicBezTo>
                    <a:pt x="782" y="213"/>
                    <a:pt x="767" y="220"/>
                    <a:pt x="765" y="220"/>
                  </a:cubicBezTo>
                  <a:cubicBezTo>
                    <a:pt x="761" y="219"/>
                    <a:pt x="755" y="210"/>
                    <a:pt x="755" y="210"/>
                  </a:cubicBezTo>
                  <a:cubicBezTo>
                    <a:pt x="755" y="210"/>
                    <a:pt x="755" y="210"/>
                    <a:pt x="755" y="210"/>
                  </a:cubicBezTo>
                  <a:cubicBezTo>
                    <a:pt x="755" y="210"/>
                    <a:pt x="748" y="202"/>
                    <a:pt x="747" y="199"/>
                  </a:cubicBezTo>
                  <a:cubicBezTo>
                    <a:pt x="747" y="197"/>
                    <a:pt x="756" y="183"/>
                    <a:pt x="765" y="169"/>
                  </a:cubicBezTo>
                  <a:cubicBezTo>
                    <a:pt x="774" y="154"/>
                    <a:pt x="782" y="139"/>
                    <a:pt x="781" y="136"/>
                  </a:cubicBezTo>
                  <a:cubicBezTo>
                    <a:pt x="780" y="130"/>
                    <a:pt x="769" y="120"/>
                    <a:pt x="764" y="119"/>
                  </a:cubicBezTo>
                  <a:cubicBezTo>
                    <a:pt x="761" y="119"/>
                    <a:pt x="746" y="127"/>
                    <a:pt x="732" y="136"/>
                  </a:cubicBezTo>
                  <a:cubicBezTo>
                    <a:pt x="717" y="145"/>
                    <a:pt x="703" y="155"/>
                    <a:pt x="701" y="155"/>
                  </a:cubicBezTo>
                  <a:cubicBezTo>
                    <a:pt x="698" y="156"/>
                    <a:pt x="690" y="148"/>
                    <a:pt x="690" y="148"/>
                  </a:cubicBezTo>
                  <a:cubicBezTo>
                    <a:pt x="690" y="148"/>
                    <a:pt x="690" y="148"/>
                    <a:pt x="690" y="148"/>
                  </a:cubicBezTo>
                  <a:cubicBezTo>
                    <a:pt x="690" y="148"/>
                    <a:pt x="681" y="142"/>
                    <a:pt x="680" y="139"/>
                  </a:cubicBezTo>
                  <a:cubicBezTo>
                    <a:pt x="679" y="138"/>
                    <a:pt x="685" y="122"/>
                    <a:pt x="690" y="106"/>
                  </a:cubicBezTo>
                  <a:cubicBezTo>
                    <a:pt x="695" y="90"/>
                    <a:pt x="699" y="73"/>
                    <a:pt x="698" y="70"/>
                  </a:cubicBezTo>
                  <a:cubicBezTo>
                    <a:pt x="696" y="65"/>
                    <a:pt x="683" y="58"/>
                    <a:pt x="677" y="58"/>
                  </a:cubicBezTo>
                  <a:cubicBezTo>
                    <a:pt x="675" y="58"/>
                    <a:pt x="662" y="70"/>
                    <a:pt x="650" y="82"/>
                  </a:cubicBezTo>
                  <a:cubicBezTo>
                    <a:pt x="638" y="94"/>
                    <a:pt x="627" y="107"/>
                    <a:pt x="625" y="108"/>
                  </a:cubicBezTo>
                  <a:cubicBezTo>
                    <a:pt x="622" y="109"/>
                    <a:pt x="612" y="103"/>
                    <a:pt x="612" y="103"/>
                  </a:cubicBezTo>
                  <a:cubicBezTo>
                    <a:pt x="612" y="103"/>
                    <a:pt x="612" y="103"/>
                    <a:pt x="612" y="103"/>
                  </a:cubicBezTo>
                  <a:cubicBezTo>
                    <a:pt x="612" y="103"/>
                    <a:pt x="602" y="100"/>
                    <a:pt x="600" y="97"/>
                  </a:cubicBezTo>
                  <a:cubicBezTo>
                    <a:pt x="599" y="95"/>
                    <a:pt x="601" y="79"/>
                    <a:pt x="602" y="62"/>
                  </a:cubicBezTo>
                  <a:cubicBezTo>
                    <a:pt x="604" y="45"/>
                    <a:pt x="604" y="28"/>
                    <a:pt x="602" y="26"/>
                  </a:cubicBezTo>
                  <a:cubicBezTo>
                    <a:pt x="599" y="21"/>
                    <a:pt x="584" y="17"/>
                    <a:pt x="579" y="19"/>
                  </a:cubicBezTo>
                  <a:cubicBezTo>
                    <a:pt x="577" y="19"/>
                    <a:pt x="567" y="34"/>
                    <a:pt x="558" y="48"/>
                  </a:cubicBezTo>
                  <a:cubicBezTo>
                    <a:pt x="549" y="63"/>
                    <a:pt x="541" y="78"/>
                    <a:pt x="540" y="79"/>
                  </a:cubicBezTo>
                  <a:cubicBezTo>
                    <a:pt x="537" y="81"/>
                    <a:pt x="526" y="78"/>
                    <a:pt x="526" y="78"/>
                  </a:cubicBezTo>
                  <a:cubicBezTo>
                    <a:pt x="526" y="77"/>
                    <a:pt x="526" y="77"/>
                    <a:pt x="526" y="77"/>
                  </a:cubicBezTo>
                  <a:cubicBezTo>
                    <a:pt x="526" y="77"/>
                    <a:pt x="515" y="77"/>
                    <a:pt x="513" y="74"/>
                  </a:cubicBezTo>
                  <a:cubicBezTo>
                    <a:pt x="512" y="73"/>
                    <a:pt x="510" y="56"/>
                    <a:pt x="507" y="40"/>
                  </a:cubicBezTo>
                  <a:cubicBezTo>
                    <a:pt x="504" y="23"/>
                    <a:pt x="501" y="6"/>
                    <a:pt x="499" y="4"/>
                  </a:cubicBezTo>
                  <a:cubicBezTo>
                    <a:pt x="494" y="0"/>
                    <a:pt x="479" y="0"/>
                    <a:pt x="474" y="3"/>
                  </a:cubicBezTo>
                  <a:cubicBezTo>
                    <a:pt x="472" y="4"/>
                    <a:pt x="466" y="20"/>
                    <a:pt x="461" y="37"/>
                  </a:cubicBezTo>
                  <a:cubicBezTo>
                    <a:pt x="456" y="53"/>
                    <a:pt x="451" y="69"/>
                    <a:pt x="450" y="71"/>
                  </a:cubicBezTo>
                  <a:cubicBezTo>
                    <a:pt x="447" y="73"/>
                    <a:pt x="437" y="72"/>
                    <a:pt x="437" y="72"/>
                  </a:cubicBezTo>
                  <a:cubicBezTo>
                    <a:pt x="436" y="72"/>
                    <a:pt x="436" y="72"/>
                    <a:pt x="436" y="72"/>
                  </a:cubicBezTo>
                  <a:cubicBezTo>
                    <a:pt x="436" y="72"/>
                    <a:pt x="426" y="74"/>
                    <a:pt x="423" y="72"/>
                  </a:cubicBezTo>
                  <a:cubicBezTo>
                    <a:pt x="421" y="71"/>
                    <a:pt x="416" y="56"/>
                    <a:pt x="409" y="40"/>
                  </a:cubicBezTo>
                  <a:cubicBezTo>
                    <a:pt x="403" y="24"/>
                    <a:pt x="395" y="9"/>
                    <a:pt x="393" y="7"/>
                  </a:cubicBezTo>
                  <a:cubicBezTo>
                    <a:pt x="388" y="5"/>
                    <a:pt x="373" y="8"/>
                    <a:pt x="369" y="12"/>
                  </a:cubicBezTo>
                  <a:cubicBezTo>
                    <a:pt x="367" y="13"/>
                    <a:pt x="365" y="31"/>
                    <a:pt x="363" y="47"/>
                  </a:cubicBezTo>
                  <a:cubicBezTo>
                    <a:pt x="362" y="65"/>
                    <a:pt x="362" y="81"/>
                    <a:pt x="361" y="83"/>
                  </a:cubicBezTo>
                  <a:cubicBezTo>
                    <a:pt x="359" y="86"/>
                    <a:pt x="348" y="88"/>
                    <a:pt x="348" y="88"/>
                  </a:cubicBezTo>
                  <a:cubicBezTo>
                    <a:pt x="348" y="88"/>
                    <a:pt x="348" y="88"/>
                    <a:pt x="348" y="88"/>
                  </a:cubicBezTo>
                  <a:cubicBezTo>
                    <a:pt x="348" y="88"/>
                    <a:pt x="338" y="92"/>
                    <a:pt x="335" y="91"/>
                  </a:cubicBezTo>
                  <a:cubicBezTo>
                    <a:pt x="333" y="90"/>
                    <a:pt x="324" y="76"/>
                    <a:pt x="314" y="63"/>
                  </a:cubicBezTo>
                  <a:cubicBezTo>
                    <a:pt x="304" y="49"/>
                    <a:pt x="293" y="35"/>
                    <a:pt x="290" y="35"/>
                  </a:cubicBezTo>
                  <a:cubicBezTo>
                    <a:pt x="285" y="33"/>
                    <a:pt x="271" y="40"/>
                    <a:pt x="268" y="44"/>
                  </a:cubicBezTo>
                  <a:cubicBezTo>
                    <a:pt x="267" y="47"/>
                    <a:pt x="269" y="64"/>
                    <a:pt x="271" y="81"/>
                  </a:cubicBezTo>
                  <a:cubicBezTo>
                    <a:pt x="274" y="97"/>
                    <a:pt x="277" y="114"/>
                    <a:pt x="277" y="116"/>
                  </a:cubicBezTo>
                  <a:cubicBezTo>
                    <a:pt x="276" y="119"/>
                    <a:pt x="266" y="123"/>
                    <a:pt x="266" y="123"/>
                  </a:cubicBezTo>
                  <a:cubicBezTo>
                    <a:pt x="266" y="123"/>
                    <a:pt x="266" y="123"/>
                    <a:pt x="266" y="123"/>
                  </a:cubicBezTo>
                  <a:cubicBezTo>
                    <a:pt x="266" y="123"/>
                    <a:pt x="257" y="130"/>
                    <a:pt x="253" y="129"/>
                  </a:cubicBezTo>
                  <a:cubicBezTo>
                    <a:pt x="252" y="129"/>
                    <a:pt x="240" y="118"/>
                    <a:pt x="227" y="107"/>
                  </a:cubicBezTo>
                  <a:cubicBezTo>
                    <a:pt x="214" y="96"/>
                    <a:pt x="200" y="85"/>
                    <a:pt x="197" y="85"/>
                  </a:cubicBezTo>
                  <a:cubicBezTo>
                    <a:pt x="192" y="85"/>
                    <a:pt x="179" y="95"/>
                    <a:pt x="178" y="100"/>
                  </a:cubicBezTo>
                  <a:cubicBezTo>
                    <a:pt x="177" y="102"/>
                    <a:pt x="183" y="118"/>
                    <a:pt x="189" y="134"/>
                  </a:cubicBezTo>
                  <a:cubicBezTo>
                    <a:pt x="196" y="150"/>
                    <a:pt x="203" y="165"/>
                    <a:pt x="203" y="167"/>
                  </a:cubicBezTo>
                  <a:cubicBezTo>
                    <a:pt x="203" y="171"/>
                    <a:pt x="194" y="177"/>
                    <a:pt x="194" y="177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4" y="177"/>
                    <a:pt x="186" y="185"/>
                    <a:pt x="183" y="186"/>
                  </a:cubicBezTo>
                  <a:cubicBezTo>
                    <a:pt x="181" y="186"/>
                    <a:pt x="167" y="178"/>
                    <a:pt x="152" y="170"/>
                  </a:cubicBezTo>
                  <a:cubicBezTo>
                    <a:pt x="137" y="162"/>
                    <a:pt x="121" y="155"/>
                    <a:pt x="118" y="156"/>
                  </a:cubicBezTo>
                  <a:cubicBezTo>
                    <a:pt x="113" y="157"/>
                    <a:pt x="103" y="169"/>
                    <a:pt x="103" y="174"/>
                  </a:cubicBezTo>
                  <a:cubicBezTo>
                    <a:pt x="103" y="177"/>
                    <a:pt x="112" y="191"/>
                    <a:pt x="122" y="205"/>
                  </a:cubicBezTo>
                  <a:cubicBezTo>
                    <a:pt x="132" y="219"/>
                    <a:pt x="142" y="232"/>
                    <a:pt x="143" y="234"/>
                  </a:cubicBezTo>
                  <a:cubicBezTo>
                    <a:pt x="143" y="238"/>
                    <a:pt x="136" y="246"/>
                    <a:pt x="136" y="246"/>
                  </a:cubicBezTo>
                  <a:cubicBezTo>
                    <a:pt x="136" y="246"/>
                    <a:pt x="136" y="246"/>
                    <a:pt x="136" y="246"/>
                  </a:cubicBezTo>
                  <a:cubicBezTo>
                    <a:pt x="136" y="246"/>
                    <a:pt x="131" y="256"/>
                    <a:pt x="128" y="257"/>
                  </a:cubicBezTo>
                  <a:cubicBezTo>
                    <a:pt x="126" y="257"/>
                    <a:pt x="110" y="253"/>
                    <a:pt x="94" y="248"/>
                  </a:cubicBezTo>
                  <a:cubicBezTo>
                    <a:pt x="77" y="244"/>
                    <a:pt x="60" y="241"/>
                    <a:pt x="58" y="242"/>
                  </a:cubicBezTo>
                  <a:cubicBezTo>
                    <a:pt x="52" y="245"/>
                    <a:pt x="46" y="259"/>
                    <a:pt x="47" y="264"/>
                  </a:cubicBezTo>
                  <a:cubicBezTo>
                    <a:pt x="47" y="266"/>
                    <a:pt x="60" y="279"/>
                    <a:pt x="72" y="290"/>
                  </a:cubicBezTo>
                  <a:cubicBezTo>
                    <a:pt x="85" y="301"/>
                    <a:pt x="98" y="311"/>
                    <a:pt x="99" y="313"/>
                  </a:cubicBezTo>
                  <a:cubicBezTo>
                    <a:pt x="101" y="317"/>
                    <a:pt x="96" y="326"/>
                    <a:pt x="96" y="326"/>
                  </a:cubicBezTo>
                  <a:cubicBezTo>
                    <a:pt x="96" y="326"/>
                    <a:pt x="96" y="326"/>
                    <a:pt x="96" y="326"/>
                  </a:cubicBezTo>
                  <a:cubicBezTo>
                    <a:pt x="95" y="326"/>
                    <a:pt x="93" y="337"/>
                    <a:pt x="90" y="339"/>
                  </a:cubicBezTo>
                  <a:cubicBezTo>
                    <a:pt x="89" y="340"/>
                    <a:pt x="72" y="339"/>
                    <a:pt x="55" y="338"/>
                  </a:cubicBezTo>
                  <a:cubicBezTo>
                    <a:pt x="38" y="338"/>
                    <a:pt x="21" y="339"/>
                    <a:pt x="19" y="341"/>
                  </a:cubicBezTo>
                  <a:cubicBezTo>
                    <a:pt x="14" y="344"/>
                    <a:pt x="11" y="359"/>
                    <a:pt x="13" y="364"/>
                  </a:cubicBezTo>
                  <a:cubicBezTo>
                    <a:pt x="14" y="367"/>
                    <a:pt x="29" y="376"/>
                    <a:pt x="44" y="383"/>
                  </a:cubicBezTo>
                  <a:cubicBezTo>
                    <a:pt x="59" y="391"/>
                    <a:pt x="74" y="398"/>
                    <a:pt x="76" y="400"/>
                  </a:cubicBezTo>
                  <a:cubicBezTo>
                    <a:pt x="78" y="403"/>
                    <a:pt x="75" y="413"/>
                    <a:pt x="75" y="413"/>
                  </a:cubicBezTo>
                  <a:cubicBezTo>
                    <a:pt x="75" y="414"/>
                    <a:pt x="75" y="414"/>
                    <a:pt x="75" y="414"/>
                  </a:cubicBezTo>
                  <a:cubicBezTo>
                    <a:pt x="75" y="414"/>
                    <a:pt x="75" y="424"/>
                    <a:pt x="72" y="427"/>
                  </a:cubicBezTo>
                  <a:cubicBezTo>
                    <a:pt x="71" y="428"/>
                    <a:pt x="55" y="431"/>
                    <a:pt x="38" y="435"/>
                  </a:cubicBezTo>
                  <a:cubicBezTo>
                    <a:pt x="22" y="439"/>
                    <a:pt x="5" y="443"/>
                    <a:pt x="3" y="445"/>
                  </a:cubicBezTo>
                  <a:cubicBezTo>
                    <a:pt x="0" y="450"/>
                    <a:pt x="0" y="465"/>
                    <a:pt x="3" y="470"/>
                  </a:cubicBezTo>
                  <a:cubicBezTo>
                    <a:pt x="5" y="472"/>
                    <a:pt x="21" y="477"/>
                    <a:pt x="38" y="481"/>
                  </a:cubicBezTo>
                  <a:cubicBezTo>
                    <a:pt x="54" y="485"/>
                    <a:pt x="71" y="489"/>
                    <a:pt x="72" y="490"/>
                  </a:cubicBezTo>
                  <a:cubicBezTo>
                    <a:pt x="75" y="492"/>
                    <a:pt x="75" y="503"/>
                    <a:pt x="75" y="503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5" y="503"/>
                    <a:pt x="77" y="514"/>
                    <a:pt x="76" y="517"/>
                  </a:cubicBezTo>
                  <a:cubicBezTo>
                    <a:pt x="75" y="519"/>
                    <a:pt x="59" y="525"/>
                    <a:pt x="44" y="533"/>
                  </a:cubicBezTo>
                  <a:cubicBezTo>
                    <a:pt x="29" y="540"/>
                    <a:pt x="14" y="548"/>
                    <a:pt x="13" y="551"/>
                  </a:cubicBezTo>
                  <a:cubicBezTo>
                    <a:pt x="10" y="556"/>
                    <a:pt x="14" y="571"/>
                    <a:pt x="18" y="574"/>
                  </a:cubicBezTo>
                  <a:cubicBezTo>
                    <a:pt x="20" y="576"/>
                    <a:pt x="37" y="577"/>
                    <a:pt x="54" y="578"/>
                  </a:cubicBezTo>
                  <a:cubicBezTo>
                    <a:pt x="71" y="578"/>
                    <a:pt x="88" y="577"/>
                    <a:pt x="90" y="578"/>
                  </a:cubicBezTo>
                  <a:cubicBezTo>
                    <a:pt x="93" y="580"/>
                    <a:pt x="96" y="591"/>
                    <a:pt x="96" y="591"/>
                  </a:cubicBezTo>
                  <a:cubicBezTo>
                    <a:pt x="96" y="591"/>
                    <a:pt x="96" y="591"/>
                    <a:pt x="96" y="591"/>
                  </a:cubicBezTo>
                  <a:cubicBezTo>
                    <a:pt x="96" y="591"/>
                    <a:pt x="100" y="601"/>
                    <a:pt x="99" y="604"/>
                  </a:cubicBezTo>
                  <a:cubicBezTo>
                    <a:pt x="99" y="606"/>
                    <a:pt x="86" y="615"/>
                    <a:pt x="72" y="626"/>
                  </a:cubicBezTo>
                  <a:cubicBezTo>
                    <a:pt x="59" y="637"/>
                    <a:pt x="47" y="649"/>
                    <a:pt x="46" y="651"/>
                  </a:cubicBezTo>
                  <a:cubicBezTo>
                    <a:pt x="45" y="657"/>
                    <a:pt x="52" y="671"/>
                    <a:pt x="57" y="673"/>
                  </a:cubicBezTo>
                  <a:cubicBezTo>
                    <a:pt x="59" y="674"/>
                    <a:pt x="76" y="672"/>
                    <a:pt x="93" y="668"/>
                  </a:cubicBezTo>
                  <a:cubicBezTo>
                    <a:pt x="110" y="664"/>
                    <a:pt x="126" y="660"/>
                    <a:pt x="128" y="660"/>
                  </a:cubicBezTo>
                  <a:cubicBezTo>
                    <a:pt x="131" y="661"/>
                    <a:pt x="136" y="671"/>
                    <a:pt x="136" y="671"/>
                  </a:cubicBezTo>
                  <a:cubicBezTo>
                    <a:pt x="136" y="671"/>
                    <a:pt x="136" y="671"/>
                    <a:pt x="136" y="671"/>
                  </a:cubicBezTo>
                  <a:cubicBezTo>
                    <a:pt x="136" y="671"/>
                    <a:pt x="143" y="680"/>
                    <a:pt x="143" y="683"/>
                  </a:cubicBezTo>
                  <a:cubicBezTo>
                    <a:pt x="143" y="685"/>
                    <a:pt x="132" y="697"/>
                    <a:pt x="122" y="711"/>
                  </a:cubicBezTo>
                  <a:cubicBezTo>
                    <a:pt x="111" y="724"/>
                    <a:pt x="102" y="739"/>
                    <a:pt x="102" y="741"/>
                  </a:cubicBezTo>
                  <a:cubicBezTo>
                    <a:pt x="102" y="747"/>
                    <a:pt x="112" y="759"/>
                    <a:pt x="117" y="760"/>
                  </a:cubicBezTo>
                  <a:cubicBezTo>
                    <a:pt x="120" y="761"/>
                    <a:pt x="136" y="754"/>
                    <a:pt x="151" y="747"/>
                  </a:cubicBezTo>
                  <a:cubicBezTo>
                    <a:pt x="166" y="739"/>
                    <a:pt x="181" y="731"/>
                    <a:pt x="183" y="731"/>
                  </a:cubicBezTo>
                  <a:cubicBezTo>
                    <a:pt x="187" y="731"/>
                    <a:pt x="194" y="740"/>
                    <a:pt x="194" y="740"/>
                  </a:cubicBezTo>
                  <a:cubicBezTo>
                    <a:pt x="194" y="740"/>
                    <a:pt x="194" y="740"/>
                    <a:pt x="194" y="740"/>
                  </a:cubicBezTo>
                  <a:cubicBezTo>
                    <a:pt x="194" y="740"/>
                    <a:pt x="202" y="747"/>
                    <a:pt x="203" y="750"/>
                  </a:cubicBezTo>
                  <a:cubicBezTo>
                    <a:pt x="203" y="751"/>
                    <a:pt x="196" y="766"/>
                    <a:pt x="189" y="782"/>
                  </a:cubicBezTo>
                  <a:cubicBezTo>
                    <a:pt x="182" y="797"/>
                    <a:pt x="176" y="813"/>
                    <a:pt x="177" y="816"/>
                  </a:cubicBezTo>
                  <a:cubicBezTo>
                    <a:pt x="178" y="822"/>
                    <a:pt x="191" y="831"/>
                    <a:pt x="196" y="831"/>
                  </a:cubicBezTo>
                  <a:cubicBezTo>
                    <a:pt x="199" y="831"/>
                    <a:pt x="213" y="821"/>
                    <a:pt x="226" y="810"/>
                  </a:cubicBezTo>
                  <a:cubicBezTo>
                    <a:pt x="239" y="799"/>
                    <a:pt x="252" y="788"/>
                    <a:pt x="254" y="787"/>
                  </a:cubicBezTo>
                  <a:cubicBezTo>
                    <a:pt x="257" y="787"/>
                    <a:pt x="266" y="793"/>
                    <a:pt x="266" y="793"/>
                  </a:cubicBezTo>
                  <a:cubicBezTo>
                    <a:pt x="266" y="793"/>
                    <a:pt x="266" y="793"/>
                    <a:pt x="266" y="793"/>
                  </a:cubicBezTo>
                  <a:cubicBezTo>
                    <a:pt x="266" y="793"/>
                    <a:pt x="276" y="798"/>
                    <a:pt x="277" y="801"/>
                  </a:cubicBezTo>
                  <a:cubicBezTo>
                    <a:pt x="278" y="803"/>
                    <a:pt x="274" y="819"/>
                    <a:pt x="271" y="835"/>
                  </a:cubicBezTo>
                  <a:cubicBezTo>
                    <a:pt x="268" y="852"/>
                    <a:pt x="265" y="869"/>
                    <a:pt x="267" y="872"/>
                  </a:cubicBezTo>
                  <a:cubicBezTo>
                    <a:pt x="269" y="877"/>
                    <a:pt x="284" y="883"/>
                    <a:pt x="289" y="881"/>
                  </a:cubicBezTo>
                  <a:cubicBezTo>
                    <a:pt x="291" y="881"/>
                    <a:pt x="303" y="868"/>
                    <a:pt x="313" y="854"/>
                  </a:cubicBezTo>
                  <a:cubicBezTo>
                    <a:pt x="324" y="841"/>
                    <a:pt x="333" y="827"/>
                    <a:pt x="335" y="826"/>
                  </a:cubicBezTo>
                  <a:cubicBezTo>
                    <a:pt x="338" y="824"/>
                    <a:pt x="348" y="829"/>
                    <a:pt x="348" y="829"/>
                  </a:cubicBezTo>
                  <a:cubicBezTo>
                    <a:pt x="348" y="829"/>
                    <a:pt x="348" y="829"/>
                    <a:pt x="348" y="829"/>
                  </a:cubicBezTo>
                  <a:cubicBezTo>
                    <a:pt x="348" y="829"/>
                    <a:pt x="359" y="831"/>
                    <a:pt x="361" y="834"/>
                  </a:cubicBezTo>
                  <a:cubicBezTo>
                    <a:pt x="362" y="835"/>
                    <a:pt x="362" y="852"/>
                    <a:pt x="363" y="869"/>
                  </a:cubicBezTo>
                  <a:cubicBezTo>
                    <a:pt x="364" y="886"/>
                    <a:pt x="365" y="903"/>
                    <a:pt x="367" y="905"/>
                  </a:cubicBezTo>
                  <a:cubicBezTo>
                    <a:pt x="371" y="909"/>
                    <a:pt x="386" y="912"/>
                    <a:pt x="391" y="909"/>
                  </a:cubicBezTo>
                  <a:cubicBezTo>
                    <a:pt x="393" y="908"/>
                    <a:pt x="401" y="893"/>
                    <a:pt x="408" y="877"/>
                  </a:cubicBezTo>
                  <a:cubicBezTo>
                    <a:pt x="415" y="862"/>
                    <a:pt x="422" y="846"/>
                    <a:pt x="423" y="845"/>
                  </a:cubicBezTo>
                  <a:cubicBezTo>
                    <a:pt x="426" y="842"/>
                    <a:pt x="436" y="844"/>
                    <a:pt x="436" y="844"/>
                  </a:cubicBezTo>
                  <a:cubicBezTo>
                    <a:pt x="437" y="845"/>
                    <a:pt x="437" y="845"/>
                    <a:pt x="437" y="845"/>
                  </a:cubicBezTo>
                  <a:cubicBezTo>
                    <a:pt x="437" y="845"/>
                    <a:pt x="448" y="844"/>
                    <a:pt x="450" y="846"/>
                  </a:cubicBezTo>
                  <a:cubicBezTo>
                    <a:pt x="451" y="847"/>
                    <a:pt x="455" y="864"/>
                    <a:pt x="460" y="880"/>
                  </a:cubicBezTo>
                  <a:cubicBezTo>
                    <a:pt x="465" y="896"/>
                    <a:pt x="470" y="912"/>
                    <a:pt x="473" y="914"/>
                  </a:cubicBezTo>
                  <a:cubicBezTo>
                    <a:pt x="477" y="917"/>
                    <a:pt x="493" y="916"/>
                    <a:pt x="497" y="913"/>
                  </a:cubicBezTo>
                  <a:cubicBezTo>
                    <a:pt x="499" y="911"/>
                    <a:pt x="503" y="894"/>
                    <a:pt x="506" y="878"/>
                  </a:cubicBezTo>
                  <a:cubicBezTo>
                    <a:pt x="510" y="861"/>
                    <a:pt x="512" y="844"/>
                    <a:pt x="513" y="843"/>
                  </a:cubicBezTo>
                  <a:cubicBezTo>
                    <a:pt x="515" y="840"/>
                    <a:pt x="526" y="839"/>
                    <a:pt x="526" y="839"/>
                  </a:cubicBezTo>
                  <a:cubicBezTo>
                    <a:pt x="526" y="839"/>
                    <a:pt x="526" y="839"/>
                    <a:pt x="526" y="839"/>
                  </a:cubicBezTo>
                  <a:cubicBezTo>
                    <a:pt x="526" y="839"/>
                    <a:pt x="537" y="837"/>
                    <a:pt x="540" y="838"/>
                  </a:cubicBezTo>
                  <a:cubicBezTo>
                    <a:pt x="541" y="839"/>
                    <a:pt x="549" y="854"/>
                    <a:pt x="557" y="868"/>
                  </a:cubicBezTo>
                  <a:cubicBezTo>
                    <a:pt x="565" y="883"/>
                    <a:pt x="575" y="898"/>
                    <a:pt x="577" y="899"/>
                  </a:cubicBezTo>
                  <a:cubicBezTo>
                    <a:pt x="583" y="901"/>
                    <a:pt x="597" y="896"/>
                    <a:pt x="601" y="892"/>
                  </a:cubicBezTo>
                  <a:cubicBezTo>
                    <a:pt x="602" y="890"/>
                    <a:pt x="602" y="873"/>
                    <a:pt x="602" y="855"/>
                  </a:cubicBezTo>
                  <a:cubicBezTo>
                    <a:pt x="601" y="838"/>
                    <a:pt x="600" y="822"/>
                    <a:pt x="600" y="820"/>
                  </a:cubicBezTo>
                  <a:cubicBezTo>
                    <a:pt x="602" y="816"/>
                    <a:pt x="612" y="814"/>
                    <a:pt x="612" y="814"/>
                  </a:cubicBezTo>
                  <a:cubicBezTo>
                    <a:pt x="612" y="814"/>
                    <a:pt x="612" y="814"/>
                    <a:pt x="612" y="814"/>
                  </a:cubicBezTo>
                  <a:cubicBezTo>
                    <a:pt x="612" y="814"/>
                    <a:pt x="622" y="808"/>
                    <a:pt x="625" y="809"/>
                  </a:cubicBezTo>
                  <a:cubicBezTo>
                    <a:pt x="627" y="809"/>
                    <a:pt x="638" y="822"/>
                    <a:pt x="649" y="835"/>
                  </a:cubicBezTo>
                  <a:cubicBezTo>
                    <a:pt x="661" y="847"/>
                    <a:pt x="673" y="859"/>
                    <a:pt x="676" y="860"/>
                  </a:cubicBezTo>
                  <a:cubicBezTo>
                    <a:pt x="681" y="860"/>
                    <a:pt x="695" y="852"/>
                    <a:pt x="697" y="847"/>
                  </a:cubicBezTo>
                  <a:cubicBezTo>
                    <a:pt x="698" y="845"/>
                    <a:pt x="694" y="828"/>
                    <a:pt x="689" y="812"/>
                  </a:cubicBezTo>
                  <a:cubicBezTo>
                    <a:pt x="685" y="795"/>
                    <a:pt x="679" y="779"/>
                    <a:pt x="680" y="778"/>
                  </a:cubicBezTo>
                  <a:cubicBezTo>
                    <a:pt x="680" y="774"/>
                    <a:pt x="690" y="769"/>
                    <a:pt x="690" y="769"/>
                  </a:cubicBezTo>
                  <a:cubicBezTo>
                    <a:pt x="690" y="769"/>
                    <a:pt x="690" y="769"/>
                    <a:pt x="690" y="769"/>
                  </a:cubicBezTo>
                  <a:cubicBezTo>
                    <a:pt x="690" y="769"/>
                    <a:pt x="698" y="761"/>
                    <a:pt x="702" y="761"/>
                  </a:cubicBezTo>
                  <a:cubicBezTo>
                    <a:pt x="703" y="761"/>
                    <a:pt x="717" y="771"/>
                    <a:pt x="731" y="781"/>
                  </a:cubicBezTo>
                  <a:cubicBezTo>
                    <a:pt x="745" y="790"/>
                    <a:pt x="759" y="799"/>
                    <a:pt x="762" y="799"/>
                  </a:cubicBezTo>
                  <a:cubicBezTo>
                    <a:pt x="768" y="798"/>
                    <a:pt x="779" y="787"/>
                    <a:pt x="780" y="782"/>
                  </a:cubicBezTo>
                  <a:cubicBezTo>
                    <a:pt x="780" y="780"/>
                    <a:pt x="773" y="764"/>
                    <a:pt x="765" y="749"/>
                  </a:cubicBezTo>
                  <a:cubicBezTo>
                    <a:pt x="756" y="734"/>
                    <a:pt x="748" y="720"/>
                    <a:pt x="747" y="718"/>
                  </a:cubicBezTo>
                  <a:cubicBezTo>
                    <a:pt x="747" y="714"/>
                    <a:pt x="755" y="707"/>
                    <a:pt x="755" y="707"/>
                  </a:cubicBezTo>
                  <a:cubicBezTo>
                    <a:pt x="755" y="707"/>
                    <a:pt x="755" y="707"/>
                    <a:pt x="755" y="707"/>
                  </a:cubicBezTo>
                  <a:cubicBezTo>
                    <a:pt x="755" y="707"/>
                    <a:pt x="762" y="698"/>
                    <a:pt x="765" y="697"/>
                  </a:cubicBezTo>
                  <a:cubicBezTo>
                    <a:pt x="767" y="697"/>
                    <a:pt x="782" y="703"/>
                    <a:pt x="798" y="709"/>
                  </a:cubicBezTo>
                  <a:cubicBezTo>
                    <a:pt x="813" y="715"/>
                    <a:pt x="830" y="721"/>
                    <a:pt x="833" y="720"/>
                  </a:cubicBezTo>
                  <a:cubicBezTo>
                    <a:pt x="838" y="718"/>
                    <a:pt x="846" y="705"/>
                    <a:pt x="846" y="699"/>
                  </a:cubicBezTo>
                  <a:cubicBezTo>
                    <a:pt x="846" y="697"/>
                    <a:pt x="835" y="683"/>
                    <a:pt x="824" y="671"/>
                  </a:cubicBezTo>
                  <a:cubicBezTo>
                    <a:pt x="812" y="658"/>
                    <a:pt x="800" y="646"/>
                    <a:pt x="800" y="645"/>
                  </a:cubicBezTo>
                  <a:cubicBezTo>
                    <a:pt x="799" y="641"/>
                    <a:pt x="805" y="632"/>
                    <a:pt x="805" y="632"/>
                  </a:cubicBezTo>
                  <a:cubicBezTo>
                    <a:pt x="805" y="632"/>
                    <a:pt x="805" y="632"/>
                    <a:pt x="805" y="632"/>
                  </a:cubicBezTo>
                  <a:cubicBezTo>
                    <a:pt x="805" y="632"/>
                    <a:pt x="809" y="622"/>
                    <a:pt x="812" y="620"/>
                  </a:cubicBezTo>
                  <a:cubicBezTo>
                    <a:pt x="813" y="619"/>
                    <a:pt x="830" y="622"/>
                    <a:pt x="846" y="624"/>
                  </a:cubicBezTo>
                  <a:cubicBezTo>
                    <a:pt x="863" y="627"/>
                    <a:pt x="880" y="628"/>
                    <a:pt x="883" y="626"/>
                  </a:cubicBezTo>
                  <a:cubicBezTo>
                    <a:pt x="888" y="624"/>
                    <a:pt x="893" y="609"/>
                    <a:pt x="891" y="604"/>
                  </a:cubicBezTo>
                  <a:cubicBezTo>
                    <a:pt x="891" y="601"/>
                    <a:pt x="877" y="591"/>
                    <a:pt x="863" y="581"/>
                  </a:cubicBezTo>
                  <a:cubicBezTo>
                    <a:pt x="849" y="571"/>
                    <a:pt x="834" y="563"/>
                    <a:pt x="833" y="561"/>
                  </a:cubicBezTo>
                  <a:cubicBezTo>
                    <a:pt x="831" y="558"/>
                    <a:pt x="835" y="548"/>
                    <a:pt x="835" y="548"/>
                  </a:cubicBezTo>
                  <a:cubicBezTo>
                    <a:pt x="835" y="548"/>
                    <a:pt x="835" y="548"/>
                    <a:pt x="835" y="548"/>
                  </a:cubicBezTo>
                  <a:cubicBezTo>
                    <a:pt x="836" y="548"/>
                    <a:pt x="837" y="537"/>
                    <a:pt x="840" y="535"/>
                  </a:cubicBezTo>
                  <a:cubicBezTo>
                    <a:pt x="841" y="533"/>
                    <a:pt x="857" y="533"/>
                    <a:pt x="874" y="531"/>
                  </a:cubicBezTo>
                  <a:cubicBezTo>
                    <a:pt x="891" y="529"/>
                    <a:pt x="908" y="526"/>
                    <a:pt x="910" y="524"/>
                  </a:cubicBezTo>
                  <a:cubicBezTo>
                    <a:pt x="914" y="520"/>
                    <a:pt x="916" y="505"/>
                    <a:pt x="913" y="500"/>
                  </a:cubicBezTo>
                  <a:cubicBezTo>
                    <a:pt x="912" y="498"/>
                    <a:pt x="896" y="491"/>
                    <a:pt x="880" y="48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60" name="Group 20"/>
            <p:cNvGrpSpPr/>
            <p:nvPr/>
          </p:nvGrpSpPr>
          <p:grpSpPr>
            <a:xfrm>
              <a:off x="6409510" y="2372651"/>
              <a:ext cx="942997" cy="943579"/>
              <a:chOff x="6409510" y="2372651"/>
              <a:chExt cx="942997" cy="943579"/>
            </a:xfrm>
          </p:grpSpPr>
          <p:sp>
            <p:nvSpPr>
              <p:cNvPr id="61" name="Oval 4"/>
              <p:cNvSpPr>
                <a:spLocks noChangeArrowheads="1"/>
              </p:cNvSpPr>
              <p:nvPr/>
            </p:nvSpPr>
            <p:spPr bwMode="auto">
              <a:xfrm>
                <a:off x="6409510" y="2372651"/>
                <a:ext cx="942997" cy="94357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90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2" name="Freeform 273"/>
              <p:cNvSpPr>
                <a:spLocks noChangeArrowheads="1"/>
              </p:cNvSpPr>
              <p:nvPr/>
            </p:nvSpPr>
            <p:spPr bwMode="auto">
              <a:xfrm>
                <a:off x="6689114" y="2711353"/>
                <a:ext cx="390404" cy="266174"/>
              </a:xfrm>
              <a:custGeom>
                <a:avLst/>
                <a:gdLst>
                  <a:gd name="T0" fmla="*/ 925 w 949"/>
                  <a:gd name="T1" fmla="*/ 40 h 647"/>
                  <a:gd name="T2" fmla="*/ 868 w 949"/>
                  <a:gd name="T3" fmla="*/ 17 h 647"/>
                  <a:gd name="T4" fmla="*/ 742 w 949"/>
                  <a:gd name="T5" fmla="*/ 0 h 647"/>
                  <a:gd name="T6" fmla="*/ 725 w 949"/>
                  <a:gd name="T7" fmla="*/ 40 h 647"/>
                  <a:gd name="T8" fmla="*/ 148 w 949"/>
                  <a:gd name="T9" fmla="*/ 17 h 647"/>
                  <a:gd name="T10" fmla="*/ 97 w 949"/>
                  <a:gd name="T11" fmla="*/ 0 h 647"/>
                  <a:gd name="T12" fmla="*/ 85 w 949"/>
                  <a:gd name="T13" fmla="*/ 40 h 647"/>
                  <a:gd name="T14" fmla="*/ 0 w 949"/>
                  <a:gd name="T15" fmla="*/ 69 h 647"/>
                  <a:gd name="T16" fmla="*/ 28 w 949"/>
                  <a:gd name="T17" fmla="*/ 646 h 647"/>
                  <a:gd name="T18" fmla="*/ 948 w 949"/>
                  <a:gd name="T19" fmla="*/ 617 h 647"/>
                  <a:gd name="T20" fmla="*/ 925 w 949"/>
                  <a:gd name="T21" fmla="*/ 40 h 647"/>
                  <a:gd name="T22" fmla="*/ 114 w 949"/>
                  <a:gd name="T23" fmla="*/ 80 h 647"/>
                  <a:gd name="T24" fmla="*/ 114 w 949"/>
                  <a:gd name="T25" fmla="*/ 160 h 647"/>
                  <a:gd name="T26" fmla="*/ 114 w 949"/>
                  <a:gd name="T27" fmla="*/ 80 h 647"/>
                  <a:gd name="T28" fmla="*/ 851 w 949"/>
                  <a:gd name="T29" fmla="*/ 97 h 647"/>
                  <a:gd name="T30" fmla="*/ 725 w 949"/>
                  <a:gd name="T31" fmla="*/ 114 h 647"/>
                  <a:gd name="T32" fmla="*/ 742 w 949"/>
                  <a:gd name="T33" fmla="*/ 143 h 647"/>
                  <a:gd name="T34" fmla="*/ 868 w 949"/>
                  <a:gd name="T35" fmla="*/ 131 h 647"/>
                  <a:gd name="T36" fmla="*/ 851 w 949"/>
                  <a:gd name="T37" fmla="*/ 97 h 647"/>
                  <a:gd name="T38" fmla="*/ 474 w 949"/>
                  <a:gd name="T39" fmla="*/ 74 h 647"/>
                  <a:gd name="T40" fmla="*/ 474 w 949"/>
                  <a:gd name="T41" fmla="*/ 611 h 647"/>
                  <a:gd name="T42" fmla="*/ 474 w 949"/>
                  <a:gd name="T43" fmla="*/ 74 h 647"/>
                  <a:gd name="T44" fmla="*/ 474 w 949"/>
                  <a:gd name="T45" fmla="*/ 131 h 647"/>
                  <a:gd name="T46" fmla="*/ 474 w 949"/>
                  <a:gd name="T47" fmla="*/ 560 h 647"/>
                  <a:gd name="T48" fmla="*/ 474 w 949"/>
                  <a:gd name="T49" fmla="*/ 131 h 647"/>
                  <a:gd name="T50" fmla="*/ 474 w 949"/>
                  <a:gd name="T51" fmla="*/ 188 h 647"/>
                  <a:gd name="T52" fmla="*/ 474 w 949"/>
                  <a:gd name="T53" fmla="*/ 497 h 647"/>
                  <a:gd name="T54" fmla="*/ 474 w 949"/>
                  <a:gd name="T55" fmla="*/ 188 h 647"/>
                  <a:gd name="T56" fmla="*/ 474 w 949"/>
                  <a:gd name="T57" fmla="*/ 229 h 647"/>
                  <a:gd name="T58" fmla="*/ 497 w 949"/>
                  <a:gd name="T59" fmla="*/ 251 h 647"/>
                  <a:gd name="T60" fmla="*/ 394 w 949"/>
                  <a:gd name="T61" fmla="*/ 423 h 647"/>
                  <a:gd name="T62" fmla="*/ 474 w 949"/>
                  <a:gd name="T63" fmla="*/ 229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49" h="647">
                    <a:moveTo>
                      <a:pt x="925" y="40"/>
                    </a:moveTo>
                    <a:lnTo>
                      <a:pt x="925" y="40"/>
                    </a:lnTo>
                    <a:cubicBezTo>
                      <a:pt x="868" y="40"/>
                      <a:pt x="868" y="40"/>
                      <a:pt x="868" y="40"/>
                    </a:cubicBezTo>
                    <a:cubicBezTo>
                      <a:pt x="868" y="17"/>
                      <a:pt x="868" y="17"/>
                      <a:pt x="868" y="17"/>
                    </a:cubicBezTo>
                    <a:cubicBezTo>
                      <a:pt x="868" y="6"/>
                      <a:pt x="862" y="0"/>
                      <a:pt x="851" y="0"/>
                    </a:cubicBezTo>
                    <a:cubicBezTo>
                      <a:pt x="742" y="0"/>
                      <a:pt x="742" y="0"/>
                      <a:pt x="742" y="0"/>
                    </a:cubicBezTo>
                    <a:cubicBezTo>
                      <a:pt x="731" y="0"/>
                      <a:pt x="725" y="6"/>
                      <a:pt x="725" y="17"/>
                    </a:cubicBezTo>
                    <a:cubicBezTo>
                      <a:pt x="725" y="40"/>
                      <a:pt x="725" y="40"/>
                      <a:pt x="725" y="40"/>
                    </a:cubicBezTo>
                    <a:cubicBezTo>
                      <a:pt x="148" y="40"/>
                      <a:pt x="148" y="40"/>
                      <a:pt x="148" y="40"/>
                    </a:cubicBezTo>
                    <a:cubicBezTo>
                      <a:pt x="148" y="17"/>
                      <a:pt x="148" y="17"/>
                      <a:pt x="148" y="17"/>
                    </a:cubicBezTo>
                    <a:cubicBezTo>
                      <a:pt x="148" y="6"/>
                      <a:pt x="148" y="0"/>
                      <a:pt x="137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1" y="0"/>
                      <a:pt x="85" y="6"/>
                      <a:pt x="85" y="17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11" y="40"/>
                      <a:pt x="0" y="51"/>
                      <a:pt x="0" y="69"/>
                    </a:cubicBezTo>
                    <a:cubicBezTo>
                      <a:pt x="0" y="617"/>
                      <a:pt x="0" y="617"/>
                      <a:pt x="0" y="617"/>
                    </a:cubicBezTo>
                    <a:cubicBezTo>
                      <a:pt x="0" y="634"/>
                      <a:pt x="11" y="646"/>
                      <a:pt x="28" y="646"/>
                    </a:cubicBezTo>
                    <a:cubicBezTo>
                      <a:pt x="925" y="646"/>
                      <a:pt x="925" y="646"/>
                      <a:pt x="925" y="646"/>
                    </a:cubicBezTo>
                    <a:cubicBezTo>
                      <a:pt x="942" y="646"/>
                      <a:pt x="948" y="634"/>
                      <a:pt x="948" y="617"/>
                    </a:cubicBezTo>
                    <a:cubicBezTo>
                      <a:pt x="948" y="69"/>
                      <a:pt x="948" y="69"/>
                      <a:pt x="948" y="69"/>
                    </a:cubicBezTo>
                    <a:cubicBezTo>
                      <a:pt x="948" y="51"/>
                      <a:pt x="942" y="40"/>
                      <a:pt x="925" y="40"/>
                    </a:cubicBezTo>
                    <a:close/>
                    <a:moveTo>
                      <a:pt x="114" y="80"/>
                    </a:moveTo>
                    <a:lnTo>
                      <a:pt x="114" y="80"/>
                    </a:lnTo>
                    <a:cubicBezTo>
                      <a:pt x="97" y="80"/>
                      <a:pt x="74" y="97"/>
                      <a:pt x="74" y="120"/>
                    </a:cubicBezTo>
                    <a:cubicBezTo>
                      <a:pt x="74" y="143"/>
                      <a:pt x="97" y="160"/>
                      <a:pt x="114" y="160"/>
                    </a:cubicBezTo>
                    <a:cubicBezTo>
                      <a:pt x="143" y="160"/>
                      <a:pt x="160" y="143"/>
                      <a:pt x="160" y="120"/>
                    </a:cubicBezTo>
                    <a:cubicBezTo>
                      <a:pt x="160" y="97"/>
                      <a:pt x="143" y="80"/>
                      <a:pt x="114" y="80"/>
                    </a:cubicBezTo>
                    <a:close/>
                    <a:moveTo>
                      <a:pt x="851" y="97"/>
                    </a:moveTo>
                    <a:lnTo>
                      <a:pt x="851" y="97"/>
                    </a:lnTo>
                    <a:cubicBezTo>
                      <a:pt x="742" y="97"/>
                      <a:pt x="742" y="97"/>
                      <a:pt x="742" y="97"/>
                    </a:cubicBezTo>
                    <a:cubicBezTo>
                      <a:pt x="731" y="97"/>
                      <a:pt x="725" y="103"/>
                      <a:pt x="725" y="114"/>
                    </a:cubicBezTo>
                    <a:cubicBezTo>
                      <a:pt x="725" y="131"/>
                      <a:pt x="725" y="131"/>
                      <a:pt x="725" y="131"/>
                    </a:cubicBezTo>
                    <a:cubicBezTo>
                      <a:pt x="725" y="137"/>
                      <a:pt x="731" y="143"/>
                      <a:pt x="742" y="143"/>
                    </a:cubicBezTo>
                    <a:cubicBezTo>
                      <a:pt x="851" y="143"/>
                      <a:pt x="851" y="143"/>
                      <a:pt x="851" y="143"/>
                    </a:cubicBezTo>
                    <a:cubicBezTo>
                      <a:pt x="862" y="143"/>
                      <a:pt x="868" y="137"/>
                      <a:pt x="868" y="131"/>
                    </a:cubicBezTo>
                    <a:cubicBezTo>
                      <a:pt x="868" y="114"/>
                      <a:pt x="868" y="114"/>
                      <a:pt x="868" y="114"/>
                    </a:cubicBezTo>
                    <a:cubicBezTo>
                      <a:pt x="868" y="103"/>
                      <a:pt x="862" y="97"/>
                      <a:pt x="851" y="97"/>
                    </a:cubicBezTo>
                    <a:close/>
                    <a:moveTo>
                      <a:pt x="474" y="74"/>
                    </a:moveTo>
                    <a:lnTo>
                      <a:pt x="474" y="74"/>
                    </a:lnTo>
                    <a:cubicBezTo>
                      <a:pt x="623" y="74"/>
                      <a:pt x="742" y="194"/>
                      <a:pt x="742" y="343"/>
                    </a:cubicBezTo>
                    <a:cubicBezTo>
                      <a:pt x="742" y="491"/>
                      <a:pt x="623" y="611"/>
                      <a:pt x="474" y="611"/>
                    </a:cubicBezTo>
                    <a:cubicBezTo>
                      <a:pt x="331" y="611"/>
                      <a:pt x="206" y="491"/>
                      <a:pt x="206" y="343"/>
                    </a:cubicBezTo>
                    <a:cubicBezTo>
                      <a:pt x="206" y="194"/>
                      <a:pt x="331" y="74"/>
                      <a:pt x="474" y="74"/>
                    </a:cubicBezTo>
                    <a:close/>
                    <a:moveTo>
                      <a:pt x="474" y="131"/>
                    </a:moveTo>
                    <a:lnTo>
                      <a:pt x="474" y="131"/>
                    </a:lnTo>
                    <a:cubicBezTo>
                      <a:pt x="594" y="131"/>
                      <a:pt x="691" y="223"/>
                      <a:pt x="691" y="343"/>
                    </a:cubicBezTo>
                    <a:cubicBezTo>
                      <a:pt x="691" y="463"/>
                      <a:pt x="594" y="560"/>
                      <a:pt x="474" y="560"/>
                    </a:cubicBezTo>
                    <a:cubicBezTo>
                      <a:pt x="360" y="560"/>
                      <a:pt x="263" y="463"/>
                      <a:pt x="263" y="343"/>
                    </a:cubicBezTo>
                    <a:cubicBezTo>
                      <a:pt x="263" y="223"/>
                      <a:pt x="360" y="131"/>
                      <a:pt x="474" y="131"/>
                    </a:cubicBezTo>
                    <a:close/>
                    <a:moveTo>
                      <a:pt x="474" y="188"/>
                    </a:moveTo>
                    <a:lnTo>
                      <a:pt x="474" y="188"/>
                    </a:lnTo>
                    <a:cubicBezTo>
                      <a:pt x="560" y="188"/>
                      <a:pt x="628" y="257"/>
                      <a:pt x="628" y="343"/>
                    </a:cubicBezTo>
                    <a:cubicBezTo>
                      <a:pt x="628" y="428"/>
                      <a:pt x="560" y="497"/>
                      <a:pt x="474" y="497"/>
                    </a:cubicBezTo>
                    <a:cubicBezTo>
                      <a:pt x="394" y="497"/>
                      <a:pt x="325" y="428"/>
                      <a:pt x="325" y="343"/>
                    </a:cubicBezTo>
                    <a:cubicBezTo>
                      <a:pt x="325" y="257"/>
                      <a:pt x="394" y="188"/>
                      <a:pt x="474" y="188"/>
                    </a:cubicBezTo>
                    <a:close/>
                    <a:moveTo>
                      <a:pt x="474" y="229"/>
                    </a:moveTo>
                    <a:lnTo>
                      <a:pt x="474" y="229"/>
                    </a:lnTo>
                    <a:cubicBezTo>
                      <a:pt x="514" y="229"/>
                      <a:pt x="542" y="246"/>
                      <a:pt x="565" y="268"/>
                    </a:cubicBezTo>
                    <a:cubicBezTo>
                      <a:pt x="548" y="257"/>
                      <a:pt x="520" y="251"/>
                      <a:pt x="497" y="251"/>
                    </a:cubicBezTo>
                    <a:cubicBezTo>
                      <a:pt x="434" y="251"/>
                      <a:pt x="377" y="303"/>
                      <a:pt x="377" y="366"/>
                    </a:cubicBezTo>
                    <a:cubicBezTo>
                      <a:pt x="377" y="388"/>
                      <a:pt x="382" y="405"/>
                      <a:pt x="394" y="423"/>
                    </a:cubicBezTo>
                    <a:cubicBezTo>
                      <a:pt x="371" y="405"/>
                      <a:pt x="360" y="377"/>
                      <a:pt x="360" y="343"/>
                    </a:cubicBezTo>
                    <a:cubicBezTo>
                      <a:pt x="360" y="280"/>
                      <a:pt x="411" y="229"/>
                      <a:pt x="474" y="229"/>
                    </a:cubicBezTo>
                    <a:close/>
                  </a:path>
                </a:pathLst>
              </a:custGeom>
              <a:solidFill>
                <a:srgbClr val="A1C65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3" name="Group 32"/>
          <p:cNvGrpSpPr/>
          <p:nvPr/>
        </p:nvGrpSpPr>
        <p:grpSpPr>
          <a:xfrm>
            <a:off x="1677478" y="2838921"/>
            <a:ext cx="2311184" cy="316190"/>
            <a:chOff x="1877563" y="2189991"/>
            <a:chExt cx="2311184" cy="316190"/>
          </a:xfrm>
        </p:grpSpPr>
        <p:cxnSp>
          <p:nvCxnSpPr>
            <p:cNvPr id="64" name="Straight Connector 15"/>
            <p:cNvCxnSpPr/>
            <p:nvPr/>
          </p:nvCxnSpPr>
          <p:spPr>
            <a:xfrm flipH="1">
              <a:off x="1877563" y="2189991"/>
              <a:ext cx="1813219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65" name="Straight Connector 14"/>
            <p:cNvCxnSpPr/>
            <p:nvPr/>
          </p:nvCxnSpPr>
          <p:spPr>
            <a:xfrm flipH="1" flipV="1">
              <a:off x="3690781" y="2189991"/>
              <a:ext cx="497966" cy="31619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6" name="Group 35"/>
          <p:cNvGrpSpPr/>
          <p:nvPr/>
        </p:nvGrpSpPr>
        <p:grpSpPr>
          <a:xfrm>
            <a:off x="3939718" y="2304157"/>
            <a:ext cx="1938822" cy="1938822"/>
            <a:chOff x="4139803" y="1655227"/>
            <a:chExt cx="1938822" cy="1938822"/>
          </a:xfrm>
        </p:grpSpPr>
        <p:sp>
          <p:nvSpPr>
            <p:cNvPr id="67" name="Freeform 5"/>
            <p:cNvSpPr>
              <a:spLocks/>
            </p:cNvSpPr>
            <p:nvPr/>
          </p:nvSpPr>
          <p:spPr bwMode="auto">
            <a:xfrm rot="16200000">
              <a:off x="4139803" y="1655227"/>
              <a:ext cx="1938822" cy="1938822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rgbClr val="A1C6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" name="Freeform 6"/>
            <p:cNvSpPr>
              <a:spLocks/>
            </p:cNvSpPr>
            <p:nvPr/>
          </p:nvSpPr>
          <p:spPr bwMode="auto">
            <a:xfrm rot="16200000">
              <a:off x="4276710" y="1804535"/>
              <a:ext cx="1648624" cy="1650903"/>
            </a:xfrm>
            <a:custGeom>
              <a:avLst/>
              <a:gdLst>
                <a:gd name="T0" fmla="*/ 846 w 916"/>
                <a:gd name="T1" fmla="*/ 458 h 917"/>
                <a:gd name="T2" fmla="*/ 910 w 916"/>
                <a:gd name="T3" fmla="*/ 394 h 917"/>
                <a:gd name="T4" fmla="*/ 835 w 916"/>
                <a:gd name="T5" fmla="*/ 369 h 917"/>
                <a:gd name="T6" fmla="*/ 884 w 916"/>
                <a:gd name="T7" fmla="*/ 292 h 917"/>
                <a:gd name="T8" fmla="*/ 805 w 916"/>
                <a:gd name="T9" fmla="*/ 285 h 917"/>
                <a:gd name="T10" fmla="*/ 834 w 916"/>
                <a:gd name="T11" fmla="*/ 199 h 917"/>
                <a:gd name="T12" fmla="*/ 755 w 916"/>
                <a:gd name="T13" fmla="*/ 210 h 917"/>
                <a:gd name="T14" fmla="*/ 764 w 916"/>
                <a:gd name="T15" fmla="*/ 119 h 917"/>
                <a:gd name="T16" fmla="*/ 690 w 916"/>
                <a:gd name="T17" fmla="*/ 148 h 917"/>
                <a:gd name="T18" fmla="*/ 677 w 916"/>
                <a:gd name="T19" fmla="*/ 58 h 917"/>
                <a:gd name="T20" fmla="*/ 612 w 916"/>
                <a:gd name="T21" fmla="*/ 103 h 917"/>
                <a:gd name="T22" fmla="*/ 579 w 916"/>
                <a:gd name="T23" fmla="*/ 19 h 917"/>
                <a:gd name="T24" fmla="*/ 526 w 916"/>
                <a:gd name="T25" fmla="*/ 77 h 917"/>
                <a:gd name="T26" fmla="*/ 474 w 916"/>
                <a:gd name="T27" fmla="*/ 3 h 917"/>
                <a:gd name="T28" fmla="*/ 436 w 916"/>
                <a:gd name="T29" fmla="*/ 72 h 917"/>
                <a:gd name="T30" fmla="*/ 369 w 916"/>
                <a:gd name="T31" fmla="*/ 12 h 917"/>
                <a:gd name="T32" fmla="*/ 348 w 916"/>
                <a:gd name="T33" fmla="*/ 88 h 917"/>
                <a:gd name="T34" fmla="*/ 268 w 916"/>
                <a:gd name="T35" fmla="*/ 44 h 917"/>
                <a:gd name="T36" fmla="*/ 266 w 916"/>
                <a:gd name="T37" fmla="*/ 123 h 917"/>
                <a:gd name="T38" fmla="*/ 178 w 916"/>
                <a:gd name="T39" fmla="*/ 100 h 917"/>
                <a:gd name="T40" fmla="*/ 194 w 916"/>
                <a:gd name="T41" fmla="*/ 177 h 917"/>
                <a:gd name="T42" fmla="*/ 103 w 916"/>
                <a:gd name="T43" fmla="*/ 174 h 917"/>
                <a:gd name="T44" fmla="*/ 136 w 916"/>
                <a:gd name="T45" fmla="*/ 246 h 917"/>
                <a:gd name="T46" fmla="*/ 47 w 916"/>
                <a:gd name="T47" fmla="*/ 264 h 917"/>
                <a:gd name="T48" fmla="*/ 96 w 916"/>
                <a:gd name="T49" fmla="*/ 326 h 917"/>
                <a:gd name="T50" fmla="*/ 13 w 916"/>
                <a:gd name="T51" fmla="*/ 364 h 917"/>
                <a:gd name="T52" fmla="*/ 75 w 916"/>
                <a:gd name="T53" fmla="*/ 414 h 917"/>
                <a:gd name="T54" fmla="*/ 3 w 916"/>
                <a:gd name="T55" fmla="*/ 470 h 917"/>
                <a:gd name="T56" fmla="*/ 75 w 916"/>
                <a:gd name="T57" fmla="*/ 503 h 917"/>
                <a:gd name="T58" fmla="*/ 18 w 916"/>
                <a:gd name="T59" fmla="*/ 574 h 917"/>
                <a:gd name="T60" fmla="*/ 96 w 916"/>
                <a:gd name="T61" fmla="*/ 591 h 917"/>
                <a:gd name="T62" fmla="*/ 57 w 916"/>
                <a:gd name="T63" fmla="*/ 673 h 917"/>
                <a:gd name="T64" fmla="*/ 136 w 916"/>
                <a:gd name="T65" fmla="*/ 671 h 917"/>
                <a:gd name="T66" fmla="*/ 117 w 916"/>
                <a:gd name="T67" fmla="*/ 760 h 917"/>
                <a:gd name="T68" fmla="*/ 194 w 916"/>
                <a:gd name="T69" fmla="*/ 740 h 917"/>
                <a:gd name="T70" fmla="*/ 196 w 916"/>
                <a:gd name="T71" fmla="*/ 831 h 917"/>
                <a:gd name="T72" fmla="*/ 266 w 916"/>
                <a:gd name="T73" fmla="*/ 793 h 917"/>
                <a:gd name="T74" fmla="*/ 289 w 916"/>
                <a:gd name="T75" fmla="*/ 881 h 917"/>
                <a:gd name="T76" fmla="*/ 348 w 916"/>
                <a:gd name="T77" fmla="*/ 829 h 917"/>
                <a:gd name="T78" fmla="*/ 391 w 916"/>
                <a:gd name="T79" fmla="*/ 909 h 917"/>
                <a:gd name="T80" fmla="*/ 437 w 916"/>
                <a:gd name="T81" fmla="*/ 845 h 917"/>
                <a:gd name="T82" fmla="*/ 497 w 916"/>
                <a:gd name="T83" fmla="*/ 913 h 917"/>
                <a:gd name="T84" fmla="*/ 526 w 916"/>
                <a:gd name="T85" fmla="*/ 839 h 917"/>
                <a:gd name="T86" fmla="*/ 601 w 916"/>
                <a:gd name="T87" fmla="*/ 892 h 917"/>
                <a:gd name="T88" fmla="*/ 612 w 916"/>
                <a:gd name="T89" fmla="*/ 814 h 917"/>
                <a:gd name="T90" fmla="*/ 697 w 916"/>
                <a:gd name="T91" fmla="*/ 847 h 917"/>
                <a:gd name="T92" fmla="*/ 690 w 916"/>
                <a:gd name="T93" fmla="*/ 769 h 917"/>
                <a:gd name="T94" fmla="*/ 780 w 916"/>
                <a:gd name="T95" fmla="*/ 782 h 917"/>
                <a:gd name="T96" fmla="*/ 755 w 916"/>
                <a:gd name="T97" fmla="*/ 707 h 917"/>
                <a:gd name="T98" fmla="*/ 846 w 916"/>
                <a:gd name="T99" fmla="*/ 699 h 917"/>
                <a:gd name="T100" fmla="*/ 805 w 916"/>
                <a:gd name="T101" fmla="*/ 632 h 917"/>
                <a:gd name="T102" fmla="*/ 891 w 916"/>
                <a:gd name="T103" fmla="*/ 604 h 917"/>
                <a:gd name="T104" fmla="*/ 835 w 916"/>
                <a:gd name="T105" fmla="*/ 548 h 917"/>
                <a:gd name="T106" fmla="*/ 913 w 916"/>
                <a:gd name="T107" fmla="*/ 50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6" h="917">
                  <a:moveTo>
                    <a:pt x="880" y="485"/>
                  </a:moveTo>
                  <a:cubicBezTo>
                    <a:pt x="864" y="479"/>
                    <a:pt x="848" y="473"/>
                    <a:pt x="847" y="472"/>
                  </a:cubicBezTo>
                  <a:cubicBezTo>
                    <a:pt x="844" y="469"/>
                    <a:pt x="846" y="459"/>
                    <a:pt x="846" y="459"/>
                  </a:cubicBezTo>
                  <a:cubicBezTo>
                    <a:pt x="846" y="458"/>
                    <a:pt x="846" y="458"/>
                    <a:pt x="846" y="458"/>
                  </a:cubicBezTo>
                  <a:cubicBezTo>
                    <a:pt x="846" y="458"/>
                    <a:pt x="845" y="447"/>
                    <a:pt x="847" y="445"/>
                  </a:cubicBezTo>
                  <a:cubicBezTo>
                    <a:pt x="848" y="443"/>
                    <a:pt x="864" y="439"/>
                    <a:pt x="880" y="433"/>
                  </a:cubicBezTo>
                  <a:cubicBezTo>
                    <a:pt x="896" y="427"/>
                    <a:pt x="912" y="421"/>
                    <a:pt x="913" y="418"/>
                  </a:cubicBezTo>
                  <a:cubicBezTo>
                    <a:pt x="916" y="414"/>
                    <a:pt x="914" y="398"/>
                    <a:pt x="910" y="394"/>
                  </a:cubicBezTo>
                  <a:cubicBezTo>
                    <a:pt x="909" y="392"/>
                    <a:pt x="892" y="389"/>
                    <a:pt x="875" y="387"/>
                  </a:cubicBezTo>
                  <a:cubicBezTo>
                    <a:pt x="858" y="385"/>
                    <a:pt x="841" y="383"/>
                    <a:pt x="840" y="382"/>
                  </a:cubicBezTo>
                  <a:cubicBezTo>
                    <a:pt x="836" y="380"/>
                    <a:pt x="835" y="369"/>
                    <a:pt x="835" y="369"/>
                  </a:cubicBezTo>
                  <a:cubicBezTo>
                    <a:pt x="835" y="369"/>
                    <a:pt x="835" y="369"/>
                    <a:pt x="835" y="369"/>
                  </a:cubicBezTo>
                  <a:cubicBezTo>
                    <a:pt x="835" y="369"/>
                    <a:pt x="832" y="359"/>
                    <a:pt x="833" y="356"/>
                  </a:cubicBezTo>
                  <a:cubicBezTo>
                    <a:pt x="834" y="354"/>
                    <a:pt x="848" y="346"/>
                    <a:pt x="863" y="337"/>
                  </a:cubicBezTo>
                  <a:cubicBezTo>
                    <a:pt x="877" y="328"/>
                    <a:pt x="891" y="317"/>
                    <a:pt x="892" y="315"/>
                  </a:cubicBezTo>
                  <a:cubicBezTo>
                    <a:pt x="894" y="309"/>
                    <a:pt x="888" y="295"/>
                    <a:pt x="884" y="292"/>
                  </a:cubicBezTo>
                  <a:cubicBezTo>
                    <a:pt x="881" y="290"/>
                    <a:pt x="864" y="291"/>
                    <a:pt x="847" y="293"/>
                  </a:cubicBezTo>
                  <a:cubicBezTo>
                    <a:pt x="830" y="295"/>
                    <a:pt x="814" y="297"/>
                    <a:pt x="812" y="296"/>
                  </a:cubicBezTo>
                  <a:cubicBezTo>
                    <a:pt x="808" y="295"/>
                    <a:pt x="805" y="285"/>
                    <a:pt x="805" y="285"/>
                  </a:cubicBezTo>
                  <a:cubicBezTo>
                    <a:pt x="805" y="285"/>
                    <a:pt x="805" y="285"/>
                    <a:pt x="805" y="285"/>
                  </a:cubicBezTo>
                  <a:cubicBezTo>
                    <a:pt x="805" y="285"/>
                    <a:pt x="799" y="275"/>
                    <a:pt x="799" y="272"/>
                  </a:cubicBezTo>
                  <a:cubicBezTo>
                    <a:pt x="800" y="271"/>
                    <a:pt x="812" y="259"/>
                    <a:pt x="824" y="247"/>
                  </a:cubicBezTo>
                  <a:cubicBezTo>
                    <a:pt x="835" y="235"/>
                    <a:pt x="847" y="222"/>
                    <a:pt x="847" y="219"/>
                  </a:cubicBezTo>
                  <a:cubicBezTo>
                    <a:pt x="847" y="213"/>
                    <a:pt x="839" y="200"/>
                    <a:pt x="834" y="199"/>
                  </a:cubicBezTo>
                  <a:cubicBezTo>
                    <a:pt x="831" y="198"/>
                    <a:pt x="815" y="202"/>
                    <a:pt x="798" y="208"/>
                  </a:cubicBezTo>
                  <a:cubicBezTo>
                    <a:pt x="782" y="213"/>
                    <a:pt x="767" y="220"/>
                    <a:pt x="765" y="220"/>
                  </a:cubicBezTo>
                  <a:cubicBezTo>
                    <a:pt x="761" y="219"/>
                    <a:pt x="755" y="210"/>
                    <a:pt x="755" y="210"/>
                  </a:cubicBezTo>
                  <a:cubicBezTo>
                    <a:pt x="755" y="210"/>
                    <a:pt x="755" y="210"/>
                    <a:pt x="755" y="210"/>
                  </a:cubicBezTo>
                  <a:cubicBezTo>
                    <a:pt x="755" y="210"/>
                    <a:pt x="748" y="202"/>
                    <a:pt x="747" y="199"/>
                  </a:cubicBezTo>
                  <a:cubicBezTo>
                    <a:pt x="747" y="197"/>
                    <a:pt x="756" y="183"/>
                    <a:pt x="765" y="169"/>
                  </a:cubicBezTo>
                  <a:cubicBezTo>
                    <a:pt x="774" y="154"/>
                    <a:pt x="782" y="139"/>
                    <a:pt x="781" y="136"/>
                  </a:cubicBezTo>
                  <a:cubicBezTo>
                    <a:pt x="780" y="130"/>
                    <a:pt x="769" y="120"/>
                    <a:pt x="764" y="119"/>
                  </a:cubicBezTo>
                  <a:cubicBezTo>
                    <a:pt x="761" y="119"/>
                    <a:pt x="746" y="127"/>
                    <a:pt x="732" y="136"/>
                  </a:cubicBezTo>
                  <a:cubicBezTo>
                    <a:pt x="717" y="145"/>
                    <a:pt x="703" y="155"/>
                    <a:pt x="701" y="155"/>
                  </a:cubicBezTo>
                  <a:cubicBezTo>
                    <a:pt x="698" y="156"/>
                    <a:pt x="690" y="148"/>
                    <a:pt x="690" y="148"/>
                  </a:cubicBezTo>
                  <a:cubicBezTo>
                    <a:pt x="690" y="148"/>
                    <a:pt x="690" y="148"/>
                    <a:pt x="690" y="148"/>
                  </a:cubicBezTo>
                  <a:cubicBezTo>
                    <a:pt x="690" y="148"/>
                    <a:pt x="681" y="142"/>
                    <a:pt x="680" y="139"/>
                  </a:cubicBezTo>
                  <a:cubicBezTo>
                    <a:pt x="679" y="138"/>
                    <a:pt x="685" y="122"/>
                    <a:pt x="690" y="106"/>
                  </a:cubicBezTo>
                  <a:cubicBezTo>
                    <a:pt x="695" y="90"/>
                    <a:pt x="699" y="73"/>
                    <a:pt x="698" y="70"/>
                  </a:cubicBezTo>
                  <a:cubicBezTo>
                    <a:pt x="696" y="65"/>
                    <a:pt x="683" y="58"/>
                    <a:pt x="677" y="58"/>
                  </a:cubicBezTo>
                  <a:cubicBezTo>
                    <a:pt x="675" y="58"/>
                    <a:pt x="662" y="70"/>
                    <a:pt x="650" y="82"/>
                  </a:cubicBezTo>
                  <a:cubicBezTo>
                    <a:pt x="638" y="94"/>
                    <a:pt x="627" y="107"/>
                    <a:pt x="625" y="108"/>
                  </a:cubicBezTo>
                  <a:cubicBezTo>
                    <a:pt x="622" y="109"/>
                    <a:pt x="612" y="103"/>
                    <a:pt x="612" y="103"/>
                  </a:cubicBezTo>
                  <a:cubicBezTo>
                    <a:pt x="612" y="103"/>
                    <a:pt x="612" y="103"/>
                    <a:pt x="612" y="103"/>
                  </a:cubicBezTo>
                  <a:cubicBezTo>
                    <a:pt x="612" y="103"/>
                    <a:pt x="602" y="100"/>
                    <a:pt x="600" y="97"/>
                  </a:cubicBezTo>
                  <a:cubicBezTo>
                    <a:pt x="599" y="95"/>
                    <a:pt x="601" y="79"/>
                    <a:pt x="602" y="62"/>
                  </a:cubicBezTo>
                  <a:cubicBezTo>
                    <a:pt x="604" y="45"/>
                    <a:pt x="604" y="28"/>
                    <a:pt x="602" y="26"/>
                  </a:cubicBezTo>
                  <a:cubicBezTo>
                    <a:pt x="599" y="21"/>
                    <a:pt x="584" y="17"/>
                    <a:pt x="579" y="19"/>
                  </a:cubicBezTo>
                  <a:cubicBezTo>
                    <a:pt x="577" y="19"/>
                    <a:pt x="567" y="34"/>
                    <a:pt x="558" y="48"/>
                  </a:cubicBezTo>
                  <a:cubicBezTo>
                    <a:pt x="549" y="63"/>
                    <a:pt x="541" y="78"/>
                    <a:pt x="540" y="79"/>
                  </a:cubicBezTo>
                  <a:cubicBezTo>
                    <a:pt x="537" y="81"/>
                    <a:pt x="526" y="78"/>
                    <a:pt x="526" y="78"/>
                  </a:cubicBezTo>
                  <a:cubicBezTo>
                    <a:pt x="526" y="77"/>
                    <a:pt x="526" y="77"/>
                    <a:pt x="526" y="77"/>
                  </a:cubicBezTo>
                  <a:cubicBezTo>
                    <a:pt x="526" y="77"/>
                    <a:pt x="515" y="77"/>
                    <a:pt x="513" y="74"/>
                  </a:cubicBezTo>
                  <a:cubicBezTo>
                    <a:pt x="512" y="73"/>
                    <a:pt x="510" y="56"/>
                    <a:pt x="507" y="40"/>
                  </a:cubicBezTo>
                  <a:cubicBezTo>
                    <a:pt x="504" y="23"/>
                    <a:pt x="501" y="6"/>
                    <a:pt x="499" y="4"/>
                  </a:cubicBezTo>
                  <a:cubicBezTo>
                    <a:pt x="494" y="0"/>
                    <a:pt x="479" y="0"/>
                    <a:pt x="474" y="3"/>
                  </a:cubicBezTo>
                  <a:cubicBezTo>
                    <a:pt x="472" y="4"/>
                    <a:pt x="466" y="20"/>
                    <a:pt x="461" y="37"/>
                  </a:cubicBezTo>
                  <a:cubicBezTo>
                    <a:pt x="456" y="53"/>
                    <a:pt x="451" y="69"/>
                    <a:pt x="450" y="71"/>
                  </a:cubicBezTo>
                  <a:cubicBezTo>
                    <a:pt x="447" y="73"/>
                    <a:pt x="437" y="72"/>
                    <a:pt x="437" y="72"/>
                  </a:cubicBezTo>
                  <a:cubicBezTo>
                    <a:pt x="436" y="72"/>
                    <a:pt x="436" y="72"/>
                    <a:pt x="436" y="72"/>
                  </a:cubicBezTo>
                  <a:cubicBezTo>
                    <a:pt x="436" y="72"/>
                    <a:pt x="426" y="74"/>
                    <a:pt x="423" y="72"/>
                  </a:cubicBezTo>
                  <a:cubicBezTo>
                    <a:pt x="421" y="71"/>
                    <a:pt x="416" y="56"/>
                    <a:pt x="409" y="40"/>
                  </a:cubicBezTo>
                  <a:cubicBezTo>
                    <a:pt x="403" y="24"/>
                    <a:pt x="395" y="9"/>
                    <a:pt x="393" y="7"/>
                  </a:cubicBezTo>
                  <a:cubicBezTo>
                    <a:pt x="388" y="5"/>
                    <a:pt x="373" y="8"/>
                    <a:pt x="369" y="12"/>
                  </a:cubicBezTo>
                  <a:cubicBezTo>
                    <a:pt x="367" y="13"/>
                    <a:pt x="365" y="31"/>
                    <a:pt x="363" y="47"/>
                  </a:cubicBezTo>
                  <a:cubicBezTo>
                    <a:pt x="362" y="65"/>
                    <a:pt x="362" y="81"/>
                    <a:pt x="361" y="83"/>
                  </a:cubicBezTo>
                  <a:cubicBezTo>
                    <a:pt x="359" y="86"/>
                    <a:pt x="348" y="88"/>
                    <a:pt x="348" y="88"/>
                  </a:cubicBezTo>
                  <a:cubicBezTo>
                    <a:pt x="348" y="88"/>
                    <a:pt x="348" y="88"/>
                    <a:pt x="348" y="88"/>
                  </a:cubicBezTo>
                  <a:cubicBezTo>
                    <a:pt x="348" y="88"/>
                    <a:pt x="338" y="92"/>
                    <a:pt x="335" y="91"/>
                  </a:cubicBezTo>
                  <a:cubicBezTo>
                    <a:pt x="333" y="90"/>
                    <a:pt x="324" y="76"/>
                    <a:pt x="314" y="63"/>
                  </a:cubicBezTo>
                  <a:cubicBezTo>
                    <a:pt x="304" y="49"/>
                    <a:pt x="293" y="35"/>
                    <a:pt x="290" y="35"/>
                  </a:cubicBezTo>
                  <a:cubicBezTo>
                    <a:pt x="285" y="33"/>
                    <a:pt x="271" y="40"/>
                    <a:pt x="268" y="44"/>
                  </a:cubicBezTo>
                  <a:cubicBezTo>
                    <a:pt x="267" y="47"/>
                    <a:pt x="269" y="64"/>
                    <a:pt x="271" y="81"/>
                  </a:cubicBezTo>
                  <a:cubicBezTo>
                    <a:pt x="274" y="97"/>
                    <a:pt x="277" y="114"/>
                    <a:pt x="277" y="116"/>
                  </a:cubicBezTo>
                  <a:cubicBezTo>
                    <a:pt x="276" y="119"/>
                    <a:pt x="266" y="123"/>
                    <a:pt x="266" y="123"/>
                  </a:cubicBezTo>
                  <a:cubicBezTo>
                    <a:pt x="266" y="123"/>
                    <a:pt x="266" y="123"/>
                    <a:pt x="266" y="123"/>
                  </a:cubicBezTo>
                  <a:cubicBezTo>
                    <a:pt x="266" y="123"/>
                    <a:pt x="257" y="130"/>
                    <a:pt x="253" y="129"/>
                  </a:cubicBezTo>
                  <a:cubicBezTo>
                    <a:pt x="252" y="129"/>
                    <a:pt x="240" y="118"/>
                    <a:pt x="227" y="107"/>
                  </a:cubicBezTo>
                  <a:cubicBezTo>
                    <a:pt x="214" y="96"/>
                    <a:pt x="200" y="85"/>
                    <a:pt x="197" y="85"/>
                  </a:cubicBezTo>
                  <a:cubicBezTo>
                    <a:pt x="192" y="85"/>
                    <a:pt x="179" y="95"/>
                    <a:pt x="178" y="100"/>
                  </a:cubicBezTo>
                  <a:cubicBezTo>
                    <a:pt x="177" y="102"/>
                    <a:pt x="183" y="118"/>
                    <a:pt x="189" y="134"/>
                  </a:cubicBezTo>
                  <a:cubicBezTo>
                    <a:pt x="196" y="150"/>
                    <a:pt x="203" y="165"/>
                    <a:pt x="203" y="167"/>
                  </a:cubicBezTo>
                  <a:cubicBezTo>
                    <a:pt x="203" y="171"/>
                    <a:pt x="194" y="177"/>
                    <a:pt x="194" y="177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4" y="177"/>
                    <a:pt x="186" y="185"/>
                    <a:pt x="183" y="186"/>
                  </a:cubicBezTo>
                  <a:cubicBezTo>
                    <a:pt x="181" y="186"/>
                    <a:pt x="167" y="178"/>
                    <a:pt x="152" y="170"/>
                  </a:cubicBezTo>
                  <a:cubicBezTo>
                    <a:pt x="137" y="162"/>
                    <a:pt x="121" y="155"/>
                    <a:pt x="118" y="156"/>
                  </a:cubicBezTo>
                  <a:cubicBezTo>
                    <a:pt x="113" y="157"/>
                    <a:pt x="103" y="169"/>
                    <a:pt x="103" y="174"/>
                  </a:cubicBezTo>
                  <a:cubicBezTo>
                    <a:pt x="103" y="177"/>
                    <a:pt x="112" y="191"/>
                    <a:pt x="122" y="205"/>
                  </a:cubicBezTo>
                  <a:cubicBezTo>
                    <a:pt x="132" y="219"/>
                    <a:pt x="142" y="232"/>
                    <a:pt x="143" y="234"/>
                  </a:cubicBezTo>
                  <a:cubicBezTo>
                    <a:pt x="143" y="238"/>
                    <a:pt x="136" y="246"/>
                    <a:pt x="136" y="246"/>
                  </a:cubicBezTo>
                  <a:cubicBezTo>
                    <a:pt x="136" y="246"/>
                    <a:pt x="136" y="246"/>
                    <a:pt x="136" y="246"/>
                  </a:cubicBezTo>
                  <a:cubicBezTo>
                    <a:pt x="136" y="246"/>
                    <a:pt x="131" y="256"/>
                    <a:pt x="128" y="257"/>
                  </a:cubicBezTo>
                  <a:cubicBezTo>
                    <a:pt x="126" y="257"/>
                    <a:pt x="110" y="253"/>
                    <a:pt x="94" y="248"/>
                  </a:cubicBezTo>
                  <a:cubicBezTo>
                    <a:pt x="77" y="244"/>
                    <a:pt x="60" y="241"/>
                    <a:pt x="58" y="242"/>
                  </a:cubicBezTo>
                  <a:cubicBezTo>
                    <a:pt x="52" y="245"/>
                    <a:pt x="46" y="259"/>
                    <a:pt x="47" y="264"/>
                  </a:cubicBezTo>
                  <a:cubicBezTo>
                    <a:pt x="47" y="266"/>
                    <a:pt x="60" y="279"/>
                    <a:pt x="72" y="290"/>
                  </a:cubicBezTo>
                  <a:cubicBezTo>
                    <a:pt x="85" y="301"/>
                    <a:pt x="98" y="311"/>
                    <a:pt x="99" y="313"/>
                  </a:cubicBezTo>
                  <a:cubicBezTo>
                    <a:pt x="101" y="317"/>
                    <a:pt x="96" y="326"/>
                    <a:pt x="96" y="326"/>
                  </a:cubicBezTo>
                  <a:cubicBezTo>
                    <a:pt x="96" y="326"/>
                    <a:pt x="96" y="326"/>
                    <a:pt x="96" y="326"/>
                  </a:cubicBezTo>
                  <a:cubicBezTo>
                    <a:pt x="95" y="326"/>
                    <a:pt x="93" y="337"/>
                    <a:pt x="90" y="339"/>
                  </a:cubicBezTo>
                  <a:cubicBezTo>
                    <a:pt x="89" y="340"/>
                    <a:pt x="72" y="339"/>
                    <a:pt x="55" y="338"/>
                  </a:cubicBezTo>
                  <a:cubicBezTo>
                    <a:pt x="38" y="338"/>
                    <a:pt x="21" y="339"/>
                    <a:pt x="19" y="341"/>
                  </a:cubicBezTo>
                  <a:cubicBezTo>
                    <a:pt x="14" y="344"/>
                    <a:pt x="11" y="359"/>
                    <a:pt x="13" y="364"/>
                  </a:cubicBezTo>
                  <a:cubicBezTo>
                    <a:pt x="14" y="367"/>
                    <a:pt x="29" y="376"/>
                    <a:pt x="44" y="383"/>
                  </a:cubicBezTo>
                  <a:cubicBezTo>
                    <a:pt x="59" y="391"/>
                    <a:pt x="74" y="398"/>
                    <a:pt x="76" y="400"/>
                  </a:cubicBezTo>
                  <a:cubicBezTo>
                    <a:pt x="78" y="403"/>
                    <a:pt x="75" y="413"/>
                    <a:pt x="75" y="413"/>
                  </a:cubicBezTo>
                  <a:cubicBezTo>
                    <a:pt x="75" y="414"/>
                    <a:pt x="75" y="414"/>
                    <a:pt x="75" y="414"/>
                  </a:cubicBezTo>
                  <a:cubicBezTo>
                    <a:pt x="75" y="414"/>
                    <a:pt x="75" y="424"/>
                    <a:pt x="72" y="427"/>
                  </a:cubicBezTo>
                  <a:cubicBezTo>
                    <a:pt x="71" y="428"/>
                    <a:pt x="55" y="431"/>
                    <a:pt x="38" y="435"/>
                  </a:cubicBezTo>
                  <a:cubicBezTo>
                    <a:pt x="22" y="439"/>
                    <a:pt x="5" y="443"/>
                    <a:pt x="3" y="445"/>
                  </a:cubicBezTo>
                  <a:cubicBezTo>
                    <a:pt x="0" y="450"/>
                    <a:pt x="0" y="465"/>
                    <a:pt x="3" y="470"/>
                  </a:cubicBezTo>
                  <a:cubicBezTo>
                    <a:pt x="5" y="472"/>
                    <a:pt x="21" y="477"/>
                    <a:pt x="38" y="481"/>
                  </a:cubicBezTo>
                  <a:cubicBezTo>
                    <a:pt x="54" y="485"/>
                    <a:pt x="71" y="489"/>
                    <a:pt x="72" y="490"/>
                  </a:cubicBezTo>
                  <a:cubicBezTo>
                    <a:pt x="75" y="492"/>
                    <a:pt x="75" y="503"/>
                    <a:pt x="75" y="503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5" y="503"/>
                    <a:pt x="77" y="514"/>
                    <a:pt x="76" y="517"/>
                  </a:cubicBezTo>
                  <a:cubicBezTo>
                    <a:pt x="75" y="519"/>
                    <a:pt x="59" y="525"/>
                    <a:pt x="44" y="533"/>
                  </a:cubicBezTo>
                  <a:cubicBezTo>
                    <a:pt x="29" y="540"/>
                    <a:pt x="14" y="548"/>
                    <a:pt x="13" y="551"/>
                  </a:cubicBezTo>
                  <a:cubicBezTo>
                    <a:pt x="10" y="556"/>
                    <a:pt x="14" y="571"/>
                    <a:pt x="18" y="574"/>
                  </a:cubicBezTo>
                  <a:cubicBezTo>
                    <a:pt x="20" y="576"/>
                    <a:pt x="37" y="577"/>
                    <a:pt x="54" y="578"/>
                  </a:cubicBezTo>
                  <a:cubicBezTo>
                    <a:pt x="71" y="578"/>
                    <a:pt x="88" y="577"/>
                    <a:pt x="90" y="578"/>
                  </a:cubicBezTo>
                  <a:cubicBezTo>
                    <a:pt x="93" y="580"/>
                    <a:pt x="96" y="591"/>
                    <a:pt x="96" y="591"/>
                  </a:cubicBezTo>
                  <a:cubicBezTo>
                    <a:pt x="96" y="591"/>
                    <a:pt x="96" y="591"/>
                    <a:pt x="96" y="591"/>
                  </a:cubicBezTo>
                  <a:cubicBezTo>
                    <a:pt x="96" y="591"/>
                    <a:pt x="100" y="601"/>
                    <a:pt x="99" y="604"/>
                  </a:cubicBezTo>
                  <a:cubicBezTo>
                    <a:pt x="99" y="606"/>
                    <a:pt x="86" y="615"/>
                    <a:pt x="72" y="626"/>
                  </a:cubicBezTo>
                  <a:cubicBezTo>
                    <a:pt x="59" y="637"/>
                    <a:pt x="47" y="649"/>
                    <a:pt x="46" y="651"/>
                  </a:cubicBezTo>
                  <a:cubicBezTo>
                    <a:pt x="45" y="657"/>
                    <a:pt x="52" y="671"/>
                    <a:pt x="57" y="673"/>
                  </a:cubicBezTo>
                  <a:cubicBezTo>
                    <a:pt x="59" y="674"/>
                    <a:pt x="76" y="672"/>
                    <a:pt x="93" y="668"/>
                  </a:cubicBezTo>
                  <a:cubicBezTo>
                    <a:pt x="110" y="664"/>
                    <a:pt x="126" y="660"/>
                    <a:pt x="128" y="660"/>
                  </a:cubicBezTo>
                  <a:cubicBezTo>
                    <a:pt x="131" y="661"/>
                    <a:pt x="136" y="671"/>
                    <a:pt x="136" y="671"/>
                  </a:cubicBezTo>
                  <a:cubicBezTo>
                    <a:pt x="136" y="671"/>
                    <a:pt x="136" y="671"/>
                    <a:pt x="136" y="671"/>
                  </a:cubicBezTo>
                  <a:cubicBezTo>
                    <a:pt x="136" y="671"/>
                    <a:pt x="143" y="680"/>
                    <a:pt x="143" y="683"/>
                  </a:cubicBezTo>
                  <a:cubicBezTo>
                    <a:pt x="143" y="685"/>
                    <a:pt x="132" y="697"/>
                    <a:pt x="122" y="711"/>
                  </a:cubicBezTo>
                  <a:cubicBezTo>
                    <a:pt x="111" y="724"/>
                    <a:pt x="102" y="739"/>
                    <a:pt x="102" y="741"/>
                  </a:cubicBezTo>
                  <a:cubicBezTo>
                    <a:pt x="102" y="747"/>
                    <a:pt x="112" y="759"/>
                    <a:pt x="117" y="760"/>
                  </a:cubicBezTo>
                  <a:cubicBezTo>
                    <a:pt x="120" y="761"/>
                    <a:pt x="136" y="754"/>
                    <a:pt x="151" y="747"/>
                  </a:cubicBezTo>
                  <a:cubicBezTo>
                    <a:pt x="166" y="739"/>
                    <a:pt x="181" y="731"/>
                    <a:pt x="183" y="731"/>
                  </a:cubicBezTo>
                  <a:cubicBezTo>
                    <a:pt x="187" y="731"/>
                    <a:pt x="194" y="740"/>
                    <a:pt x="194" y="740"/>
                  </a:cubicBezTo>
                  <a:cubicBezTo>
                    <a:pt x="194" y="740"/>
                    <a:pt x="194" y="740"/>
                    <a:pt x="194" y="740"/>
                  </a:cubicBezTo>
                  <a:cubicBezTo>
                    <a:pt x="194" y="740"/>
                    <a:pt x="202" y="747"/>
                    <a:pt x="203" y="750"/>
                  </a:cubicBezTo>
                  <a:cubicBezTo>
                    <a:pt x="203" y="751"/>
                    <a:pt x="196" y="766"/>
                    <a:pt x="189" y="782"/>
                  </a:cubicBezTo>
                  <a:cubicBezTo>
                    <a:pt x="182" y="797"/>
                    <a:pt x="176" y="813"/>
                    <a:pt x="177" y="816"/>
                  </a:cubicBezTo>
                  <a:cubicBezTo>
                    <a:pt x="178" y="822"/>
                    <a:pt x="191" y="831"/>
                    <a:pt x="196" y="831"/>
                  </a:cubicBezTo>
                  <a:cubicBezTo>
                    <a:pt x="199" y="831"/>
                    <a:pt x="213" y="821"/>
                    <a:pt x="226" y="810"/>
                  </a:cubicBezTo>
                  <a:cubicBezTo>
                    <a:pt x="239" y="799"/>
                    <a:pt x="252" y="788"/>
                    <a:pt x="254" y="787"/>
                  </a:cubicBezTo>
                  <a:cubicBezTo>
                    <a:pt x="257" y="787"/>
                    <a:pt x="266" y="793"/>
                    <a:pt x="266" y="793"/>
                  </a:cubicBezTo>
                  <a:cubicBezTo>
                    <a:pt x="266" y="793"/>
                    <a:pt x="266" y="793"/>
                    <a:pt x="266" y="793"/>
                  </a:cubicBezTo>
                  <a:cubicBezTo>
                    <a:pt x="266" y="793"/>
                    <a:pt x="276" y="798"/>
                    <a:pt x="277" y="801"/>
                  </a:cubicBezTo>
                  <a:cubicBezTo>
                    <a:pt x="278" y="803"/>
                    <a:pt x="274" y="819"/>
                    <a:pt x="271" y="835"/>
                  </a:cubicBezTo>
                  <a:cubicBezTo>
                    <a:pt x="268" y="852"/>
                    <a:pt x="265" y="869"/>
                    <a:pt x="267" y="872"/>
                  </a:cubicBezTo>
                  <a:cubicBezTo>
                    <a:pt x="269" y="877"/>
                    <a:pt x="284" y="883"/>
                    <a:pt x="289" y="881"/>
                  </a:cubicBezTo>
                  <a:cubicBezTo>
                    <a:pt x="291" y="881"/>
                    <a:pt x="303" y="868"/>
                    <a:pt x="313" y="854"/>
                  </a:cubicBezTo>
                  <a:cubicBezTo>
                    <a:pt x="324" y="841"/>
                    <a:pt x="333" y="827"/>
                    <a:pt x="335" y="826"/>
                  </a:cubicBezTo>
                  <a:cubicBezTo>
                    <a:pt x="338" y="824"/>
                    <a:pt x="348" y="829"/>
                    <a:pt x="348" y="829"/>
                  </a:cubicBezTo>
                  <a:cubicBezTo>
                    <a:pt x="348" y="829"/>
                    <a:pt x="348" y="829"/>
                    <a:pt x="348" y="829"/>
                  </a:cubicBezTo>
                  <a:cubicBezTo>
                    <a:pt x="348" y="829"/>
                    <a:pt x="359" y="831"/>
                    <a:pt x="361" y="834"/>
                  </a:cubicBezTo>
                  <a:cubicBezTo>
                    <a:pt x="362" y="835"/>
                    <a:pt x="362" y="852"/>
                    <a:pt x="363" y="869"/>
                  </a:cubicBezTo>
                  <a:cubicBezTo>
                    <a:pt x="364" y="886"/>
                    <a:pt x="365" y="903"/>
                    <a:pt x="367" y="905"/>
                  </a:cubicBezTo>
                  <a:cubicBezTo>
                    <a:pt x="371" y="909"/>
                    <a:pt x="386" y="912"/>
                    <a:pt x="391" y="909"/>
                  </a:cubicBezTo>
                  <a:cubicBezTo>
                    <a:pt x="393" y="908"/>
                    <a:pt x="401" y="893"/>
                    <a:pt x="408" y="877"/>
                  </a:cubicBezTo>
                  <a:cubicBezTo>
                    <a:pt x="415" y="862"/>
                    <a:pt x="422" y="846"/>
                    <a:pt x="423" y="845"/>
                  </a:cubicBezTo>
                  <a:cubicBezTo>
                    <a:pt x="426" y="842"/>
                    <a:pt x="436" y="844"/>
                    <a:pt x="436" y="844"/>
                  </a:cubicBezTo>
                  <a:cubicBezTo>
                    <a:pt x="437" y="845"/>
                    <a:pt x="437" y="845"/>
                    <a:pt x="437" y="845"/>
                  </a:cubicBezTo>
                  <a:cubicBezTo>
                    <a:pt x="437" y="845"/>
                    <a:pt x="448" y="844"/>
                    <a:pt x="450" y="846"/>
                  </a:cubicBezTo>
                  <a:cubicBezTo>
                    <a:pt x="451" y="847"/>
                    <a:pt x="455" y="864"/>
                    <a:pt x="460" y="880"/>
                  </a:cubicBezTo>
                  <a:cubicBezTo>
                    <a:pt x="465" y="896"/>
                    <a:pt x="470" y="912"/>
                    <a:pt x="473" y="914"/>
                  </a:cubicBezTo>
                  <a:cubicBezTo>
                    <a:pt x="477" y="917"/>
                    <a:pt x="493" y="916"/>
                    <a:pt x="497" y="913"/>
                  </a:cubicBezTo>
                  <a:cubicBezTo>
                    <a:pt x="499" y="911"/>
                    <a:pt x="503" y="894"/>
                    <a:pt x="506" y="878"/>
                  </a:cubicBezTo>
                  <a:cubicBezTo>
                    <a:pt x="510" y="861"/>
                    <a:pt x="512" y="844"/>
                    <a:pt x="513" y="843"/>
                  </a:cubicBezTo>
                  <a:cubicBezTo>
                    <a:pt x="515" y="840"/>
                    <a:pt x="526" y="839"/>
                    <a:pt x="526" y="839"/>
                  </a:cubicBezTo>
                  <a:cubicBezTo>
                    <a:pt x="526" y="839"/>
                    <a:pt x="526" y="839"/>
                    <a:pt x="526" y="839"/>
                  </a:cubicBezTo>
                  <a:cubicBezTo>
                    <a:pt x="526" y="839"/>
                    <a:pt x="537" y="837"/>
                    <a:pt x="540" y="838"/>
                  </a:cubicBezTo>
                  <a:cubicBezTo>
                    <a:pt x="541" y="839"/>
                    <a:pt x="549" y="854"/>
                    <a:pt x="557" y="868"/>
                  </a:cubicBezTo>
                  <a:cubicBezTo>
                    <a:pt x="565" y="883"/>
                    <a:pt x="575" y="898"/>
                    <a:pt x="577" y="899"/>
                  </a:cubicBezTo>
                  <a:cubicBezTo>
                    <a:pt x="583" y="901"/>
                    <a:pt x="597" y="896"/>
                    <a:pt x="601" y="892"/>
                  </a:cubicBezTo>
                  <a:cubicBezTo>
                    <a:pt x="602" y="890"/>
                    <a:pt x="602" y="873"/>
                    <a:pt x="602" y="855"/>
                  </a:cubicBezTo>
                  <a:cubicBezTo>
                    <a:pt x="601" y="838"/>
                    <a:pt x="600" y="822"/>
                    <a:pt x="600" y="820"/>
                  </a:cubicBezTo>
                  <a:cubicBezTo>
                    <a:pt x="602" y="816"/>
                    <a:pt x="612" y="814"/>
                    <a:pt x="612" y="814"/>
                  </a:cubicBezTo>
                  <a:cubicBezTo>
                    <a:pt x="612" y="814"/>
                    <a:pt x="612" y="814"/>
                    <a:pt x="612" y="814"/>
                  </a:cubicBezTo>
                  <a:cubicBezTo>
                    <a:pt x="612" y="814"/>
                    <a:pt x="622" y="808"/>
                    <a:pt x="625" y="809"/>
                  </a:cubicBezTo>
                  <a:cubicBezTo>
                    <a:pt x="627" y="809"/>
                    <a:pt x="638" y="822"/>
                    <a:pt x="649" y="835"/>
                  </a:cubicBezTo>
                  <a:cubicBezTo>
                    <a:pt x="661" y="847"/>
                    <a:pt x="673" y="859"/>
                    <a:pt x="676" y="860"/>
                  </a:cubicBezTo>
                  <a:cubicBezTo>
                    <a:pt x="681" y="860"/>
                    <a:pt x="695" y="852"/>
                    <a:pt x="697" y="847"/>
                  </a:cubicBezTo>
                  <a:cubicBezTo>
                    <a:pt x="698" y="845"/>
                    <a:pt x="694" y="828"/>
                    <a:pt x="689" y="812"/>
                  </a:cubicBezTo>
                  <a:cubicBezTo>
                    <a:pt x="685" y="795"/>
                    <a:pt x="679" y="779"/>
                    <a:pt x="680" y="778"/>
                  </a:cubicBezTo>
                  <a:cubicBezTo>
                    <a:pt x="680" y="774"/>
                    <a:pt x="690" y="769"/>
                    <a:pt x="690" y="769"/>
                  </a:cubicBezTo>
                  <a:cubicBezTo>
                    <a:pt x="690" y="769"/>
                    <a:pt x="690" y="769"/>
                    <a:pt x="690" y="769"/>
                  </a:cubicBezTo>
                  <a:cubicBezTo>
                    <a:pt x="690" y="769"/>
                    <a:pt x="698" y="761"/>
                    <a:pt x="702" y="761"/>
                  </a:cubicBezTo>
                  <a:cubicBezTo>
                    <a:pt x="703" y="761"/>
                    <a:pt x="717" y="771"/>
                    <a:pt x="731" y="781"/>
                  </a:cubicBezTo>
                  <a:cubicBezTo>
                    <a:pt x="745" y="790"/>
                    <a:pt x="759" y="799"/>
                    <a:pt x="762" y="799"/>
                  </a:cubicBezTo>
                  <a:cubicBezTo>
                    <a:pt x="768" y="798"/>
                    <a:pt x="779" y="787"/>
                    <a:pt x="780" y="782"/>
                  </a:cubicBezTo>
                  <a:cubicBezTo>
                    <a:pt x="780" y="780"/>
                    <a:pt x="773" y="764"/>
                    <a:pt x="765" y="749"/>
                  </a:cubicBezTo>
                  <a:cubicBezTo>
                    <a:pt x="756" y="734"/>
                    <a:pt x="748" y="720"/>
                    <a:pt x="747" y="718"/>
                  </a:cubicBezTo>
                  <a:cubicBezTo>
                    <a:pt x="747" y="714"/>
                    <a:pt x="755" y="707"/>
                    <a:pt x="755" y="707"/>
                  </a:cubicBezTo>
                  <a:cubicBezTo>
                    <a:pt x="755" y="707"/>
                    <a:pt x="755" y="707"/>
                    <a:pt x="755" y="707"/>
                  </a:cubicBezTo>
                  <a:cubicBezTo>
                    <a:pt x="755" y="707"/>
                    <a:pt x="762" y="698"/>
                    <a:pt x="765" y="697"/>
                  </a:cubicBezTo>
                  <a:cubicBezTo>
                    <a:pt x="767" y="697"/>
                    <a:pt x="782" y="703"/>
                    <a:pt x="798" y="709"/>
                  </a:cubicBezTo>
                  <a:cubicBezTo>
                    <a:pt x="813" y="715"/>
                    <a:pt x="830" y="721"/>
                    <a:pt x="833" y="720"/>
                  </a:cubicBezTo>
                  <a:cubicBezTo>
                    <a:pt x="838" y="718"/>
                    <a:pt x="846" y="705"/>
                    <a:pt x="846" y="699"/>
                  </a:cubicBezTo>
                  <a:cubicBezTo>
                    <a:pt x="846" y="697"/>
                    <a:pt x="835" y="683"/>
                    <a:pt x="824" y="671"/>
                  </a:cubicBezTo>
                  <a:cubicBezTo>
                    <a:pt x="812" y="658"/>
                    <a:pt x="800" y="646"/>
                    <a:pt x="800" y="645"/>
                  </a:cubicBezTo>
                  <a:cubicBezTo>
                    <a:pt x="799" y="641"/>
                    <a:pt x="805" y="632"/>
                    <a:pt x="805" y="632"/>
                  </a:cubicBezTo>
                  <a:cubicBezTo>
                    <a:pt x="805" y="632"/>
                    <a:pt x="805" y="632"/>
                    <a:pt x="805" y="632"/>
                  </a:cubicBezTo>
                  <a:cubicBezTo>
                    <a:pt x="805" y="632"/>
                    <a:pt x="809" y="622"/>
                    <a:pt x="812" y="620"/>
                  </a:cubicBezTo>
                  <a:cubicBezTo>
                    <a:pt x="813" y="619"/>
                    <a:pt x="830" y="622"/>
                    <a:pt x="846" y="624"/>
                  </a:cubicBezTo>
                  <a:cubicBezTo>
                    <a:pt x="863" y="627"/>
                    <a:pt x="880" y="628"/>
                    <a:pt x="883" y="626"/>
                  </a:cubicBezTo>
                  <a:cubicBezTo>
                    <a:pt x="888" y="624"/>
                    <a:pt x="893" y="609"/>
                    <a:pt x="891" y="604"/>
                  </a:cubicBezTo>
                  <a:cubicBezTo>
                    <a:pt x="891" y="601"/>
                    <a:pt x="877" y="591"/>
                    <a:pt x="863" y="581"/>
                  </a:cubicBezTo>
                  <a:cubicBezTo>
                    <a:pt x="849" y="571"/>
                    <a:pt x="834" y="563"/>
                    <a:pt x="833" y="561"/>
                  </a:cubicBezTo>
                  <a:cubicBezTo>
                    <a:pt x="831" y="558"/>
                    <a:pt x="835" y="548"/>
                    <a:pt x="835" y="548"/>
                  </a:cubicBezTo>
                  <a:cubicBezTo>
                    <a:pt x="835" y="548"/>
                    <a:pt x="835" y="548"/>
                    <a:pt x="835" y="548"/>
                  </a:cubicBezTo>
                  <a:cubicBezTo>
                    <a:pt x="836" y="548"/>
                    <a:pt x="837" y="537"/>
                    <a:pt x="840" y="535"/>
                  </a:cubicBezTo>
                  <a:cubicBezTo>
                    <a:pt x="841" y="533"/>
                    <a:pt x="857" y="533"/>
                    <a:pt x="874" y="531"/>
                  </a:cubicBezTo>
                  <a:cubicBezTo>
                    <a:pt x="891" y="529"/>
                    <a:pt x="908" y="526"/>
                    <a:pt x="910" y="524"/>
                  </a:cubicBezTo>
                  <a:cubicBezTo>
                    <a:pt x="914" y="520"/>
                    <a:pt x="916" y="505"/>
                    <a:pt x="913" y="500"/>
                  </a:cubicBezTo>
                  <a:cubicBezTo>
                    <a:pt x="912" y="498"/>
                    <a:pt x="896" y="491"/>
                    <a:pt x="880" y="48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69" name="Group 22"/>
            <p:cNvGrpSpPr/>
            <p:nvPr/>
          </p:nvGrpSpPr>
          <p:grpSpPr>
            <a:xfrm>
              <a:off x="4484497" y="2014601"/>
              <a:ext cx="1231530" cy="1230770"/>
              <a:chOff x="4484497" y="2014601"/>
              <a:chExt cx="1231530" cy="1230770"/>
            </a:xfrm>
          </p:grpSpPr>
          <p:sp>
            <p:nvSpPr>
              <p:cNvPr id="70" name="Oval 7"/>
              <p:cNvSpPr>
                <a:spLocks noChangeArrowheads="1"/>
              </p:cNvSpPr>
              <p:nvPr/>
            </p:nvSpPr>
            <p:spPr bwMode="auto">
              <a:xfrm rot="16200000">
                <a:off x="4484877" y="2014221"/>
                <a:ext cx="1230770" cy="123153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90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1" name="AutoShape 38"/>
              <p:cNvSpPr>
                <a:spLocks/>
              </p:cNvSpPr>
              <p:nvPr/>
            </p:nvSpPr>
            <p:spPr bwMode="auto">
              <a:xfrm>
                <a:off x="4901651" y="2426097"/>
                <a:ext cx="415125" cy="418343"/>
              </a:xfrm>
              <a:custGeom>
                <a:avLst/>
                <a:gdLst>
                  <a:gd name="T0" fmla="*/ 16241 w 21600"/>
                  <a:gd name="T1" fmla="*/ 491 h 21600"/>
                  <a:gd name="T2" fmla="*/ 15753 w 21600"/>
                  <a:gd name="T3" fmla="*/ 0 h 21600"/>
                  <a:gd name="T4" fmla="*/ 5847 w 21600"/>
                  <a:gd name="T5" fmla="*/ 0 h 21600"/>
                  <a:gd name="T6" fmla="*/ 5359 w 21600"/>
                  <a:gd name="T7" fmla="*/ 491 h 21600"/>
                  <a:gd name="T8" fmla="*/ 5359 w 21600"/>
                  <a:gd name="T9" fmla="*/ 5400 h 21600"/>
                  <a:gd name="T10" fmla="*/ 16241 w 21600"/>
                  <a:gd name="T11" fmla="*/ 5400 h 21600"/>
                  <a:gd name="T12" fmla="*/ 16241 w 21600"/>
                  <a:gd name="T13" fmla="*/ 491 h 21600"/>
                  <a:gd name="T14" fmla="*/ 16403 w 21600"/>
                  <a:gd name="T15" fmla="*/ 16691 h 21600"/>
                  <a:gd name="T16" fmla="*/ 15916 w 21600"/>
                  <a:gd name="T17" fmla="*/ 16364 h 21600"/>
                  <a:gd name="T18" fmla="*/ 5684 w 21600"/>
                  <a:gd name="T19" fmla="*/ 16364 h 21600"/>
                  <a:gd name="T20" fmla="*/ 5197 w 21600"/>
                  <a:gd name="T21" fmla="*/ 16691 h 21600"/>
                  <a:gd name="T22" fmla="*/ 3573 w 21600"/>
                  <a:gd name="T23" fmla="*/ 21109 h 21600"/>
                  <a:gd name="T24" fmla="*/ 3735 w 21600"/>
                  <a:gd name="T25" fmla="*/ 21436 h 21600"/>
                  <a:gd name="T26" fmla="*/ 4060 w 21600"/>
                  <a:gd name="T27" fmla="*/ 21600 h 21600"/>
                  <a:gd name="T28" fmla="*/ 17540 w 21600"/>
                  <a:gd name="T29" fmla="*/ 21600 h 21600"/>
                  <a:gd name="T30" fmla="*/ 17865 w 21600"/>
                  <a:gd name="T31" fmla="*/ 21436 h 21600"/>
                  <a:gd name="T32" fmla="*/ 18027 w 21600"/>
                  <a:gd name="T33" fmla="*/ 21109 h 21600"/>
                  <a:gd name="T34" fmla="*/ 16403 w 21600"/>
                  <a:gd name="T35" fmla="*/ 16691 h 21600"/>
                  <a:gd name="T36" fmla="*/ 4872 w 21600"/>
                  <a:gd name="T37" fmla="*/ 9164 h 21600"/>
                  <a:gd name="T38" fmla="*/ 4872 w 21600"/>
                  <a:gd name="T39" fmla="*/ 10964 h 21600"/>
                  <a:gd name="T40" fmla="*/ 16565 w 21600"/>
                  <a:gd name="T41" fmla="*/ 10964 h 21600"/>
                  <a:gd name="T42" fmla="*/ 16565 w 21600"/>
                  <a:gd name="T43" fmla="*/ 9164 h 21600"/>
                  <a:gd name="T44" fmla="*/ 15266 w 21600"/>
                  <a:gd name="T45" fmla="*/ 6545 h 21600"/>
                  <a:gd name="T46" fmla="*/ 6334 w 21600"/>
                  <a:gd name="T47" fmla="*/ 6545 h 21600"/>
                  <a:gd name="T48" fmla="*/ 4872 w 21600"/>
                  <a:gd name="T49" fmla="*/ 9164 h 21600"/>
                  <a:gd name="T50" fmla="*/ 10719 w 21600"/>
                  <a:gd name="T51" fmla="*/ 8345 h 21600"/>
                  <a:gd name="T52" fmla="*/ 12505 w 21600"/>
                  <a:gd name="T53" fmla="*/ 9164 h 21600"/>
                  <a:gd name="T54" fmla="*/ 10719 w 21600"/>
                  <a:gd name="T55" fmla="*/ 10145 h 21600"/>
                  <a:gd name="T56" fmla="*/ 9095 w 21600"/>
                  <a:gd name="T57" fmla="*/ 9164 h 21600"/>
                  <a:gd name="T58" fmla="*/ 10719 w 21600"/>
                  <a:gd name="T59" fmla="*/ 8345 h 21600"/>
                  <a:gd name="T60" fmla="*/ 19326 w 21600"/>
                  <a:gd name="T61" fmla="*/ 6545 h 21600"/>
                  <a:gd name="T62" fmla="*/ 16403 w 21600"/>
                  <a:gd name="T63" fmla="*/ 6545 h 21600"/>
                  <a:gd name="T64" fmla="*/ 17540 w 21600"/>
                  <a:gd name="T65" fmla="*/ 8836 h 21600"/>
                  <a:gd name="T66" fmla="*/ 17540 w 21600"/>
                  <a:gd name="T67" fmla="*/ 8836 h 21600"/>
                  <a:gd name="T68" fmla="*/ 17702 w 21600"/>
                  <a:gd name="T69" fmla="*/ 9000 h 21600"/>
                  <a:gd name="T70" fmla="*/ 17702 w 21600"/>
                  <a:gd name="T71" fmla="*/ 11455 h 21600"/>
                  <a:gd name="T72" fmla="*/ 17215 w 21600"/>
                  <a:gd name="T73" fmla="*/ 11945 h 21600"/>
                  <a:gd name="T74" fmla="*/ 4385 w 21600"/>
                  <a:gd name="T75" fmla="*/ 11945 h 21600"/>
                  <a:gd name="T76" fmla="*/ 3898 w 21600"/>
                  <a:gd name="T77" fmla="*/ 11455 h 21600"/>
                  <a:gd name="T78" fmla="*/ 3898 w 21600"/>
                  <a:gd name="T79" fmla="*/ 9000 h 21600"/>
                  <a:gd name="T80" fmla="*/ 4060 w 21600"/>
                  <a:gd name="T81" fmla="*/ 8836 h 21600"/>
                  <a:gd name="T82" fmla="*/ 5197 w 21600"/>
                  <a:gd name="T83" fmla="*/ 6545 h 21600"/>
                  <a:gd name="T84" fmla="*/ 2274 w 21600"/>
                  <a:gd name="T85" fmla="*/ 6545 h 21600"/>
                  <a:gd name="T86" fmla="*/ 0 w 21600"/>
                  <a:gd name="T87" fmla="*/ 8836 h 21600"/>
                  <a:gd name="T88" fmla="*/ 0 w 21600"/>
                  <a:gd name="T89" fmla="*/ 16527 h 21600"/>
                  <a:gd name="T90" fmla="*/ 2274 w 21600"/>
                  <a:gd name="T91" fmla="*/ 18818 h 21600"/>
                  <a:gd name="T92" fmla="*/ 3086 w 21600"/>
                  <a:gd name="T93" fmla="*/ 18818 h 21600"/>
                  <a:gd name="T94" fmla="*/ 4060 w 21600"/>
                  <a:gd name="T95" fmla="*/ 16200 h 21600"/>
                  <a:gd name="T96" fmla="*/ 5684 w 21600"/>
                  <a:gd name="T97" fmla="*/ 15055 h 21600"/>
                  <a:gd name="T98" fmla="*/ 15916 w 21600"/>
                  <a:gd name="T99" fmla="*/ 15055 h 21600"/>
                  <a:gd name="T100" fmla="*/ 17540 w 21600"/>
                  <a:gd name="T101" fmla="*/ 16200 h 21600"/>
                  <a:gd name="T102" fmla="*/ 18514 w 21600"/>
                  <a:gd name="T103" fmla="*/ 18818 h 21600"/>
                  <a:gd name="T104" fmla="*/ 19326 w 21600"/>
                  <a:gd name="T105" fmla="*/ 18818 h 21600"/>
                  <a:gd name="T106" fmla="*/ 21600 w 21600"/>
                  <a:gd name="T107" fmla="*/ 16527 h 21600"/>
                  <a:gd name="T108" fmla="*/ 21600 w 21600"/>
                  <a:gd name="T109" fmla="*/ 8836 h 21600"/>
                  <a:gd name="T110" fmla="*/ 19326 w 21600"/>
                  <a:gd name="T111" fmla="*/ 6545 h 21600"/>
                  <a:gd name="T112" fmla="*/ 19326 w 21600"/>
                  <a:gd name="T113" fmla="*/ 65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600" h="21600">
                    <a:moveTo>
                      <a:pt x="16241" y="491"/>
                    </a:moveTo>
                    <a:cubicBezTo>
                      <a:pt x="16241" y="164"/>
                      <a:pt x="16078" y="0"/>
                      <a:pt x="15753" y="0"/>
                    </a:cubicBezTo>
                    <a:cubicBezTo>
                      <a:pt x="5847" y="0"/>
                      <a:pt x="5847" y="0"/>
                      <a:pt x="5847" y="0"/>
                    </a:cubicBezTo>
                    <a:cubicBezTo>
                      <a:pt x="5522" y="0"/>
                      <a:pt x="5359" y="164"/>
                      <a:pt x="5359" y="491"/>
                    </a:cubicBezTo>
                    <a:cubicBezTo>
                      <a:pt x="5359" y="5400"/>
                      <a:pt x="5359" y="5400"/>
                      <a:pt x="5359" y="5400"/>
                    </a:cubicBezTo>
                    <a:cubicBezTo>
                      <a:pt x="16241" y="5400"/>
                      <a:pt x="16241" y="5400"/>
                      <a:pt x="16241" y="5400"/>
                    </a:cubicBezTo>
                    <a:lnTo>
                      <a:pt x="16241" y="491"/>
                    </a:lnTo>
                    <a:close/>
                    <a:moveTo>
                      <a:pt x="16403" y="16691"/>
                    </a:moveTo>
                    <a:cubicBezTo>
                      <a:pt x="16241" y="16527"/>
                      <a:pt x="16078" y="16364"/>
                      <a:pt x="15916" y="16364"/>
                    </a:cubicBezTo>
                    <a:cubicBezTo>
                      <a:pt x="5684" y="16364"/>
                      <a:pt x="5684" y="16364"/>
                      <a:pt x="5684" y="16364"/>
                    </a:cubicBezTo>
                    <a:cubicBezTo>
                      <a:pt x="5522" y="16364"/>
                      <a:pt x="5359" y="16527"/>
                      <a:pt x="5197" y="16691"/>
                    </a:cubicBezTo>
                    <a:cubicBezTo>
                      <a:pt x="3573" y="21109"/>
                      <a:pt x="3573" y="21109"/>
                      <a:pt x="3573" y="21109"/>
                    </a:cubicBezTo>
                    <a:cubicBezTo>
                      <a:pt x="3573" y="21273"/>
                      <a:pt x="3573" y="21273"/>
                      <a:pt x="3735" y="21436"/>
                    </a:cubicBezTo>
                    <a:cubicBezTo>
                      <a:pt x="3735" y="21600"/>
                      <a:pt x="3898" y="21600"/>
                      <a:pt x="4060" y="21600"/>
                    </a:cubicBezTo>
                    <a:cubicBezTo>
                      <a:pt x="17540" y="21600"/>
                      <a:pt x="17540" y="21600"/>
                      <a:pt x="17540" y="21600"/>
                    </a:cubicBezTo>
                    <a:cubicBezTo>
                      <a:pt x="17702" y="21600"/>
                      <a:pt x="17865" y="21600"/>
                      <a:pt x="17865" y="21436"/>
                    </a:cubicBezTo>
                    <a:cubicBezTo>
                      <a:pt x="18027" y="21273"/>
                      <a:pt x="18027" y="21273"/>
                      <a:pt x="18027" y="21109"/>
                    </a:cubicBezTo>
                    <a:lnTo>
                      <a:pt x="16403" y="16691"/>
                    </a:lnTo>
                    <a:close/>
                    <a:moveTo>
                      <a:pt x="4872" y="9164"/>
                    </a:moveTo>
                    <a:cubicBezTo>
                      <a:pt x="4872" y="10964"/>
                      <a:pt x="4872" y="10964"/>
                      <a:pt x="4872" y="10964"/>
                    </a:cubicBezTo>
                    <a:cubicBezTo>
                      <a:pt x="16565" y="10964"/>
                      <a:pt x="16565" y="10964"/>
                      <a:pt x="16565" y="10964"/>
                    </a:cubicBezTo>
                    <a:cubicBezTo>
                      <a:pt x="16565" y="9164"/>
                      <a:pt x="16565" y="9164"/>
                      <a:pt x="16565" y="9164"/>
                    </a:cubicBezTo>
                    <a:cubicBezTo>
                      <a:pt x="16565" y="9164"/>
                      <a:pt x="15266" y="6545"/>
                      <a:pt x="15266" y="6545"/>
                    </a:cubicBezTo>
                    <a:cubicBezTo>
                      <a:pt x="6334" y="6545"/>
                      <a:pt x="6334" y="6545"/>
                      <a:pt x="6334" y="6545"/>
                    </a:cubicBezTo>
                    <a:cubicBezTo>
                      <a:pt x="6334" y="6545"/>
                      <a:pt x="4872" y="9164"/>
                      <a:pt x="4872" y="9164"/>
                    </a:cubicBezTo>
                    <a:close/>
                    <a:moveTo>
                      <a:pt x="10719" y="8345"/>
                    </a:moveTo>
                    <a:cubicBezTo>
                      <a:pt x="11693" y="8345"/>
                      <a:pt x="12505" y="8673"/>
                      <a:pt x="12505" y="9164"/>
                    </a:cubicBezTo>
                    <a:cubicBezTo>
                      <a:pt x="12505" y="9655"/>
                      <a:pt x="11693" y="10145"/>
                      <a:pt x="10719" y="10145"/>
                    </a:cubicBezTo>
                    <a:cubicBezTo>
                      <a:pt x="9907" y="10145"/>
                      <a:pt x="9095" y="9655"/>
                      <a:pt x="9095" y="9164"/>
                    </a:cubicBezTo>
                    <a:cubicBezTo>
                      <a:pt x="9095" y="8673"/>
                      <a:pt x="9907" y="8345"/>
                      <a:pt x="10719" y="8345"/>
                    </a:cubicBezTo>
                    <a:close/>
                    <a:moveTo>
                      <a:pt x="19326" y="6545"/>
                    </a:moveTo>
                    <a:cubicBezTo>
                      <a:pt x="16403" y="6545"/>
                      <a:pt x="16403" y="6545"/>
                      <a:pt x="16403" y="6545"/>
                    </a:cubicBezTo>
                    <a:cubicBezTo>
                      <a:pt x="17540" y="8836"/>
                      <a:pt x="17540" y="8836"/>
                      <a:pt x="17540" y="8836"/>
                    </a:cubicBezTo>
                    <a:cubicBezTo>
                      <a:pt x="17540" y="8836"/>
                      <a:pt x="17540" y="8836"/>
                      <a:pt x="17540" y="8836"/>
                    </a:cubicBezTo>
                    <a:cubicBezTo>
                      <a:pt x="17702" y="8836"/>
                      <a:pt x="17702" y="8836"/>
                      <a:pt x="17702" y="9000"/>
                    </a:cubicBezTo>
                    <a:cubicBezTo>
                      <a:pt x="17702" y="9000"/>
                      <a:pt x="17702" y="11455"/>
                      <a:pt x="17702" y="11455"/>
                    </a:cubicBezTo>
                    <a:cubicBezTo>
                      <a:pt x="17702" y="11782"/>
                      <a:pt x="17540" y="11945"/>
                      <a:pt x="17215" y="11945"/>
                    </a:cubicBezTo>
                    <a:cubicBezTo>
                      <a:pt x="4385" y="11945"/>
                      <a:pt x="4385" y="11945"/>
                      <a:pt x="4385" y="11945"/>
                    </a:cubicBezTo>
                    <a:cubicBezTo>
                      <a:pt x="4060" y="11945"/>
                      <a:pt x="3898" y="11782"/>
                      <a:pt x="3898" y="11455"/>
                    </a:cubicBezTo>
                    <a:cubicBezTo>
                      <a:pt x="3898" y="11455"/>
                      <a:pt x="3898" y="9164"/>
                      <a:pt x="3898" y="9000"/>
                    </a:cubicBezTo>
                    <a:cubicBezTo>
                      <a:pt x="3898" y="8836"/>
                      <a:pt x="3898" y="8836"/>
                      <a:pt x="4060" y="8836"/>
                    </a:cubicBezTo>
                    <a:cubicBezTo>
                      <a:pt x="5197" y="6545"/>
                      <a:pt x="5197" y="6545"/>
                      <a:pt x="5197" y="6545"/>
                    </a:cubicBezTo>
                    <a:cubicBezTo>
                      <a:pt x="2274" y="6545"/>
                      <a:pt x="2274" y="6545"/>
                      <a:pt x="2274" y="6545"/>
                    </a:cubicBezTo>
                    <a:cubicBezTo>
                      <a:pt x="974" y="6545"/>
                      <a:pt x="0" y="7691"/>
                      <a:pt x="0" y="8836"/>
                    </a:cubicBezTo>
                    <a:cubicBezTo>
                      <a:pt x="0" y="16527"/>
                      <a:pt x="0" y="16527"/>
                      <a:pt x="0" y="16527"/>
                    </a:cubicBezTo>
                    <a:cubicBezTo>
                      <a:pt x="0" y="17836"/>
                      <a:pt x="974" y="18818"/>
                      <a:pt x="2274" y="18818"/>
                    </a:cubicBezTo>
                    <a:cubicBezTo>
                      <a:pt x="3086" y="18818"/>
                      <a:pt x="3086" y="18818"/>
                      <a:pt x="3086" y="18818"/>
                    </a:cubicBezTo>
                    <a:cubicBezTo>
                      <a:pt x="4060" y="16200"/>
                      <a:pt x="4060" y="16200"/>
                      <a:pt x="4060" y="16200"/>
                    </a:cubicBezTo>
                    <a:cubicBezTo>
                      <a:pt x="4223" y="15545"/>
                      <a:pt x="5035" y="15055"/>
                      <a:pt x="5684" y="15055"/>
                    </a:cubicBezTo>
                    <a:cubicBezTo>
                      <a:pt x="15916" y="15055"/>
                      <a:pt x="15916" y="15055"/>
                      <a:pt x="15916" y="15055"/>
                    </a:cubicBezTo>
                    <a:cubicBezTo>
                      <a:pt x="16565" y="15055"/>
                      <a:pt x="17377" y="15545"/>
                      <a:pt x="17540" y="16200"/>
                    </a:cubicBezTo>
                    <a:cubicBezTo>
                      <a:pt x="18514" y="18818"/>
                      <a:pt x="18514" y="18818"/>
                      <a:pt x="18514" y="18818"/>
                    </a:cubicBezTo>
                    <a:cubicBezTo>
                      <a:pt x="19326" y="18818"/>
                      <a:pt x="19326" y="18818"/>
                      <a:pt x="19326" y="18818"/>
                    </a:cubicBezTo>
                    <a:cubicBezTo>
                      <a:pt x="20626" y="18818"/>
                      <a:pt x="21600" y="17836"/>
                      <a:pt x="21600" y="16527"/>
                    </a:cubicBezTo>
                    <a:cubicBezTo>
                      <a:pt x="21600" y="8836"/>
                      <a:pt x="21600" y="8836"/>
                      <a:pt x="21600" y="8836"/>
                    </a:cubicBezTo>
                    <a:cubicBezTo>
                      <a:pt x="21600" y="7691"/>
                      <a:pt x="20626" y="6545"/>
                      <a:pt x="19326" y="6545"/>
                    </a:cubicBezTo>
                    <a:close/>
                    <a:moveTo>
                      <a:pt x="19326" y="6545"/>
                    </a:moveTo>
                  </a:path>
                </a:pathLst>
              </a:custGeom>
              <a:solidFill>
                <a:srgbClr val="A1C65B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2" name="Group 31"/>
          <p:cNvGrpSpPr/>
          <p:nvPr/>
        </p:nvGrpSpPr>
        <p:grpSpPr>
          <a:xfrm>
            <a:off x="7954744" y="4886657"/>
            <a:ext cx="2389596" cy="203034"/>
            <a:chOff x="8154829" y="4237727"/>
            <a:chExt cx="2389596" cy="203034"/>
          </a:xfrm>
        </p:grpSpPr>
        <p:cxnSp>
          <p:nvCxnSpPr>
            <p:cNvPr id="73" name="Straight Connector 28"/>
            <p:cNvCxnSpPr/>
            <p:nvPr/>
          </p:nvCxnSpPr>
          <p:spPr>
            <a:xfrm>
              <a:off x="8676968" y="4440761"/>
              <a:ext cx="1867457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74" name="Straight Connector 27"/>
            <p:cNvCxnSpPr/>
            <p:nvPr/>
          </p:nvCxnSpPr>
          <p:spPr>
            <a:xfrm>
              <a:off x="8154829" y="4237727"/>
              <a:ext cx="522140" cy="203034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oup 37"/>
          <p:cNvGrpSpPr/>
          <p:nvPr/>
        </p:nvGrpSpPr>
        <p:grpSpPr>
          <a:xfrm>
            <a:off x="5942275" y="4308391"/>
            <a:ext cx="2233807" cy="2233806"/>
            <a:chOff x="6142360" y="3659461"/>
            <a:chExt cx="2233807" cy="2233806"/>
          </a:xfrm>
        </p:grpSpPr>
        <p:sp>
          <p:nvSpPr>
            <p:cNvPr id="76" name="Freeform 8"/>
            <p:cNvSpPr>
              <a:spLocks/>
            </p:cNvSpPr>
            <p:nvPr/>
          </p:nvSpPr>
          <p:spPr bwMode="auto">
            <a:xfrm flipV="1">
              <a:off x="6142360" y="3659461"/>
              <a:ext cx="2233807" cy="2233806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rgbClr val="A1C6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 flipV="1">
              <a:off x="6303373" y="3834762"/>
              <a:ext cx="1899456" cy="1902082"/>
            </a:xfrm>
            <a:custGeom>
              <a:avLst/>
              <a:gdLst>
                <a:gd name="T0" fmla="*/ 846 w 916"/>
                <a:gd name="T1" fmla="*/ 458 h 917"/>
                <a:gd name="T2" fmla="*/ 910 w 916"/>
                <a:gd name="T3" fmla="*/ 394 h 917"/>
                <a:gd name="T4" fmla="*/ 835 w 916"/>
                <a:gd name="T5" fmla="*/ 369 h 917"/>
                <a:gd name="T6" fmla="*/ 884 w 916"/>
                <a:gd name="T7" fmla="*/ 292 h 917"/>
                <a:gd name="T8" fmla="*/ 805 w 916"/>
                <a:gd name="T9" fmla="*/ 285 h 917"/>
                <a:gd name="T10" fmla="*/ 834 w 916"/>
                <a:gd name="T11" fmla="*/ 199 h 917"/>
                <a:gd name="T12" fmla="*/ 755 w 916"/>
                <a:gd name="T13" fmla="*/ 210 h 917"/>
                <a:gd name="T14" fmla="*/ 764 w 916"/>
                <a:gd name="T15" fmla="*/ 119 h 917"/>
                <a:gd name="T16" fmla="*/ 690 w 916"/>
                <a:gd name="T17" fmla="*/ 148 h 917"/>
                <a:gd name="T18" fmla="*/ 677 w 916"/>
                <a:gd name="T19" fmla="*/ 58 h 917"/>
                <a:gd name="T20" fmla="*/ 612 w 916"/>
                <a:gd name="T21" fmla="*/ 103 h 917"/>
                <a:gd name="T22" fmla="*/ 579 w 916"/>
                <a:gd name="T23" fmla="*/ 19 h 917"/>
                <a:gd name="T24" fmla="*/ 526 w 916"/>
                <a:gd name="T25" fmla="*/ 77 h 917"/>
                <a:gd name="T26" fmla="*/ 474 w 916"/>
                <a:gd name="T27" fmla="*/ 3 h 917"/>
                <a:gd name="T28" fmla="*/ 436 w 916"/>
                <a:gd name="T29" fmla="*/ 72 h 917"/>
                <a:gd name="T30" fmla="*/ 369 w 916"/>
                <a:gd name="T31" fmla="*/ 12 h 917"/>
                <a:gd name="T32" fmla="*/ 348 w 916"/>
                <a:gd name="T33" fmla="*/ 88 h 917"/>
                <a:gd name="T34" fmla="*/ 268 w 916"/>
                <a:gd name="T35" fmla="*/ 44 h 917"/>
                <a:gd name="T36" fmla="*/ 266 w 916"/>
                <a:gd name="T37" fmla="*/ 123 h 917"/>
                <a:gd name="T38" fmla="*/ 178 w 916"/>
                <a:gd name="T39" fmla="*/ 100 h 917"/>
                <a:gd name="T40" fmla="*/ 194 w 916"/>
                <a:gd name="T41" fmla="*/ 177 h 917"/>
                <a:gd name="T42" fmla="*/ 103 w 916"/>
                <a:gd name="T43" fmla="*/ 174 h 917"/>
                <a:gd name="T44" fmla="*/ 136 w 916"/>
                <a:gd name="T45" fmla="*/ 246 h 917"/>
                <a:gd name="T46" fmla="*/ 47 w 916"/>
                <a:gd name="T47" fmla="*/ 264 h 917"/>
                <a:gd name="T48" fmla="*/ 96 w 916"/>
                <a:gd name="T49" fmla="*/ 326 h 917"/>
                <a:gd name="T50" fmla="*/ 13 w 916"/>
                <a:gd name="T51" fmla="*/ 364 h 917"/>
                <a:gd name="T52" fmla="*/ 75 w 916"/>
                <a:gd name="T53" fmla="*/ 414 h 917"/>
                <a:gd name="T54" fmla="*/ 3 w 916"/>
                <a:gd name="T55" fmla="*/ 470 h 917"/>
                <a:gd name="T56" fmla="*/ 75 w 916"/>
                <a:gd name="T57" fmla="*/ 503 h 917"/>
                <a:gd name="T58" fmla="*/ 18 w 916"/>
                <a:gd name="T59" fmla="*/ 574 h 917"/>
                <a:gd name="T60" fmla="*/ 96 w 916"/>
                <a:gd name="T61" fmla="*/ 591 h 917"/>
                <a:gd name="T62" fmla="*/ 57 w 916"/>
                <a:gd name="T63" fmla="*/ 673 h 917"/>
                <a:gd name="T64" fmla="*/ 136 w 916"/>
                <a:gd name="T65" fmla="*/ 671 h 917"/>
                <a:gd name="T66" fmla="*/ 117 w 916"/>
                <a:gd name="T67" fmla="*/ 760 h 917"/>
                <a:gd name="T68" fmla="*/ 194 w 916"/>
                <a:gd name="T69" fmla="*/ 740 h 917"/>
                <a:gd name="T70" fmla="*/ 196 w 916"/>
                <a:gd name="T71" fmla="*/ 831 h 917"/>
                <a:gd name="T72" fmla="*/ 266 w 916"/>
                <a:gd name="T73" fmla="*/ 793 h 917"/>
                <a:gd name="T74" fmla="*/ 289 w 916"/>
                <a:gd name="T75" fmla="*/ 881 h 917"/>
                <a:gd name="T76" fmla="*/ 348 w 916"/>
                <a:gd name="T77" fmla="*/ 829 h 917"/>
                <a:gd name="T78" fmla="*/ 391 w 916"/>
                <a:gd name="T79" fmla="*/ 909 h 917"/>
                <a:gd name="T80" fmla="*/ 437 w 916"/>
                <a:gd name="T81" fmla="*/ 845 h 917"/>
                <a:gd name="T82" fmla="*/ 497 w 916"/>
                <a:gd name="T83" fmla="*/ 913 h 917"/>
                <a:gd name="T84" fmla="*/ 526 w 916"/>
                <a:gd name="T85" fmla="*/ 839 h 917"/>
                <a:gd name="T86" fmla="*/ 601 w 916"/>
                <a:gd name="T87" fmla="*/ 892 h 917"/>
                <a:gd name="T88" fmla="*/ 612 w 916"/>
                <a:gd name="T89" fmla="*/ 814 h 917"/>
                <a:gd name="T90" fmla="*/ 697 w 916"/>
                <a:gd name="T91" fmla="*/ 847 h 917"/>
                <a:gd name="T92" fmla="*/ 690 w 916"/>
                <a:gd name="T93" fmla="*/ 769 h 917"/>
                <a:gd name="T94" fmla="*/ 780 w 916"/>
                <a:gd name="T95" fmla="*/ 782 h 917"/>
                <a:gd name="T96" fmla="*/ 755 w 916"/>
                <a:gd name="T97" fmla="*/ 707 h 917"/>
                <a:gd name="T98" fmla="*/ 846 w 916"/>
                <a:gd name="T99" fmla="*/ 699 h 917"/>
                <a:gd name="T100" fmla="*/ 805 w 916"/>
                <a:gd name="T101" fmla="*/ 632 h 917"/>
                <a:gd name="T102" fmla="*/ 891 w 916"/>
                <a:gd name="T103" fmla="*/ 604 h 917"/>
                <a:gd name="T104" fmla="*/ 835 w 916"/>
                <a:gd name="T105" fmla="*/ 548 h 917"/>
                <a:gd name="T106" fmla="*/ 913 w 916"/>
                <a:gd name="T107" fmla="*/ 50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6" h="917">
                  <a:moveTo>
                    <a:pt x="880" y="485"/>
                  </a:moveTo>
                  <a:cubicBezTo>
                    <a:pt x="864" y="479"/>
                    <a:pt x="848" y="473"/>
                    <a:pt x="847" y="472"/>
                  </a:cubicBezTo>
                  <a:cubicBezTo>
                    <a:pt x="844" y="469"/>
                    <a:pt x="846" y="459"/>
                    <a:pt x="846" y="459"/>
                  </a:cubicBezTo>
                  <a:cubicBezTo>
                    <a:pt x="846" y="458"/>
                    <a:pt x="846" y="458"/>
                    <a:pt x="846" y="458"/>
                  </a:cubicBezTo>
                  <a:cubicBezTo>
                    <a:pt x="846" y="458"/>
                    <a:pt x="845" y="447"/>
                    <a:pt x="847" y="445"/>
                  </a:cubicBezTo>
                  <a:cubicBezTo>
                    <a:pt x="848" y="443"/>
                    <a:pt x="864" y="439"/>
                    <a:pt x="880" y="433"/>
                  </a:cubicBezTo>
                  <a:cubicBezTo>
                    <a:pt x="896" y="427"/>
                    <a:pt x="912" y="421"/>
                    <a:pt x="913" y="418"/>
                  </a:cubicBezTo>
                  <a:cubicBezTo>
                    <a:pt x="916" y="414"/>
                    <a:pt x="914" y="398"/>
                    <a:pt x="910" y="394"/>
                  </a:cubicBezTo>
                  <a:cubicBezTo>
                    <a:pt x="909" y="392"/>
                    <a:pt x="892" y="389"/>
                    <a:pt x="875" y="387"/>
                  </a:cubicBezTo>
                  <a:cubicBezTo>
                    <a:pt x="858" y="385"/>
                    <a:pt x="841" y="383"/>
                    <a:pt x="840" y="382"/>
                  </a:cubicBezTo>
                  <a:cubicBezTo>
                    <a:pt x="836" y="380"/>
                    <a:pt x="835" y="369"/>
                    <a:pt x="835" y="369"/>
                  </a:cubicBezTo>
                  <a:cubicBezTo>
                    <a:pt x="835" y="369"/>
                    <a:pt x="835" y="369"/>
                    <a:pt x="835" y="369"/>
                  </a:cubicBezTo>
                  <a:cubicBezTo>
                    <a:pt x="835" y="369"/>
                    <a:pt x="832" y="359"/>
                    <a:pt x="833" y="356"/>
                  </a:cubicBezTo>
                  <a:cubicBezTo>
                    <a:pt x="834" y="354"/>
                    <a:pt x="848" y="346"/>
                    <a:pt x="863" y="337"/>
                  </a:cubicBezTo>
                  <a:cubicBezTo>
                    <a:pt x="877" y="328"/>
                    <a:pt x="891" y="317"/>
                    <a:pt x="892" y="315"/>
                  </a:cubicBezTo>
                  <a:cubicBezTo>
                    <a:pt x="894" y="309"/>
                    <a:pt x="888" y="295"/>
                    <a:pt x="884" y="292"/>
                  </a:cubicBezTo>
                  <a:cubicBezTo>
                    <a:pt x="881" y="290"/>
                    <a:pt x="864" y="291"/>
                    <a:pt x="847" y="293"/>
                  </a:cubicBezTo>
                  <a:cubicBezTo>
                    <a:pt x="830" y="295"/>
                    <a:pt x="814" y="297"/>
                    <a:pt x="812" y="296"/>
                  </a:cubicBezTo>
                  <a:cubicBezTo>
                    <a:pt x="808" y="295"/>
                    <a:pt x="805" y="285"/>
                    <a:pt x="805" y="285"/>
                  </a:cubicBezTo>
                  <a:cubicBezTo>
                    <a:pt x="805" y="285"/>
                    <a:pt x="805" y="285"/>
                    <a:pt x="805" y="285"/>
                  </a:cubicBezTo>
                  <a:cubicBezTo>
                    <a:pt x="805" y="285"/>
                    <a:pt x="799" y="275"/>
                    <a:pt x="799" y="272"/>
                  </a:cubicBezTo>
                  <a:cubicBezTo>
                    <a:pt x="800" y="271"/>
                    <a:pt x="812" y="259"/>
                    <a:pt x="824" y="247"/>
                  </a:cubicBezTo>
                  <a:cubicBezTo>
                    <a:pt x="835" y="235"/>
                    <a:pt x="847" y="222"/>
                    <a:pt x="847" y="219"/>
                  </a:cubicBezTo>
                  <a:cubicBezTo>
                    <a:pt x="847" y="213"/>
                    <a:pt x="839" y="200"/>
                    <a:pt x="834" y="199"/>
                  </a:cubicBezTo>
                  <a:cubicBezTo>
                    <a:pt x="831" y="198"/>
                    <a:pt x="815" y="202"/>
                    <a:pt x="798" y="208"/>
                  </a:cubicBezTo>
                  <a:cubicBezTo>
                    <a:pt x="782" y="213"/>
                    <a:pt x="767" y="220"/>
                    <a:pt x="765" y="220"/>
                  </a:cubicBezTo>
                  <a:cubicBezTo>
                    <a:pt x="761" y="219"/>
                    <a:pt x="755" y="210"/>
                    <a:pt x="755" y="210"/>
                  </a:cubicBezTo>
                  <a:cubicBezTo>
                    <a:pt x="755" y="210"/>
                    <a:pt x="755" y="210"/>
                    <a:pt x="755" y="210"/>
                  </a:cubicBezTo>
                  <a:cubicBezTo>
                    <a:pt x="755" y="210"/>
                    <a:pt x="748" y="202"/>
                    <a:pt x="747" y="199"/>
                  </a:cubicBezTo>
                  <a:cubicBezTo>
                    <a:pt x="747" y="197"/>
                    <a:pt x="756" y="183"/>
                    <a:pt x="765" y="169"/>
                  </a:cubicBezTo>
                  <a:cubicBezTo>
                    <a:pt x="774" y="154"/>
                    <a:pt x="782" y="139"/>
                    <a:pt x="781" y="136"/>
                  </a:cubicBezTo>
                  <a:cubicBezTo>
                    <a:pt x="780" y="130"/>
                    <a:pt x="769" y="120"/>
                    <a:pt x="764" y="119"/>
                  </a:cubicBezTo>
                  <a:cubicBezTo>
                    <a:pt x="761" y="119"/>
                    <a:pt x="746" y="127"/>
                    <a:pt x="732" y="136"/>
                  </a:cubicBezTo>
                  <a:cubicBezTo>
                    <a:pt x="717" y="145"/>
                    <a:pt x="703" y="155"/>
                    <a:pt x="701" y="155"/>
                  </a:cubicBezTo>
                  <a:cubicBezTo>
                    <a:pt x="698" y="156"/>
                    <a:pt x="690" y="148"/>
                    <a:pt x="690" y="148"/>
                  </a:cubicBezTo>
                  <a:cubicBezTo>
                    <a:pt x="690" y="148"/>
                    <a:pt x="690" y="148"/>
                    <a:pt x="690" y="148"/>
                  </a:cubicBezTo>
                  <a:cubicBezTo>
                    <a:pt x="690" y="148"/>
                    <a:pt x="681" y="142"/>
                    <a:pt x="680" y="139"/>
                  </a:cubicBezTo>
                  <a:cubicBezTo>
                    <a:pt x="679" y="138"/>
                    <a:pt x="685" y="122"/>
                    <a:pt x="690" y="106"/>
                  </a:cubicBezTo>
                  <a:cubicBezTo>
                    <a:pt x="695" y="90"/>
                    <a:pt x="699" y="73"/>
                    <a:pt x="698" y="70"/>
                  </a:cubicBezTo>
                  <a:cubicBezTo>
                    <a:pt x="696" y="65"/>
                    <a:pt x="683" y="58"/>
                    <a:pt x="677" y="58"/>
                  </a:cubicBezTo>
                  <a:cubicBezTo>
                    <a:pt x="675" y="58"/>
                    <a:pt x="662" y="70"/>
                    <a:pt x="650" y="82"/>
                  </a:cubicBezTo>
                  <a:cubicBezTo>
                    <a:pt x="638" y="94"/>
                    <a:pt x="627" y="107"/>
                    <a:pt x="625" y="108"/>
                  </a:cubicBezTo>
                  <a:cubicBezTo>
                    <a:pt x="622" y="109"/>
                    <a:pt x="612" y="103"/>
                    <a:pt x="612" y="103"/>
                  </a:cubicBezTo>
                  <a:cubicBezTo>
                    <a:pt x="612" y="103"/>
                    <a:pt x="612" y="103"/>
                    <a:pt x="612" y="103"/>
                  </a:cubicBezTo>
                  <a:cubicBezTo>
                    <a:pt x="612" y="103"/>
                    <a:pt x="602" y="100"/>
                    <a:pt x="600" y="97"/>
                  </a:cubicBezTo>
                  <a:cubicBezTo>
                    <a:pt x="599" y="95"/>
                    <a:pt x="601" y="79"/>
                    <a:pt x="602" y="62"/>
                  </a:cubicBezTo>
                  <a:cubicBezTo>
                    <a:pt x="604" y="45"/>
                    <a:pt x="604" y="28"/>
                    <a:pt x="602" y="26"/>
                  </a:cubicBezTo>
                  <a:cubicBezTo>
                    <a:pt x="599" y="21"/>
                    <a:pt x="584" y="17"/>
                    <a:pt x="579" y="19"/>
                  </a:cubicBezTo>
                  <a:cubicBezTo>
                    <a:pt x="577" y="19"/>
                    <a:pt x="567" y="34"/>
                    <a:pt x="558" y="48"/>
                  </a:cubicBezTo>
                  <a:cubicBezTo>
                    <a:pt x="549" y="63"/>
                    <a:pt x="541" y="78"/>
                    <a:pt x="540" y="79"/>
                  </a:cubicBezTo>
                  <a:cubicBezTo>
                    <a:pt x="537" y="81"/>
                    <a:pt x="526" y="78"/>
                    <a:pt x="526" y="78"/>
                  </a:cubicBezTo>
                  <a:cubicBezTo>
                    <a:pt x="526" y="77"/>
                    <a:pt x="526" y="77"/>
                    <a:pt x="526" y="77"/>
                  </a:cubicBezTo>
                  <a:cubicBezTo>
                    <a:pt x="526" y="77"/>
                    <a:pt x="515" y="77"/>
                    <a:pt x="513" y="74"/>
                  </a:cubicBezTo>
                  <a:cubicBezTo>
                    <a:pt x="512" y="73"/>
                    <a:pt x="510" y="56"/>
                    <a:pt x="507" y="40"/>
                  </a:cubicBezTo>
                  <a:cubicBezTo>
                    <a:pt x="504" y="23"/>
                    <a:pt x="501" y="6"/>
                    <a:pt x="499" y="4"/>
                  </a:cubicBezTo>
                  <a:cubicBezTo>
                    <a:pt x="494" y="0"/>
                    <a:pt x="479" y="0"/>
                    <a:pt x="474" y="3"/>
                  </a:cubicBezTo>
                  <a:cubicBezTo>
                    <a:pt x="472" y="4"/>
                    <a:pt x="466" y="20"/>
                    <a:pt x="461" y="37"/>
                  </a:cubicBezTo>
                  <a:cubicBezTo>
                    <a:pt x="456" y="53"/>
                    <a:pt x="451" y="69"/>
                    <a:pt x="450" y="71"/>
                  </a:cubicBezTo>
                  <a:cubicBezTo>
                    <a:pt x="447" y="73"/>
                    <a:pt x="437" y="72"/>
                    <a:pt x="437" y="72"/>
                  </a:cubicBezTo>
                  <a:cubicBezTo>
                    <a:pt x="436" y="72"/>
                    <a:pt x="436" y="72"/>
                    <a:pt x="436" y="72"/>
                  </a:cubicBezTo>
                  <a:cubicBezTo>
                    <a:pt x="436" y="72"/>
                    <a:pt x="426" y="74"/>
                    <a:pt x="423" y="72"/>
                  </a:cubicBezTo>
                  <a:cubicBezTo>
                    <a:pt x="421" y="71"/>
                    <a:pt x="416" y="56"/>
                    <a:pt x="409" y="40"/>
                  </a:cubicBezTo>
                  <a:cubicBezTo>
                    <a:pt x="403" y="24"/>
                    <a:pt x="395" y="9"/>
                    <a:pt x="393" y="7"/>
                  </a:cubicBezTo>
                  <a:cubicBezTo>
                    <a:pt x="388" y="5"/>
                    <a:pt x="373" y="8"/>
                    <a:pt x="369" y="12"/>
                  </a:cubicBezTo>
                  <a:cubicBezTo>
                    <a:pt x="367" y="13"/>
                    <a:pt x="365" y="31"/>
                    <a:pt x="363" y="47"/>
                  </a:cubicBezTo>
                  <a:cubicBezTo>
                    <a:pt x="362" y="65"/>
                    <a:pt x="362" y="81"/>
                    <a:pt x="361" y="83"/>
                  </a:cubicBezTo>
                  <a:cubicBezTo>
                    <a:pt x="359" y="86"/>
                    <a:pt x="348" y="88"/>
                    <a:pt x="348" y="88"/>
                  </a:cubicBezTo>
                  <a:cubicBezTo>
                    <a:pt x="348" y="88"/>
                    <a:pt x="348" y="88"/>
                    <a:pt x="348" y="88"/>
                  </a:cubicBezTo>
                  <a:cubicBezTo>
                    <a:pt x="348" y="88"/>
                    <a:pt x="338" y="92"/>
                    <a:pt x="335" y="91"/>
                  </a:cubicBezTo>
                  <a:cubicBezTo>
                    <a:pt x="333" y="90"/>
                    <a:pt x="324" y="76"/>
                    <a:pt x="314" y="63"/>
                  </a:cubicBezTo>
                  <a:cubicBezTo>
                    <a:pt x="304" y="49"/>
                    <a:pt x="293" y="35"/>
                    <a:pt x="290" y="35"/>
                  </a:cubicBezTo>
                  <a:cubicBezTo>
                    <a:pt x="285" y="33"/>
                    <a:pt x="271" y="40"/>
                    <a:pt x="268" y="44"/>
                  </a:cubicBezTo>
                  <a:cubicBezTo>
                    <a:pt x="267" y="47"/>
                    <a:pt x="269" y="64"/>
                    <a:pt x="271" y="81"/>
                  </a:cubicBezTo>
                  <a:cubicBezTo>
                    <a:pt x="274" y="97"/>
                    <a:pt x="277" y="114"/>
                    <a:pt x="277" y="116"/>
                  </a:cubicBezTo>
                  <a:cubicBezTo>
                    <a:pt x="276" y="119"/>
                    <a:pt x="266" y="123"/>
                    <a:pt x="266" y="123"/>
                  </a:cubicBezTo>
                  <a:cubicBezTo>
                    <a:pt x="266" y="123"/>
                    <a:pt x="266" y="123"/>
                    <a:pt x="266" y="123"/>
                  </a:cubicBezTo>
                  <a:cubicBezTo>
                    <a:pt x="266" y="123"/>
                    <a:pt x="257" y="130"/>
                    <a:pt x="253" y="129"/>
                  </a:cubicBezTo>
                  <a:cubicBezTo>
                    <a:pt x="252" y="129"/>
                    <a:pt x="240" y="118"/>
                    <a:pt x="227" y="107"/>
                  </a:cubicBezTo>
                  <a:cubicBezTo>
                    <a:pt x="214" y="96"/>
                    <a:pt x="200" y="85"/>
                    <a:pt x="197" y="85"/>
                  </a:cubicBezTo>
                  <a:cubicBezTo>
                    <a:pt x="192" y="85"/>
                    <a:pt x="179" y="95"/>
                    <a:pt x="178" y="100"/>
                  </a:cubicBezTo>
                  <a:cubicBezTo>
                    <a:pt x="177" y="102"/>
                    <a:pt x="183" y="118"/>
                    <a:pt x="189" y="134"/>
                  </a:cubicBezTo>
                  <a:cubicBezTo>
                    <a:pt x="196" y="150"/>
                    <a:pt x="203" y="165"/>
                    <a:pt x="203" y="167"/>
                  </a:cubicBezTo>
                  <a:cubicBezTo>
                    <a:pt x="203" y="171"/>
                    <a:pt x="194" y="177"/>
                    <a:pt x="194" y="177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4" y="177"/>
                    <a:pt x="186" y="185"/>
                    <a:pt x="183" y="186"/>
                  </a:cubicBezTo>
                  <a:cubicBezTo>
                    <a:pt x="181" y="186"/>
                    <a:pt x="167" y="178"/>
                    <a:pt x="152" y="170"/>
                  </a:cubicBezTo>
                  <a:cubicBezTo>
                    <a:pt x="137" y="162"/>
                    <a:pt x="121" y="155"/>
                    <a:pt x="118" y="156"/>
                  </a:cubicBezTo>
                  <a:cubicBezTo>
                    <a:pt x="113" y="157"/>
                    <a:pt x="103" y="169"/>
                    <a:pt x="103" y="174"/>
                  </a:cubicBezTo>
                  <a:cubicBezTo>
                    <a:pt x="103" y="177"/>
                    <a:pt x="112" y="191"/>
                    <a:pt x="122" y="205"/>
                  </a:cubicBezTo>
                  <a:cubicBezTo>
                    <a:pt x="132" y="219"/>
                    <a:pt x="142" y="232"/>
                    <a:pt x="143" y="234"/>
                  </a:cubicBezTo>
                  <a:cubicBezTo>
                    <a:pt x="143" y="238"/>
                    <a:pt x="136" y="246"/>
                    <a:pt x="136" y="246"/>
                  </a:cubicBezTo>
                  <a:cubicBezTo>
                    <a:pt x="136" y="246"/>
                    <a:pt x="136" y="246"/>
                    <a:pt x="136" y="246"/>
                  </a:cubicBezTo>
                  <a:cubicBezTo>
                    <a:pt x="136" y="246"/>
                    <a:pt x="131" y="256"/>
                    <a:pt x="128" y="257"/>
                  </a:cubicBezTo>
                  <a:cubicBezTo>
                    <a:pt x="126" y="257"/>
                    <a:pt x="110" y="253"/>
                    <a:pt x="94" y="248"/>
                  </a:cubicBezTo>
                  <a:cubicBezTo>
                    <a:pt x="77" y="244"/>
                    <a:pt x="60" y="241"/>
                    <a:pt x="58" y="242"/>
                  </a:cubicBezTo>
                  <a:cubicBezTo>
                    <a:pt x="52" y="245"/>
                    <a:pt x="46" y="259"/>
                    <a:pt x="47" y="264"/>
                  </a:cubicBezTo>
                  <a:cubicBezTo>
                    <a:pt x="47" y="266"/>
                    <a:pt x="60" y="279"/>
                    <a:pt x="72" y="290"/>
                  </a:cubicBezTo>
                  <a:cubicBezTo>
                    <a:pt x="85" y="301"/>
                    <a:pt x="98" y="311"/>
                    <a:pt x="99" y="313"/>
                  </a:cubicBezTo>
                  <a:cubicBezTo>
                    <a:pt x="101" y="317"/>
                    <a:pt x="96" y="326"/>
                    <a:pt x="96" y="326"/>
                  </a:cubicBezTo>
                  <a:cubicBezTo>
                    <a:pt x="96" y="326"/>
                    <a:pt x="96" y="326"/>
                    <a:pt x="96" y="326"/>
                  </a:cubicBezTo>
                  <a:cubicBezTo>
                    <a:pt x="95" y="326"/>
                    <a:pt x="93" y="337"/>
                    <a:pt x="90" y="339"/>
                  </a:cubicBezTo>
                  <a:cubicBezTo>
                    <a:pt x="89" y="340"/>
                    <a:pt x="72" y="339"/>
                    <a:pt x="55" y="338"/>
                  </a:cubicBezTo>
                  <a:cubicBezTo>
                    <a:pt x="38" y="338"/>
                    <a:pt x="21" y="339"/>
                    <a:pt x="19" y="341"/>
                  </a:cubicBezTo>
                  <a:cubicBezTo>
                    <a:pt x="14" y="344"/>
                    <a:pt x="11" y="359"/>
                    <a:pt x="13" y="364"/>
                  </a:cubicBezTo>
                  <a:cubicBezTo>
                    <a:pt x="14" y="367"/>
                    <a:pt x="29" y="376"/>
                    <a:pt x="44" y="383"/>
                  </a:cubicBezTo>
                  <a:cubicBezTo>
                    <a:pt x="59" y="391"/>
                    <a:pt x="74" y="398"/>
                    <a:pt x="76" y="400"/>
                  </a:cubicBezTo>
                  <a:cubicBezTo>
                    <a:pt x="78" y="403"/>
                    <a:pt x="75" y="413"/>
                    <a:pt x="75" y="413"/>
                  </a:cubicBezTo>
                  <a:cubicBezTo>
                    <a:pt x="75" y="414"/>
                    <a:pt x="75" y="414"/>
                    <a:pt x="75" y="414"/>
                  </a:cubicBezTo>
                  <a:cubicBezTo>
                    <a:pt x="75" y="414"/>
                    <a:pt x="75" y="424"/>
                    <a:pt x="72" y="427"/>
                  </a:cubicBezTo>
                  <a:cubicBezTo>
                    <a:pt x="71" y="428"/>
                    <a:pt x="55" y="431"/>
                    <a:pt x="38" y="435"/>
                  </a:cubicBezTo>
                  <a:cubicBezTo>
                    <a:pt x="22" y="439"/>
                    <a:pt x="5" y="443"/>
                    <a:pt x="3" y="445"/>
                  </a:cubicBezTo>
                  <a:cubicBezTo>
                    <a:pt x="0" y="450"/>
                    <a:pt x="0" y="465"/>
                    <a:pt x="3" y="470"/>
                  </a:cubicBezTo>
                  <a:cubicBezTo>
                    <a:pt x="5" y="472"/>
                    <a:pt x="21" y="477"/>
                    <a:pt x="38" y="481"/>
                  </a:cubicBezTo>
                  <a:cubicBezTo>
                    <a:pt x="54" y="485"/>
                    <a:pt x="71" y="489"/>
                    <a:pt x="72" y="490"/>
                  </a:cubicBezTo>
                  <a:cubicBezTo>
                    <a:pt x="75" y="492"/>
                    <a:pt x="75" y="503"/>
                    <a:pt x="75" y="503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5" y="503"/>
                    <a:pt x="77" y="514"/>
                    <a:pt x="76" y="517"/>
                  </a:cubicBezTo>
                  <a:cubicBezTo>
                    <a:pt x="75" y="519"/>
                    <a:pt x="59" y="525"/>
                    <a:pt x="44" y="533"/>
                  </a:cubicBezTo>
                  <a:cubicBezTo>
                    <a:pt x="29" y="540"/>
                    <a:pt x="14" y="548"/>
                    <a:pt x="13" y="551"/>
                  </a:cubicBezTo>
                  <a:cubicBezTo>
                    <a:pt x="10" y="556"/>
                    <a:pt x="14" y="571"/>
                    <a:pt x="18" y="574"/>
                  </a:cubicBezTo>
                  <a:cubicBezTo>
                    <a:pt x="20" y="576"/>
                    <a:pt x="37" y="577"/>
                    <a:pt x="54" y="578"/>
                  </a:cubicBezTo>
                  <a:cubicBezTo>
                    <a:pt x="71" y="578"/>
                    <a:pt x="88" y="577"/>
                    <a:pt x="90" y="578"/>
                  </a:cubicBezTo>
                  <a:cubicBezTo>
                    <a:pt x="93" y="580"/>
                    <a:pt x="96" y="591"/>
                    <a:pt x="96" y="591"/>
                  </a:cubicBezTo>
                  <a:cubicBezTo>
                    <a:pt x="96" y="591"/>
                    <a:pt x="96" y="591"/>
                    <a:pt x="96" y="591"/>
                  </a:cubicBezTo>
                  <a:cubicBezTo>
                    <a:pt x="96" y="591"/>
                    <a:pt x="100" y="601"/>
                    <a:pt x="99" y="604"/>
                  </a:cubicBezTo>
                  <a:cubicBezTo>
                    <a:pt x="99" y="606"/>
                    <a:pt x="86" y="615"/>
                    <a:pt x="72" y="626"/>
                  </a:cubicBezTo>
                  <a:cubicBezTo>
                    <a:pt x="59" y="637"/>
                    <a:pt x="47" y="649"/>
                    <a:pt x="46" y="651"/>
                  </a:cubicBezTo>
                  <a:cubicBezTo>
                    <a:pt x="45" y="657"/>
                    <a:pt x="52" y="671"/>
                    <a:pt x="57" y="673"/>
                  </a:cubicBezTo>
                  <a:cubicBezTo>
                    <a:pt x="59" y="674"/>
                    <a:pt x="76" y="672"/>
                    <a:pt x="93" y="668"/>
                  </a:cubicBezTo>
                  <a:cubicBezTo>
                    <a:pt x="110" y="664"/>
                    <a:pt x="126" y="660"/>
                    <a:pt x="128" y="660"/>
                  </a:cubicBezTo>
                  <a:cubicBezTo>
                    <a:pt x="131" y="661"/>
                    <a:pt x="136" y="671"/>
                    <a:pt x="136" y="671"/>
                  </a:cubicBezTo>
                  <a:cubicBezTo>
                    <a:pt x="136" y="671"/>
                    <a:pt x="136" y="671"/>
                    <a:pt x="136" y="671"/>
                  </a:cubicBezTo>
                  <a:cubicBezTo>
                    <a:pt x="136" y="671"/>
                    <a:pt x="143" y="680"/>
                    <a:pt x="143" y="683"/>
                  </a:cubicBezTo>
                  <a:cubicBezTo>
                    <a:pt x="143" y="685"/>
                    <a:pt x="132" y="697"/>
                    <a:pt x="122" y="711"/>
                  </a:cubicBezTo>
                  <a:cubicBezTo>
                    <a:pt x="111" y="724"/>
                    <a:pt x="102" y="739"/>
                    <a:pt x="102" y="741"/>
                  </a:cubicBezTo>
                  <a:cubicBezTo>
                    <a:pt x="102" y="747"/>
                    <a:pt x="112" y="759"/>
                    <a:pt x="117" y="760"/>
                  </a:cubicBezTo>
                  <a:cubicBezTo>
                    <a:pt x="120" y="761"/>
                    <a:pt x="136" y="754"/>
                    <a:pt x="151" y="747"/>
                  </a:cubicBezTo>
                  <a:cubicBezTo>
                    <a:pt x="166" y="739"/>
                    <a:pt x="181" y="731"/>
                    <a:pt x="183" y="731"/>
                  </a:cubicBezTo>
                  <a:cubicBezTo>
                    <a:pt x="187" y="731"/>
                    <a:pt x="194" y="740"/>
                    <a:pt x="194" y="740"/>
                  </a:cubicBezTo>
                  <a:cubicBezTo>
                    <a:pt x="194" y="740"/>
                    <a:pt x="194" y="740"/>
                    <a:pt x="194" y="740"/>
                  </a:cubicBezTo>
                  <a:cubicBezTo>
                    <a:pt x="194" y="740"/>
                    <a:pt x="202" y="747"/>
                    <a:pt x="203" y="750"/>
                  </a:cubicBezTo>
                  <a:cubicBezTo>
                    <a:pt x="203" y="751"/>
                    <a:pt x="196" y="766"/>
                    <a:pt x="189" y="782"/>
                  </a:cubicBezTo>
                  <a:cubicBezTo>
                    <a:pt x="182" y="797"/>
                    <a:pt x="176" y="813"/>
                    <a:pt x="177" y="816"/>
                  </a:cubicBezTo>
                  <a:cubicBezTo>
                    <a:pt x="178" y="822"/>
                    <a:pt x="191" y="831"/>
                    <a:pt x="196" y="831"/>
                  </a:cubicBezTo>
                  <a:cubicBezTo>
                    <a:pt x="199" y="831"/>
                    <a:pt x="213" y="821"/>
                    <a:pt x="226" y="810"/>
                  </a:cubicBezTo>
                  <a:cubicBezTo>
                    <a:pt x="239" y="799"/>
                    <a:pt x="252" y="788"/>
                    <a:pt x="254" y="787"/>
                  </a:cubicBezTo>
                  <a:cubicBezTo>
                    <a:pt x="257" y="787"/>
                    <a:pt x="266" y="793"/>
                    <a:pt x="266" y="793"/>
                  </a:cubicBezTo>
                  <a:cubicBezTo>
                    <a:pt x="266" y="793"/>
                    <a:pt x="266" y="793"/>
                    <a:pt x="266" y="793"/>
                  </a:cubicBezTo>
                  <a:cubicBezTo>
                    <a:pt x="266" y="793"/>
                    <a:pt x="276" y="798"/>
                    <a:pt x="277" y="801"/>
                  </a:cubicBezTo>
                  <a:cubicBezTo>
                    <a:pt x="278" y="803"/>
                    <a:pt x="274" y="819"/>
                    <a:pt x="271" y="835"/>
                  </a:cubicBezTo>
                  <a:cubicBezTo>
                    <a:pt x="268" y="852"/>
                    <a:pt x="265" y="869"/>
                    <a:pt x="267" y="872"/>
                  </a:cubicBezTo>
                  <a:cubicBezTo>
                    <a:pt x="269" y="877"/>
                    <a:pt x="284" y="883"/>
                    <a:pt x="289" y="881"/>
                  </a:cubicBezTo>
                  <a:cubicBezTo>
                    <a:pt x="291" y="881"/>
                    <a:pt x="303" y="868"/>
                    <a:pt x="313" y="854"/>
                  </a:cubicBezTo>
                  <a:cubicBezTo>
                    <a:pt x="324" y="841"/>
                    <a:pt x="333" y="827"/>
                    <a:pt x="335" y="826"/>
                  </a:cubicBezTo>
                  <a:cubicBezTo>
                    <a:pt x="338" y="824"/>
                    <a:pt x="348" y="829"/>
                    <a:pt x="348" y="829"/>
                  </a:cubicBezTo>
                  <a:cubicBezTo>
                    <a:pt x="348" y="829"/>
                    <a:pt x="348" y="829"/>
                    <a:pt x="348" y="829"/>
                  </a:cubicBezTo>
                  <a:cubicBezTo>
                    <a:pt x="348" y="829"/>
                    <a:pt x="359" y="831"/>
                    <a:pt x="361" y="834"/>
                  </a:cubicBezTo>
                  <a:cubicBezTo>
                    <a:pt x="362" y="835"/>
                    <a:pt x="362" y="852"/>
                    <a:pt x="363" y="869"/>
                  </a:cubicBezTo>
                  <a:cubicBezTo>
                    <a:pt x="364" y="886"/>
                    <a:pt x="365" y="903"/>
                    <a:pt x="367" y="905"/>
                  </a:cubicBezTo>
                  <a:cubicBezTo>
                    <a:pt x="371" y="909"/>
                    <a:pt x="386" y="912"/>
                    <a:pt x="391" y="909"/>
                  </a:cubicBezTo>
                  <a:cubicBezTo>
                    <a:pt x="393" y="908"/>
                    <a:pt x="401" y="893"/>
                    <a:pt x="408" y="877"/>
                  </a:cubicBezTo>
                  <a:cubicBezTo>
                    <a:pt x="415" y="862"/>
                    <a:pt x="422" y="846"/>
                    <a:pt x="423" y="845"/>
                  </a:cubicBezTo>
                  <a:cubicBezTo>
                    <a:pt x="426" y="842"/>
                    <a:pt x="436" y="844"/>
                    <a:pt x="436" y="844"/>
                  </a:cubicBezTo>
                  <a:cubicBezTo>
                    <a:pt x="437" y="845"/>
                    <a:pt x="437" y="845"/>
                    <a:pt x="437" y="845"/>
                  </a:cubicBezTo>
                  <a:cubicBezTo>
                    <a:pt x="437" y="845"/>
                    <a:pt x="448" y="844"/>
                    <a:pt x="450" y="846"/>
                  </a:cubicBezTo>
                  <a:cubicBezTo>
                    <a:pt x="451" y="847"/>
                    <a:pt x="455" y="864"/>
                    <a:pt x="460" y="880"/>
                  </a:cubicBezTo>
                  <a:cubicBezTo>
                    <a:pt x="465" y="896"/>
                    <a:pt x="470" y="912"/>
                    <a:pt x="473" y="914"/>
                  </a:cubicBezTo>
                  <a:cubicBezTo>
                    <a:pt x="477" y="917"/>
                    <a:pt x="493" y="916"/>
                    <a:pt x="497" y="913"/>
                  </a:cubicBezTo>
                  <a:cubicBezTo>
                    <a:pt x="499" y="911"/>
                    <a:pt x="503" y="894"/>
                    <a:pt x="506" y="878"/>
                  </a:cubicBezTo>
                  <a:cubicBezTo>
                    <a:pt x="510" y="861"/>
                    <a:pt x="512" y="844"/>
                    <a:pt x="513" y="843"/>
                  </a:cubicBezTo>
                  <a:cubicBezTo>
                    <a:pt x="515" y="840"/>
                    <a:pt x="526" y="839"/>
                    <a:pt x="526" y="839"/>
                  </a:cubicBezTo>
                  <a:cubicBezTo>
                    <a:pt x="526" y="839"/>
                    <a:pt x="526" y="839"/>
                    <a:pt x="526" y="839"/>
                  </a:cubicBezTo>
                  <a:cubicBezTo>
                    <a:pt x="526" y="839"/>
                    <a:pt x="537" y="837"/>
                    <a:pt x="540" y="838"/>
                  </a:cubicBezTo>
                  <a:cubicBezTo>
                    <a:pt x="541" y="839"/>
                    <a:pt x="549" y="854"/>
                    <a:pt x="557" y="868"/>
                  </a:cubicBezTo>
                  <a:cubicBezTo>
                    <a:pt x="565" y="883"/>
                    <a:pt x="575" y="898"/>
                    <a:pt x="577" y="899"/>
                  </a:cubicBezTo>
                  <a:cubicBezTo>
                    <a:pt x="583" y="901"/>
                    <a:pt x="597" y="896"/>
                    <a:pt x="601" y="892"/>
                  </a:cubicBezTo>
                  <a:cubicBezTo>
                    <a:pt x="602" y="890"/>
                    <a:pt x="602" y="873"/>
                    <a:pt x="602" y="855"/>
                  </a:cubicBezTo>
                  <a:cubicBezTo>
                    <a:pt x="601" y="838"/>
                    <a:pt x="600" y="822"/>
                    <a:pt x="600" y="820"/>
                  </a:cubicBezTo>
                  <a:cubicBezTo>
                    <a:pt x="602" y="816"/>
                    <a:pt x="612" y="814"/>
                    <a:pt x="612" y="814"/>
                  </a:cubicBezTo>
                  <a:cubicBezTo>
                    <a:pt x="612" y="814"/>
                    <a:pt x="612" y="814"/>
                    <a:pt x="612" y="814"/>
                  </a:cubicBezTo>
                  <a:cubicBezTo>
                    <a:pt x="612" y="814"/>
                    <a:pt x="622" y="808"/>
                    <a:pt x="625" y="809"/>
                  </a:cubicBezTo>
                  <a:cubicBezTo>
                    <a:pt x="627" y="809"/>
                    <a:pt x="638" y="822"/>
                    <a:pt x="649" y="835"/>
                  </a:cubicBezTo>
                  <a:cubicBezTo>
                    <a:pt x="661" y="847"/>
                    <a:pt x="673" y="859"/>
                    <a:pt x="676" y="860"/>
                  </a:cubicBezTo>
                  <a:cubicBezTo>
                    <a:pt x="681" y="860"/>
                    <a:pt x="695" y="852"/>
                    <a:pt x="697" y="847"/>
                  </a:cubicBezTo>
                  <a:cubicBezTo>
                    <a:pt x="698" y="845"/>
                    <a:pt x="694" y="828"/>
                    <a:pt x="689" y="812"/>
                  </a:cubicBezTo>
                  <a:cubicBezTo>
                    <a:pt x="685" y="795"/>
                    <a:pt x="679" y="779"/>
                    <a:pt x="680" y="778"/>
                  </a:cubicBezTo>
                  <a:cubicBezTo>
                    <a:pt x="680" y="774"/>
                    <a:pt x="690" y="769"/>
                    <a:pt x="690" y="769"/>
                  </a:cubicBezTo>
                  <a:cubicBezTo>
                    <a:pt x="690" y="769"/>
                    <a:pt x="690" y="769"/>
                    <a:pt x="690" y="769"/>
                  </a:cubicBezTo>
                  <a:cubicBezTo>
                    <a:pt x="690" y="769"/>
                    <a:pt x="698" y="761"/>
                    <a:pt x="702" y="761"/>
                  </a:cubicBezTo>
                  <a:cubicBezTo>
                    <a:pt x="703" y="761"/>
                    <a:pt x="717" y="771"/>
                    <a:pt x="731" y="781"/>
                  </a:cubicBezTo>
                  <a:cubicBezTo>
                    <a:pt x="745" y="790"/>
                    <a:pt x="759" y="799"/>
                    <a:pt x="762" y="799"/>
                  </a:cubicBezTo>
                  <a:cubicBezTo>
                    <a:pt x="768" y="798"/>
                    <a:pt x="779" y="787"/>
                    <a:pt x="780" y="782"/>
                  </a:cubicBezTo>
                  <a:cubicBezTo>
                    <a:pt x="780" y="780"/>
                    <a:pt x="773" y="764"/>
                    <a:pt x="765" y="749"/>
                  </a:cubicBezTo>
                  <a:cubicBezTo>
                    <a:pt x="756" y="734"/>
                    <a:pt x="748" y="720"/>
                    <a:pt x="747" y="718"/>
                  </a:cubicBezTo>
                  <a:cubicBezTo>
                    <a:pt x="747" y="714"/>
                    <a:pt x="755" y="707"/>
                    <a:pt x="755" y="707"/>
                  </a:cubicBezTo>
                  <a:cubicBezTo>
                    <a:pt x="755" y="707"/>
                    <a:pt x="755" y="707"/>
                    <a:pt x="755" y="707"/>
                  </a:cubicBezTo>
                  <a:cubicBezTo>
                    <a:pt x="755" y="707"/>
                    <a:pt x="762" y="698"/>
                    <a:pt x="765" y="697"/>
                  </a:cubicBezTo>
                  <a:cubicBezTo>
                    <a:pt x="767" y="697"/>
                    <a:pt x="782" y="703"/>
                    <a:pt x="798" y="709"/>
                  </a:cubicBezTo>
                  <a:cubicBezTo>
                    <a:pt x="813" y="715"/>
                    <a:pt x="830" y="721"/>
                    <a:pt x="833" y="720"/>
                  </a:cubicBezTo>
                  <a:cubicBezTo>
                    <a:pt x="838" y="718"/>
                    <a:pt x="846" y="705"/>
                    <a:pt x="846" y="699"/>
                  </a:cubicBezTo>
                  <a:cubicBezTo>
                    <a:pt x="846" y="697"/>
                    <a:pt x="835" y="683"/>
                    <a:pt x="824" y="671"/>
                  </a:cubicBezTo>
                  <a:cubicBezTo>
                    <a:pt x="812" y="658"/>
                    <a:pt x="800" y="646"/>
                    <a:pt x="800" y="645"/>
                  </a:cubicBezTo>
                  <a:cubicBezTo>
                    <a:pt x="799" y="641"/>
                    <a:pt x="805" y="632"/>
                    <a:pt x="805" y="632"/>
                  </a:cubicBezTo>
                  <a:cubicBezTo>
                    <a:pt x="805" y="632"/>
                    <a:pt x="805" y="632"/>
                    <a:pt x="805" y="632"/>
                  </a:cubicBezTo>
                  <a:cubicBezTo>
                    <a:pt x="805" y="632"/>
                    <a:pt x="809" y="622"/>
                    <a:pt x="812" y="620"/>
                  </a:cubicBezTo>
                  <a:cubicBezTo>
                    <a:pt x="813" y="619"/>
                    <a:pt x="830" y="622"/>
                    <a:pt x="846" y="624"/>
                  </a:cubicBezTo>
                  <a:cubicBezTo>
                    <a:pt x="863" y="627"/>
                    <a:pt x="880" y="628"/>
                    <a:pt x="883" y="626"/>
                  </a:cubicBezTo>
                  <a:cubicBezTo>
                    <a:pt x="888" y="624"/>
                    <a:pt x="893" y="609"/>
                    <a:pt x="891" y="604"/>
                  </a:cubicBezTo>
                  <a:cubicBezTo>
                    <a:pt x="891" y="601"/>
                    <a:pt x="877" y="591"/>
                    <a:pt x="863" y="581"/>
                  </a:cubicBezTo>
                  <a:cubicBezTo>
                    <a:pt x="849" y="571"/>
                    <a:pt x="834" y="563"/>
                    <a:pt x="833" y="561"/>
                  </a:cubicBezTo>
                  <a:cubicBezTo>
                    <a:pt x="831" y="558"/>
                    <a:pt x="835" y="548"/>
                    <a:pt x="835" y="548"/>
                  </a:cubicBezTo>
                  <a:cubicBezTo>
                    <a:pt x="835" y="548"/>
                    <a:pt x="835" y="548"/>
                    <a:pt x="835" y="548"/>
                  </a:cubicBezTo>
                  <a:cubicBezTo>
                    <a:pt x="836" y="548"/>
                    <a:pt x="837" y="537"/>
                    <a:pt x="840" y="535"/>
                  </a:cubicBezTo>
                  <a:cubicBezTo>
                    <a:pt x="841" y="533"/>
                    <a:pt x="857" y="533"/>
                    <a:pt x="874" y="531"/>
                  </a:cubicBezTo>
                  <a:cubicBezTo>
                    <a:pt x="891" y="529"/>
                    <a:pt x="908" y="526"/>
                    <a:pt x="910" y="524"/>
                  </a:cubicBezTo>
                  <a:cubicBezTo>
                    <a:pt x="914" y="520"/>
                    <a:pt x="916" y="505"/>
                    <a:pt x="913" y="500"/>
                  </a:cubicBezTo>
                  <a:cubicBezTo>
                    <a:pt x="912" y="498"/>
                    <a:pt x="896" y="491"/>
                    <a:pt x="880" y="48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78" name="Group 1"/>
            <p:cNvGrpSpPr/>
            <p:nvPr/>
          </p:nvGrpSpPr>
          <p:grpSpPr>
            <a:xfrm>
              <a:off x="6544088" y="4077227"/>
              <a:ext cx="1418027" cy="1418903"/>
              <a:chOff x="6544088" y="4077227"/>
              <a:chExt cx="1418027" cy="1418903"/>
            </a:xfrm>
          </p:grpSpPr>
          <p:sp>
            <p:nvSpPr>
              <p:cNvPr id="79" name="Oval 10"/>
              <p:cNvSpPr>
                <a:spLocks noChangeArrowheads="1"/>
              </p:cNvSpPr>
              <p:nvPr/>
            </p:nvSpPr>
            <p:spPr bwMode="auto">
              <a:xfrm flipV="1">
                <a:off x="6544088" y="4077227"/>
                <a:ext cx="1418027" cy="141890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90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0" name="Freeform 56"/>
              <p:cNvSpPr>
                <a:spLocks noChangeAspect="1" noChangeArrowheads="1"/>
              </p:cNvSpPr>
              <p:nvPr/>
            </p:nvSpPr>
            <p:spPr bwMode="auto">
              <a:xfrm>
                <a:off x="7046090" y="4523666"/>
                <a:ext cx="414022" cy="495522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rgbClr val="A1C65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1" name="Group 34"/>
          <p:cNvGrpSpPr/>
          <p:nvPr/>
        </p:nvGrpSpPr>
        <p:grpSpPr>
          <a:xfrm>
            <a:off x="2117789" y="5136255"/>
            <a:ext cx="2113299" cy="316190"/>
            <a:chOff x="2317874" y="4487325"/>
            <a:chExt cx="2113299" cy="316190"/>
          </a:xfrm>
        </p:grpSpPr>
        <p:cxnSp>
          <p:nvCxnSpPr>
            <p:cNvPr id="82" name="Straight Connector 17"/>
            <p:cNvCxnSpPr/>
            <p:nvPr/>
          </p:nvCxnSpPr>
          <p:spPr>
            <a:xfrm flipH="1">
              <a:off x="2317874" y="4803515"/>
              <a:ext cx="161533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83" name="Straight Connector 16"/>
            <p:cNvCxnSpPr/>
            <p:nvPr/>
          </p:nvCxnSpPr>
          <p:spPr>
            <a:xfrm flipH="1">
              <a:off x="3933207" y="4487325"/>
              <a:ext cx="497966" cy="31619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84" name="Group 38"/>
          <p:cNvGrpSpPr/>
          <p:nvPr/>
        </p:nvGrpSpPr>
        <p:grpSpPr>
          <a:xfrm>
            <a:off x="4218821" y="4308393"/>
            <a:ext cx="1659719" cy="1659718"/>
            <a:chOff x="4418906" y="3659463"/>
            <a:chExt cx="1659719" cy="1659718"/>
          </a:xfrm>
        </p:grpSpPr>
        <p:sp>
          <p:nvSpPr>
            <p:cNvPr id="85" name="Freeform 11"/>
            <p:cNvSpPr>
              <a:spLocks/>
            </p:cNvSpPr>
            <p:nvPr/>
          </p:nvSpPr>
          <p:spPr bwMode="auto">
            <a:xfrm rot="5400000" flipV="1">
              <a:off x="4418907" y="3659462"/>
              <a:ext cx="1659718" cy="1659719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rgbClr val="A1C6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" name="Freeform 12"/>
            <p:cNvSpPr>
              <a:spLocks/>
            </p:cNvSpPr>
            <p:nvPr/>
          </p:nvSpPr>
          <p:spPr bwMode="auto">
            <a:xfrm rot="5400000" flipV="1">
              <a:off x="4536105" y="3778119"/>
              <a:ext cx="1411295" cy="1413247"/>
            </a:xfrm>
            <a:custGeom>
              <a:avLst/>
              <a:gdLst>
                <a:gd name="T0" fmla="*/ 846 w 916"/>
                <a:gd name="T1" fmla="*/ 458 h 917"/>
                <a:gd name="T2" fmla="*/ 910 w 916"/>
                <a:gd name="T3" fmla="*/ 394 h 917"/>
                <a:gd name="T4" fmla="*/ 835 w 916"/>
                <a:gd name="T5" fmla="*/ 369 h 917"/>
                <a:gd name="T6" fmla="*/ 884 w 916"/>
                <a:gd name="T7" fmla="*/ 292 h 917"/>
                <a:gd name="T8" fmla="*/ 805 w 916"/>
                <a:gd name="T9" fmla="*/ 285 h 917"/>
                <a:gd name="T10" fmla="*/ 834 w 916"/>
                <a:gd name="T11" fmla="*/ 199 h 917"/>
                <a:gd name="T12" fmla="*/ 755 w 916"/>
                <a:gd name="T13" fmla="*/ 210 h 917"/>
                <a:gd name="T14" fmla="*/ 764 w 916"/>
                <a:gd name="T15" fmla="*/ 119 h 917"/>
                <a:gd name="T16" fmla="*/ 690 w 916"/>
                <a:gd name="T17" fmla="*/ 148 h 917"/>
                <a:gd name="T18" fmla="*/ 677 w 916"/>
                <a:gd name="T19" fmla="*/ 58 h 917"/>
                <a:gd name="T20" fmla="*/ 612 w 916"/>
                <a:gd name="T21" fmla="*/ 103 h 917"/>
                <a:gd name="T22" fmla="*/ 579 w 916"/>
                <a:gd name="T23" fmla="*/ 19 h 917"/>
                <a:gd name="T24" fmla="*/ 526 w 916"/>
                <a:gd name="T25" fmla="*/ 77 h 917"/>
                <a:gd name="T26" fmla="*/ 474 w 916"/>
                <a:gd name="T27" fmla="*/ 3 h 917"/>
                <a:gd name="T28" fmla="*/ 436 w 916"/>
                <a:gd name="T29" fmla="*/ 72 h 917"/>
                <a:gd name="T30" fmla="*/ 369 w 916"/>
                <a:gd name="T31" fmla="*/ 12 h 917"/>
                <a:gd name="T32" fmla="*/ 348 w 916"/>
                <a:gd name="T33" fmla="*/ 88 h 917"/>
                <a:gd name="T34" fmla="*/ 268 w 916"/>
                <a:gd name="T35" fmla="*/ 44 h 917"/>
                <a:gd name="T36" fmla="*/ 266 w 916"/>
                <a:gd name="T37" fmla="*/ 123 h 917"/>
                <a:gd name="T38" fmla="*/ 178 w 916"/>
                <a:gd name="T39" fmla="*/ 100 h 917"/>
                <a:gd name="T40" fmla="*/ 194 w 916"/>
                <a:gd name="T41" fmla="*/ 177 h 917"/>
                <a:gd name="T42" fmla="*/ 103 w 916"/>
                <a:gd name="T43" fmla="*/ 174 h 917"/>
                <a:gd name="T44" fmla="*/ 136 w 916"/>
                <a:gd name="T45" fmla="*/ 246 h 917"/>
                <a:gd name="T46" fmla="*/ 47 w 916"/>
                <a:gd name="T47" fmla="*/ 264 h 917"/>
                <a:gd name="T48" fmla="*/ 96 w 916"/>
                <a:gd name="T49" fmla="*/ 326 h 917"/>
                <a:gd name="T50" fmla="*/ 13 w 916"/>
                <a:gd name="T51" fmla="*/ 364 h 917"/>
                <a:gd name="T52" fmla="*/ 75 w 916"/>
                <a:gd name="T53" fmla="*/ 414 h 917"/>
                <a:gd name="T54" fmla="*/ 3 w 916"/>
                <a:gd name="T55" fmla="*/ 470 h 917"/>
                <a:gd name="T56" fmla="*/ 75 w 916"/>
                <a:gd name="T57" fmla="*/ 503 h 917"/>
                <a:gd name="T58" fmla="*/ 18 w 916"/>
                <a:gd name="T59" fmla="*/ 574 h 917"/>
                <a:gd name="T60" fmla="*/ 96 w 916"/>
                <a:gd name="T61" fmla="*/ 591 h 917"/>
                <a:gd name="T62" fmla="*/ 57 w 916"/>
                <a:gd name="T63" fmla="*/ 673 h 917"/>
                <a:gd name="T64" fmla="*/ 136 w 916"/>
                <a:gd name="T65" fmla="*/ 671 h 917"/>
                <a:gd name="T66" fmla="*/ 117 w 916"/>
                <a:gd name="T67" fmla="*/ 760 h 917"/>
                <a:gd name="T68" fmla="*/ 194 w 916"/>
                <a:gd name="T69" fmla="*/ 740 h 917"/>
                <a:gd name="T70" fmla="*/ 196 w 916"/>
                <a:gd name="T71" fmla="*/ 831 h 917"/>
                <a:gd name="T72" fmla="*/ 266 w 916"/>
                <a:gd name="T73" fmla="*/ 793 h 917"/>
                <a:gd name="T74" fmla="*/ 289 w 916"/>
                <a:gd name="T75" fmla="*/ 881 h 917"/>
                <a:gd name="T76" fmla="*/ 348 w 916"/>
                <a:gd name="T77" fmla="*/ 829 h 917"/>
                <a:gd name="T78" fmla="*/ 391 w 916"/>
                <a:gd name="T79" fmla="*/ 909 h 917"/>
                <a:gd name="T80" fmla="*/ 437 w 916"/>
                <a:gd name="T81" fmla="*/ 845 h 917"/>
                <a:gd name="T82" fmla="*/ 497 w 916"/>
                <a:gd name="T83" fmla="*/ 913 h 917"/>
                <a:gd name="T84" fmla="*/ 526 w 916"/>
                <a:gd name="T85" fmla="*/ 839 h 917"/>
                <a:gd name="T86" fmla="*/ 601 w 916"/>
                <a:gd name="T87" fmla="*/ 892 h 917"/>
                <a:gd name="T88" fmla="*/ 612 w 916"/>
                <a:gd name="T89" fmla="*/ 814 h 917"/>
                <a:gd name="T90" fmla="*/ 697 w 916"/>
                <a:gd name="T91" fmla="*/ 847 h 917"/>
                <a:gd name="T92" fmla="*/ 690 w 916"/>
                <a:gd name="T93" fmla="*/ 769 h 917"/>
                <a:gd name="T94" fmla="*/ 780 w 916"/>
                <a:gd name="T95" fmla="*/ 782 h 917"/>
                <a:gd name="T96" fmla="*/ 755 w 916"/>
                <a:gd name="T97" fmla="*/ 707 h 917"/>
                <a:gd name="T98" fmla="*/ 846 w 916"/>
                <a:gd name="T99" fmla="*/ 699 h 917"/>
                <a:gd name="T100" fmla="*/ 805 w 916"/>
                <a:gd name="T101" fmla="*/ 632 h 917"/>
                <a:gd name="T102" fmla="*/ 891 w 916"/>
                <a:gd name="T103" fmla="*/ 604 h 917"/>
                <a:gd name="T104" fmla="*/ 835 w 916"/>
                <a:gd name="T105" fmla="*/ 548 h 917"/>
                <a:gd name="T106" fmla="*/ 913 w 916"/>
                <a:gd name="T107" fmla="*/ 50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6" h="917">
                  <a:moveTo>
                    <a:pt x="880" y="485"/>
                  </a:moveTo>
                  <a:cubicBezTo>
                    <a:pt x="864" y="479"/>
                    <a:pt x="848" y="473"/>
                    <a:pt x="847" y="472"/>
                  </a:cubicBezTo>
                  <a:cubicBezTo>
                    <a:pt x="844" y="469"/>
                    <a:pt x="846" y="459"/>
                    <a:pt x="846" y="459"/>
                  </a:cubicBezTo>
                  <a:cubicBezTo>
                    <a:pt x="846" y="458"/>
                    <a:pt x="846" y="458"/>
                    <a:pt x="846" y="458"/>
                  </a:cubicBezTo>
                  <a:cubicBezTo>
                    <a:pt x="846" y="458"/>
                    <a:pt x="845" y="447"/>
                    <a:pt x="847" y="445"/>
                  </a:cubicBezTo>
                  <a:cubicBezTo>
                    <a:pt x="848" y="443"/>
                    <a:pt x="864" y="439"/>
                    <a:pt x="880" y="433"/>
                  </a:cubicBezTo>
                  <a:cubicBezTo>
                    <a:pt x="896" y="427"/>
                    <a:pt x="912" y="421"/>
                    <a:pt x="913" y="418"/>
                  </a:cubicBezTo>
                  <a:cubicBezTo>
                    <a:pt x="916" y="414"/>
                    <a:pt x="914" y="398"/>
                    <a:pt x="910" y="394"/>
                  </a:cubicBezTo>
                  <a:cubicBezTo>
                    <a:pt x="909" y="392"/>
                    <a:pt x="892" y="389"/>
                    <a:pt x="875" y="387"/>
                  </a:cubicBezTo>
                  <a:cubicBezTo>
                    <a:pt x="858" y="385"/>
                    <a:pt x="841" y="383"/>
                    <a:pt x="840" y="382"/>
                  </a:cubicBezTo>
                  <a:cubicBezTo>
                    <a:pt x="836" y="380"/>
                    <a:pt x="835" y="369"/>
                    <a:pt x="835" y="369"/>
                  </a:cubicBezTo>
                  <a:cubicBezTo>
                    <a:pt x="835" y="369"/>
                    <a:pt x="835" y="369"/>
                    <a:pt x="835" y="369"/>
                  </a:cubicBezTo>
                  <a:cubicBezTo>
                    <a:pt x="835" y="369"/>
                    <a:pt x="832" y="359"/>
                    <a:pt x="833" y="356"/>
                  </a:cubicBezTo>
                  <a:cubicBezTo>
                    <a:pt x="834" y="354"/>
                    <a:pt x="848" y="346"/>
                    <a:pt x="863" y="337"/>
                  </a:cubicBezTo>
                  <a:cubicBezTo>
                    <a:pt x="877" y="328"/>
                    <a:pt x="891" y="317"/>
                    <a:pt x="892" y="315"/>
                  </a:cubicBezTo>
                  <a:cubicBezTo>
                    <a:pt x="894" y="309"/>
                    <a:pt x="888" y="295"/>
                    <a:pt x="884" y="292"/>
                  </a:cubicBezTo>
                  <a:cubicBezTo>
                    <a:pt x="881" y="290"/>
                    <a:pt x="864" y="291"/>
                    <a:pt x="847" y="293"/>
                  </a:cubicBezTo>
                  <a:cubicBezTo>
                    <a:pt x="830" y="295"/>
                    <a:pt x="814" y="297"/>
                    <a:pt x="812" y="296"/>
                  </a:cubicBezTo>
                  <a:cubicBezTo>
                    <a:pt x="808" y="295"/>
                    <a:pt x="805" y="285"/>
                    <a:pt x="805" y="285"/>
                  </a:cubicBezTo>
                  <a:cubicBezTo>
                    <a:pt x="805" y="285"/>
                    <a:pt x="805" y="285"/>
                    <a:pt x="805" y="285"/>
                  </a:cubicBezTo>
                  <a:cubicBezTo>
                    <a:pt x="805" y="285"/>
                    <a:pt x="799" y="275"/>
                    <a:pt x="799" y="272"/>
                  </a:cubicBezTo>
                  <a:cubicBezTo>
                    <a:pt x="800" y="271"/>
                    <a:pt x="812" y="259"/>
                    <a:pt x="824" y="247"/>
                  </a:cubicBezTo>
                  <a:cubicBezTo>
                    <a:pt x="835" y="235"/>
                    <a:pt x="847" y="222"/>
                    <a:pt x="847" y="219"/>
                  </a:cubicBezTo>
                  <a:cubicBezTo>
                    <a:pt x="847" y="213"/>
                    <a:pt x="839" y="200"/>
                    <a:pt x="834" y="199"/>
                  </a:cubicBezTo>
                  <a:cubicBezTo>
                    <a:pt x="831" y="198"/>
                    <a:pt x="815" y="202"/>
                    <a:pt x="798" y="208"/>
                  </a:cubicBezTo>
                  <a:cubicBezTo>
                    <a:pt x="782" y="213"/>
                    <a:pt x="767" y="220"/>
                    <a:pt x="765" y="220"/>
                  </a:cubicBezTo>
                  <a:cubicBezTo>
                    <a:pt x="761" y="219"/>
                    <a:pt x="755" y="210"/>
                    <a:pt x="755" y="210"/>
                  </a:cubicBezTo>
                  <a:cubicBezTo>
                    <a:pt x="755" y="210"/>
                    <a:pt x="755" y="210"/>
                    <a:pt x="755" y="210"/>
                  </a:cubicBezTo>
                  <a:cubicBezTo>
                    <a:pt x="755" y="210"/>
                    <a:pt x="748" y="202"/>
                    <a:pt x="747" y="199"/>
                  </a:cubicBezTo>
                  <a:cubicBezTo>
                    <a:pt x="747" y="197"/>
                    <a:pt x="756" y="183"/>
                    <a:pt x="765" y="169"/>
                  </a:cubicBezTo>
                  <a:cubicBezTo>
                    <a:pt x="774" y="154"/>
                    <a:pt x="782" y="139"/>
                    <a:pt x="781" y="136"/>
                  </a:cubicBezTo>
                  <a:cubicBezTo>
                    <a:pt x="780" y="130"/>
                    <a:pt x="769" y="120"/>
                    <a:pt x="764" y="119"/>
                  </a:cubicBezTo>
                  <a:cubicBezTo>
                    <a:pt x="761" y="119"/>
                    <a:pt x="746" y="127"/>
                    <a:pt x="732" y="136"/>
                  </a:cubicBezTo>
                  <a:cubicBezTo>
                    <a:pt x="717" y="145"/>
                    <a:pt x="703" y="155"/>
                    <a:pt x="701" y="155"/>
                  </a:cubicBezTo>
                  <a:cubicBezTo>
                    <a:pt x="698" y="156"/>
                    <a:pt x="690" y="148"/>
                    <a:pt x="690" y="148"/>
                  </a:cubicBezTo>
                  <a:cubicBezTo>
                    <a:pt x="690" y="148"/>
                    <a:pt x="690" y="148"/>
                    <a:pt x="690" y="148"/>
                  </a:cubicBezTo>
                  <a:cubicBezTo>
                    <a:pt x="690" y="148"/>
                    <a:pt x="681" y="142"/>
                    <a:pt x="680" y="139"/>
                  </a:cubicBezTo>
                  <a:cubicBezTo>
                    <a:pt x="679" y="138"/>
                    <a:pt x="685" y="122"/>
                    <a:pt x="690" y="106"/>
                  </a:cubicBezTo>
                  <a:cubicBezTo>
                    <a:pt x="695" y="90"/>
                    <a:pt x="699" y="73"/>
                    <a:pt x="698" y="70"/>
                  </a:cubicBezTo>
                  <a:cubicBezTo>
                    <a:pt x="696" y="65"/>
                    <a:pt x="683" y="58"/>
                    <a:pt x="677" y="58"/>
                  </a:cubicBezTo>
                  <a:cubicBezTo>
                    <a:pt x="675" y="58"/>
                    <a:pt x="662" y="70"/>
                    <a:pt x="650" y="82"/>
                  </a:cubicBezTo>
                  <a:cubicBezTo>
                    <a:pt x="638" y="94"/>
                    <a:pt x="627" y="107"/>
                    <a:pt x="625" y="108"/>
                  </a:cubicBezTo>
                  <a:cubicBezTo>
                    <a:pt x="622" y="109"/>
                    <a:pt x="612" y="103"/>
                    <a:pt x="612" y="103"/>
                  </a:cubicBezTo>
                  <a:cubicBezTo>
                    <a:pt x="612" y="103"/>
                    <a:pt x="612" y="103"/>
                    <a:pt x="612" y="103"/>
                  </a:cubicBezTo>
                  <a:cubicBezTo>
                    <a:pt x="612" y="103"/>
                    <a:pt x="602" y="100"/>
                    <a:pt x="600" y="97"/>
                  </a:cubicBezTo>
                  <a:cubicBezTo>
                    <a:pt x="599" y="95"/>
                    <a:pt x="601" y="79"/>
                    <a:pt x="602" y="62"/>
                  </a:cubicBezTo>
                  <a:cubicBezTo>
                    <a:pt x="604" y="45"/>
                    <a:pt x="604" y="28"/>
                    <a:pt x="602" y="26"/>
                  </a:cubicBezTo>
                  <a:cubicBezTo>
                    <a:pt x="599" y="21"/>
                    <a:pt x="584" y="17"/>
                    <a:pt x="579" y="19"/>
                  </a:cubicBezTo>
                  <a:cubicBezTo>
                    <a:pt x="577" y="19"/>
                    <a:pt x="567" y="34"/>
                    <a:pt x="558" y="48"/>
                  </a:cubicBezTo>
                  <a:cubicBezTo>
                    <a:pt x="549" y="63"/>
                    <a:pt x="541" y="78"/>
                    <a:pt x="540" y="79"/>
                  </a:cubicBezTo>
                  <a:cubicBezTo>
                    <a:pt x="537" y="81"/>
                    <a:pt x="526" y="78"/>
                    <a:pt x="526" y="78"/>
                  </a:cubicBezTo>
                  <a:cubicBezTo>
                    <a:pt x="526" y="77"/>
                    <a:pt x="526" y="77"/>
                    <a:pt x="526" y="77"/>
                  </a:cubicBezTo>
                  <a:cubicBezTo>
                    <a:pt x="526" y="77"/>
                    <a:pt x="515" y="77"/>
                    <a:pt x="513" y="74"/>
                  </a:cubicBezTo>
                  <a:cubicBezTo>
                    <a:pt x="512" y="73"/>
                    <a:pt x="510" y="56"/>
                    <a:pt x="507" y="40"/>
                  </a:cubicBezTo>
                  <a:cubicBezTo>
                    <a:pt x="504" y="23"/>
                    <a:pt x="501" y="6"/>
                    <a:pt x="499" y="4"/>
                  </a:cubicBezTo>
                  <a:cubicBezTo>
                    <a:pt x="494" y="0"/>
                    <a:pt x="479" y="0"/>
                    <a:pt x="474" y="3"/>
                  </a:cubicBezTo>
                  <a:cubicBezTo>
                    <a:pt x="472" y="4"/>
                    <a:pt x="466" y="20"/>
                    <a:pt x="461" y="37"/>
                  </a:cubicBezTo>
                  <a:cubicBezTo>
                    <a:pt x="456" y="53"/>
                    <a:pt x="451" y="69"/>
                    <a:pt x="450" y="71"/>
                  </a:cubicBezTo>
                  <a:cubicBezTo>
                    <a:pt x="447" y="73"/>
                    <a:pt x="437" y="72"/>
                    <a:pt x="437" y="72"/>
                  </a:cubicBezTo>
                  <a:cubicBezTo>
                    <a:pt x="436" y="72"/>
                    <a:pt x="436" y="72"/>
                    <a:pt x="436" y="72"/>
                  </a:cubicBezTo>
                  <a:cubicBezTo>
                    <a:pt x="436" y="72"/>
                    <a:pt x="426" y="74"/>
                    <a:pt x="423" y="72"/>
                  </a:cubicBezTo>
                  <a:cubicBezTo>
                    <a:pt x="421" y="71"/>
                    <a:pt x="416" y="56"/>
                    <a:pt x="409" y="40"/>
                  </a:cubicBezTo>
                  <a:cubicBezTo>
                    <a:pt x="403" y="24"/>
                    <a:pt x="395" y="9"/>
                    <a:pt x="393" y="7"/>
                  </a:cubicBezTo>
                  <a:cubicBezTo>
                    <a:pt x="388" y="5"/>
                    <a:pt x="373" y="8"/>
                    <a:pt x="369" y="12"/>
                  </a:cubicBezTo>
                  <a:cubicBezTo>
                    <a:pt x="367" y="13"/>
                    <a:pt x="365" y="31"/>
                    <a:pt x="363" y="47"/>
                  </a:cubicBezTo>
                  <a:cubicBezTo>
                    <a:pt x="362" y="65"/>
                    <a:pt x="362" y="81"/>
                    <a:pt x="361" y="83"/>
                  </a:cubicBezTo>
                  <a:cubicBezTo>
                    <a:pt x="359" y="86"/>
                    <a:pt x="348" y="88"/>
                    <a:pt x="348" y="88"/>
                  </a:cubicBezTo>
                  <a:cubicBezTo>
                    <a:pt x="348" y="88"/>
                    <a:pt x="348" y="88"/>
                    <a:pt x="348" y="88"/>
                  </a:cubicBezTo>
                  <a:cubicBezTo>
                    <a:pt x="348" y="88"/>
                    <a:pt x="338" y="92"/>
                    <a:pt x="335" y="91"/>
                  </a:cubicBezTo>
                  <a:cubicBezTo>
                    <a:pt x="333" y="90"/>
                    <a:pt x="324" y="76"/>
                    <a:pt x="314" y="63"/>
                  </a:cubicBezTo>
                  <a:cubicBezTo>
                    <a:pt x="304" y="49"/>
                    <a:pt x="293" y="35"/>
                    <a:pt x="290" y="35"/>
                  </a:cubicBezTo>
                  <a:cubicBezTo>
                    <a:pt x="285" y="33"/>
                    <a:pt x="271" y="40"/>
                    <a:pt x="268" y="44"/>
                  </a:cubicBezTo>
                  <a:cubicBezTo>
                    <a:pt x="267" y="47"/>
                    <a:pt x="269" y="64"/>
                    <a:pt x="271" y="81"/>
                  </a:cubicBezTo>
                  <a:cubicBezTo>
                    <a:pt x="274" y="97"/>
                    <a:pt x="277" y="114"/>
                    <a:pt x="277" y="116"/>
                  </a:cubicBezTo>
                  <a:cubicBezTo>
                    <a:pt x="276" y="119"/>
                    <a:pt x="266" y="123"/>
                    <a:pt x="266" y="123"/>
                  </a:cubicBezTo>
                  <a:cubicBezTo>
                    <a:pt x="266" y="123"/>
                    <a:pt x="266" y="123"/>
                    <a:pt x="266" y="123"/>
                  </a:cubicBezTo>
                  <a:cubicBezTo>
                    <a:pt x="266" y="123"/>
                    <a:pt x="257" y="130"/>
                    <a:pt x="253" y="129"/>
                  </a:cubicBezTo>
                  <a:cubicBezTo>
                    <a:pt x="252" y="129"/>
                    <a:pt x="240" y="118"/>
                    <a:pt x="227" y="107"/>
                  </a:cubicBezTo>
                  <a:cubicBezTo>
                    <a:pt x="214" y="96"/>
                    <a:pt x="200" y="85"/>
                    <a:pt x="197" y="85"/>
                  </a:cubicBezTo>
                  <a:cubicBezTo>
                    <a:pt x="192" y="85"/>
                    <a:pt x="179" y="95"/>
                    <a:pt x="178" y="100"/>
                  </a:cubicBezTo>
                  <a:cubicBezTo>
                    <a:pt x="177" y="102"/>
                    <a:pt x="183" y="118"/>
                    <a:pt x="189" y="134"/>
                  </a:cubicBezTo>
                  <a:cubicBezTo>
                    <a:pt x="196" y="150"/>
                    <a:pt x="203" y="165"/>
                    <a:pt x="203" y="167"/>
                  </a:cubicBezTo>
                  <a:cubicBezTo>
                    <a:pt x="203" y="171"/>
                    <a:pt x="194" y="177"/>
                    <a:pt x="194" y="177"/>
                  </a:cubicBezTo>
                  <a:cubicBezTo>
                    <a:pt x="194" y="177"/>
                    <a:pt x="194" y="177"/>
                    <a:pt x="194" y="177"/>
                  </a:cubicBezTo>
                  <a:cubicBezTo>
                    <a:pt x="194" y="177"/>
                    <a:pt x="186" y="185"/>
                    <a:pt x="183" y="186"/>
                  </a:cubicBezTo>
                  <a:cubicBezTo>
                    <a:pt x="181" y="186"/>
                    <a:pt x="167" y="178"/>
                    <a:pt x="152" y="170"/>
                  </a:cubicBezTo>
                  <a:cubicBezTo>
                    <a:pt x="137" y="162"/>
                    <a:pt x="121" y="155"/>
                    <a:pt x="118" y="156"/>
                  </a:cubicBezTo>
                  <a:cubicBezTo>
                    <a:pt x="113" y="157"/>
                    <a:pt x="103" y="169"/>
                    <a:pt x="103" y="174"/>
                  </a:cubicBezTo>
                  <a:cubicBezTo>
                    <a:pt x="103" y="177"/>
                    <a:pt x="112" y="191"/>
                    <a:pt x="122" y="205"/>
                  </a:cubicBezTo>
                  <a:cubicBezTo>
                    <a:pt x="132" y="219"/>
                    <a:pt x="142" y="232"/>
                    <a:pt x="143" y="234"/>
                  </a:cubicBezTo>
                  <a:cubicBezTo>
                    <a:pt x="143" y="238"/>
                    <a:pt x="136" y="246"/>
                    <a:pt x="136" y="246"/>
                  </a:cubicBezTo>
                  <a:cubicBezTo>
                    <a:pt x="136" y="246"/>
                    <a:pt x="136" y="246"/>
                    <a:pt x="136" y="246"/>
                  </a:cubicBezTo>
                  <a:cubicBezTo>
                    <a:pt x="136" y="246"/>
                    <a:pt x="131" y="256"/>
                    <a:pt x="128" y="257"/>
                  </a:cubicBezTo>
                  <a:cubicBezTo>
                    <a:pt x="126" y="257"/>
                    <a:pt x="110" y="253"/>
                    <a:pt x="94" y="248"/>
                  </a:cubicBezTo>
                  <a:cubicBezTo>
                    <a:pt x="77" y="244"/>
                    <a:pt x="60" y="241"/>
                    <a:pt x="58" y="242"/>
                  </a:cubicBezTo>
                  <a:cubicBezTo>
                    <a:pt x="52" y="245"/>
                    <a:pt x="46" y="259"/>
                    <a:pt x="47" y="264"/>
                  </a:cubicBezTo>
                  <a:cubicBezTo>
                    <a:pt x="47" y="266"/>
                    <a:pt x="60" y="279"/>
                    <a:pt x="72" y="290"/>
                  </a:cubicBezTo>
                  <a:cubicBezTo>
                    <a:pt x="85" y="301"/>
                    <a:pt x="98" y="311"/>
                    <a:pt x="99" y="313"/>
                  </a:cubicBezTo>
                  <a:cubicBezTo>
                    <a:pt x="101" y="317"/>
                    <a:pt x="96" y="326"/>
                    <a:pt x="96" y="326"/>
                  </a:cubicBezTo>
                  <a:cubicBezTo>
                    <a:pt x="96" y="326"/>
                    <a:pt x="96" y="326"/>
                    <a:pt x="96" y="326"/>
                  </a:cubicBezTo>
                  <a:cubicBezTo>
                    <a:pt x="95" y="326"/>
                    <a:pt x="93" y="337"/>
                    <a:pt x="90" y="339"/>
                  </a:cubicBezTo>
                  <a:cubicBezTo>
                    <a:pt x="89" y="340"/>
                    <a:pt x="72" y="339"/>
                    <a:pt x="55" y="338"/>
                  </a:cubicBezTo>
                  <a:cubicBezTo>
                    <a:pt x="38" y="338"/>
                    <a:pt x="21" y="339"/>
                    <a:pt x="19" y="341"/>
                  </a:cubicBezTo>
                  <a:cubicBezTo>
                    <a:pt x="14" y="344"/>
                    <a:pt x="11" y="359"/>
                    <a:pt x="13" y="364"/>
                  </a:cubicBezTo>
                  <a:cubicBezTo>
                    <a:pt x="14" y="367"/>
                    <a:pt x="29" y="376"/>
                    <a:pt x="44" y="383"/>
                  </a:cubicBezTo>
                  <a:cubicBezTo>
                    <a:pt x="59" y="391"/>
                    <a:pt x="74" y="398"/>
                    <a:pt x="76" y="400"/>
                  </a:cubicBezTo>
                  <a:cubicBezTo>
                    <a:pt x="78" y="403"/>
                    <a:pt x="75" y="413"/>
                    <a:pt x="75" y="413"/>
                  </a:cubicBezTo>
                  <a:cubicBezTo>
                    <a:pt x="75" y="414"/>
                    <a:pt x="75" y="414"/>
                    <a:pt x="75" y="414"/>
                  </a:cubicBezTo>
                  <a:cubicBezTo>
                    <a:pt x="75" y="414"/>
                    <a:pt x="75" y="424"/>
                    <a:pt x="72" y="427"/>
                  </a:cubicBezTo>
                  <a:cubicBezTo>
                    <a:pt x="71" y="428"/>
                    <a:pt x="55" y="431"/>
                    <a:pt x="38" y="435"/>
                  </a:cubicBezTo>
                  <a:cubicBezTo>
                    <a:pt x="22" y="439"/>
                    <a:pt x="5" y="443"/>
                    <a:pt x="3" y="445"/>
                  </a:cubicBezTo>
                  <a:cubicBezTo>
                    <a:pt x="0" y="450"/>
                    <a:pt x="0" y="465"/>
                    <a:pt x="3" y="470"/>
                  </a:cubicBezTo>
                  <a:cubicBezTo>
                    <a:pt x="5" y="472"/>
                    <a:pt x="21" y="477"/>
                    <a:pt x="38" y="481"/>
                  </a:cubicBezTo>
                  <a:cubicBezTo>
                    <a:pt x="54" y="485"/>
                    <a:pt x="71" y="489"/>
                    <a:pt x="72" y="490"/>
                  </a:cubicBezTo>
                  <a:cubicBezTo>
                    <a:pt x="75" y="492"/>
                    <a:pt x="75" y="503"/>
                    <a:pt x="75" y="503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5" y="503"/>
                    <a:pt x="77" y="514"/>
                    <a:pt x="76" y="517"/>
                  </a:cubicBezTo>
                  <a:cubicBezTo>
                    <a:pt x="75" y="519"/>
                    <a:pt x="59" y="525"/>
                    <a:pt x="44" y="533"/>
                  </a:cubicBezTo>
                  <a:cubicBezTo>
                    <a:pt x="29" y="540"/>
                    <a:pt x="14" y="548"/>
                    <a:pt x="13" y="551"/>
                  </a:cubicBezTo>
                  <a:cubicBezTo>
                    <a:pt x="10" y="556"/>
                    <a:pt x="14" y="571"/>
                    <a:pt x="18" y="574"/>
                  </a:cubicBezTo>
                  <a:cubicBezTo>
                    <a:pt x="20" y="576"/>
                    <a:pt x="37" y="577"/>
                    <a:pt x="54" y="578"/>
                  </a:cubicBezTo>
                  <a:cubicBezTo>
                    <a:pt x="71" y="578"/>
                    <a:pt x="88" y="577"/>
                    <a:pt x="90" y="578"/>
                  </a:cubicBezTo>
                  <a:cubicBezTo>
                    <a:pt x="93" y="580"/>
                    <a:pt x="96" y="591"/>
                    <a:pt x="96" y="591"/>
                  </a:cubicBezTo>
                  <a:cubicBezTo>
                    <a:pt x="96" y="591"/>
                    <a:pt x="96" y="591"/>
                    <a:pt x="96" y="591"/>
                  </a:cubicBezTo>
                  <a:cubicBezTo>
                    <a:pt x="96" y="591"/>
                    <a:pt x="100" y="601"/>
                    <a:pt x="99" y="604"/>
                  </a:cubicBezTo>
                  <a:cubicBezTo>
                    <a:pt x="99" y="606"/>
                    <a:pt x="86" y="615"/>
                    <a:pt x="72" y="626"/>
                  </a:cubicBezTo>
                  <a:cubicBezTo>
                    <a:pt x="59" y="637"/>
                    <a:pt x="47" y="649"/>
                    <a:pt x="46" y="651"/>
                  </a:cubicBezTo>
                  <a:cubicBezTo>
                    <a:pt x="45" y="657"/>
                    <a:pt x="52" y="671"/>
                    <a:pt x="57" y="673"/>
                  </a:cubicBezTo>
                  <a:cubicBezTo>
                    <a:pt x="59" y="674"/>
                    <a:pt x="76" y="672"/>
                    <a:pt x="93" y="668"/>
                  </a:cubicBezTo>
                  <a:cubicBezTo>
                    <a:pt x="110" y="664"/>
                    <a:pt x="126" y="660"/>
                    <a:pt x="128" y="660"/>
                  </a:cubicBezTo>
                  <a:cubicBezTo>
                    <a:pt x="131" y="661"/>
                    <a:pt x="136" y="671"/>
                    <a:pt x="136" y="671"/>
                  </a:cubicBezTo>
                  <a:cubicBezTo>
                    <a:pt x="136" y="671"/>
                    <a:pt x="136" y="671"/>
                    <a:pt x="136" y="671"/>
                  </a:cubicBezTo>
                  <a:cubicBezTo>
                    <a:pt x="136" y="671"/>
                    <a:pt x="143" y="680"/>
                    <a:pt x="143" y="683"/>
                  </a:cubicBezTo>
                  <a:cubicBezTo>
                    <a:pt x="143" y="685"/>
                    <a:pt x="132" y="697"/>
                    <a:pt x="122" y="711"/>
                  </a:cubicBezTo>
                  <a:cubicBezTo>
                    <a:pt x="111" y="724"/>
                    <a:pt x="102" y="739"/>
                    <a:pt x="102" y="741"/>
                  </a:cubicBezTo>
                  <a:cubicBezTo>
                    <a:pt x="102" y="747"/>
                    <a:pt x="112" y="759"/>
                    <a:pt x="117" y="760"/>
                  </a:cubicBezTo>
                  <a:cubicBezTo>
                    <a:pt x="120" y="761"/>
                    <a:pt x="136" y="754"/>
                    <a:pt x="151" y="747"/>
                  </a:cubicBezTo>
                  <a:cubicBezTo>
                    <a:pt x="166" y="739"/>
                    <a:pt x="181" y="731"/>
                    <a:pt x="183" y="731"/>
                  </a:cubicBezTo>
                  <a:cubicBezTo>
                    <a:pt x="187" y="731"/>
                    <a:pt x="194" y="740"/>
                    <a:pt x="194" y="740"/>
                  </a:cubicBezTo>
                  <a:cubicBezTo>
                    <a:pt x="194" y="740"/>
                    <a:pt x="194" y="740"/>
                    <a:pt x="194" y="740"/>
                  </a:cubicBezTo>
                  <a:cubicBezTo>
                    <a:pt x="194" y="740"/>
                    <a:pt x="202" y="747"/>
                    <a:pt x="203" y="750"/>
                  </a:cubicBezTo>
                  <a:cubicBezTo>
                    <a:pt x="203" y="751"/>
                    <a:pt x="196" y="766"/>
                    <a:pt x="189" y="782"/>
                  </a:cubicBezTo>
                  <a:cubicBezTo>
                    <a:pt x="182" y="797"/>
                    <a:pt x="176" y="813"/>
                    <a:pt x="177" y="816"/>
                  </a:cubicBezTo>
                  <a:cubicBezTo>
                    <a:pt x="178" y="822"/>
                    <a:pt x="191" y="831"/>
                    <a:pt x="196" y="831"/>
                  </a:cubicBezTo>
                  <a:cubicBezTo>
                    <a:pt x="199" y="831"/>
                    <a:pt x="213" y="821"/>
                    <a:pt x="226" y="810"/>
                  </a:cubicBezTo>
                  <a:cubicBezTo>
                    <a:pt x="239" y="799"/>
                    <a:pt x="252" y="788"/>
                    <a:pt x="254" y="787"/>
                  </a:cubicBezTo>
                  <a:cubicBezTo>
                    <a:pt x="257" y="787"/>
                    <a:pt x="266" y="793"/>
                    <a:pt x="266" y="793"/>
                  </a:cubicBezTo>
                  <a:cubicBezTo>
                    <a:pt x="266" y="793"/>
                    <a:pt x="266" y="793"/>
                    <a:pt x="266" y="793"/>
                  </a:cubicBezTo>
                  <a:cubicBezTo>
                    <a:pt x="266" y="793"/>
                    <a:pt x="276" y="798"/>
                    <a:pt x="277" y="801"/>
                  </a:cubicBezTo>
                  <a:cubicBezTo>
                    <a:pt x="278" y="803"/>
                    <a:pt x="274" y="819"/>
                    <a:pt x="271" y="835"/>
                  </a:cubicBezTo>
                  <a:cubicBezTo>
                    <a:pt x="268" y="852"/>
                    <a:pt x="265" y="869"/>
                    <a:pt x="267" y="872"/>
                  </a:cubicBezTo>
                  <a:cubicBezTo>
                    <a:pt x="269" y="877"/>
                    <a:pt x="284" y="883"/>
                    <a:pt x="289" y="881"/>
                  </a:cubicBezTo>
                  <a:cubicBezTo>
                    <a:pt x="291" y="881"/>
                    <a:pt x="303" y="868"/>
                    <a:pt x="313" y="854"/>
                  </a:cubicBezTo>
                  <a:cubicBezTo>
                    <a:pt x="324" y="841"/>
                    <a:pt x="333" y="827"/>
                    <a:pt x="335" y="826"/>
                  </a:cubicBezTo>
                  <a:cubicBezTo>
                    <a:pt x="338" y="824"/>
                    <a:pt x="348" y="829"/>
                    <a:pt x="348" y="829"/>
                  </a:cubicBezTo>
                  <a:cubicBezTo>
                    <a:pt x="348" y="829"/>
                    <a:pt x="348" y="829"/>
                    <a:pt x="348" y="829"/>
                  </a:cubicBezTo>
                  <a:cubicBezTo>
                    <a:pt x="348" y="829"/>
                    <a:pt x="359" y="831"/>
                    <a:pt x="361" y="834"/>
                  </a:cubicBezTo>
                  <a:cubicBezTo>
                    <a:pt x="362" y="835"/>
                    <a:pt x="362" y="852"/>
                    <a:pt x="363" y="869"/>
                  </a:cubicBezTo>
                  <a:cubicBezTo>
                    <a:pt x="364" y="886"/>
                    <a:pt x="365" y="903"/>
                    <a:pt x="367" y="905"/>
                  </a:cubicBezTo>
                  <a:cubicBezTo>
                    <a:pt x="371" y="909"/>
                    <a:pt x="386" y="912"/>
                    <a:pt x="391" y="909"/>
                  </a:cubicBezTo>
                  <a:cubicBezTo>
                    <a:pt x="393" y="908"/>
                    <a:pt x="401" y="893"/>
                    <a:pt x="408" y="877"/>
                  </a:cubicBezTo>
                  <a:cubicBezTo>
                    <a:pt x="415" y="862"/>
                    <a:pt x="422" y="846"/>
                    <a:pt x="423" y="845"/>
                  </a:cubicBezTo>
                  <a:cubicBezTo>
                    <a:pt x="426" y="842"/>
                    <a:pt x="436" y="844"/>
                    <a:pt x="436" y="844"/>
                  </a:cubicBezTo>
                  <a:cubicBezTo>
                    <a:pt x="437" y="845"/>
                    <a:pt x="437" y="845"/>
                    <a:pt x="437" y="845"/>
                  </a:cubicBezTo>
                  <a:cubicBezTo>
                    <a:pt x="437" y="845"/>
                    <a:pt x="448" y="844"/>
                    <a:pt x="450" y="846"/>
                  </a:cubicBezTo>
                  <a:cubicBezTo>
                    <a:pt x="451" y="847"/>
                    <a:pt x="455" y="864"/>
                    <a:pt x="460" y="880"/>
                  </a:cubicBezTo>
                  <a:cubicBezTo>
                    <a:pt x="465" y="896"/>
                    <a:pt x="470" y="912"/>
                    <a:pt x="473" y="914"/>
                  </a:cubicBezTo>
                  <a:cubicBezTo>
                    <a:pt x="477" y="917"/>
                    <a:pt x="493" y="916"/>
                    <a:pt x="497" y="913"/>
                  </a:cubicBezTo>
                  <a:cubicBezTo>
                    <a:pt x="499" y="911"/>
                    <a:pt x="503" y="894"/>
                    <a:pt x="506" y="878"/>
                  </a:cubicBezTo>
                  <a:cubicBezTo>
                    <a:pt x="510" y="861"/>
                    <a:pt x="512" y="844"/>
                    <a:pt x="513" y="843"/>
                  </a:cubicBezTo>
                  <a:cubicBezTo>
                    <a:pt x="515" y="840"/>
                    <a:pt x="526" y="839"/>
                    <a:pt x="526" y="839"/>
                  </a:cubicBezTo>
                  <a:cubicBezTo>
                    <a:pt x="526" y="839"/>
                    <a:pt x="526" y="839"/>
                    <a:pt x="526" y="839"/>
                  </a:cubicBezTo>
                  <a:cubicBezTo>
                    <a:pt x="526" y="839"/>
                    <a:pt x="537" y="837"/>
                    <a:pt x="540" y="838"/>
                  </a:cubicBezTo>
                  <a:cubicBezTo>
                    <a:pt x="541" y="839"/>
                    <a:pt x="549" y="854"/>
                    <a:pt x="557" y="868"/>
                  </a:cubicBezTo>
                  <a:cubicBezTo>
                    <a:pt x="565" y="883"/>
                    <a:pt x="575" y="898"/>
                    <a:pt x="577" y="899"/>
                  </a:cubicBezTo>
                  <a:cubicBezTo>
                    <a:pt x="583" y="901"/>
                    <a:pt x="597" y="896"/>
                    <a:pt x="601" y="892"/>
                  </a:cubicBezTo>
                  <a:cubicBezTo>
                    <a:pt x="602" y="890"/>
                    <a:pt x="602" y="873"/>
                    <a:pt x="602" y="855"/>
                  </a:cubicBezTo>
                  <a:cubicBezTo>
                    <a:pt x="601" y="838"/>
                    <a:pt x="600" y="822"/>
                    <a:pt x="600" y="820"/>
                  </a:cubicBezTo>
                  <a:cubicBezTo>
                    <a:pt x="602" y="816"/>
                    <a:pt x="612" y="814"/>
                    <a:pt x="612" y="814"/>
                  </a:cubicBezTo>
                  <a:cubicBezTo>
                    <a:pt x="612" y="814"/>
                    <a:pt x="612" y="814"/>
                    <a:pt x="612" y="814"/>
                  </a:cubicBezTo>
                  <a:cubicBezTo>
                    <a:pt x="612" y="814"/>
                    <a:pt x="622" y="808"/>
                    <a:pt x="625" y="809"/>
                  </a:cubicBezTo>
                  <a:cubicBezTo>
                    <a:pt x="627" y="809"/>
                    <a:pt x="638" y="822"/>
                    <a:pt x="649" y="835"/>
                  </a:cubicBezTo>
                  <a:cubicBezTo>
                    <a:pt x="661" y="847"/>
                    <a:pt x="673" y="859"/>
                    <a:pt x="676" y="860"/>
                  </a:cubicBezTo>
                  <a:cubicBezTo>
                    <a:pt x="681" y="860"/>
                    <a:pt x="695" y="852"/>
                    <a:pt x="697" y="847"/>
                  </a:cubicBezTo>
                  <a:cubicBezTo>
                    <a:pt x="698" y="845"/>
                    <a:pt x="694" y="828"/>
                    <a:pt x="689" y="812"/>
                  </a:cubicBezTo>
                  <a:cubicBezTo>
                    <a:pt x="685" y="795"/>
                    <a:pt x="679" y="779"/>
                    <a:pt x="680" y="778"/>
                  </a:cubicBezTo>
                  <a:cubicBezTo>
                    <a:pt x="680" y="774"/>
                    <a:pt x="690" y="769"/>
                    <a:pt x="690" y="769"/>
                  </a:cubicBezTo>
                  <a:cubicBezTo>
                    <a:pt x="690" y="769"/>
                    <a:pt x="690" y="769"/>
                    <a:pt x="690" y="769"/>
                  </a:cubicBezTo>
                  <a:cubicBezTo>
                    <a:pt x="690" y="769"/>
                    <a:pt x="698" y="761"/>
                    <a:pt x="702" y="761"/>
                  </a:cubicBezTo>
                  <a:cubicBezTo>
                    <a:pt x="703" y="761"/>
                    <a:pt x="717" y="771"/>
                    <a:pt x="731" y="781"/>
                  </a:cubicBezTo>
                  <a:cubicBezTo>
                    <a:pt x="745" y="790"/>
                    <a:pt x="759" y="799"/>
                    <a:pt x="762" y="799"/>
                  </a:cubicBezTo>
                  <a:cubicBezTo>
                    <a:pt x="768" y="798"/>
                    <a:pt x="779" y="787"/>
                    <a:pt x="780" y="782"/>
                  </a:cubicBezTo>
                  <a:cubicBezTo>
                    <a:pt x="780" y="780"/>
                    <a:pt x="773" y="764"/>
                    <a:pt x="765" y="749"/>
                  </a:cubicBezTo>
                  <a:cubicBezTo>
                    <a:pt x="756" y="734"/>
                    <a:pt x="748" y="720"/>
                    <a:pt x="747" y="718"/>
                  </a:cubicBezTo>
                  <a:cubicBezTo>
                    <a:pt x="747" y="714"/>
                    <a:pt x="755" y="707"/>
                    <a:pt x="755" y="707"/>
                  </a:cubicBezTo>
                  <a:cubicBezTo>
                    <a:pt x="755" y="707"/>
                    <a:pt x="755" y="707"/>
                    <a:pt x="755" y="707"/>
                  </a:cubicBezTo>
                  <a:cubicBezTo>
                    <a:pt x="755" y="707"/>
                    <a:pt x="762" y="698"/>
                    <a:pt x="765" y="697"/>
                  </a:cubicBezTo>
                  <a:cubicBezTo>
                    <a:pt x="767" y="697"/>
                    <a:pt x="782" y="703"/>
                    <a:pt x="798" y="709"/>
                  </a:cubicBezTo>
                  <a:cubicBezTo>
                    <a:pt x="813" y="715"/>
                    <a:pt x="830" y="721"/>
                    <a:pt x="833" y="720"/>
                  </a:cubicBezTo>
                  <a:cubicBezTo>
                    <a:pt x="838" y="718"/>
                    <a:pt x="846" y="705"/>
                    <a:pt x="846" y="699"/>
                  </a:cubicBezTo>
                  <a:cubicBezTo>
                    <a:pt x="846" y="697"/>
                    <a:pt x="835" y="683"/>
                    <a:pt x="824" y="671"/>
                  </a:cubicBezTo>
                  <a:cubicBezTo>
                    <a:pt x="812" y="658"/>
                    <a:pt x="800" y="646"/>
                    <a:pt x="800" y="645"/>
                  </a:cubicBezTo>
                  <a:cubicBezTo>
                    <a:pt x="799" y="641"/>
                    <a:pt x="805" y="632"/>
                    <a:pt x="805" y="632"/>
                  </a:cubicBezTo>
                  <a:cubicBezTo>
                    <a:pt x="805" y="632"/>
                    <a:pt x="805" y="632"/>
                    <a:pt x="805" y="632"/>
                  </a:cubicBezTo>
                  <a:cubicBezTo>
                    <a:pt x="805" y="632"/>
                    <a:pt x="809" y="622"/>
                    <a:pt x="812" y="620"/>
                  </a:cubicBezTo>
                  <a:cubicBezTo>
                    <a:pt x="813" y="619"/>
                    <a:pt x="830" y="622"/>
                    <a:pt x="846" y="624"/>
                  </a:cubicBezTo>
                  <a:cubicBezTo>
                    <a:pt x="863" y="627"/>
                    <a:pt x="880" y="628"/>
                    <a:pt x="883" y="626"/>
                  </a:cubicBezTo>
                  <a:cubicBezTo>
                    <a:pt x="888" y="624"/>
                    <a:pt x="893" y="609"/>
                    <a:pt x="891" y="604"/>
                  </a:cubicBezTo>
                  <a:cubicBezTo>
                    <a:pt x="891" y="601"/>
                    <a:pt x="877" y="591"/>
                    <a:pt x="863" y="581"/>
                  </a:cubicBezTo>
                  <a:cubicBezTo>
                    <a:pt x="849" y="571"/>
                    <a:pt x="834" y="563"/>
                    <a:pt x="833" y="561"/>
                  </a:cubicBezTo>
                  <a:cubicBezTo>
                    <a:pt x="831" y="558"/>
                    <a:pt x="835" y="548"/>
                    <a:pt x="835" y="548"/>
                  </a:cubicBezTo>
                  <a:cubicBezTo>
                    <a:pt x="835" y="548"/>
                    <a:pt x="835" y="548"/>
                    <a:pt x="835" y="548"/>
                  </a:cubicBezTo>
                  <a:cubicBezTo>
                    <a:pt x="836" y="548"/>
                    <a:pt x="837" y="537"/>
                    <a:pt x="840" y="535"/>
                  </a:cubicBezTo>
                  <a:cubicBezTo>
                    <a:pt x="841" y="533"/>
                    <a:pt x="857" y="533"/>
                    <a:pt x="874" y="531"/>
                  </a:cubicBezTo>
                  <a:cubicBezTo>
                    <a:pt x="891" y="529"/>
                    <a:pt x="908" y="526"/>
                    <a:pt x="910" y="524"/>
                  </a:cubicBezTo>
                  <a:cubicBezTo>
                    <a:pt x="914" y="520"/>
                    <a:pt x="916" y="505"/>
                    <a:pt x="913" y="500"/>
                  </a:cubicBezTo>
                  <a:cubicBezTo>
                    <a:pt x="912" y="498"/>
                    <a:pt x="896" y="491"/>
                    <a:pt x="880" y="48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7" name="Group 21"/>
            <p:cNvGrpSpPr/>
            <p:nvPr/>
          </p:nvGrpSpPr>
          <p:grpSpPr>
            <a:xfrm>
              <a:off x="4713979" y="3957947"/>
              <a:ext cx="1054245" cy="1053594"/>
              <a:chOff x="4713979" y="3957947"/>
              <a:chExt cx="1054245" cy="1053594"/>
            </a:xfrm>
          </p:grpSpPr>
          <p:sp>
            <p:nvSpPr>
              <p:cNvPr id="88" name="Oval 13"/>
              <p:cNvSpPr>
                <a:spLocks noChangeArrowheads="1"/>
              </p:cNvSpPr>
              <p:nvPr/>
            </p:nvSpPr>
            <p:spPr bwMode="auto">
              <a:xfrm rot="5400000" flipV="1">
                <a:off x="4714305" y="3957621"/>
                <a:ext cx="1053594" cy="1054245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90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9" name="AutoShape 91"/>
              <p:cNvSpPr>
                <a:spLocks noChangeAspect="1"/>
              </p:cNvSpPr>
              <p:nvPr/>
            </p:nvSpPr>
            <p:spPr bwMode="auto">
              <a:xfrm>
                <a:off x="5095889" y="4316533"/>
                <a:ext cx="305754" cy="336417"/>
              </a:xfrm>
              <a:custGeom>
                <a:avLst/>
                <a:gdLst>
                  <a:gd name="T0" fmla="+- 0 10795 54"/>
                  <a:gd name="T1" fmla="*/ T0 w 21483"/>
                  <a:gd name="T2" fmla="*/ 10800 h 21600"/>
                  <a:gd name="T3" fmla="+- 0 10795 54"/>
                  <a:gd name="T4" fmla="*/ T3 w 21483"/>
                  <a:gd name="T5" fmla="*/ 10800 h 21600"/>
                  <a:gd name="T6" fmla="+- 0 10795 54"/>
                  <a:gd name="T7" fmla="*/ T6 w 21483"/>
                  <a:gd name="T8" fmla="*/ 10800 h 21600"/>
                  <a:gd name="T9" fmla="+- 0 10795 54"/>
                  <a:gd name="T10" fmla="*/ T9 w 21483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483" h="21600">
                    <a:moveTo>
                      <a:pt x="20490" y="581"/>
                    </a:moveTo>
                    <a:cubicBezTo>
                      <a:pt x="20984" y="1781"/>
                      <a:pt x="21295" y="3048"/>
                      <a:pt x="21421" y="4387"/>
                    </a:cubicBezTo>
                    <a:cubicBezTo>
                      <a:pt x="21545" y="5722"/>
                      <a:pt x="21482" y="7179"/>
                      <a:pt x="21220" y="8744"/>
                    </a:cubicBezTo>
                    <a:cubicBezTo>
                      <a:pt x="20549" y="13134"/>
                      <a:pt x="18385" y="16469"/>
                      <a:pt x="14732" y="18748"/>
                    </a:cubicBezTo>
                    <a:cubicBezTo>
                      <a:pt x="13010" y="19857"/>
                      <a:pt x="11265" y="20408"/>
                      <a:pt x="9505" y="20408"/>
                    </a:cubicBezTo>
                    <a:cubicBezTo>
                      <a:pt x="8354" y="20408"/>
                      <a:pt x="7208" y="20165"/>
                      <a:pt x="6064" y="19682"/>
                    </a:cubicBezTo>
                    <a:cubicBezTo>
                      <a:pt x="5893" y="19609"/>
                      <a:pt x="5725" y="19519"/>
                      <a:pt x="5556" y="19411"/>
                    </a:cubicBezTo>
                    <a:cubicBezTo>
                      <a:pt x="5388" y="19301"/>
                      <a:pt x="5221" y="19191"/>
                      <a:pt x="5058" y="19075"/>
                    </a:cubicBezTo>
                    <a:cubicBezTo>
                      <a:pt x="4840" y="18928"/>
                      <a:pt x="4625" y="18790"/>
                      <a:pt x="4414" y="18660"/>
                    </a:cubicBezTo>
                    <a:cubicBezTo>
                      <a:pt x="4199" y="18527"/>
                      <a:pt x="4017" y="18465"/>
                      <a:pt x="3857" y="18465"/>
                    </a:cubicBezTo>
                    <a:cubicBezTo>
                      <a:pt x="3785" y="18485"/>
                      <a:pt x="3698" y="18561"/>
                      <a:pt x="3598" y="18700"/>
                    </a:cubicBezTo>
                    <a:cubicBezTo>
                      <a:pt x="3497" y="18841"/>
                      <a:pt x="3392" y="18996"/>
                      <a:pt x="3287" y="19174"/>
                    </a:cubicBezTo>
                    <a:cubicBezTo>
                      <a:pt x="3184" y="19349"/>
                      <a:pt x="3085" y="19536"/>
                      <a:pt x="2989" y="19728"/>
                    </a:cubicBezTo>
                    <a:cubicBezTo>
                      <a:pt x="2898" y="19922"/>
                      <a:pt x="2821" y="20072"/>
                      <a:pt x="2760" y="20179"/>
                    </a:cubicBezTo>
                    <a:cubicBezTo>
                      <a:pt x="2655" y="20388"/>
                      <a:pt x="2557" y="20575"/>
                      <a:pt x="2463" y="20741"/>
                    </a:cubicBezTo>
                    <a:cubicBezTo>
                      <a:pt x="2372" y="20908"/>
                      <a:pt x="2285" y="21055"/>
                      <a:pt x="2213" y="21182"/>
                    </a:cubicBezTo>
                    <a:cubicBezTo>
                      <a:pt x="2025" y="21461"/>
                      <a:pt x="1787" y="21599"/>
                      <a:pt x="1494" y="21599"/>
                    </a:cubicBezTo>
                    <a:lnTo>
                      <a:pt x="1450" y="21599"/>
                    </a:lnTo>
                    <a:cubicBezTo>
                      <a:pt x="1235" y="21583"/>
                      <a:pt x="1050" y="21526"/>
                      <a:pt x="895" y="21433"/>
                    </a:cubicBezTo>
                    <a:cubicBezTo>
                      <a:pt x="743" y="21334"/>
                      <a:pt x="617" y="21224"/>
                      <a:pt x="521" y="21097"/>
                    </a:cubicBezTo>
                    <a:cubicBezTo>
                      <a:pt x="425" y="20975"/>
                      <a:pt x="348" y="20846"/>
                      <a:pt x="292" y="20716"/>
                    </a:cubicBezTo>
                    <a:cubicBezTo>
                      <a:pt x="236" y="20586"/>
                      <a:pt x="198" y="20484"/>
                      <a:pt x="184" y="20408"/>
                    </a:cubicBezTo>
                    <a:cubicBezTo>
                      <a:pt x="-17" y="20077"/>
                      <a:pt x="-54" y="19724"/>
                      <a:pt x="74" y="19355"/>
                    </a:cubicBezTo>
                    <a:cubicBezTo>
                      <a:pt x="222" y="18877"/>
                      <a:pt x="430" y="18479"/>
                      <a:pt x="699" y="18152"/>
                    </a:cubicBezTo>
                    <a:cubicBezTo>
                      <a:pt x="970" y="17827"/>
                      <a:pt x="1235" y="17536"/>
                      <a:pt x="1494" y="17276"/>
                    </a:cubicBezTo>
                    <a:cubicBezTo>
                      <a:pt x="1712" y="17068"/>
                      <a:pt x="1901" y="16873"/>
                      <a:pt x="2061" y="16692"/>
                    </a:cubicBezTo>
                    <a:cubicBezTo>
                      <a:pt x="2222" y="16511"/>
                      <a:pt x="2325" y="16319"/>
                      <a:pt x="2367" y="16113"/>
                    </a:cubicBezTo>
                    <a:cubicBezTo>
                      <a:pt x="2383" y="16057"/>
                      <a:pt x="2383" y="16003"/>
                      <a:pt x="2367" y="15949"/>
                    </a:cubicBezTo>
                    <a:cubicBezTo>
                      <a:pt x="2353" y="15899"/>
                      <a:pt x="2318" y="15783"/>
                      <a:pt x="2257" y="15611"/>
                    </a:cubicBezTo>
                    <a:cubicBezTo>
                      <a:pt x="2213" y="15503"/>
                      <a:pt x="2168" y="15379"/>
                      <a:pt x="2128" y="15241"/>
                    </a:cubicBezTo>
                    <a:cubicBezTo>
                      <a:pt x="2086" y="15100"/>
                      <a:pt x="2051" y="14941"/>
                      <a:pt x="2021" y="14761"/>
                    </a:cubicBezTo>
                    <a:cubicBezTo>
                      <a:pt x="1836" y="13321"/>
                      <a:pt x="1883" y="11988"/>
                      <a:pt x="2166" y="10774"/>
                    </a:cubicBezTo>
                    <a:cubicBezTo>
                      <a:pt x="2449" y="9557"/>
                      <a:pt x="2898" y="8464"/>
                      <a:pt x="3509" y="7493"/>
                    </a:cubicBezTo>
                    <a:cubicBezTo>
                      <a:pt x="4122" y="6527"/>
                      <a:pt x="4852" y="5689"/>
                      <a:pt x="5694" y="4986"/>
                    </a:cubicBezTo>
                    <a:cubicBezTo>
                      <a:pt x="6539" y="4283"/>
                      <a:pt x="7416" y="3741"/>
                      <a:pt x="8326" y="3351"/>
                    </a:cubicBezTo>
                    <a:cubicBezTo>
                      <a:pt x="8939" y="3091"/>
                      <a:pt x="9611" y="2939"/>
                      <a:pt x="10336" y="2894"/>
                    </a:cubicBezTo>
                    <a:cubicBezTo>
                      <a:pt x="11066" y="2848"/>
                      <a:pt x="11826" y="2817"/>
                      <a:pt x="12617" y="2798"/>
                    </a:cubicBezTo>
                    <a:cubicBezTo>
                      <a:pt x="13073" y="2798"/>
                      <a:pt x="13546" y="2789"/>
                      <a:pt x="14037" y="2772"/>
                    </a:cubicBezTo>
                    <a:cubicBezTo>
                      <a:pt x="14531" y="2752"/>
                      <a:pt x="15008" y="2704"/>
                      <a:pt x="15469" y="2623"/>
                    </a:cubicBezTo>
                    <a:cubicBezTo>
                      <a:pt x="15926" y="2541"/>
                      <a:pt x="16351" y="2414"/>
                      <a:pt x="16740" y="2239"/>
                    </a:cubicBezTo>
                    <a:cubicBezTo>
                      <a:pt x="17128" y="2064"/>
                      <a:pt x="17446" y="1815"/>
                      <a:pt x="17692" y="1499"/>
                    </a:cubicBezTo>
                    <a:cubicBezTo>
                      <a:pt x="17839" y="1321"/>
                      <a:pt x="17984" y="1135"/>
                      <a:pt x="18125" y="948"/>
                    </a:cubicBezTo>
                    <a:cubicBezTo>
                      <a:pt x="18261" y="756"/>
                      <a:pt x="18403" y="595"/>
                      <a:pt x="18548" y="460"/>
                    </a:cubicBezTo>
                    <a:cubicBezTo>
                      <a:pt x="18696" y="324"/>
                      <a:pt x="18855" y="214"/>
                      <a:pt x="19028" y="129"/>
                    </a:cubicBezTo>
                    <a:cubicBezTo>
                      <a:pt x="19206" y="42"/>
                      <a:pt x="19423" y="0"/>
                      <a:pt x="19688" y="0"/>
                    </a:cubicBezTo>
                    <a:cubicBezTo>
                      <a:pt x="19856" y="0"/>
                      <a:pt x="20015" y="50"/>
                      <a:pt x="20163" y="155"/>
                    </a:cubicBezTo>
                    <a:cubicBezTo>
                      <a:pt x="20308" y="261"/>
                      <a:pt x="20418" y="400"/>
                      <a:pt x="20490" y="581"/>
                    </a:cubicBezTo>
                    <a:moveTo>
                      <a:pt x="15350" y="9977"/>
                    </a:moveTo>
                    <a:cubicBezTo>
                      <a:pt x="15596" y="10017"/>
                      <a:pt x="15811" y="9927"/>
                      <a:pt x="15993" y="9712"/>
                    </a:cubicBezTo>
                    <a:cubicBezTo>
                      <a:pt x="16178" y="9503"/>
                      <a:pt x="16276" y="9249"/>
                      <a:pt x="16291" y="8953"/>
                    </a:cubicBezTo>
                    <a:cubicBezTo>
                      <a:pt x="16305" y="8636"/>
                      <a:pt x="16230" y="8374"/>
                      <a:pt x="16064" y="8159"/>
                    </a:cubicBezTo>
                    <a:cubicBezTo>
                      <a:pt x="15893" y="7947"/>
                      <a:pt x="15680" y="7832"/>
                      <a:pt x="15418" y="7815"/>
                    </a:cubicBezTo>
                    <a:cubicBezTo>
                      <a:pt x="14321" y="7761"/>
                      <a:pt x="13284" y="7834"/>
                      <a:pt x="12315" y="8038"/>
                    </a:cubicBezTo>
                    <a:cubicBezTo>
                      <a:pt x="11344" y="8241"/>
                      <a:pt x="10425" y="8571"/>
                      <a:pt x="9550" y="9032"/>
                    </a:cubicBezTo>
                    <a:cubicBezTo>
                      <a:pt x="8673" y="9492"/>
                      <a:pt x="7842" y="10090"/>
                      <a:pt x="7046" y="10830"/>
                    </a:cubicBezTo>
                    <a:cubicBezTo>
                      <a:pt x="6249" y="11567"/>
                      <a:pt x="5479" y="12465"/>
                      <a:pt x="4732" y="13518"/>
                    </a:cubicBezTo>
                    <a:cubicBezTo>
                      <a:pt x="4562" y="13764"/>
                      <a:pt x="4482" y="14032"/>
                      <a:pt x="4496" y="14323"/>
                    </a:cubicBezTo>
                    <a:cubicBezTo>
                      <a:pt x="4510" y="14617"/>
                      <a:pt x="4620" y="14862"/>
                      <a:pt x="4821" y="15063"/>
                    </a:cubicBezTo>
                    <a:cubicBezTo>
                      <a:pt x="4971" y="15221"/>
                      <a:pt x="5163" y="15311"/>
                      <a:pt x="5392" y="15317"/>
                    </a:cubicBezTo>
                    <a:cubicBezTo>
                      <a:pt x="5668" y="15317"/>
                      <a:pt x="5900" y="15195"/>
                      <a:pt x="6087" y="14953"/>
                    </a:cubicBezTo>
                    <a:cubicBezTo>
                      <a:pt x="6759" y="14035"/>
                      <a:pt x="7435" y="13244"/>
                      <a:pt x="8116" y="12586"/>
                    </a:cubicBezTo>
                    <a:cubicBezTo>
                      <a:pt x="8794" y="11929"/>
                      <a:pt x="9510" y="11401"/>
                      <a:pt x="10259" y="11005"/>
                    </a:cubicBezTo>
                    <a:cubicBezTo>
                      <a:pt x="11010" y="10610"/>
                      <a:pt x="11801" y="10330"/>
                      <a:pt x="12636" y="10167"/>
                    </a:cubicBezTo>
                    <a:cubicBezTo>
                      <a:pt x="13467" y="10003"/>
                      <a:pt x="14372" y="9938"/>
                      <a:pt x="15350" y="9977"/>
                    </a:cubicBezTo>
                  </a:path>
                </a:pathLst>
              </a:custGeom>
              <a:solidFill>
                <a:srgbClr val="A1C65B"/>
              </a:solidFill>
              <a:ln>
                <a:noFill/>
              </a:ln>
              <a:effectLst/>
              <a:extLst/>
            </p:spPr>
            <p:txBody>
              <a:bodyPr lIns="101578" tIns="101578" rIns="101578" bIns="101578" anchor="ctr"/>
              <a:lstStyle/>
              <a:p>
                <a:pPr marL="0" marR="0" lvl="0" indent="0" defTabSz="9141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600" b="0" i="0" u="none" strike="noStrike" kern="0" cap="none" spc="0" normalizeH="0" baseline="0" noProof="0" dirty="0">
                  <a:ln>
                    <a:noFill/>
                  </a:ln>
                  <a:solidFill>
                    <a:srgbClr val="44CEB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35"/>
          <p:cNvGrpSpPr/>
          <p:nvPr/>
        </p:nvGrpSpPr>
        <p:grpSpPr>
          <a:xfrm>
            <a:off x="720477" y="4107699"/>
            <a:ext cx="2151289" cy="460857"/>
            <a:chOff x="769938" y="2456536"/>
            <a:chExt cx="1613466" cy="345642"/>
          </a:xfrm>
        </p:grpSpPr>
        <p:sp>
          <p:nvSpPr>
            <p:cNvPr id="58" name="Notched Right Arrow 32"/>
            <p:cNvSpPr/>
            <p:nvPr/>
          </p:nvSpPr>
          <p:spPr>
            <a:xfrm>
              <a:off x="769938" y="2456536"/>
              <a:ext cx="1613466" cy="345642"/>
            </a:xfrm>
            <a:prstGeom prst="notchedRightArrow">
              <a:avLst>
                <a:gd name="adj1" fmla="val 100000"/>
                <a:gd name="adj2" fmla="val 91021"/>
              </a:avLst>
            </a:prstGeom>
            <a:solidFill>
              <a:srgbClr val="7DC1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" name="Oval 34"/>
            <p:cNvSpPr>
              <a:spLocks noChangeAspect="1"/>
            </p:cNvSpPr>
            <p:nvPr/>
          </p:nvSpPr>
          <p:spPr>
            <a:xfrm>
              <a:off x="1482001" y="2534688"/>
              <a:ext cx="189341" cy="189339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1" i="0" u="none" strike="noStrike" kern="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60" name="Group 36"/>
          <p:cNvGrpSpPr/>
          <p:nvPr/>
        </p:nvGrpSpPr>
        <p:grpSpPr>
          <a:xfrm>
            <a:off x="2708434" y="4107699"/>
            <a:ext cx="2151289" cy="460857"/>
            <a:chOff x="769938" y="2456536"/>
            <a:chExt cx="1613466" cy="345642"/>
          </a:xfrm>
        </p:grpSpPr>
        <p:sp>
          <p:nvSpPr>
            <p:cNvPr id="61" name="Notched Right Arrow 37"/>
            <p:cNvSpPr/>
            <p:nvPr/>
          </p:nvSpPr>
          <p:spPr>
            <a:xfrm>
              <a:off x="769938" y="2456536"/>
              <a:ext cx="1613466" cy="345642"/>
            </a:xfrm>
            <a:prstGeom prst="notchedRightArrow">
              <a:avLst>
                <a:gd name="adj1" fmla="val 100000"/>
                <a:gd name="adj2" fmla="val 91021"/>
              </a:avLst>
            </a:prstGeom>
            <a:solidFill>
              <a:srgbClr val="34AB9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" name="Oval 39"/>
            <p:cNvSpPr>
              <a:spLocks noChangeAspect="1"/>
            </p:cNvSpPr>
            <p:nvPr/>
          </p:nvSpPr>
          <p:spPr>
            <a:xfrm>
              <a:off x="1482001" y="2534688"/>
              <a:ext cx="189341" cy="189339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1" i="0" u="none" strike="noStrike" kern="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63" name="Group 40"/>
          <p:cNvGrpSpPr/>
          <p:nvPr/>
        </p:nvGrpSpPr>
        <p:grpSpPr>
          <a:xfrm>
            <a:off x="4696391" y="4107699"/>
            <a:ext cx="2151289" cy="460857"/>
            <a:chOff x="769938" y="2456536"/>
            <a:chExt cx="1613466" cy="345642"/>
          </a:xfrm>
        </p:grpSpPr>
        <p:sp>
          <p:nvSpPr>
            <p:cNvPr id="64" name="Notched Right Arrow 41"/>
            <p:cNvSpPr/>
            <p:nvPr/>
          </p:nvSpPr>
          <p:spPr>
            <a:xfrm>
              <a:off x="769938" y="2456536"/>
              <a:ext cx="1613466" cy="345642"/>
            </a:xfrm>
            <a:prstGeom prst="notchedRightArrow">
              <a:avLst>
                <a:gd name="adj1" fmla="val 100000"/>
                <a:gd name="adj2" fmla="val 91021"/>
              </a:avLst>
            </a:prstGeom>
            <a:solidFill>
              <a:srgbClr val="A1C6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" name="Oval 42"/>
            <p:cNvSpPr>
              <a:spLocks noChangeAspect="1"/>
            </p:cNvSpPr>
            <p:nvPr/>
          </p:nvSpPr>
          <p:spPr>
            <a:xfrm>
              <a:off x="1482001" y="2534688"/>
              <a:ext cx="189341" cy="189339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1" i="0" u="none" strike="noStrike" kern="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66" name="Group 43"/>
          <p:cNvGrpSpPr/>
          <p:nvPr/>
        </p:nvGrpSpPr>
        <p:grpSpPr>
          <a:xfrm>
            <a:off x="6684349" y="4107699"/>
            <a:ext cx="2151289" cy="460857"/>
            <a:chOff x="769938" y="2456536"/>
            <a:chExt cx="1613466" cy="345642"/>
          </a:xfrm>
        </p:grpSpPr>
        <p:sp>
          <p:nvSpPr>
            <p:cNvPr id="67" name="Notched Right Arrow 44"/>
            <p:cNvSpPr/>
            <p:nvPr/>
          </p:nvSpPr>
          <p:spPr>
            <a:xfrm>
              <a:off x="769938" y="2456536"/>
              <a:ext cx="1613466" cy="345642"/>
            </a:xfrm>
            <a:prstGeom prst="notchedRightArrow">
              <a:avLst>
                <a:gd name="adj1" fmla="val 100000"/>
                <a:gd name="adj2" fmla="val 91021"/>
              </a:avLst>
            </a:prstGeom>
            <a:solidFill>
              <a:srgbClr val="CCD86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" name="Oval 45"/>
            <p:cNvSpPr>
              <a:spLocks noChangeAspect="1"/>
            </p:cNvSpPr>
            <p:nvPr/>
          </p:nvSpPr>
          <p:spPr>
            <a:xfrm>
              <a:off x="1482001" y="2534688"/>
              <a:ext cx="189341" cy="189339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1" i="0" u="none" strike="noStrike" kern="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69" name="Group 49"/>
          <p:cNvGrpSpPr/>
          <p:nvPr/>
        </p:nvGrpSpPr>
        <p:grpSpPr>
          <a:xfrm>
            <a:off x="8672309" y="4107699"/>
            <a:ext cx="2151289" cy="460857"/>
            <a:chOff x="769938" y="2456536"/>
            <a:chExt cx="1613466" cy="345642"/>
          </a:xfrm>
        </p:grpSpPr>
        <p:sp>
          <p:nvSpPr>
            <p:cNvPr id="70" name="Notched Right Arrow 51"/>
            <p:cNvSpPr/>
            <p:nvPr/>
          </p:nvSpPr>
          <p:spPr>
            <a:xfrm>
              <a:off x="769938" y="2456536"/>
              <a:ext cx="1613466" cy="345642"/>
            </a:xfrm>
            <a:prstGeom prst="notchedRightArrow">
              <a:avLst>
                <a:gd name="adj1" fmla="val 100000"/>
                <a:gd name="adj2" fmla="val 91021"/>
              </a:avLst>
            </a:prstGeom>
            <a:solidFill>
              <a:srgbClr val="7DC1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" name="Oval 63"/>
            <p:cNvSpPr>
              <a:spLocks noChangeAspect="1"/>
            </p:cNvSpPr>
            <p:nvPr/>
          </p:nvSpPr>
          <p:spPr>
            <a:xfrm>
              <a:off x="1482001" y="2534688"/>
              <a:ext cx="189341" cy="189339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1" i="0" u="none" strike="noStrike" kern="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72" name="TextBox 66"/>
          <p:cNvSpPr txBox="1"/>
          <p:nvPr/>
        </p:nvSpPr>
        <p:spPr>
          <a:xfrm>
            <a:off x="1388189" y="4686436"/>
            <a:ext cx="673261" cy="32823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33" b="1" dirty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2006</a:t>
            </a:r>
            <a:endParaRPr lang="en-US" sz="2133" dirty="0">
              <a:solidFill>
                <a:srgbClr val="7DC144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3" name="TextBox 69"/>
          <p:cNvSpPr txBox="1"/>
          <p:nvPr/>
        </p:nvSpPr>
        <p:spPr>
          <a:xfrm>
            <a:off x="3420927" y="3715312"/>
            <a:ext cx="673261" cy="32823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33" b="1" dirty="0">
                <a:solidFill>
                  <a:srgbClr val="34AB9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2008</a:t>
            </a:r>
            <a:endParaRPr lang="en-US" sz="2133" dirty="0">
              <a:solidFill>
                <a:srgbClr val="34AB91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4" name="TextBox 70"/>
          <p:cNvSpPr txBox="1"/>
          <p:nvPr/>
        </p:nvSpPr>
        <p:spPr>
          <a:xfrm>
            <a:off x="5432892" y="4686436"/>
            <a:ext cx="673262" cy="32823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33" b="1" dirty="0" smtClean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2016</a:t>
            </a:r>
            <a:endParaRPr lang="en-US" sz="2133" dirty="0">
              <a:solidFill>
                <a:srgbClr val="A1C65B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5" name="TextBox 71"/>
          <p:cNvSpPr txBox="1"/>
          <p:nvPr/>
        </p:nvSpPr>
        <p:spPr>
          <a:xfrm>
            <a:off x="7410190" y="3715312"/>
            <a:ext cx="673262" cy="32823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33" b="1" dirty="0" smtClean="0">
                <a:solidFill>
                  <a:srgbClr val="CCD86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2019</a:t>
            </a:r>
            <a:endParaRPr lang="en-US" sz="2133" dirty="0">
              <a:solidFill>
                <a:srgbClr val="CCD861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6" name="TextBox 73"/>
          <p:cNvSpPr txBox="1"/>
          <p:nvPr/>
        </p:nvSpPr>
        <p:spPr>
          <a:xfrm>
            <a:off x="9405791" y="4686436"/>
            <a:ext cx="718145" cy="32823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33" b="1" dirty="0" smtClean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20</a:t>
            </a:r>
            <a:r>
              <a:rPr lang="en-US" altLang="zh-CN" sz="2133" b="1" dirty="0" smtClean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XX</a:t>
            </a:r>
            <a:endParaRPr lang="en-US" sz="2133" dirty="0">
              <a:solidFill>
                <a:srgbClr val="7DC144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cxnSp>
        <p:nvCxnSpPr>
          <p:cNvPr id="77" name="Straight Connector 74"/>
          <p:cNvCxnSpPr>
            <a:stCxn id="98" idx="7"/>
          </p:cNvCxnSpPr>
          <p:nvPr/>
        </p:nvCxnSpPr>
        <p:spPr>
          <a:xfrm flipH="1">
            <a:off x="1793182" y="3517298"/>
            <a:ext cx="1" cy="819865"/>
          </a:xfrm>
          <a:prstGeom prst="line">
            <a:avLst/>
          </a:prstGeom>
          <a:noFill/>
          <a:ln w="19050" cap="flat" cmpd="sng" algn="ctr">
            <a:solidFill>
              <a:srgbClr val="7DC144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78" name="Straight Connector 85"/>
          <p:cNvCxnSpPr>
            <a:stCxn id="101" idx="7"/>
          </p:cNvCxnSpPr>
          <p:nvPr/>
        </p:nvCxnSpPr>
        <p:spPr>
          <a:xfrm flipH="1">
            <a:off x="5772686" y="3510947"/>
            <a:ext cx="1" cy="819865"/>
          </a:xfrm>
          <a:prstGeom prst="line">
            <a:avLst/>
          </a:prstGeom>
          <a:noFill/>
          <a:ln w="19050" cap="flat" cmpd="sng" algn="ctr">
            <a:solidFill>
              <a:srgbClr val="A1C65B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79" name="Straight Connector 90"/>
          <p:cNvCxnSpPr>
            <a:stCxn id="104" idx="7"/>
          </p:cNvCxnSpPr>
          <p:nvPr/>
        </p:nvCxnSpPr>
        <p:spPr>
          <a:xfrm flipH="1">
            <a:off x="9745143" y="3510947"/>
            <a:ext cx="1" cy="819865"/>
          </a:xfrm>
          <a:prstGeom prst="line">
            <a:avLst/>
          </a:prstGeom>
          <a:noFill/>
          <a:ln w="19050" cap="flat" cmpd="sng" algn="ctr">
            <a:solidFill>
              <a:srgbClr val="7DC144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80" name="Straight Connector 95"/>
          <p:cNvCxnSpPr>
            <a:stCxn id="110" idx="7"/>
          </p:cNvCxnSpPr>
          <p:nvPr/>
        </p:nvCxnSpPr>
        <p:spPr>
          <a:xfrm flipV="1">
            <a:off x="3782140" y="4343511"/>
            <a:ext cx="0" cy="819865"/>
          </a:xfrm>
          <a:prstGeom prst="line">
            <a:avLst/>
          </a:prstGeom>
          <a:noFill/>
          <a:ln w="19050" cap="flat" cmpd="sng" algn="ctr">
            <a:solidFill>
              <a:srgbClr val="34AB91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81" name="Straight Connector 100"/>
          <p:cNvCxnSpPr>
            <a:stCxn id="107" idx="7"/>
          </p:cNvCxnSpPr>
          <p:nvPr/>
        </p:nvCxnSpPr>
        <p:spPr>
          <a:xfrm rot="10800000" flipH="1">
            <a:off x="7758375" y="4343511"/>
            <a:ext cx="1" cy="819865"/>
          </a:xfrm>
          <a:prstGeom prst="line">
            <a:avLst/>
          </a:prstGeom>
          <a:noFill/>
          <a:ln w="19050" cap="flat" cmpd="sng" algn="ctr">
            <a:solidFill>
              <a:srgbClr val="CCD861"/>
            </a:solidFill>
            <a:prstDash val="solid"/>
            <a:miter lim="800000"/>
            <a:headEnd type="oval"/>
            <a:tailEnd type="oval"/>
          </a:ln>
          <a:effectLst/>
        </p:spPr>
      </p:cxnSp>
      <p:grpSp>
        <p:nvGrpSpPr>
          <p:cNvPr id="82" name="Group 88"/>
          <p:cNvGrpSpPr/>
          <p:nvPr/>
        </p:nvGrpSpPr>
        <p:grpSpPr>
          <a:xfrm>
            <a:off x="875898" y="5186739"/>
            <a:ext cx="2008676" cy="1159660"/>
            <a:chOff x="704262" y="661615"/>
            <a:chExt cx="1470132" cy="472675"/>
          </a:xfrm>
        </p:grpSpPr>
        <p:sp>
          <p:nvSpPr>
            <p:cNvPr id="83" name="TextBox 105"/>
            <p:cNvSpPr txBox="1"/>
            <p:nvPr/>
          </p:nvSpPr>
          <p:spPr>
            <a:xfrm>
              <a:off x="953466" y="661615"/>
              <a:ext cx="844299" cy="10035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STATISTICS</a:t>
              </a:r>
            </a:p>
          </p:txBody>
        </p:sp>
        <p:sp>
          <p:nvSpPr>
            <p:cNvPr id="84" name="TextBox 106"/>
            <p:cNvSpPr txBox="1"/>
            <p:nvPr/>
          </p:nvSpPr>
          <p:spPr>
            <a:xfrm>
              <a:off x="704262" y="799864"/>
              <a:ext cx="1470132" cy="33442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  <a:endParaRPr 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5" name="Group 88"/>
          <p:cNvGrpSpPr/>
          <p:nvPr/>
        </p:nvGrpSpPr>
        <p:grpSpPr>
          <a:xfrm>
            <a:off x="4750628" y="5186739"/>
            <a:ext cx="2037788" cy="1110649"/>
            <a:chOff x="569202" y="661615"/>
            <a:chExt cx="1491440" cy="452698"/>
          </a:xfrm>
        </p:grpSpPr>
        <p:sp>
          <p:nvSpPr>
            <p:cNvPr id="86" name="TextBox 108"/>
            <p:cNvSpPr txBox="1"/>
            <p:nvPr/>
          </p:nvSpPr>
          <p:spPr>
            <a:xfrm>
              <a:off x="892771" y="661615"/>
              <a:ext cx="844300" cy="10035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A1C65B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STATISTICS</a:t>
              </a:r>
            </a:p>
          </p:txBody>
        </p:sp>
        <p:sp>
          <p:nvSpPr>
            <p:cNvPr id="87" name="TextBox 109"/>
            <p:cNvSpPr txBox="1"/>
            <p:nvPr/>
          </p:nvSpPr>
          <p:spPr>
            <a:xfrm>
              <a:off x="569202" y="779887"/>
              <a:ext cx="1491440" cy="33442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88" name="Group 88"/>
          <p:cNvGrpSpPr/>
          <p:nvPr/>
        </p:nvGrpSpPr>
        <p:grpSpPr>
          <a:xfrm>
            <a:off x="8878047" y="5186739"/>
            <a:ext cx="2035273" cy="1110649"/>
            <a:chOff x="666786" y="661615"/>
            <a:chExt cx="1489599" cy="452698"/>
          </a:xfrm>
        </p:grpSpPr>
        <p:sp>
          <p:nvSpPr>
            <p:cNvPr id="89" name="TextBox 111"/>
            <p:cNvSpPr txBox="1"/>
            <p:nvPr/>
          </p:nvSpPr>
          <p:spPr>
            <a:xfrm>
              <a:off x="953466" y="661615"/>
              <a:ext cx="844300" cy="10035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STATISTICS</a:t>
              </a:r>
            </a:p>
          </p:txBody>
        </p:sp>
        <p:sp>
          <p:nvSpPr>
            <p:cNvPr id="90" name="TextBox 112"/>
            <p:cNvSpPr txBox="1"/>
            <p:nvPr/>
          </p:nvSpPr>
          <p:spPr>
            <a:xfrm>
              <a:off x="666786" y="779887"/>
              <a:ext cx="1489599" cy="33442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91" name="Group 88"/>
          <p:cNvGrpSpPr/>
          <p:nvPr/>
        </p:nvGrpSpPr>
        <p:grpSpPr>
          <a:xfrm>
            <a:off x="2764834" y="2304157"/>
            <a:ext cx="1985444" cy="1110649"/>
            <a:chOff x="607512" y="661615"/>
            <a:chExt cx="1453130" cy="452698"/>
          </a:xfrm>
        </p:grpSpPr>
        <p:sp>
          <p:nvSpPr>
            <p:cNvPr id="92" name="TextBox 114"/>
            <p:cNvSpPr txBox="1"/>
            <p:nvPr/>
          </p:nvSpPr>
          <p:spPr>
            <a:xfrm>
              <a:off x="953465" y="661615"/>
              <a:ext cx="844300" cy="10035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34AB9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STATISTICS</a:t>
              </a:r>
            </a:p>
          </p:txBody>
        </p:sp>
        <p:sp>
          <p:nvSpPr>
            <p:cNvPr id="93" name="TextBox 115"/>
            <p:cNvSpPr txBox="1"/>
            <p:nvPr/>
          </p:nvSpPr>
          <p:spPr>
            <a:xfrm>
              <a:off x="607512" y="779887"/>
              <a:ext cx="1453130" cy="33442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94" name="Group 88"/>
          <p:cNvGrpSpPr/>
          <p:nvPr/>
        </p:nvGrpSpPr>
        <p:grpSpPr>
          <a:xfrm>
            <a:off x="6752844" y="2380965"/>
            <a:ext cx="1987959" cy="1110649"/>
            <a:chOff x="605672" y="661615"/>
            <a:chExt cx="1454970" cy="452698"/>
          </a:xfrm>
        </p:grpSpPr>
        <p:sp>
          <p:nvSpPr>
            <p:cNvPr id="95" name="TextBox 117"/>
            <p:cNvSpPr txBox="1"/>
            <p:nvPr/>
          </p:nvSpPr>
          <p:spPr>
            <a:xfrm>
              <a:off x="911007" y="661615"/>
              <a:ext cx="844300" cy="10035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CCD86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STATISTICS</a:t>
              </a:r>
            </a:p>
          </p:txBody>
        </p:sp>
        <p:sp>
          <p:nvSpPr>
            <p:cNvPr id="96" name="TextBox 118"/>
            <p:cNvSpPr txBox="1"/>
            <p:nvPr/>
          </p:nvSpPr>
          <p:spPr>
            <a:xfrm>
              <a:off x="605672" y="779887"/>
              <a:ext cx="1454970" cy="33442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97" name="Group 68"/>
          <p:cNvGrpSpPr/>
          <p:nvPr/>
        </p:nvGrpSpPr>
        <p:grpSpPr>
          <a:xfrm>
            <a:off x="1420575" y="2617747"/>
            <a:ext cx="745215" cy="745215"/>
            <a:chOff x="1295010" y="1424373"/>
            <a:chExt cx="558911" cy="558911"/>
          </a:xfrm>
        </p:grpSpPr>
        <p:sp>
          <p:nvSpPr>
            <p:cNvPr id="98" name="Teardrop 64"/>
            <p:cNvSpPr/>
            <p:nvPr/>
          </p:nvSpPr>
          <p:spPr>
            <a:xfrm rot="8100000">
              <a:off x="1295010" y="1424373"/>
              <a:ext cx="558911" cy="558911"/>
            </a:xfrm>
            <a:prstGeom prst="teardrop">
              <a:avLst/>
            </a:prstGeom>
            <a:solidFill>
              <a:srgbClr val="7DC1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" name="Freeform 116"/>
            <p:cNvSpPr>
              <a:spLocks noEditPoints="1"/>
            </p:cNvSpPr>
            <p:nvPr/>
          </p:nvSpPr>
          <p:spPr bwMode="auto">
            <a:xfrm>
              <a:off x="1420657" y="1575878"/>
              <a:ext cx="307301" cy="247823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0" name="Group 75"/>
          <p:cNvGrpSpPr/>
          <p:nvPr/>
        </p:nvGrpSpPr>
        <p:grpSpPr>
          <a:xfrm>
            <a:off x="5400079" y="2611396"/>
            <a:ext cx="745215" cy="745215"/>
            <a:chOff x="4279638" y="1419610"/>
            <a:chExt cx="558911" cy="558911"/>
          </a:xfrm>
        </p:grpSpPr>
        <p:sp>
          <p:nvSpPr>
            <p:cNvPr id="101" name="Teardrop 87"/>
            <p:cNvSpPr/>
            <p:nvPr/>
          </p:nvSpPr>
          <p:spPr>
            <a:xfrm rot="8100000">
              <a:off x="4279638" y="1419610"/>
              <a:ext cx="558911" cy="558911"/>
            </a:xfrm>
            <a:prstGeom prst="teardrop">
              <a:avLst/>
            </a:prstGeom>
            <a:solidFill>
              <a:srgbClr val="A1C6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" name="Freeform 15"/>
            <p:cNvSpPr>
              <a:spLocks noEditPoints="1"/>
            </p:cNvSpPr>
            <p:nvPr/>
          </p:nvSpPr>
          <p:spPr bwMode="auto">
            <a:xfrm>
              <a:off x="4433364" y="1598738"/>
              <a:ext cx="266700" cy="200025"/>
            </a:xfrm>
            <a:custGeom>
              <a:avLst/>
              <a:gdLst/>
              <a:ahLst/>
              <a:cxnLst>
                <a:cxn ang="0">
                  <a:pos x="168" y="126"/>
                </a:cxn>
                <a:cxn ang="0">
                  <a:pos x="0" y="126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15"/>
                </a:cxn>
                <a:cxn ang="0">
                  <a:pos x="168" y="115"/>
                </a:cxn>
                <a:cxn ang="0">
                  <a:pos x="168" y="126"/>
                </a:cxn>
                <a:cxn ang="0">
                  <a:pos x="54" y="104"/>
                </a:cxn>
                <a:cxn ang="0">
                  <a:pos x="32" y="104"/>
                </a:cxn>
                <a:cxn ang="0">
                  <a:pos x="32" y="63"/>
                </a:cxn>
                <a:cxn ang="0">
                  <a:pos x="54" y="63"/>
                </a:cxn>
                <a:cxn ang="0">
                  <a:pos x="54" y="104"/>
                </a:cxn>
                <a:cxn ang="0">
                  <a:pos x="84" y="104"/>
                </a:cxn>
                <a:cxn ang="0">
                  <a:pos x="64" y="104"/>
                </a:cxn>
                <a:cxn ang="0">
                  <a:pos x="64" y="19"/>
                </a:cxn>
                <a:cxn ang="0">
                  <a:pos x="84" y="19"/>
                </a:cxn>
                <a:cxn ang="0">
                  <a:pos x="84" y="104"/>
                </a:cxn>
                <a:cxn ang="0">
                  <a:pos x="116" y="104"/>
                </a:cxn>
                <a:cxn ang="0">
                  <a:pos x="95" y="104"/>
                </a:cxn>
                <a:cxn ang="0">
                  <a:pos x="95" y="41"/>
                </a:cxn>
                <a:cxn ang="0">
                  <a:pos x="116" y="41"/>
                </a:cxn>
                <a:cxn ang="0">
                  <a:pos x="116" y="104"/>
                </a:cxn>
                <a:cxn ang="0">
                  <a:pos x="147" y="104"/>
                </a:cxn>
                <a:cxn ang="0">
                  <a:pos x="127" y="104"/>
                </a:cxn>
                <a:cxn ang="0">
                  <a:pos x="127" y="9"/>
                </a:cxn>
                <a:cxn ang="0">
                  <a:pos x="147" y="9"/>
                </a:cxn>
                <a:cxn ang="0">
                  <a:pos x="147" y="104"/>
                </a:cxn>
              </a:cxnLst>
              <a:rect l="0" t="0" r="r" b="b"/>
              <a:pathLst>
                <a:path w="168" h="126">
                  <a:moveTo>
                    <a:pt x="168" y="126"/>
                  </a:moveTo>
                  <a:lnTo>
                    <a:pt x="0" y="12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15"/>
                  </a:lnTo>
                  <a:lnTo>
                    <a:pt x="168" y="115"/>
                  </a:lnTo>
                  <a:lnTo>
                    <a:pt x="168" y="126"/>
                  </a:lnTo>
                  <a:close/>
                  <a:moveTo>
                    <a:pt x="54" y="104"/>
                  </a:moveTo>
                  <a:lnTo>
                    <a:pt x="32" y="104"/>
                  </a:lnTo>
                  <a:lnTo>
                    <a:pt x="32" y="63"/>
                  </a:lnTo>
                  <a:lnTo>
                    <a:pt x="54" y="63"/>
                  </a:lnTo>
                  <a:lnTo>
                    <a:pt x="54" y="104"/>
                  </a:lnTo>
                  <a:close/>
                  <a:moveTo>
                    <a:pt x="84" y="104"/>
                  </a:moveTo>
                  <a:lnTo>
                    <a:pt x="64" y="104"/>
                  </a:lnTo>
                  <a:lnTo>
                    <a:pt x="64" y="19"/>
                  </a:lnTo>
                  <a:lnTo>
                    <a:pt x="84" y="19"/>
                  </a:lnTo>
                  <a:lnTo>
                    <a:pt x="84" y="104"/>
                  </a:lnTo>
                  <a:close/>
                  <a:moveTo>
                    <a:pt x="116" y="104"/>
                  </a:moveTo>
                  <a:lnTo>
                    <a:pt x="95" y="104"/>
                  </a:lnTo>
                  <a:lnTo>
                    <a:pt x="95" y="41"/>
                  </a:lnTo>
                  <a:lnTo>
                    <a:pt x="116" y="41"/>
                  </a:lnTo>
                  <a:lnTo>
                    <a:pt x="116" y="104"/>
                  </a:lnTo>
                  <a:close/>
                  <a:moveTo>
                    <a:pt x="147" y="104"/>
                  </a:moveTo>
                  <a:lnTo>
                    <a:pt x="127" y="104"/>
                  </a:lnTo>
                  <a:lnTo>
                    <a:pt x="127" y="9"/>
                  </a:lnTo>
                  <a:lnTo>
                    <a:pt x="147" y="9"/>
                  </a:lnTo>
                  <a:lnTo>
                    <a:pt x="147" y="104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3" name="Group 78"/>
          <p:cNvGrpSpPr/>
          <p:nvPr/>
        </p:nvGrpSpPr>
        <p:grpSpPr>
          <a:xfrm>
            <a:off x="9372536" y="2611396"/>
            <a:ext cx="745215" cy="745215"/>
            <a:chOff x="7258980" y="1419610"/>
            <a:chExt cx="558911" cy="558911"/>
          </a:xfrm>
        </p:grpSpPr>
        <p:sp>
          <p:nvSpPr>
            <p:cNvPr id="104" name="Teardrop 92"/>
            <p:cNvSpPr/>
            <p:nvPr/>
          </p:nvSpPr>
          <p:spPr>
            <a:xfrm rot="8100000">
              <a:off x="7258980" y="1419610"/>
              <a:ext cx="558911" cy="558911"/>
            </a:xfrm>
            <a:prstGeom prst="teardrop">
              <a:avLst/>
            </a:prstGeom>
            <a:solidFill>
              <a:srgbClr val="7DC1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" name="Freeform 152"/>
            <p:cNvSpPr>
              <a:spLocks noEditPoints="1"/>
            </p:cNvSpPr>
            <p:nvPr/>
          </p:nvSpPr>
          <p:spPr bwMode="auto">
            <a:xfrm>
              <a:off x="7397225" y="1605088"/>
              <a:ext cx="276028" cy="25508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6" name="Group 76"/>
          <p:cNvGrpSpPr/>
          <p:nvPr/>
        </p:nvGrpSpPr>
        <p:grpSpPr>
          <a:xfrm>
            <a:off x="7385768" y="5317716"/>
            <a:ext cx="745215" cy="745215"/>
            <a:chOff x="5768905" y="3449350"/>
            <a:chExt cx="558911" cy="558911"/>
          </a:xfrm>
        </p:grpSpPr>
        <p:sp>
          <p:nvSpPr>
            <p:cNvPr id="107" name="Teardrop 102"/>
            <p:cNvSpPr/>
            <p:nvPr/>
          </p:nvSpPr>
          <p:spPr>
            <a:xfrm rot="18900000">
              <a:off x="5768905" y="3449350"/>
              <a:ext cx="558911" cy="558911"/>
            </a:xfrm>
            <a:prstGeom prst="teardrop">
              <a:avLst/>
            </a:prstGeom>
            <a:solidFill>
              <a:srgbClr val="CCD86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8" name="Freeform 57"/>
            <p:cNvSpPr>
              <a:spLocks noEditPoints="1"/>
            </p:cNvSpPr>
            <p:nvPr/>
          </p:nvSpPr>
          <p:spPr bwMode="auto">
            <a:xfrm>
              <a:off x="5935988" y="3605501"/>
              <a:ext cx="231093" cy="231093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9" name="Group 72"/>
          <p:cNvGrpSpPr/>
          <p:nvPr/>
        </p:nvGrpSpPr>
        <p:grpSpPr>
          <a:xfrm>
            <a:off x="3409534" y="5317716"/>
            <a:ext cx="745215" cy="745215"/>
            <a:chOff x="2786729" y="3449350"/>
            <a:chExt cx="558911" cy="558911"/>
          </a:xfrm>
        </p:grpSpPr>
        <p:sp>
          <p:nvSpPr>
            <p:cNvPr id="110" name="Teardrop 97"/>
            <p:cNvSpPr/>
            <p:nvPr/>
          </p:nvSpPr>
          <p:spPr>
            <a:xfrm rot="18900000">
              <a:off x="2786729" y="3449350"/>
              <a:ext cx="558911" cy="558911"/>
            </a:xfrm>
            <a:prstGeom prst="teardrop">
              <a:avLst/>
            </a:prstGeom>
            <a:solidFill>
              <a:srgbClr val="34AB9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" name="Freeform 105"/>
            <p:cNvSpPr>
              <a:spLocks noEditPoints="1"/>
            </p:cNvSpPr>
            <p:nvPr/>
          </p:nvSpPr>
          <p:spPr bwMode="auto">
            <a:xfrm>
              <a:off x="2965282" y="3615692"/>
              <a:ext cx="224150" cy="220902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srgbClr val="A1C65B">
                    <a:lumMod val="50000"/>
                  </a:srgb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500"/>
                            </p:stCondLst>
                            <p:childTnLst>
                              <p:par>
                                <p:cTn id="10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500"/>
                            </p:stCondLst>
                            <p:childTnLst>
                              <p:par>
                                <p:cTn id="1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47"/>
          <p:cNvGrpSpPr/>
          <p:nvPr/>
        </p:nvGrpSpPr>
        <p:grpSpPr>
          <a:xfrm>
            <a:off x="576461" y="2694686"/>
            <a:ext cx="1766617" cy="2459919"/>
            <a:chOff x="663207" y="1246790"/>
            <a:chExt cx="1324962" cy="1844938"/>
          </a:xfrm>
          <a:solidFill>
            <a:srgbClr val="7DC144">
              <a:lumMod val="75000"/>
            </a:srgbClr>
          </a:solidFill>
        </p:grpSpPr>
        <p:sp>
          <p:nvSpPr>
            <p:cNvPr id="38" name="Rounded Rectangle 26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solidFill>
              <a:srgbClr val="7DC144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9" name="Isosceles Triangle 43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solidFill>
              <a:srgbClr val="7DC144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Text Placeholder 3"/>
            <p:cNvSpPr txBox="1">
              <a:spLocks/>
            </p:cNvSpPr>
            <p:nvPr/>
          </p:nvSpPr>
          <p:spPr>
            <a:xfrm>
              <a:off x="790517" y="2428980"/>
              <a:ext cx="1070341" cy="246173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1913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Brainstorm</a:t>
              </a:r>
            </a:p>
          </p:txBody>
        </p:sp>
      </p:grpSp>
      <p:sp>
        <p:nvSpPr>
          <p:cNvPr id="41" name="Round Same Side Corner Rectangle 44"/>
          <p:cNvSpPr/>
          <p:nvPr/>
        </p:nvSpPr>
        <p:spPr>
          <a:xfrm>
            <a:off x="576461" y="2694686"/>
            <a:ext cx="1766617" cy="1459380"/>
          </a:xfrm>
          <a:prstGeom prst="round2SameRect">
            <a:avLst>
              <a:gd name="adj1" fmla="val 8730"/>
              <a:gd name="adj2" fmla="val 0"/>
            </a:avLst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srgbClr val="7DC144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2" name="TextBox 46"/>
          <p:cNvSpPr txBox="1"/>
          <p:nvPr/>
        </p:nvSpPr>
        <p:spPr>
          <a:xfrm>
            <a:off x="576461" y="5383011"/>
            <a:ext cx="1766618" cy="102560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grpSp>
        <p:nvGrpSpPr>
          <p:cNvPr id="43" name="Group 48"/>
          <p:cNvGrpSpPr/>
          <p:nvPr/>
        </p:nvGrpSpPr>
        <p:grpSpPr>
          <a:xfrm>
            <a:off x="2727123" y="2694686"/>
            <a:ext cx="1766617" cy="2459919"/>
            <a:chOff x="663207" y="1246790"/>
            <a:chExt cx="1324962" cy="1844938"/>
          </a:xfrm>
          <a:solidFill>
            <a:srgbClr val="34AB91">
              <a:lumMod val="75000"/>
            </a:srgbClr>
          </a:solidFill>
        </p:grpSpPr>
        <p:sp>
          <p:nvSpPr>
            <p:cNvPr id="44" name="Rounded Rectangle 49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solidFill>
              <a:srgbClr val="34AB9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Isosceles Triangle 50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solidFill>
              <a:srgbClr val="34AB9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889006" y="2428980"/>
              <a:ext cx="873364" cy="246173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1913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Research</a:t>
              </a:r>
            </a:p>
          </p:txBody>
        </p:sp>
      </p:grpSp>
      <p:sp>
        <p:nvSpPr>
          <p:cNvPr id="47" name="Round Same Side Corner Rectangle 52"/>
          <p:cNvSpPr/>
          <p:nvPr/>
        </p:nvSpPr>
        <p:spPr>
          <a:xfrm>
            <a:off x="2727123" y="2694686"/>
            <a:ext cx="1766617" cy="1459380"/>
          </a:xfrm>
          <a:prstGeom prst="round2SameRect">
            <a:avLst>
              <a:gd name="adj1" fmla="val 8730"/>
              <a:gd name="adj2" fmla="val 0"/>
            </a:avLst>
          </a:prstGeom>
          <a:solidFill>
            <a:srgbClr val="34AB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srgbClr val="34AB91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8" name="TextBox 53"/>
          <p:cNvSpPr txBox="1"/>
          <p:nvPr/>
        </p:nvSpPr>
        <p:spPr>
          <a:xfrm>
            <a:off x="2798948" y="5383011"/>
            <a:ext cx="1766618" cy="102560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grpSp>
        <p:nvGrpSpPr>
          <p:cNvPr id="49" name="Group 54"/>
          <p:cNvGrpSpPr/>
          <p:nvPr/>
        </p:nvGrpSpPr>
        <p:grpSpPr>
          <a:xfrm>
            <a:off x="4877784" y="2694686"/>
            <a:ext cx="1766617" cy="2459919"/>
            <a:chOff x="663207" y="1246790"/>
            <a:chExt cx="1324962" cy="1844938"/>
          </a:xfrm>
          <a:solidFill>
            <a:srgbClr val="A1C65B">
              <a:lumMod val="75000"/>
            </a:srgbClr>
          </a:solidFill>
        </p:grpSpPr>
        <p:sp>
          <p:nvSpPr>
            <p:cNvPr id="50" name="Rounded Rectangle 55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solidFill>
              <a:srgbClr val="A1C65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" name="Isosceles Triangle 56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solidFill>
              <a:srgbClr val="A1C65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986054" y="2428980"/>
              <a:ext cx="679272" cy="246173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1913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Design</a:t>
              </a:r>
            </a:p>
          </p:txBody>
        </p:sp>
      </p:grpSp>
      <p:sp>
        <p:nvSpPr>
          <p:cNvPr id="53" name="Round Same Side Corner Rectangle 58"/>
          <p:cNvSpPr/>
          <p:nvPr/>
        </p:nvSpPr>
        <p:spPr>
          <a:xfrm>
            <a:off x="4877784" y="2694686"/>
            <a:ext cx="1766617" cy="1459380"/>
          </a:xfrm>
          <a:prstGeom prst="round2SameRect">
            <a:avLst>
              <a:gd name="adj1" fmla="val 8730"/>
              <a:gd name="adj2" fmla="val 0"/>
            </a:avLst>
          </a:prstGeom>
          <a:solidFill>
            <a:srgbClr val="A1C6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srgbClr val="A1C65B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4" name="TextBox 59"/>
          <p:cNvSpPr txBox="1"/>
          <p:nvPr/>
        </p:nvSpPr>
        <p:spPr>
          <a:xfrm>
            <a:off x="4960370" y="5383011"/>
            <a:ext cx="1766618" cy="102560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grpSp>
        <p:nvGrpSpPr>
          <p:cNvPr id="55" name="Group 60"/>
          <p:cNvGrpSpPr/>
          <p:nvPr/>
        </p:nvGrpSpPr>
        <p:grpSpPr>
          <a:xfrm>
            <a:off x="7028445" y="2694686"/>
            <a:ext cx="1766617" cy="2459919"/>
            <a:chOff x="663207" y="1246790"/>
            <a:chExt cx="1324962" cy="1844938"/>
          </a:xfrm>
          <a:solidFill>
            <a:srgbClr val="CCD861">
              <a:lumMod val="50000"/>
            </a:srgbClr>
          </a:solidFill>
        </p:grpSpPr>
        <p:sp>
          <p:nvSpPr>
            <p:cNvPr id="56" name="Rounded Rectangle 61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solidFill>
              <a:srgbClr val="CCD86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" name="Isosceles Triangle 62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solidFill>
              <a:srgbClr val="CCD86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930748" y="2428980"/>
              <a:ext cx="789879" cy="246173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1913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Analysis</a:t>
              </a:r>
            </a:p>
          </p:txBody>
        </p:sp>
      </p:grpSp>
      <p:sp>
        <p:nvSpPr>
          <p:cNvPr id="59" name="Round Same Side Corner Rectangle 64"/>
          <p:cNvSpPr/>
          <p:nvPr/>
        </p:nvSpPr>
        <p:spPr>
          <a:xfrm>
            <a:off x="7028445" y="2694686"/>
            <a:ext cx="1766617" cy="1459380"/>
          </a:xfrm>
          <a:prstGeom prst="round2SameRect">
            <a:avLst>
              <a:gd name="adj1" fmla="val 8730"/>
              <a:gd name="adj2" fmla="val 0"/>
            </a:avLst>
          </a:prstGeom>
          <a:solidFill>
            <a:srgbClr val="CCD8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srgbClr val="CCD861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0" name="TextBox 65"/>
          <p:cNvSpPr txBox="1"/>
          <p:nvPr/>
        </p:nvSpPr>
        <p:spPr>
          <a:xfrm>
            <a:off x="7111032" y="5383011"/>
            <a:ext cx="1766618" cy="102560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grpSp>
        <p:nvGrpSpPr>
          <p:cNvPr id="61" name="Group 66"/>
          <p:cNvGrpSpPr/>
          <p:nvPr/>
        </p:nvGrpSpPr>
        <p:grpSpPr>
          <a:xfrm>
            <a:off x="9179107" y="2694686"/>
            <a:ext cx="1766617" cy="2459919"/>
            <a:chOff x="663207" y="1246790"/>
            <a:chExt cx="1324962" cy="1844938"/>
          </a:xfrm>
          <a:solidFill>
            <a:srgbClr val="7DC144">
              <a:lumMod val="75000"/>
            </a:srgbClr>
          </a:solidFill>
        </p:grpSpPr>
        <p:sp>
          <p:nvSpPr>
            <p:cNvPr id="62" name="Rounded Rectangle 67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solidFill>
              <a:srgbClr val="7DC144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" name="Isosceles Triangle 74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solidFill>
              <a:srgbClr val="7DC144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975233" y="2428980"/>
              <a:ext cx="700913" cy="246173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1913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Launch</a:t>
              </a:r>
            </a:p>
          </p:txBody>
        </p:sp>
      </p:grpSp>
      <p:sp>
        <p:nvSpPr>
          <p:cNvPr id="65" name="Round Same Side Corner Rectangle 77"/>
          <p:cNvSpPr/>
          <p:nvPr/>
        </p:nvSpPr>
        <p:spPr>
          <a:xfrm>
            <a:off x="9179107" y="2694686"/>
            <a:ext cx="1766617" cy="1459380"/>
          </a:xfrm>
          <a:prstGeom prst="round2SameRect">
            <a:avLst>
              <a:gd name="adj1" fmla="val 8730"/>
              <a:gd name="adj2" fmla="val 0"/>
            </a:avLst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srgbClr val="7DC144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6" name="TextBox 78"/>
          <p:cNvSpPr txBox="1"/>
          <p:nvPr/>
        </p:nvSpPr>
        <p:spPr>
          <a:xfrm>
            <a:off x="9261693" y="5383011"/>
            <a:ext cx="1766618" cy="102560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sp>
        <p:nvSpPr>
          <p:cNvPr id="67" name="Freeform 103"/>
          <p:cNvSpPr>
            <a:spLocks noEditPoints="1"/>
          </p:cNvSpPr>
          <p:nvPr/>
        </p:nvSpPr>
        <p:spPr bwMode="auto">
          <a:xfrm>
            <a:off x="1239521" y="3100053"/>
            <a:ext cx="440500" cy="64864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8" name="Freeform 105"/>
          <p:cNvSpPr>
            <a:spLocks noEditPoints="1"/>
          </p:cNvSpPr>
          <p:nvPr/>
        </p:nvSpPr>
        <p:spPr bwMode="auto">
          <a:xfrm>
            <a:off x="3355184" y="3172826"/>
            <a:ext cx="510497" cy="503099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srgbClr val="A1C65B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9" name="Freeform 56"/>
          <p:cNvSpPr>
            <a:spLocks noEditPoints="1"/>
          </p:cNvSpPr>
          <p:nvPr/>
        </p:nvSpPr>
        <p:spPr bwMode="auto">
          <a:xfrm>
            <a:off x="5487352" y="3201217"/>
            <a:ext cx="547481" cy="547481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0" name="Freeform 6"/>
          <p:cNvSpPr>
            <a:spLocks noEditPoints="1"/>
          </p:cNvSpPr>
          <p:nvPr/>
        </p:nvSpPr>
        <p:spPr bwMode="auto">
          <a:xfrm>
            <a:off x="7642775" y="3213872"/>
            <a:ext cx="537961" cy="421012"/>
          </a:xfrm>
          <a:custGeom>
            <a:avLst/>
            <a:gdLst/>
            <a:ahLst/>
            <a:cxnLst>
              <a:cxn ang="0">
                <a:pos x="64" y="48"/>
              </a:cxn>
              <a:cxn ang="0">
                <a:pos x="61" y="50"/>
              </a:cxn>
              <a:cxn ang="0">
                <a:pos x="2" y="50"/>
              </a:cxn>
              <a:cxn ang="0">
                <a:pos x="0" y="48"/>
              </a:cxn>
              <a:cxn ang="0">
                <a:pos x="0" y="43"/>
              </a:cxn>
              <a:cxn ang="0">
                <a:pos x="2" y="41"/>
              </a:cxn>
              <a:cxn ang="0">
                <a:pos x="61" y="41"/>
              </a:cxn>
              <a:cxn ang="0">
                <a:pos x="64" y="43"/>
              </a:cxn>
              <a:cxn ang="0">
                <a:pos x="64" y="48"/>
              </a:cxn>
              <a:cxn ang="0">
                <a:pos x="59" y="20"/>
              </a:cxn>
              <a:cxn ang="0">
                <a:pos x="57" y="23"/>
              </a:cxn>
              <a:cxn ang="0">
                <a:pos x="7" y="23"/>
              </a:cxn>
              <a:cxn ang="0">
                <a:pos x="4" y="20"/>
              </a:cxn>
              <a:cxn ang="0">
                <a:pos x="4" y="16"/>
              </a:cxn>
              <a:cxn ang="0">
                <a:pos x="7" y="13"/>
              </a:cxn>
              <a:cxn ang="0">
                <a:pos x="57" y="13"/>
              </a:cxn>
              <a:cxn ang="0">
                <a:pos x="59" y="16"/>
              </a:cxn>
              <a:cxn ang="0">
                <a:pos x="59" y="20"/>
              </a:cxn>
              <a:cxn ang="0">
                <a:pos x="50" y="34"/>
              </a:cxn>
              <a:cxn ang="0">
                <a:pos x="48" y="36"/>
              </a:cxn>
              <a:cxn ang="0">
                <a:pos x="16" y="36"/>
              </a:cxn>
              <a:cxn ang="0">
                <a:pos x="13" y="34"/>
              </a:cxn>
              <a:cxn ang="0">
                <a:pos x="13" y="29"/>
              </a:cxn>
              <a:cxn ang="0">
                <a:pos x="16" y="27"/>
              </a:cxn>
              <a:cxn ang="0">
                <a:pos x="48" y="27"/>
              </a:cxn>
              <a:cxn ang="0">
                <a:pos x="50" y="29"/>
              </a:cxn>
              <a:cxn ang="0">
                <a:pos x="50" y="34"/>
              </a:cxn>
              <a:cxn ang="0">
                <a:pos x="45" y="7"/>
              </a:cxn>
              <a:cxn ang="0">
                <a:pos x="43" y="9"/>
              </a:cxn>
              <a:cxn ang="0">
                <a:pos x="20" y="9"/>
              </a:cxn>
              <a:cxn ang="0">
                <a:pos x="18" y="7"/>
              </a:cxn>
              <a:cxn ang="0">
                <a:pos x="18" y="2"/>
              </a:cxn>
              <a:cxn ang="0">
                <a:pos x="20" y="0"/>
              </a:cxn>
              <a:cxn ang="0">
                <a:pos x="43" y="0"/>
              </a:cxn>
              <a:cxn ang="0">
                <a:pos x="45" y="2"/>
              </a:cxn>
              <a:cxn ang="0">
                <a:pos x="45" y="7"/>
              </a:cxn>
            </a:cxnLst>
            <a:rect l="0" t="0" r="r" b="b"/>
            <a:pathLst>
              <a:path w="64" h="50"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3" y="41"/>
                  <a:pt x="64" y="42"/>
                  <a:pt x="64" y="43"/>
                </a:cubicBezTo>
                <a:lnTo>
                  <a:pt x="64" y="48"/>
                </a:lnTo>
                <a:close/>
                <a:moveTo>
                  <a:pt x="59" y="20"/>
                </a:moveTo>
                <a:cubicBezTo>
                  <a:pt x="59" y="22"/>
                  <a:pt x="58" y="23"/>
                  <a:pt x="5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3"/>
                  <a:pt x="4" y="22"/>
                  <a:pt x="4" y="20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4"/>
                  <a:pt x="5" y="13"/>
                  <a:pt x="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9" y="14"/>
                  <a:pt x="59" y="16"/>
                </a:cubicBezTo>
                <a:lnTo>
                  <a:pt x="59" y="20"/>
                </a:lnTo>
                <a:close/>
                <a:moveTo>
                  <a:pt x="50" y="34"/>
                </a:moveTo>
                <a:cubicBezTo>
                  <a:pt x="50" y="35"/>
                  <a:pt x="49" y="36"/>
                  <a:pt x="48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3" y="35"/>
                  <a:pt x="13" y="34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8"/>
                  <a:pt x="15" y="27"/>
                  <a:pt x="16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9" y="27"/>
                  <a:pt x="50" y="28"/>
                  <a:pt x="50" y="29"/>
                </a:cubicBezTo>
                <a:lnTo>
                  <a:pt x="50" y="34"/>
                </a:lnTo>
                <a:close/>
                <a:moveTo>
                  <a:pt x="45" y="7"/>
                </a:moveTo>
                <a:cubicBezTo>
                  <a:pt x="45" y="8"/>
                  <a:pt x="44" y="9"/>
                  <a:pt x="43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8" y="8"/>
                  <a:pt x="18" y="7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lnTo>
                  <a:pt x="45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1" name="Freeform 245"/>
          <p:cNvSpPr>
            <a:spLocks/>
          </p:cNvSpPr>
          <p:nvPr/>
        </p:nvSpPr>
        <p:spPr bwMode="auto">
          <a:xfrm>
            <a:off x="9755165" y="3117125"/>
            <a:ext cx="614503" cy="614503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47" grpId="0" animBg="1"/>
      <p:bldP spid="48" grpId="0"/>
      <p:bldP spid="53" grpId="0" animBg="1"/>
      <p:bldP spid="54" grpId="0"/>
      <p:bldP spid="59" grpId="0" animBg="1"/>
      <p:bldP spid="60" grpId="0"/>
      <p:bldP spid="65" grpId="0" animBg="1"/>
      <p:bldP spid="66" grpId="0"/>
      <p:bldP spid="67" grpId="0" animBg="1"/>
      <p:bldP spid="68" grpId="0" animBg="1"/>
      <p:bldP spid="69" grpId="0" animBg="1"/>
      <p:bldP spid="70" grpId="0" animBg="1"/>
      <p:bldP spid="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50"/>
          <p:cNvSpPr/>
          <p:nvPr/>
        </p:nvSpPr>
        <p:spPr>
          <a:xfrm>
            <a:off x="1167269" y="3114336"/>
            <a:ext cx="2095500" cy="1831732"/>
          </a:xfrm>
          <a:custGeom>
            <a:avLst/>
            <a:gdLst>
              <a:gd name="connsiteX0" fmla="*/ 0 w 1571625"/>
              <a:gd name="connsiteY0" fmla="*/ 206070 h 1373798"/>
              <a:gd name="connsiteX1" fmla="*/ 884726 w 1571625"/>
              <a:gd name="connsiteY1" fmla="*/ 206070 h 1373798"/>
              <a:gd name="connsiteX2" fmla="*/ 884726 w 1571625"/>
              <a:gd name="connsiteY2" fmla="*/ 0 h 1373798"/>
              <a:gd name="connsiteX3" fmla="*/ 1571625 w 1571625"/>
              <a:gd name="connsiteY3" fmla="*/ 686899 h 1373798"/>
              <a:gd name="connsiteX4" fmla="*/ 884726 w 1571625"/>
              <a:gd name="connsiteY4" fmla="*/ 1373798 h 1373798"/>
              <a:gd name="connsiteX5" fmla="*/ 884726 w 1571625"/>
              <a:gd name="connsiteY5" fmla="*/ 1167728 h 1373798"/>
              <a:gd name="connsiteX6" fmla="*/ 0 w 1571625"/>
              <a:gd name="connsiteY6" fmla="*/ 1167728 h 1373798"/>
              <a:gd name="connsiteX7" fmla="*/ 0 w 1571625"/>
              <a:gd name="connsiteY7" fmla="*/ 206070 h 137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1625" h="1373798">
                <a:moveTo>
                  <a:pt x="0" y="206070"/>
                </a:moveTo>
                <a:lnTo>
                  <a:pt x="884726" y="206070"/>
                </a:lnTo>
                <a:lnTo>
                  <a:pt x="884726" y="0"/>
                </a:lnTo>
                <a:lnTo>
                  <a:pt x="1571625" y="686899"/>
                </a:lnTo>
                <a:lnTo>
                  <a:pt x="884726" y="1373798"/>
                </a:lnTo>
                <a:lnTo>
                  <a:pt x="884726" y="1167728"/>
                </a:lnTo>
                <a:lnTo>
                  <a:pt x="0" y="1167728"/>
                </a:lnTo>
                <a:lnTo>
                  <a:pt x="0" y="206070"/>
                </a:lnTo>
                <a:close/>
              </a:path>
            </a:pathLst>
          </a:custGeom>
          <a:solidFill>
            <a:srgbClr val="7DC144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84836" tIns="290000" rIns="580548" bIns="290000" numCol="1" spcCol="1270" anchor="ctr" anchorCtr="0">
            <a:noAutofit/>
          </a:bodyPr>
          <a:lstStyle/>
          <a:p>
            <a:pPr marL="228589" marR="0" lvl="1" indent="-228589" defTabSz="106674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 </a:t>
            </a:r>
            <a:endParaRPr kumimoji="0" lang="en-US" sz="6400" b="0" i="0" u="none" strike="noStrike" kern="0" cap="none" spc="0" normalizeH="0" baseline="0" noProof="0" dirty="0" smtClean="0">
              <a:ln>
                <a:noFill/>
              </a:ln>
              <a:solidFill>
                <a:srgbClr val="7DC144">
                  <a:lumMod val="75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35" name="Freeform 52"/>
          <p:cNvSpPr/>
          <p:nvPr/>
        </p:nvSpPr>
        <p:spPr>
          <a:xfrm>
            <a:off x="3836335" y="3114336"/>
            <a:ext cx="2095500" cy="1831732"/>
          </a:xfrm>
          <a:custGeom>
            <a:avLst/>
            <a:gdLst>
              <a:gd name="connsiteX0" fmla="*/ 0 w 1571625"/>
              <a:gd name="connsiteY0" fmla="*/ 206070 h 1373798"/>
              <a:gd name="connsiteX1" fmla="*/ 884726 w 1571625"/>
              <a:gd name="connsiteY1" fmla="*/ 206070 h 1373798"/>
              <a:gd name="connsiteX2" fmla="*/ 884726 w 1571625"/>
              <a:gd name="connsiteY2" fmla="*/ 0 h 1373798"/>
              <a:gd name="connsiteX3" fmla="*/ 1571625 w 1571625"/>
              <a:gd name="connsiteY3" fmla="*/ 686899 h 1373798"/>
              <a:gd name="connsiteX4" fmla="*/ 884726 w 1571625"/>
              <a:gd name="connsiteY4" fmla="*/ 1373798 h 1373798"/>
              <a:gd name="connsiteX5" fmla="*/ 884726 w 1571625"/>
              <a:gd name="connsiteY5" fmla="*/ 1167728 h 1373798"/>
              <a:gd name="connsiteX6" fmla="*/ 0 w 1571625"/>
              <a:gd name="connsiteY6" fmla="*/ 1167728 h 1373798"/>
              <a:gd name="connsiteX7" fmla="*/ 0 w 1571625"/>
              <a:gd name="connsiteY7" fmla="*/ 206070 h 137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1625" h="1373798">
                <a:moveTo>
                  <a:pt x="0" y="206070"/>
                </a:moveTo>
                <a:lnTo>
                  <a:pt x="884726" y="206070"/>
                </a:lnTo>
                <a:lnTo>
                  <a:pt x="884726" y="0"/>
                </a:lnTo>
                <a:lnTo>
                  <a:pt x="1571625" y="686899"/>
                </a:lnTo>
                <a:lnTo>
                  <a:pt x="884726" y="1373798"/>
                </a:lnTo>
                <a:lnTo>
                  <a:pt x="884726" y="1167728"/>
                </a:lnTo>
                <a:lnTo>
                  <a:pt x="0" y="1167728"/>
                </a:lnTo>
                <a:lnTo>
                  <a:pt x="0" y="206070"/>
                </a:lnTo>
                <a:close/>
              </a:path>
            </a:pathLst>
          </a:custGeom>
          <a:solidFill>
            <a:srgbClr val="34AB91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84836" tIns="290000" rIns="580549" bIns="290000" numCol="1" spcCol="1270" anchor="ctr" anchorCtr="0">
            <a:noAutofit/>
          </a:bodyPr>
          <a:lstStyle/>
          <a:p>
            <a:pPr marL="228589" marR="0" lvl="1" indent="-228589" defTabSz="106674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 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34AB91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36" name="Freeform 54"/>
          <p:cNvSpPr/>
          <p:nvPr/>
        </p:nvSpPr>
        <p:spPr>
          <a:xfrm>
            <a:off x="6478304" y="3114336"/>
            <a:ext cx="2095500" cy="1831732"/>
          </a:xfrm>
          <a:custGeom>
            <a:avLst/>
            <a:gdLst>
              <a:gd name="connsiteX0" fmla="*/ 0 w 1571625"/>
              <a:gd name="connsiteY0" fmla="*/ 206070 h 1373798"/>
              <a:gd name="connsiteX1" fmla="*/ 884726 w 1571625"/>
              <a:gd name="connsiteY1" fmla="*/ 206070 h 1373798"/>
              <a:gd name="connsiteX2" fmla="*/ 884726 w 1571625"/>
              <a:gd name="connsiteY2" fmla="*/ 0 h 1373798"/>
              <a:gd name="connsiteX3" fmla="*/ 1571625 w 1571625"/>
              <a:gd name="connsiteY3" fmla="*/ 686899 h 1373798"/>
              <a:gd name="connsiteX4" fmla="*/ 884726 w 1571625"/>
              <a:gd name="connsiteY4" fmla="*/ 1373798 h 1373798"/>
              <a:gd name="connsiteX5" fmla="*/ 884726 w 1571625"/>
              <a:gd name="connsiteY5" fmla="*/ 1167728 h 1373798"/>
              <a:gd name="connsiteX6" fmla="*/ 0 w 1571625"/>
              <a:gd name="connsiteY6" fmla="*/ 1167728 h 1373798"/>
              <a:gd name="connsiteX7" fmla="*/ 0 w 1571625"/>
              <a:gd name="connsiteY7" fmla="*/ 206070 h 137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1625" h="1373798">
                <a:moveTo>
                  <a:pt x="0" y="206070"/>
                </a:moveTo>
                <a:lnTo>
                  <a:pt x="884726" y="206070"/>
                </a:lnTo>
                <a:lnTo>
                  <a:pt x="884726" y="0"/>
                </a:lnTo>
                <a:lnTo>
                  <a:pt x="1571625" y="686899"/>
                </a:lnTo>
                <a:lnTo>
                  <a:pt x="884726" y="1373798"/>
                </a:lnTo>
                <a:lnTo>
                  <a:pt x="884726" y="1167728"/>
                </a:lnTo>
                <a:lnTo>
                  <a:pt x="0" y="1167728"/>
                </a:lnTo>
                <a:lnTo>
                  <a:pt x="0" y="206070"/>
                </a:lnTo>
                <a:close/>
              </a:path>
            </a:pathLst>
          </a:custGeom>
          <a:solidFill>
            <a:srgbClr val="A1C65B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84836" tIns="290000" rIns="580549" bIns="290000" numCol="1" spcCol="1270" anchor="ctr" anchorCtr="0">
            <a:noAutofit/>
          </a:bodyPr>
          <a:lstStyle/>
          <a:p>
            <a:pPr marL="228589" marR="0" lvl="1" indent="-228589" defTabSz="106674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 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A1C65B">
                  <a:lumMod val="75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37" name="Freeform 59"/>
          <p:cNvSpPr/>
          <p:nvPr/>
        </p:nvSpPr>
        <p:spPr>
          <a:xfrm>
            <a:off x="9057757" y="3114336"/>
            <a:ext cx="2095500" cy="1831732"/>
          </a:xfrm>
          <a:custGeom>
            <a:avLst/>
            <a:gdLst>
              <a:gd name="connsiteX0" fmla="*/ 0 w 1571625"/>
              <a:gd name="connsiteY0" fmla="*/ 206070 h 1373798"/>
              <a:gd name="connsiteX1" fmla="*/ 884726 w 1571625"/>
              <a:gd name="connsiteY1" fmla="*/ 206070 h 1373798"/>
              <a:gd name="connsiteX2" fmla="*/ 884726 w 1571625"/>
              <a:gd name="connsiteY2" fmla="*/ 0 h 1373798"/>
              <a:gd name="connsiteX3" fmla="*/ 1571625 w 1571625"/>
              <a:gd name="connsiteY3" fmla="*/ 686899 h 1373798"/>
              <a:gd name="connsiteX4" fmla="*/ 884726 w 1571625"/>
              <a:gd name="connsiteY4" fmla="*/ 1373798 h 1373798"/>
              <a:gd name="connsiteX5" fmla="*/ 884726 w 1571625"/>
              <a:gd name="connsiteY5" fmla="*/ 1167728 h 1373798"/>
              <a:gd name="connsiteX6" fmla="*/ 0 w 1571625"/>
              <a:gd name="connsiteY6" fmla="*/ 1167728 h 1373798"/>
              <a:gd name="connsiteX7" fmla="*/ 0 w 1571625"/>
              <a:gd name="connsiteY7" fmla="*/ 206070 h 137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1625" h="1373798">
                <a:moveTo>
                  <a:pt x="0" y="206070"/>
                </a:moveTo>
                <a:lnTo>
                  <a:pt x="884726" y="206070"/>
                </a:lnTo>
                <a:lnTo>
                  <a:pt x="884726" y="0"/>
                </a:lnTo>
                <a:lnTo>
                  <a:pt x="1571625" y="686899"/>
                </a:lnTo>
                <a:lnTo>
                  <a:pt x="884726" y="1373798"/>
                </a:lnTo>
                <a:lnTo>
                  <a:pt x="884726" y="1167728"/>
                </a:lnTo>
                <a:lnTo>
                  <a:pt x="0" y="1167728"/>
                </a:lnTo>
                <a:lnTo>
                  <a:pt x="0" y="206070"/>
                </a:lnTo>
                <a:close/>
              </a:path>
            </a:pathLst>
          </a:custGeom>
          <a:solidFill>
            <a:srgbClr val="CCD861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84836" tIns="290000" rIns="580549" bIns="290000" numCol="1" spcCol="1270" anchor="ctr" anchorCtr="0">
            <a:noAutofit/>
          </a:bodyPr>
          <a:lstStyle/>
          <a:p>
            <a:pPr marL="228589" marR="0" lvl="1" indent="-228589" defTabSz="106674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67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 </a:t>
            </a:r>
            <a:endParaRPr kumimoji="0" lang="en-US" sz="4267" b="0" i="0" u="none" strike="noStrike" kern="0" cap="none" spc="0" normalizeH="0" baseline="0" noProof="0" dirty="0" smtClean="0">
              <a:ln>
                <a:noFill/>
              </a:ln>
              <a:solidFill>
                <a:srgbClr val="CCD861">
                  <a:lumMod val="75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38" name="Group 134"/>
          <p:cNvGrpSpPr>
            <a:grpSpLocks noChangeAspect="1"/>
          </p:cNvGrpSpPr>
          <p:nvPr/>
        </p:nvGrpSpPr>
        <p:grpSpPr>
          <a:xfrm>
            <a:off x="648469" y="3510967"/>
            <a:ext cx="1037599" cy="1038468"/>
            <a:chOff x="3287425" y="1417883"/>
            <a:chExt cx="648499" cy="649042"/>
          </a:xfrm>
        </p:grpSpPr>
        <p:sp>
          <p:nvSpPr>
            <p:cNvPr id="39" name="Oval 32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rgbClr val="7DC144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Oval 33"/>
            <p:cNvSpPr>
              <a:spLocks noChangeAspect="1"/>
            </p:cNvSpPr>
            <p:nvPr/>
          </p:nvSpPr>
          <p:spPr>
            <a:xfrm>
              <a:off x="3362252" y="1492773"/>
              <a:ext cx="498845" cy="499263"/>
            </a:xfrm>
            <a:prstGeom prst="ellipse">
              <a:avLst/>
            </a:prstGeom>
            <a:solidFill>
              <a:srgbClr val="7DC144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41" name="Group 129"/>
          <p:cNvGrpSpPr>
            <a:grpSpLocks noChangeAspect="1"/>
          </p:cNvGrpSpPr>
          <p:nvPr/>
        </p:nvGrpSpPr>
        <p:grpSpPr>
          <a:xfrm>
            <a:off x="3317535" y="3510967"/>
            <a:ext cx="1037599" cy="1038468"/>
            <a:chOff x="2779491" y="2517212"/>
            <a:chExt cx="648499" cy="649042"/>
          </a:xfrm>
        </p:grpSpPr>
        <p:sp>
          <p:nvSpPr>
            <p:cNvPr id="42" name="Oval 35"/>
            <p:cNvSpPr>
              <a:spLocks noChangeAspect="1"/>
            </p:cNvSpPr>
            <p:nvPr/>
          </p:nvSpPr>
          <p:spPr>
            <a:xfrm>
              <a:off x="2779491" y="2517212"/>
              <a:ext cx="648499" cy="649042"/>
            </a:xfrm>
            <a:prstGeom prst="ellipse">
              <a:avLst/>
            </a:prstGeom>
            <a:solidFill>
              <a:srgbClr val="34AB9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3" name="Oval 36"/>
            <p:cNvSpPr>
              <a:spLocks noChangeAspect="1"/>
            </p:cNvSpPr>
            <p:nvPr/>
          </p:nvSpPr>
          <p:spPr>
            <a:xfrm>
              <a:off x="2854318" y="2592102"/>
              <a:ext cx="498845" cy="499263"/>
            </a:xfrm>
            <a:prstGeom prst="ellipse">
              <a:avLst/>
            </a:prstGeom>
            <a:solidFill>
              <a:srgbClr val="34AB91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02</a:t>
              </a: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4" name="Group 130"/>
          <p:cNvGrpSpPr>
            <a:grpSpLocks noChangeAspect="1"/>
          </p:cNvGrpSpPr>
          <p:nvPr/>
        </p:nvGrpSpPr>
        <p:grpSpPr>
          <a:xfrm>
            <a:off x="5959504" y="3510967"/>
            <a:ext cx="1037599" cy="1038468"/>
            <a:chOff x="3287425" y="3613920"/>
            <a:chExt cx="648499" cy="649042"/>
          </a:xfrm>
        </p:grpSpPr>
        <p:sp>
          <p:nvSpPr>
            <p:cNvPr id="45" name="Oval 38"/>
            <p:cNvSpPr>
              <a:spLocks noChangeAspect="1"/>
            </p:cNvSpPr>
            <p:nvPr/>
          </p:nvSpPr>
          <p:spPr>
            <a:xfrm>
              <a:off x="3287425" y="3613920"/>
              <a:ext cx="648499" cy="649042"/>
            </a:xfrm>
            <a:prstGeom prst="ellipse">
              <a:avLst/>
            </a:prstGeom>
            <a:solidFill>
              <a:srgbClr val="A1C65B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Oval 39"/>
            <p:cNvSpPr>
              <a:spLocks noChangeAspect="1"/>
            </p:cNvSpPr>
            <p:nvPr/>
          </p:nvSpPr>
          <p:spPr>
            <a:xfrm>
              <a:off x="3362252" y="3688810"/>
              <a:ext cx="498845" cy="499263"/>
            </a:xfrm>
            <a:prstGeom prst="ellipse">
              <a:avLst/>
            </a:prstGeom>
            <a:solidFill>
              <a:srgbClr val="A1C65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03</a:t>
              </a: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7" name="Group 133"/>
          <p:cNvGrpSpPr>
            <a:grpSpLocks noChangeAspect="1"/>
          </p:cNvGrpSpPr>
          <p:nvPr/>
        </p:nvGrpSpPr>
        <p:grpSpPr>
          <a:xfrm>
            <a:off x="8628844" y="3510967"/>
            <a:ext cx="1037599" cy="1038468"/>
            <a:chOff x="5249342" y="1406453"/>
            <a:chExt cx="648499" cy="649042"/>
          </a:xfrm>
        </p:grpSpPr>
        <p:sp>
          <p:nvSpPr>
            <p:cNvPr id="48" name="Oval 42"/>
            <p:cNvSpPr>
              <a:spLocks noChangeAspect="1"/>
            </p:cNvSpPr>
            <p:nvPr/>
          </p:nvSpPr>
          <p:spPr>
            <a:xfrm>
              <a:off x="5249342" y="1406453"/>
              <a:ext cx="648499" cy="649042"/>
            </a:xfrm>
            <a:prstGeom prst="ellipse">
              <a:avLst/>
            </a:prstGeom>
            <a:solidFill>
              <a:srgbClr val="CCD86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9" name="Oval 43"/>
            <p:cNvSpPr>
              <a:spLocks noChangeAspect="1"/>
            </p:cNvSpPr>
            <p:nvPr/>
          </p:nvSpPr>
          <p:spPr>
            <a:xfrm>
              <a:off x="5324169" y="1481343"/>
              <a:ext cx="498845" cy="499263"/>
            </a:xfrm>
            <a:prstGeom prst="ellipse">
              <a:avLst/>
            </a:prstGeom>
            <a:solidFill>
              <a:srgbClr val="CCD861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04</a:t>
              </a: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0" name="Group 72"/>
          <p:cNvGrpSpPr/>
          <p:nvPr/>
        </p:nvGrpSpPr>
        <p:grpSpPr>
          <a:xfrm>
            <a:off x="834345" y="5031302"/>
            <a:ext cx="2165012" cy="1151937"/>
            <a:chOff x="5841805" y="1609114"/>
            <a:chExt cx="1623758" cy="863953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6225034" y="1609114"/>
              <a:ext cx="725727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First Step</a:t>
              </a: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5841805" y="1857706"/>
              <a:ext cx="1623758" cy="61536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53" name="Group 72"/>
          <p:cNvGrpSpPr/>
          <p:nvPr/>
        </p:nvGrpSpPr>
        <p:grpSpPr>
          <a:xfrm>
            <a:off x="3497855" y="5033052"/>
            <a:ext cx="2138473" cy="1130128"/>
            <a:chOff x="5808910" y="1548154"/>
            <a:chExt cx="1603854" cy="847596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6100724" y="1548154"/>
              <a:ext cx="954444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34AB9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Second Step</a:t>
              </a: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5808910" y="1780389"/>
              <a:ext cx="1603854" cy="61536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56" name="Group 72"/>
          <p:cNvGrpSpPr/>
          <p:nvPr/>
        </p:nvGrpSpPr>
        <p:grpSpPr>
          <a:xfrm>
            <a:off x="6156758" y="5035181"/>
            <a:ext cx="2074464" cy="1157408"/>
            <a:chOff x="5792467" y="1537993"/>
            <a:chExt cx="1555848" cy="868056"/>
          </a:xfrm>
        </p:grpSpPr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6155253" y="1537993"/>
              <a:ext cx="797382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A1C65B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Third Step</a:t>
              </a: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5792467" y="1790688"/>
              <a:ext cx="1555848" cy="61536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59" name="Group 72"/>
          <p:cNvGrpSpPr/>
          <p:nvPr/>
        </p:nvGrpSpPr>
        <p:grpSpPr>
          <a:xfrm>
            <a:off x="8748568" y="5040311"/>
            <a:ext cx="2148159" cy="1152278"/>
            <a:chOff x="5773704" y="1545687"/>
            <a:chExt cx="1611118" cy="864207"/>
          </a:xfrm>
        </p:grpSpPr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6164518" y="1545687"/>
              <a:ext cx="834122" cy="169325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467" b="1" dirty="0">
                  <a:solidFill>
                    <a:srgbClr val="CCD86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Fourth Step</a:t>
              </a:r>
            </a:p>
          </p:txBody>
        </p:sp>
        <p:sp>
          <p:nvSpPr>
            <p:cNvPr id="61" name="Text Placeholder 3"/>
            <p:cNvSpPr txBox="1">
              <a:spLocks/>
            </p:cNvSpPr>
            <p:nvPr/>
          </p:nvSpPr>
          <p:spPr>
            <a:xfrm>
              <a:off x="5773704" y="1794534"/>
              <a:ext cx="1611118" cy="61536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sp>
        <p:nvSpPr>
          <p:cNvPr id="62" name="Freeform 187"/>
          <p:cNvSpPr>
            <a:spLocks noEditPoints="1"/>
          </p:cNvSpPr>
          <p:nvPr/>
        </p:nvSpPr>
        <p:spPr bwMode="auto">
          <a:xfrm>
            <a:off x="1917009" y="3818634"/>
            <a:ext cx="708564" cy="457915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3" name="Freeform 52"/>
          <p:cNvSpPr>
            <a:spLocks noEditPoints="1"/>
          </p:cNvSpPr>
          <p:nvPr/>
        </p:nvSpPr>
        <p:spPr bwMode="auto">
          <a:xfrm>
            <a:off x="4720848" y="3658191"/>
            <a:ext cx="645759" cy="64575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4" name="Freeform 56"/>
          <p:cNvSpPr>
            <a:spLocks noEditPoints="1"/>
          </p:cNvSpPr>
          <p:nvPr/>
        </p:nvSpPr>
        <p:spPr bwMode="auto">
          <a:xfrm>
            <a:off x="7368116" y="3670891"/>
            <a:ext cx="618359" cy="61835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5" name="Freeform 152"/>
          <p:cNvSpPr>
            <a:spLocks noEditPoints="1"/>
          </p:cNvSpPr>
          <p:nvPr/>
        </p:nvSpPr>
        <p:spPr bwMode="auto">
          <a:xfrm>
            <a:off x="9975654" y="3706040"/>
            <a:ext cx="603601" cy="557809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53"/>
          <p:cNvSpPr txBox="1"/>
          <p:nvPr/>
        </p:nvSpPr>
        <p:spPr>
          <a:xfrm>
            <a:off x="792485" y="5217484"/>
            <a:ext cx="2518396" cy="1364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67" b="1" dirty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PROJECTS DEVELOPMENT</a:t>
            </a:r>
            <a:endParaRPr lang="en-US" sz="1467" dirty="0">
              <a:solidFill>
                <a:srgbClr val="7DC144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sp>
        <p:nvSpPr>
          <p:cNvPr id="28" name="TextBox 54"/>
          <p:cNvSpPr txBox="1"/>
          <p:nvPr/>
        </p:nvSpPr>
        <p:spPr>
          <a:xfrm>
            <a:off x="3437924" y="4622448"/>
            <a:ext cx="2518396" cy="1364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67" b="1" dirty="0">
                <a:solidFill>
                  <a:srgbClr val="34AB9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PROJECTS DEVELOPMENT</a:t>
            </a:r>
            <a:endParaRPr lang="en-US" sz="1467" dirty="0">
              <a:solidFill>
                <a:srgbClr val="34AB91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sp>
        <p:nvSpPr>
          <p:cNvPr id="29" name="TextBox 55"/>
          <p:cNvSpPr txBox="1"/>
          <p:nvPr/>
        </p:nvSpPr>
        <p:spPr>
          <a:xfrm>
            <a:off x="5934972" y="3974799"/>
            <a:ext cx="2518396" cy="1364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67" b="1" dirty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PROJECTS DEVELOPMENT</a:t>
            </a:r>
            <a:endParaRPr lang="en-US" sz="1467" dirty="0">
              <a:solidFill>
                <a:srgbClr val="A1C65B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sp>
        <p:nvSpPr>
          <p:cNvPr id="30" name="TextBox 56"/>
          <p:cNvSpPr txBox="1"/>
          <p:nvPr/>
        </p:nvSpPr>
        <p:spPr>
          <a:xfrm>
            <a:off x="8432021" y="3253851"/>
            <a:ext cx="2518396" cy="1364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67" b="1" dirty="0">
                <a:solidFill>
                  <a:srgbClr val="CCD86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PROJECTS DEVELOPMENT</a:t>
            </a:r>
            <a:endParaRPr lang="en-US" sz="1467" dirty="0">
              <a:solidFill>
                <a:srgbClr val="CCD861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grpSp>
        <p:nvGrpSpPr>
          <p:cNvPr id="31" name="Group 43"/>
          <p:cNvGrpSpPr/>
          <p:nvPr/>
        </p:nvGrpSpPr>
        <p:grpSpPr>
          <a:xfrm>
            <a:off x="3058750" y="3543165"/>
            <a:ext cx="2827291" cy="858639"/>
            <a:chOff x="2469637" y="2543073"/>
            <a:chExt cx="2120468" cy="643978"/>
          </a:xfrm>
        </p:grpSpPr>
        <p:sp>
          <p:nvSpPr>
            <p:cNvPr id="32" name="Flowchart: Data 40"/>
            <p:cNvSpPr/>
            <p:nvPr/>
          </p:nvSpPr>
          <p:spPr>
            <a:xfrm rot="16200000" flipH="1" flipV="1">
              <a:off x="4163077" y="2756126"/>
              <a:ext cx="640080" cy="213975"/>
            </a:xfrm>
            <a:prstGeom prst="flowChartInputOutput">
              <a:avLst/>
            </a:prstGeom>
            <a:solidFill>
              <a:srgbClr val="34AB9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67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33" name="Group 51"/>
            <p:cNvGrpSpPr/>
            <p:nvPr/>
          </p:nvGrpSpPr>
          <p:grpSpPr>
            <a:xfrm>
              <a:off x="2469637" y="2543073"/>
              <a:ext cx="2120468" cy="643978"/>
              <a:chOff x="2460112" y="2094062"/>
              <a:chExt cx="2120468" cy="643978"/>
            </a:xfrm>
          </p:grpSpPr>
          <p:sp>
            <p:nvSpPr>
              <p:cNvPr id="34" name="Flowchart: Data 32"/>
              <p:cNvSpPr/>
              <p:nvPr/>
            </p:nvSpPr>
            <p:spPr>
              <a:xfrm rot="16200000" flipH="1" flipV="1">
                <a:off x="2247060" y="2307114"/>
                <a:ext cx="640080" cy="213975"/>
              </a:xfrm>
              <a:prstGeom prst="flowChartInputOutput">
                <a:avLst/>
              </a:prstGeom>
              <a:solidFill>
                <a:srgbClr val="34AB9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673145" y="2224816"/>
                <a:ext cx="1907435" cy="513224"/>
              </a:xfrm>
              <a:prstGeom prst="rect">
                <a:avLst/>
              </a:prstGeom>
              <a:solidFill>
                <a:srgbClr val="34AB9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67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rPr>
                  <a:t>Step Two</a:t>
                </a:r>
              </a:p>
            </p:txBody>
          </p:sp>
        </p:grpSp>
      </p:grpSp>
      <p:grpSp>
        <p:nvGrpSpPr>
          <p:cNvPr id="36" name="Group 28"/>
          <p:cNvGrpSpPr/>
          <p:nvPr/>
        </p:nvGrpSpPr>
        <p:grpSpPr>
          <a:xfrm>
            <a:off x="8137482" y="2183038"/>
            <a:ext cx="2828548" cy="858636"/>
            <a:chOff x="6278686" y="1246786"/>
            <a:chExt cx="2121411" cy="643977"/>
          </a:xfrm>
        </p:grpSpPr>
        <p:sp>
          <p:nvSpPr>
            <p:cNvPr id="37" name="Flowchart: Data 37"/>
            <p:cNvSpPr/>
            <p:nvPr/>
          </p:nvSpPr>
          <p:spPr>
            <a:xfrm rot="16200000" flipH="1" flipV="1">
              <a:off x="6065634" y="1459838"/>
              <a:ext cx="640080" cy="213975"/>
            </a:xfrm>
            <a:prstGeom prst="flowChartInputOutput">
              <a:avLst/>
            </a:prstGeom>
            <a:solidFill>
              <a:srgbClr val="CCD86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67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8" name="Pentagon 39"/>
            <p:cNvSpPr/>
            <p:nvPr/>
          </p:nvSpPr>
          <p:spPr>
            <a:xfrm>
              <a:off x="6492662" y="1377539"/>
              <a:ext cx="1907435" cy="513224"/>
            </a:xfrm>
            <a:prstGeom prst="homePlate">
              <a:avLst/>
            </a:prstGeom>
            <a:solidFill>
              <a:srgbClr val="CCD86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Step Four</a:t>
              </a:r>
            </a:p>
          </p:txBody>
        </p:sp>
      </p:grpSp>
      <p:grpSp>
        <p:nvGrpSpPr>
          <p:cNvPr id="39" name="Group 45"/>
          <p:cNvGrpSpPr/>
          <p:nvPr/>
        </p:nvGrpSpPr>
        <p:grpSpPr>
          <a:xfrm>
            <a:off x="5600738" y="2863950"/>
            <a:ext cx="2828548" cy="861905"/>
            <a:chOff x="4376129" y="2033662"/>
            <a:chExt cx="2121411" cy="646429"/>
          </a:xfrm>
        </p:grpSpPr>
        <p:sp>
          <p:nvSpPr>
            <p:cNvPr id="40" name="Flowchart: Data 42"/>
            <p:cNvSpPr/>
            <p:nvPr/>
          </p:nvSpPr>
          <p:spPr>
            <a:xfrm rot="16200000" flipH="1" flipV="1">
              <a:off x="6070512" y="2253063"/>
              <a:ext cx="640080" cy="213975"/>
            </a:xfrm>
            <a:prstGeom prst="flowChartInputOutput">
              <a:avLst/>
            </a:prstGeom>
            <a:solidFill>
              <a:srgbClr val="A1C65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67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41" name="Group 52"/>
            <p:cNvGrpSpPr/>
            <p:nvPr/>
          </p:nvGrpSpPr>
          <p:grpSpPr>
            <a:xfrm>
              <a:off x="4376129" y="2033662"/>
              <a:ext cx="2121411" cy="640165"/>
              <a:chOff x="4366604" y="1584651"/>
              <a:chExt cx="2121411" cy="640165"/>
            </a:xfrm>
          </p:grpSpPr>
          <p:sp>
            <p:nvSpPr>
              <p:cNvPr id="42" name="Rectangle 44"/>
              <p:cNvSpPr/>
              <p:nvPr/>
            </p:nvSpPr>
            <p:spPr>
              <a:xfrm>
                <a:off x="4580580" y="1711592"/>
                <a:ext cx="1907435" cy="513224"/>
              </a:xfrm>
              <a:prstGeom prst="rect">
                <a:avLst/>
              </a:prstGeom>
              <a:solidFill>
                <a:srgbClr val="A1C65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67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rPr>
                  <a:t>Step Three</a:t>
                </a:r>
              </a:p>
            </p:txBody>
          </p:sp>
          <p:sp>
            <p:nvSpPr>
              <p:cNvPr id="43" name="Flowchart: Data 41"/>
              <p:cNvSpPr/>
              <p:nvPr/>
            </p:nvSpPr>
            <p:spPr>
              <a:xfrm rot="16200000" flipH="1" flipV="1">
                <a:off x="4153552" y="1797703"/>
                <a:ext cx="640080" cy="213975"/>
              </a:xfrm>
              <a:prstGeom prst="flowChartInputOutput">
                <a:avLst/>
              </a:prstGeom>
              <a:solidFill>
                <a:srgbClr val="A1C65B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67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4" name="Group 30"/>
          <p:cNvGrpSpPr/>
          <p:nvPr/>
        </p:nvGrpSpPr>
        <p:grpSpPr>
          <a:xfrm>
            <a:off x="799544" y="4227463"/>
            <a:ext cx="2544505" cy="858639"/>
            <a:chOff x="775234" y="2780107"/>
            <a:chExt cx="1908378" cy="643978"/>
          </a:xfrm>
        </p:grpSpPr>
        <p:sp>
          <p:nvSpPr>
            <p:cNvPr id="45" name="Flowchart: Data 26"/>
            <p:cNvSpPr/>
            <p:nvPr/>
          </p:nvSpPr>
          <p:spPr>
            <a:xfrm rot="16200000" flipH="1" flipV="1">
              <a:off x="2256585" y="2993159"/>
              <a:ext cx="640080" cy="213975"/>
            </a:xfrm>
            <a:prstGeom prst="flowChartInputOutput">
              <a:avLst/>
            </a:prstGeom>
            <a:solidFill>
              <a:srgbClr val="7DC144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67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Rectangle 29"/>
            <p:cNvSpPr/>
            <p:nvPr/>
          </p:nvSpPr>
          <p:spPr>
            <a:xfrm>
              <a:off x="775234" y="2910861"/>
              <a:ext cx="1907435" cy="513224"/>
            </a:xfrm>
            <a:prstGeom prst="rect">
              <a:avLst/>
            </a:prstGeom>
            <a:solidFill>
              <a:srgbClr val="7DC1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horz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Step One</a:t>
              </a:r>
            </a:p>
          </p:txBody>
        </p:sp>
      </p:grpSp>
      <p:sp>
        <p:nvSpPr>
          <p:cNvPr id="47" name="Rectangle 49"/>
          <p:cNvSpPr/>
          <p:nvPr/>
        </p:nvSpPr>
        <p:spPr>
          <a:xfrm>
            <a:off x="1430141" y="4538768"/>
            <a:ext cx="18473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67" dirty="0">
              <a:solidFill>
                <a:prstClr val="black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8" name="Freeform 42"/>
          <p:cNvSpPr>
            <a:spLocks noEditPoints="1"/>
          </p:cNvSpPr>
          <p:nvPr/>
        </p:nvSpPr>
        <p:spPr bwMode="auto">
          <a:xfrm>
            <a:off x="1637388" y="3565607"/>
            <a:ext cx="806575" cy="694267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rgbClr val="7DC14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9" name="Freeform 86"/>
          <p:cNvSpPr>
            <a:spLocks noEditPoints="1"/>
          </p:cNvSpPr>
          <p:nvPr/>
        </p:nvSpPr>
        <p:spPr bwMode="auto">
          <a:xfrm>
            <a:off x="4250123" y="2727033"/>
            <a:ext cx="460857" cy="775404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34AB9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0" name="Freeform 57"/>
          <p:cNvSpPr>
            <a:spLocks noEditPoints="1"/>
          </p:cNvSpPr>
          <p:nvPr/>
        </p:nvSpPr>
        <p:spPr bwMode="auto">
          <a:xfrm>
            <a:off x="6766678" y="2252767"/>
            <a:ext cx="614475" cy="54474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rgbClr val="A1C65B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1" name="Freeform 152"/>
          <p:cNvSpPr>
            <a:spLocks noEditPoints="1"/>
          </p:cNvSpPr>
          <p:nvPr/>
        </p:nvSpPr>
        <p:spPr bwMode="auto">
          <a:xfrm>
            <a:off x="9205817" y="1614265"/>
            <a:ext cx="690919" cy="638503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CCD86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48" grpId="0" animBg="1"/>
      <p:bldP spid="49" grpId="0" animBg="1"/>
      <p:bldP spid="50" grpId="0" animBg="1"/>
      <p:bldP spid="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49"/>
          <p:cNvGrpSpPr/>
          <p:nvPr/>
        </p:nvGrpSpPr>
        <p:grpSpPr>
          <a:xfrm>
            <a:off x="864493" y="2320867"/>
            <a:ext cx="2971216" cy="2971211"/>
            <a:chOff x="953424" y="1486519"/>
            <a:chExt cx="2228412" cy="2228408"/>
          </a:xfrm>
          <a:solidFill>
            <a:srgbClr val="7DC144"/>
          </a:solidFill>
        </p:grpSpPr>
        <p:sp>
          <p:nvSpPr>
            <p:cNvPr id="32" name="Freeform 4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475308" tIns="731520" rIns="475308" bIns="582340" numCol="1" spcCol="1270" anchor="ctr" anchorCtr="0">
              <a:noAutofit/>
            </a:bodyPr>
            <a:lstStyle/>
            <a:p>
              <a:pPr marL="0" marR="0" lvl="0" indent="0" algn="ctr" defTabSz="1777912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Oval 48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grpFill/>
            <a:ln w="762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4" name="Group 50"/>
          <p:cNvGrpSpPr/>
          <p:nvPr/>
        </p:nvGrpSpPr>
        <p:grpSpPr>
          <a:xfrm>
            <a:off x="3807896" y="2384525"/>
            <a:ext cx="2061905" cy="2061903"/>
            <a:chOff x="953424" y="1486519"/>
            <a:chExt cx="2228412" cy="2228408"/>
          </a:xfrm>
          <a:solidFill>
            <a:srgbClr val="34AB91"/>
          </a:solidFill>
        </p:grpSpPr>
        <p:sp>
          <p:nvSpPr>
            <p:cNvPr id="35" name="Freeform 5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475308" tIns="731520" rIns="475308" bIns="582340" numCol="1" spcCol="1270" anchor="ctr" anchorCtr="0">
              <a:noAutofit/>
            </a:bodyPr>
            <a:lstStyle/>
            <a:p>
              <a:pPr marL="0" marR="0" lvl="0" indent="0" algn="ctr" defTabSz="1777912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6" name="Oval 52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grpFill/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267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7" name="Group 53"/>
          <p:cNvGrpSpPr/>
          <p:nvPr/>
        </p:nvGrpSpPr>
        <p:grpSpPr>
          <a:xfrm>
            <a:off x="5768343" y="2320867"/>
            <a:ext cx="2971216" cy="2971211"/>
            <a:chOff x="953424" y="1486519"/>
            <a:chExt cx="2228412" cy="2228408"/>
          </a:xfrm>
          <a:solidFill>
            <a:srgbClr val="A1C65B"/>
          </a:solidFill>
        </p:grpSpPr>
        <p:sp>
          <p:nvSpPr>
            <p:cNvPr id="38" name="Freeform 54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475308" tIns="731520" rIns="475308" bIns="582340" numCol="1" spcCol="1270" anchor="ctr" anchorCtr="0">
              <a:noAutofit/>
            </a:bodyPr>
            <a:lstStyle/>
            <a:p>
              <a:pPr marL="0" marR="0" lvl="0" indent="0" algn="ctr" defTabSz="1777912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9" name="Oval 55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grpFill/>
            <a:ln w="762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0" name="Group 56"/>
          <p:cNvGrpSpPr/>
          <p:nvPr/>
        </p:nvGrpSpPr>
        <p:grpSpPr>
          <a:xfrm>
            <a:off x="8622238" y="2384525"/>
            <a:ext cx="2061905" cy="2061903"/>
            <a:chOff x="953424" y="1486519"/>
            <a:chExt cx="2228412" cy="2228408"/>
          </a:xfrm>
          <a:solidFill>
            <a:srgbClr val="CCD861"/>
          </a:solidFill>
        </p:grpSpPr>
        <p:sp>
          <p:nvSpPr>
            <p:cNvPr id="41" name="Freeform 57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475308" tIns="731520" rIns="475308" bIns="582340" numCol="1" spcCol="1270" anchor="ctr" anchorCtr="0">
              <a:noAutofit/>
            </a:bodyPr>
            <a:lstStyle/>
            <a:p>
              <a:pPr marL="0" marR="0" lvl="0" indent="0" algn="ctr" defTabSz="1777912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2" name="Oval 58"/>
            <p:cNvSpPr/>
            <p:nvPr/>
          </p:nvSpPr>
          <p:spPr>
            <a:xfrm>
              <a:off x="1376346" y="1909439"/>
              <a:ext cx="1382568" cy="1382568"/>
            </a:xfrm>
            <a:prstGeom prst="ellipse">
              <a:avLst/>
            </a:prstGeom>
            <a:grpFill/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267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43" name="Arc 63"/>
          <p:cNvSpPr/>
          <p:nvPr/>
        </p:nvSpPr>
        <p:spPr>
          <a:xfrm rot="3261709" flipV="1">
            <a:off x="4384210" y="3003291"/>
            <a:ext cx="2181771" cy="2181771"/>
          </a:xfrm>
          <a:prstGeom prst="arc">
            <a:avLst/>
          </a:prstGeom>
          <a:noFill/>
          <a:ln w="2857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tailEnd type="stealt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4" name="Freeform 152"/>
          <p:cNvSpPr>
            <a:spLocks noEditPoints="1"/>
          </p:cNvSpPr>
          <p:nvPr/>
        </p:nvSpPr>
        <p:spPr bwMode="auto">
          <a:xfrm>
            <a:off x="9360311" y="3144817"/>
            <a:ext cx="585755" cy="541317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5" name="Freeform 42"/>
          <p:cNvSpPr>
            <a:spLocks noEditPoints="1"/>
          </p:cNvSpPr>
          <p:nvPr/>
        </p:nvSpPr>
        <p:spPr bwMode="auto">
          <a:xfrm>
            <a:off x="1953208" y="3464844"/>
            <a:ext cx="793791" cy="68326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6" name="Freeform 144"/>
          <p:cNvSpPr>
            <a:spLocks noEditPoints="1"/>
          </p:cNvSpPr>
          <p:nvPr/>
        </p:nvSpPr>
        <p:spPr bwMode="auto">
          <a:xfrm>
            <a:off x="4482907" y="3081927"/>
            <a:ext cx="713369" cy="553321"/>
          </a:xfrm>
          <a:custGeom>
            <a:avLst/>
            <a:gdLst/>
            <a:ahLst/>
            <a:cxnLst>
              <a:cxn ang="0">
                <a:pos x="67" y="55"/>
              </a:cxn>
              <a:cxn ang="0">
                <a:pos x="65" y="56"/>
              </a:cxn>
              <a:cxn ang="0">
                <a:pos x="8" y="56"/>
              </a:cxn>
              <a:cxn ang="0">
                <a:pos x="6" y="55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67" y="55"/>
              </a:cxn>
              <a:cxn ang="0">
                <a:pos x="11" y="30"/>
              </a:cxn>
              <a:cxn ang="0">
                <a:pos x="6" y="36"/>
              </a:cxn>
              <a:cxn ang="0">
                <a:pos x="11" y="41"/>
              </a:cxn>
              <a:cxn ang="0">
                <a:pos x="16" y="36"/>
              </a:cxn>
              <a:cxn ang="0">
                <a:pos x="11" y="30"/>
              </a:cxn>
              <a:cxn ang="0">
                <a:pos x="18" y="12"/>
              </a:cxn>
              <a:cxn ang="0">
                <a:pos x="13" y="18"/>
              </a:cxn>
              <a:cxn ang="0">
                <a:pos x="18" y="23"/>
              </a:cxn>
              <a:cxn ang="0">
                <a:pos x="24" y="18"/>
              </a:cxn>
              <a:cxn ang="0">
                <a:pos x="18" y="12"/>
              </a:cxn>
              <a:cxn ang="0">
                <a:pos x="45" y="22"/>
              </a:cxn>
              <a:cxn ang="0">
                <a:pos x="43" y="18"/>
              </a:cxn>
              <a:cxn ang="0">
                <a:pos x="40" y="20"/>
              </a:cxn>
              <a:cxn ang="0">
                <a:pos x="36" y="36"/>
              </a:cxn>
              <a:cxn ang="0">
                <a:pos x="29" y="41"/>
              </a:cxn>
              <a:cxn ang="0">
                <a:pos x="34" y="51"/>
              </a:cxn>
              <a:cxn ang="0">
                <a:pos x="44" y="45"/>
              </a:cxn>
              <a:cxn ang="0">
                <a:pos x="41" y="37"/>
              </a:cxn>
              <a:cxn ang="0">
                <a:pos x="45" y="22"/>
              </a:cxn>
              <a:cxn ang="0">
                <a:pos x="36" y="5"/>
              </a:cxn>
              <a:cxn ang="0">
                <a:pos x="31" y="10"/>
              </a:cxn>
              <a:cxn ang="0">
                <a:pos x="36" y="15"/>
              </a:cxn>
              <a:cxn ang="0">
                <a:pos x="42" y="10"/>
              </a:cxn>
              <a:cxn ang="0">
                <a:pos x="36" y="5"/>
              </a:cxn>
              <a:cxn ang="0">
                <a:pos x="54" y="12"/>
              </a:cxn>
              <a:cxn ang="0">
                <a:pos x="49" y="18"/>
              </a:cxn>
              <a:cxn ang="0">
                <a:pos x="54" y="23"/>
              </a:cxn>
              <a:cxn ang="0">
                <a:pos x="60" y="18"/>
              </a:cxn>
              <a:cxn ang="0">
                <a:pos x="54" y="12"/>
              </a:cxn>
              <a:cxn ang="0">
                <a:pos x="62" y="30"/>
              </a:cxn>
              <a:cxn ang="0">
                <a:pos x="57" y="36"/>
              </a:cxn>
              <a:cxn ang="0">
                <a:pos x="62" y="41"/>
              </a:cxn>
              <a:cxn ang="0">
                <a:pos x="67" y="36"/>
              </a:cxn>
              <a:cxn ang="0">
                <a:pos x="62" y="30"/>
              </a:cxn>
            </a:cxnLst>
            <a:rect l="0" t="0" r="r" b="b"/>
            <a:pathLst>
              <a:path w="72" h="56">
                <a:moveTo>
                  <a:pt x="67" y="55"/>
                </a:moveTo>
                <a:cubicBezTo>
                  <a:pt x="66" y="56"/>
                  <a:pt x="66" y="56"/>
                  <a:pt x="65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7" y="56"/>
                  <a:pt x="6" y="55"/>
                </a:cubicBezTo>
                <a:cubicBezTo>
                  <a:pt x="2" y="49"/>
                  <a:pt x="0" y="42"/>
                  <a:pt x="0" y="36"/>
                </a:cubicBezTo>
                <a:cubicBezTo>
                  <a:pt x="0" y="16"/>
                  <a:pt x="17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42"/>
                  <a:pt x="70" y="49"/>
                  <a:pt x="67" y="55"/>
                </a:cubicBezTo>
                <a:close/>
                <a:moveTo>
                  <a:pt x="11" y="30"/>
                </a:moveTo>
                <a:cubicBezTo>
                  <a:pt x="8" y="30"/>
                  <a:pt x="6" y="33"/>
                  <a:pt x="6" y="36"/>
                </a:cubicBezTo>
                <a:cubicBezTo>
                  <a:pt x="6" y="38"/>
                  <a:pt x="8" y="41"/>
                  <a:pt x="11" y="41"/>
                </a:cubicBezTo>
                <a:cubicBezTo>
                  <a:pt x="14" y="41"/>
                  <a:pt x="16" y="38"/>
                  <a:pt x="16" y="36"/>
                </a:cubicBezTo>
                <a:cubicBezTo>
                  <a:pt x="16" y="33"/>
                  <a:pt x="14" y="30"/>
                  <a:pt x="11" y="30"/>
                </a:cubicBezTo>
                <a:close/>
                <a:moveTo>
                  <a:pt x="18" y="12"/>
                </a:moveTo>
                <a:cubicBezTo>
                  <a:pt x="16" y="12"/>
                  <a:pt x="13" y="15"/>
                  <a:pt x="13" y="18"/>
                </a:cubicBezTo>
                <a:cubicBezTo>
                  <a:pt x="13" y="20"/>
                  <a:pt x="16" y="23"/>
                  <a:pt x="18" y="23"/>
                </a:cubicBezTo>
                <a:cubicBezTo>
                  <a:pt x="21" y="23"/>
                  <a:pt x="24" y="20"/>
                  <a:pt x="24" y="18"/>
                </a:cubicBezTo>
                <a:cubicBezTo>
                  <a:pt x="24" y="15"/>
                  <a:pt x="21" y="12"/>
                  <a:pt x="18" y="12"/>
                </a:cubicBezTo>
                <a:close/>
                <a:moveTo>
                  <a:pt x="45" y="22"/>
                </a:moveTo>
                <a:cubicBezTo>
                  <a:pt x="45" y="20"/>
                  <a:pt x="44" y="19"/>
                  <a:pt x="43" y="18"/>
                </a:cubicBezTo>
                <a:cubicBezTo>
                  <a:pt x="42" y="18"/>
                  <a:pt x="40" y="19"/>
                  <a:pt x="40" y="20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30" y="38"/>
                  <a:pt x="29" y="41"/>
                </a:cubicBezTo>
                <a:cubicBezTo>
                  <a:pt x="28" y="45"/>
                  <a:pt x="30" y="50"/>
                  <a:pt x="34" y="51"/>
                </a:cubicBezTo>
                <a:cubicBezTo>
                  <a:pt x="39" y="52"/>
                  <a:pt x="43" y="49"/>
                  <a:pt x="44" y="45"/>
                </a:cubicBezTo>
                <a:cubicBezTo>
                  <a:pt x="45" y="42"/>
                  <a:pt x="43" y="39"/>
                  <a:pt x="41" y="37"/>
                </a:cubicBezTo>
                <a:lnTo>
                  <a:pt x="45" y="22"/>
                </a:lnTo>
                <a:close/>
                <a:moveTo>
                  <a:pt x="36" y="5"/>
                </a:moveTo>
                <a:cubicBezTo>
                  <a:pt x="34" y="5"/>
                  <a:pt x="31" y="7"/>
                  <a:pt x="31" y="10"/>
                </a:cubicBezTo>
                <a:cubicBezTo>
                  <a:pt x="31" y="13"/>
                  <a:pt x="34" y="15"/>
                  <a:pt x="36" y="15"/>
                </a:cubicBezTo>
                <a:cubicBezTo>
                  <a:pt x="39" y="15"/>
                  <a:pt x="42" y="13"/>
                  <a:pt x="42" y="10"/>
                </a:cubicBezTo>
                <a:cubicBezTo>
                  <a:pt x="42" y="7"/>
                  <a:pt x="39" y="5"/>
                  <a:pt x="36" y="5"/>
                </a:cubicBezTo>
                <a:close/>
                <a:moveTo>
                  <a:pt x="54" y="12"/>
                </a:moveTo>
                <a:cubicBezTo>
                  <a:pt x="52" y="12"/>
                  <a:pt x="49" y="15"/>
                  <a:pt x="49" y="18"/>
                </a:cubicBezTo>
                <a:cubicBezTo>
                  <a:pt x="49" y="20"/>
                  <a:pt x="52" y="23"/>
                  <a:pt x="54" y="23"/>
                </a:cubicBezTo>
                <a:cubicBezTo>
                  <a:pt x="57" y="23"/>
                  <a:pt x="60" y="20"/>
                  <a:pt x="60" y="18"/>
                </a:cubicBezTo>
                <a:cubicBezTo>
                  <a:pt x="60" y="15"/>
                  <a:pt x="57" y="12"/>
                  <a:pt x="54" y="12"/>
                </a:cubicBezTo>
                <a:close/>
                <a:moveTo>
                  <a:pt x="62" y="30"/>
                </a:moveTo>
                <a:cubicBezTo>
                  <a:pt x="59" y="30"/>
                  <a:pt x="57" y="33"/>
                  <a:pt x="57" y="36"/>
                </a:cubicBezTo>
                <a:cubicBezTo>
                  <a:pt x="57" y="38"/>
                  <a:pt x="59" y="41"/>
                  <a:pt x="62" y="41"/>
                </a:cubicBezTo>
                <a:cubicBezTo>
                  <a:pt x="65" y="41"/>
                  <a:pt x="67" y="38"/>
                  <a:pt x="67" y="36"/>
                </a:cubicBezTo>
                <a:cubicBezTo>
                  <a:pt x="67" y="33"/>
                  <a:pt x="65" y="30"/>
                  <a:pt x="62" y="3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7" name="Freeform 234"/>
          <p:cNvSpPr>
            <a:spLocks/>
          </p:cNvSpPr>
          <p:nvPr/>
        </p:nvSpPr>
        <p:spPr bwMode="auto">
          <a:xfrm>
            <a:off x="6871493" y="3341700"/>
            <a:ext cx="845700" cy="857207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48" name="Group 27"/>
          <p:cNvGrpSpPr/>
          <p:nvPr/>
        </p:nvGrpSpPr>
        <p:grpSpPr>
          <a:xfrm>
            <a:off x="1159784" y="5565972"/>
            <a:ext cx="2201705" cy="1058665"/>
            <a:chOff x="965101" y="1992704"/>
            <a:chExt cx="1651278" cy="793998"/>
          </a:xfrm>
        </p:grpSpPr>
        <p:sp>
          <p:nvSpPr>
            <p:cNvPr id="49" name="TextBox 28"/>
            <p:cNvSpPr txBox="1"/>
            <p:nvPr/>
          </p:nvSpPr>
          <p:spPr>
            <a:xfrm>
              <a:off x="965101" y="1992704"/>
              <a:ext cx="165127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Title Goes Here</a:t>
              </a:r>
            </a:p>
          </p:txBody>
        </p:sp>
        <p:sp>
          <p:nvSpPr>
            <p:cNvPr id="50" name="TextBox 29"/>
            <p:cNvSpPr txBox="1"/>
            <p:nvPr/>
          </p:nvSpPr>
          <p:spPr>
            <a:xfrm>
              <a:off x="965102" y="2171342"/>
              <a:ext cx="1651277" cy="6153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51" name="Group 30"/>
          <p:cNvGrpSpPr/>
          <p:nvPr/>
        </p:nvGrpSpPr>
        <p:grpSpPr>
          <a:xfrm>
            <a:off x="3670988" y="5565972"/>
            <a:ext cx="2201705" cy="1058665"/>
            <a:chOff x="965101" y="1992704"/>
            <a:chExt cx="1651278" cy="793998"/>
          </a:xfrm>
        </p:grpSpPr>
        <p:sp>
          <p:nvSpPr>
            <p:cNvPr id="52" name="TextBox 31"/>
            <p:cNvSpPr txBox="1"/>
            <p:nvPr/>
          </p:nvSpPr>
          <p:spPr>
            <a:xfrm>
              <a:off x="965101" y="1992704"/>
              <a:ext cx="165127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34AB9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Title Goes Here</a:t>
              </a:r>
            </a:p>
          </p:txBody>
        </p:sp>
        <p:sp>
          <p:nvSpPr>
            <p:cNvPr id="53" name="TextBox 32"/>
            <p:cNvSpPr txBox="1"/>
            <p:nvPr/>
          </p:nvSpPr>
          <p:spPr>
            <a:xfrm>
              <a:off x="965102" y="2171342"/>
              <a:ext cx="1651277" cy="6153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54" name="Group 33"/>
          <p:cNvGrpSpPr/>
          <p:nvPr/>
        </p:nvGrpSpPr>
        <p:grpSpPr>
          <a:xfrm>
            <a:off x="6182194" y="5565972"/>
            <a:ext cx="2201705" cy="1058665"/>
            <a:chOff x="965101" y="1992704"/>
            <a:chExt cx="1651278" cy="793998"/>
          </a:xfrm>
        </p:grpSpPr>
        <p:sp>
          <p:nvSpPr>
            <p:cNvPr id="55" name="TextBox 34"/>
            <p:cNvSpPr txBox="1"/>
            <p:nvPr/>
          </p:nvSpPr>
          <p:spPr>
            <a:xfrm>
              <a:off x="965101" y="1992704"/>
              <a:ext cx="165127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A1C65B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Title Goes Here</a:t>
              </a:r>
            </a:p>
          </p:txBody>
        </p:sp>
        <p:sp>
          <p:nvSpPr>
            <p:cNvPr id="56" name="TextBox 35"/>
            <p:cNvSpPr txBox="1"/>
            <p:nvPr/>
          </p:nvSpPr>
          <p:spPr>
            <a:xfrm>
              <a:off x="965102" y="2171342"/>
              <a:ext cx="1651277" cy="6153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grpSp>
        <p:nvGrpSpPr>
          <p:cNvPr id="57" name="Group 36"/>
          <p:cNvGrpSpPr/>
          <p:nvPr/>
        </p:nvGrpSpPr>
        <p:grpSpPr>
          <a:xfrm>
            <a:off x="8693399" y="5565972"/>
            <a:ext cx="2201705" cy="1058665"/>
            <a:chOff x="965101" y="1992704"/>
            <a:chExt cx="1651278" cy="793998"/>
          </a:xfrm>
        </p:grpSpPr>
        <p:sp>
          <p:nvSpPr>
            <p:cNvPr id="58" name="TextBox 37"/>
            <p:cNvSpPr txBox="1"/>
            <p:nvPr/>
          </p:nvSpPr>
          <p:spPr>
            <a:xfrm>
              <a:off x="965101" y="1992704"/>
              <a:ext cx="165127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CCD86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Title Goes Here</a:t>
              </a:r>
            </a:p>
          </p:txBody>
        </p:sp>
        <p:sp>
          <p:nvSpPr>
            <p:cNvPr id="59" name="TextBox 38"/>
            <p:cNvSpPr txBox="1"/>
            <p:nvPr/>
          </p:nvSpPr>
          <p:spPr>
            <a:xfrm>
              <a:off x="965102" y="2171342"/>
              <a:ext cx="1651277" cy="6153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36"/>
          <p:cNvGrpSpPr/>
          <p:nvPr/>
        </p:nvGrpSpPr>
        <p:grpSpPr>
          <a:xfrm>
            <a:off x="-16933" y="5784118"/>
            <a:ext cx="4267200" cy="984535"/>
            <a:chOff x="720691" y="2955923"/>
            <a:chExt cx="2594009" cy="598492"/>
          </a:xfrm>
        </p:grpSpPr>
        <p:grpSp>
          <p:nvGrpSpPr>
            <p:cNvPr id="48" name="Group 17"/>
            <p:cNvGrpSpPr/>
            <p:nvPr/>
          </p:nvGrpSpPr>
          <p:grpSpPr>
            <a:xfrm>
              <a:off x="1707972" y="2955923"/>
              <a:ext cx="1606728" cy="596902"/>
              <a:chOff x="1650206" y="2652713"/>
              <a:chExt cx="2495550" cy="927100"/>
            </a:xfrm>
          </p:grpSpPr>
          <p:sp>
            <p:nvSpPr>
              <p:cNvPr id="52" name="Freeform 5"/>
              <p:cNvSpPr>
                <a:spLocks/>
              </p:cNvSpPr>
              <p:nvPr/>
            </p:nvSpPr>
            <p:spPr bwMode="auto">
              <a:xfrm>
                <a:off x="3613943" y="2738438"/>
                <a:ext cx="531813" cy="342900"/>
              </a:xfrm>
              <a:custGeom>
                <a:avLst/>
                <a:gdLst/>
                <a:ahLst/>
                <a:cxnLst>
                  <a:cxn ang="0">
                    <a:pos x="366" y="38"/>
                  </a:cxn>
                  <a:cxn ang="0">
                    <a:pos x="315" y="85"/>
                  </a:cxn>
                  <a:cxn ang="0">
                    <a:pos x="252" y="139"/>
                  </a:cxn>
                  <a:cxn ang="0">
                    <a:pos x="133" y="236"/>
                  </a:cxn>
                  <a:cxn ang="0">
                    <a:pos x="91" y="188"/>
                  </a:cxn>
                  <a:cxn ang="0">
                    <a:pos x="0" y="156"/>
                  </a:cxn>
                  <a:cxn ang="0">
                    <a:pos x="82" y="107"/>
                  </a:cxn>
                  <a:cxn ang="0">
                    <a:pos x="172" y="47"/>
                  </a:cxn>
                  <a:cxn ang="0">
                    <a:pos x="267" y="2"/>
                  </a:cxn>
                  <a:cxn ang="0">
                    <a:pos x="366" y="38"/>
                  </a:cxn>
                </a:cxnLst>
                <a:rect l="0" t="0" r="r" b="b"/>
                <a:pathLst>
                  <a:path w="366" h="236">
                    <a:moveTo>
                      <a:pt x="366" y="38"/>
                    </a:moveTo>
                    <a:cubicBezTo>
                      <a:pt x="351" y="55"/>
                      <a:pt x="332" y="69"/>
                      <a:pt x="315" y="85"/>
                    </a:cubicBezTo>
                    <a:cubicBezTo>
                      <a:pt x="295" y="103"/>
                      <a:pt x="274" y="121"/>
                      <a:pt x="252" y="139"/>
                    </a:cubicBezTo>
                    <a:cubicBezTo>
                      <a:pt x="213" y="172"/>
                      <a:pt x="173" y="204"/>
                      <a:pt x="133" y="236"/>
                    </a:cubicBezTo>
                    <a:cubicBezTo>
                      <a:pt x="125" y="216"/>
                      <a:pt x="109" y="199"/>
                      <a:pt x="91" y="188"/>
                    </a:cubicBezTo>
                    <a:cubicBezTo>
                      <a:pt x="65" y="170"/>
                      <a:pt x="33" y="161"/>
                      <a:pt x="0" y="156"/>
                    </a:cubicBezTo>
                    <a:cubicBezTo>
                      <a:pt x="20" y="131"/>
                      <a:pt x="54" y="120"/>
                      <a:pt x="82" y="107"/>
                    </a:cubicBezTo>
                    <a:cubicBezTo>
                      <a:pt x="116" y="92"/>
                      <a:pt x="143" y="69"/>
                      <a:pt x="172" y="47"/>
                    </a:cubicBezTo>
                    <a:cubicBezTo>
                      <a:pt x="200" y="25"/>
                      <a:pt x="231" y="5"/>
                      <a:pt x="267" y="2"/>
                    </a:cubicBezTo>
                    <a:cubicBezTo>
                      <a:pt x="302" y="0"/>
                      <a:pt x="344" y="10"/>
                      <a:pt x="366" y="38"/>
                    </a:cubicBezTo>
                  </a:path>
                </a:pathLst>
              </a:custGeom>
              <a:solidFill>
                <a:srgbClr val="EFCB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55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3" name="Freeform 6"/>
              <p:cNvSpPr>
                <a:spLocks/>
              </p:cNvSpPr>
              <p:nvPr/>
            </p:nvSpPr>
            <p:spPr bwMode="auto">
              <a:xfrm>
                <a:off x="3529806" y="2652713"/>
                <a:ext cx="554038" cy="309563"/>
              </a:xfrm>
              <a:custGeom>
                <a:avLst/>
                <a:gdLst/>
                <a:ahLst/>
                <a:cxnLst>
                  <a:cxn ang="0">
                    <a:pos x="381" y="26"/>
                  </a:cxn>
                  <a:cxn ang="0">
                    <a:pos x="368" y="49"/>
                  </a:cxn>
                  <a:cxn ang="0">
                    <a:pos x="339" y="46"/>
                  </a:cxn>
                  <a:cxn ang="0">
                    <a:pos x="230" y="86"/>
                  </a:cxn>
                  <a:cxn ang="0">
                    <a:pos x="134" y="152"/>
                  </a:cxn>
                  <a:cxn ang="0">
                    <a:pos x="42" y="212"/>
                  </a:cxn>
                  <a:cxn ang="0">
                    <a:pos x="42" y="212"/>
                  </a:cxn>
                  <a:cxn ang="0">
                    <a:pos x="11" y="210"/>
                  </a:cxn>
                  <a:cxn ang="0">
                    <a:pos x="0" y="210"/>
                  </a:cxn>
                  <a:cxn ang="0">
                    <a:pos x="84" y="146"/>
                  </a:cxn>
                  <a:cxn ang="0">
                    <a:pos x="179" y="80"/>
                  </a:cxn>
                  <a:cxn ang="0">
                    <a:pos x="278" y="16"/>
                  </a:cxn>
                  <a:cxn ang="0">
                    <a:pos x="381" y="26"/>
                  </a:cxn>
                </a:cxnLst>
                <a:rect l="0" t="0" r="r" b="b"/>
                <a:pathLst>
                  <a:path w="381" h="212">
                    <a:moveTo>
                      <a:pt x="381" y="26"/>
                    </a:moveTo>
                    <a:cubicBezTo>
                      <a:pt x="379" y="34"/>
                      <a:pt x="373" y="42"/>
                      <a:pt x="368" y="49"/>
                    </a:cubicBezTo>
                    <a:cubicBezTo>
                      <a:pt x="358" y="47"/>
                      <a:pt x="348" y="46"/>
                      <a:pt x="339" y="46"/>
                    </a:cubicBezTo>
                    <a:cubicBezTo>
                      <a:pt x="298" y="43"/>
                      <a:pt x="262" y="63"/>
                      <a:pt x="230" y="86"/>
                    </a:cubicBezTo>
                    <a:cubicBezTo>
                      <a:pt x="199" y="110"/>
                      <a:pt x="170" y="136"/>
                      <a:pt x="134" y="152"/>
                    </a:cubicBezTo>
                    <a:cubicBezTo>
                      <a:pt x="100" y="167"/>
                      <a:pt x="64" y="180"/>
                      <a:pt x="42" y="212"/>
                    </a:cubicBezTo>
                    <a:cubicBezTo>
                      <a:pt x="42" y="212"/>
                      <a:pt x="42" y="212"/>
                      <a:pt x="42" y="212"/>
                    </a:cubicBezTo>
                    <a:cubicBezTo>
                      <a:pt x="32" y="211"/>
                      <a:pt x="21" y="211"/>
                      <a:pt x="11" y="210"/>
                    </a:cubicBezTo>
                    <a:cubicBezTo>
                      <a:pt x="7" y="210"/>
                      <a:pt x="4" y="210"/>
                      <a:pt x="0" y="210"/>
                    </a:cubicBezTo>
                    <a:cubicBezTo>
                      <a:pt x="24" y="184"/>
                      <a:pt x="54" y="164"/>
                      <a:pt x="84" y="146"/>
                    </a:cubicBezTo>
                    <a:cubicBezTo>
                      <a:pt x="117" y="125"/>
                      <a:pt x="149" y="104"/>
                      <a:pt x="179" y="80"/>
                    </a:cubicBezTo>
                    <a:cubicBezTo>
                      <a:pt x="210" y="55"/>
                      <a:pt x="241" y="29"/>
                      <a:pt x="278" y="16"/>
                    </a:cubicBezTo>
                    <a:cubicBezTo>
                      <a:pt x="311" y="4"/>
                      <a:pt x="355" y="0"/>
                      <a:pt x="381" y="26"/>
                    </a:cubicBezTo>
                  </a:path>
                </a:pathLst>
              </a:custGeom>
              <a:solidFill>
                <a:srgbClr val="EDC38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55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4" name="Freeform 7"/>
              <p:cNvSpPr>
                <a:spLocks/>
              </p:cNvSpPr>
              <p:nvPr/>
            </p:nvSpPr>
            <p:spPr bwMode="auto">
              <a:xfrm>
                <a:off x="3386931" y="2652713"/>
                <a:ext cx="520700" cy="312738"/>
              </a:xfrm>
              <a:custGeom>
                <a:avLst/>
                <a:gdLst/>
                <a:ahLst/>
                <a:cxnLst>
                  <a:cxn ang="0">
                    <a:pos x="358" y="7"/>
                  </a:cxn>
                  <a:cxn ang="0">
                    <a:pos x="281" y="58"/>
                  </a:cxn>
                  <a:cxn ang="0">
                    <a:pos x="233" y="96"/>
                  </a:cxn>
                  <a:cxn ang="0">
                    <a:pos x="179" y="131"/>
                  </a:cxn>
                  <a:cxn ang="0">
                    <a:pos x="79" y="210"/>
                  </a:cxn>
                  <a:cxn ang="0">
                    <a:pos x="0" y="214"/>
                  </a:cxn>
                  <a:cxn ang="0">
                    <a:pos x="78" y="151"/>
                  </a:cxn>
                  <a:cxn ang="0">
                    <a:pos x="164" y="78"/>
                  </a:cxn>
                  <a:cxn ang="0">
                    <a:pos x="255" y="15"/>
                  </a:cxn>
                  <a:cxn ang="0">
                    <a:pos x="358" y="7"/>
                  </a:cxn>
                </a:cxnLst>
                <a:rect l="0" t="0" r="r" b="b"/>
                <a:pathLst>
                  <a:path w="358" h="214">
                    <a:moveTo>
                      <a:pt x="358" y="7"/>
                    </a:moveTo>
                    <a:cubicBezTo>
                      <a:pt x="330" y="20"/>
                      <a:pt x="304" y="39"/>
                      <a:pt x="281" y="58"/>
                    </a:cubicBezTo>
                    <a:cubicBezTo>
                      <a:pt x="265" y="71"/>
                      <a:pt x="249" y="84"/>
                      <a:pt x="233" y="96"/>
                    </a:cubicBezTo>
                    <a:cubicBezTo>
                      <a:pt x="216" y="108"/>
                      <a:pt x="197" y="119"/>
                      <a:pt x="179" y="131"/>
                    </a:cubicBezTo>
                    <a:cubicBezTo>
                      <a:pt x="143" y="153"/>
                      <a:pt x="106" y="176"/>
                      <a:pt x="79" y="210"/>
                    </a:cubicBezTo>
                    <a:cubicBezTo>
                      <a:pt x="53" y="210"/>
                      <a:pt x="26" y="212"/>
                      <a:pt x="0" y="214"/>
                    </a:cubicBezTo>
                    <a:cubicBezTo>
                      <a:pt x="23" y="190"/>
                      <a:pt x="51" y="171"/>
                      <a:pt x="78" y="151"/>
                    </a:cubicBezTo>
                    <a:cubicBezTo>
                      <a:pt x="109" y="129"/>
                      <a:pt x="136" y="104"/>
                      <a:pt x="164" y="78"/>
                    </a:cubicBezTo>
                    <a:cubicBezTo>
                      <a:pt x="191" y="53"/>
                      <a:pt x="220" y="28"/>
                      <a:pt x="255" y="15"/>
                    </a:cubicBezTo>
                    <a:cubicBezTo>
                      <a:pt x="287" y="2"/>
                      <a:pt x="324" y="0"/>
                      <a:pt x="358" y="7"/>
                    </a:cubicBezTo>
                  </a:path>
                </a:pathLst>
              </a:custGeom>
              <a:solidFill>
                <a:srgbClr val="EDC38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55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auto">
              <a:xfrm>
                <a:off x="1650206" y="2728913"/>
                <a:ext cx="2157413" cy="850900"/>
              </a:xfrm>
              <a:custGeom>
                <a:avLst/>
                <a:gdLst/>
                <a:ahLst/>
                <a:cxnLst>
                  <a:cxn ang="0">
                    <a:pos x="1109" y="323"/>
                  </a:cxn>
                  <a:cxn ang="0">
                    <a:pos x="1105" y="322"/>
                  </a:cxn>
                  <a:cxn ang="0">
                    <a:pos x="1076" y="320"/>
                  </a:cxn>
                  <a:cxn ang="0">
                    <a:pos x="1052" y="319"/>
                  </a:cxn>
                  <a:cxn ang="0">
                    <a:pos x="1049" y="319"/>
                  </a:cxn>
                  <a:cxn ang="0">
                    <a:pos x="1010" y="319"/>
                  </a:cxn>
                  <a:cxn ang="0">
                    <a:pos x="996" y="320"/>
                  </a:cxn>
                  <a:cxn ang="0">
                    <a:pos x="961" y="323"/>
                  </a:cxn>
                  <a:cxn ang="0">
                    <a:pos x="808" y="371"/>
                  </a:cxn>
                  <a:cxn ang="0">
                    <a:pos x="801" y="358"/>
                  </a:cxn>
                  <a:cxn ang="0">
                    <a:pos x="971" y="307"/>
                  </a:cxn>
                  <a:cxn ang="0">
                    <a:pos x="1108" y="308"/>
                  </a:cxn>
                  <a:cxn ang="0">
                    <a:pos x="1110" y="308"/>
                  </a:cxn>
                  <a:cxn ang="0">
                    <a:pos x="1131" y="310"/>
                  </a:cxn>
                  <a:cxn ang="0">
                    <a:pos x="1264" y="328"/>
                  </a:cxn>
                  <a:cxn ang="0">
                    <a:pos x="1400" y="318"/>
                  </a:cxn>
                  <a:cxn ang="0">
                    <a:pos x="1473" y="247"/>
                  </a:cxn>
                  <a:cxn ang="0">
                    <a:pos x="1378" y="185"/>
                  </a:cxn>
                  <a:cxn ang="0">
                    <a:pos x="1223" y="172"/>
                  </a:cxn>
                  <a:cxn ang="0">
                    <a:pos x="1068" y="162"/>
                  </a:cxn>
                  <a:cxn ang="0">
                    <a:pos x="928" y="117"/>
                  </a:cxn>
                  <a:cxn ang="0">
                    <a:pos x="926" y="116"/>
                  </a:cxn>
                  <a:cxn ang="0">
                    <a:pos x="925" y="116"/>
                  </a:cxn>
                  <a:cxn ang="0">
                    <a:pos x="925" y="116"/>
                  </a:cxn>
                  <a:cxn ang="0">
                    <a:pos x="925" y="116"/>
                  </a:cxn>
                  <a:cxn ang="0">
                    <a:pos x="689" y="2"/>
                  </a:cxn>
                  <a:cxn ang="0">
                    <a:pos x="551" y="22"/>
                  </a:cxn>
                  <a:cxn ang="0">
                    <a:pos x="483" y="32"/>
                  </a:cxn>
                  <a:cxn ang="0">
                    <a:pos x="414" y="32"/>
                  </a:cxn>
                  <a:cxn ang="0">
                    <a:pos x="258" y="54"/>
                  </a:cxn>
                  <a:cxn ang="0">
                    <a:pos x="122" y="125"/>
                  </a:cxn>
                  <a:cxn ang="0">
                    <a:pos x="7" y="198"/>
                  </a:cxn>
                  <a:cxn ang="0">
                    <a:pos x="0" y="205"/>
                  </a:cxn>
                  <a:cxn ang="0">
                    <a:pos x="59" y="523"/>
                  </a:cxn>
                  <a:cxn ang="0">
                    <a:pos x="95" y="500"/>
                  </a:cxn>
                  <a:cxn ang="0">
                    <a:pos x="377" y="464"/>
                  </a:cxn>
                  <a:cxn ang="0">
                    <a:pos x="534" y="486"/>
                  </a:cxn>
                  <a:cxn ang="0">
                    <a:pos x="705" y="530"/>
                  </a:cxn>
                  <a:cxn ang="0">
                    <a:pos x="876" y="569"/>
                  </a:cxn>
                  <a:cxn ang="0">
                    <a:pos x="1047" y="571"/>
                  </a:cxn>
                  <a:cxn ang="0">
                    <a:pos x="1049" y="571"/>
                  </a:cxn>
                  <a:cxn ang="0">
                    <a:pos x="1189" y="453"/>
                  </a:cxn>
                  <a:cxn ang="0">
                    <a:pos x="1255" y="389"/>
                  </a:cxn>
                  <a:cxn ang="0">
                    <a:pos x="1311" y="345"/>
                  </a:cxn>
                  <a:cxn ang="0">
                    <a:pos x="1144" y="326"/>
                  </a:cxn>
                  <a:cxn ang="0">
                    <a:pos x="1109" y="323"/>
                  </a:cxn>
                </a:cxnLst>
                <a:rect l="0" t="0" r="r" b="b"/>
                <a:pathLst>
                  <a:path w="1484" h="584">
                    <a:moveTo>
                      <a:pt x="1109" y="323"/>
                    </a:moveTo>
                    <a:cubicBezTo>
                      <a:pt x="1107" y="322"/>
                      <a:pt x="1105" y="322"/>
                      <a:pt x="1105" y="322"/>
                    </a:cubicBezTo>
                    <a:cubicBezTo>
                      <a:pt x="1095" y="321"/>
                      <a:pt x="1086" y="320"/>
                      <a:pt x="1076" y="320"/>
                    </a:cubicBezTo>
                    <a:cubicBezTo>
                      <a:pt x="1052" y="319"/>
                      <a:pt x="1052" y="319"/>
                      <a:pt x="1052" y="319"/>
                    </a:cubicBezTo>
                    <a:cubicBezTo>
                      <a:pt x="1052" y="318"/>
                      <a:pt x="1049" y="319"/>
                      <a:pt x="1049" y="319"/>
                    </a:cubicBezTo>
                    <a:cubicBezTo>
                      <a:pt x="1036" y="318"/>
                      <a:pt x="1023" y="318"/>
                      <a:pt x="1010" y="319"/>
                    </a:cubicBezTo>
                    <a:cubicBezTo>
                      <a:pt x="996" y="320"/>
                      <a:pt x="996" y="320"/>
                      <a:pt x="996" y="320"/>
                    </a:cubicBezTo>
                    <a:cubicBezTo>
                      <a:pt x="984" y="320"/>
                      <a:pt x="973" y="322"/>
                      <a:pt x="961" y="323"/>
                    </a:cubicBezTo>
                    <a:cubicBezTo>
                      <a:pt x="907" y="331"/>
                      <a:pt x="857" y="347"/>
                      <a:pt x="808" y="371"/>
                    </a:cubicBezTo>
                    <a:cubicBezTo>
                      <a:pt x="800" y="375"/>
                      <a:pt x="793" y="363"/>
                      <a:pt x="801" y="358"/>
                    </a:cubicBezTo>
                    <a:cubicBezTo>
                      <a:pt x="855" y="332"/>
                      <a:pt x="912" y="314"/>
                      <a:pt x="971" y="307"/>
                    </a:cubicBezTo>
                    <a:cubicBezTo>
                      <a:pt x="1017" y="302"/>
                      <a:pt x="1062" y="303"/>
                      <a:pt x="1108" y="308"/>
                    </a:cubicBezTo>
                    <a:cubicBezTo>
                      <a:pt x="1109" y="308"/>
                      <a:pt x="1110" y="308"/>
                      <a:pt x="1110" y="308"/>
                    </a:cubicBezTo>
                    <a:cubicBezTo>
                      <a:pt x="1117" y="309"/>
                      <a:pt x="1124" y="309"/>
                      <a:pt x="1131" y="310"/>
                    </a:cubicBezTo>
                    <a:cubicBezTo>
                      <a:pt x="1175" y="315"/>
                      <a:pt x="1219" y="324"/>
                      <a:pt x="1264" y="328"/>
                    </a:cubicBezTo>
                    <a:cubicBezTo>
                      <a:pt x="1309" y="332"/>
                      <a:pt x="1357" y="333"/>
                      <a:pt x="1400" y="318"/>
                    </a:cubicBezTo>
                    <a:cubicBezTo>
                      <a:pt x="1434" y="306"/>
                      <a:pt x="1484" y="290"/>
                      <a:pt x="1473" y="247"/>
                    </a:cubicBezTo>
                    <a:cubicBezTo>
                      <a:pt x="1462" y="205"/>
                      <a:pt x="1416" y="196"/>
                      <a:pt x="1378" y="185"/>
                    </a:cubicBezTo>
                    <a:cubicBezTo>
                      <a:pt x="1328" y="171"/>
                      <a:pt x="1275" y="170"/>
                      <a:pt x="1223" y="172"/>
                    </a:cubicBezTo>
                    <a:cubicBezTo>
                      <a:pt x="1172" y="173"/>
                      <a:pt x="1120" y="164"/>
                      <a:pt x="1068" y="162"/>
                    </a:cubicBezTo>
                    <a:cubicBezTo>
                      <a:pt x="1020" y="161"/>
                      <a:pt x="970" y="142"/>
                      <a:pt x="928" y="117"/>
                    </a:cubicBezTo>
                    <a:cubicBezTo>
                      <a:pt x="927" y="117"/>
                      <a:pt x="927" y="117"/>
                      <a:pt x="926" y="116"/>
                    </a:cubicBezTo>
                    <a:cubicBezTo>
                      <a:pt x="926" y="116"/>
                      <a:pt x="926" y="116"/>
                      <a:pt x="925" y="116"/>
                    </a:cubicBezTo>
                    <a:cubicBezTo>
                      <a:pt x="925" y="116"/>
                      <a:pt x="925" y="116"/>
                      <a:pt x="925" y="116"/>
                    </a:cubicBezTo>
                    <a:cubicBezTo>
                      <a:pt x="925" y="116"/>
                      <a:pt x="925" y="116"/>
                      <a:pt x="925" y="116"/>
                    </a:cubicBezTo>
                    <a:cubicBezTo>
                      <a:pt x="854" y="67"/>
                      <a:pt x="779" y="4"/>
                      <a:pt x="689" y="2"/>
                    </a:cubicBezTo>
                    <a:cubicBezTo>
                      <a:pt x="642" y="0"/>
                      <a:pt x="597" y="13"/>
                      <a:pt x="551" y="22"/>
                    </a:cubicBezTo>
                    <a:cubicBezTo>
                      <a:pt x="529" y="27"/>
                      <a:pt x="506" y="31"/>
                      <a:pt x="483" y="32"/>
                    </a:cubicBezTo>
                    <a:cubicBezTo>
                      <a:pt x="460" y="32"/>
                      <a:pt x="437" y="32"/>
                      <a:pt x="414" y="32"/>
                    </a:cubicBezTo>
                    <a:cubicBezTo>
                      <a:pt x="361" y="32"/>
                      <a:pt x="308" y="34"/>
                      <a:pt x="258" y="54"/>
                    </a:cubicBezTo>
                    <a:cubicBezTo>
                      <a:pt x="210" y="72"/>
                      <a:pt x="164" y="96"/>
                      <a:pt x="122" y="125"/>
                    </a:cubicBezTo>
                    <a:cubicBezTo>
                      <a:pt x="80" y="155"/>
                      <a:pt x="44" y="163"/>
                      <a:pt x="7" y="198"/>
                    </a:cubicBezTo>
                    <a:cubicBezTo>
                      <a:pt x="5" y="200"/>
                      <a:pt x="3" y="203"/>
                      <a:pt x="0" y="205"/>
                    </a:cubicBezTo>
                    <a:cubicBezTo>
                      <a:pt x="59" y="523"/>
                      <a:pt x="59" y="523"/>
                      <a:pt x="59" y="523"/>
                    </a:cubicBezTo>
                    <a:cubicBezTo>
                      <a:pt x="70" y="515"/>
                      <a:pt x="82" y="507"/>
                      <a:pt x="95" y="500"/>
                    </a:cubicBezTo>
                    <a:cubicBezTo>
                      <a:pt x="140" y="475"/>
                      <a:pt x="325" y="463"/>
                      <a:pt x="377" y="464"/>
                    </a:cubicBezTo>
                    <a:cubicBezTo>
                      <a:pt x="430" y="465"/>
                      <a:pt x="483" y="474"/>
                      <a:pt x="534" y="486"/>
                    </a:cubicBezTo>
                    <a:cubicBezTo>
                      <a:pt x="591" y="499"/>
                      <a:pt x="648" y="515"/>
                      <a:pt x="705" y="530"/>
                    </a:cubicBezTo>
                    <a:cubicBezTo>
                      <a:pt x="761" y="545"/>
                      <a:pt x="818" y="559"/>
                      <a:pt x="876" y="569"/>
                    </a:cubicBezTo>
                    <a:cubicBezTo>
                      <a:pt x="931" y="578"/>
                      <a:pt x="991" y="584"/>
                      <a:pt x="1047" y="571"/>
                    </a:cubicBezTo>
                    <a:cubicBezTo>
                      <a:pt x="1048" y="571"/>
                      <a:pt x="1048" y="571"/>
                      <a:pt x="1049" y="571"/>
                    </a:cubicBezTo>
                    <a:cubicBezTo>
                      <a:pt x="1101" y="539"/>
                      <a:pt x="1145" y="496"/>
                      <a:pt x="1189" y="453"/>
                    </a:cubicBezTo>
                    <a:cubicBezTo>
                      <a:pt x="1211" y="431"/>
                      <a:pt x="1232" y="409"/>
                      <a:pt x="1255" y="389"/>
                    </a:cubicBezTo>
                    <a:cubicBezTo>
                      <a:pt x="1273" y="374"/>
                      <a:pt x="1291" y="358"/>
                      <a:pt x="1311" y="345"/>
                    </a:cubicBezTo>
                    <a:cubicBezTo>
                      <a:pt x="1256" y="345"/>
                      <a:pt x="1200" y="334"/>
                      <a:pt x="1144" y="326"/>
                    </a:cubicBezTo>
                    <a:lnTo>
                      <a:pt x="1109" y="323"/>
                    </a:lnTo>
                    <a:close/>
                  </a:path>
                </a:pathLst>
              </a:custGeom>
              <a:solidFill>
                <a:srgbClr val="EFCB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55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9" name="Group 35"/>
            <p:cNvGrpSpPr/>
            <p:nvPr/>
          </p:nvGrpSpPr>
          <p:grpSpPr>
            <a:xfrm>
              <a:off x="720691" y="2962277"/>
              <a:ext cx="1222410" cy="592138"/>
              <a:chOff x="1292190" y="1802457"/>
              <a:chExt cx="1222410" cy="592138"/>
            </a:xfrm>
          </p:grpSpPr>
          <p:sp>
            <p:nvSpPr>
              <p:cNvPr id="50" name="Freeform 5"/>
              <p:cNvSpPr>
                <a:spLocks/>
              </p:cNvSpPr>
              <p:nvPr/>
            </p:nvSpPr>
            <p:spPr bwMode="auto">
              <a:xfrm>
                <a:off x="1292190" y="1802457"/>
                <a:ext cx="1055721" cy="592138"/>
              </a:xfrm>
              <a:custGeom>
                <a:avLst/>
                <a:gdLst/>
                <a:ahLst/>
                <a:cxnLst>
                  <a:cxn ang="0">
                    <a:pos x="1181" y="347"/>
                  </a:cxn>
                  <a:cxn ang="0">
                    <a:pos x="1176" y="0"/>
                  </a:cxn>
                  <a:cxn ang="0">
                    <a:pos x="0" y="26"/>
                  </a:cxn>
                  <a:cxn ang="0">
                    <a:pos x="5" y="373"/>
                  </a:cxn>
                  <a:cxn ang="0">
                    <a:pos x="1181" y="347"/>
                  </a:cxn>
                </a:cxnLst>
                <a:rect l="0" t="0" r="r" b="b"/>
                <a:pathLst>
                  <a:path w="1181" h="373">
                    <a:moveTo>
                      <a:pt x="1181" y="347"/>
                    </a:moveTo>
                    <a:lnTo>
                      <a:pt x="1176" y="0"/>
                    </a:lnTo>
                    <a:lnTo>
                      <a:pt x="0" y="26"/>
                    </a:lnTo>
                    <a:lnTo>
                      <a:pt x="5" y="373"/>
                    </a:lnTo>
                    <a:lnTo>
                      <a:pt x="1181" y="347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55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2349500" y="1826269"/>
                <a:ext cx="165100" cy="504825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318"/>
                  </a:cxn>
                  <a:cxn ang="0">
                    <a:pos x="104" y="315"/>
                  </a:cxn>
                  <a:cxn ang="0">
                    <a:pos x="96" y="0"/>
                  </a:cxn>
                  <a:cxn ang="0">
                    <a:pos x="0" y="3"/>
                  </a:cxn>
                </a:cxnLst>
                <a:rect l="0" t="0" r="r" b="b"/>
                <a:pathLst>
                  <a:path w="104" h="318">
                    <a:moveTo>
                      <a:pt x="0" y="3"/>
                    </a:moveTo>
                    <a:lnTo>
                      <a:pt x="6" y="318"/>
                    </a:lnTo>
                    <a:lnTo>
                      <a:pt x="104" y="315"/>
                    </a:lnTo>
                    <a:lnTo>
                      <a:pt x="96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55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Group 100"/>
          <p:cNvGrpSpPr/>
          <p:nvPr/>
        </p:nvGrpSpPr>
        <p:grpSpPr>
          <a:xfrm>
            <a:off x="7817044" y="2613761"/>
            <a:ext cx="3705031" cy="943713"/>
            <a:chOff x="1315497" y="1048770"/>
            <a:chExt cx="2858672" cy="707787"/>
          </a:xfrm>
        </p:grpSpPr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1315497" y="1048770"/>
              <a:ext cx="1001477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Number One</a:t>
              </a: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1315497" y="1295035"/>
              <a:ext cx="2858672" cy="4615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  <a:endParaRPr 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9" name="Text Placeholder 3"/>
          <p:cNvSpPr txBox="1">
            <a:spLocks/>
          </p:cNvSpPr>
          <p:nvPr/>
        </p:nvSpPr>
        <p:spPr>
          <a:xfrm>
            <a:off x="6945302" y="2701106"/>
            <a:ext cx="811119" cy="83099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400" b="0" dirty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01</a:t>
            </a:r>
          </a:p>
        </p:txBody>
      </p:sp>
      <p:grpSp>
        <p:nvGrpSpPr>
          <p:cNvPr id="60" name="Group 104"/>
          <p:cNvGrpSpPr/>
          <p:nvPr/>
        </p:nvGrpSpPr>
        <p:grpSpPr>
          <a:xfrm>
            <a:off x="7823138" y="3648556"/>
            <a:ext cx="3456420" cy="857059"/>
            <a:chOff x="1315498" y="1113761"/>
            <a:chExt cx="2592315" cy="642796"/>
          </a:xfrm>
        </p:grpSpPr>
        <p:sp>
          <p:nvSpPr>
            <p:cNvPr id="61" name="Text Placeholder 3"/>
            <p:cNvSpPr txBox="1">
              <a:spLocks/>
            </p:cNvSpPr>
            <p:nvPr/>
          </p:nvSpPr>
          <p:spPr>
            <a:xfrm>
              <a:off x="1315499" y="1113761"/>
              <a:ext cx="1005131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34AB9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Number Two</a:t>
              </a:r>
            </a:p>
          </p:txBody>
        </p:sp>
        <p:sp>
          <p:nvSpPr>
            <p:cNvPr id="62" name="Text Placeholder 3"/>
            <p:cNvSpPr txBox="1">
              <a:spLocks/>
            </p:cNvSpPr>
            <p:nvPr/>
          </p:nvSpPr>
          <p:spPr>
            <a:xfrm>
              <a:off x="1315498" y="1295035"/>
              <a:ext cx="2592315" cy="4615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sp>
        <p:nvSpPr>
          <p:cNvPr id="63" name="Text Placeholder 3"/>
          <p:cNvSpPr txBox="1">
            <a:spLocks/>
          </p:cNvSpPr>
          <p:nvPr/>
        </p:nvSpPr>
        <p:spPr>
          <a:xfrm>
            <a:off x="6945302" y="3665720"/>
            <a:ext cx="811119" cy="83099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400" b="0" dirty="0">
                <a:solidFill>
                  <a:srgbClr val="34AB9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02</a:t>
            </a:r>
          </a:p>
        </p:txBody>
      </p:sp>
      <p:grpSp>
        <p:nvGrpSpPr>
          <p:cNvPr id="64" name="Group 108"/>
          <p:cNvGrpSpPr/>
          <p:nvPr/>
        </p:nvGrpSpPr>
        <p:grpSpPr>
          <a:xfrm>
            <a:off x="7823138" y="4631305"/>
            <a:ext cx="3456420" cy="857059"/>
            <a:chOff x="1315498" y="1113761"/>
            <a:chExt cx="2592315" cy="642796"/>
          </a:xfrm>
        </p:grpSpPr>
        <p:sp>
          <p:nvSpPr>
            <p:cNvPr id="65" name="Text Placeholder 3"/>
            <p:cNvSpPr txBox="1">
              <a:spLocks/>
            </p:cNvSpPr>
            <p:nvPr/>
          </p:nvSpPr>
          <p:spPr>
            <a:xfrm>
              <a:off x="1315499" y="1113761"/>
              <a:ext cx="1125741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A1C65B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Number Three</a:t>
              </a:r>
            </a:p>
          </p:txBody>
        </p:sp>
        <p:sp>
          <p:nvSpPr>
            <p:cNvPr id="66" name="Text Placeholder 3"/>
            <p:cNvSpPr txBox="1">
              <a:spLocks/>
            </p:cNvSpPr>
            <p:nvPr/>
          </p:nvSpPr>
          <p:spPr>
            <a:xfrm>
              <a:off x="1315498" y="1295035"/>
              <a:ext cx="2592315" cy="4615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sp>
        <p:nvSpPr>
          <p:cNvPr id="67" name="Text Placeholder 3"/>
          <p:cNvSpPr txBox="1">
            <a:spLocks/>
          </p:cNvSpPr>
          <p:nvPr/>
        </p:nvSpPr>
        <p:spPr>
          <a:xfrm>
            <a:off x="6945302" y="4648468"/>
            <a:ext cx="811119" cy="83099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400" b="0" dirty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03</a:t>
            </a:r>
          </a:p>
        </p:txBody>
      </p:sp>
      <p:grpSp>
        <p:nvGrpSpPr>
          <p:cNvPr id="68" name="Group 112"/>
          <p:cNvGrpSpPr/>
          <p:nvPr/>
        </p:nvGrpSpPr>
        <p:grpSpPr>
          <a:xfrm>
            <a:off x="7823138" y="5632460"/>
            <a:ext cx="3456420" cy="857059"/>
            <a:chOff x="1315498" y="1113761"/>
            <a:chExt cx="2592315" cy="642796"/>
          </a:xfrm>
        </p:grpSpPr>
        <p:sp>
          <p:nvSpPr>
            <p:cNvPr id="69" name="Text Placeholder 3"/>
            <p:cNvSpPr txBox="1">
              <a:spLocks/>
            </p:cNvSpPr>
            <p:nvPr/>
          </p:nvSpPr>
          <p:spPr>
            <a:xfrm>
              <a:off x="1315499" y="1113761"/>
              <a:ext cx="1036342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CCD86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Number Four</a:t>
              </a:r>
            </a:p>
          </p:txBody>
        </p:sp>
        <p:sp>
          <p:nvSpPr>
            <p:cNvPr id="70" name="Text Placeholder 3"/>
            <p:cNvSpPr txBox="1">
              <a:spLocks/>
            </p:cNvSpPr>
            <p:nvPr/>
          </p:nvSpPr>
          <p:spPr>
            <a:xfrm>
              <a:off x="1315498" y="1295035"/>
              <a:ext cx="2592315" cy="4615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sp>
        <p:nvSpPr>
          <p:cNvPr id="71" name="Text Placeholder 3"/>
          <p:cNvSpPr txBox="1">
            <a:spLocks/>
          </p:cNvSpPr>
          <p:nvPr/>
        </p:nvSpPr>
        <p:spPr>
          <a:xfrm>
            <a:off x="6895075" y="5649624"/>
            <a:ext cx="811119" cy="83099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400" b="0" dirty="0">
                <a:solidFill>
                  <a:srgbClr val="CCD86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04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3446577" y="2392168"/>
            <a:ext cx="1843428" cy="1843424"/>
            <a:chOff x="2584932" y="1254283"/>
            <a:chExt cx="1382570" cy="1382568"/>
          </a:xfrm>
        </p:grpSpPr>
        <p:grpSp>
          <p:nvGrpSpPr>
            <p:cNvPr id="73" name="Group 53"/>
            <p:cNvGrpSpPr/>
            <p:nvPr/>
          </p:nvGrpSpPr>
          <p:grpSpPr>
            <a:xfrm>
              <a:off x="2584932" y="1254283"/>
              <a:ext cx="1382570" cy="1382568"/>
              <a:chOff x="953424" y="1486519"/>
              <a:chExt cx="2228412" cy="2228408"/>
            </a:xfrm>
            <a:solidFill>
              <a:srgbClr val="A1C65B"/>
            </a:solidFill>
          </p:grpSpPr>
          <p:sp>
            <p:nvSpPr>
              <p:cNvPr id="75" name="Freeform 45"/>
              <p:cNvSpPr/>
              <p:nvPr/>
            </p:nvSpPr>
            <p:spPr>
              <a:xfrm>
                <a:off x="953424" y="1486519"/>
                <a:ext cx="2228412" cy="2228408"/>
              </a:xfrm>
              <a:custGeom>
                <a:avLst/>
                <a:gdLst>
                  <a:gd name="connsiteX0" fmla="*/ 1124074 w 1583637"/>
                  <a:gd name="connsiteY0" fmla="*/ 252493 h 1583637"/>
                  <a:gd name="connsiteX1" fmla="*/ 1247256 w 1583637"/>
                  <a:gd name="connsiteY1" fmla="*/ 149126 h 1583637"/>
                  <a:gd name="connsiteX2" fmla="*/ 1345663 w 1583637"/>
                  <a:gd name="connsiteY2" fmla="*/ 231701 h 1583637"/>
                  <a:gd name="connsiteX3" fmla="*/ 1265256 w 1583637"/>
                  <a:gd name="connsiteY3" fmla="*/ 370961 h 1583637"/>
                  <a:gd name="connsiteX4" fmla="*/ 1393012 w 1583637"/>
                  <a:gd name="connsiteY4" fmla="*/ 592241 h 1583637"/>
                  <a:gd name="connsiteX5" fmla="*/ 1553818 w 1583637"/>
                  <a:gd name="connsiteY5" fmla="*/ 592237 h 1583637"/>
                  <a:gd name="connsiteX6" fmla="*/ 1576125 w 1583637"/>
                  <a:gd name="connsiteY6" fmla="*/ 718748 h 1583637"/>
                  <a:gd name="connsiteX7" fmla="*/ 1425015 w 1583637"/>
                  <a:gd name="connsiteY7" fmla="*/ 773743 h 1583637"/>
                  <a:gd name="connsiteX8" fmla="*/ 1380646 w 1583637"/>
                  <a:gd name="connsiteY8" fmla="*/ 1025372 h 1583637"/>
                  <a:gd name="connsiteX9" fmla="*/ 1503833 w 1583637"/>
                  <a:gd name="connsiteY9" fmla="*/ 1128733 h 1583637"/>
                  <a:gd name="connsiteX10" fmla="*/ 1439602 w 1583637"/>
                  <a:gd name="connsiteY10" fmla="*/ 1239984 h 1583637"/>
                  <a:gd name="connsiteX11" fmla="*/ 1288495 w 1583637"/>
                  <a:gd name="connsiteY11" fmla="*/ 1184982 h 1583637"/>
                  <a:gd name="connsiteX12" fmla="*/ 1092761 w 1583637"/>
                  <a:gd name="connsiteY12" fmla="*/ 1349222 h 1583637"/>
                  <a:gd name="connsiteX13" fmla="*/ 1120689 w 1583637"/>
                  <a:gd name="connsiteY13" fmla="*/ 1507584 h 1583637"/>
                  <a:gd name="connsiteX14" fmla="*/ 999974 w 1583637"/>
                  <a:gd name="connsiteY14" fmla="*/ 1551521 h 1583637"/>
                  <a:gd name="connsiteX15" fmla="*/ 919574 w 1583637"/>
                  <a:gd name="connsiteY15" fmla="*/ 1412257 h 1583637"/>
                  <a:gd name="connsiteX16" fmla="*/ 664062 w 1583637"/>
                  <a:gd name="connsiteY16" fmla="*/ 1412257 h 1583637"/>
                  <a:gd name="connsiteX17" fmla="*/ 583663 w 1583637"/>
                  <a:gd name="connsiteY17" fmla="*/ 1551521 h 1583637"/>
                  <a:gd name="connsiteX18" fmla="*/ 462948 w 1583637"/>
                  <a:gd name="connsiteY18" fmla="*/ 1507584 h 1583637"/>
                  <a:gd name="connsiteX19" fmla="*/ 490876 w 1583637"/>
                  <a:gd name="connsiteY19" fmla="*/ 1349222 h 1583637"/>
                  <a:gd name="connsiteX20" fmla="*/ 295142 w 1583637"/>
                  <a:gd name="connsiteY20" fmla="*/ 1184981 h 1583637"/>
                  <a:gd name="connsiteX21" fmla="*/ 144035 w 1583637"/>
                  <a:gd name="connsiteY21" fmla="*/ 1239984 h 1583637"/>
                  <a:gd name="connsiteX22" fmla="*/ 79804 w 1583637"/>
                  <a:gd name="connsiteY22" fmla="*/ 1128733 h 1583637"/>
                  <a:gd name="connsiteX23" fmla="*/ 202991 w 1583637"/>
                  <a:gd name="connsiteY23" fmla="*/ 1025372 h 1583637"/>
                  <a:gd name="connsiteX24" fmla="*/ 158622 w 1583637"/>
                  <a:gd name="connsiteY24" fmla="*/ 773743 h 1583637"/>
                  <a:gd name="connsiteX25" fmla="*/ 7512 w 1583637"/>
                  <a:gd name="connsiteY25" fmla="*/ 718748 h 1583637"/>
                  <a:gd name="connsiteX26" fmla="*/ 29819 w 1583637"/>
                  <a:gd name="connsiteY26" fmla="*/ 592237 h 1583637"/>
                  <a:gd name="connsiteX27" fmla="*/ 190625 w 1583637"/>
                  <a:gd name="connsiteY27" fmla="*/ 592241 h 1583637"/>
                  <a:gd name="connsiteX28" fmla="*/ 318381 w 1583637"/>
                  <a:gd name="connsiteY28" fmla="*/ 370961 h 1583637"/>
                  <a:gd name="connsiteX29" fmla="*/ 237974 w 1583637"/>
                  <a:gd name="connsiteY29" fmla="*/ 231701 h 1583637"/>
                  <a:gd name="connsiteX30" fmla="*/ 336381 w 1583637"/>
                  <a:gd name="connsiteY30" fmla="*/ 149126 h 1583637"/>
                  <a:gd name="connsiteX31" fmla="*/ 459563 w 1583637"/>
                  <a:gd name="connsiteY31" fmla="*/ 252493 h 1583637"/>
                  <a:gd name="connsiteX32" fmla="*/ 699666 w 1583637"/>
                  <a:gd name="connsiteY32" fmla="*/ 165103 h 1583637"/>
                  <a:gd name="connsiteX33" fmla="*/ 727586 w 1583637"/>
                  <a:gd name="connsiteY33" fmla="*/ 6739 h 1583637"/>
                  <a:gd name="connsiteX34" fmla="*/ 856051 w 1583637"/>
                  <a:gd name="connsiteY34" fmla="*/ 6739 h 1583637"/>
                  <a:gd name="connsiteX35" fmla="*/ 883970 w 1583637"/>
                  <a:gd name="connsiteY35" fmla="*/ 165102 h 1583637"/>
                  <a:gd name="connsiteX36" fmla="*/ 1124073 w 1583637"/>
                  <a:gd name="connsiteY36" fmla="*/ 252493 h 1583637"/>
                  <a:gd name="connsiteX37" fmla="*/ 1124074 w 1583637"/>
                  <a:gd name="connsiteY37" fmla="*/ 252493 h 1583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583637" h="1583637">
                    <a:moveTo>
                      <a:pt x="1124074" y="252493"/>
                    </a:moveTo>
                    <a:lnTo>
                      <a:pt x="1247256" y="149126"/>
                    </a:lnTo>
                    <a:lnTo>
                      <a:pt x="1345663" y="231701"/>
                    </a:lnTo>
                    <a:lnTo>
                      <a:pt x="1265256" y="370961"/>
                    </a:lnTo>
                    <a:cubicBezTo>
                      <a:pt x="1322430" y="435278"/>
                      <a:pt x="1365899" y="510569"/>
                      <a:pt x="1393012" y="592241"/>
                    </a:cubicBezTo>
                    <a:lnTo>
                      <a:pt x="1553818" y="592237"/>
                    </a:lnTo>
                    <a:lnTo>
                      <a:pt x="1576125" y="718748"/>
                    </a:lnTo>
                    <a:lnTo>
                      <a:pt x="1425015" y="773743"/>
                    </a:lnTo>
                    <a:cubicBezTo>
                      <a:pt x="1427471" y="859762"/>
                      <a:pt x="1412374" y="945380"/>
                      <a:pt x="1380646" y="1025372"/>
                    </a:cubicBezTo>
                    <a:lnTo>
                      <a:pt x="1503833" y="1128733"/>
                    </a:lnTo>
                    <a:lnTo>
                      <a:pt x="1439602" y="1239984"/>
                    </a:lnTo>
                    <a:lnTo>
                      <a:pt x="1288495" y="1184982"/>
                    </a:lnTo>
                    <a:cubicBezTo>
                      <a:pt x="1235084" y="1252456"/>
                      <a:pt x="1168484" y="1308339"/>
                      <a:pt x="1092761" y="1349222"/>
                    </a:cubicBezTo>
                    <a:lnTo>
                      <a:pt x="1120689" y="1507584"/>
                    </a:lnTo>
                    <a:lnTo>
                      <a:pt x="999974" y="1551521"/>
                    </a:lnTo>
                    <a:lnTo>
                      <a:pt x="919574" y="1412257"/>
                    </a:lnTo>
                    <a:cubicBezTo>
                      <a:pt x="835287" y="1429613"/>
                      <a:pt x="748348" y="1429613"/>
                      <a:pt x="664062" y="1412257"/>
                    </a:cubicBezTo>
                    <a:lnTo>
                      <a:pt x="583663" y="1551521"/>
                    </a:lnTo>
                    <a:lnTo>
                      <a:pt x="462948" y="1507584"/>
                    </a:lnTo>
                    <a:lnTo>
                      <a:pt x="490876" y="1349222"/>
                    </a:lnTo>
                    <a:cubicBezTo>
                      <a:pt x="415153" y="1308339"/>
                      <a:pt x="348553" y="1252455"/>
                      <a:pt x="295142" y="1184981"/>
                    </a:cubicBezTo>
                    <a:lnTo>
                      <a:pt x="144035" y="1239984"/>
                    </a:lnTo>
                    <a:lnTo>
                      <a:pt x="79804" y="1128733"/>
                    </a:lnTo>
                    <a:lnTo>
                      <a:pt x="202991" y="1025372"/>
                    </a:lnTo>
                    <a:cubicBezTo>
                      <a:pt x="171263" y="945380"/>
                      <a:pt x="156166" y="859762"/>
                      <a:pt x="158622" y="773743"/>
                    </a:cubicBezTo>
                    <a:lnTo>
                      <a:pt x="7512" y="718748"/>
                    </a:lnTo>
                    <a:lnTo>
                      <a:pt x="29819" y="592237"/>
                    </a:lnTo>
                    <a:lnTo>
                      <a:pt x="190625" y="592241"/>
                    </a:lnTo>
                    <a:cubicBezTo>
                      <a:pt x="217738" y="510569"/>
                      <a:pt x="261208" y="435277"/>
                      <a:pt x="318381" y="370961"/>
                    </a:cubicBezTo>
                    <a:lnTo>
                      <a:pt x="237974" y="231701"/>
                    </a:lnTo>
                    <a:lnTo>
                      <a:pt x="336381" y="149126"/>
                    </a:lnTo>
                    <a:lnTo>
                      <a:pt x="459563" y="252493"/>
                    </a:lnTo>
                    <a:cubicBezTo>
                      <a:pt x="532831" y="207356"/>
                      <a:pt x="614527" y="177621"/>
                      <a:pt x="699666" y="165103"/>
                    </a:cubicBezTo>
                    <a:lnTo>
                      <a:pt x="727586" y="6739"/>
                    </a:lnTo>
                    <a:lnTo>
                      <a:pt x="856051" y="6739"/>
                    </a:lnTo>
                    <a:lnTo>
                      <a:pt x="883970" y="165102"/>
                    </a:lnTo>
                    <a:cubicBezTo>
                      <a:pt x="969110" y="177621"/>
                      <a:pt x="1050806" y="207356"/>
                      <a:pt x="1124073" y="252493"/>
                    </a:cubicBezTo>
                    <a:lnTo>
                      <a:pt x="1124074" y="252493"/>
                    </a:lnTo>
                    <a:close/>
                  </a:path>
                </a:pathLst>
              </a:custGeom>
              <a:solidFill>
                <a:srgbClr val="34AB9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475308" tIns="731520" rIns="475308" bIns="582340" numCol="1" spcCol="1270" anchor="ctr" anchorCtr="0">
                <a:noAutofit/>
              </a:bodyPr>
              <a:lstStyle/>
              <a:p>
                <a:pPr marL="0" marR="0" lvl="0" indent="0" algn="ctr" defTabSz="177791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6" name="Oval 46"/>
              <p:cNvSpPr/>
              <p:nvPr/>
            </p:nvSpPr>
            <p:spPr>
              <a:xfrm>
                <a:off x="1376346" y="1909439"/>
                <a:ext cx="1382568" cy="1382568"/>
              </a:xfrm>
              <a:prstGeom prst="ellipse">
                <a:avLst/>
              </a:prstGeom>
              <a:solidFill>
                <a:srgbClr val="34AB91"/>
              </a:solidFill>
              <a:ln w="76200" cap="flat" cmpd="sng" algn="ctr">
                <a:solidFill>
                  <a:srgbClr val="34AB9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74" name="Freeform 6"/>
            <p:cNvSpPr>
              <a:spLocks noEditPoints="1"/>
            </p:cNvSpPr>
            <p:nvPr/>
          </p:nvSpPr>
          <p:spPr bwMode="auto">
            <a:xfrm>
              <a:off x="3093446" y="1802529"/>
              <a:ext cx="365543" cy="286077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7" name="Group 75"/>
          <p:cNvGrpSpPr/>
          <p:nvPr/>
        </p:nvGrpSpPr>
        <p:grpSpPr>
          <a:xfrm>
            <a:off x="2188364" y="3792350"/>
            <a:ext cx="2061905" cy="2061903"/>
            <a:chOff x="1641271" y="2244524"/>
            <a:chExt cx="1546429" cy="1546426"/>
          </a:xfrm>
        </p:grpSpPr>
        <p:grpSp>
          <p:nvGrpSpPr>
            <p:cNvPr id="78" name="Group 50"/>
            <p:cNvGrpSpPr/>
            <p:nvPr/>
          </p:nvGrpSpPr>
          <p:grpSpPr>
            <a:xfrm>
              <a:off x="1641271" y="2244524"/>
              <a:ext cx="1546429" cy="1546426"/>
              <a:chOff x="953424" y="1486519"/>
              <a:chExt cx="2228412" cy="2228408"/>
            </a:xfrm>
            <a:solidFill>
              <a:srgbClr val="34AB91"/>
            </a:solidFill>
          </p:grpSpPr>
          <p:sp>
            <p:nvSpPr>
              <p:cNvPr id="80" name="Freeform 42"/>
              <p:cNvSpPr/>
              <p:nvPr/>
            </p:nvSpPr>
            <p:spPr>
              <a:xfrm>
                <a:off x="953424" y="1486519"/>
                <a:ext cx="2228412" cy="2228408"/>
              </a:xfrm>
              <a:custGeom>
                <a:avLst/>
                <a:gdLst>
                  <a:gd name="connsiteX0" fmla="*/ 1124074 w 1583637"/>
                  <a:gd name="connsiteY0" fmla="*/ 252493 h 1583637"/>
                  <a:gd name="connsiteX1" fmla="*/ 1247256 w 1583637"/>
                  <a:gd name="connsiteY1" fmla="*/ 149126 h 1583637"/>
                  <a:gd name="connsiteX2" fmla="*/ 1345663 w 1583637"/>
                  <a:gd name="connsiteY2" fmla="*/ 231701 h 1583637"/>
                  <a:gd name="connsiteX3" fmla="*/ 1265256 w 1583637"/>
                  <a:gd name="connsiteY3" fmla="*/ 370961 h 1583637"/>
                  <a:gd name="connsiteX4" fmla="*/ 1393012 w 1583637"/>
                  <a:gd name="connsiteY4" fmla="*/ 592241 h 1583637"/>
                  <a:gd name="connsiteX5" fmla="*/ 1553818 w 1583637"/>
                  <a:gd name="connsiteY5" fmla="*/ 592237 h 1583637"/>
                  <a:gd name="connsiteX6" fmla="*/ 1576125 w 1583637"/>
                  <a:gd name="connsiteY6" fmla="*/ 718748 h 1583637"/>
                  <a:gd name="connsiteX7" fmla="*/ 1425015 w 1583637"/>
                  <a:gd name="connsiteY7" fmla="*/ 773743 h 1583637"/>
                  <a:gd name="connsiteX8" fmla="*/ 1380646 w 1583637"/>
                  <a:gd name="connsiteY8" fmla="*/ 1025372 h 1583637"/>
                  <a:gd name="connsiteX9" fmla="*/ 1503833 w 1583637"/>
                  <a:gd name="connsiteY9" fmla="*/ 1128733 h 1583637"/>
                  <a:gd name="connsiteX10" fmla="*/ 1439602 w 1583637"/>
                  <a:gd name="connsiteY10" fmla="*/ 1239984 h 1583637"/>
                  <a:gd name="connsiteX11" fmla="*/ 1288495 w 1583637"/>
                  <a:gd name="connsiteY11" fmla="*/ 1184982 h 1583637"/>
                  <a:gd name="connsiteX12" fmla="*/ 1092761 w 1583637"/>
                  <a:gd name="connsiteY12" fmla="*/ 1349222 h 1583637"/>
                  <a:gd name="connsiteX13" fmla="*/ 1120689 w 1583637"/>
                  <a:gd name="connsiteY13" fmla="*/ 1507584 h 1583637"/>
                  <a:gd name="connsiteX14" fmla="*/ 999974 w 1583637"/>
                  <a:gd name="connsiteY14" fmla="*/ 1551521 h 1583637"/>
                  <a:gd name="connsiteX15" fmla="*/ 919574 w 1583637"/>
                  <a:gd name="connsiteY15" fmla="*/ 1412257 h 1583637"/>
                  <a:gd name="connsiteX16" fmla="*/ 664062 w 1583637"/>
                  <a:gd name="connsiteY16" fmla="*/ 1412257 h 1583637"/>
                  <a:gd name="connsiteX17" fmla="*/ 583663 w 1583637"/>
                  <a:gd name="connsiteY17" fmla="*/ 1551521 h 1583637"/>
                  <a:gd name="connsiteX18" fmla="*/ 462948 w 1583637"/>
                  <a:gd name="connsiteY18" fmla="*/ 1507584 h 1583637"/>
                  <a:gd name="connsiteX19" fmla="*/ 490876 w 1583637"/>
                  <a:gd name="connsiteY19" fmla="*/ 1349222 h 1583637"/>
                  <a:gd name="connsiteX20" fmla="*/ 295142 w 1583637"/>
                  <a:gd name="connsiteY20" fmla="*/ 1184981 h 1583637"/>
                  <a:gd name="connsiteX21" fmla="*/ 144035 w 1583637"/>
                  <a:gd name="connsiteY21" fmla="*/ 1239984 h 1583637"/>
                  <a:gd name="connsiteX22" fmla="*/ 79804 w 1583637"/>
                  <a:gd name="connsiteY22" fmla="*/ 1128733 h 1583637"/>
                  <a:gd name="connsiteX23" fmla="*/ 202991 w 1583637"/>
                  <a:gd name="connsiteY23" fmla="*/ 1025372 h 1583637"/>
                  <a:gd name="connsiteX24" fmla="*/ 158622 w 1583637"/>
                  <a:gd name="connsiteY24" fmla="*/ 773743 h 1583637"/>
                  <a:gd name="connsiteX25" fmla="*/ 7512 w 1583637"/>
                  <a:gd name="connsiteY25" fmla="*/ 718748 h 1583637"/>
                  <a:gd name="connsiteX26" fmla="*/ 29819 w 1583637"/>
                  <a:gd name="connsiteY26" fmla="*/ 592237 h 1583637"/>
                  <a:gd name="connsiteX27" fmla="*/ 190625 w 1583637"/>
                  <a:gd name="connsiteY27" fmla="*/ 592241 h 1583637"/>
                  <a:gd name="connsiteX28" fmla="*/ 318381 w 1583637"/>
                  <a:gd name="connsiteY28" fmla="*/ 370961 h 1583637"/>
                  <a:gd name="connsiteX29" fmla="*/ 237974 w 1583637"/>
                  <a:gd name="connsiteY29" fmla="*/ 231701 h 1583637"/>
                  <a:gd name="connsiteX30" fmla="*/ 336381 w 1583637"/>
                  <a:gd name="connsiteY30" fmla="*/ 149126 h 1583637"/>
                  <a:gd name="connsiteX31" fmla="*/ 459563 w 1583637"/>
                  <a:gd name="connsiteY31" fmla="*/ 252493 h 1583637"/>
                  <a:gd name="connsiteX32" fmla="*/ 699666 w 1583637"/>
                  <a:gd name="connsiteY32" fmla="*/ 165103 h 1583637"/>
                  <a:gd name="connsiteX33" fmla="*/ 727586 w 1583637"/>
                  <a:gd name="connsiteY33" fmla="*/ 6739 h 1583637"/>
                  <a:gd name="connsiteX34" fmla="*/ 856051 w 1583637"/>
                  <a:gd name="connsiteY34" fmla="*/ 6739 h 1583637"/>
                  <a:gd name="connsiteX35" fmla="*/ 883970 w 1583637"/>
                  <a:gd name="connsiteY35" fmla="*/ 165102 h 1583637"/>
                  <a:gd name="connsiteX36" fmla="*/ 1124073 w 1583637"/>
                  <a:gd name="connsiteY36" fmla="*/ 252493 h 1583637"/>
                  <a:gd name="connsiteX37" fmla="*/ 1124074 w 1583637"/>
                  <a:gd name="connsiteY37" fmla="*/ 252493 h 1583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583637" h="1583637">
                    <a:moveTo>
                      <a:pt x="1124074" y="252493"/>
                    </a:moveTo>
                    <a:lnTo>
                      <a:pt x="1247256" y="149126"/>
                    </a:lnTo>
                    <a:lnTo>
                      <a:pt x="1345663" y="231701"/>
                    </a:lnTo>
                    <a:lnTo>
                      <a:pt x="1265256" y="370961"/>
                    </a:lnTo>
                    <a:cubicBezTo>
                      <a:pt x="1322430" y="435278"/>
                      <a:pt x="1365899" y="510569"/>
                      <a:pt x="1393012" y="592241"/>
                    </a:cubicBezTo>
                    <a:lnTo>
                      <a:pt x="1553818" y="592237"/>
                    </a:lnTo>
                    <a:lnTo>
                      <a:pt x="1576125" y="718748"/>
                    </a:lnTo>
                    <a:lnTo>
                      <a:pt x="1425015" y="773743"/>
                    </a:lnTo>
                    <a:cubicBezTo>
                      <a:pt x="1427471" y="859762"/>
                      <a:pt x="1412374" y="945380"/>
                      <a:pt x="1380646" y="1025372"/>
                    </a:cubicBezTo>
                    <a:lnTo>
                      <a:pt x="1503833" y="1128733"/>
                    </a:lnTo>
                    <a:lnTo>
                      <a:pt x="1439602" y="1239984"/>
                    </a:lnTo>
                    <a:lnTo>
                      <a:pt x="1288495" y="1184982"/>
                    </a:lnTo>
                    <a:cubicBezTo>
                      <a:pt x="1235084" y="1252456"/>
                      <a:pt x="1168484" y="1308339"/>
                      <a:pt x="1092761" y="1349222"/>
                    </a:cubicBezTo>
                    <a:lnTo>
                      <a:pt x="1120689" y="1507584"/>
                    </a:lnTo>
                    <a:lnTo>
                      <a:pt x="999974" y="1551521"/>
                    </a:lnTo>
                    <a:lnTo>
                      <a:pt x="919574" y="1412257"/>
                    </a:lnTo>
                    <a:cubicBezTo>
                      <a:pt x="835287" y="1429613"/>
                      <a:pt x="748348" y="1429613"/>
                      <a:pt x="664062" y="1412257"/>
                    </a:cubicBezTo>
                    <a:lnTo>
                      <a:pt x="583663" y="1551521"/>
                    </a:lnTo>
                    <a:lnTo>
                      <a:pt x="462948" y="1507584"/>
                    </a:lnTo>
                    <a:lnTo>
                      <a:pt x="490876" y="1349222"/>
                    </a:lnTo>
                    <a:cubicBezTo>
                      <a:pt x="415153" y="1308339"/>
                      <a:pt x="348553" y="1252455"/>
                      <a:pt x="295142" y="1184981"/>
                    </a:cubicBezTo>
                    <a:lnTo>
                      <a:pt x="144035" y="1239984"/>
                    </a:lnTo>
                    <a:lnTo>
                      <a:pt x="79804" y="1128733"/>
                    </a:lnTo>
                    <a:lnTo>
                      <a:pt x="202991" y="1025372"/>
                    </a:lnTo>
                    <a:cubicBezTo>
                      <a:pt x="171263" y="945380"/>
                      <a:pt x="156166" y="859762"/>
                      <a:pt x="158622" y="773743"/>
                    </a:cubicBezTo>
                    <a:lnTo>
                      <a:pt x="7512" y="718748"/>
                    </a:lnTo>
                    <a:lnTo>
                      <a:pt x="29819" y="592237"/>
                    </a:lnTo>
                    <a:lnTo>
                      <a:pt x="190625" y="592241"/>
                    </a:lnTo>
                    <a:cubicBezTo>
                      <a:pt x="217738" y="510569"/>
                      <a:pt x="261208" y="435277"/>
                      <a:pt x="318381" y="370961"/>
                    </a:cubicBezTo>
                    <a:lnTo>
                      <a:pt x="237974" y="231701"/>
                    </a:lnTo>
                    <a:lnTo>
                      <a:pt x="336381" y="149126"/>
                    </a:lnTo>
                    <a:lnTo>
                      <a:pt x="459563" y="252493"/>
                    </a:lnTo>
                    <a:cubicBezTo>
                      <a:pt x="532831" y="207356"/>
                      <a:pt x="614527" y="177621"/>
                      <a:pt x="699666" y="165103"/>
                    </a:cubicBezTo>
                    <a:lnTo>
                      <a:pt x="727586" y="6739"/>
                    </a:lnTo>
                    <a:lnTo>
                      <a:pt x="856051" y="6739"/>
                    </a:lnTo>
                    <a:lnTo>
                      <a:pt x="883970" y="165102"/>
                    </a:lnTo>
                    <a:cubicBezTo>
                      <a:pt x="969110" y="177621"/>
                      <a:pt x="1050806" y="207356"/>
                      <a:pt x="1124073" y="252493"/>
                    </a:cubicBezTo>
                    <a:lnTo>
                      <a:pt x="1124074" y="252493"/>
                    </a:lnTo>
                    <a:close/>
                  </a:path>
                </a:pathLst>
              </a:custGeom>
              <a:solidFill>
                <a:srgbClr val="7DC14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475308" tIns="731520" rIns="475308" bIns="582340" numCol="1" spcCol="1270" anchor="ctr" anchorCtr="0">
                <a:noAutofit/>
              </a:bodyPr>
              <a:lstStyle/>
              <a:p>
                <a:pPr marL="0" marR="0" lvl="0" indent="0" algn="ctr" defTabSz="177791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1" name="Oval 43"/>
              <p:cNvSpPr/>
              <p:nvPr/>
            </p:nvSpPr>
            <p:spPr>
              <a:xfrm>
                <a:off x="1376346" y="1909440"/>
                <a:ext cx="1382568" cy="1382568"/>
              </a:xfrm>
              <a:prstGeom prst="ellipse">
                <a:avLst/>
              </a:prstGeom>
              <a:solidFill>
                <a:srgbClr val="7DC144"/>
              </a:solidFill>
              <a:ln w="57150" cap="flat" cmpd="sng" algn="ctr">
                <a:solidFill>
                  <a:srgbClr val="7DC14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267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79" name="Freeform 9"/>
            <p:cNvSpPr>
              <a:spLocks noEditPoints="1"/>
            </p:cNvSpPr>
            <p:nvPr/>
          </p:nvSpPr>
          <p:spPr bwMode="auto">
            <a:xfrm>
              <a:off x="2168522" y="2743224"/>
              <a:ext cx="491926" cy="549026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2" name="Group 76"/>
          <p:cNvGrpSpPr/>
          <p:nvPr/>
        </p:nvGrpSpPr>
        <p:grpSpPr>
          <a:xfrm>
            <a:off x="4829530" y="4168588"/>
            <a:ext cx="1279268" cy="1279264"/>
            <a:chOff x="3622147" y="2526702"/>
            <a:chExt cx="959450" cy="959448"/>
          </a:xfrm>
        </p:grpSpPr>
        <p:grpSp>
          <p:nvGrpSpPr>
            <p:cNvPr id="83" name="Group 56"/>
            <p:cNvGrpSpPr/>
            <p:nvPr/>
          </p:nvGrpSpPr>
          <p:grpSpPr>
            <a:xfrm>
              <a:off x="3622147" y="2526702"/>
              <a:ext cx="959450" cy="959448"/>
              <a:chOff x="953424" y="1486519"/>
              <a:chExt cx="2228412" cy="2228408"/>
            </a:xfrm>
            <a:solidFill>
              <a:srgbClr val="CCD861"/>
            </a:solidFill>
          </p:grpSpPr>
          <p:sp>
            <p:nvSpPr>
              <p:cNvPr id="85" name="Freeform 48"/>
              <p:cNvSpPr/>
              <p:nvPr/>
            </p:nvSpPr>
            <p:spPr>
              <a:xfrm>
                <a:off x="953424" y="1486519"/>
                <a:ext cx="2228412" cy="2228408"/>
              </a:xfrm>
              <a:custGeom>
                <a:avLst/>
                <a:gdLst>
                  <a:gd name="connsiteX0" fmla="*/ 1124074 w 1583637"/>
                  <a:gd name="connsiteY0" fmla="*/ 252493 h 1583637"/>
                  <a:gd name="connsiteX1" fmla="*/ 1247256 w 1583637"/>
                  <a:gd name="connsiteY1" fmla="*/ 149126 h 1583637"/>
                  <a:gd name="connsiteX2" fmla="*/ 1345663 w 1583637"/>
                  <a:gd name="connsiteY2" fmla="*/ 231701 h 1583637"/>
                  <a:gd name="connsiteX3" fmla="*/ 1265256 w 1583637"/>
                  <a:gd name="connsiteY3" fmla="*/ 370961 h 1583637"/>
                  <a:gd name="connsiteX4" fmla="*/ 1393012 w 1583637"/>
                  <a:gd name="connsiteY4" fmla="*/ 592241 h 1583637"/>
                  <a:gd name="connsiteX5" fmla="*/ 1553818 w 1583637"/>
                  <a:gd name="connsiteY5" fmla="*/ 592237 h 1583637"/>
                  <a:gd name="connsiteX6" fmla="*/ 1576125 w 1583637"/>
                  <a:gd name="connsiteY6" fmla="*/ 718748 h 1583637"/>
                  <a:gd name="connsiteX7" fmla="*/ 1425015 w 1583637"/>
                  <a:gd name="connsiteY7" fmla="*/ 773743 h 1583637"/>
                  <a:gd name="connsiteX8" fmla="*/ 1380646 w 1583637"/>
                  <a:gd name="connsiteY8" fmla="*/ 1025372 h 1583637"/>
                  <a:gd name="connsiteX9" fmla="*/ 1503833 w 1583637"/>
                  <a:gd name="connsiteY9" fmla="*/ 1128733 h 1583637"/>
                  <a:gd name="connsiteX10" fmla="*/ 1439602 w 1583637"/>
                  <a:gd name="connsiteY10" fmla="*/ 1239984 h 1583637"/>
                  <a:gd name="connsiteX11" fmla="*/ 1288495 w 1583637"/>
                  <a:gd name="connsiteY11" fmla="*/ 1184982 h 1583637"/>
                  <a:gd name="connsiteX12" fmla="*/ 1092761 w 1583637"/>
                  <a:gd name="connsiteY12" fmla="*/ 1349222 h 1583637"/>
                  <a:gd name="connsiteX13" fmla="*/ 1120689 w 1583637"/>
                  <a:gd name="connsiteY13" fmla="*/ 1507584 h 1583637"/>
                  <a:gd name="connsiteX14" fmla="*/ 999974 w 1583637"/>
                  <a:gd name="connsiteY14" fmla="*/ 1551521 h 1583637"/>
                  <a:gd name="connsiteX15" fmla="*/ 919574 w 1583637"/>
                  <a:gd name="connsiteY15" fmla="*/ 1412257 h 1583637"/>
                  <a:gd name="connsiteX16" fmla="*/ 664062 w 1583637"/>
                  <a:gd name="connsiteY16" fmla="*/ 1412257 h 1583637"/>
                  <a:gd name="connsiteX17" fmla="*/ 583663 w 1583637"/>
                  <a:gd name="connsiteY17" fmla="*/ 1551521 h 1583637"/>
                  <a:gd name="connsiteX18" fmla="*/ 462948 w 1583637"/>
                  <a:gd name="connsiteY18" fmla="*/ 1507584 h 1583637"/>
                  <a:gd name="connsiteX19" fmla="*/ 490876 w 1583637"/>
                  <a:gd name="connsiteY19" fmla="*/ 1349222 h 1583637"/>
                  <a:gd name="connsiteX20" fmla="*/ 295142 w 1583637"/>
                  <a:gd name="connsiteY20" fmla="*/ 1184981 h 1583637"/>
                  <a:gd name="connsiteX21" fmla="*/ 144035 w 1583637"/>
                  <a:gd name="connsiteY21" fmla="*/ 1239984 h 1583637"/>
                  <a:gd name="connsiteX22" fmla="*/ 79804 w 1583637"/>
                  <a:gd name="connsiteY22" fmla="*/ 1128733 h 1583637"/>
                  <a:gd name="connsiteX23" fmla="*/ 202991 w 1583637"/>
                  <a:gd name="connsiteY23" fmla="*/ 1025372 h 1583637"/>
                  <a:gd name="connsiteX24" fmla="*/ 158622 w 1583637"/>
                  <a:gd name="connsiteY24" fmla="*/ 773743 h 1583637"/>
                  <a:gd name="connsiteX25" fmla="*/ 7512 w 1583637"/>
                  <a:gd name="connsiteY25" fmla="*/ 718748 h 1583637"/>
                  <a:gd name="connsiteX26" fmla="*/ 29819 w 1583637"/>
                  <a:gd name="connsiteY26" fmla="*/ 592237 h 1583637"/>
                  <a:gd name="connsiteX27" fmla="*/ 190625 w 1583637"/>
                  <a:gd name="connsiteY27" fmla="*/ 592241 h 1583637"/>
                  <a:gd name="connsiteX28" fmla="*/ 318381 w 1583637"/>
                  <a:gd name="connsiteY28" fmla="*/ 370961 h 1583637"/>
                  <a:gd name="connsiteX29" fmla="*/ 237974 w 1583637"/>
                  <a:gd name="connsiteY29" fmla="*/ 231701 h 1583637"/>
                  <a:gd name="connsiteX30" fmla="*/ 336381 w 1583637"/>
                  <a:gd name="connsiteY30" fmla="*/ 149126 h 1583637"/>
                  <a:gd name="connsiteX31" fmla="*/ 459563 w 1583637"/>
                  <a:gd name="connsiteY31" fmla="*/ 252493 h 1583637"/>
                  <a:gd name="connsiteX32" fmla="*/ 699666 w 1583637"/>
                  <a:gd name="connsiteY32" fmla="*/ 165103 h 1583637"/>
                  <a:gd name="connsiteX33" fmla="*/ 727586 w 1583637"/>
                  <a:gd name="connsiteY33" fmla="*/ 6739 h 1583637"/>
                  <a:gd name="connsiteX34" fmla="*/ 856051 w 1583637"/>
                  <a:gd name="connsiteY34" fmla="*/ 6739 h 1583637"/>
                  <a:gd name="connsiteX35" fmla="*/ 883970 w 1583637"/>
                  <a:gd name="connsiteY35" fmla="*/ 165102 h 1583637"/>
                  <a:gd name="connsiteX36" fmla="*/ 1124073 w 1583637"/>
                  <a:gd name="connsiteY36" fmla="*/ 252493 h 1583637"/>
                  <a:gd name="connsiteX37" fmla="*/ 1124074 w 1583637"/>
                  <a:gd name="connsiteY37" fmla="*/ 252493 h 1583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583637" h="1583637">
                    <a:moveTo>
                      <a:pt x="1124074" y="252493"/>
                    </a:moveTo>
                    <a:lnTo>
                      <a:pt x="1247256" y="149126"/>
                    </a:lnTo>
                    <a:lnTo>
                      <a:pt x="1345663" y="231701"/>
                    </a:lnTo>
                    <a:lnTo>
                      <a:pt x="1265256" y="370961"/>
                    </a:lnTo>
                    <a:cubicBezTo>
                      <a:pt x="1322430" y="435278"/>
                      <a:pt x="1365899" y="510569"/>
                      <a:pt x="1393012" y="592241"/>
                    </a:cubicBezTo>
                    <a:lnTo>
                      <a:pt x="1553818" y="592237"/>
                    </a:lnTo>
                    <a:lnTo>
                      <a:pt x="1576125" y="718748"/>
                    </a:lnTo>
                    <a:lnTo>
                      <a:pt x="1425015" y="773743"/>
                    </a:lnTo>
                    <a:cubicBezTo>
                      <a:pt x="1427471" y="859762"/>
                      <a:pt x="1412374" y="945380"/>
                      <a:pt x="1380646" y="1025372"/>
                    </a:cubicBezTo>
                    <a:lnTo>
                      <a:pt x="1503833" y="1128733"/>
                    </a:lnTo>
                    <a:lnTo>
                      <a:pt x="1439602" y="1239984"/>
                    </a:lnTo>
                    <a:lnTo>
                      <a:pt x="1288495" y="1184982"/>
                    </a:lnTo>
                    <a:cubicBezTo>
                      <a:pt x="1235084" y="1252456"/>
                      <a:pt x="1168484" y="1308339"/>
                      <a:pt x="1092761" y="1349222"/>
                    </a:cubicBezTo>
                    <a:lnTo>
                      <a:pt x="1120689" y="1507584"/>
                    </a:lnTo>
                    <a:lnTo>
                      <a:pt x="999974" y="1551521"/>
                    </a:lnTo>
                    <a:lnTo>
                      <a:pt x="919574" y="1412257"/>
                    </a:lnTo>
                    <a:cubicBezTo>
                      <a:pt x="835287" y="1429613"/>
                      <a:pt x="748348" y="1429613"/>
                      <a:pt x="664062" y="1412257"/>
                    </a:cubicBezTo>
                    <a:lnTo>
                      <a:pt x="583663" y="1551521"/>
                    </a:lnTo>
                    <a:lnTo>
                      <a:pt x="462948" y="1507584"/>
                    </a:lnTo>
                    <a:lnTo>
                      <a:pt x="490876" y="1349222"/>
                    </a:lnTo>
                    <a:cubicBezTo>
                      <a:pt x="415153" y="1308339"/>
                      <a:pt x="348553" y="1252455"/>
                      <a:pt x="295142" y="1184981"/>
                    </a:cubicBezTo>
                    <a:lnTo>
                      <a:pt x="144035" y="1239984"/>
                    </a:lnTo>
                    <a:lnTo>
                      <a:pt x="79804" y="1128733"/>
                    </a:lnTo>
                    <a:lnTo>
                      <a:pt x="202991" y="1025372"/>
                    </a:lnTo>
                    <a:cubicBezTo>
                      <a:pt x="171263" y="945380"/>
                      <a:pt x="156166" y="859762"/>
                      <a:pt x="158622" y="773743"/>
                    </a:cubicBezTo>
                    <a:lnTo>
                      <a:pt x="7512" y="718748"/>
                    </a:lnTo>
                    <a:lnTo>
                      <a:pt x="29819" y="592237"/>
                    </a:lnTo>
                    <a:lnTo>
                      <a:pt x="190625" y="592241"/>
                    </a:lnTo>
                    <a:cubicBezTo>
                      <a:pt x="217738" y="510569"/>
                      <a:pt x="261208" y="435277"/>
                      <a:pt x="318381" y="370961"/>
                    </a:cubicBezTo>
                    <a:lnTo>
                      <a:pt x="237974" y="231701"/>
                    </a:lnTo>
                    <a:lnTo>
                      <a:pt x="336381" y="149126"/>
                    </a:lnTo>
                    <a:lnTo>
                      <a:pt x="459563" y="252493"/>
                    </a:lnTo>
                    <a:cubicBezTo>
                      <a:pt x="532831" y="207356"/>
                      <a:pt x="614527" y="177621"/>
                      <a:pt x="699666" y="165103"/>
                    </a:cubicBezTo>
                    <a:lnTo>
                      <a:pt x="727586" y="6739"/>
                    </a:lnTo>
                    <a:lnTo>
                      <a:pt x="856051" y="6739"/>
                    </a:lnTo>
                    <a:lnTo>
                      <a:pt x="883970" y="165102"/>
                    </a:lnTo>
                    <a:cubicBezTo>
                      <a:pt x="969110" y="177621"/>
                      <a:pt x="1050806" y="207356"/>
                      <a:pt x="1124073" y="252493"/>
                    </a:cubicBezTo>
                    <a:lnTo>
                      <a:pt x="1124074" y="252493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475308" tIns="731520" rIns="475308" bIns="582340" numCol="1" spcCol="1270" anchor="ctr" anchorCtr="0">
                <a:noAutofit/>
              </a:bodyPr>
              <a:lstStyle/>
              <a:p>
                <a:pPr marL="0" marR="0" lvl="0" indent="0" algn="ctr" defTabSz="177791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6" name="Oval 49"/>
              <p:cNvSpPr/>
              <p:nvPr/>
            </p:nvSpPr>
            <p:spPr>
              <a:xfrm>
                <a:off x="1376346" y="1909439"/>
                <a:ext cx="1382568" cy="1382568"/>
              </a:xfrm>
              <a:prstGeom prst="ellipse">
                <a:avLst/>
              </a:prstGeom>
              <a:grpFill/>
              <a:ln w="38100" cap="flat" cmpd="sng" algn="ctr">
                <a:solidFill>
                  <a:srgbClr val="CCD86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267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84" name="Freeform 9"/>
            <p:cNvSpPr>
              <a:spLocks noEditPoints="1"/>
            </p:cNvSpPr>
            <p:nvPr/>
          </p:nvSpPr>
          <p:spPr bwMode="auto">
            <a:xfrm rot="2024094">
              <a:off x="4015055" y="2805986"/>
              <a:ext cx="173634" cy="40088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50" y="134"/>
                </a:cxn>
                <a:cxn ang="0">
                  <a:pos x="61" y="133"/>
                </a:cxn>
                <a:cxn ang="0">
                  <a:pos x="61" y="148"/>
                </a:cxn>
                <a:cxn ang="0">
                  <a:pos x="73" y="154"/>
                </a:cxn>
                <a:cxn ang="0">
                  <a:pos x="73" y="278"/>
                </a:cxn>
                <a:cxn ang="0">
                  <a:pos x="61" y="284"/>
                </a:cxn>
                <a:cxn ang="0">
                  <a:pos x="61" y="377"/>
                </a:cxn>
                <a:cxn ang="0">
                  <a:pos x="75" y="392"/>
                </a:cxn>
                <a:cxn ang="0">
                  <a:pos x="93" y="392"/>
                </a:cxn>
                <a:cxn ang="0">
                  <a:pos x="107" y="377"/>
                </a:cxn>
                <a:cxn ang="0">
                  <a:pos x="107" y="357"/>
                </a:cxn>
                <a:cxn ang="0">
                  <a:pos x="143" y="357"/>
                </a:cxn>
                <a:cxn ang="0">
                  <a:pos x="157" y="343"/>
                </a:cxn>
                <a:cxn ang="0">
                  <a:pos x="143" y="329"/>
                </a:cxn>
                <a:cxn ang="0">
                  <a:pos x="107" y="329"/>
                </a:cxn>
                <a:cxn ang="0">
                  <a:pos x="107" y="321"/>
                </a:cxn>
                <a:cxn ang="0">
                  <a:pos x="143" y="321"/>
                </a:cxn>
                <a:cxn ang="0">
                  <a:pos x="157" y="307"/>
                </a:cxn>
                <a:cxn ang="0">
                  <a:pos x="143" y="293"/>
                </a:cxn>
                <a:cxn ang="0">
                  <a:pos x="107" y="293"/>
                </a:cxn>
                <a:cxn ang="0">
                  <a:pos x="107" y="283"/>
                </a:cxn>
                <a:cxn ang="0">
                  <a:pos x="95" y="277"/>
                </a:cxn>
                <a:cxn ang="0">
                  <a:pos x="95" y="156"/>
                </a:cxn>
                <a:cxn ang="0">
                  <a:pos x="107" y="150"/>
                </a:cxn>
                <a:cxn ang="0">
                  <a:pos x="107" y="133"/>
                </a:cxn>
                <a:cxn ang="0">
                  <a:pos x="117" y="134"/>
                </a:cxn>
                <a:cxn ang="0">
                  <a:pos x="168" y="84"/>
                </a:cxn>
                <a:cxn ang="0">
                  <a:pos x="132" y="36"/>
                </a:cxn>
                <a:cxn ang="0">
                  <a:pos x="84" y="0"/>
                </a:cxn>
                <a:cxn ang="0">
                  <a:pos x="36" y="36"/>
                </a:cxn>
                <a:cxn ang="0">
                  <a:pos x="0" y="84"/>
                </a:cxn>
                <a:cxn ang="0">
                  <a:pos x="84" y="31"/>
                </a:cxn>
                <a:cxn ang="0">
                  <a:pos x="107" y="54"/>
                </a:cxn>
                <a:cxn ang="0">
                  <a:pos x="106" y="62"/>
                </a:cxn>
                <a:cxn ang="0">
                  <a:pos x="129" y="87"/>
                </a:cxn>
                <a:cxn ang="0">
                  <a:pos x="105" y="111"/>
                </a:cxn>
                <a:cxn ang="0">
                  <a:pos x="84" y="100"/>
                </a:cxn>
                <a:cxn ang="0">
                  <a:pos x="63" y="111"/>
                </a:cxn>
                <a:cxn ang="0">
                  <a:pos x="38" y="87"/>
                </a:cxn>
                <a:cxn ang="0">
                  <a:pos x="62" y="62"/>
                </a:cxn>
                <a:cxn ang="0">
                  <a:pos x="61" y="54"/>
                </a:cxn>
                <a:cxn ang="0">
                  <a:pos x="84" y="31"/>
                </a:cxn>
                <a:cxn ang="0">
                  <a:pos x="84" y="31"/>
                </a:cxn>
                <a:cxn ang="0">
                  <a:pos x="84" y="31"/>
                </a:cxn>
              </a:cxnLst>
              <a:rect l="0" t="0" r="r" b="b"/>
              <a:pathLst>
                <a:path w="168" h="392">
                  <a:moveTo>
                    <a:pt x="0" y="84"/>
                  </a:moveTo>
                  <a:cubicBezTo>
                    <a:pt x="0" y="112"/>
                    <a:pt x="23" y="134"/>
                    <a:pt x="50" y="134"/>
                  </a:cubicBezTo>
                  <a:cubicBezTo>
                    <a:pt x="54" y="134"/>
                    <a:pt x="57" y="134"/>
                    <a:pt x="61" y="133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278"/>
                    <a:pt x="73" y="278"/>
                    <a:pt x="73" y="278"/>
                  </a:cubicBezTo>
                  <a:cubicBezTo>
                    <a:pt x="61" y="284"/>
                    <a:pt x="61" y="284"/>
                    <a:pt x="61" y="284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1" y="385"/>
                    <a:pt x="67" y="392"/>
                    <a:pt x="75" y="392"/>
                  </a:cubicBezTo>
                  <a:cubicBezTo>
                    <a:pt x="93" y="392"/>
                    <a:pt x="93" y="392"/>
                    <a:pt x="93" y="392"/>
                  </a:cubicBezTo>
                  <a:cubicBezTo>
                    <a:pt x="101" y="392"/>
                    <a:pt x="107" y="385"/>
                    <a:pt x="107" y="377"/>
                  </a:cubicBezTo>
                  <a:cubicBezTo>
                    <a:pt x="107" y="357"/>
                    <a:pt x="107" y="357"/>
                    <a:pt x="107" y="357"/>
                  </a:cubicBezTo>
                  <a:cubicBezTo>
                    <a:pt x="143" y="357"/>
                    <a:pt x="143" y="357"/>
                    <a:pt x="143" y="357"/>
                  </a:cubicBezTo>
                  <a:cubicBezTo>
                    <a:pt x="150" y="357"/>
                    <a:pt x="157" y="350"/>
                    <a:pt x="157" y="343"/>
                  </a:cubicBezTo>
                  <a:cubicBezTo>
                    <a:pt x="157" y="335"/>
                    <a:pt x="150" y="329"/>
                    <a:pt x="143" y="329"/>
                  </a:cubicBezTo>
                  <a:cubicBezTo>
                    <a:pt x="107" y="329"/>
                    <a:pt x="107" y="329"/>
                    <a:pt x="107" y="329"/>
                  </a:cubicBezTo>
                  <a:cubicBezTo>
                    <a:pt x="107" y="321"/>
                    <a:pt x="107" y="321"/>
                    <a:pt x="107" y="321"/>
                  </a:cubicBezTo>
                  <a:cubicBezTo>
                    <a:pt x="143" y="321"/>
                    <a:pt x="143" y="321"/>
                    <a:pt x="143" y="321"/>
                  </a:cubicBezTo>
                  <a:cubicBezTo>
                    <a:pt x="150" y="321"/>
                    <a:pt x="157" y="314"/>
                    <a:pt x="157" y="307"/>
                  </a:cubicBezTo>
                  <a:cubicBezTo>
                    <a:pt x="157" y="299"/>
                    <a:pt x="150" y="293"/>
                    <a:pt x="143" y="293"/>
                  </a:cubicBezTo>
                  <a:cubicBezTo>
                    <a:pt x="107" y="293"/>
                    <a:pt x="107" y="293"/>
                    <a:pt x="107" y="293"/>
                  </a:cubicBezTo>
                  <a:cubicBezTo>
                    <a:pt x="107" y="283"/>
                    <a:pt x="107" y="283"/>
                    <a:pt x="107" y="283"/>
                  </a:cubicBezTo>
                  <a:cubicBezTo>
                    <a:pt x="95" y="277"/>
                    <a:pt x="95" y="277"/>
                    <a:pt x="95" y="277"/>
                  </a:cubicBezTo>
                  <a:cubicBezTo>
                    <a:pt x="95" y="156"/>
                    <a:pt x="95" y="156"/>
                    <a:pt x="95" y="156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10" y="134"/>
                    <a:pt x="114" y="134"/>
                    <a:pt x="117" y="134"/>
                  </a:cubicBezTo>
                  <a:cubicBezTo>
                    <a:pt x="145" y="134"/>
                    <a:pt x="168" y="112"/>
                    <a:pt x="168" y="84"/>
                  </a:cubicBezTo>
                  <a:cubicBezTo>
                    <a:pt x="168" y="61"/>
                    <a:pt x="153" y="42"/>
                    <a:pt x="132" y="36"/>
                  </a:cubicBezTo>
                  <a:cubicBezTo>
                    <a:pt x="126" y="15"/>
                    <a:pt x="107" y="0"/>
                    <a:pt x="84" y="0"/>
                  </a:cubicBezTo>
                  <a:cubicBezTo>
                    <a:pt x="61" y="0"/>
                    <a:pt x="42" y="15"/>
                    <a:pt x="36" y="36"/>
                  </a:cubicBezTo>
                  <a:cubicBezTo>
                    <a:pt x="15" y="42"/>
                    <a:pt x="0" y="61"/>
                    <a:pt x="0" y="84"/>
                  </a:cubicBezTo>
                  <a:close/>
                  <a:moveTo>
                    <a:pt x="84" y="31"/>
                  </a:moveTo>
                  <a:cubicBezTo>
                    <a:pt x="97" y="31"/>
                    <a:pt x="107" y="41"/>
                    <a:pt x="107" y="54"/>
                  </a:cubicBezTo>
                  <a:cubicBezTo>
                    <a:pt x="107" y="57"/>
                    <a:pt x="106" y="59"/>
                    <a:pt x="106" y="62"/>
                  </a:cubicBezTo>
                  <a:cubicBezTo>
                    <a:pt x="119" y="62"/>
                    <a:pt x="129" y="73"/>
                    <a:pt x="129" y="87"/>
                  </a:cubicBezTo>
                  <a:cubicBezTo>
                    <a:pt x="129" y="100"/>
                    <a:pt x="118" y="111"/>
                    <a:pt x="105" y="111"/>
                  </a:cubicBezTo>
                  <a:cubicBezTo>
                    <a:pt x="96" y="111"/>
                    <a:pt x="88" y="107"/>
                    <a:pt x="84" y="100"/>
                  </a:cubicBezTo>
                  <a:cubicBezTo>
                    <a:pt x="79" y="107"/>
                    <a:pt x="72" y="111"/>
                    <a:pt x="63" y="111"/>
                  </a:cubicBezTo>
                  <a:cubicBezTo>
                    <a:pt x="49" y="111"/>
                    <a:pt x="38" y="100"/>
                    <a:pt x="38" y="87"/>
                  </a:cubicBezTo>
                  <a:cubicBezTo>
                    <a:pt x="38" y="73"/>
                    <a:pt x="49" y="62"/>
                    <a:pt x="62" y="62"/>
                  </a:cubicBezTo>
                  <a:cubicBezTo>
                    <a:pt x="61" y="59"/>
                    <a:pt x="61" y="57"/>
                    <a:pt x="61" y="54"/>
                  </a:cubicBezTo>
                  <a:cubicBezTo>
                    <a:pt x="61" y="41"/>
                    <a:pt x="71" y="31"/>
                    <a:pt x="84" y="31"/>
                  </a:cubicBezTo>
                  <a:close/>
                  <a:moveTo>
                    <a:pt x="84" y="31"/>
                  </a:moveTo>
                  <a:cubicBezTo>
                    <a:pt x="84" y="31"/>
                    <a:pt x="84" y="31"/>
                    <a:pt x="84" y="31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7" name="Group 78"/>
          <p:cNvGrpSpPr/>
          <p:nvPr/>
        </p:nvGrpSpPr>
        <p:grpSpPr>
          <a:xfrm>
            <a:off x="5203336" y="2929591"/>
            <a:ext cx="1400665" cy="1400661"/>
            <a:chOff x="3902502" y="1597454"/>
            <a:chExt cx="1050498" cy="1050496"/>
          </a:xfrm>
        </p:grpSpPr>
        <p:grpSp>
          <p:nvGrpSpPr>
            <p:cNvPr id="88" name="Group 49"/>
            <p:cNvGrpSpPr/>
            <p:nvPr/>
          </p:nvGrpSpPr>
          <p:grpSpPr>
            <a:xfrm>
              <a:off x="3902502" y="1597454"/>
              <a:ext cx="1050498" cy="1050496"/>
              <a:chOff x="953424" y="1486519"/>
              <a:chExt cx="2228412" cy="2228408"/>
            </a:xfrm>
            <a:solidFill>
              <a:srgbClr val="A1C65B"/>
            </a:solidFill>
          </p:grpSpPr>
          <p:sp>
            <p:nvSpPr>
              <p:cNvPr id="90" name="Freeform 39"/>
              <p:cNvSpPr/>
              <p:nvPr/>
            </p:nvSpPr>
            <p:spPr>
              <a:xfrm>
                <a:off x="953424" y="1486519"/>
                <a:ext cx="2228412" cy="2228408"/>
              </a:xfrm>
              <a:custGeom>
                <a:avLst/>
                <a:gdLst>
                  <a:gd name="connsiteX0" fmla="*/ 1124074 w 1583637"/>
                  <a:gd name="connsiteY0" fmla="*/ 252493 h 1583637"/>
                  <a:gd name="connsiteX1" fmla="*/ 1247256 w 1583637"/>
                  <a:gd name="connsiteY1" fmla="*/ 149126 h 1583637"/>
                  <a:gd name="connsiteX2" fmla="*/ 1345663 w 1583637"/>
                  <a:gd name="connsiteY2" fmla="*/ 231701 h 1583637"/>
                  <a:gd name="connsiteX3" fmla="*/ 1265256 w 1583637"/>
                  <a:gd name="connsiteY3" fmla="*/ 370961 h 1583637"/>
                  <a:gd name="connsiteX4" fmla="*/ 1393012 w 1583637"/>
                  <a:gd name="connsiteY4" fmla="*/ 592241 h 1583637"/>
                  <a:gd name="connsiteX5" fmla="*/ 1553818 w 1583637"/>
                  <a:gd name="connsiteY5" fmla="*/ 592237 h 1583637"/>
                  <a:gd name="connsiteX6" fmla="*/ 1576125 w 1583637"/>
                  <a:gd name="connsiteY6" fmla="*/ 718748 h 1583637"/>
                  <a:gd name="connsiteX7" fmla="*/ 1425015 w 1583637"/>
                  <a:gd name="connsiteY7" fmla="*/ 773743 h 1583637"/>
                  <a:gd name="connsiteX8" fmla="*/ 1380646 w 1583637"/>
                  <a:gd name="connsiteY8" fmla="*/ 1025372 h 1583637"/>
                  <a:gd name="connsiteX9" fmla="*/ 1503833 w 1583637"/>
                  <a:gd name="connsiteY9" fmla="*/ 1128733 h 1583637"/>
                  <a:gd name="connsiteX10" fmla="*/ 1439602 w 1583637"/>
                  <a:gd name="connsiteY10" fmla="*/ 1239984 h 1583637"/>
                  <a:gd name="connsiteX11" fmla="*/ 1288495 w 1583637"/>
                  <a:gd name="connsiteY11" fmla="*/ 1184982 h 1583637"/>
                  <a:gd name="connsiteX12" fmla="*/ 1092761 w 1583637"/>
                  <a:gd name="connsiteY12" fmla="*/ 1349222 h 1583637"/>
                  <a:gd name="connsiteX13" fmla="*/ 1120689 w 1583637"/>
                  <a:gd name="connsiteY13" fmla="*/ 1507584 h 1583637"/>
                  <a:gd name="connsiteX14" fmla="*/ 999974 w 1583637"/>
                  <a:gd name="connsiteY14" fmla="*/ 1551521 h 1583637"/>
                  <a:gd name="connsiteX15" fmla="*/ 919574 w 1583637"/>
                  <a:gd name="connsiteY15" fmla="*/ 1412257 h 1583637"/>
                  <a:gd name="connsiteX16" fmla="*/ 664062 w 1583637"/>
                  <a:gd name="connsiteY16" fmla="*/ 1412257 h 1583637"/>
                  <a:gd name="connsiteX17" fmla="*/ 583663 w 1583637"/>
                  <a:gd name="connsiteY17" fmla="*/ 1551521 h 1583637"/>
                  <a:gd name="connsiteX18" fmla="*/ 462948 w 1583637"/>
                  <a:gd name="connsiteY18" fmla="*/ 1507584 h 1583637"/>
                  <a:gd name="connsiteX19" fmla="*/ 490876 w 1583637"/>
                  <a:gd name="connsiteY19" fmla="*/ 1349222 h 1583637"/>
                  <a:gd name="connsiteX20" fmla="*/ 295142 w 1583637"/>
                  <a:gd name="connsiteY20" fmla="*/ 1184981 h 1583637"/>
                  <a:gd name="connsiteX21" fmla="*/ 144035 w 1583637"/>
                  <a:gd name="connsiteY21" fmla="*/ 1239984 h 1583637"/>
                  <a:gd name="connsiteX22" fmla="*/ 79804 w 1583637"/>
                  <a:gd name="connsiteY22" fmla="*/ 1128733 h 1583637"/>
                  <a:gd name="connsiteX23" fmla="*/ 202991 w 1583637"/>
                  <a:gd name="connsiteY23" fmla="*/ 1025372 h 1583637"/>
                  <a:gd name="connsiteX24" fmla="*/ 158622 w 1583637"/>
                  <a:gd name="connsiteY24" fmla="*/ 773743 h 1583637"/>
                  <a:gd name="connsiteX25" fmla="*/ 7512 w 1583637"/>
                  <a:gd name="connsiteY25" fmla="*/ 718748 h 1583637"/>
                  <a:gd name="connsiteX26" fmla="*/ 29819 w 1583637"/>
                  <a:gd name="connsiteY26" fmla="*/ 592237 h 1583637"/>
                  <a:gd name="connsiteX27" fmla="*/ 190625 w 1583637"/>
                  <a:gd name="connsiteY27" fmla="*/ 592241 h 1583637"/>
                  <a:gd name="connsiteX28" fmla="*/ 318381 w 1583637"/>
                  <a:gd name="connsiteY28" fmla="*/ 370961 h 1583637"/>
                  <a:gd name="connsiteX29" fmla="*/ 237974 w 1583637"/>
                  <a:gd name="connsiteY29" fmla="*/ 231701 h 1583637"/>
                  <a:gd name="connsiteX30" fmla="*/ 336381 w 1583637"/>
                  <a:gd name="connsiteY30" fmla="*/ 149126 h 1583637"/>
                  <a:gd name="connsiteX31" fmla="*/ 459563 w 1583637"/>
                  <a:gd name="connsiteY31" fmla="*/ 252493 h 1583637"/>
                  <a:gd name="connsiteX32" fmla="*/ 699666 w 1583637"/>
                  <a:gd name="connsiteY32" fmla="*/ 165103 h 1583637"/>
                  <a:gd name="connsiteX33" fmla="*/ 727586 w 1583637"/>
                  <a:gd name="connsiteY33" fmla="*/ 6739 h 1583637"/>
                  <a:gd name="connsiteX34" fmla="*/ 856051 w 1583637"/>
                  <a:gd name="connsiteY34" fmla="*/ 6739 h 1583637"/>
                  <a:gd name="connsiteX35" fmla="*/ 883970 w 1583637"/>
                  <a:gd name="connsiteY35" fmla="*/ 165102 h 1583637"/>
                  <a:gd name="connsiteX36" fmla="*/ 1124073 w 1583637"/>
                  <a:gd name="connsiteY36" fmla="*/ 252493 h 1583637"/>
                  <a:gd name="connsiteX37" fmla="*/ 1124074 w 1583637"/>
                  <a:gd name="connsiteY37" fmla="*/ 252493 h 1583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583637" h="1583637">
                    <a:moveTo>
                      <a:pt x="1124074" y="252493"/>
                    </a:moveTo>
                    <a:lnTo>
                      <a:pt x="1247256" y="149126"/>
                    </a:lnTo>
                    <a:lnTo>
                      <a:pt x="1345663" y="231701"/>
                    </a:lnTo>
                    <a:lnTo>
                      <a:pt x="1265256" y="370961"/>
                    </a:lnTo>
                    <a:cubicBezTo>
                      <a:pt x="1322430" y="435278"/>
                      <a:pt x="1365899" y="510569"/>
                      <a:pt x="1393012" y="592241"/>
                    </a:cubicBezTo>
                    <a:lnTo>
                      <a:pt x="1553818" y="592237"/>
                    </a:lnTo>
                    <a:lnTo>
                      <a:pt x="1576125" y="718748"/>
                    </a:lnTo>
                    <a:lnTo>
                      <a:pt x="1425015" y="773743"/>
                    </a:lnTo>
                    <a:cubicBezTo>
                      <a:pt x="1427471" y="859762"/>
                      <a:pt x="1412374" y="945380"/>
                      <a:pt x="1380646" y="1025372"/>
                    </a:cubicBezTo>
                    <a:lnTo>
                      <a:pt x="1503833" y="1128733"/>
                    </a:lnTo>
                    <a:lnTo>
                      <a:pt x="1439602" y="1239984"/>
                    </a:lnTo>
                    <a:lnTo>
                      <a:pt x="1288495" y="1184982"/>
                    </a:lnTo>
                    <a:cubicBezTo>
                      <a:pt x="1235084" y="1252456"/>
                      <a:pt x="1168484" y="1308339"/>
                      <a:pt x="1092761" y="1349222"/>
                    </a:cubicBezTo>
                    <a:lnTo>
                      <a:pt x="1120689" y="1507584"/>
                    </a:lnTo>
                    <a:lnTo>
                      <a:pt x="999974" y="1551521"/>
                    </a:lnTo>
                    <a:lnTo>
                      <a:pt x="919574" y="1412257"/>
                    </a:lnTo>
                    <a:cubicBezTo>
                      <a:pt x="835287" y="1429613"/>
                      <a:pt x="748348" y="1429613"/>
                      <a:pt x="664062" y="1412257"/>
                    </a:cubicBezTo>
                    <a:lnTo>
                      <a:pt x="583663" y="1551521"/>
                    </a:lnTo>
                    <a:lnTo>
                      <a:pt x="462948" y="1507584"/>
                    </a:lnTo>
                    <a:lnTo>
                      <a:pt x="490876" y="1349222"/>
                    </a:lnTo>
                    <a:cubicBezTo>
                      <a:pt x="415153" y="1308339"/>
                      <a:pt x="348553" y="1252455"/>
                      <a:pt x="295142" y="1184981"/>
                    </a:cubicBezTo>
                    <a:lnTo>
                      <a:pt x="144035" y="1239984"/>
                    </a:lnTo>
                    <a:lnTo>
                      <a:pt x="79804" y="1128733"/>
                    </a:lnTo>
                    <a:lnTo>
                      <a:pt x="202991" y="1025372"/>
                    </a:lnTo>
                    <a:cubicBezTo>
                      <a:pt x="171263" y="945380"/>
                      <a:pt x="156166" y="859762"/>
                      <a:pt x="158622" y="773743"/>
                    </a:cubicBezTo>
                    <a:lnTo>
                      <a:pt x="7512" y="718748"/>
                    </a:lnTo>
                    <a:lnTo>
                      <a:pt x="29819" y="592237"/>
                    </a:lnTo>
                    <a:lnTo>
                      <a:pt x="190625" y="592241"/>
                    </a:lnTo>
                    <a:cubicBezTo>
                      <a:pt x="217738" y="510569"/>
                      <a:pt x="261208" y="435277"/>
                      <a:pt x="318381" y="370961"/>
                    </a:cubicBezTo>
                    <a:lnTo>
                      <a:pt x="237974" y="231701"/>
                    </a:lnTo>
                    <a:lnTo>
                      <a:pt x="336381" y="149126"/>
                    </a:lnTo>
                    <a:lnTo>
                      <a:pt x="459563" y="252493"/>
                    </a:lnTo>
                    <a:cubicBezTo>
                      <a:pt x="532831" y="207356"/>
                      <a:pt x="614527" y="177621"/>
                      <a:pt x="699666" y="165103"/>
                    </a:cubicBezTo>
                    <a:lnTo>
                      <a:pt x="727586" y="6739"/>
                    </a:lnTo>
                    <a:lnTo>
                      <a:pt x="856051" y="6739"/>
                    </a:lnTo>
                    <a:lnTo>
                      <a:pt x="883970" y="165102"/>
                    </a:lnTo>
                    <a:cubicBezTo>
                      <a:pt x="969110" y="177621"/>
                      <a:pt x="1050806" y="207356"/>
                      <a:pt x="1124073" y="252493"/>
                    </a:cubicBezTo>
                    <a:lnTo>
                      <a:pt x="1124074" y="252493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475308" tIns="731520" rIns="475308" bIns="582340" numCol="1" spcCol="1270" anchor="ctr" anchorCtr="0">
                <a:noAutofit/>
              </a:bodyPr>
              <a:lstStyle/>
              <a:p>
                <a:pPr marL="0" marR="0" lvl="0" indent="0" algn="ctr" defTabSz="177791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" name="Oval 40"/>
              <p:cNvSpPr/>
              <p:nvPr/>
            </p:nvSpPr>
            <p:spPr>
              <a:xfrm>
                <a:off x="1376346" y="1909439"/>
                <a:ext cx="1382568" cy="1382568"/>
              </a:xfrm>
              <a:prstGeom prst="ellipse">
                <a:avLst/>
              </a:prstGeom>
              <a:grpFill/>
              <a:ln w="38100" cap="flat" cmpd="sng" algn="ctr">
                <a:solidFill>
                  <a:srgbClr val="A1C65B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89" name="Freeform 131"/>
            <p:cNvSpPr>
              <a:spLocks/>
            </p:cNvSpPr>
            <p:nvPr/>
          </p:nvSpPr>
          <p:spPr bwMode="auto">
            <a:xfrm>
              <a:off x="4267081" y="1959597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3" grpId="0"/>
      <p:bldP spid="67" grpId="0"/>
      <p:bldP spid="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87"/>
          <p:cNvGrpSpPr/>
          <p:nvPr/>
        </p:nvGrpSpPr>
        <p:grpSpPr>
          <a:xfrm>
            <a:off x="1008509" y="2100051"/>
            <a:ext cx="2743200" cy="3111289"/>
            <a:chOff x="1073783" y="1305084"/>
            <a:chExt cx="2057400" cy="2333466"/>
          </a:xfrm>
        </p:grpSpPr>
        <p:sp>
          <p:nvSpPr>
            <p:cNvPr id="81" name="Round Same Side Corner Rectangle 4"/>
            <p:cNvSpPr/>
            <p:nvPr/>
          </p:nvSpPr>
          <p:spPr>
            <a:xfrm>
              <a:off x="1073783" y="1504950"/>
              <a:ext cx="2057400" cy="609600"/>
            </a:xfrm>
            <a:prstGeom prst="round2SameRect">
              <a:avLst/>
            </a:prstGeom>
            <a:gradFill>
              <a:gsLst>
                <a:gs pos="2000">
                  <a:srgbClr val="7DC144"/>
                </a:gs>
                <a:gs pos="100000">
                  <a:srgbClr val="7DC144">
                    <a:lumMod val="75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" name="Round Same Side Corner Rectangle 5"/>
            <p:cNvSpPr/>
            <p:nvPr/>
          </p:nvSpPr>
          <p:spPr>
            <a:xfrm rot="10800000">
              <a:off x="1073783" y="2114550"/>
              <a:ext cx="2057400" cy="1524000"/>
            </a:xfrm>
            <a:prstGeom prst="round2SameRect">
              <a:avLst>
                <a:gd name="adj1" fmla="val 4584"/>
                <a:gd name="adj2" fmla="val 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" name="Folded Corner 6"/>
            <p:cNvSpPr/>
            <p:nvPr/>
          </p:nvSpPr>
          <p:spPr>
            <a:xfrm>
              <a:off x="1130933" y="2114550"/>
              <a:ext cx="1958339" cy="1447800"/>
            </a:xfrm>
            <a:prstGeom prst="foldedCorner">
              <a:avLst>
                <a:gd name="adj" fmla="val 35049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sx="98000" sy="98000" algn="tl" rotWithShape="0">
                <a:sysClr val="windowText" lastClr="000000">
                  <a:lumMod val="75000"/>
                  <a:lumOff val="25000"/>
                  <a:alpha val="85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4" name="Group 25"/>
            <p:cNvGrpSpPr/>
            <p:nvPr/>
          </p:nvGrpSpPr>
          <p:grpSpPr>
            <a:xfrm>
              <a:off x="1418274" y="1305084"/>
              <a:ext cx="1376359" cy="428622"/>
              <a:chOff x="3919541" y="1378744"/>
              <a:chExt cx="1376359" cy="428622"/>
            </a:xfrm>
          </p:grpSpPr>
          <p:grpSp>
            <p:nvGrpSpPr>
              <p:cNvPr id="85" name="Group 9"/>
              <p:cNvGrpSpPr/>
              <p:nvPr/>
            </p:nvGrpSpPr>
            <p:grpSpPr>
              <a:xfrm>
                <a:off x="3919541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01" name="Oval 8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7DC144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Rounded Rectangle 7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6" name="Group 10"/>
              <p:cNvGrpSpPr/>
              <p:nvPr/>
            </p:nvGrpSpPr>
            <p:grpSpPr>
              <a:xfrm>
                <a:off x="4164333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99" name="Oval 11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7DC144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Rounded Rectangle 12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7" name="Group 13"/>
              <p:cNvGrpSpPr/>
              <p:nvPr/>
            </p:nvGrpSpPr>
            <p:grpSpPr>
              <a:xfrm>
                <a:off x="4409125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97" name="Oval 14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7DC144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8" name="Rounded Rectangle 15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8" name="Group 16"/>
              <p:cNvGrpSpPr/>
              <p:nvPr/>
            </p:nvGrpSpPr>
            <p:grpSpPr>
              <a:xfrm>
                <a:off x="4653917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95" name="Oval 17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7DC144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Rounded Rectangle 18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9" name="Group 19"/>
              <p:cNvGrpSpPr/>
              <p:nvPr/>
            </p:nvGrpSpPr>
            <p:grpSpPr>
              <a:xfrm>
                <a:off x="4898709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93" name="Oval 20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7DC144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Rounded Rectangle 21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0" name="Group 22"/>
              <p:cNvGrpSpPr/>
              <p:nvPr/>
            </p:nvGrpSpPr>
            <p:grpSpPr>
              <a:xfrm>
                <a:off x="5143500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91" name="Oval 23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7DC144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Rounded Rectangle 24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03" name="Text Placeholder 3"/>
          <p:cNvSpPr txBox="1">
            <a:spLocks/>
          </p:cNvSpPr>
          <p:nvPr/>
        </p:nvSpPr>
        <p:spPr>
          <a:xfrm>
            <a:off x="1663087" y="2749081"/>
            <a:ext cx="1434047" cy="32823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33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September</a:t>
            </a:r>
          </a:p>
        </p:txBody>
      </p:sp>
      <p:sp>
        <p:nvSpPr>
          <p:cNvPr id="104" name="Text Placeholder 3"/>
          <p:cNvSpPr txBox="1">
            <a:spLocks/>
          </p:cNvSpPr>
          <p:nvPr/>
        </p:nvSpPr>
        <p:spPr>
          <a:xfrm>
            <a:off x="1462424" y="3306934"/>
            <a:ext cx="1686359" cy="164134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666" b="1" dirty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15</a:t>
            </a:r>
          </a:p>
        </p:txBody>
      </p:sp>
      <p:grpSp>
        <p:nvGrpSpPr>
          <p:cNvPr id="105" name="Group 88"/>
          <p:cNvGrpSpPr/>
          <p:nvPr/>
        </p:nvGrpSpPr>
        <p:grpSpPr>
          <a:xfrm>
            <a:off x="4293154" y="2100051"/>
            <a:ext cx="2743200" cy="3111289"/>
            <a:chOff x="3537267" y="1305084"/>
            <a:chExt cx="2057400" cy="2333466"/>
          </a:xfrm>
        </p:grpSpPr>
        <p:sp>
          <p:nvSpPr>
            <p:cNvPr id="106" name="Round Same Side Corner Rectangle 30"/>
            <p:cNvSpPr/>
            <p:nvPr/>
          </p:nvSpPr>
          <p:spPr>
            <a:xfrm>
              <a:off x="3537267" y="1504950"/>
              <a:ext cx="2057400" cy="609600"/>
            </a:xfrm>
            <a:prstGeom prst="round2SameRect">
              <a:avLst/>
            </a:prstGeom>
            <a:gradFill>
              <a:gsLst>
                <a:gs pos="2000">
                  <a:srgbClr val="34AB91"/>
                </a:gs>
                <a:gs pos="100000">
                  <a:srgbClr val="34AB91">
                    <a:lumMod val="75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" name="Round Same Side Corner Rectangle 31"/>
            <p:cNvSpPr/>
            <p:nvPr/>
          </p:nvSpPr>
          <p:spPr>
            <a:xfrm rot="10800000">
              <a:off x="3537267" y="2114550"/>
              <a:ext cx="2057400" cy="1524000"/>
            </a:xfrm>
            <a:prstGeom prst="round2SameRect">
              <a:avLst>
                <a:gd name="adj1" fmla="val 4584"/>
                <a:gd name="adj2" fmla="val 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8" name="Folded Corner 32"/>
            <p:cNvSpPr/>
            <p:nvPr/>
          </p:nvSpPr>
          <p:spPr>
            <a:xfrm>
              <a:off x="3594417" y="2114550"/>
              <a:ext cx="1958339" cy="1447800"/>
            </a:xfrm>
            <a:prstGeom prst="foldedCorner">
              <a:avLst>
                <a:gd name="adj" fmla="val 35049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sx="98000" sy="98000" algn="tl" rotWithShape="0">
                <a:sysClr val="windowText" lastClr="000000">
                  <a:lumMod val="75000"/>
                  <a:lumOff val="25000"/>
                  <a:alpha val="85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09" name="Group 33"/>
            <p:cNvGrpSpPr/>
            <p:nvPr/>
          </p:nvGrpSpPr>
          <p:grpSpPr>
            <a:xfrm>
              <a:off x="3881758" y="1305084"/>
              <a:ext cx="1376359" cy="428622"/>
              <a:chOff x="3919541" y="1378744"/>
              <a:chExt cx="1376359" cy="428622"/>
            </a:xfrm>
          </p:grpSpPr>
          <p:grpSp>
            <p:nvGrpSpPr>
              <p:cNvPr id="110" name="Group 37"/>
              <p:cNvGrpSpPr/>
              <p:nvPr/>
            </p:nvGrpSpPr>
            <p:grpSpPr>
              <a:xfrm>
                <a:off x="3919541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26" name="Oval 55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34AB9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Rounded Rectangle 56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1" name="Group 38"/>
              <p:cNvGrpSpPr/>
              <p:nvPr/>
            </p:nvGrpSpPr>
            <p:grpSpPr>
              <a:xfrm>
                <a:off x="4164333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24" name="Oval 53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34AB9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Rounded Rectangle 54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2" name="Group 39"/>
              <p:cNvGrpSpPr/>
              <p:nvPr/>
            </p:nvGrpSpPr>
            <p:grpSpPr>
              <a:xfrm>
                <a:off x="4409125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22" name="Oval 51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34AB9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23" name="Rounded Rectangle 52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3" name="Group 40"/>
              <p:cNvGrpSpPr/>
              <p:nvPr/>
            </p:nvGrpSpPr>
            <p:grpSpPr>
              <a:xfrm>
                <a:off x="4653917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20" name="Oval 49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34AB9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21" name="Rounded Rectangle 50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4" name="Group 41"/>
              <p:cNvGrpSpPr/>
              <p:nvPr/>
            </p:nvGrpSpPr>
            <p:grpSpPr>
              <a:xfrm>
                <a:off x="4898709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18" name="Oval 47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34AB9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19" name="Rounded Rectangle 48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5" name="Group 43"/>
              <p:cNvGrpSpPr/>
              <p:nvPr/>
            </p:nvGrpSpPr>
            <p:grpSpPr>
              <a:xfrm>
                <a:off x="5143500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16" name="Oval 45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34AB9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Rounded Rectangle 46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28" name="Text Placeholder 3"/>
          <p:cNvSpPr txBox="1">
            <a:spLocks/>
          </p:cNvSpPr>
          <p:nvPr/>
        </p:nvSpPr>
        <p:spPr>
          <a:xfrm>
            <a:off x="4990696" y="2749081"/>
            <a:ext cx="1348126" cy="32823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33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December</a:t>
            </a:r>
          </a:p>
        </p:txBody>
      </p:sp>
      <p:sp>
        <p:nvSpPr>
          <p:cNvPr id="129" name="Text Placeholder 3"/>
          <p:cNvSpPr txBox="1">
            <a:spLocks/>
          </p:cNvSpPr>
          <p:nvPr/>
        </p:nvSpPr>
        <p:spPr>
          <a:xfrm>
            <a:off x="4747069" y="3306934"/>
            <a:ext cx="1686359" cy="164134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666" b="1" dirty="0">
                <a:solidFill>
                  <a:srgbClr val="34AB9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12</a:t>
            </a:r>
          </a:p>
        </p:txBody>
      </p:sp>
      <p:grpSp>
        <p:nvGrpSpPr>
          <p:cNvPr id="130" name="Group 89"/>
          <p:cNvGrpSpPr/>
          <p:nvPr/>
        </p:nvGrpSpPr>
        <p:grpSpPr>
          <a:xfrm>
            <a:off x="7577799" y="2100051"/>
            <a:ext cx="2743200" cy="3111289"/>
            <a:chOff x="6000750" y="1305084"/>
            <a:chExt cx="2057400" cy="2333466"/>
          </a:xfrm>
        </p:grpSpPr>
        <p:sp>
          <p:nvSpPr>
            <p:cNvPr id="131" name="Round Same Side Corner Rectangle 58"/>
            <p:cNvSpPr/>
            <p:nvPr/>
          </p:nvSpPr>
          <p:spPr>
            <a:xfrm>
              <a:off x="6000750" y="1504950"/>
              <a:ext cx="2057400" cy="609600"/>
            </a:xfrm>
            <a:prstGeom prst="round2SameRect">
              <a:avLst/>
            </a:prstGeom>
            <a:gradFill>
              <a:gsLst>
                <a:gs pos="2000">
                  <a:srgbClr val="A1C65B"/>
                </a:gs>
                <a:gs pos="100000">
                  <a:srgbClr val="A1C65B">
                    <a:lumMod val="75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2" name="Round Same Side Corner Rectangle 59"/>
            <p:cNvSpPr/>
            <p:nvPr/>
          </p:nvSpPr>
          <p:spPr>
            <a:xfrm rot="10800000">
              <a:off x="6000750" y="2114550"/>
              <a:ext cx="2057400" cy="1524000"/>
            </a:xfrm>
            <a:prstGeom prst="round2SameRect">
              <a:avLst>
                <a:gd name="adj1" fmla="val 4584"/>
                <a:gd name="adj2" fmla="val 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3" name="Folded Corner 60"/>
            <p:cNvSpPr/>
            <p:nvPr/>
          </p:nvSpPr>
          <p:spPr>
            <a:xfrm>
              <a:off x="6057900" y="2114550"/>
              <a:ext cx="1958339" cy="1447800"/>
            </a:xfrm>
            <a:prstGeom prst="foldedCorner">
              <a:avLst>
                <a:gd name="adj" fmla="val 35049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sx="98000" sy="98000" algn="tl" rotWithShape="0">
                <a:sysClr val="windowText" lastClr="000000">
                  <a:lumMod val="75000"/>
                  <a:lumOff val="25000"/>
                  <a:alpha val="85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34" name="Group 61"/>
            <p:cNvGrpSpPr/>
            <p:nvPr/>
          </p:nvGrpSpPr>
          <p:grpSpPr>
            <a:xfrm>
              <a:off x="6345241" y="1305084"/>
              <a:ext cx="1376359" cy="428622"/>
              <a:chOff x="3919541" y="1378744"/>
              <a:chExt cx="1376359" cy="428622"/>
            </a:xfrm>
          </p:grpSpPr>
          <p:grpSp>
            <p:nvGrpSpPr>
              <p:cNvPr id="135" name="Group 64"/>
              <p:cNvGrpSpPr/>
              <p:nvPr/>
            </p:nvGrpSpPr>
            <p:grpSpPr>
              <a:xfrm>
                <a:off x="3919541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51" name="Oval 80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A1C65B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Rounded Rectangle 81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6" name="Group 65"/>
              <p:cNvGrpSpPr/>
              <p:nvPr/>
            </p:nvGrpSpPr>
            <p:grpSpPr>
              <a:xfrm>
                <a:off x="4164333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49" name="Oval 78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A1C65B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50" name="Rounded Rectangle 79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7" name="Group 66"/>
              <p:cNvGrpSpPr/>
              <p:nvPr/>
            </p:nvGrpSpPr>
            <p:grpSpPr>
              <a:xfrm>
                <a:off x="4409125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47" name="Oval 76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A1C65B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48" name="Rounded Rectangle 77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8" name="Group 67"/>
              <p:cNvGrpSpPr/>
              <p:nvPr/>
            </p:nvGrpSpPr>
            <p:grpSpPr>
              <a:xfrm>
                <a:off x="4653917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45" name="Oval 74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A1C65B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Rounded Rectangle 75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9" name="Group 68"/>
              <p:cNvGrpSpPr/>
              <p:nvPr/>
            </p:nvGrpSpPr>
            <p:grpSpPr>
              <a:xfrm>
                <a:off x="4898709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43" name="Oval 72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A1C65B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44" name="Rounded Rectangle 73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0" name="Group 69"/>
              <p:cNvGrpSpPr/>
              <p:nvPr/>
            </p:nvGrpSpPr>
            <p:grpSpPr>
              <a:xfrm>
                <a:off x="5143500" y="1378744"/>
                <a:ext cx="152400" cy="428622"/>
                <a:chOff x="3919541" y="1390650"/>
                <a:chExt cx="152400" cy="428622"/>
              </a:xfrm>
            </p:grpSpPr>
            <p:sp>
              <p:nvSpPr>
                <p:cNvPr id="141" name="Oval 70"/>
                <p:cNvSpPr/>
                <p:nvPr/>
              </p:nvSpPr>
              <p:spPr>
                <a:xfrm>
                  <a:off x="3919541" y="1666872"/>
                  <a:ext cx="152400" cy="152400"/>
                </a:xfrm>
                <a:prstGeom prst="ellipse">
                  <a:avLst/>
                </a:prstGeom>
                <a:solidFill>
                  <a:srgbClr val="A1C65B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42" name="Rounded Rectangle 71"/>
                <p:cNvSpPr/>
                <p:nvPr/>
              </p:nvSpPr>
              <p:spPr>
                <a:xfrm>
                  <a:off x="3957641" y="1390650"/>
                  <a:ext cx="76200" cy="381000"/>
                </a:xfrm>
                <a:prstGeom prst="roundRect">
                  <a:avLst>
                    <a:gd name="adj" fmla="val 38542"/>
                  </a:avLst>
                </a:prstGeom>
                <a:gradFill>
                  <a:gsLst>
                    <a:gs pos="200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" lastClr="FFFFFF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56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53" name="Text Placeholder 3"/>
          <p:cNvSpPr txBox="1">
            <a:spLocks/>
          </p:cNvSpPr>
          <p:nvPr/>
        </p:nvSpPr>
        <p:spPr>
          <a:xfrm>
            <a:off x="8369593" y="2749081"/>
            <a:ext cx="1159613" cy="32823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33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February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8031713" y="3306934"/>
            <a:ext cx="1686359" cy="164134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666" b="1" dirty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14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1081623" y="5367710"/>
            <a:ext cx="2596969" cy="131286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Title Goes Here</a:t>
            </a:r>
            <a:r>
              <a:rPr lang="en-US" sz="1333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/>
            </a:r>
            <a:br>
              <a:rPr lang="en-US" sz="1333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</a:b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1333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4399713" y="5455793"/>
            <a:ext cx="2596969" cy="131286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34AB9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Title Goes Here</a:t>
            </a:r>
            <a:r>
              <a:rPr lang="en-US" sz="1333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/>
            </a:r>
            <a:br>
              <a:rPr lang="en-US" sz="1333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</a:b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1333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7724030" y="5455793"/>
            <a:ext cx="2596969" cy="131286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Title Goes Here</a:t>
            </a:r>
            <a:r>
              <a:rPr lang="en-US" sz="1333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/>
            </a:r>
            <a:br>
              <a:rPr lang="en-US" sz="1333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</a:b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  <a:p>
            <a:pPr defTabSz="1219139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1333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28" grpId="0"/>
      <p:bldP spid="129" grpId="0"/>
      <p:bldP spid="153" grpId="0"/>
      <p:bldP spid="154" grpId="0"/>
      <p:bldP spid="155" grpId="0"/>
      <p:bldP spid="156" grpId="0"/>
      <p:bldP spid="1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25"/>
          <p:cNvSpPr txBox="1"/>
          <p:nvPr/>
        </p:nvSpPr>
        <p:spPr>
          <a:xfrm>
            <a:off x="504453" y="4519367"/>
            <a:ext cx="2633455" cy="12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67" b="1" dirty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Web Design</a:t>
            </a:r>
          </a:p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sp>
        <p:nvSpPr>
          <p:cNvPr id="15" name="Sev01"/>
          <p:cNvSpPr/>
          <p:nvPr/>
        </p:nvSpPr>
        <p:spPr>
          <a:xfrm>
            <a:off x="1014685" y="2788686"/>
            <a:ext cx="1612996" cy="1612996"/>
          </a:xfrm>
          <a:prstGeom prst="ellipse">
            <a:avLst/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333" b="0" i="0" u="none" strike="noStrike" kern="0" cap="none" spc="0" normalizeH="0" baseline="0" noProof="0" dirty="0" smtClean="0">
              <a:ln>
                <a:noFill/>
              </a:ln>
              <a:solidFill>
                <a:srgbClr val="7DC144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6" name="TextBox 29"/>
          <p:cNvSpPr txBox="1"/>
          <p:nvPr/>
        </p:nvSpPr>
        <p:spPr>
          <a:xfrm>
            <a:off x="3176157" y="4519367"/>
            <a:ext cx="2688329" cy="12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67" b="1" dirty="0">
                <a:solidFill>
                  <a:srgbClr val="34AB9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Mobile Apps</a:t>
            </a:r>
          </a:p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sp>
        <p:nvSpPr>
          <p:cNvPr id="17" name="Sev02"/>
          <p:cNvSpPr/>
          <p:nvPr/>
        </p:nvSpPr>
        <p:spPr>
          <a:xfrm>
            <a:off x="3713823" y="2788686"/>
            <a:ext cx="1612996" cy="1612996"/>
          </a:xfrm>
          <a:prstGeom prst="ellipse">
            <a:avLst/>
          </a:prstGeom>
          <a:solidFill>
            <a:srgbClr val="34AB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0" b="0" i="0" u="none" strike="noStrike" kern="0" cap="none" spc="0" normalizeH="0" baseline="0" noProof="0" dirty="0" smtClean="0">
              <a:ln>
                <a:noFill/>
              </a:ln>
              <a:solidFill>
                <a:srgbClr val="34AB91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8" name="TextBox 34"/>
          <p:cNvSpPr txBox="1"/>
          <p:nvPr/>
        </p:nvSpPr>
        <p:spPr>
          <a:xfrm>
            <a:off x="5902734" y="4519367"/>
            <a:ext cx="2666389" cy="12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67" b="1" dirty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Data Analysis</a:t>
            </a:r>
          </a:p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sp>
        <p:nvSpPr>
          <p:cNvPr id="19" name="Sev03"/>
          <p:cNvSpPr/>
          <p:nvPr/>
        </p:nvSpPr>
        <p:spPr>
          <a:xfrm>
            <a:off x="6429433" y="2788686"/>
            <a:ext cx="1612996" cy="1612996"/>
          </a:xfrm>
          <a:prstGeom prst="ellipse">
            <a:avLst/>
          </a:prstGeom>
          <a:solidFill>
            <a:srgbClr val="A1C6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333" b="0" i="0" u="none" strike="noStrike" kern="0" cap="none" spc="0" normalizeH="0" baseline="0" noProof="0" dirty="0" smtClean="0">
              <a:ln>
                <a:noFill/>
              </a:ln>
              <a:solidFill>
                <a:srgbClr val="A1C65B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0" name="TextBox 38"/>
          <p:cNvSpPr txBox="1"/>
          <p:nvPr/>
        </p:nvSpPr>
        <p:spPr>
          <a:xfrm>
            <a:off x="8607375" y="4519367"/>
            <a:ext cx="2556644" cy="12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67" b="1" dirty="0">
                <a:solidFill>
                  <a:srgbClr val="CCD86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Management</a:t>
            </a:r>
          </a:p>
          <a:p>
            <a:pPr algn="ctr" defTabSz="121913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333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</a:t>
            </a:r>
            <a:r>
              <a:rPr lang="zh-CN" altLang="en-US" sz="1333" dirty="0" smtClean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部</a:t>
            </a:r>
            <a:endParaRPr lang="zh-CN" altLang="en-US" sz="1333" dirty="0">
              <a:solidFill>
                <a:prstClr val="white">
                  <a:lumMod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1" name="Sev04"/>
          <p:cNvSpPr/>
          <p:nvPr/>
        </p:nvSpPr>
        <p:spPr>
          <a:xfrm>
            <a:off x="9079199" y="2788686"/>
            <a:ext cx="1612996" cy="1612996"/>
          </a:xfrm>
          <a:prstGeom prst="ellipse">
            <a:avLst/>
          </a:prstGeom>
          <a:solidFill>
            <a:srgbClr val="CCD8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333" b="0" i="0" u="none" strike="noStrike" kern="0" cap="none" spc="0" normalizeH="0" baseline="0" noProof="0" dirty="0" smtClean="0">
              <a:ln>
                <a:noFill/>
              </a:ln>
              <a:solidFill>
                <a:srgbClr val="CCD861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2" name="Freeform 52"/>
          <p:cNvSpPr>
            <a:spLocks noEditPoints="1"/>
          </p:cNvSpPr>
          <p:nvPr/>
        </p:nvSpPr>
        <p:spPr bwMode="auto">
          <a:xfrm>
            <a:off x="9576902" y="3262964"/>
            <a:ext cx="617591" cy="66444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3" name="Freeform 42"/>
          <p:cNvSpPr>
            <a:spLocks noEditPoints="1"/>
          </p:cNvSpPr>
          <p:nvPr/>
        </p:nvSpPr>
        <p:spPr bwMode="auto">
          <a:xfrm>
            <a:off x="1484700" y="3305556"/>
            <a:ext cx="672960" cy="579257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4" name="Freeform 178"/>
          <p:cNvSpPr>
            <a:spLocks noEditPoints="1"/>
          </p:cNvSpPr>
          <p:nvPr/>
        </p:nvSpPr>
        <p:spPr bwMode="auto">
          <a:xfrm>
            <a:off x="6899448" y="3341757"/>
            <a:ext cx="672960" cy="50685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5" name="Freeform 86"/>
          <p:cNvSpPr>
            <a:spLocks noEditPoints="1"/>
          </p:cNvSpPr>
          <p:nvPr/>
        </p:nvSpPr>
        <p:spPr bwMode="auto">
          <a:xfrm>
            <a:off x="4289893" y="3207482"/>
            <a:ext cx="460857" cy="775404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3"/>
          <p:cNvGrpSpPr/>
          <p:nvPr/>
        </p:nvGrpSpPr>
        <p:grpSpPr>
          <a:xfrm>
            <a:off x="6782395" y="3051405"/>
            <a:ext cx="933715" cy="1059799"/>
            <a:chOff x="6967515" y="2677835"/>
            <a:chExt cx="933715" cy="1059799"/>
          </a:xfrm>
        </p:grpSpPr>
        <p:sp>
          <p:nvSpPr>
            <p:cNvPr id="67" name="Freeform 75"/>
            <p:cNvSpPr>
              <a:spLocks/>
            </p:cNvSpPr>
            <p:nvPr/>
          </p:nvSpPr>
          <p:spPr bwMode="auto">
            <a:xfrm rot="5400000">
              <a:off x="6639239" y="3006111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rgbClr val="34AB91">
                <a:lumMod val="20000"/>
                <a:lumOff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" name="Freeform 76"/>
            <p:cNvSpPr>
              <a:spLocks/>
            </p:cNvSpPr>
            <p:nvPr/>
          </p:nvSpPr>
          <p:spPr bwMode="auto">
            <a:xfrm rot="5400000">
              <a:off x="7271370" y="2576173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rgbClr val="34AB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" name="Freeform 77"/>
            <p:cNvSpPr>
              <a:spLocks/>
            </p:cNvSpPr>
            <p:nvPr/>
          </p:nvSpPr>
          <p:spPr bwMode="auto">
            <a:xfrm rot="5400000">
              <a:off x="7269667" y="3106072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rgbClr val="34AB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" name="Freeform 83"/>
            <p:cNvSpPr>
              <a:spLocks/>
            </p:cNvSpPr>
            <p:nvPr/>
          </p:nvSpPr>
          <p:spPr bwMode="auto">
            <a:xfrm rot="5400000">
              <a:off x="7630884" y="2941365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" name="Freeform 88"/>
            <p:cNvSpPr>
              <a:spLocks/>
            </p:cNvSpPr>
            <p:nvPr/>
          </p:nvSpPr>
          <p:spPr bwMode="auto">
            <a:xfrm rot="5400000">
              <a:off x="7209464" y="3045868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" name="Freeform 89"/>
            <p:cNvSpPr>
              <a:spLocks/>
            </p:cNvSpPr>
            <p:nvPr/>
          </p:nvSpPr>
          <p:spPr bwMode="auto">
            <a:xfrm rot="5400000">
              <a:off x="6743742" y="3103799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3" name="Group 10"/>
          <p:cNvGrpSpPr/>
          <p:nvPr/>
        </p:nvGrpSpPr>
        <p:grpSpPr>
          <a:xfrm>
            <a:off x="4089169" y="3051406"/>
            <a:ext cx="933713" cy="1059798"/>
            <a:chOff x="4274289" y="2677836"/>
            <a:chExt cx="933713" cy="1059798"/>
          </a:xfrm>
        </p:grpSpPr>
        <p:sp>
          <p:nvSpPr>
            <p:cNvPr id="74" name="Freeform 69"/>
            <p:cNvSpPr>
              <a:spLocks/>
            </p:cNvSpPr>
            <p:nvPr/>
          </p:nvSpPr>
          <p:spPr bwMode="auto">
            <a:xfrm rot="5400000">
              <a:off x="4475912" y="3005544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rgbClr val="34AB91">
                <a:lumMod val="20000"/>
                <a:lumOff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 rot="5400000">
              <a:off x="4375953" y="2576173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rgbClr val="34AB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 rot="5400000">
              <a:off x="4374249" y="3106072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34AB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Freeform 85"/>
            <p:cNvSpPr>
              <a:spLocks/>
            </p:cNvSpPr>
            <p:nvPr/>
          </p:nvSpPr>
          <p:spPr bwMode="auto">
            <a:xfrm rot="5400000">
              <a:off x="4535547" y="2941365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" name="Freeform 92"/>
            <p:cNvSpPr>
              <a:spLocks/>
            </p:cNvSpPr>
            <p:nvPr/>
          </p:nvSpPr>
          <p:spPr bwMode="auto">
            <a:xfrm rot="5400000">
              <a:off x="3906257" y="3045868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" name="Freeform 93"/>
            <p:cNvSpPr>
              <a:spLocks/>
            </p:cNvSpPr>
            <p:nvPr/>
          </p:nvSpPr>
          <p:spPr bwMode="auto">
            <a:xfrm rot="5400000">
              <a:off x="4371976" y="3103799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80" name="Freeform 87"/>
          <p:cNvSpPr>
            <a:spLocks/>
          </p:cNvSpPr>
          <p:nvPr/>
        </p:nvSpPr>
        <p:spPr bwMode="auto">
          <a:xfrm rot="5400000">
            <a:off x="5893552" y="3216680"/>
            <a:ext cx="9087" cy="728114"/>
          </a:xfrm>
          <a:custGeom>
            <a:avLst/>
            <a:gdLst>
              <a:gd name="T0" fmla="*/ 8 w 8"/>
              <a:gd name="T1" fmla="*/ 640 h 641"/>
              <a:gd name="T2" fmla="*/ 3 w 8"/>
              <a:gd name="T3" fmla="*/ 641 h 641"/>
              <a:gd name="T4" fmla="*/ 0 w 8"/>
              <a:gd name="T5" fmla="*/ 640 h 641"/>
              <a:gd name="T6" fmla="*/ 0 w 8"/>
              <a:gd name="T7" fmla="*/ 0 h 641"/>
              <a:gd name="T8" fmla="*/ 3 w 8"/>
              <a:gd name="T9" fmla="*/ 0 h 641"/>
              <a:gd name="T10" fmla="*/ 8 w 8"/>
              <a:gd name="T11" fmla="*/ 0 h 641"/>
              <a:gd name="T12" fmla="*/ 8 w 8"/>
              <a:gd name="T13" fmla="*/ 640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641">
                <a:moveTo>
                  <a:pt x="8" y="640"/>
                </a:moveTo>
                <a:lnTo>
                  <a:pt x="3" y="641"/>
                </a:lnTo>
                <a:lnTo>
                  <a:pt x="0" y="640"/>
                </a:lnTo>
                <a:lnTo>
                  <a:pt x="0" y="0"/>
                </a:lnTo>
                <a:lnTo>
                  <a:pt x="3" y="0"/>
                </a:lnTo>
                <a:lnTo>
                  <a:pt x="8" y="0"/>
                </a:lnTo>
                <a:lnTo>
                  <a:pt x="8" y="640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81" name="Group 18"/>
          <p:cNvGrpSpPr/>
          <p:nvPr/>
        </p:nvGrpSpPr>
        <p:grpSpPr>
          <a:xfrm>
            <a:off x="4799108" y="2732217"/>
            <a:ext cx="829211" cy="1697040"/>
            <a:chOff x="4984228" y="2358647"/>
            <a:chExt cx="829211" cy="1697040"/>
          </a:xfrm>
        </p:grpSpPr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4911532" y="2431345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rgbClr val="CCD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 rot="5400000">
              <a:off x="4910395" y="3279865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CCD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 rot="5400000">
              <a:off x="5267069" y="2919783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" name="Freeform 94"/>
            <p:cNvSpPr>
              <a:spLocks/>
            </p:cNvSpPr>
            <p:nvPr/>
          </p:nvSpPr>
          <p:spPr bwMode="auto">
            <a:xfrm rot="5400000">
              <a:off x="4268041" y="3074834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" name="Freeform 72"/>
            <p:cNvSpPr>
              <a:spLocks/>
            </p:cNvSpPr>
            <p:nvPr/>
          </p:nvSpPr>
          <p:spPr bwMode="auto">
            <a:xfrm rot="5400000">
              <a:off x="4837698" y="3079946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rgbClr val="CCD861">
                <a:lumMod val="20000"/>
                <a:lumOff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" name="Freeform 95"/>
            <p:cNvSpPr>
              <a:spLocks/>
            </p:cNvSpPr>
            <p:nvPr/>
          </p:nvSpPr>
          <p:spPr bwMode="auto">
            <a:xfrm rot="5400000">
              <a:off x="4768408" y="3137877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8" name="Group 25"/>
          <p:cNvGrpSpPr/>
          <p:nvPr/>
        </p:nvGrpSpPr>
        <p:grpSpPr>
          <a:xfrm>
            <a:off x="6122437" y="2413027"/>
            <a:ext cx="882597" cy="2335417"/>
            <a:chOff x="6307557" y="2039457"/>
            <a:chExt cx="882597" cy="2335417"/>
          </a:xfrm>
        </p:grpSpPr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6416035" y="2431913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rgbClr val="A1C6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 rot="5400000">
              <a:off x="6414899" y="3280433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rgbClr val="A1C6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 rot="5400000">
              <a:off x="6898226" y="2919783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 rot="5400000">
              <a:off x="6209869" y="3075402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" name="Freeform 78"/>
            <p:cNvSpPr>
              <a:spLocks/>
            </p:cNvSpPr>
            <p:nvPr/>
          </p:nvSpPr>
          <p:spPr bwMode="auto">
            <a:xfrm rot="5400000">
              <a:off x="5639645" y="3079946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rgbClr val="A1C65B">
                <a:lumMod val="20000"/>
                <a:lumOff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" name="Freeform 91"/>
            <p:cNvSpPr>
              <a:spLocks/>
            </p:cNvSpPr>
            <p:nvPr/>
          </p:nvSpPr>
          <p:spPr bwMode="auto">
            <a:xfrm rot="5400000">
              <a:off x="5710071" y="3137877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 rot="5400000">
              <a:off x="5209706" y="3137308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ysClr val="window" lastClr="FFFFFF">
                <a:alpha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96" name="Freeform 97"/>
          <p:cNvSpPr>
            <a:spLocks/>
          </p:cNvSpPr>
          <p:nvPr/>
        </p:nvSpPr>
        <p:spPr bwMode="auto">
          <a:xfrm rot="5400000">
            <a:off x="4433916" y="3513150"/>
            <a:ext cx="2335417" cy="135173"/>
          </a:xfrm>
          <a:custGeom>
            <a:avLst/>
            <a:gdLst>
              <a:gd name="T0" fmla="*/ 1027 w 2056"/>
              <a:gd name="T1" fmla="*/ 119 h 119"/>
              <a:gd name="T2" fmla="*/ 0 w 2056"/>
              <a:gd name="T3" fmla="*/ 10 h 119"/>
              <a:gd name="T4" fmla="*/ 0 w 2056"/>
              <a:gd name="T5" fmla="*/ 0 h 119"/>
              <a:gd name="T6" fmla="*/ 1027 w 2056"/>
              <a:gd name="T7" fmla="*/ 104 h 119"/>
              <a:gd name="T8" fmla="*/ 2056 w 2056"/>
              <a:gd name="T9" fmla="*/ 0 h 119"/>
              <a:gd name="T10" fmla="*/ 2056 w 2056"/>
              <a:gd name="T11" fmla="*/ 10 h 119"/>
              <a:gd name="T12" fmla="*/ 1027 w 2056"/>
              <a:gd name="T13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19">
                <a:moveTo>
                  <a:pt x="1027" y="119"/>
                </a:moveTo>
                <a:lnTo>
                  <a:pt x="0" y="10"/>
                </a:lnTo>
                <a:lnTo>
                  <a:pt x="0" y="0"/>
                </a:lnTo>
                <a:lnTo>
                  <a:pt x="1027" y="104"/>
                </a:lnTo>
                <a:lnTo>
                  <a:pt x="2056" y="0"/>
                </a:lnTo>
                <a:lnTo>
                  <a:pt x="2056" y="10"/>
                </a:lnTo>
                <a:lnTo>
                  <a:pt x="1027" y="119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97" name="Group 34"/>
          <p:cNvGrpSpPr/>
          <p:nvPr/>
        </p:nvGrpSpPr>
        <p:grpSpPr>
          <a:xfrm>
            <a:off x="4620772" y="5340987"/>
            <a:ext cx="2771604" cy="1283650"/>
            <a:chOff x="4805892" y="4967417"/>
            <a:chExt cx="2771604" cy="1283650"/>
          </a:xfrm>
        </p:grpSpPr>
        <p:sp>
          <p:nvSpPr>
            <p:cNvPr id="98" name="TextBox 35"/>
            <p:cNvSpPr txBox="1"/>
            <p:nvPr/>
          </p:nvSpPr>
          <p:spPr>
            <a:xfrm>
              <a:off x="5068212" y="4967417"/>
              <a:ext cx="2054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HEAD CONCEPT</a:t>
              </a:r>
              <a:endParaRPr 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" name="Rectangle 36"/>
            <p:cNvSpPr/>
            <p:nvPr/>
          </p:nvSpPr>
          <p:spPr>
            <a:xfrm>
              <a:off x="4805892" y="5296960"/>
              <a:ext cx="277160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grpSp>
        <p:nvGrpSpPr>
          <p:cNvPr id="100" name="Group 37"/>
          <p:cNvGrpSpPr/>
          <p:nvPr/>
        </p:nvGrpSpPr>
        <p:grpSpPr>
          <a:xfrm>
            <a:off x="5534039" y="2406723"/>
            <a:ext cx="728114" cy="2341722"/>
            <a:chOff x="5719159" y="2033153"/>
            <a:chExt cx="728114" cy="2341722"/>
          </a:xfrm>
        </p:grpSpPr>
        <p:sp>
          <p:nvSpPr>
            <p:cNvPr id="101" name="Freeform 81"/>
            <p:cNvSpPr>
              <a:spLocks/>
            </p:cNvSpPr>
            <p:nvPr/>
          </p:nvSpPr>
          <p:spPr bwMode="auto">
            <a:xfrm rot="5400000">
              <a:off x="5499929" y="2252383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rgbClr val="7DC144"/>
            </a:solidFill>
            <a:ln w="6350">
              <a:solidFill>
                <a:srgbClr val="CCD861">
                  <a:lumMod val="60000"/>
                  <a:lumOff val="40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 rot="5400000">
              <a:off x="5498793" y="3426396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rgbClr val="7DC144"/>
            </a:solidFill>
            <a:ln>
              <a:solidFill>
                <a:srgbClr val="CCD861">
                  <a:lumMod val="60000"/>
                  <a:lumOff val="40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3" name="Group 2177"/>
          <p:cNvGrpSpPr/>
          <p:nvPr/>
        </p:nvGrpSpPr>
        <p:grpSpPr>
          <a:xfrm>
            <a:off x="6911468" y="2387627"/>
            <a:ext cx="1597538" cy="783910"/>
            <a:chOff x="33075" y="0"/>
            <a:chExt cx="3467959" cy="1461013"/>
          </a:xfrm>
        </p:grpSpPr>
        <p:sp>
          <p:nvSpPr>
            <p:cNvPr id="104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105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</p:grpSp>
      <p:grpSp>
        <p:nvGrpSpPr>
          <p:cNvPr id="106" name="Group 2177"/>
          <p:cNvGrpSpPr/>
          <p:nvPr/>
        </p:nvGrpSpPr>
        <p:grpSpPr>
          <a:xfrm flipH="1">
            <a:off x="3292030" y="2616227"/>
            <a:ext cx="933447" cy="783910"/>
            <a:chOff x="33075" y="0"/>
            <a:chExt cx="3467959" cy="1461013"/>
          </a:xfrm>
        </p:grpSpPr>
        <p:sp>
          <p:nvSpPr>
            <p:cNvPr id="107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108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</p:grpSp>
      <p:grpSp>
        <p:nvGrpSpPr>
          <p:cNvPr id="109" name="Group 46"/>
          <p:cNvGrpSpPr/>
          <p:nvPr/>
        </p:nvGrpSpPr>
        <p:grpSpPr>
          <a:xfrm>
            <a:off x="8607515" y="2362505"/>
            <a:ext cx="2251479" cy="1043012"/>
            <a:chOff x="8305761" y="2653556"/>
            <a:chExt cx="2251479" cy="1043012"/>
          </a:xfrm>
        </p:grpSpPr>
        <p:sp>
          <p:nvSpPr>
            <p:cNvPr id="110" name="Text Placeholder 2"/>
            <p:cNvSpPr txBox="1">
              <a:spLocks/>
            </p:cNvSpPr>
            <p:nvPr/>
          </p:nvSpPr>
          <p:spPr>
            <a:xfrm>
              <a:off x="8305761" y="2653556"/>
              <a:ext cx="2251479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id-ID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Concept 3</a:t>
              </a:r>
              <a:endParaRPr 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" name="TextBox 48"/>
            <p:cNvSpPr txBox="1"/>
            <p:nvPr/>
          </p:nvSpPr>
          <p:spPr>
            <a:xfrm>
              <a:off x="8387935" y="2957904"/>
              <a:ext cx="1993890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grpSp>
        <p:nvGrpSpPr>
          <p:cNvPr id="112" name="Group 49"/>
          <p:cNvGrpSpPr/>
          <p:nvPr/>
        </p:nvGrpSpPr>
        <p:grpSpPr>
          <a:xfrm>
            <a:off x="864493" y="2601517"/>
            <a:ext cx="2311453" cy="1052537"/>
            <a:chOff x="1668927" y="2644031"/>
            <a:chExt cx="2311453" cy="1052537"/>
          </a:xfrm>
        </p:grpSpPr>
        <p:sp>
          <p:nvSpPr>
            <p:cNvPr id="113" name="Text Placeholder 2"/>
            <p:cNvSpPr txBox="1">
              <a:spLocks/>
            </p:cNvSpPr>
            <p:nvPr/>
          </p:nvSpPr>
          <p:spPr>
            <a:xfrm>
              <a:off x="1728901" y="2644031"/>
              <a:ext cx="2251479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Concept 1</a:t>
              </a:r>
              <a:endParaRPr 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" name="TextBox 51"/>
            <p:cNvSpPr txBox="1"/>
            <p:nvPr/>
          </p:nvSpPr>
          <p:spPr>
            <a:xfrm>
              <a:off x="1668927" y="2957904"/>
              <a:ext cx="2203747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grpSp>
        <p:nvGrpSpPr>
          <p:cNvPr id="115" name="Group 2177"/>
          <p:cNvGrpSpPr/>
          <p:nvPr/>
        </p:nvGrpSpPr>
        <p:grpSpPr>
          <a:xfrm rot="5400000">
            <a:off x="5673599" y="4461537"/>
            <a:ext cx="448992" cy="783910"/>
            <a:chOff x="33075" y="0"/>
            <a:chExt cx="3467959" cy="1461013"/>
          </a:xfrm>
        </p:grpSpPr>
        <p:sp>
          <p:nvSpPr>
            <p:cNvPr id="116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117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</p:grpSp>
      <p:grpSp>
        <p:nvGrpSpPr>
          <p:cNvPr id="118" name="Group 2177"/>
          <p:cNvGrpSpPr/>
          <p:nvPr/>
        </p:nvGrpSpPr>
        <p:grpSpPr>
          <a:xfrm>
            <a:off x="7612284" y="3777485"/>
            <a:ext cx="896722" cy="783910"/>
            <a:chOff x="33075" y="0"/>
            <a:chExt cx="3467959" cy="1461013"/>
          </a:xfrm>
        </p:grpSpPr>
        <p:sp>
          <p:nvSpPr>
            <p:cNvPr id="119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120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</p:grpSp>
      <p:grpSp>
        <p:nvGrpSpPr>
          <p:cNvPr id="121" name="Group 2177"/>
          <p:cNvGrpSpPr/>
          <p:nvPr/>
        </p:nvGrpSpPr>
        <p:grpSpPr>
          <a:xfrm flipH="1">
            <a:off x="3292529" y="4006085"/>
            <a:ext cx="1597538" cy="783910"/>
            <a:chOff x="33075" y="0"/>
            <a:chExt cx="3467959" cy="1461013"/>
          </a:xfrm>
        </p:grpSpPr>
        <p:sp>
          <p:nvSpPr>
            <p:cNvPr id="122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  <p:sp>
          <p:nvSpPr>
            <p:cNvPr id="123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ysClr val="window" lastClr="FFFFFF">
                  <a:lumMod val="50000"/>
                </a:sys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ea typeface="Helvetica Light"/>
                <a:cs typeface="+mn-ea"/>
                <a:sym typeface="+mn-lt"/>
              </a:endParaRPr>
            </a:p>
          </p:txBody>
        </p:sp>
      </p:grpSp>
      <p:grpSp>
        <p:nvGrpSpPr>
          <p:cNvPr id="124" name="Group 61"/>
          <p:cNvGrpSpPr/>
          <p:nvPr/>
        </p:nvGrpSpPr>
        <p:grpSpPr>
          <a:xfrm>
            <a:off x="8607515" y="3775233"/>
            <a:ext cx="2251479" cy="1043012"/>
            <a:chOff x="8305761" y="2653556"/>
            <a:chExt cx="2251479" cy="1043012"/>
          </a:xfrm>
        </p:grpSpPr>
        <p:sp>
          <p:nvSpPr>
            <p:cNvPr id="125" name="Text Placeholder 2"/>
            <p:cNvSpPr txBox="1">
              <a:spLocks/>
            </p:cNvSpPr>
            <p:nvPr/>
          </p:nvSpPr>
          <p:spPr>
            <a:xfrm>
              <a:off x="8305761" y="2653556"/>
              <a:ext cx="2251479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id-ID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Concept 4</a:t>
              </a:r>
              <a:endParaRPr 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6" name="TextBox 63"/>
            <p:cNvSpPr txBox="1"/>
            <p:nvPr/>
          </p:nvSpPr>
          <p:spPr>
            <a:xfrm>
              <a:off x="8387935" y="2957904"/>
              <a:ext cx="2059603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grpSp>
        <p:nvGrpSpPr>
          <p:cNvPr id="127" name="Group 64"/>
          <p:cNvGrpSpPr/>
          <p:nvPr/>
        </p:nvGrpSpPr>
        <p:grpSpPr>
          <a:xfrm>
            <a:off x="924467" y="3998923"/>
            <a:ext cx="2251479" cy="1237203"/>
            <a:chOff x="1728901" y="2644031"/>
            <a:chExt cx="2251479" cy="1237203"/>
          </a:xfrm>
        </p:grpSpPr>
        <p:sp>
          <p:nvSpPr>
            <p:cNvPr id="128" name="Text Placeholder 2"/>
            <p:cNvSpPr txBox="1">
              <a:spLocks/>
            </p:cNvSpPr>
            <p:nvPr/>
          </p:nvSpPr>
          <p:spPr>
            <a:xfrm>
              <a:off x="1728901" y="2644031"/>
              <a:ext cx="2251479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Concept 2</a:t>
              </a:r>
              <a:endParaRPr 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9" name="TextBox 66"/>
            <p:cNvSpPr txBox="1"/>
            <p:nvPr/>
          </p:nvSpPr>
          <p:spPr>
            <a:xfrm>
              <a:off x="1753443" y="2957904"/>
              <a:ext cx="2119231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3"/>
          <p:cNvGrpSpPr/>
          <p:nvPr/>
        </p:nvGrpSpPr>
        <p:grpSpPr>
          <a:xfrm>
            <a:off x="3439440" y="4698688"/>
            <a:ext cx="2190756" cy="1042994"/>
            <a:chOff x="5022025" y="4220590"/>
            <a:chExt cx="2190756" cy="1042994"/>
          </a:xfrm>
          <a:solidFill>
            <a:sysClr val="window" lastClr="FFFFFF">
              <a:lumMod val="85000"/>
            </a:sysClr>
          </a:solidFill>
        </p:grpSpPr>
        <p:grpSp>
          <p:nvGrpSpPr>
            <p:cNvPr id="76" name="Group 4"/>
            <p:cNvGrpSpPr/>
            <p:nvPr/>
          </p:nvGrpSpPr>
          <p:grpSpPr>
            <a:xfrm>
              <a:off x="5022025" y="4236643"/>
              <a:ext cx="1166500" cy="1026941"/>
              <a:chOff x="2873965" y="2332283"/>
              <a:chExt cx="1166500" cy="1026941"/>
            </a:xfrm>
            <a:grpFill/>
          </p:grpSpPr>
          <p:sp>
            <p:nvSpPr>
              <p:cNvPr id="80" name="Block Arc 8"/>
              <p:cNvSpPr/>
              <p:nvPr/>
            </p:nvSpPr>
            <p:spPr>
              <a:xfrm>
                <a:off x="3013524" y="2332283"/>
                <a:ext cx="1026941" cy="1026941"/>
              </a:xfrm>
              <a:prstGeom prst="blockArc">
                <a:avLst>
                  <a:gd name="adj1" fmla="val 16202709"/>
                  <a:gd name="adj2" fmla="val 21553953"/>
                  <a:gd name="adj3" fmla="val 1378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1" name="Rectangle 9"/>
              <p:cNvSpPr/>
              <p:nvPr/>
            </p:nvSpPr>
            <p:spPr>
              <a:xfrm>
                <a:off x="2873965" y="2332283"/>
                <a:ext cx="654747" cy="14272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77" name="Group 5"/>
            <p:cNvGrpSpPr/>
            <p:nvPr/>
          </p:nvGrpSpPr>
          <p:grpSpPr>
            <a:xfrm>
              <a:off x="6046281" y="4220590"/>
              <a:ext cx="1166500" cy="1026941"/>
              <a:chOff x="6557826" y="3997627"/>
              <a:chExt cx="1166500" cy="1026941"/>
            </a:xfrm>
            <a:grpFill/>
          </p:grpSpPr>
          <p:sp>
            <p:nvSpPr>
              <p:cNvPr id="78" name="Block Arc 6"/>
              <p:cNvSpPr/>
              <p:nvPr/>
            </p:nvSpPr>
            <p:spPr>
              <a:xfrm rot="10800000">
                <a:off x="6557826" y="3997627"/>
                <a:ext cx="1026941" cy="1026941"/>
              </a:xfrm>
              <a:prstGeom prst="blockArc">
                <a:avLst>
                  <a:gd name="adj1" fmla="val 16202709"/>
                  <a:gd name="adj2" fmla="val 21553953"/>
                  <a:gd name="adj3" fmla="val 1378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9" name="Rectangle 7"/>
              <p:cNvSpPr/>
              <p:nvPr/>
            </p:nvSpPr>
            <p:spPr>
              <a:xfrm rot="10800000">
                <a:off x="7069579" y="4881844"/>
                <a:ext cx="654747" cy="14272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2" name="Group 10"/>
          <p:cNvGrpSpPr/>
          <p:nvPr/>
        </p:nvGrpSpPr>
        <p:grpSpPr>
          <a:xfrm>
            <a:off x="8685371" y="3830526"/>
            <a:ext cx="1288611" cy="1168157"/>
            <a:chOff x="9019242" y="3239883"/>
            <a:chExt cx="1288611" cy="1168157"/>
          </a:xfrm>
          <a:solidFill>
            <a:sysClr val="window" lastClr="FFFFFF">
              <a:lumMod val="85000"/>
            </a:sysClr>
          </a:solidFill>
        </p:grpSpPr>
        <p:sp>
          <p:nvSpPr>
            <p:cNvPr id="83" name="Chevron 11"/>
            <p:cNvSpPr/>
            <p:nvPr/>
          </p:nvSpPr>
          <p:spPr>
            <a:xfrm>
              <a:off x="10008643" y="3982882"/>
              <a:ext cx="299210" cy="425158"/>
            </a:xfrm>
            <a:prstGeom prst="chevron">
              <a:avLst>
                <a:gd name="adj" fmla="val 41342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4" name="Group 12"/>
            <p:cNvGrpSpPr/>
            <p:nvPr/>
          </p:nvGrpSpPr>
          <p:grpSpPr>
            <a:xfrm rot="10800000">
              <a:off x="9019242" y="3239883"/>
              <a:ext cx="1163337" cy="1026941"/>
              <a:chOff x="2877129" y="2332283"/>
              <a:chExt cx="1163337" cy="1026941"/>
            </a:xfrm>
            <a:grpFill/>
          </p:grpSpPr>
          <p:sp>
            <p:nvSpPr>
              <p:cNvPr id="85" name="Block Arc 13"/>
              <p:cNvSpPr/>
              <p:nvPr/>
            </p:nvSpPr>
            <p:spPr>
              <a:xfrm>
                <a:off x="3013524" y="2332283"/>
                <a:ext cx="1026941" cy="1026941"/>
              </a:xfrm>
              <a:prstGeom prst="blockArc">
                <a:avLst>
                  <a:gd name="adj1" fmla="val 16202709"/>
                  <a:gd name="adj2" fmla="val 21553953"/>
                  <a:gd name="adj3" fmla="val 1378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6" name="Rectangle 14"/>
              <p:cNvSpPr/>
              <p:nvPr/>
            </p:nvSpPr>
            <p:spPr>
              <a:xfrm>
                <a:off x="2877129" y="2332283"/>
                <a:ext cx="654747" cy="14272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7" name="Rectangle 15"/>
              <p:cNvSpPr/>
              <p:nvPr/>
            </p:nvSpPr>
            <p:spPr>
              <a:xfrm rot="5400000">
                <a:off x="3738175" y="2995359"/>
                <a:ext cx="461857" cy="14272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sp>
        <p:nvSpPr>
          <p:cNvPr id="88" name="Rectangle 16"/>
          <p:cNvSpPr/>
          <p:nvPr/>
        </p:nvSpPr>
        <p:spPr>
          <a:xfrm>
            <a:off x="10163026" y="5503399"/>
            <a:ext cx="989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Success</a:t>
            </a:r>
            <a:endParaRPr lang="en-US" dirty="0">
              <a:solidFill>
                <a:prstClr val="black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89" name="Group 17"/>
          <p:cNvGrpSpPr/>
          <p:nvPr/>
        </p:nvGrpSpPr>
        <p:grpSpPr>
          <a:xfrm>
            <a:off x="5100709" y="4220511"/>
            <a:ext cx="1026941" cy="1505118"/>
            <a:chOff x="5434580" y="3629868"/>
            <a:chExt cx="1026941" cy="1505118"/>
          </a:xfrm>
          <a:solidFill>
            <a:sysClr val="window" lastClr="FFFFFF">
              <a:lumMod val="85000"/>
            </a:sysClr>
          </a:solidFill>
        </p:grpSpPr>
        <p:sp>
          <p:nvSpPr>
            <p:cNvPr id="90" name="Block Arc 18"/>
            <p:cNvSpPr/>
            <p:nvPr/>
          </p:nvSpPr>
          <p:spPr>
            <a:xfrm rot="10800000" flipH="1">
              <a:off x="5434580" y="4108045"/>
              <a:ext cx="1026941" cy="1026941"/>
            </a:xfrm>
            <a:prstGeom prst="blockArc">
              <a:avLst>
                <a:gd name="adj1" fmla="val 16202709"/>
                <a:gd name="adj2" fmla="val 21553953"/>
                <a:gd name="adj3" fmla="val 137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" name="Rectangle 19"/>
            <p:cNvSpPr/>
            <p:nvPr/>
          </p:nvSpPr>
          <p:spPr>
            <a:xfrm rot="5400000">
              <a:off x="5883670" y="4063779"/>
              <a:ext cx="1010970" cy="143147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2" name="Group 20"/>
          <p:cNvGrpSpPr/>
          <p:nvPr/>
        </p:nvGrpSpPr>
        <p:grpSpPr>
          <a:xfrm>
            <a:off x="1430939" y="2936993"/>
            <a:ext cx="1026942" cy="1026941"/>
            <a:chOff x="3013524" y="2332283"/>
            <a:chExt cx="1026942" cy="1026941"/>
          </a:xfrm>
          <a:solidFill>
            <a:sysClr val="window" lastClr="FFFFFF">
              <a:lumMod val="85000"/>
            </a:sysClr>
          </a:solidFill>
        </p:grpSpPr>
        <p:sp>
          <p:nvSpPr>
            <p:cNvPr id="93" name="Block Arc 21"/>
            <p:cNvSpPr/>
            <p:nvPr/>
          </p:nvSpPr>
          <p:spPr>
            <a:xfrm>
              <a:off x="3013524" y="2332283"/>
              <a:ext cx="1026941" cy="1026941"/>
            </a:xfrm>
            <a:prstGeom prst="blockArc">
              <a:avLst>
                <a:gd name="adj1" fmla="val 16202709"/>
                <a:gd name="adj2" fmla="val 21553953"/>
                <a:gd name="adj3" fmla="val 137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" name="Rectangle 22"/>
            <p:cNvSpPr/>
            <p:nvPr/>
          </p:nvSpPr>
          <p:spPr>
            <a:xfrm>
              <a:off x="3276531" y="2332283"/>
              <a:ext cx="255346" cy="14272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" name="Rectangle 23"/>
            <p:cNvSpPr/>
            <p:nvPr/>
          </p:nvSpPr>
          <p:spPr>
            <a:xfrm rot="5400000">
              <a:off x="3738175" y="2998523"/>
              <a:ext cx="461857" cy="14272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6" name="Group 24"/>
          <p:cNvGrpSpPr/>
          <p:nvPr/>
        </p:nvGrpSpPr>
        <p:grpSpPr>
          <a:xfrm rot="10800000">
            <a:off x="2315156" y="3830524"/>
            <a:ext cx="1163337" cy="1026941"/>
            <a:chOff x="2877129" y="2332283"/>
            <a:chExt cx="1163337" cy="1026941"/>
          </a:xfrm>
          <a:solidFill>
            <a:sysClr val="window" lastClr="FFFFFF">
              <a:lumMod val="85000"/>
            </a:sysClr>
          </a:solidFill>
        </p:grpSpPr>
        <p:sp>
          <p:nvSpPr>
            <p:cNvPr id="97" name="Block Arc 25"/>
            <p:cNvSpPr/>
            <p:nvPr/>
          </p:nvSpPr>
          <p:spPr>
            <a:xfrm>
              <a:off x="3013524" y="2332283"/>
              <a:ext cx="1026941" cy="1026941"/>
            </a:xfrm>
            <a:prstGeom prst="blockArc">
              <a:avLst>
                <a:gd name="adj1" fmla="val 16202709"/>
                <a:gd name="adj2" fmla="val 21553953"/>
                <a:gd name="adj3" fmla="val 137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" name="Rectangle 26"/>
            <p:cNvSpPr/>
            <p:nvPr/>
          </p:nvSpPr>
          <p:spPr>
            <a:xfrm>
              <a:off x="2877129" y="2332283"/>
              <a:ext cx="654747" cy="14272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" name="Rectangle 27"/>
            <p:cNvSpPr/>
            <p:nvPr/>
          </p:nvSpPr>
          <p:spPr>
            <a:xfrm rot="5400000">
              <a:off x="3738175" y="2995359"/>
              <a:ext cx="461857" cy="14272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0" name="Group 28"/>
          <p:cNvGrpSpPr/>
          <p:nvPr/>
        </p:nvGrpSpPr>
        <p:grpSpPr>
          <a:xfrm>
            <a:off x="5984134" y="2934197"/>
            <a:ext cx="1026943" cy="1286310"/>
            <a:chOff x="6318005" y="2343554"/>
            <a:chExt cx="1026943" cy="1286310"/>
          </a:xfrm>
          <a:solidFill>
            <a:sysClr val="window" lastClr="FFFFFF">
              <a:lumMod val="85000"/>
            </a:sysClr>
          </a:solidFill>
        </p:grpSpPr>
        <p:sp>
          <p:nvSpPr>
            <p:cNvPr id="101" name="Rectangle 29"/>
            <p:cNvSpPr/>
            <p:nvPr/>
          </p:nvSpPr>
          <p:spPr>
            <a:xfrm>
              <a:off x="6816174" y="2343554"/>
              <a:ext cx="528774" cy="14272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02" name="Group 30"/>
            <p:cNvGrpSpPr/>
            <p:nvPr/>
          </p:nvGrpSpPr>
          <p:grpSpPr>
            <a:xfrm>
              <a:off x="6318005" y="2346350"/>
              <a:ext cx="1026942" cy="1283514"/>
              <a:chOff x="2366533" y="2332283"/>
              <a:chExt cx="1026942" cy="1283514"/>
            </a:xfrm>
            <a:grpFill/>
          </p:grpSpPr>
          <p:sp>
            <p:nvSpPr>
              <p:cNvPr id="103" name="Block Arc 31"/>
              <p:cNvSpPr/>
              <p:nvPr/>
            </p:nvSpPr>
            <p:spPr>
              <a:xfrm flipH="1">
                <a:off x="2366534" y="2332283"/>
                <a:ext cx="1026941" cy="1026941"/>
              </a:xfrm>
              <a:prstGeom prst="blockArc">
                <a:avLst>
                  <a:gd name="adj1" fmla="val 16202709"/>
                  <a:gd name="adj2" fmla="val 21553953"/>
                  <a:gd name="adj3" fmla="val 1378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4" name="Rectangle 32"/>
              <p:cNvSpPr/>
              <p:nvPr/>
            </p:nvSpPr>
            <p:spPr>
              <a:xfrm rot="5400000">
                <a:off x="2049474" y="3156015"/>
                <a:ext cx="776841" cy="14272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5" name="Group 33"/>
          <p:cNvGrpSpPr/>
          <p:nvPr/>
        </p:nvGrpSpPr>
        <p:grpSpPr>
          <a:xfrm>
            <a:off x="7238064" y="2936993"/>
            <a:ext cx="1588341" cy="1026941"/>
            <a:chOff x="7571935" y="2346350"/>
            <a:chExt cx="1588341" cy="1026941"/>
          </a:xfrm>
          <a:solidFill>
            <a:sysClr val="window" lastClr="FFFFFF">
              <a:lumMod val="85000"/>
            </a:sysClr>
          </a:solidFill>
        </p:grpSpPr>
        <p:grpSp>
          <p:nvGrpSpPr>
            <p:cNvPr id="106" name="Group 34"/>
            <p:cNvGrpSpPr/>
            <p:nvPr/>
          </p:nvGrpSpPr>
          <p:grpSpPr>
            <a:xfrm>
              <a:off x="7571935" y="2346350"/>
              <a:ext cx="1588340" cy="1026941"/>
              <a:chOff x="7571935" y="2346350"/>
              <a:chExt cx="1588340" cy="1026941"/>
            </a:xfrm>
            <a:grpFill/>
          </p:grpSpPr>
          <p:sp>
            <p:nvSpPr>
              <p:cNvPr id="108" name="Rectangle 36"/>
              <p:cNvSpPr/>
              <p:nvPr/>
            </p:nvSpPr>
            <p:spPr>
              <a:xfrm>
                <a:off x="7571935" y="2346350"/>
                <a:ext cx="1116400" cy="14272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9" name="Block Arc 37"/>
              <p:cNvSpPr/>
              <p:nvPr/>
            </p:nvSpPr>
            <p:spPr>
              <a:xfrm>
                <a:off x="8133334" y="2346350"/>
                <a:ext cx="1026941" cy="1026941"/>
              </a:xfrm>
              <a:prstGeom prst="blockArc">
                <a:avLst>
                  <a:gd name="adj1" fmla="val 16202709"/>
                  <a:gd name="adj2" fmla="val 21553953"/>
                  <a:gd name="adj3" fmla="val 1378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07" name="Rectangle 35"/>
            <p:cNvSpPr/>
            <p:nvPr/>
          </p:nvSpPr>
          <p:spPr>
            <a:xfrm rot="5400000">
              <a:off x="8857985" y="3012590"/>
              <a:ext cx="461857" cy="14272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10" name="Text Placeholder 33"/>
          <p:cNvSpPr txBox="1">
            <a:spLocks/>
          </p:cNvSpPr>
          <p:nvPr/>
        </p:nvSpPr>
        <p:spPr>
          <a:xfrm>
            <a:off x="964737" y="1971555"/>
            <a:ext cx="2246571" cy="354316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d-ID" sz="1200" dirty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Implementation</a:t>
            </a:r>
            <a:endParaRPr lang="en-AU" sz="1200" dirty="0">
              <a:solidFill>
                <a:srgbClr val="7DC144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AU" sz="1200" dirty="0">
              <a:solidFill>
                <a:srgbClr val="7DC144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1" name="Text Placeholder 33"/>
          <p:cNvSpPr txBox="1">
            <a:spLocks/>
          </p:cNvSpPr>
          <p:nvPr/>
        </p:nvSpPr>
        <p:spPr>
          <a:xfrm>
            <a:off x="2409953" y="5271027"/>
            <a:ext cx="1879710" cy="2129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d-ID" sz="1100" dirty="0">
                <a:solidFill>
                  <a:srgbClr val="CCD86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Great Funding Source</a:t>
            </a:r>
            <a:endParaRPr lang="en-AU" sz="1100" dirty="0">
              <a:solidFill>
                <a:srgbClr val="CCD861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AU" sz="1100" dirty="0">
              <a:solidFill>
                <a:srgbClr val="7DC144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112" name="Group 52"/>
          <p:cNvGrpSpPr/>
          <p:nvPr/>
        </p:nvGrpSpPr>
        <p:grpSpPr>
          <a:xfrm>
            <a:off x="726566" y="2936993"/>
            <a:ext cx="1084324" cy="1149676"/>
            <a:chOff x="1060437" y="2346350"/>
            <a:chExt cx="1084324" cy="1149676"/>
          </a:xfrm>
          <a:solidFill>
            <a:sysClr val="window" lastClr="FFFFFF">
              <a:lumMod val="85000"/>
            </a:sysClr>
          </a:solidFill>
        </p:grpSpPr>
        <p:grpSp>
          <p:nvGrpSpPr>
            <p:cNvPr id="113" name="Group 53"/>
            <p:cNvGrpSpPr/>
            <p:nvPr/>
          </p:nvGrpSpPr>
          <p:grpSpPr>
            <a:xfrm>
              <a:off x="1117819" y="2346350"/>
              <a:ext cx="1026942" cy="1026941"/>
              <a:chOff x="2366533" y="2332283"/>
              <a:chExt cx="1026942" cy="1026941"/>
            </a:xfrm>
            <a:grpFill/>
          </p:grpSpPr>
          <p:sp>
            <p:nvSpPr>
              <p:cNvPr id="115" name="Block Arc 55"/>
              <p:cNvSpPr/>
              <p:nvPr/>
            </p:nvSpPr>
            <p:spPr>
              <a:xfrm flipH="1">
                <a:off x="2366534" y="2332283"/>
                <a:ext cx="1026941" cy="1026941"/>
              </a:xfrm>
              <a:prstGeom prst="blockArc">
                <a:avLst>
                  <a:gd name="adj1" fmla="val 16202709"/>
                  <a:gd name="adj2" fmla="val 21553953"/>
                  <a:gd name="adj3" fmla="val 1378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6" name="Rectangle 56"/>
              <p:cNvSpPr/>
              <p:nvPr/>
            </p:nvSpPr>
            <p:spPr>
              <a:xfrm rot="5400000">
                <a:off x="2206966" y="2998522"/>
                <a:ext cx="461857" cy="14272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14" name="Oval 54"/>
            <p:cNvSpPr/>
            <p:nvPr/>
          </p:nvSpPr>
          <p:spPr>
            <a:xfrm>
              <a:off x="1060437" y="3239882"/>
              <a:ext cx="256144" cy="25614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17" name="Oval 58"/>
          <p:cNvSpPr>
            <a:spLocks noChangeAspect="1"/>
          </p:cNvSpPr>
          <p:nvPr/>
        </p:nvSpPr>
        <p:spPr>
          <a:xfrm flipH="1">
            <a:off x="1281727" y="2681559"/>
            <a:ext cx="648000" cy="648000"/>
          </a:xfrm>
          <a:prstGeom prst="ellipse">
            <a:avLst/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8" name="Oval 60"/>
          <p:cNvSpPr>
            <a:spLocks noChangeAspect="1"/>
          </p:cNvSpPr>
          <p:nvPr/>
        </p:nvSpPr>
        <p:spPr>
          <a:xfrm flipH="1">
            <a:off x="3118813" y="4443742"/>
            <a:ext cx="648000" cy="648000"/>
          </a:xfrm>
          <a:prstGeom prst="ellipse">
            <a:avLst/>
          </a:prstGeom>
          <a:solidFill>
            <a:srgbClr val="CCD8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9" name="Oval 61"/>
          <p:cNvSpPr>
            <a:spLocks noChangeAspect="1"/>
          </p:cNvSpPr>
          <p:nvPr/>
        </p:nvSpPr>
        <p:spPr>
          <a:xfrm flipH="1">
            <a:off x="5016669" y="5325074"/>
            <a:ext cx="648000" cy="648000"/>
          </a:xfrm>
          <a:prstGeom prst="ellipse">
            <a:avLst/>
          </a:prstGeom>
          <a:solidFill>
            <a:srgbClr val="34AB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20" name="Oval 63"/>
          <p:cNvSpPr>
            <a:spLocks noChangeAspect="1"/>
          </p:cNvSpPr>
          <p:nvPr/>
        </p:nvSpPr>
        <p:spPr>
          <a:xfrm flipH="1">
            <a:off x="6792529" y="2687095"/>
            <a:ext cx="648000" cy="648000"/>
          </a:xfrm>
          <a:prstGeom prst="ellipse">
            <a:avLst/>
          </a:prstGeom>
          <a:solidFill>
            <a:srgbClr val="A1C6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21" name="Oval 64"/>
          <p:cNvSpPr>
            <a:spLocks noChangeAspect="1"/>
          </p:cNvSpPr>
          <p:nvPr/>
        </p:nvSpPr>
        <p:spPr>
          <a:xfrm flipH="1">
            <a:off x="8442147" y="3553545"/>
            <a:ext cx="648000" cy="648000"/>
          </a:xfrm>
          <a:prstGeom prst="ellipse">
            <a:avLst/>
          </a:prstGeom>
          <a:solidFill>
            <a:srgbClr val="34AB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122" name="Group 65"/>
          <p:cNvGrpSpPr/>
          <p:nvPr/>
        </p:nvGrpSpPr>
        <p:grpSpPr>
          <a:xfrm>
            <a:off x="10202493" y="4343337"/>
            <a:ext cx="950199" cy="981199"/>
            <a:chOff x="3975101" y="1854200"/>
            <a:chExt cx="4476751" cy="4622802"/>
          </a:xfrm>
        </p:grpSpPr>
        <p:grpSp>
          <p:nvGrpSpPr>
            <p:cNvPr id="123" name="Group 66"/>
            <p:cNvGrpSpPr/>
            <p:nvPr/>
          </p:nvGrpSpPr>
          <p:grpSpPr>
            <a:xfrm>
              <a:off x="3975101" y="1854201"/>
              <a:ext cx="4476751" cy="4622801"/>
              <a:chOff x="2981325" y="1390650"/>
              <a:chExt cx="3357563" cy="3467101"/>
            </a:xfrm>
          </p:grpSpPr>
          <p:sp>
            <p:nvSpPr>
              <p:cNvPr id="128" name="Freeform 5"/>
              <p:cNvSpPr>
                <a:spLocks/>
              </p:cNvSpPr>
              <p:nvPr/>
            </p:nvSpPr>
            <p:spPr bwMode="auto">
              <a:xfrm>
                <a:off x="4224338" y="3878263"/>
                <a:ext cx="855663" cy="657225"/>
              </a:xfrm>
              <a:custGeom>
                <a:avLst/>
                <a:gdLst>
                  <a:gd name="T0" fmla="*/ 58 w 117"/>
                  <a:gd name="T1" fmla="*/ 3 h 90"/>
                  <a:gd name="T2" fmla="*/ 43 w 117"/>
                  <a:gd name="T3" fmla="*/ 0 h 90"/>
                  <a:gd name="T4" fmla="*/ 0 w 117"/>
                  <a:gd name="T5" fmla="*/ 90 h 90"/>
                  <a:gd name="T6" fmla="*/ 58 w 117"/>
                  <a:gd name="T7" fmla="*/ 90 h 90"/>
                  <a:gd name="T8" fmla="*/ 117 w 117"/>
                  <a:gd name="T9" fmla="*/ 90 h 90"/>
                  <a:gd name="T10" fmla="*/ 74 w 117"/>
                  <a:gd name="T11" fmla="*/ 0 h 90"/>
                  <a:gd name="T12" fmla="*/ 58 w 117"/>
                  <a:gd name="T13" fmla="*/ 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90">
                    <a:moveTo>
                      <a:pt x="58" y="3"/>
                    </a:moveTo>
                    <a:cubicBezTo>
                      <a:pt x="53" y="3"/>
                      <a:pt x="48" y="2"/>
                      <a:pt x="43" y="0"/>
                    </a:cubicBezTo>
                    <a:cubicBezTo>
                      <a:pt x="33" y="38"/>
                      <a:pt x="8" y="77"/>
                      <a:pt x="0" y="90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117" y="90"/>
                      <a:pt x="117" y="90"/>
                      <a:pt x="117" y="90"/>
                    </a:cubicBezTo>
                    <a:cubicBezTo>
                      <a:pt x="108" y="77"/>
                      <a:pt x="85" y="38"/>
                      <a:pt x="74" y="0"/>
                    </a:cubicBezTo>
                    <a:cubicBezTo>
                      <a:pt x="69" y="2"/>
                      <a:pt x="64" y="3"/>
                      <a:pt x="58" y="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9" name="Freeform 6"/>
              <p:cNvSpPr>
                <a:spLocks/>
              </p:cNvSpPr>
              <p:nvPr/>
            </p:nvSpPr>
            <p:spPr bwMode="auto">
              <a:xfrm>
                <a:off x="4406900" y="3724275"/>
                <a:ext cx="490538" cy="174625"/>
              </a:xfrm>
              <a:custGeom>
                <a:avLst/>
                <a:gdLst>
                  <a:gd name="T0" fmla="*/ 0 w 67"/>
                  <a:gd name="T1" fmla="*/ 0 h 24"/>
                  <a:gd name="T2" fmla="*/ 18 w 67"/>
                  <a:gd name="T3" fmla="*/ 21 h 24"/>
                  <a:gd name="T4" fmla="*/ 33 w 67"/>
                  <a:gd name="T5" fmla="*/ 24 h 24"/>
                  <a:gd name="T6" fmla="*/ 49 w 67"/>
                  <a:gd name="T7" fmla="*/ 21 h 24"/>
                  <a:gd name="T8" fmla="*/ 67 w 67"/>
                  <a:gd name="T9" fmla="*/ 0 h 24"/>
                  <a:gd name="T10" fmla="*/ 45 w 67"/>
                  <a:gd name="T11" fmla="*/ 0 h 24"/>
                  <a:gd name="T12" fmla="*/ 33 w 67"/>
                  <a:gd name="T13" fmla="*/ 0 h 24"/>
                  <a:gd name="T14" fmla="*/ 22 w 67"/>
                  <a:gd name="T15" fmla="*/ 0 h 24"/>
                  <a:gd name="T16" fmla="*/ 0 w 67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24">
                    <a:moveTo>
                      <a:pt x="0" y="0"/>
                    </a:moveTo>
                    <a:cubicBezTo>
                      <a:pt x="0" y="9"/>
                      <a:pt x="7" y="17"/>
                      <a:pt x="18" y="21"/>
                    </a:cubicBezTo>
                    <a:cubicBezTo>
                      <a:pt x="23" y="23"/>
                      <a:pt x="28" y="24"/>
                      <a:pt x="33" y="24"/>
                    </a:cubicBezTo>
                    <a:cubicBezTo>
                      <a:pt x="39" y="24"/>
                      <a:pt x="44" y="23"/>
                      <a:pt x="49" y="21"/>
                    </a:cubicBezTo>
                    <a:cubicBezTo>
                      <a:pt x="60" y="17"/>
                      <a:pt x="67" y="9"/>
                      <a:pt x="67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0" name="Freeform 7"/>
              <p:cNvSpPr>
                <a:spLocks noEditPoints="1"/>
              </p:cNvSpPr>
              <p:nvPr/>
            </p:nvSpPr>
            <p:spPr bwMode="auto">
              <a:xfrm>
                <a:off x="3632200" y="4535488"/>
                <a:ext cx="2041525" cy="322263"/>
              </a:xfrm>
              <a:custGeom>
                <a:avLst/>
                <a:gdLst>
                  <a:gd name="T0" fmla="*/ 23 w 279"/>
                  <a:gd name="T1" fmla="*/ 44 h 44"/>
                  <a:gd name="T2" fmla="*/ 174 w 279"/>
                  <a:gd name="T3" fmla="*/ 0 h 44"/>
                  <a:gd name="T4" fmla="*/ 167 w 279"/>
                  <a:gd name="T5" fmla="*/ 0 h 44"/>
                  <a:gd name="T6" fmla="*/ 161 w 279"/>
                  <a:gd name="T7" fmla="*/ 0 h 44"/>
                  <a:gd name="T8" fmla="*/ 156 w 279"/>
                  <a:gd name="T9" fmla="*/ 0 h 44"/>
                  <a:gd name="T10" fmla="*/ 152 w 279"/>
                  <a:gd name="T11" fmla="*/ 0 h 44"/>
                  <a:gd name="T12" fmla="*/ 148 w 279"/>
                  <a:gd name="T13" fmla="*/ 0 h 44"/>
                  <a:gd name="T14" fmla="*/ 145 w 279"/>
                  <a:gd name="T15" fmla="*/ 0 h 44"/>
                  <a:gd name="T16" fmla="*/ 143 w 279"/>
                  <a:gd name="T17" fmla="*/ 0 h 44"/>
                  <a:gd name="T18" fmla="*/ 142 w 279"/>
                  <a:gd name="T19" fmla="*/ 0 h 44"/>
                  <a:gd name="T20" fmla="*/ 141 w 279"/>
                  <a:gd name="T21" fmla="*/ 0 h 44"/>
                  <a:gd name="T22" fmla="*/ 140 w 279"/>
                  <a:gd name="T23" fmla="*/ 0 h 44"/>
                  <a:gd name="T24" fmla="*/ 140 w 279"/>
                  <a:gd name="T25" fmla="*/ 0 h 44"/>
                  <a:gd name="T26" fmla="*/ 139 w 279"/>
                  <a:gd name="T27" fmla="*/ 0 h 44"/>
                  <a:gd name="T28" fmla="*/ 139 w 279"/>
                  <a:gd name="T29" fmla="*/ 0 h 44"/>
                  <a:gd name="T30" fmla="*/ 132 w 279"/>
                  <a:gd name="T31" fmla="*/ 0 h 44"/>
                  <a:gd name="T32" fmla="*/ 122 w 279"/>
                  <a:gd name="T33" fmla="*/ 0 h 44"/>
                  <a:gd name="T34" fmla="*/ 114 w 279"/>
                  <a:gd name="T35" fmla="*/ 0 h 44"/>
                  <a:gd name="T36" fmla="*/ 107 w 279"/>
                  <a:gd name="T37" fmla="*/ 0 h 44"/>
                  <a:gd name="T38" fmla="*/ 101 w 279"/>
                  <a:gd name="T39" fmla="*/ 0 h 44"/>
                  <a:gd name="T40" fmla="*/ 96 w 279"/>
                  <a:gd name="T41" fmla="*/ 0 h 44"/>
                  <a:gd name="T42" fmla="*/ 92 w 279"/>
                  <a:gd name="T43" fmla="*/ 0 h 44"/>
                  <a:gd name="T44" fmla="*/ 89 w 279"/>
                  <a:gd name="T45" fmla="*/ 0 h 44"/>
                  <a:gd name="T46" fmla="*/ 87 w 279"/>
                  <a:gd name="T47" fmla="*/ 0 h 44"/>
                  <a:gd name="T48" fmla="*/ 85 w 279"/>
                  <a:gd name="T49" fmla="*/ 0 h 44"/>
                  <a:gd name="T50" fmla="*/ 83 w 279"/>
                  <a:gd name="T51" fmla="*/ 0 h 44"/>
                  <a:gd name="T52" fmla="*/ 82 w 279"/>
                  <a:gd name="T53" fmla="*/ 0 h 44"/>
                  <a:gd name="T54" fmla="*/ 82 w 279"/>
                  <a:gd name="T55" fmla="*/ 0 h 44"/>
                  <a:gd name="T56" fmla="*/ 81 w 279"/>
                  <a:gd name="T57" fmla="*/ 0 h 44"/>
                  <a:gd name="T58" fmla="*/ 81 w 279"/>
                  <a:gd name="T59" fmla="*/ 0 h 44"/>
                  <a:gd name="T60" fmla="*/ 81 w 279"/>
                  <a:gd name="T61" fmla="*/ 0 h 44"/>
                  <a:gd name="T62" fmla="*/ 73 w 279"/>
                  <a:gd name="T63" fmla="*/ 0 h 44"/>
                  <a:gd name="T64" fmla="*/ 67 w 279"/>
                  <a:gd name="T65" fmla="*/ 44 h 44"/>
                  <a:gd name="T66" fmla="*/ 80 w 279"/>
                  <a:gd name="T67" fmla="*/ 44 h 44"/>
                  <a:gd name="T68" fmla="*/ 93 w 279"/>
                  <a:gd name="T69" fmla="*/ 44 h 44"/>
                  <a:gd name="T70" fmla="*/ 104 w 279"/>
                  <a:gd name="T71" fmla="*/ 44 h 44"/>
                  <a:gd name="T72" fmla="*/ 113 w 279"/>
                  <a:gd name="T73" fmla="*/ 44 h 44"/>
                  <a:gd name="T74" fmla="*/ 120 w 279"/>
                  <a:gd name="T75" fmla="*/ 44 h 44"/>
                  <a:gd name="T76" fmla="*/ 126 w 279"/>
                  <a:gd name="T77" fmla="*/ 44 h 44"/>
                  <a:gd name="T78" fmla="*/ 131 w 279"/>
                  <a:gd name="T79" fmla="*/ 44 h 44"/>
                  <a:gd name="T80" fmla="*/ 134 w 279"/>
                  <a:gd name="T81" fmla="*/ 44 h 44"/>
                  <a:gd name="T82" fmla="*/ 136 w 279"/>
                  <a:gd name="T83" fmla="*/ 44 h 44"/>
                  <a:gd name="T84" fmla="*/ 138 w 279"/>
                  <a:gd name="T85" fmla="*/ 44 h 44"/>
                  <a:gd name="T86" fmla="*/ 139 w 279"/>
                  <a:gd name="T87" fmla="*/ 44 h 44"/>
                  <a:gd name="T88" fmla="*/ 139 w 279"/>
                  <a:gd name="T89" fmla="*/ 44 h 44"/>
                  <a:gd name="T90" fmla="*/ 139 w 279"/>
                  <a:gd name="T91" fmla="*/ 44 h 44"/>
                  <a:gd name="T92" fmla="*/ 150 w 279"/>
                  <a:gd name="T93" fmla="*/ 44 h 44"/>
                  <a:gd name="T94" fmla="*/ 169 w 279"/>
                  <a:gd name="T95" fmla="*/ 44 h 44"/>
                  <a:gd name="T96" fmla="*/ 279 w 279"/>
                  <a:gd name="T97" fmla="*/ 2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9" h="44">
                    <a:moveTo>
                      <a:pt x="67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1"/>
                      <a:pt x="0" y="23"/>
                    </a:cubicBezTo>
                    <a:cubicBezTo>
                      <a:pt x="0" y="35"/>
                      <a:pt x="11" y="44"/>
                      <a:pt x="23" y="44"/>
                    </a:cubicBezTo>
                    <a:cubicBezTo>
                      <a:pt x="67" y="44"/>
                      <a:pt x="67" y="44"/>
                      <a:pt x="67" y="44"/>
                    </a:cubicBezTo>
                    <a:moveTo>
                      <a:pt x="256" y="0"/>
                    </a:moveTo>
                    <a:cubicBezTo>
                      <a:pt x="198" y="0"/>
                      <a:pt x="198" y="0"/>
                      <a:pt x="198" y="0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15"/>
                      <a:pt x="67" y="29"/>
                      <a:pt x="67" y="44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90" y="44"/>
                      <a:pt x="90" y="44"/>
                      <a:pt x="90" y="44"/>
                    </a:cubicBezTo>
                    <a:cubicBezTo>
                      <a:pt x="93" y="44"/>
                      <a:pt x="93" y="44"/>
                      <a:pt x="93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3" y="44"/>
                      <a:pt x="113" y="44"/>
                      <a:pt x="113" y="44"/>
                    </a:cubicBezTo>
                    <a:cubicBezTo>
                      <a:pt x="115" y="44"/>
                      <a:pt x="115" y="44"/>
                      <a:pt x="115" y="44"/>
                    </a:cubicBezTo>
                    <a:cubicBezTo>
                      <a:pt x="117" y="44"/>
                      <a:pt x="117" y="44"/>
                      <a:pt x="117" y="44"/>
                    </a:cubicBezTo>
                    <a:cubicBezTo>
                      <a:pt x="119" y="44"/>
                      <a:pt x="119" y="44"/>
                      <a:pt x="119" y="44"/>
                    </a:cubicBezTo>
                    <a:cubicBezTo>
                      <a:pt x="120" y="44"/>
                      <a:pt x="120" y="44"/>
                      <a:pt x="120" y="44"/>
                    </a:cubicBezTo>
                    <a:cubicBezTo>
                      <a:pt x="122" y="44"/>
                      <a:pt x="122" y="44"/>
                      <a:pt x="122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25" y="44"/>
                      <a:pt x="125" y="44"/>
                      <a:pt x="125" y="44"/>
                    </a:cubicBezTo>
                    <a:cubicBezTo>
                      <a:pt x="126" y="44"/>
                      <a:pt x="126" y="44"/>
                      <a:pt x="126" y="44"/>
                    </a:cubicBezTo>
                    <a:cubicBezTo>
                      <a:pt x="127" y="44"/>
                      <a:pt x="127" y="44"/>
                      <a:pt x="127" y="44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1" y="44"/>
                      <a:pt x="131" y="44"/>
                      <a:pt x="131" y="44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3" y="44"/>
                      <a:pt x="133" y="44"/>
                      <a:pt x="133" y="44"/>
                    </a:cubicBezTo>
                    <a:cubicBezTo>
                      <a:pt x="134" y="44"/>
                      <a:pt x="134" y="44"/>
                      <a:pt x="134" y="44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6" y="44"/>
                      <a:pt x="136" y="44"/>
                      <a:pt x="136" y="44"/>
                    </a:cubicBezTo>
                    <a:cubicBezTo>
                      <a:pt x="136" y="44"/>
                      <a:pt x="136" y="44"/>
                      <a:pt x="136" y="44"/>
                    </a:cubicBezTo>
                    <a:cubicBezTo>
                      <a:pt x="137" y="44"/>
                      <a:pt x="137" y="44"/>
                      <a:pt x="137" y="44"/>
                    </a:cubicBezTo>
                    <a:cubicBezTo>
                      <a:pt x="137" y="44"/>
                      <a:pt x="137" y="44"/>
                      <a:pt x="137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45" y="44"/>
                      <a:pt x="145" y="44"/>
                      <a:pt x="145" y="44"/>
                    </a:cubicBezTo>
                    <a:cubicBezTo>
                      <a:pt x="150" y="44"/>
                      <a:pt x="150" y="44"/>
                      <a:pt x="150" y="44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60" y="44"/>
                      <a:pt x="160" y="44"/>
                      <a:pt x="160" y="44"/>
                    </a:cubicBezTo>
                    <a:cubicBezTo>
                      <a:pt x="165" y="44"/>
                      <a:pt x="165" y="44"/>
                      <a:pt x="165" y="44"/>
                    </a:cubicBezTo>
                    <a:cubicBezTo>
                      <a:pt x="169" y="44"/>
                      <a:pt x="169" y="44"/>
                      <a:pt x="169" y="44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256" y="44"/>
                      <a:pt x="256" y="44"/>
                      <a:pt x="256" y="44"/>
                    </a:cubicBezTo>
                    <a:cubicBezTo>
                      <a:pt x="269" y="44"/>
                      <a:pt x="279" y="35"/>
                      <a:pt x="279" y="23"/>
                    </a:cubicBezTo>
                    <a:cubicBezTo>
                      <a:pt x="279" y="11"/>
                      <a:pt x="269" y="0"/>
                      <a:pt x="256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1" name="Freeform 8"/>
              <p:cNvSpPr>
                <a:spLocks/>
              </p:cNvSpPr>
              <p:nvPr/>
            </p:nvSpPr>
            <p:spPr bwMode="auto">
              <a:xfrm>
                <a:off x="2981325" y="1390650"/>
                <a:ext cx="855663" cy="1733550"/>
              </a:xfrm>
              <a:custGeom>
                <a:avLst/>
                <a:gdLst>
                  <a:gd name="T0" fmla="*/ 93 w 117"/>
                  <a:gd name="T1" fmla="*/ 0 h 237"/>
                  <a:gd name="T2" fmla="*/ 93 w 117"/>
                  <a:gd name="T3" fmla="*/ 0 h 237"/>
                  <a:gd name="T4" fmla="*/ 3 w 117"/>
                  <a:gd name="T5" fmla="*/ 0 h 237"/>
                  <a:gd name="T6" fmla="*/ 117 w 117"/>
                  <a:gd name="T7" fmla="*/ 237 h 237"/>
                  <a:gd name="T8" fmla="*/ 109 w 117"/>
                  <a:gd name="T9" fmla="*/ 207 h 237"/>
                  <a:gd name="T10" fmla="*/ 83 w 117"/>
                  <a:gd name="T11" fmla="*/ 190 h 237"/>
                  <a:gd name="T12" fmla="*/ 31 w 117"/>
                  <a:gd name="T13" fmla="*/ 26 h 237"/>
                  <a:gd name="T14" fmla="*/ 93 w 117"/>
                  <a:gd name="T15" fmla="*/ 26 h 237"/>
                  <a:gd name="T16" fmla="*/ 93 w 117"/>
                  <a:gd name="T1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237">
                    <a:moveTo>
                      <a:pt x="93" y="0"/>
                    </a:moveTo>
                    <a:cubicBezTo>
                      <a:pt x="93" y="0"/>
                      <a:pt x="93" y="0"/>
                      <a:pt x="9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0" y="214"/>
                      <a:pt x="117" y="237"/>
                    </a:cubicBezTo>
                    <a:cubicBezTo>
                      <a:pt x="115" y="227"/>
                      <a:pt x="113" y="218"/>
                      <a:pt x="109" y="207"/>
                    </a:cubicBezTo>
                    <a:cubicBezTo>
                      <a:pt x="100" y="204"/>
                      <a:pt x="91" y="198"/>
                      <a:pt x="83" y="190"/>
                    </a:cubicBezTo>
                    <a:cubicBezTo>
                      <a:pt x="46" y="151"/>
                      <a:pt x="33" y="74"/>
                      <a:pt x="31" y="26"/>
                    </a:cubicBezTo>
                    <a:cubicBezTo>
                      <a:pt x="93" y="26"/>
                      <a:pt x="93" y="26"/>
                      <a:pt x="93" y="26"/>
                    </a:cubicBezTo>
                    <a:lnTo>
                      <a:pt x="93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2" name="Freeform 11"/>
              <p:cNvSpPr>
                <a:spLocks/>
              </p:cNvSpPr>
              <p:nvPr/>
            </p:nvSpPr>
            <p:spPr bwMode="auto">
              <a:xfrm>
                <a:off x="5483225" y="1390650"/>
                <a:ext cx="855663" cy="1733550"/>
              </a:xfrm>
              <a:custGeom>
                <a:avLst/>
                <a:gdLst>
                  <a:gd name="T0" fmla="*/ 24 w 117"/>
                  <a:gd name="T1" fmla="*/ 0 h 237"/>
                  <a:gd name="T2" fmla="*/ 24 w 117"/>
                  <a:gd name="T3" fmla="*/ 0 h 237"/>
                  <a:gd name="T4" fmla="*/ 114 w 117"/>
                  <a:gd name="T5" fmla="*/ 0 h 237"/>
                  <a:gd name="T6" fmla="*/ 0 w 117"/>
                  <a:gd name="T7" fmla="*/ 237 h 237"/>
                  <a:gd name="T8" fmla="*/ 8 w 117"/>
                  <a:gd name="T9" fmla="*/ 207 h 237"/>
                  <a:gd name="T10" fmla="*/ 34 w 117"/>
                  <a:gd name="T11" fmla="*/ 190 h 237"/>
                  <a:gd name="T12" fmla="*/ 86 w 117"/>
                  <a:gd name="T13" fmla="*/ 26 h 237"/>
                  <a:gd name="T14" fmla="*/ 24 w 117"/>
                  <a:gd name="T15" fmla="*/ 26 h 237"/>
                  <a:gd name="T16" fmla="*/ 24 w 117"/>
                  <a:gd name="T1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237"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4" y="0"/>
                      <a:pt x="117" y="214"/>
                      <a:pt x="0" y="237"/>
                    </a:cubicBezTo>
                    <a:cubicBezTo>
                      <a:pt x="2" y="227"/>
                      <a:pt x="4" y="218"/>
                      <a:pt x="8" y="207"/>
                    </a:cubicBezTo>
                    <a:cubicBezTo>
                      <a:pt x="17" y="204"/>
                      <a:pt x="25" y="198"/>
                      <a:pt x="34" y="190"/>
                    </a:cubicBezTo>
                    <a:cubicBezTo>
                      <a:pt x="71" y="151"/>
                      <a:pt x="84" y="74"/>
                      <a:pt x="86" y="26"/>
                    </a:cubicBezTo>
                    <a:cubicBezTo>
                      <a:pt x="24" y="26"/>
                      <a:pt x="24" y="26"/>
                      <a:pt x="24" y="26"/>
                    </a:cubicBezTo>
                    <a:lnTo>
                      <a:pt x="24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24" name="Freeform 13"/>
            <p:cNvSpPr>
              <a:spLocks/>
            </p:cNvSpPr>
            <p:nvPr/>
          </p:nvSpPr>
          <p:spPr bwMode="auto">
            <a:xfrm>
              <a:off x="6208184" y="3414184"/>
              <a:ext cx="1278467" cy="1551517"/>
            </a:xfrm>
            <a:custGeom>
              <a:avLst/>
              <a:gdLst>
                <a:gd name="T0" fmla="*/ 0 w 131"/>
                <a:gd name="T1" fmla="*/ 159 h 159"/>
                <a:gd name="T2" fmla="*/ 0 w 131"/>
                <a:gd name="T3" fmla="*/ 0 h 159"/>
                <a:gd name="T4" fmla="*/ 131 w 131"/>
                <a:gd name="T5" fmla="*/ 0 h 159"/>
                <a:gd name="T6" fmla="*/ 122 w 131"/>
                <a:gd name="T7" fmla="*/ 47 h 159"/>
                <a:gd name="T8" fmla="*/ 114 w 131"/>
                <a:gd name="T9" fmla="*/ 77 h 159"/>
                <a:gd name="T10" fmla="*/ 114 w 131"/>
                <a:gd name="T11" fmla="*/ 77 h 159"/>
                <a:gd name="T12" fmla="*/ 77 w 131"/>
                <a:gd name="T13" fmla="*/ 119 h 159"/>
                <a:gd name="T14" fmla="*/ 83 w 131"/>
                <a:gd name="T15" fmla="*/ 130 h 159"/>
                <a:gd name="T16" fmla="*/ 70 w 131"/>
                <a:gd name="T17" fmla="*/ 143 h 159"/>
                <a:gd name="T18" fmla="*/ 62 w 131"/>
                <a:gd name="T19" fmla="*/ 143 h 159"/>
                <a:gd name="T20" fmla="*/ 62 w 131"/>
                <a:gd name="T21" fmla="*/ 146 h 159"/>
                <a:gd name="T22" fmla="*/ 49 w 131"/>
                <a:gd name="T23" fmla="*/ 159 h 159"/>
                <a:gd name="T24" fmla="*/ 34 w 131"/>
                <a:gd name="T25" fmla="*/ 159 h 159"/>
                <a:gd name="T26" fmla="*/ 12 w 131"/>
                <a:gd name="T27" fmla="*/ 159 h 159"/>
                <a:gd name="T28" fmla="*/ 0 w 131"/>
                <a:gd name="T2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159">
                  <a:moveTo>
                    <a:pt x="0" y="15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9" y="17"/>
                    <a:pt x="126" y="33"/>
                    <a:pt x="122" y="47"/>
                  </a:cubicBezTo>
                  <a:cubicBezTo>
                    <a:pt x="119" y="58"/>
                    <a:pt x="116" y="67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04" y="100"/>
                    <a:pt x="92" y="115"/>
                    <a:pt x="77" y="119"/>
                  </a:cubicBezTo>
                  <a:cubicBezTo>
                    <a:pt x="80" y="121"/>
                    <a:pt x="83" y="126"/>
                    <a:pt x="83" y="130"/>
                  </a:cubicBezTo>
                  <a:cubicBezTo>
                    <a:pt x="83" y="137"/>
                    <a:pt x="77" y="143"/>
                    <a:pt x="70" y="143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2" y="144"/>
                    <a:pt x="62" y="145"/>
                    <a:pt x="62" y="146"/>
                  </a:cubicBezTo>
                  <a:cubicBezTo>
                    <a:pt x="62" y="153"/>
                    <a:pt x="56" y="159"/>
                    <a:pt x="49" y="159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12" y="159"/>
                    <a:pt x="12" y="159"/>
                    <a:pt x="12" y="159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CD86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5" name="Freeform 12"/>
            <p:cNvSpPr>
              <a:spLocks/>
            </p:cNvSpPr>
            <p:nvPr/>
          </p:nvSpPr>
          <p:spPr bwMode="auto">
            <a:xfrm>
              <a:off x="6208184" y="1854200"/>
              <a:ext cx="1356784" cy="1559984"/>
            </a:xfrm>
            <a:custGeom>
              <a:avLst/>
              <a:gdLst>
                <a:gd name="T0" fmla="*/ 0 w 139"/>
                <a:gd name="T1" fmla="*/ 160 h 160"/>
                <a:gd name="T2" fmla="*/ 0 w 139"/>
                <a:gd name="T3" fmla="*/ 0 h 160"/>
                <a:gd name="T4" fmla="*/ 0 w 139"/>
                <a:gd name="T5" fmla="*/ 0 h 160"/>
                <a:gd name="T6" fmla="*/ 115 w 139"/>
                <a:gd name="T7" fmla="*/ 0 h 160"/>
                <a:gd name="T8" fmla="*/ 137 w 139"/>
                <a:gd name="T9" fmla="*/ 0 h 160"/>
                <a:gd name="T10" fmla="*/ 138 w 139"/>
                <a:gd name="T11" fmla="*/ 0 h 160"/>
                <a:gd name="T12" fmla="*/ 139 w 139"/>
                <a:gd name="T13" fmla="*/ 26 h 160"/>
                <a:gd name="T14" fmla="*/ 131 w 139"/>
                <a:gd name="T15" fmla="*/ 160 h 160"/>
                <a:gd name="T16" fmla="*/ 0 w 139"/>
                <a:gd name="T17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60">
                  <a:moveTo>
                    <a:pt x="0" y="16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29" y="0"/>
                    <a:pt x="135" y="0"/>
                    <a:pt x="13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39" y="57"/>
                    <a:pt x="138" y="110"/>
                    <a:pt x="131" y="160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rgbClr val="7DC14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6" name="Freeform 9"/>
            <p:cNvSpPr>
              <a:spLocks/>
            </p:cNvSpPr>
            <p:nvPr/>
          </p:nvSpPr>
          <p:spPr bwMode="auto">
            <a:xfrm>
              <a:off x="4861984" y="1854200"/>
              <a:ext cx="1346200" cy="1559984"/>
            </a:xfrm>
            <a:custGeom>
              <a:avLst/>
              <a:gdLst>
                <a:gd name="T0" fmla="*/ 138 w 138"/>
                <a:gd name="T1" fmla="*/ 160 h 160"/>
                <a:gd name="T2" fmla="*/ 138 w 138"/>
                <a:gd name="T3" fmla="*/ 0 h 160"/>
                <a:gd name="T4" fmla="*/ 138 w 138"/>
                <a:gd name="T5" fmla="*/ 0 h 160"/>
                <a:gd name="T6" fmla="*/ 24 w 138"/>
                <a:gd name="T7" fmla="*/ 0 h 160"/>
                <a:gd name="T8" fmla="*/ 2 w 138"/>
                <a:gd name="T9" fmla="*/ 0 h 160"/>
                <a:gd name="T10" fmla="*/ 0 w 138"/>
                <a:gd name="T11" fmla="*/ 0 h 160"/>
                <a:gd name="T12" fmla="*/ 0 w 138"/>
                <a:gd name="T13" fmla="*/ 26 h 160"/>
                <a:gd name="T14" fmla="*/ 8 w 138"/>
                <a:gd name="T15" fmla="*/ 160 h 160"/>
                <a:gd name="T16" fmla="*/ 138 w 138"/>
                <a:gd name="T17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60">
                  <a:moveTo>
                    <a:pt x="138" y="16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4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57"/>
                    <a:pt x="1" y="110"/>
                    <a:pt x="8" y="160"/>
                  </a:cubicBezTo>
                  <a:lnTo>
                    <a:pt x="138" y="160"/>
                  </a:lnTo>
                  <a:close/>
                </a:path>
              </a:pathLst>
            </a:custGeom>
            <a:solidFill>
              <a:srgbClr val="F4B18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7" name="Freeform 10"/>
            <p:cNvSpPr>
              <a:spLocks/>
            </p:cNvSpPr>
            <p:nvPr/>
          </p:nvSpPr>
          <p:spPr bwMode="auto">
            <a:xfrm>
              <a:off x="4940301" y="3414184"/>
              <a:ext cx="1267884" cy="1551517"/>
            </a:xfrm>
            <a:custGeom>
              <a:avLst/>
              <a:gdLst>
                <a:gd name="T0" fmla="*/ 130 w 130"/>
                <a:gd name="T1" fmla="*/ 159 h 159"/>
                <a:gd name="T2" fmla="*/ 130 w 130"/>
                <a:gd name="T3" fmla="*/ 0 h 159"/>
                <a:gd name="T4" fmla="*/ 0 w 130"/>
                <a:gd name="T5" fmla="*/ 0 h 159"/>
                <a:gd name="T6" fmla="*/ 9 w 130"/>
                <a:gd name="T7" fmla="*/ 47 h 159"/>
                <a:gd name="T8" fmla="*/ 17 w 130"/>
                <a:gd name="T9" fmla="*/ 77 h 159"/>
                <a:gd name="T10" fmla="*/ 17 w 130"/>
                <a:gd name="T11" fmla="*/ 77 h 159"/>
                <a:gd name="T12" fmla="*/ 54 w 130"/>
                <a:gd name="T13" fmla="*/ 119 h 159"/>
                <a:gd name="T14" fmla="*/ 48 w 130"/>
                <a:gd name="T15" fmla="*/ 130 h 159"/>
                <a:gd name="T16" fmla="*/ 61 w 130"/>
                <a:gd name="T17" fmla="*/ 143 h 159"/>
                <a:gd name="T18" fmla="*/ 69 w 130"/>
                <a:gd name="T19" fmla="*/ 143 h 159"/>
                <a:gd name="T20" fmla="*/ 69 w 130"/>
                <a:gd name="T21" fmla="*/ 146 h 159"/>
                <a:gd name="T22" fmla="*/ 82 w 130"/>
                <a:gd name="T23" fmla="*/ 159 h 159"/>
                <a:gd name="T24" fmla="*/ 97 w 130"/>
                <a:gd name="T25" fmla="*/ 159 h 159"/>
                <a:gd name="T26" fmla="*/ 118 w 130"/>
                <a:gd name="T27" fmla="*/ 159 h 159"/>
                <a:gd name="T28" fmla="*/ 130 w 130"/>
                <a:gd name="T2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59">
                  <a:moveTo>
                    <a:pt x="130" y="159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7"/>
                    <a:pt x="5" y="33"/>
                    <a:pt x="9" y="47"/>
                  </a:cubicBezTo>
                  <a:cubicBezTo>
                    <a:pt x="12" y="58"/>
                    <a:pt x="15" y="67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27" y="100"/>
                    <a:pt x="39" y="115"/>
                    <a:pt x="54" y="119"/>
                  </a:cubicBezTo>
                  <a:cubicBezTo>
                    <a:pt x="51" y="121"/>
                    <a:pt x="48" y="126"/>
                    <a:pt x="48" y="130"/>
                  </a:cubicBezTo>
                  <a:cubicBezTo>
                    <a:pt x="48" y="137"/>
                    <a:pt x="54" y="143"/>
                    <a:pt x="61" y="143"/>
                  </a:cubicBezTo>
                  <a:cubicBezTo>
                    <a:pt x="69" y="143"/>
                    <a:pt x="69" y="143"/>
                    <a:pt x="69" y="143"/>
                  </a:cubicBezTo>
                  <a:cubicBezTo>
                    <a:pt x="69" y="144"/>
                    <a:pt x="69" y="145"/>
                    <a:pt x="69" y="146"/>
                  </a:cubicBezTo>
                  <a:cubicBezTo>
                    <a:pt x="69" y="153"/>
                    <a:pt x="74" y="159"/>
                    <a:pt x="82" y="159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118" y="159"/>
                    <a:pt x="118" y="159"/>
                    <a:pt x="118" y="159"/>
                  </a:cubicBezTo>
                  <a:lnTo>
                    <a:pt x="130" y="159"/>
                  </a:lnTo>
                  <a:close/>
                </a:path>
              </a:pathLst>
            </a:custGeom>
            <a:solidFill>
              <a:srgbClr val="34AB9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33" name="Rectangle 76"/>
          <p:cNvSpPr/>
          <p:nvPr/>
        </p:nvSpPr>
        <p:spPr>
          <a:xfrm>
            <a:off x="288429" y="4285621"/>
            <a:ext cx="10625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INVEST</a:t>
            </a:r>
            <a:endParaRPr lang="en-US" sz="1600" dirty="0">
              <a:solidFill>
                <a:prstClr val="black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34" name="Rectangle 77"/>
          <p:cNvSpPr/>
          <p:nvPr/>
        </p:nvSpPr>
        <p:spPr>
          <a:xfrm>
            <a:off x="769224" y="2168372"/>
            <a:ext cx="2569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sp>
        <p:nvSpPr>
          <p:cNvPr id="135" name="Rectangle 78"/>
          <p:cNvSpPr/>
          <p:nvPr/>
        </p:nvSpPr>
        <p:spPr>
          <a:xfrm>
            <a:off x="2318923" y="5497560"/>
            <a:ext cx="2569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sp>
        <p:nvSpPr>
          <p:cNvPr id="136" name="Text Placeholder 33"/>
          <p:cNvSpPr txBox="1">
            <a:spLocks/>
          </p:cNvSpPr>
          <p:nvPr/>
        </p:nvSpPr>
        <p:spPr>
          <a:xfrm>
            <a:off x="4724814" y="6094145"/>
            <a:ext cx="1879710" cy="2129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d-ID" sz="1100" dirty="0">
                <a:solidFill>
                  <a:srgbClr val="34AB9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Excellent Team</a:t>
            </a:r>
            <a:endParaRPr lang="en-AU" sz="1100" dirty="0">
              <a:solidFill>
                <a:srgbClr val="34AB91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AU" sz="1100" dirty="0">
              <a:solidFill>
                <a:srgbClr val="7DC144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37" name="Rectangle 80"/>
          <p:cNvSpPr/>
          <p:nvPr/>
        </p:nvSpPr>
        <p:spPr>
          <a:xfrm>
            <a:off x="4698955" y="6312505"/>
            <a:ext cx="256950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sp>
        <p:nvSpPr>
          <p:cNvPr id="138" name="Text Placeholder 33"/>
          <p:cNvSpPr txBox="1">
            <a:spLocks/>
          </p:cNvSpPr>
          <p:nvPr/>
        </p:nvSpPr>
        <p:spPr>
          <a:xfrm>
            <a:off x="6575805" y="1900128"/>
            <a:ext cx="2246571" cy="2129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d-ID" sz="1200" dirty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Unique Product</a:t>
            </a:r>
            <a:endParaRPr lang="en-AU" sz="1200" dirty="0">
              <a:solidFill>
                <a:srgbClr val="A1C65B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AU" sz="1200" dirty="0">
              <a:solidFill>
                <a:srgbClr val="A1C65B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39" name="Rectangle 82"/>
          <p:cNvSpPr/>
          <p:nvPr/>
        </p:nvSpPr>
        <p:spPr>
          <a:xfrm>
            <a:off x="6482303" y="2129319"/>
            <a:ext cx="29120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sp>
        <p:nvSpPr>
          <p:cNvPr id="140" name="Rectangle 84"/>
          <p:cNvSpPr/>
          <p:nvPr/>
        </p:nvSpPr>
        <p:spPr>
          <a:xfrm>
            <a:off x="9159893" y="3565476"/>
            <a:ext cx="22242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grpSp>
        <p:nvGrpSpPr>
          <p:cNvPr id="141" name="Group 38"/>
          <p:cNvGrpSpPr/>
          <p:nvPr/>
        </p:nvGrpSpPr>
        <p:grpSpPr>
          <a:xfrm>
            <a:off x="1448712" y="2863439"/>
            <a:ext cx="341257" cy="284240"/>
            <a:chOff x="1692593" y="2354984"/>
            <a:chExt cx="523821" cy="436300"/>
          </a:xfrm>
        </p:grpSpPr>
        <p:sp>
          <p:nvSpPr>
            <p:cNvPr id="142" name="Freeform 134"/>
            <p:cNvSpPr>
              <a:spLocks/>
            </p:cNvSpPr>
            <p:nvPr/>
          </p:nvSpPr>
          <p:spPr bwMode="auto">
            <a:xfrm>
              <a:off x="1692593" y="2354984"/>
              <a:ext cx="403643" cy="436300"/>
            </a:xfrm>
            <a:custGeom>
              <a:avLst/>
              <a:gdLst>
                <a:gd name="T0" fmla="*/ 87 w 219"/>
                <a:gd name="T1" fmla="*/ 224 h 236"/>
                <a:gd name="T2" fmla="*/ 105 w 219"/>
                <a:gd name="T3" fmla="*/ 229 h 236"/>
                <a:gd name="T4" fmla="*/ 150 w 219"/>
                <a:gd name="T5" fmla="*/ 183 h 236"/>
                <a:gd name="T6" fmla="*/ 172 w 219"/>
                <a:gd name="T7" fmla="*/ 184 h 236"/>
                <a:gd name="T8" fmla="*/ 176 w 219"/>
                <a:gd name="T9" fmla="*/ 150 h 236"/>
                <a:gd name="T10" fmla="*/ 152 w 219"/>
                <a:gd name="T11" fmla="*/ 128 h 236"/>
                <a:gd name="T12" fmla="*/ 147 w 219"/>
                <a:gd name="T13" fmla="*/ 115 h 236"/>
                <a:gd name="T14" fmla="*/ 158 w 219"/>
                <a:gd name="T15" fmla="*/ 106 h 236"/>
                <a:gd name="T16" fmla="*/ 190 w 219"/>
                <a:gd name="T17" fmla="*/ 99 h 236"/>
                <a:gd name="T18" fmla="*/ 205 w 219"/>
                <a:gd name="T19" fmla="*/ 69 h 236"/>
                <a:gd name="T20" fmla="*/ 206 w 219"/>
                <a:gd name="T21" fmla="*/ 67 h 236"/>
                <a:gd name="T22" fmla="*/ 215 w 219"/>
                <a:gd name="T23" fmla="*/ 49 h 236"/>
                <a:gd name="T24" fmla="*/ 204 w 219"/>
                <a:gd name="T25" fmla="*/ 36 h 236"/>
                <a:gd name="T26" fmla="*/ 140 w 219"/>
                <a:gd name="T27" fmla="*/ 49 h 236"/>
                <a:gd name="T28" fmla="*/ 89 w 219"/>
                <a:gd name="T29" fmla="*/ 7 h 236"/>
                <a:gd name="T30" fmla="*/ 72 w 219"/>
                <a:gd name="T31" fmla="*/ 14 h 236"/>
                <a:gd name="T32" fmla="*/ 64 w 219"/>
                <a:gd name="T33" fmla="*/ 80 h 236"/>
                <a:gd name="T34" fmla="*/ 9 w 219"/>
                <a:gd name="T35" fmla="*/ 115 h 236"/>
                <a:gd name="T36" fmla="*/ 10 w 219"/>
                <a:gd name="T37" fmla="*/ 132 h 236"/>
                <a:gd name="T38" fmla="*/ 72 w 219"/>
                <a:gd name="T39" fmla="*/ 157 h 236"/>
                <a:gd name="T40" fmla="*/ 87 w 219"/>
                <a:gd name="T41" fmla="*/ 22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36">
                  <a:moveTo>
                    <a:pt x="87" y="224"/>
                  </a:moveTo>
                  <a:cubicBezTo>
                    <a:pt x="89" y="234"/>
                    <a:pt x="97" y="236"/>
                    <a:pt x="105" y="229"/>
                  </a:cubicBezTo>
                  <a:cubicBezTo>
                    <a:pt x="150" y="183"/>
                    <a:pt x="150" y="183"/>
                    <a:pt x="150" y="183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76" y="150"/>
                    <a:pt x="176" y="150"/>
                    <a:pt x="176" y="150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47" y="124"/>
                    <a:pt x="146" y="119"/>
                    <a:pt x="147" y="115"/>
                  </a:cubicBezTo>
                  <a:cubicBezTo>
                    <a:pt x="148" y="110"/>
                    <a:pt x="152" y="107"/>
                    <a:pt x="158" y="106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68"/>
                    <a:pt x="206" y="67"/>
                    <a:pt x="206" y="67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9" y="40"/>
                    <a:pt x="215" y="34"/>
                    <a:pt x="204" y="36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1" y="0"/>
                    <a:pt x="73" y="3"/>
                    <a:pt x="72" y="14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0" y="120"/>
                    <a:pt x="1" y="128"/>
                    <a:pt x="10" y="132"/>
                  </a:cubicBezTo>
                  <a:cubicBezTo>
                    <a:pt x="72" y="157"/>
                    <a:pt x="72" y="157"/>
                    <a:pt x="72" y="157"/>
                  </a:cubicBezTo>
                  <a:lnTo>
                    <a:pt x="87" y="22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3" name="Freeform 135"/>
            <p:cNvSpPr>
              <a:spLocks/>
            </p:cNvSpPr>
            <p:nvPr/>
          </p:nvSpPr>
          <p:spPr bwMode="auto">
            <a:xfrm>
              <a:off x="1972139" y="2480388"/>
              <a:ext cx="244275" cy="228601"/>
            </a:xfrm>
            <a:custGeom>
              <a:avLst/>
              <a:gdLst>
                <a:gd name="T0" fmla="*/ 125 w 132"/>
                <a:gd name="T1" fmla="*/ 41 h 124"/>
                <a:gd name="T2" fmla="*/ 89 w 132"/>
                <a:gd name="T3" fmla="*/ 36 h 124"/>
                <a:gd name="T4" fmla="*/ 70 w 132"/>
                <a:gd name="T5" fmla="*/ 4 h 124"/>
                <a:gd name="T6" fmla="*/ 65 w 132"/>
                <a:gd name="T7" fmla="*/ 0 h 124"/>
                <a:gd name="T8" fmla="*/ 60 w 132"/>
                <a:gd name="T9" fmla="*/ 4 h 124"/>
                <a:gd name="T10" fmla="*/ 43 w 132"/>
                <a:gd name="T11" fmla="*/ 37 h 124"/>
                <a:gd name="T12" fmla="*/ 35 w 132"/>
                <a:gd name="T13" fmla="*/ 39 h 124"/>
                <a:gd name="T14" fmla="*/ 7 w 132"/>
                <a:gd name="T15" fmla="*/ 45 h 124"/>
                <a:gd name="T16" fmla="*/ 5 w 132"/>
                <a:gd name="T17" fmla="*/ 54 h 124"/>
                <a:gd name="T18" fmla="*/ 32 w 132"/>
                <a:gd name="T19" fmla="*/ 79 h 124"/>
                <a:gd name="T20" fmla="*/ 28 w 132"/>
                <a:gd name="T21" fmla="*/ 116 h 124"/>
                <a:gd name="T22" fmla="*/ 27 w 132"/>
                <a:gd name="T23" fmla="*/ 117 h 124"/>
                <a:gd name="T24" fmla="*/ 32 w 132"/>
                <a:gd name="T25" fmla="*/ 124 h 124"/>
                <a:gd name="T26" fmla="*/ 36 w 132"/>
                <a:gd name="T27" fmla="*/ 123 h 124"/>
                <a:gd name="T28" fmla="*/ 51 w 132"/>
                <a:gd name="T29" fmla="*/ 116 h 124"/>
                <a:gd name="T30" fmla="*/ 68 w 132"/>
                <a:gd name="T31" fmla="*/ 108 h 124"/>
                <a:gd name="T32" fmla="*/ 74 w 132"/>
                <a:gd name="T33" fmla="*/ 110 h 124"/>
                <a:gd name="T34" fmla="*/ 102 w 132"/>
                <a:gd name="T35" fmla="*/ 121 h 124"/>
                <a:gd name="T36" fmla="*/ 105 w 132"/>
                <a:gd name="T37" fmla="*/ 122 h 124"/>
                <a:gd name="T38" fmla="*/ 109 w 132"/>
                <a:gd name="T39" fmla="*/ 115 h 124"/>
                <a:gd name="T40" fmla="*/ 100 w 132"/>
                <a:gd name="T41" fmla="*/ 77 h 124"/>
                <a:gd name="T42" fmla="*/ 128 w 132"/>
                <a:gd name="T43" fmla="*/ 50 h 124"/>
                <a:gd name="T44" fmla="*/ 125 w 132"/>
                <a:gd name="T45" fmla="*/ 4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" h="124">
                  <a:moveTo>
                    <a:pt x="125" y="41"/>
                  </a:moveTo>
                  <a:cubicBezTo>
                    <a:pt x="89" y="36"/>
                    <a:pt x="89" y="36"/>
                    <a:pt x="89" y="36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1"/>
                    <a:pt x="67" y="0"/>
                    <a:pt x="65" y="0"/>
                  </a:cubicBezTo>
                  <a:cubicBezTo>
                    <a:pt x="63" y="0"/>
                    <a:pt x="61" y="1"/>
                    <a:pt x="60" y="4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2" y="46"/>
                    <a:pt x="0" y="50"/>
                    <a:pt x="5" y="54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7" y="122"/>
                    <a:pt x="29" y="124"/>
                    <a:pt x="32" y="124"/>
                  </a:cubicBezTo>
                  <a:cubicBezTo>
                    <a:pt x="33" y="124"/>
                    <a:pt x="34" y="124"/>
                    <a:pt x="36" y="123"/>
                  </a:cubicBezTo>
                  <a:cubicBezTo>
                    <a:pt x="51" y="116"/>
                    <a:pt x="51" y="116"/>
                    <a:pt x="51" y="116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3" y="122"/>
                    <a:pt x="104" y="122"/>
                    <a:pt x="105" y="122"/>
                  </a:cubicBezTo>
                  <a:cubicBezTo>
                    <a:pt x="109" y="122"/>
                    <a:pt x="110" y="119"/>
                    <a:pt x="109" y="115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28" y="50"/>
                    <a:pt x="128" y="50"/>
                    <a:pt x="128" y="50"/>
                  </a:cubicBezTo>
                  <a:cubicBezTo>
                    <a:pt x="132" y="46"/>
                    <a:pt x="131" y="42"/>
                    <a:pt x="125" y="4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44" name="Shape 4385"/>
          <p:cNvSpPr/>
          <p:nvPr/>
        </p:nvSpPr>
        <p:spPr>
          <a:xfrm>
            <a:off x="5186261" y="5513195"/>
            <a:ext cx="308815" cy="271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41" y="15188"/>
                </a:moveTo>
                <a:cubicBezTo>
                  <a:pt x="8905" y="14174"/>
                  <a:pt x="8222" y="13317"/>
                  <a:pt x="8222" y="11485"/>
                </a:cubicBezTo>
                <a:cubicBezTo>
                  <a:pt x="8222" y="10385"/>
                  <a:pt x="8875" y="10744"/>
                  <a:pt x="9161" y="8730"/>
                </a:cubicBezTo>
                <a:cubicBezTo>
                  <a:pt x="9279" y="7894"/>
                  <a:pt x="9855" y="8716"/>
                  <a:pt x="9966" y="6808"/>
                </a:cubicBezTo>
                <a:cubicBezTo>
                  <a:pt x="9966" y="6047"/>
                  <a:pt x="9651" y="5858"/>
                  <a:pt x="9651" y="5858"/>
                </a:cubicBezTo>
                <a:cubicBezTo>
                  <a:pt x="9651" y="5858"/>
                  <a:pt x="9811" y="4733"/>
                  <a:pt x="9873" y="3867"/>
                </a:cubicBezTo>
                <a:cubicBezTo>
                  <a:pt x="9951" y="2788"/>
                  <a:pt x="9396" y="0"/>
                  <a:pt x="6431" y="0"/>
                </a:cubicBezTo>
                <a:cubicBezTo>
                  <a:pt x="3466" y="0"/>
                  <a:pt x="2909" y="2788"/>
                  <a:pt x="2987" y="3867"/>
                </a:cubicBezTo>
                <a:cubicBezTo>
                  <a:pt x="3050" y="4733"/>
                  <a:pt x="3210" y="5858"/>
                  <a:pt x="3210" y="5858"/>
                </a:cubicBezTo>
                <a:cubicBezTo>
                  <a:pt x="3210" y="5858"/>
                  <a:pt x="2895" y="6047"/>
                  <a:pt x="2895" y="6808"/>
                </a:cubicBezTo>
                <a:cubicBezTo>
                  <a:pt x="3005" y="8716"/>
                  <a:pt x="3582" y="7894"/>
                  <a:pt x="3700" y="8730"/>
                </a:cubicBezTo>
                <a:cubicBezTo>
                  <a:pt x="3987" y="10744"/>
                  <a:pt x="4639" y="10385"/>
                  <a:pt x="4639" y="11485"/>
                </a:cubicBezTo>
                <a:cubicBezTo>
                  <a:pt x="4639" y="13317"/>
                  <a:pt x="3956" y="14174"/>
                  <a:pt x="1819" y="15188"/>
                </a:cubicBezTo>
                <a:cubicBezTo>
                  <a:pt x="1169" y="15497"/>
                  <a:pt x="0" y="15976"/>
                  <a:pt x="0" y="17129"/>
                </a:cubicBezTo>
                <a:lnTo>
                  <a:pt x="0" y="21600"/>
                </a:lnTo>
                <a:lnTo>
                  <a:pt x="15005" y="21600"/>
                </a:lnTo>
                <a:cubicBezTo>
                  <a:pt x="15005" y="21600"/>
                  <a:pt x="15005" y="18955"/>
                  <a:pt x="15005" y="18248"/>
                </a:cubicBezTo>
                <a:cubicBezTo>
                  <a:pt x="15005" y="17196"/>
                  <a:pt x="13184" y="16207"/>
                  <a:pt x="11041" y="15188"/>
                </a:cubicBezTo>
                <a:close/>
                <a:moveTo>
                  <a:pt x="21600" y="21600"/>
                </a:moveTo>
                <a:cubicBezTo>
                  <a:pt x="21600" y="21600"/>
                  <a:pt x="21557" y="16953"/>
                  <a:pt x="21307" y="16471"/>
                </a:cubicBezTo>
                <a:cubicBezTo>
                  <a:pt x="20935" y="15754"/>
                  <a:pt x="20071" y="15261"/>
                  <a:pt x="18463" y="14498"/>
                </a:cubicBezTo>
                <a:cubicBezTo>
                  <a:pt x="16861" y="13736"/>
                  <a:pt x="16349" y="13094"/>
                  <a:pt x="16349" y="11720"/>
                </a:cubicBezTo>
                <a:cubicBezTo>
                  <a:pt x="16349" y="10894"/>
                  <a:pt x="16838" y="11164"/>
                  <a:pt x="17053" y="9653"/>
                </a:cubicBezTo>
                <a:cubicBezTo>
                  <a:pt x="17142" y="9026"/>
                  <a:pt x="17574" y="9643"/>
                  <a:pt x="17657" y="8212"/>
                </a:cubicBezTo>
                <a:cubicBezTo>
                  <a:pt x="17657" y="7642"/>
                  <a:pt x="17420" y="7499"/>
                  <a:pt x="17420" y="7499"/>
                </a:cubicBezTo>
                <a:cubicBezTo>
                  <a:pt x="17420" y="7499"/>
                  <a:pt x="17541" y="6656"/>
                  <a:pt x="17588" y="6006"/>
                </a:cubicBezTo>
                <a:cubicBezTo>
                  <a:pt x="17646" y="5197"/>
                  <a:pt x="17229" y="3106"/>
                  <a:pt x="15005" y="3106"/>
                </a:cubicBezTo>
                <a:cubicBezTo>
                  <a:pt x="12781" y="3106"/>
                  <a:pt x="12365" y="5197"/>
                  <a:pt x="12422" y="6006"/>
                </a:cubicBezTo>
                <a:cubicBezTo>
                  <a:pt x="12469" y="6656"/>
                  <a:pt x="12589" y="7499"/>
                  <a:pt x="12589" y="7499"/>
                </a:cubicBezTo>
                <a:cubicBezTo>
                  <a:pt x="12589" y="7499"/>
                  <a:pt x="12353" y="7642"/>
                  <a:pt x="12353" y="8212"/>
                </a:cubicBezTo>
                <a:cubicBezTo>
                  <a:pt x="12437" y="9643"/>
                  <a:pt x="12868" y="9026"/>
                  <a:pt x="12957" y="9653"/>
                </a:cubicBezTo>
                <a:cubicBezTo>
                  <a:pt x="13173" y="11164"/>
                  <a:pt x="13662" y="10894"/>
                  <a:pt x="13662" y="11720"/>
                </a:cubicBezTo>
                <a:cubicBezTo>
                  <a:pt x="13662" y="12655"/>
                  <a:pt x="13424" y="13250"/>
                  <a:pt x="12768" y="13776"/>
                </a:cubicBezTo>
                <a:cubicBezTo>
                  <a:pt x="16268" y="15766"/>
                  <a:pt x="16737" y="16172"/>
                  <a:pt x="16737" y="17952"/>
                </a:cubicBezTo>
                <a:lnTo>
                  <a:pt x="16737" y="21600"/>
                </a:lnTo>
                <a:cubicBezTo>
                  <a:pt x="16737" y="21600"/>
                  <a:pt x="21600" y="21600"/>
                  <a:pt x="21600" y="21600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inkin Sans 400 Regular"/>
              <a:ea typeface="Sinkin Sans 400 Regular"/>
              <a:cs typeface="+mn-ea"/>
              <a:sym typeface="+mn-lt"/>
            </a:endParaRPr>
          </a:p>
        </p:txBody>
      </p:sp>
      <p:sp>
        <p:nvSpPr>
          <p:cNvPr id="145" name="Shape 4443"/>
          <p:cNvSpPr/>
          <p:nvPr/>
        </p:nvSpPr>
        <p:spPr>
          <a:xfrm>
            <a:off x="3292264" y="4634312"/>
            <a:ext cx="297001" cy="297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6" y="15577"/>
                </a:moveTo>
                <a:cubicBezTo>
                  <a:pt x="12144" y="16865"/>
                  <a:pt x="9844" y="18851"/>
                  <a:pt x="8177" y="21278"/>
                </a:cubicBezTo>
                <a:cubicBezTo>
                  <a:pt x="9017" y="21487"/>
                  <a:pt x="9895" y="21600"/>
                  <a:pt x="10801" y="21600"/>
                </a:cubicBezTo>
                <a:cubicBezTo>
                  <a:pt x="12429" y="21600"/>
                  <a:pt x="13973" y="21237"/>
                  <a:pt x="15358" y="20591"/>
                </a:cubicBezTo>
                <a:cubicBezTo>
                  <a:pt x="15580" y="19502"/>
                  <a:pt x="15699" y="18376"/>
                  <a:pt x="15699" y="17222"/>
                </a:cubicBezTo>
                <a:cubicBezTo>
                  <a:pt x="15699" y="16807"/>
                  <a:pt x="15679" y="16394"/>
                  <a:pt x="15648" y="15985"/>
                </a:cubicBezTo>
                <a:cubicBezTo>
                  <a:pt x="15371" y="15896"/>
                  <a:pt x="15116" y="15757"/>
                  <a:pt x="14896" y="15577"/>
                </a:cubicBezTo>
                <a:close/>
                <a:moveTo>
                  <a:pt x="18049" y="2796"/>
                </a:moveTo>
                <a:cubicBezTo>
                  <a:pt x="16319" y="2963"/>
                  <a:pt x="14667" y="3397"/>
                  <a:pt x="13127" y="4050"/>
                </a:cubicBezTo>
                <a:cubicBezTo>
                  <a:pt x="13136" y="4125"/>
                  <a:pt x="13139" y="4202"/>
                  <a:pt x="13139" y="4280"/>
                </a:cubicBezTo>
                <a:cubicBezTo>
                  <a:pt x="13139" y="4642"/>
                  <a:pt x="13052" y="4984"/>
                  <a:pt x="12904" y="5289"/>
                </a:cubicBezTo>
                <a:cubicBezTo>
                  <a:pt x="14441" y="7094"/>
                  <a:pt x="15635" y="9198"/>
                  <a:pt x="16388" y="11500"/>
                </a:cubicBezTo>
                <a:cubicBezTo>
                  <a:pt x="17323" y="11517"/>
                  <a:pt x="18121" y="12090"/>
                  <a:pt x="18465" y="12903"/>
                </a:cubicBezTo>
                <a:cubicBezTo>
                  <a:pt x="19505" y="12797"/>
                  <a:pt x="20517" y="12599"/>
                  <a:pt x="21493" y="12312"/>
                </a:cubicBezTo>
                <a:cubicBezTo>
                  <a:pt x="21562" y="11817"/>
                  <a:pt x="21600" y="11314"/>
                  <a:pt x="21600" y="10799"/>
                </a:cubicBezTo>
                <a:cubicBezTo>
                  <a:pt x="21600" y="7626"/>
                  <a:pt x="20230" y="4772"/>
                  <a:pt x="18049" y="2796"/>
                </a:cubicBezTo>
                <a:close/>
                <a:moveTo>
                  <a:pt x="13739" y="14349"/>
                </a:moveTo>
                <a:cubicBezTo>
                  <a:pt x="11074" y="13908"/>
                  <a:pt x="8601" y="12890"/>
                  <a:pt x="6450" y="11433"/>
                </a:cubicBezTo>
                <a:cubicBezTo>
                  <a:pt x="6101" y="11646"/>
                  <a:pt x="5691" y="11773"/>
                  <a:pt x="5251" y="11773"/>
                </a:cubicBezTo>
                <a:cubicBezTo>
                  <a:pt x="5090" y="11773"/>
                  <a:pt x="4933" y="11755"/>
                  <a:pt x="4781" y="11724"/>
                </a:cubicBezTo>
                <a:cubicBezTo>
                  <a:pt x="3750" y="13677"/>
                  <a:pt x="3093" y="15854"/>
                  <a:pt x="2903" y="18164"/>
                </a:cubicBezTo>
                <a:cubicBezTo>
                  <a:pt x="3931" y="19266"/>
                  <a:pt x="5186" y="20154"/>
                  <a:pt x="6595" y="20750"/>
                </a:cubicBezTo>
                <a:cubicBezTo>
                  <a:pt x="8345" y="18059"/>
                  <a:pt x="10792" y="15833"/>
                  <a:pt x="13739" y="14349"/>
                </a:cubicBezTo>
                <a:close/>
                <a:moveTo>
                  <a:pt x="17258" y="15906"/>
                </a:moveTo>
                <a:cubicBezTo>
                  <a:pt x="17290" y="16340"/>
                  <a:pt x="17306" y="16780"/>
                  <a:pt x="17306" y="17222"/>
                </a:cubicBezTo>
                <a:cubicBezTo>
                  <a:pt x="17306" y="18003"/>
                  <a:pt x="17256" y="18770"/>
                  <a:pt x="17163" y="19525"/>
                </a:cubicBezTo>
                <a:cubicBezTo>
                  <a:pt x="18993" y="18186"/>
                  <a:pt x="20389" y="16288"/>
                  <a:pt x="21091" y="14080"/>
                </a:cubicBezTo>
                <a:cubicBezTo>
                  <a:pt x="20259" y="14281"/>
                  <a:pt x="19403" y="14425"/>
                  <a:pt x="18531" y="14508"/>
                </a:cubicBezTo>
                <a:cubicBezTo>
                  <a:pt x="18326" y="15137"/>
                  <a:pt x="17860" y="15646"/>
                  <a:pt x="17258" y="15906"/>
                </a:cubicBezTo>
                <a:close/>
                <a:moveTo>
                  <a:pt x="14278" y="12804"/>
                </a:moveTo>
                <a:cubicBezTo>
                  <a:pt x="14421" y="12507"/>
                  <a:pt x="14624" y="12244"/>
                  <a:pt x="14874" y="12035"/>
                </a:cubicBezTo>
                <a:cubicBezTo>
                  <a:pt x="14196" y="9947"/>
                  <a:pt x="13122" y="8037"/>
                  <a:pt x="11738" y="6396"/>
                </a:cubicBezTo>
                <a:cubicBezTo>
                  <a:pt x="11462" y="6512"/>
                  <a:pt x="11160" y="6577"/>
                  <a:pt x="10842" y="6577"/>
                </a:cubicBezTo>
                <a:cubicBezTo>
                  <a:pt x="10343" y="6577"/>
                  <a:pt x="9883" y="6417"/>
                  <a:pt x="9507" y="6147"/>
                </a:cubicBezTo>
                <a:cubicBezTo>
                  <a:pt x="8673" y="6781"/>
                  <a:pt x="7903" y="7490"/>
                  <a:pt x="7202" y="8265"/>
                </a:cubicBezTo>
                <a:cubicBezTo>
                  <a:pt x="7421" y="8615"/>
                  <a:pt x="7550" y="9030"/>
                  <a:pt x="7550" y="9475"/>
                </a:cubicBezTo>
                <a:cubicBezTo>
                  <a:pt x="7550" y="9715"/>
                  <a:pt x="7513" y="9946"/>
                  <a:pt x="7444" y="10163"/>
                </a:cubicBezTo>
                <a:cubicBezTo>
                  <a:pt x="9459" y="11510"/>
                  <a:pt x="11779" y="12433"/>
                  <a:pt x="14278" y="12804"/>
                </a:cubicBezTo>
                <a:close/>
                <a:moveTo>
                  <a:pt x="10842" y="1982"/>
                </a:moveTo>
                <a:cubicBezTo>
                  <a:pt x="11448" y="1982"/>
                  <a:pt x="11999" y="2219"/>
                  <a:pt x="12409" y="2604"/>
                </a:cubicBezTo>
                <a:cubicBezTo>
                  <a:pt x="13608" y="2088"/>
                  <a:pt x="14870" y="1692"/>
                  <a:pt x="16183" y="1439"/>
                </a:cubicBezTo>
                <a:cubicBezTo>
                  <a:pt x="14599" y="526"/>
                  <a:pt x="12761" y="0"/>
                  <a:pt x="10801" y="0"/>
                </a:cubicBezTo>
                <a:cubicBezTo>
                  <a:pt x="9464" y="0"/>
                  <a:pt x="8183" y="245"/>
                  <a:pt x="7001" y="690"/>
                </a:cubicBezTo>
                <a:cubicBezTo>
                  <a:pt x="7940" y="1152"/>
                  <a:pt x="8833" y="1693"/>
                  <a:pt x="9674" y="2303"/>
                </a:cubicBezTo>
                <a:cubicBezTo>
                  <a:pt x="10018" y="2100"/>
                  <a:pt x="10415" y="1982"/>
                  <a:pt x="10842" y="1982"/>
                </a:cubicBezTo>
                <a:close/>
                <a:moveTo>
                  <a:pt x="2954" y="9475"/>
                </a:moveTo>
                <a:cubicBezTo>
                  <a:pt x="2954" y="9153"/>
                  <a:pt x="3021" y="8844"/>
                  <a:pt x="3141" y="8566"/>
                </a:cubicBezTo>
                <a:cubicBezTo>
                  <a:pt x="2404" y="7757"/>
                  <a:pt x="1736" y="6884"/>
                  <a:pt x="1151" y="5952"/>
                </a:cubicBezTo>
                <a:cubicBezTo>
                  <a:pt x="417" y="7410"/>
                  <a:pt x="0" y="9056"/>
                  <a:pt x="0" y="10799"/>
                </a:cubicBezTo>
                <a:cubicBezTo>
                  <a:pt x="0" y="12819"/>
                  <a:pt x="556" y="14708"/>
                  <a:pt x="1521" y="16325"/>
                </a:cubicBezTo>
                <a:cubicBezTo>
                  <a:pt x="1866" y="14381"/>
                  <a:pt x="2520" y="12545"/>
                  <a:pt x="3424" y="10861"/>
                </a:cubicBezTo>
                <a:cubicBezTo>
                  <a:pt x="3130" y="10477"/>
                  <a:pt x="2954" y="9996"/>
                  <a:pt x="2954" y="9475"/>
                </a:cubicBezTo>
                <a:close/>
                <a:moveTo>
                  <a:pt x="5251" y="7176"/>
                </a:moveTo>
                <a:cubicBezTo>
                  <a:pt x="5487" y="7176"/>
                  <a:pt x="5715" y="7213"/>
                  <a:pt x="5930" y="7278"/>
                </a:cubicBezTo>
                <a:cubicBezTo>
                  <a:pt x="6738" y="6372"/>
                  <a:pt x="7636" y="5547"/>
                  <a:pt x="8608" y="4813"/>
                </a:cubicBezTo>
                <a:cubicBezTo>
                  <a:pt x="8567" y="4642"/>
                  <a:pt x="8543" y="4464"/>
                  <a:pt x="8543" y="4280"/>
                </a:cubicBezTo>
                <a:cubicBezTo>
                  <a:pt x="8543" y="4026"/>
                  <a:pt x="8587" y="3781"/>
                  <a:pt x="8663" y="3552"/>
                </a:cubicBezTo>
                <a:cubicBezTo>
                  <a:pt x="7575" y="2771"/>
                  <a:pt x="6391" y="2115"/>
                  <a:pt x="5131" y="1609"/>
                </a:cubicBezTo>
                <a:cubicBezTo>
                  <a:pt x="3949" y="2338"/>
                  <a:pt x="2920" y="3289"/>
                  <a:pt x="2099" y="4405"/>
                </a:cubicBezTo>
                <a:cubicBezTo>
                  <a:pt x="2708" y="5484"/>
                  <a:pt x="3433" y="6491"/>
                  <a:pt x="4256" y="7407"/>
                </a:cubicBezTo>
                <a:cubicBezTo>
                  <a:pt x="4557" y="7261"/>
                  <a:pt x="4895" y="7176"/>
                  <a:pt x="5251" y="7176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inkin Sans 400 Regular"/>
              <a:ea typeface="Sinkin Sans 400 Regular"/>
              <a:cs typeface="+mn-ea"/>
              <a:sym typeface="+mn-lt"/>
            </a:endParaRPr>
          </a:p>
        </p:txBody>
      </p:sp>
      <p:sp>
        <p:nvSpPr>
          <p:cNvPr id="146" name="Shape 4457"/>
          <p:cNvSpPr/>
          <p:nvPr/>
        </p:nvSpPr>
        <p:spPr>
          <a:xfrm>
            <a:off x="6981826" y="2887509"/>
            <a:ext cx="265220" cy="271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31" h="20433" extrusionOk="0">
                <a:moveTo>
                  <a:pt x="14102" y="6331"/>
                </a:moveTo>
                <a:cubicBezTo>
                  <a:pt x="13391" y="5619"/>
                  <a:pt x="13391" y="4469"/>
                  <a:pt x="14102" y="3759"/>
                </a:cubicBezTo>
                <a:cubicBezTo>
                  <a:pt x="14812" y="3049"/>
                  <a:pt x="15965" y="3049"/>
                  <a:pt x="16674" y="3759"/>
                </a:cubicBezTo>
                <a:cubicBezTo>
                  <a:pt x="17385" y="4469"/>
                  <a:pt x="17385" y="5619"/>
                  <a:pt x="16674" y="6331"/>
                </a:cubicBezTo>
                <a:cubicBezTo>
                  <a:pt x="15965" y="7041"/>
                  <a:pt x="14812" y="7041"/>
                  <a:pt x="14102" y="6331"/>
                </a:cubicBezTo>
                <a:close/>
                <a:moveTo>
                  <a:pt x="12904" y="13199"/>
                </a:moveTo>
                <a:cubicBezTo>
                  <a:pt x="12904" y="13199"/>
                  <a:pt x="21289" y="7286"/>
                  <a:pt x="20359" y="518"/>
                </a:cubicBezTo>
                <a:cubicBezTo>
                  <a:pt x="20339" y="369"/>
                  <a:pt x="20289" y="271"/>
                  <a:pt x="20226" y="206"/>
                </a:cubicBezTo>
                <a:cubicBezTo>
                  <a:pt x="20162" y="145"/>
                  <a:pt x="20065" y="93"/>
                  <a:pt x="19914" y="72"/>
                </a:cubicBezTo>
                <a:cubicBezTo>
                  <a:pt x="13147" y="-856"/>
                  <a:pt x="7233" y="7529"/>
                  <a:pt x="7233" y="7529"/>
                </a:cubicBezTo>
                <a:cubicBezTo>
                  <a:pt x="2104" y="6928"/>
                  <a:pt x="2478" y="7929"/>
                  <a:pt x="137" y="13421"/>
                </a:cubicBezTo>
                <a:cubicBezTo>
                  <a:pt x="-311" y="14470"/>
                  <a:pt x="416" y="14829"/>
                  <a:pt x="1211" y="14536"/>
                </a:cubicBezTo>
                <a:cubicBezTo>
                  <a:pt x="2006" y="14242"/>
                  <a:pt x="3764" y="13593"/>
                  <a:pt x="3764" y="13593"/>
                </a:cubicBezTo>
                <a:lnTo>
                  <a:pt x="6840" y="16669"/>
                </a:lnTo>
                <a:cubicBezTo>
                  <a:pt x="6840" y="16669"/>
                  <a:pt x="6192" y="18426"/>
                  <a:pt x="5897" y="19222"/>
                </a:cubicBezTo>
                <a:cubicBezTo>
                  <a:pt x="5604" y="20018"/>
                  <a:pt x="5963" y="20744"/>
                  <a:pt x="7012" y="20297"/>
                </a:cubicBezTo>
                <a:cubicBezTo>
                  <a:pt x="12505" y="17955"/>
                  <a:pt x="13504" y="18328"/>
                  <a:pt x="12904" y="13199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inkin Sans 400 Regular"/>
              <a:ea typeface="Sinkin Sans 400 Regular"/>
              <a:cs typeface="+mn-ea"/>
              <a:sym typeface="+mn-lt"/>
            </a:endParaRPr>
          </a:p>
        </p:txBody>
      </p:sp>
      <p:sp>
        <p:nvSpPr>
          <p:cNvPr id="147" name="Shape 4415"/>
          <p:cNvSpPr/>
          <p:nvPr/>
        </p:nvSpPr>
        <p:spPr>
          <a:xfrm>
            <a:off x="8657243" y="3741690"/>
            <a:ext cx="251779" cy="2622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30" h="21387" extrusionOk="0">
                <a:moveTo>
                  <a:pt x="15651" y="10439"/>
                </a:moveTo>
                <a:cubicBezTo>
                  <a:pt x="14876" y="10985"/>
                  <a:pt x="13809" y="10794"/>
                  <a:pt x="13267" y="10015"/>
                </a:cubicBezTo>
                <a:cubicBezTo>
                  <a:pt x="12724" y="9235"/>
                  <a:pt x="12913" y="8160"/>
                  <a:pt x="13688" y="7614"/>
                </a:cubicBezTo>
                <a:cubicBezTo>
                  <a:pt x="14302" y="7180"/>
                  <a:pt x="15100" y="7212"/>
                  <a:pt x="15674" y="7633"/>
                </a:cubicBezTo>
                <a:cubicBezTo>
                  <a:pt x="15386" y="7808"/>
                  <a:pt x="15187" y="7909"/>
                  <a:pt x="15149" y="7927"/>
                </a:cubicBezTo>
                <a:cubicBezTo>
                  <a:pt x="14829" y="8080"/>
                  <a:pt x="14692" y="8465"/>
                  <a:pt x="14842" y="8787"/>
                </a:cubicBezTo>
                <a:cubicBezTo>
                  <a:pt x="14952" y="9021"/>
                  <a:pt x="15183" y="9159"/>
                  <a:pt x="15425" y="9159"/>
                </a:cubicBezTo>
                <a:cubicBezTo>
                  <a:pt x="15515" y="9159"/>
                  <a:pt x="15608" y="9138"/>
                  <a:pt x="15698" y="9096"/>
                </a:cubicBezTo>
                <a:cubicBezTo>
                  <a:pt x="15903" y="8999"/>
                  <a:pt x="16125" y="8881"/>
                  <a:pt x="16356" y="8743"/>
                </a:cubicBezTo>
                <a:cubicBezTo>
                  <a:pt x="16460" y="9377"/>
                  <a:pt x="16209" y="10045"/>
                  <a:pt x="15651" y="10439"/>
                </a:cubicBezTo>
                <a:close/>
                <a:moveTo>
                  <a:pt x="20298" y="434"/>
                </a:moveTo>
                <a:cubicBezTo>
                  <a:pt x="20181" y="97"/>
                  <a:pt x="19814" y="-81"/>
                  <a:pt x="19481" y="36"/>
                </a:cubicBezTo>
                <a:cubicBezTo>
                  <a:pt x="19146" y="153"/>
                  <a:pt x="18970" y="523"/>
                  <a:pt x="19086" y="859"/>
                </a:cubicBezTo>
                <a:cubicBezTo>
                  <a:pt x="20075" y="3715"/>
                  <a:pt x="18112" y="5846"/>
                  <a:pt x="16617" y="6988"/>
                </a:cubicBezTo>
                <a:lnTo>
                  <a:pt x="16012" y="6118"/>
                </a:lnTo>
                <a:cubicBezTo>
                  <a:pt x="15810" y="5827"/>
                  <a:pt x="15355" y="5583"/>
                  <a:pt x="15003" y="5578"/>
                </a:cubicBezTo>
                <a:lnTo>
                  <a:pt x="11612" y="5594"/>
                </a:lnTo>
                <a:cubicBezTo>
                  <a:pt x="11260" y="5588"/>
                  <a:pt x="10735" y="5751"/>
                  <a:pt x="10445" y="5955"/>
                </a:cubicBezTo>
                <a:lnTo>
                  <a:pt x="457" y="13000"/>
                </a:lnTo>
                <a:cubicBezTo>
                  <a:pt x="-27" y="13341"/>
                  <a:pt x="-145" y="14013"/>
                  <a:pt x="194" y="14500"/>
                </a:cubicBezTo>
                <a:lnTo>
                  <a:pt x="4734" y="21032"/>
                </a:lnTo>
                <a:cubicBezTo>
                  <a:pt x="5073" y="21519"/>
                  <a:pt x="5618" y="21461"/>
                  <a:pt x="6101" y="21120"/>
                </a:cubicBezTo>
                <a:lnTo>
                  <a:pt x="16090" y="14075"/>
                </a:lnTo>
                <a:cubicBezTo>
                  <a:pt x="16378" y="13870"/>
                  <a:pt x="16709" y="13429"/>
                  <a:pt x="16826" y="13093"/>
                </a:cubicBezTo>
                <a:lnTo>
                  <a:pt x="17888" y="9729"/>
                </a:lnTo>
                <a:cubicBezTo>
                  <a:pt x="18003" y="9393"/>
                  <a:pt x="17932" y="8880"/>
                  <a:pt x="17730" y="8589"/>
                </a:cubicBezTo>
                <a:lnTo>
                  <a:pt x="17361" y="8058"/>
                </a:lnTo>
                <a:cubicBezTo>
                  <a:pt x="19371" y="6513"/>
                  <a:pt x="21455" y="3778"/>
                  <a:pt x="20298" y="434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inkin Sans 400 Regular"/>
              <a:ea typeface="Sinkin Sans 400 Regular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110" grpId="0"/>
      <p:bldP spid="111" grpId="0"/>
      <p:bldP spid="117" grpId="0" animBg="1"/>
      <p:bldP spid="118" grpId="0" animBg="1"/>
      <p:bldP spid="119" grpId="0" animBg="1"/>
      <p:bldP spid="120" grpId="0" animBg="1"/>
      <p:bldP spid="121" grpId="0" animBg="1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4" grpId="0" animBg="1"/>
      <p:bldP spid="145" grpId="0" animBg="1"/>
      <p:bldP spid="146" grpId="0" animBg="1"/>
      <p:bldP spid="1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2" name="Straight Connector 21"/>
          <p:cNvCxnSpPr/>
          <p:nvPr/>
        </p:nvCxnSpPr>
        <p:spPr>
          <a:xfrm flipH="1">
            <a:off x="1926575" y="5061974"/>
            <a:ext cx="7823397" cy="0"/>
          </a:xfrm>
          <a:prstGeom prst="line">
            <a:avLst/>
          </a:prstGeom>
          <a:noFill/>
          <a:ln w="31750" cap="flat" cmpd="sng" algn="ctr">
            <a:solidFill>
              <a:sysClr val="windowText" lastClr="000000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153" name="Oval 2"/>
          <p:cNvSpPr/>
          <p:nvPr/>
        </p:nvSpPr>
        <p:spPr>
          <a:xfrm>
            <a:off x="1641259" y="4785541"/>
            <a:ext cx="531483" cy="531483"/>
          </a:xfrm>
          <a:prstGeom prst="ellipse">
            <a:avLst/>
          </a:prstGeom>
          <a:solidFill>
            <a:srgbClr val="44546A"/>
          </a:solidFill>
          <a:ln w="317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cxnSp>
        <p:nvCxnSpPr>
          <p:cNvPr id="154" name="Straight Connector 8"/>
          <p:cNvCxnSpPr/>
          <p:nvPr/>
        </p:nvCxnSpPr>
        <p:spPr>
          <a:xfrm>
            <a:off x="1913995" y="4254057"/>
            <a:ext cx="0" cy="398613"/>
          </a:xfrm>
          <a:prstGeom prst="line">
            <a:avLst/>
          </a:prstGeom>
          <a:noFill/>
          <a:ln w="19050" cap="flat" cmpd="sng" algn="ctr">
            <a:solidFill>
              <a:srgbClr val="E7E6E6"/>
            </a:solidFill>
            <a:prstDash val="sysDot"/>
            <a:miter lim="800000"/>
          </a:ln>
          <a:effectLst/>
        </p:spPr>
      </p:cxnSp>
      <p:sp>
        <p:nvSpPr>
          <p:cNvPr id="155" name="Shape 16"/>
          <p:cNvSpPr/>
          <p:nvPr/>
        </p:nvSpPr>
        <p:spPr>
          <a:xfrm>
            <a:off x="1084439" y="2420513"/>
            <a:ext cx="1735042" cy="1735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Text" lastClr="000000">
              <a:alpha val="5000"/>
            </a:sys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56" name="Shape 16"/>
          <p:cNvSpPr/>
          <p:nvPr/>
        </p:nvSpPr>
        <p:spPr>
          <a:xfrm>
            <a:off x="1008509" y="2369892"/>
            <a:ext cx="1735042" cy="1735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" lastClr="FFFFFF">
              <a:alpha val="35000"/>
            </a:sysClr>
          </a:solidFill>
          <a:ln w="16510">
            <a:solidFill>
              <a:srgbClr val="44546A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57" name="Oval 19"/>
          <p:cNvSpPr/>
          <p:nvPr/>
        </p:nvSpPr>
        <p:spPr>
          <a:xfrm>
            <a:off x="1286876" y="2648276"/>
            <a:ext cx="1178307" cy="1178305"/>
          </a:xfrm>
          <a:prstGeom prst="ellips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58" name="Oval 22"/>
          <p:cNvSpPr/>
          <p:nvPr/>
        </p:nvSpPr>
        <p:spPr>
          <a:xfrm>
            <a:off x="3644543" y="4785541"/>
            <a:ext cx="531483" cy="531483"/>
          </a:xfrm>
          <a:prstGeom prst="ellipse">
            <a:avLst/>
          </a:prstGeom>
          <a:solidFill>
            <a:srgbClr val="7DC144"/>
          </a:solidFill>
          <a:ln w="317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cxnSp>
        <p:nvCxnSpPr>
          <p:cNvPr id="159" name="Straight Connector 23"/>
          <p:cNvCxnSpPr/>
          <p:nvPr/>
        </p:nvCxnSpPr>
        <p:spPr>
          <a:xfrm>
            <a:off x="3917279" y="4315382"/>
            <a:ext cx="0" cy="337288"/>
          </a:xfrm>
          <a:prstGeom prst="line">
            <a:avLst/>
          </a:prstGeom>
          <a:noFill/>
          <a:ln w="19050" cap="flat" cmpd="sng" algn="ctr">
            <a:solidFill>
              <a:srgbClr val="E7E6E6"/>
            </a:solidFill>
            <a:prstDash val="sysDot"/>
            <a:miter lim="800000"/>
          </a:ln>
          <a:effectLst/>
        </p:spPr>
      </p:cxnSp>
      <p:sp>
        <p:nvSpPr>
          <p:cNvPr id="160" name="Shape 16"/>
          <p:cNvSpPr/>
          <p:nvPr/>
        </p:nvSpPr>
        <p:spPr>
          <a:xfrm>
            <a:off x="3264936" y="2835511"/>
            <a:ext cx="1364396" cy="1364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Text" lastClr="000000">
              <a:alpha val="5000"/>
            </a:sys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61" name="Shape 16"/>
          <p:cNvSpPr/>
          <p:nvPr/>
        </p:nvSpPr>
        <p:spPr>
          <a:xfrm>
            <a:off x="3205226" y="2795704"/>
            <a:ext cx="1364396" cy="1364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" lastClr="FFFFFF">
              <a:alpha val="35000"/>
            </a:sysClr>
          </a:solidFill>
          <a:ln w="16510">
            <a:solidFill>
              <a:srgbClr val="7DC144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62" name="Oval 27"/>
          <p:cNvSpPr/>
          <p:nvPr/>
        </p:nvSpPr>
        <p:spPr>
          <a:xfrm>
            <a:off x="3424127" y="3014619"/>
            <a:ext cx="926593" cy="926592"/>
          </a:xfrm>
          <a:prstGeom prst="ellipse">
            <a:avLst/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63" name="Oval 34"/>
          <p:cNvSpPr/>
          <p:nvPr/>
        </p:nvSpPr>
        <p:spPr>
          <a:xfrm>
            <a:off x="5566061" y="4785541"/>
            <a:ext cx="531483" cy="531483"/>
          </a:xfrm>
          <a:prstGeom prst="ellipse">
            <a:avLst/>
          </a:prstGeom>
          <a:solidFill>
            <a:srgbClr val="E7E6E6">
              <a:lumMod val="75000"/>
            </a:srgbClr>
          </a:solidFill>
          <a:ln w="317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cxnSp>
        <p:nvCxnSpPr>
          <p:cNvPr id="164" name="Straight Connector 35"/>
          <p:cNvCxnSpPr/>
          <p:nvPr/>
        </p:nvCxnSpPr>
        <p:spPr>
          <a:xfrm>
            <a:off x="5838797" y="4110965"/>
            <a:ext cx="0" cy="541705"/>
          </a:xfrm>
          <a:prstGeom prst="line">
            <a:avLst/>
          </a:prstGeom>
          <a:noFill/>
          <a:ln w="19050" cap="flat" cmpd="sng" algn="ctr">
            <a:solidFill>
              <a:srgbClr val="E7E6E6"/>
            </a:solidFill>
            <a:prstDash val="sysDot"/>
            <a:miter lim="800000"/>
          </a:ln>
          <a:effectLst/>
        </p:spPr>
      </p:cxnSp>
      <p:sp>
        <p:nvSpPr>
          <p:cNvPr id="165" name="Shape 16"/>
          <p:cNvSpPr/>
          <p:nvPr/>
        </p:nvSpPr>
        <p:spPr>
          <a:xfrm>
            <a:off x="4993529" y="2201220"/>
            <a:ext cx="1767904" cy="1767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Text" lastClr="000000">
              <a:alpha val="5000"/>
            </a:sys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66" name="Shape 16"/>
          <p:cNvSpPr/>
          <p:nvPr/>
        </p:nvSpPr>
        <p:spPr>
          <a:xfrm>
            <a:off x="4916161" y="2149640"/>
            <a:ext cx="1767904" cy="1767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" lastClr="FFFFFF">
              <a:alpha val="35000"/>
            </a:sysClr>
          </a:solidFill>
          <a:ln w="16510">
            <a:solidFill>
              <a:srgbClr val="E7E6E6">
                <a:lumMod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67" name="Oval 39"/>
          <p:cNvSpPr/>
          <p:nvPr/>
        </p:nvSpPr>
        <p:spPr>
          <a:xfrm>
            <a:off x="5199801" y="2433297"/>
            <a:ext cx="1200624" cy="1200624"/>
          </a:xfrm>
          <a:prstGeom prst="ellipse">
            <a:avLst/>
          </a:prstGeom>
          <a:solidFill>
            <a:srgbClr val="E7E6E6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68" name="Oval 43"/>
          <p:cNvSpPr/>
          <p:nvPr/>
        </p:nvSpPr>
        <p:spPr>
          <a:xfrm>
            <a:off x="7620450" y="4785541"/>
            <a:ext cx="531483" cy="531483"/>
          </a:xfrm>
          <a:prstGeom prst="ellipse">
            <a:avLst/>
          </a:prstGeom>
          <a:solidFill>
            <a:srgbClr val="34AB91"/>
          </a:solidFill>
          <a:ln w="317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cxnSp>
        <p:nvCxnSpPr>
          <p:cNvPr id="169" name="Straight Connector 44"/>
          <p:cNvCxnSpPr/>
          <p:nvPr/>
        </p:nvCxnSpPr>
        <p:spPr>
          <a:xfrm>
            <a:off x="7893185" y="4254057"/>
            <a:ext cx="0" cy="398613"/>
          </a:xfrm>
          <a:prstGeom prst="line">
            <a:avLst/>
          </a:prstGeom>
          <a:noFill/>
          <a:ln w="19050" cap="flat" cmpd="sng" algn="ctr">
            <a:solidFill>
              <a:srgbClr val="E7E6E6"/>
            </a:solidFill>
            <a:prstDash val="sysDot"/>
            <a:miter lim="800000"/>
          </a:ln>
          <a:effectLst/>
        </p:spPr>
      </p:cxnSp>
      <p:sp>
        <p:nvSpPr>
          <p:cNvPr id="170" name="Shape 16"/>
          <p:cNvSpPr/>
          <p:nvPr/>
        </p:nvSpPr>
        <p:spPr>
          <a:xfrm>
            <a:off x="7063629" y="2420513"/>
            <a:ext cx="1735042" cy="1735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Text" lastClr="000000">
              <a:alpha val="5000"/>
            </a:sys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71" name="Shape 16"/>
          <p:cNvSpPr/>
          <p:nvPr/>
        </p:nvSpPr>
        <p:spPr>
          <a:xfrm>
            <a:off x="6987699" y="2369892"/>
            <a:ext cx="1735042" cy="1735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" lastClr="FFFFFF">
              <a:alpha val="35000"/>
            </a:sysClr>
          </a:solidFill>
          <a:ln w="16510">
            <a:solidFill>
              <a:srgbClr val="34AB91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72" name="Oval 48"/>
          <p:cNvSpPr/>
          <p:nvPr/>
        </p:nvSpPr>
        <p:spPr>
          <a:xfrm>
            <a:off x="7266066" y="2648276"/>
            <a:ext cx="1178307" cy="1178305"/>
          </a:xfrm>
          <a:prstGeom prst="ellipse">
            <a:avLst/>
          </a:prstGeom>
          <a:solidFill>
            <a:srgbClr val="34AB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73" name="Oval 49"/>
          <p:cNvSpPr/>
          <p:nvPr/>
        </p:nvSpPr>
        <p:spPr>
          <a:xfrm>
            <a:off x="9480643" y="4785541"/>
            <a:ext cx="531483" cy="531483"/>
          </a:xfrm>
          <a:prstGeom prst="ellipse">
            <a:avLst/>
          </a:prstGeom>
          <a:solidFill>
            <a:srgbClr val="A1C65B"/>
          </a:solidFill>
          <a:ln w="317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cxnSp>
        <p:nvCxnSpPr>
          <p:cNvPr id="174" name="Straight Connector 50"/>
          <p:cNvCxnSpPr/>
          <p:nvPr/>
        </p:nvCxnSpPr>
        <p:spPr>
          <a:xfrm>
            <a:off x="9753378" y="4315382"/>
            <a:ext cx="0" cy="337288"/>
          </a:xfrm>
          <a:prstGeom prst="line">
            <a:avLst/>
          </a:prstGeom>
          <a:noFill/>
          <a:ln w="19050" cap="flat" cmpd="sng" algn="ctr">
            <a:solidFill>
              <a:srgbClr val="E7E6E6"/>
            </a:solidFill>
            <a:prstDash val="sysDot"/>
            <a:miter lim="800000"/>
          </a:ln>
          <a:effectLst/>
        </p:spPr>
      </p:cxnSp>
      <p:sp>
        <p:nvSpPr>
          <p:cNvPr id="175" name="Shape 16"/>
          <p:cNvSpPr/>
          <p:nvPr/>
        </p:nvSpPr>
        <p:spPr>
          <a:xfrm>
            <a:off x="9101035" y="2835511"/>
            <a:ext cx="1364396" cy="1364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Text" lastClr="000000">
              <a:alpha val="5000"/>
            </a:sys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76" name="Shape 16"/>
          <p:cNvSpPr/>
          <p:nvPr/>
        </p:nvSpPr>
        <p:spPr>
          <a:xfrm>
            <a:off x="9041325" y="2795704"/>
            <a:ext cx="1364396" cy="1364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ysClr val="window" lastClr="FFFFFF">
              <a:alpha val="35000"/>
            </a:sysClr>
          </a:solidFill>
          <a:ln w="16510">
            <a:solidFill>
              <a:srgbClr val="A1C65B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77" name="Oval 54"/>
          <p:cNvSpPr/>
          <p:nvPr/>
        </p:nvSpPr>
        <p:spPr>
          <a:xfrm>
            <a:off x="9260226" y="3014619"/>
            <a:ext cx="926593" cy="926592"/>
          </a:xfrm>
          <a:prstGeom prst="ellipse">
            <a:avLst/>
          </a:prstGeom>
          <a:solidFill>
            <a:srgbClr val="A1C6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78" name="TextBox 59"/>
          <p:cNvSpPr txBox="1"/>
          <p:nvPr/>
        </p:nvSpPr>
        <p:spPr>
          <a:xfrm>
            <a:off x="5601681" y="4857800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3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79" name="TextBox 60"/>
          <p:cNvSpPr txBox="1"/>
          <p:nvPr/>
        </p:nvSpPr>
        <p:spPr>
          <a:xfrm>
            <a:off x="3687821" y="4857800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2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80" name="TextBox 61"/>
          <p:cNvSpPr txBox="1"/>
          <p:nvPr/>
        </p:nvSpPr>
        <p:spPr>
          <a:xfrm>
            <a:off x="1678267" y="4857800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1</a:t>
            </a:r>
          </a:p>
        </p:txBody>
      </p:sp>
      <p:sp>
        <p:nvSpPr>
          <p:cNvPr id="181" name="TextBox 62"/>
          <p:cNvSpPr txBox="1"/>
          <p:nvPr/>
        </p:nvSpPr>
        <p:spPr>
          <a:xfrm>
            <a:off x="7643132" y="4857800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4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82" name="TextBox 63"/>
          <p:cNvSpPr txBox="1"/>
          <p:nvPr/>
        </p:nvSpPr>
        <p:spPr>
          <a:xfrm>
            <a:off x="9514462" y="4857800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5</a:t>
            </a:r>
          </a:p>
        </p:txBody>
      </p:sp>
      <p:sp>
        <p:nvSpPr>
          <p:cNvPr id="183" name="TextBox 65"/>
          <p:cNvSpPr txBox="1"/>
          <p:nvPr/>
        </p:nvSpPr>
        <p:spPr>
          <a:xfrm>
            <a:off x="1306531" y="3222324"/>
            <a:ext cx="1094782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The example text goes</a:t>
            </a:r>
          </a:p>
        </p:txBody>
      </p:sp>
      <p:sp>
        <p:nvSpPr>
          <p:cNvPr id="184" name="TextBox 67"/>
          <p:cNvSpPr txBox="1"/>
          <p:nvPr/>
        </p:nvSpPr>
        <p:spPr>
          <a:xfrm>
            <a:off x="5229944" y="3030937"/>
            <a:ext cx="1094782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The example text goes</a:t>
            </a:r>
          </a:p>
        </p:txBody>
      </p:sp>
      <p:sp>
        <p:nvSpPr>
          <p:cNvPr id="185" name="TextBox 69"/>
          <p:cNvSpPr txBox="1"/>
          <p:nvPr/>
        </p:nvSpPr>
        <p:spPr>
          <a:xfrm>
            <a:off x="7285722" y="3235173"/>
            <a:ext cx="1094782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The example text goes</a:t>
            </a:r>
          </a:p>
        </p:txBody>
      </p:sp>
      <p:sp>
        <p:nvSpPr>
          <p:cNvPr id="186" name="TextBox 71"/>
          <p:cNvSpPr txBox="1"/>
          <p:nvPr/>
        </p:nvSpPr>
        <p:spPr>
          <a:xfrm>
            <a:off x="3520220" y="3446799"/>
            <a:ext cx="708972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Example text</a:t>
            </a:r>
          </a:p>
        </p:txBody>
      </p:sp>
      <p:sp>
        <p:nvSpPr>
          <p:cNvPr id="187" name="TextBox 73"/>
          <p:cNvSpPr txBox="1"/>
          <p:nvPr/>
        </p:nvSpPr>
        <p:spPr>
          <a:xfrm>
            <a:off x="9368127" y="3446799"/>
            <a:ext cx="708972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Example text</a:t>
            </a:r>
          </a:p>
        </p:txBody>
      </p:sp>
      <p:sp>
        <p:nvSpPr>
          <p:cNvPr id="188" name="TextBox 79"/>
          <p:cNvSpPr txBox="1"/>
          <p:nvPr/>
        </p:nvSpPr>
        <p:spPr>
          <a:xfrm>
            <a:off x="1171672" y="5464958"/>
            <a:ext cx="1773136" cy="10156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sp>
        <p:nvSpPr>
          <p:cNvPr id="189" name="TextBox 80"/>
          <p:cNvSpPr txBox="1"/>
          <p:nvPr/>
        </p:nvSpPr>
        <p:spPr>
          <a:xfrm>
            <a:off x="3104522" y="5431306"/>
            <a:ext cx="1773136" cy="10156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sp>
        <p:nvSpPr>
          <p:cNvPr id="190" name="TextBox 81"/>
          <p:cNvSpPr txBox="1"/>
          <p:nvPr/>
        </p:nvSpPr>
        <p:spPr>
          <a:xfrm>
            <a:off x="5112186" y="5420669"/>
            <a:ext cx="1773136" cy="10156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sp>
        <p:nvSpPr>
          <p:cNvPr id="191" name="TextBox 82"/>
          <p:cNvSpPr txBox="1"/>
          <p:nvPr/>
        </p:nvSpPr>
        <p:spPr>
          <a:xfrm>
            <a:off x="7084466" y="5449327"/>
            <a:ext cx="1773136" cy="10156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sp>
        <p:nvSpPr>
          <p:cNvPr id="192" name="TextBox 83"/>
          <p:cNvSpPr txBox="1"/>
          <p:nvPr/>
        </p:nvSpPr>
        <p:spPr>
          <a:xfrm>
            <a:off x="9017316" y="5448759"/>
            <a:ext cx="1773136" cy="10156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grpSp>
        <p:nvGrpSpPr>
          <p:cNvPr id="193" name="Group 3"/>
          <p:cNvGrpSpPr/>
          <p:nvPr/>
        </p:nvGrpSpPr>
        <p:grpSpPr>
          <a:xfrm>
            <a:off x="7717209" y="2820408"/>
            <a:ext cx="292968" cy="421057"/>
            <a:chOff x="9132888" y="2062163"/>
            <a:chExt cx="341312" cy="490537"/>
          </a:xfrm>
          <a:solidFill>
            <a:sysClr val="window" lastClr="FFFFFF"/>
          </a:solidFill>
        </p:grpSpPr>
        <p:sp>
          <p:nvSpPr>
            <p:cNvPr id="224" name="Freeform 326"/>
            <p:cNvSpPr>
              <a:spLocks noEditPoints="1"/>
            </p:cNvSpPr>
            <p:nvPr/>
          </p:nvSpPr>
          <p:spPr bwMode="auto">
            <a:xfrm>
              <a:off x="9132888" y="2062163"/>
              <a:ext cx="341312" cy="490537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25" name="Freeform 327"/>
            <p:cNvSpPr>
              <a:spLocks/>
            </p:cNvSpPr>
            <p:nvPr/>
          </p:nvSpPr>
          <p:spPr bwMode="auto">
            <a:xfrm>
              <a:off x="9209088" y="2138363"/>
              <a:ext cx="101600" cy="100012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194" name="Group 38"/>
          <p:cNvGrpSpPr/>
          <p:nvPr/>
        </p:nvGrpSpPr>
        <p:grpSpPr>
          <a:xfrm>
            <a:off x="9602952" y="3112595"/>
            <a:ext cx="352112" cy="350910"/>
            <a:chOff x="8588375" y="100013"/>
            <a:chExt cx="930276" cy="927101"/>
          </a:xfrm>
          <a:solidFill>
            <a:sysClr val="window" lastClr="FFFFFF"/>
          </a:solidFill>
        </p:grpSpPr>
        <p:sp>
          <p:nvSpPr>
            <p:cNvPr id="215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16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17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18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19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20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21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22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23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195" name="Group 93"/>
          <p:cNvGrpSpPr/>
          <p:nvPr/>
        </p:nvGrpSpPr>
        <p:grpSpPr>
          <a:xfrm>
            <a:off x="1743304" y="2806679"/>
            <a:ext cx="304483" cy="415879"/>
            <a:chOff x="5772150" y="2981325"/>
            <a:chExt cx="650875" cy="889001"/>
          </a:xfrm>
          <a:solidFill>
            <a:sysClr val="window" lastClr="FFFFFF"/>
          </a:solidFill>
        </p:grpSpPr>
        <p:sp>
          <p:nvSpPr>
            <p:cNvPr id="207" name="Rectangle 9"/>
            <p:cNvSpPr>
              <a:spLocks noChangeArrowheads="1"/>
            </p:cNvSpPr>
            <p:nvPr/>
          </p:nvSpPr>
          <p:spPr bwMode="auto">
            <a:xfrm>
              <a:off x="5875338" y="3159125"/>
              <a:ext cx="14605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08" name="Rectangle 10"/>
            <p:cNvSpPr>
              <a:spLocks noChangeArrowheads="1"/>
            </p:cNvSpPr>
            <p:nvPr/>
          </p:nvSpPr>
          <p:spPr bwMode="auto">
            <a:xfrm>
              <a:off x="5875338" y="3375025"/>
              <a:ext cx="368300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09" name="Rectangle 11"/>
            <p:cNvSpPr>
              <a:spLocks noChangeArrowheads="1"/>
            </p:cNvSpPr>
            <p:nvPr/>
          </p:nvSpPr>
          <p:spPr bwMode="auto">
            <a:xfrm>
              <a:off x="5875338" y="3470275"/>
              <a:ext cx="36830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10" name="Rectangle 12"/>
            <p:cNvSpPr>
              <a:spLocks noChangeArrowheads="1"/>
            </p:cNvSpPr>
            <p:nvPr/>
          </p:nvSpPr>
          <p:spPr bwMode="auto">
            <a:xfrm>
              <a:off x="5875338" y="3565525"/>
              <a:ext cx="2063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11" name="Freeform 13"/>
            <p:cNvSpPr>
              <a:spLocks/>
            </p:cNvSpPr>
            <p:nvPr/>
          </p:nvSpPr>
          <p:spPr bwMode="auto">
            <a:xfrm>
              <a:off x="5772150" y="2981325"/>
              <a:ext cx="650875" cy="835025"/>
            </a:xfrm>
            <a:custGeom>
              <a:avLst/>
              <a:gdLst>
                <a:gd name="T0" fmla="*/ 87 w 170"/>
                <a:gd name="T1" fmla="*/ 0 h 220"/>
                <a:gd name="T2" fmla="*/ 34 w 170"/>
                <a:gd name="T3" fmla="*/ 0 h 220"/>
                <a:gd name="T4" fmla="*/ 0 w 170"/>
                <a:gd name="T5" fmla="*/ 34 h 220"/>
                <a:gd name="T6" fmla="*/ 0 w 170"/>
                <a:gd name="T7" fmla="*/ 185 h 220"/>
                <a:gd name="T8" fmla="*/ 34 w 170"/>
                <a:gd name="T9" fmla="*/ 220 h 220"/>
                <a:gd name="T10" fmla="*/ 91 w 170"/>
                <a:gd name="T11" fmla="*/ 220 h 220"/>
                <a:gd name="T12" fmla="*/ 91 w 170"/>
                <a:gd name="T13" fmla="*/ 203 h 220"/>
                <a:gd name="T14" fmla="*/ 34 w 170"/>
                <a:gd name="T15" fmla="*/ 203 h 220"/>
                <a:gd name="T16" fmla="*/ 16 w 170"/>
                <a:gd name="T17" fmla="*/ 185 h 220"/>
                <a:gd name="T18" fmla="*/ 16 w 170"/>
                <a:gd name="T19" fmla="*/ 34 h 220"/>
                <a:gd name="T20" fmla="*/ 34 w 170"/>
                <a:gd name="T21" fmla="*/ 16 h 220"/>
                <a:gd name="T22" fmla="*/ 79 w 170"/>
                <a:gd name="T23" fmla="*/ 16 h 220"/>
                <a:gd name="T24" fmla="*/ 79 w 170"/>
                <a:gd name="T25" fmla="*/ 67 h 220"/>
                <a:gd name="T26" fmla="*/ 105 w 170"/>
                <a:gd name="T27" fmla="*/ 93 h 220"/>
                <a:gd name="T28" fmla="*/ 154 w 170"/>
                <a:gd name="T29" fmla="*/ 93 h 220"/>
                <a:gd name="T30" fmla="*/ 154 w 170"/>
                <a:gd name="T31" fmla="*/ 185 h 220"/>
                <a:gd name="T32" fmla="*/ 143 w 170"/>
                <a:gd name="T33" fmla="*/ 202 h 220"/>
                <a:gd name="T34" fmla="*/ 143 w 170"/>
                <a:gd name="T35" fmla="*/ 219 h 220"/>
                <a:gd name="T36" fmla="*/ 170 w 170"/>
                <a:gd name="T37" fmla="*/ 185 h 220"/>
                <a:gd name="T38" fmla="*/ 170 w 170"/>
                <a:gd name="T39" fmla="*/ 83 h 220"/>
                <a:gd name="T40" fmla="*/ 87 w 170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0" h="220">
                  <a:moveTo>
                    <a:pt x="8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204"/>
                    <a:pt x="15" y="220"/>
                    <a:pt x="34" y="220"/>
                  </a:cubicBezTo>
                  <a:cubicBezTo>
                    <a:pt x="91" y="220"/>
                    <a:pt x="91" y="220"/>
                    <a:pt x="91" y="220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24" y="203"/>
                    <a:pt x="16" y="195"/>
                    <a:pt x="16" y="18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24"/>
                    <a:pt x="24" y="16"/>
                    <a:pt x="34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9" y="81"/>
                    <a:pt x="90" y="93"/>
                    <a:pt x="10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185"/>
                    <a:pt x="154" y="185"/>
                    <a:pt x="154" y="185"/>
                  </a:cubicBezTo>
                  <a:cubicBezTo>
                    <a:pt x="154" y="193"/>
                    <a:pt x="149" y="199"/>
                    <a:pt x="143" y="202"/>
                  </a:cubicBezTo>
                  <a:cubicBezTo>
                    <a:pt x="143" y="219"/>
                    <a:pt x="143" y="219"/>
                    <a:pt x="143" y="219"/>
                  </a:cubicBezTo>
                  <a:cubicBezTo>
                    <a:pt x="158" y="216"/>
                    <a:pt x="170" y="202"/>
                    <a:pt x="170" y="185"/>
                  </a:cubicBezTo>
                  <a:cubicBezTo>
                    <a:pt x="170" y="83"/>
                    <a:pt x="170" y="83"/>
                    <a:pt x="170" y="83"/>
                  </a:cubicBez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12" name="Freeform 14"/>
            <p:cNvSpPr>
              <a:spLocks/>
            </p:cNvSpPr>
            <p:nvPr/>
          </p:nvSpPr>
          <p:spPr bwMode="auto">
            <a:xfrm>
              <a:off x="6154738" y="3744913"/>
              <a:ext cx="130175" cy="125413"/>
            </a:xfrm>
            <a:custGeom>
              <a:avLst/>
              <a:gdLst>
                <a:gd name="T0" fmla="*/ 32 w 34"/>
                <a:gd name="T1" fmla="*/ 0 h 33"/>
                <a:gd name="T2" fmla="*/ 31 w 34"/>
                <a:gd name="T3" fmla="*/ 2 h 33"/>
                <a:gd name="T4" fmla="*/ 26 w 34"/>
                <a:gd name="T5" fmla="*/ 7 h 33"/>
                <a:gd name="T6" fmla="*/ 24 w 34"/>
                <a:gd name="T7" fmla="*/ 8 h 33"/>
                <a:gd name="T8" fmla="*/ 19 w 34"/>
                <a:gd name="T9" fmla="*/ 6 h 33"/>
                <a:gd name="T10" fmla="*/ 17 w 34"/>
                <a:gd name="T11" fmla="*/ 5 h 33"/>
                <a:gd name="T12" fmla="*/ 16 w 34"/>
                <a:gd name="T13" fmla="*/ 6 h 33"/>
                <a:gd name="T14" fmla="*/ 10 w 34"/>
                <a:gd name="T15" fmla="*/ 8 h 33"/>
                <a:gd name="T16" fmla="*/ 10 w 34"/>
                <a:gd name="T17" fmla="*/ 8 h 33"/>
                <a:gd name="T18" fmla="*/ 8 w 34"/>
                <a:gd name="T19" fmla="*/ 7 h 33"/>
                <a:gd name="T20" fmla="*/ 3 w 34"/>
                <a:gd name="T21" fmla="*/ 2 h 33"/>
                <a:gd name="T22" fmla="*/ 2 w 34"/>
                <a:gd name="T23" fmla="*/ 0 h 33"/>
                <a:gd name="T24" fmla="*/ 1 w 34"/>
                <a:gd name="T25" fmla="*/ 0 h 33"/>
                <a:gd name="T26" fmla="*/ 0 w 34"/>
                <a:gd name="T27" fmla="*/ 0 h 33"/>
                <a:gd name="T28" fmla="*/ 0 w 34"/>
                <a:gd name="T29" fmla="*/ 33 h 33"/>
                <a:gd name="T30" fmla="*/ 17 w 34"/>
                <a:gd name="T31" fmla="*/ 21 h 33"/>
                <a:gd name="T32" fmla="*/ 34 w 34"/>
                <a:gd name="T33" fmla="*/ 33 h 33"/>
                <a:gd name="T34" fmla="*/ 34 w 34"/>
                <a:gd name="T35" fmla="*/ 0 h 33"/>
                <a:gd name="T36" fmla="*/ 34 w 34"/>
                <a:gd name="T37" fmla="*/ 0 h 33"/>
                <a:gd name="T38" fmla="*/ 32 w 34"/>
                <a:gd name="T3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" h="33">
                  <a:moveTo>
                    <a:pt x="32" y="0"/>
                  </a:moveTo>
                  <a:cubicBezTo>
                    <a:pt x="32" y="1"/>
                    <a:pt x="31" y="1"/>
                    <a:pt x="31" y="2"/>
                  </a:cubicBezTo>
                  <a:cubicBezTo>
                    <a:pt x="30" y="4"/>
                    <a:pt x="29" y="6"/>
                    <a:pt x="26" y="7"/>
                  </a:cubicBezTo>
                  <a:cubicBezTo>
                    <a:pt x="25" y="7"/>
                    <a:pt x="25" y="8"/>
                    <a:pt x="24" y="8"/>
                  </a:cubicBezTo>
                  <a:cubicBezTo>
                    <a:pt x="22" y="8"/>
                    <a:pt x="20" y="7"/>
                    <a:pt x="19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7" y="5"/>
                    <a:pt x="16" y="6"/>
                    <a:pt x="16" y="6"/>
                  </a:cubicBezTo>
                  <a:cubicBezTo>
                    <a:pt x="14" y="7"/>
                    <a:pt x="12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5" y="6"/>
                    <a:pt x="4" y="4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13" name="Oval 15"/>
            <p:cNvSpPr>
              <a:spLocks noChangeArrowheads="1"/>
            </p:cNvSpPr>
            <p:nvPr/>
          </p:nvSpPr>
          <p:spPr bwMode="auto">
            <a:xfrm>
              <a:off x="6178550" y="3625850"/>
              <a:ext cx="84138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14" name="Freeform 16"/>
            <p:cNvSpPr>
              <a:spLocks noEditPoints="1"/>
            </p:cNvSpPr>
            <p:nvPr/>
          </p:nvSpPr>
          <p:spPr bwMode="auto">
            <a:xfrm>
              <a:off x="6127750" y="3573463"/>
              <a:ext cx="187325" cy="185738"/>
            </a:xfrm>
            <a:custGeom>
              <a:avLst/>
              <a:gdLst>
                <a:gd name="T0" fmla="*/ 44 w 49"/>
                <a:gd name="T1" fmla="*/ 18 h 49"/>
                <a:gd name="T2" fmla="*/ 44 w 49"/>
                <a:gd name="T3" fmla="*/ 10 h 49"/>
                <a:gd name="T4" fmla="*/ 36 w 49"/>
                <a:gd name="T5" fmla="*/ 7 h 49"/>
                <a:gd name="T6" fmla="*/ 32 w 49"/>
                <a:gd name="T7" fmla="*/ 1 h 49"/>
                <a:gd name="T8" fmla="*/ 24 w 49"/>
                <a:gd name="T9" fmla="*/ 3 h 49"/>
                <a:gd name="T10" fmla="*/ 16 w 49"/>
                <a:gd name="T11" fmla="*/ 1 h 49"/>
                <a:gd name="T12" fmla="*/ 12 w 49"/>
                <a:gd name="T13" fmla="*/ 7 h 49"/>
                <a:gd name="T14" fmla="*/ 4 w 49"/>
                <a:gd name="T15" fmla="*/ 10 h 49"/>
                <a:gd name="T16" fmla="*/ 4 w 49"/>
                <a:gd name="T17" fmla="*/ 18 h 49"/>
                <a:gd name="T18" fmla="*/ 0 w 49"/>
                <a:gd name="T19" fmla="*/ 24 h 49"/>
                <a:gd name="T20" fmla="*/ 4 w 49"/>
                <a:gd name="T21" fmla="*/ 31 h 49"/>
                <a:gd name="T22" fmla="*/ 4 w 49"/>
                <a:gd name="T23" fmla="*/ 39 h 49"/>
                <a:gd name="T24" fmla="*/ 12 w 49"/>
                <a:gd name="T25" fmla="*/ 41 h 49"/>
                <a:gd name="T26" fmla="*/ 16 w 49"/>
                <a:gd name="T27" fmla="*/ 48 h 49"/>
                <a:gd name="T28" fmla="*/ 24 w 49"/>
                <a:gd name="T29" fmla="*/ 45 h 49"/>
                <a:gd name="T30" fmla="*/ 32 w 49"/>
                <a:gd name="T31" fmla="*/ 48 h 49"/>
                <a:gd name="T32" fmla="*/ 36 w 49"/>
                <a:gd name="T33" fmla="*/ 41 h 49"/>
                <a:gd name="T34" fmla="*/ 44 w 49"/>
                <a:gd name="T35" fmla="*/ 39 h 49"/>
                <a:gd name="T36" fmla="*/ 44 w 49"/>
                <a:gd name="T37" fmla="*/ 31 h 49"/>
                <a:gd name="T38" fmla="*/ 49 w 49"/>
                <a:gd name="T39" fmla="*/ 24 h 49"/>
                <a:gd name="T40" fmla="*/ 44 w 49"/>
                <a:gd name="T41" fmla="*/ 18 h 49"/>
                <a:gd name="T42" fmla="*/ 24 w 49"/>
                <a:gd name="T43" fmla="*/ 37 h 49"/>
                <a:gd name="T44" fmla="*/ 11 w 49"/>
                <a:gd name="T45" fmla="*/ 24 h 49"/>
                <a:gd name="T46" fmla="*/ 24 w 49"/>
                <a:gd name="T47" fmla="*/ 12 h 49"/>
                <a:gd name="T48" fmla="*/ 37 w 49"/>
                <a:gd name="T49" fmla="*/ 24 h 49"/>
                <a:gd name="T50" fmla="*/ 24 w 49"/>
                <a:gd name="T51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49">
                  <a:moveTo>
                    <a:pt x="44" y="18"/>
                  </a:moveTo>
                  <a:cubicBezTo>
                    <a:pt x="43" y="16"/>
                    <a:pt x="45" y="12"/>
                    <a:pt x="44" y="10"/>
                  </a:cubicBezTo>
                  <a:cubicBezTo>
                    <a:pt x="42" y="8"/>
                    <a:pt x="38" y="9"/>
                    <a:pt x="36" y="7"/>
                  </a:cubicBezTo>
                  <a:cubicBezTo>
                    <a:pt x="34" y="6"/>
                    <a:pt x="34" y="2"/>
                    <a:pt x="32" y="1"/>
                  </a:cubicBezTo>
                  <a:cubicBezTo>
                    <a:pt x="29" y="0"/>
                    <a:pt x="27" y="3"/>
                    <a:pt x="24" y="3"/>
                  </a:cubicBezTo>
                  <a:cubicBezTo>
                    <a:pt x="22" y="3"/>
                    <a:pt x="19" y="0"/>
                    <a:pt x="16" y="1"/>
                  </a:cubicBezTo>
                  <a:cubicBezTo>
                    <a:pt x="14" y="2"/>
                    <a:pt x="14" y="6"/>
                    <a:pt x="12" y="7"/>
                  </a:cubicBezTo>
                  <a:cubicBezTo>
                    <a:pt x="10" y="9"/>
                    <a:pt x="6" y="8"/>
                    <a:pt x="4" y="10"/>
                  </a:cubicBezTo>
                  <a:cubicBezTo>
                    <a:pt x="3" y="12"/>
                    <a:pt x="5" y="16"/>
                    <a:pt x="4" y="18"/>
                  </a:cubicBezTo>
                  <a:cubicBezTo>
                    <a:pt x="3" y="20"/>
                    <a:pt x="0" y="22"/>
                    <a:pt x="0" y="24"/>
                  </a:cubicBezTo>
                  <a:cubicBezTo>
                    <a:pt x="0" y="27"/>
                    <a:pt x="3" y="29"/>
                    <a:pt x="4" y="31"/>
                  </a:cubicBezTo>
                  <a:cubicBezTo>
                    <a:pt x="5" y="33"/>
                    <a:pt x="3" y="37"/>
                    <a:pt x="4" y="39"/>
                  </a:cubicBezTo>
                  <a:cubicBezTo>
                    <a:pt x="6" y="41"/>
                    <a:pt x="10" y="40"/>
                    <a:pt x="12" y="41"/>
                  </a:cubicBezTo>
                  <a:cubicBezTo>
                    <a:pt x="14" y="43"/>
                    <a:pt x="14" y="47"/>
                    <a:pt x="16" y="48"/>
                  </a:cubicBezTo>
                  <a:cubicBezTo>
                    <a:pt x="19" y="49"/>
                    <a:pt x="22" y="45"/>
                    <a:pt x="24" y="45"/>
                  </a:cubicBezTo>
                  <a:cubicBezTo>
                    <a:pt x="27" y="45"/>
                    <a:pt x="29" y="49"/>
                    <a:pt x="32" y="48"/>
                  </a:cubicBezTo>
                  <a:cubicBezTo>
                    <a:pt x="34" y="47"/>
                    <a:pt x="34" y="43"/>
                    <a:pt x="36" y="41"/>
                  </a:cubicBezTo>
                  <a:cubicBezTo>
                    <a:pt x="38" y="40"/>
                    <a:pt x="42" y="41"/>
                    <a:pt x="44" y="39"/>
                  </a:cubicBezTo>
                  <a:cubicBezTo>
                    <a:pt x="45" y="37"/>
                    <a:pt x="43" y="33"/>
                    <a:pt x="44" y="31"/>
                  </a:cubicBezTo>
                  <a:cubicBezTo>
                    <a:pt x="45" y="29"/>
                    <a:pt x="49" y="27"/>
                    <a:pt x="49" y="24"/>
                  </a:cubicBezTo>
                  <a:cubicBezTo>
                    <a:pt x="49" y="22"/>
                    <a:pt x="45" y="20"/>
                    <a:pt x="44" y="18"/>
                  </a:cubicBezTo>
                  <a:close/>
                  <a:moveTo>
                    <a:pt x="24" y="37"/>
                  </a:moveTo>
                  <a:cubicBezTo>
                    <a:pt x="17" y="37"/>
                    <a:pt x="11" y="32"/>
                    <a:pt x="11" y="24"/>
                  </a:cubicBezTo>
                  <a:cubicBezTo>
                    <a:pt x="11" y="17"/>
                    <a:pt x="17" y="12"/>
                    <a:pt x="24" y="12"/>
                  </a:cubicBezTo>
                  <a:cubicBezTo>
                    <a:pt x="31" y="12"/>
                    <a:pt x="37" y="17"/>
                    <a:pt x="37" y="24"/>
                  </a:cubicBezTo>
                  <a:cubicBezTo>
                    <a:pt x="37" y="32"/>
                    <a:pt x="31" y="37"/>
                    <a:pt x="2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196" name="Group 155"/>
          <p:cNvGrpSpPr/>
          <p:nvPr/>
        </p:nvGrpSpPr>
        <p:grpSpPr>
          <a:xfrm>
            <a:off x="3671680" y="3111426"/>
            <a:ext cx="433762" cy="415213"/>
            <a:chOff x="9886950" y="1016001"/>
            <a:chExt cx="482600" cy="461963"/>
          </a:xfrm>
          <a:solidFill>
            <a:sysClr val="window" lastClr="FFFFFF"/>
          </a:solidFill>
        </p:grpSpPr>
        <p:sp>
          <p:nvSpPr>
            <p:cNvPr id="200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01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02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04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197" name="Group 169"/>
          <p:cNvGrpSpPr/>
          <p:nvPr/>
        </p:nvGrpSpPr>
        <p:grpSpPr>
          <a:xfrm>
            <a:off x="5566061" y="2616174"/>
            <a:ext cx="509385" cy="374680"/>
            <a:chOff x="5775325" y="3484563"/>
            <a:chExt cx="714376" cy="525462"/>
          </a:xfrm>
          <a:solidFill>
            <a:sysClr val="window" lastClr="FFFFFF"/>
          </a:solidFill>
        </p:grpSpPr>
        <p:sp>
          <p:nvSpPr>
            <p:cNvPr id="198" name="Freeform 5"/>
            <p:cNvSpPr>
              <a:spLocks/>
            </p:cNvSpPr>
            <p:nvPr/>
          </p:nvSpPr>
          <p:spPr bwMode="auto">
            <a:xfrm>
              <a:off x="5775325" y="3662363"/>
              <a:ext cx="350838" cy="314325"/>
            </a:xfrm>
            <a:custGeom>
              <a:avLst/>
              <a:gdLst>
                <a:gd name="T0" fmla="*/ 0 w 52"/>
                <a:gd name="T1" fmla="*/ 3 h 46"/>
                <a:gd name="T2" fmla="*/ 13 w 52"/>
                <a:gd name="T3" fmla="*/ 12 h 46"/>
                <a:gd name="T4" fmla="*/ 23 w 52"/>
                <a:gd name="T5" fmla="*/ 34 h 46"/>
                <a:gd name="T6" fmla="*/ 42 w 52"/>
                <a:gd name="T7" fmla="*/ 45 h 46"/>
                <a:gd name="T8" fmla="*/ 27 w 52"/>
                <a:gd name="T9" fmla="*/ 17 h 46"/>
                <a:gd name="T10" fmla="*/ 45 w 52"/>
                <a:gd name="T11" fmla="*/ 44 h 46"/>
                <a:gd name="T12" fmla="*/ 50 w 52"/>
                <a:gd name="T13" fmla="*/ 29 h 46"/>
                <a:gd name="T14" fmla="*/ 0 w 52"/>
                <a:gd name="T15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6">
                  <a:moveTo>
                    <a:pt x="0" y="3"/>
                  </a:moveTo>
                  <a:cubicBezTo>
                    <a:pt x="6" y="5"/>
                    <a:pt x="10" y="7"/>
                    <a:pt x="13" y="12"/>
                  </a:cubicBezTo>
                  <a:cubicBezTo>
                    <a:pt x="18" y="20"/>
                    <a:pt x="19" y="26"/>
                    <a:pt x="23" y="34"/>
                  </a:cubicBezTo>
                  <a:cubicBezTo>
                    <a:pt x="28" y="44"/>
                    <a:pt x="38" y="46"/>
                    <a:pt x="42" y="45"/>
                  </a:cubicBezTo>
                  <a:cubicBezTo>
                    <a:pt x="42" y="36"/>
                    <a:pt x="36" y="24"/>
                    <a:pt x="27" y="17"/>
                  </a:cubicBezTo>
                  <a:cubicBezTo>
                    <a:pt x="38" y="24"/>
                    <a:pt x="44" y="33"/>
                    <a:pt x="45" y="44"/>
                  </a:cubicBezTo>
                  <a:cubicBezTo>
                    <a:pt x="45" y="44"/>
                    <a:pt x="52" y="39"/>
                    <a:pt x="50" y="29"/>
                  </a:cubicBezTo>
                  <a:cubicBezTo>
                    <a:pt x="46" y="5"/>
                    <a:pt x="18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99" name="Freeform 6"/>
            <p:cNvSpPr>
              <a:spLocks/>
            </p:cNvSpPr>
            <p:nvPr/>
          </p:nvSpPr>
          <p:spPr bwMode="auto">
            <a:xfrm>
              <a:off x="6072188" y="3484563"/>
              <a:ext cx="417513" cy="525462"/>
            </a:xfrm>
            <a:custGeom>
              <a:avLst/>
              <a:gdLst>
                <a:gd name="T0" fmla="*/ 0 w 62"/>
                <a:gd name="T1" fmla="*/ 38 h 77"/>
                <a:gd name="T2" fmla="*/ 8 w 62"/>
                <a:gd name="T3" fmla="*/ 56 h 77"/>
                <a:gd name="T4" fmla="*/ 5 w 62"/>
                <a:gd name="T5" fmla="*/ 70 h 77"/>
                <a:gd name="T6" fmla="*/ 10 w 62"/>
                <a:gd name="T7" fmla="*/ 74 h 77"/>
                <a:gd name="T8" fmla="*/ 29 w 62"/>
                <a:gd name="T9" fmla="*/ 29 h 77"/>
                <a:gd name="T10" fmla="*/ 13 w 62"/>
                <a:gd name="T11" fmla="*/ 75 h 77"/>
                <a:gd name="T12" fmla="*/ 39 w 62"/>
                <a:gd name="T13" fmla="*/ 52 h 77"/>
                <a:gd name="T14" fmla="*/ 46 w 62"/>
                <a:gd name="T15" fmla="*/ 18 h 77"/>
                <a:gd name="T16" fmla="*/ 62 w 62"/>
                <a:gd name="T17" fmla="*/ 0 h 77"/>
                <a:gd name="T18" fmla="*/ 0 w 62"/>
                <a:gd name="T19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7">
                  <a:moveTo>
                    <a:pt x="0" y="38"/>
                  </a:moveTo>
                  <a:cubicBezTo>
                    <a:pt x="5" y="43"/>
                    <a:pt x="7" y="48"/>
                    <a:pt x="8" y="56"/>
                  </a:cubicBezTo>
                  <a:cubicBezTo>
                    <a:pt x="9" y="61"/>
                    <a:pt x="7" y="66"/>
                    <a:pt x="5" y="70"/>
                  </a:cubicBezTo>
                  <a:cubicBezTo>
                    <a:pt x="6" y="73"/>
                    <a:pt x="10" y="74"/>
                    <a:pt x="10" y="74"/>
                  </a:cubicBezTo>
                  <a:cubicBezTo>
                    <a:pt x="11" y="56"/>
                    <a:pt x="14" y="42"/>
                    <a:pt x="29" y="29"/>
                  </a:cubicBezTo>
                  <a:cubicBezTo>
                    <a:pt x="17" y="42"/>
                    <a:pt x="12" y="62"/>
                    <a:pt x="13" y="75"/>
                  </a:cubicBezTo>
                  <a:cubicBezTo>
                    <a:pt x="21" y="77"/>
                    <a:pt x="35" y="69"/>
                    <a:pt x="39" y="52"/>
                  </a:cubicBezTo>
                  <a:cubicBezTo>
                    <a:pt x="43" y="39"/>
                    <a:pt x="41" y="30"/>
                    <a:pt x="46" y="18"/>
                  </a:cubicBezTo>
                  <a:cubicBezTo>
                    <a:pt x="50" y="9"/>
                    <a:pt x="55" y="5"/>
                    <a:pt x="62" y="0"/>
                  </a:cubicBezTo>
                  <a:cubicBezTo>
                    <a:pt x="40" y="1"/>
                    <a:pt x="8" y="13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3"/>
          <p:cNvGrpSpPr/>
          <p:nvPr/>
        </p:nvGrpSpPr>
        <p:grpSpPr>
          <a:xfrm flipH="1">
            <a:off x="9298150" y="2666636"/>
            <a:ext cx="1121605" cy="906256"/>
            <a:chOff x="1321151" y="1615225"/>
            <a:chExt cx="1121605" cy="906256"/>
          </a:xfrm>
          <a:solidFill>
            <a:srgbClr val="A1C65B"/>
          </a:solidFill>
        </p:grpSpPr>
        <p:sp>
          <p:nvSpPr>
            <p:cNvPr id="58" name="Rectangle 102"/>
            <p:cNvSpPr>
              <a:spLocks noChangeArrowheads="1"/>
            </p:cNvSpPr>
            <p:nvPr/>
          </p:nvSpPr>
          <p:spPr bwMode="auto">
            <a:xfrm>
              <a:off x="1968760" y="1941237"/>
              <a:ext cx="261801" cy="2931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" name="Freeform 103"/>
            <p:cNvSpPr>
              <a:spLocks/>
            </p:cNvSpPr>
            <p:nvPr/>
          </p:nvSpPr>
          <p:spPr bwMode="auto">
            <a:xfrm>
              <a:off x="1897110" y="1926283"/>
              <a:ext cx="66139" cy="329004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10" y="63"/>
                </a:cxn>
                <a:cxn ang="0">
                  <a:pos x="5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10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" name="Freeform 104"/>
            <p:cNvSpPr>
              <a:spLocks/>
            </p:cNvSpPr>
            <p:nvPr/>
          </p:nvSpPr>
          <p:spPr bwMode="auto">
            <a:xfrm>
              <a:off x="2236073" y="1926283"/>
              <a:ext cx="66139" cy="329004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9" y="63"/>
                </a:cxn>
                <a:cxn ang="0">
                  <a:pos x="4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9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" name="Freeform 105"/>
            <p:cNvSpPr>
              <a:spLocks/>
            </p:cNvSpPr>
            <p:nvPr/>
          </p:nvSpPr>
          <p:spPr bwMode="auto">
            <a:xfrm>
              <a:off x="1781366" y="1627189"/>
              <a:ext cx="636588" cy="113656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12" y="1"/>
                </a:cxn>
                <a:cxn ang="0">
                  <a:pos x="0" y="11"/>
                </a:cxn>
                <a:cxn ang="0">
                  <a:pos x="12" y="22"/>
                </a:cxn>
                <a:cxn ang="0">
                  <a:pos x="66" y="18"/>
                </a:cxn>
                <a:cxn ang="0">
                  <a:pos x="119" y="22"/>
                </a:cxn>
                <a:cxn ang="0">
                  <a:pos x="132" y="11"/>
                </a:cxn>
                <a:cxn ang="0">
                  <a:pos x="119" y="1"/>
                </a:cxn>
                <a:cxn ang="0">
                  <a:pos x="66" y="5"/>
                </a:cxn>
              </a:cxnLst>
              <a:rect l="0" t="0" r="r" b="b"/>
              <a:pathLst>
                <a:path w="132" h="22">
                  <a:moveTo>
                    <a:pt x="66" y="5"/>
                  </a:moveTo>
                  <a:cubicBezTo>
                    <a:pt x="41" y="5"/>
                    <a:pt x="12" y="1"/>
                    <a:pt x="12" y="1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18"/>
                    <a:pt x="6" y="22"/>
                    <a:pt x="12" y="22"/>
                  </a:cubicBezTo>
                  <a:cubicBezTo>
                    <a:pt x="12" y="22"/>
                    <a:pt x="41" y="18"/>
                    <a:pt x="66" y="18"/>
                  </a:cubicBezTo>
                  <a:cubicBezTo>
                    <a:pt x="90" y="18"/>
                    <a:pt x="119" y="22"/>
                    <a:pt x="119" y="22"/>
                  </a:cubicBezTo>
                  <a:cubicBezTo>
                    <a:pt x="126" y="22"/>
                    <a:pt x="132" y="18"/>
                    <a:pt x="132" y="11"/>
                  </a:cubicBezTo>
                  <a:cubicBezTo>
                    <a:pt x="132" y="5"/>
                    <a:pt x="126" y="0"/>
                    <a:pt x="119" y="1"/>
                  </a:cubicBezTo>
                  <a:cubicBezTo>
                    <a:pt x="119" y="1"/>
                    <a:pt x="90" y="5"/>
                    <a:pt x="66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" name="Freeform 106"/>
            <p:cNvSpPr>
              <a:spLocks/>
            </p:cNvSpPr>
            <p:nvPr/>
          </p:nvSpPr>
          <p:spPr bwMode="auto">
            <a:xfrm>
              <a:off x="2315990" y="1878428"/>
              <a:ext cx="126766" cy="41873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3" y="14"/>
                </a:cxn>
                <a:cxn ang="0">
                  <a:pos x="13" y="15"/>
                </a:cxn>
                <a:cxn ang="0">
                  <a:pos x="0" y="15"/>
                </a:cxn>
                <a:cxn ang="0">
                  <a:pos x="0" y="65"/>
                </a:cxn>
                <a:cxn ang="0">
                  <a:pos x="13" y="65"/>
                </a:cxn>
                <a:cxn ang="0">
                  <a:pos x="13" y="66"/>
                </a:cxn>
                <a:cxn ang="0">
                  <a:pos x="25" y="80"/>
                </a:cxn>
                <a:cxn ang="0">
                  <a:pos x="26" y="80"/>
                </a:cxn>
                <a:cxn ang="0">
                  <a:pos x="26" y="0"/>
                </a:cxn>
                <a:cxn ang="0">
                  <a:pos x="25" y="0"/>
                </a:cxn>
              </a:cxnLst>
              <a:rect l="0" t="0" r="r" b="b"/>
              <a:pathLst>
                <a:path w="26" h="80">
                  <a:moveTo>
                    <a:pt x="25" y="0"/>
                  </a:moveTo>
                  <a:cubicBezTo>
                    <a:pt x="18" y="0"/>
                    <a:pt x="13" y="7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73"/>
                    <a:pt x="18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" name="Freeform 107"/>
            <p:cNvSpPr>
              <a:spLocks/>
            </p:cNvSpPr>
            <p:nvPr/>
          </p:nvSpPr>
          <p:spPr bwMode="auto">
            <a:xfrm>
              <a:off x="2065214" y="1615225"/>
              <a:ext cx="63384" cy="14956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3" y="3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7" y="3"/>
                </a:cxn>
              </a:cxnLst>
              <a:rect l="0" t="0" r="r" b="b"/>
              <a:pathLst>
                <a:path w="13" h="3">
                  <a:moveTo>
                    <a:pt x="7" y="3"/>
                  </a:moveTo>
                  <a:cubicBezTo>
                    <a:pt x="9" y="3"/>
                    <a:pt x="11" y="3"/>
                    <a:pt x="13" y="3"/>
                  </a:cubicBezTo>
                  <a:cubicBezTo>
                    <a:pt x="12" y="1"/>
                    <a:pt x="10" y="0"/>
                    <a:pt x="7" y="0"/>
                  </a:cubicBezTo>
                  <a:cubicBezTo>
                    <a:pt x="4" y="0"/>
                    <a:pt x="2" y="1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" name="Freeform 108"/>
            <p:cNvSpPr>
              <a:spLocks/>
            </p:cNvSpPr>
            <p:nvPr/>
          </p:nvSpPr>
          <p:spPr bwMode="auto">
            <a:xfrm>
              <a:off x="1974272" y="1740845"/>
              <a:ext cx="250778" cy="185438"/>
            </a:xfrm>
            <a:custGeom>
              <a:avLst/>
              <a:gdLst/>
              <a:ahLst/>
              <a:cxnLst>
                <a:cxn ang="0">
                  <a:pos x="32" y="17"/>
                </a:cxn>
                <a:cxn ang="0">
                  <a:pos x="32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21" y="2"/>
                </a:cxn>
                <a:cxn ang="0">
                  <a:pos x="21" y="17"/>
                </a:cxn>
                <a:cxn ang="0">
                  <a:pos x="0" y="35"/>
                </a:cxn>
                <a:cxn ang="0">
                  <a:pos x="52" y="35"/>
                </a:cxn>
                <a:cxn ang="0">
                  <a:pos x="32" y="17"/>
                </a:cxn>
              </a:cxnLst>
              <a:rect l="0" t="0" r="r" b="b"/>
              <a:pathLst>
                <a:path w="52" h="35">
                  <a:moveTo>
                    <a:pt x="32" y="17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30" y="0"/>
                    <a:pt x="28" y="0"/>
                    <a:pt x="26" y="0"/>
                  </a:cubicBezTo>
                  <a:cubicBezTo>
                    <a:pt x="24" y="0"/>
                    <a:pt x="23" y="0"/>
                    <a:pt x="21" y="0"/>
                  </a:cubicBezTo>
                  <a:cubicBezTo>
                    <a:pt x="21" y="1"/>
                    <a:pt x="21" y="1"/>
                    <a:pt x="21" y="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9" y="19"/>
                    <a:pt x="0" y="26"/>
                    <a:pt x="0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27"/>
                    <a:pt x="43" y="19"/>
                    <a:pt x="3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" name="Freeform 109"/>
            <p:cNvSpPr>
              <a:spLocks/>
            </p:cNvSpPr>
            <p:nvPr/>
          </p:nvSpPr>
          <p:spPr bwMode="auto">
            <a:xfrm>
              <a:off x="1356975" y="1962174"/>
              <a:ext cx="529112" cy="487525"/>
            </a:xfrm>
            <a:custGeom>
              <a:avLst/>
              <a:gdLst/>
              <a:ahLst/>
              <a:cxnLst>
                <a:cxn ang="0">
                  <a:pos x="53" y="93"/>
                </a:cxn>
                <a:cxn ang="0">
                  <a:pos x="110" y="49"/>
                </a:cxn>
                <a:cxn ang="0">
                  <a:pos x="110" y="0"/>
                </a:cxn>
                <a:cxn ang="0">
                  <a:pos x="0" y="93"/>
                </a:cxn>
                <a:cxn ang="0">
                  <a:pos x="53" y="93"/>
                </a:cxn>
              </a:cxnLst>
              <a:rect l="0" t="0" r="r" b="b"/>
              <a:pathLst>
                <a:path w="110" h="93">
                  <a:moveTo>
                    <a:pt x="53" y="93"/>
                  </a:moveTo>
                  <a:cubicBezTo>
                    <a:pt x="66" y="68"/>
                    <a:pt x="83" y="51"/>
                    <a:pt x="110" y="49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59" y="2"/>
                    <a:pt x="16" y="41"/>
                    <a:pt x="0" y="93"/>
                  </a:cubicBezTo>
                  <a:lnTo>
                    <a:pt x="53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" name="Freeform 110"/>
            <p:cNvSpPr>
              <a:spLocks/>
            </p:cNvSpPr>
            <p:nvPr/>
          </p:nvSpPr>
          <p:spPr bwMode="auto">
            <a:xfrm>
              <a:off x="1321151" y="2476616"/>
              <a:ext cx="311405" cy="4486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57" y="9"/>
                </a:cxn>
                <a:cxn ang="0">
                  <a:pos x="7" y="9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57" y="0"/>
                </a:cxn>
                <a:cxn ang="0">
                  <a:pos x="64" y="4"/>
                </a:cxn>
              </a:cxnLst>
              <a:rect l="0" t="0" r="r" b="b"/>
              <a:pathLst>
                <a:path w="64" h="9">
                  <a:moveTo>
                    <a:pt x="64" y="4"/>
                  </a:moveTo>
                  <a:cubicBezTo>
                    <a:pt x="64" y="7"/>
                    <a:pt x="61" y="9"/>
                    <a:pt x="5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67" name="Freeform 111"/>
          <p:cNvSpPr>
            <a:spLocks noEditPoints="1"/>
          </p:cNvSpPr>
          <p:nvPr/>
        </p:nvSpPr>
        <p:spPr bwMode="auto">
          <a:xfrm flipH="1">
            <a:off x="9854819" y="3684339"/>
            <a:ext cx="965909" cy="1556413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rgbClr val="A1C65B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68" name="Group 14"/>
          <p:cNvGrpSpPr/>
          <p:nvPr/>
        </p:nvGrpSpPr>
        <p:grpSpPr>
          <a:xfrm flipH="1">
            <a:off x="6558892" y="2664197"/>
            <a:ext cx="1121605" cy="906256"/>
            <a:chOff x="4022309" y="1650886"/>
            <a:chExt cx="1121605" cy="906256"/>
          </a:xfrm>
          <a:solidFill>
            <a:srgbClr val="34AB91"/>
          </a:solidFill>
        </p:grpSpPr>
        <p:sp>
          <p:nvSpPr>
            <p:cNvPr id="69" name="Rectangle 102"/>
            <p:cNvSpPr>
              <a:spLocks noChangeArrowheads="1"/>
            </p:cNvSpPr>
            <p:nvPr/>
          </p:nvSpPr>
          <p:spPr bwMode="auto">
            <a:xfrm>
              <a:off x="4669918" y="1976898"/>
              <a:ext cx="261801" cy="2931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" name="Freeform 103"/>
            <p:cNvSpPr>
              <a:spLocks/>
            </p:cNvSpPr>
            <p:nvPr/>
          </p:nvSpPr>
          <p:spPr bwMode="auto">
            <a:xfrm>
              <a:off x="4598268" y="1961944"/>
              <a:ext cx="66139" cy="329004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10" y="63"/>
                </a:cxn>
                <a:cxn ang="0">
                  <a:pos x="5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10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" name="Freeform 104"/>
            <p:cNvSpPr>
              <a:spLocks/>
            </p:cNvSpPr>
            <p:nvPr/>
          </p:nvSpPr>
          <p:spPr bwMode="auto">
            <a:xfrm>
              <a:off x="4937231" y="1961944"/>
              <a:ext cx="66139" cy="329004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9" y="63"/>
                </a:cxn>
                <a:cxn ang="0">
                  <a:pos x="4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9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" name="Freeform 105"/>
            <p:cNvSpPr>
              <a:spLocks/>
            </p:cNvSpPr>
            <p:nvPr/>
          </p:nvSpPr>
          <p:spPr bwMode="auto">
            <a:xfrm>
              <a:off x="4482524" y="1662850"/>
              <a:ext cx="636588" cy="113656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12" y="1"/>
                </a:cxn>
                <a:cxn ang="0">
                  <a:pos x="0" y="11"/>
                </a:cxn>
                <a:cxn ang="0">
                  <a:pos x="12" y="22"/>
                </a:cxn>
                <a:cxn ang="0">
                  <a:pos x="66" y="18"/>
                </a:cxn>
                <a:cxn ang="0">
                  <a:pos x="119" y="22"/>
                </a:cxn>
                <a:cxn ang="0">
                  <a:pos x="132" y="11"/>
                </a:cxn>
                <a:cxn ang="0">
                  <a:pos x="119" y="1"/>
                </a:cxn>
                <a:cxn ang="0">
                  <a:pos x="66" y="5"/>
                </a:cxn>
              </a:cxnLst>
              <a:rect l="0" t="0" r="r" b="b"/>
              <a:pathLst>
                <a:path w="132" h="22">
                  <a:moveTo>
                    <a:pt x="66" y="5"/>
                  </a:moveTo>
                  <a:cubicBezTo>
                    <a:pt x="41" y="5"/>
                    <a:pt x="12" y="1"/>
                    <a:pt x="12" y="1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18"/>
                    <a:pt x="6" y="22"/>
                    <a:pt x="12" y="22"/>
                  </a:cubicBezTo>
                  <a:cubicBezTo>
                    <a:pt x="12" y="22"/>
                    <a:pt x="41" y="18"/>
                    <a:pt x="66" y="18"/>
                  </a:cubicBezTo>
                  <a:cubicBezTo>
                    <a:pt x="90" y="18"/>
                    <a:pt x="119" y="22"/>
                    <a:pt x="119" y="22"/>
                  </a:cubicBezTo>
                  <a:cubicBezTo>
                    <a:pt x="126" y="22"/>
                    <a:pt x="132" y="18"/>
                    <a:pt x="132" y="11"/>
                  </a:cubicBezTo>
                  <a:cubicBezTo>
                    <a:pt x="132" y="5"/>
                    <a:pt x="126" y="0"/>
                    <a:pt x="119" y="1"/>
                  </a:cubicBezTo>
                  <a:cubicBezTo>
                    <a:pt x="119" y="1"/>
                    <a:pt x="90" y="5"/>
                    <a:pt x="66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" name="Freeform 106"/>
            <p:cNvSpPr>
              <a:spLocks/>
            </p:cNvSpPr>
            <p:nvPr/>
          </p:nvSpPr>
          <p:spPr bwMode="auto">
            <a:xfrm>
              <a:off x="5017148" y="1914089"/>
              <a:ext cx="126766" cy="41873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3" y="14"/>
                </a:cxn>
                <a:cxn ang="0">
                  <a:pos x="13" y="15"/>
                </a:cxn>
                <a:cxn ang="0">
                  <a:pos x="0" y="15"/>
                </a:cxn>
                <a:cxn ang="0">
                  <a:pos x="0" y="65"/>
                </a:cxn>
                <a:cxn ang="0">
                  <a:pos x="13" y="65"/>
                </a:cxn>
                <a:cxn ang="0">
                  <a:pos x="13" y="66"/>
                </a:cxn>
                <a:cxn ang="0">
                  <a:pos x="25" y="80"/>
                </a:cxn>
                <a:cxn ang="0">
                  <a:pos x="26" y="80"/>
                </a:cxn>
                <a:cxn ang="0">
                  <a:pos x="26" y="0"/>
                </a:cxn>
                <a:cxn ang="0">
                  <a:pos x="25" y="0"/>
                </a:cxn>
              </a:cxnLst>
              <a:rect l="0" t="0" r="r" b="b"/>
              <a:pathLst>
                <a:path w="26" h="80">
                  <a:moveTo>
                    <a:pt x="25" y="0"/>
                  </a:moveTo>
                  <a:cubicBezTo>
                    <a:pt x="18" y="0"/>
                    <a:pt x="13" y="7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73"/>
                    <a:pt x="18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" name="Freeform 107"/>
            <p:cNvSpPr>
              <a:spLocks/>
            </p:cNvSpPr>
            <p:nvPr/>
          </p:nvSpPr>
          <p:spPr bwMode="auto">
            <a:xfrm>
              <a:off x="4766372" y="1650886"/>
              <a:ext cx="63384" cy="14956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3" y="3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7" y="3"/>
                </a:cxn>
              </a:cxnLst>
              <a:rect l="0" t="0" r="r" b="b"/>
              <a:pathLst>
                <a:path w="13" h="3">
                  <a:moveTo>
                    <a:pt x="7" y="3"/>
                  </a:moveTo>
                  <a:cubicBezTo>
                    <a:pt x="9" y="3"/>
                    <a:pt x="11" y="3"/>
                    <a:pt x="13" y="3"/>
                  </a:cubicBezTo>
                  <a:cubicBezTo>
                    <a:pt x="12" y="1"/>
                    <a:pt x="10" y="0"/>
                    <a:pt x="7" y="0"/>
                  </a:cubicBezTo>
                  <a:cubicBezTo>
                    <a:pt x="4" y="0"/>
                    <a:pt x="2" y="1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" name="Freeform 108"/>
            <p:cNvSpPr>
              <a:spLocks/>
            </p:cNvSpPr>
            <p:nvPr/>
          </p:nvSpPr>
          <p:spPr bwMode="auto">
            <a:xfrm>
              <a:off x="4675430" y="1776506"/>
              <a:ext cx="250778" cy="185438"/>
            </a:xfrm>
            <a:custGeom>
              <a:avLst/>
              <a:gdLst/>
              <a:ahLst/>
              <a:cxnLst>
                <a:cxn ang="0">
                  <a:pos x="32" y="17"/>
                </a:cxn>
                <a:cxn ang="0">
                  <a:pos x="32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21" y="2"/>
                </a:cxn>
                <a:cxn ang="0">
                  <a:pos x="21" y="17"/>
                </a:cxn>
                <a:cxn ang="0">
                  <a:pos x="0" y="35"/>
                </a:cxn>
                <a:cxn ang="0">
                  <a:pos x="52" y="35"/>
                </a:cxn>
                <a:cxn ang="0">
                  <a:pos x="32" y="17"/>
                </a:cxn>
              </a:cxnLst>
              <a:rect l="0" t="0" r="r" b="b"/>
              <a:pathLst>
                <a:path w="52" h="35">
                  <a:moveTo>
                    <a:pt x="32" y="17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30" y="0"/>
                    <a:pt x="28" y="0"/>
                    <a:pt x="26" y="0"/>
                  </a:cubicBezTo>
                  <a:cubicBezTo>
                    <a:pt x="24" y="0"/>
                    <a:pt x="23" y="0"/>
                    <a:pt x="21" y="0"/>
                  </a:cubicBezTo>
                  <a:cubicBezTo>
                    <a:pt x="21" y="1"/>
                    <a:pt x="21" y="1"/>
                    <a:pt x="21" y="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9" y="19"/>
                    <a:pt x="0" y="26"/>
                    <a:pt x="0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27"/>
                    <a:pt x="43" y="19"/>
                    <a:pt x="3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" name="Freeform 109"/>
            <p:cNvSpPr>
              <a:spLocks/>
            </p:cNvSpPr>
            <p:nvPr/>
          </p:nvSpPr>
          <p:spPr bwMode="auto">
            <a:xfrm>
              <a:off x="4058133" y="1997835"/>
              <a:ext cx="529112" cy="487525"/>
            </a:xfrm>
            <a:custGeom>
              <a:avLst/>
              <a:gdLst/>
              <a:ahLst/>
              <a:cxnLst>
                <a:cxn ang="0">
                  <a:pos x="53" y="93"/>
                </a:cxn>
                <a:cxn ang="0">
                  <a:pos x="110" y="49"/>
                </a:cxn>
                <a:cxn ang="0">
                  <a:pos x="110" y="0"/>
                </a:cxn>
                <a:cxn ang="0">
                  <a:pos x="0" y="93"/>
                </a:cxn>
                <a:cxn ang="0">
                  <a:pos x="53" y="93"/>
                </a:cxn>
              </a:cxnLst>
              <a:rect l="0" t="0" r="r" b="b"/>
              <a:pathLst>
                <a:path w="110" h="93">
                  <a:moveTo>
                    <a:pt x="53" y="93"/>
                  </a:moveTo>
                  <a:cubicBezTo>
                    <a:pt x="66" y="68"/>
                    <a:pt x="83" y="51"/>
                    <a:pt x="110" y="49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59" y="2"/>
                    <a:pt x="16" y="41"/>
                    <a:pt x="0" y="93"/>
                  </a:cubicBezTo>
                  <a:lnTo>
                    <a:pt x="53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Freeform 110"/>
            <p:cNvSpPr>
              <a:spLocks/>
            </p:cNvSpPr>
            <p:nvPr/>
          </p:nvSpPr>
          <p:spPr bwMode="auto">
            <a:xfrm>
              <a:off x="4022309" y="2512277"/>
              <a:ext cx="311405" cy="4486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57" y="9"/>
                </a:cxn>
                <a:cxn ang="0">
                  <a:pos x="7" y="9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57" y="0"/>
                </a:cxn>
                <a:cxn ang="0">
                  <a:pos x="64" y="4"/>
                </a:cxn>
              </a:cxnLst>
              <a:rect l="0" t="0" r="r" b="b"/>
              <a:pathLst>
                <a:path w="64" h="9">
                  <a:moveTo>
                    <a:pt x="64" y="4"/>
                  </a:moveTo>
                  <a:cubicBezTo>
                    <a:pt x="64" y="7"/>
                    <a:pt x="61" y="9"/>
                    <a:pt x="5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78" name="Freeform 111"/>
          <p:cNvSpPr>
            <a:spLocks noEditPoints="1"/>
          </p:cNvSpPr>
          <p:nvPr/>
        </p:nvSpPr>
        <p:spPr bwMode="auto">
          <a:xfrm flipH="1">
            <a:off x="7137595" y="3678952"/>
            <a:ext cx="809105" cy="1303747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rgbClr val="34AB9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79" name="Group 25"/>
          <p:cNvGrpSpPr/>
          <p:nvPr/>
        </p:nvGrpSpPr>
        <p:grpSpPr>
          <a:xfrm flipH="1">
            <a:off x="3818672" y="2664380"/>
            <a:ext cx="1121605" cy="906256"/>
            <a:chOff x="6800629" y="1600269"/>
            <a:chExt cx="1121605" cy="906256"/>
          </a:xfrm>
          <a:solidFill>
            <a:srgbClr val="CCD861"/>
          </a:solidFill>
        </p:grpSpPr>
        <p:sp>
          <p:nvSpPr>
            <p:cNvPr id="80" name="Rectangle 102"/>
            <p:cNvSpPr>
              <a:spLocks noChangeArrowheads="1"/>
            </p:cNvSpPr>
            <p:nvPr/>
          </p:nvSpPr>
          <p:spPr bwMode="auto">
            <a:xfrm>
              <a:off x="7448238" y="1926281"/>
              <a:ext cx="261801" cy="2931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Freeform 103"/>
            <p:cNvSpPr>
              <a:spLocks/>
            </p:cNvSpPr>
            <p:nvPr/>
          </p:nvSpPr>
          <p:spPr bwMode="auto">
            <a:xfrm>
              <a:off x="7376588" y="1911327"/>
              <a:ext cx="66139" cy="329004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10" y="63"/>
                </a:cxn>
                <a:cxn ang="0">
                  <a:pos x="5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10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" name="Freeform 104"/>
            <p:cNvSpPr>
              <a:spLocks/>
            </p:cNvSpPr>
            <p:nvPr/>
          </p:nvSpPr>
          <p:spPr bwMode="auto">
            <a:xfrm>
              <a:off x="7715551" y="1911327"/>
              <a:ext cx="66139" cy="329004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9" y="63"/>
                </a:cxn>
                <a:cxn ang="0">
                  <a:pos x="4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9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" name="Freeform 105"/>
            <p:cNvSpPr>
              <a:spLocks/>
            </p:cNvSpPr>
            <p:nvPr/>
          </p:nvSpPr>
          <p:spPr bwMode="auto">
            <a:xfrm>
              <a:off x="7260844" y="1612233"/>
              <a:ext cx="636588" cy="113656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12" y="1"/>
                </a:cxn>
                <a:cxn ang="0">
                  <a:pos x="0" y="11"/>
                </a:cxn>
                <a:cxn ang="0">
                  <a:pos x="12" y="22"/>
                </a:cxn>
                <a:cxn ang="0">
                  <a:pos x="66" y="18"/>
                </a:cxn>
                <a:cxn ang="0">
                  <a:pos x="119" y="22"/>
                </a:cxn>
                <a:cxn ang="0">
                  <a:pos x="132" y="11"/>
                </a:cxn>
                <a:cxn ang="0">
                  <a:pos x="119" y="1"/>
                </a:cxn>
                <a:cxn ang="0">
                  <a:pos x="66" y="5"/>
                </a:cxn>
              </a:cxnLst>
              <a:rect l="0" t="0" r="r" b="b"/>
              <a:pathLst>
                <a:path w="132" h="22">
                  <a:moveTo>
                    <a:pt x="66" y="5"/>
                  </a:moveTo>
                  <a:cubicBezTo>
                    <a:pt x="41" y="5"/>
                    <a:pt x="12" y="1"/>
                    <a:pt x="12" y="1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18"/>
                    <a:pt x="6" y="22"/>
                    <a:pt x="12" y="22"/>
                  </a:cubicBezTo>
                  <a:cubicBezTo>
                    <a:pt x="12" y="22"/>
                    <a:pt x="41" y="18"/>
                    <a:pt x="66" y="18"/>
                  </a:cubicBezTo>
                  <a:cubicBezTo>
                    <a:pt x="90" y="18"/>
                    <a:pt x="119" y="22"/>
                    <a:pt x="119" y="22"/>
                  </a:cubicBezTo>
                  <a:cubicBezTo>
                    <a:pt x="126" y="22"/>
                    <a:pt x="132" y="18"/>
                    <a:pt x="132" y="11"/>
                  </a:cubicBezTo>
                  <a:cubicBezTo>
                    <a:pt x="132" y="5"/>
                    <a:pt x="126" y="0"/>
                    <a:pt x="119" y="1"/>
                  </a:cubicBezTo>
                  <a:cubicBezTo>
                    <a:pt x="119" y="1"/>
                    <a:pt x="90" y="5"/>
                    <a:pt x="66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" name="Freeform 106"/>
            <p:cNvSpPr>
              <a:spLocks/>
            </p:cNvSpPr>
            <p:nvPr/>
          </p:nvSpPr>
          <p:spPr bwMode="auto">
            <a:xfrm>
              <a:off x="7795468" y="1863472"/>
              <a:ext cx="126766" cy="41873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3" y="14"/>
                </a:cxn>
                <a:cxn ang="0">
                  <a:pos x="13" y="15"/>
                </a:cxn>
                <a:cxn ang="0">
                  <a:pos x="0" y="15"/>
                </a:cxn>
                <a:cxn ang="0">
                  <a:pos x="0" y="65"/>
                </a:cxn>
                <a:cxn ang="0">
                  <a:pos x="13" y="65"/>
                </a:cxn>
                <a:cxn ang="0">
                  <a:pos x="13" y="66"/>
                </a:cxn>
                <a:cxn ang="0">
                  <a:pos x="25" y="80"/>
                </a:cxn>
                <a:cxn ang="0">
                  <a:pos x="26" y="80"/>
                </a:cxn>
                <a:cxn ang="0">
                  <a:pos x="26" y="0"/>
                </a:cxn>
                <a:cxn ang="0">
                  <a:pos x="25" y="0"/>
                </a:cxn>
              </a:cxnLst>
              <a:rect l="0" t="0" r="r" b="b"/>
              <a:pathLst>
                <a:path w="26" h="80">
                  <a:moveTo>
                    <a:pt x="25" y="0"/>
                  </a:moveTo>
                  <a:cubicBezTo>
                    <a:pt x="18" y="0"/>
                    <a:pt x="13" y="7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73"/>
                    <a:pt x="18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" name="Freeform 107"/>
            <p:cNvSpPr>
              <a:spLocks/>
            </p:cNvSpPr>
            <p:nvPr/>
          </p:nvSpPr>
          <p:spPr bwMode="auto">
            <a:xfrm>
              <a:off x="7544692" y="1600269"/>
              <a:ext cx="63384" cy="14956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3" y="3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7" y="3"/>
                </a:cxn>
              </a:cxnLst>
              <a:rect l="0" t="0" r="r" b="b"/>
              <a:pathLst>
                <a:path w="13" h="3">
                  <a:moveTo>
                    <a:pt x="7" y="3"/>
                  </a:moveTo>
                  <a:cubicBezTo>
                    <a:pt x="9" y="3"/>
                    <a:pt x="11" y="3"/>
                    <a:pt x="13" y="3"/>
                  </a:cubicBezTo>
                  <a:cubicBezTo>
                    <a:pt x="12" y="1"/>
                    <a:pt x="10" y="0"/>
                    <a:pt x="7" y="0"/>
                  </a:cubicBezTo>
                  <a:cubicBezTo>
                    <a:pt x="4" y="0"/>
                    <a:pt x="2" y="1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" name="Freeform 108"/>
            <p:cNvSpPr>
              <a:spLocks/>
            </p:cNvSpPr>
            <p:nvPr/>
          </p:nvSpPr>
          <p:spPr bwMode="auto">
            <a:xfrm>
              <a:off x="7453750" y="1725889"/>
              <a:ext cx="250778" cy="185438"/>
            </a:xfrm>
            <a:custGeom>
              <a:avLst/>
              <a:gdLst/>
              <a:ahLst/>
              <a:cxnLst>
                <a:cxn ang="0">
                  <a:pos x="32" y="17"/>
                </a:cxn>
                <a:cxn ang="0">
                  <a:pos x="32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21" y="2"/>
                </a:cxn>
                <a:cxn ang="0">
                  <a:pos x="21" y="17"/>
                </a:cxn>
                <a:cxn ang="0">
                  <a:pos x="0" y="35"/>
                </a:cxn>
                <a:cxn ang="0">
                  <a:pos x="52" y="35"/>
                </a:cxn>
                <a:cxn ang="0">
                  <a:pos x="32" y="17"/>
                </a:cxn>
              </a:cxnLst>
              <a:rect l="0" t="0" r="r" b="b"/>
              <a:pathLst>
                <a:path w="52" h="35">
                  <a:moveTo>
                    <a:pt x="32" y="17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30" y="0"/>
                    <a:pt x="28" y="0"/>
                    <a:pt x="26" y="0"/>
                  </a:cubicBezTo>
                  <a:cubicBezTo>
                    <a:pt x="24" y="0"/>
                    <a:pt x="23" y="0"/>
                    <a:pt x="21" y="0"/>
                  </a:cubicBezTo>
                  <a:cubicBezTo>
                    <a:pt x="21" y="1"/>
                    <a:pt x="21" y="1"/>
                    <a:pt x="21" y="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9" y="19"/>
                    <a:pt x="0" y="26"/>
                    <a:pt x="0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27"/>
                    <a:pt x="43" y="19"/>
                    <a:pt x="3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" name="Freeform 109"/>
            <p:cNvSpPr>
              <a:spLocks/>
            </p:cNvSpPr>
            <p:nvPr/>
          </p:nvSpPr>
          <p:spPr bwMode="auto">
            <a:xfrm>
              <a:off x="6836453" y="1947218"/>
              <a:ext cx="529112" cy="487525"/>
            </a:xfrm>
            <a:custGeom>
              <a:avLst/>
              <a:gdLst/>
              <a:ahLst/>
              <a:cxnLst>
                <a:cxn ang="0">
                  <a:pos x="53" y="93"/>
                </a:cxn>
                <a:cxn ang="0">
                  <a:pos x="110" y="49"/>
                </a:cxn>
                <a:cxn ang="0">
                  <a:pos x="110" y="0"/>
                </a:cxn>
                <a:cxn ang="0">
                  <a:pos x="0" y="93"/>
                </a:cxn>
                <a:cxn ang="0">
                  <a:pos x="53" y="93"/>
                </a:cxn>
              </a:cxnLst>
              <a:rect l="0" t="0" r="r" b="b"/>
              <a:pathLst>
                <a:path w="110" h="93">
                  <a:moveTo>
                    <a:pt x="53" y="93"/>
                  </a:moveTo>
                  <a:cubicBezTo>
                    <a:pt x="66" y="68"/>
                    <a:pt x="83" y="51"/>
                    <a:pt x="110" y="49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59" y="2"/>
                    <a:pt x="16" y="41"/>
                    <a:pt x="0" y="93"/>
                  </a:cubicBezTo>
                  <a:lnTo>
                    <a:pt x="53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" name="Freeform 110"/>
            <p:cNvSpPr>
              <a:spLocks/>
            </p:cNvSpPr>
            <p:nvPr/>
          </p:nvSpPr>
          <p:spPr bwMode="auto">
            <a:xfrm>
              <a:off x="6800629" y="2461660"/>
              <a:ext cx="311405" cy="4486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57" y="9"/>
                </a:cxn>
                <a:cxn ang="0">
                  <a:pos x="7" y="9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57" y="0"/>
                </a:cxn>
                <a:cxn ang="0">
                  <a:pos x="64" y="4"/>
                </a:cxn>
              </a:cxnLst>
              <a:rect l="0" t="0" r="r" b="b"/>
              <a:pathLst>
                <a:path w="64" h="9">
                  <a:moveTo>
                    <a:pt x="64" y="4"/>
                  </a:moveTo>
                  <a:cubicBezTo>
                    <a:pt x="64" y="7"/>
                    <a:pt x="61" y="9"/>
                    <a:pt x="5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89" name="Freeform 111"/>
          <p:cNvSpPr>
            <a:spLocks noEditPoints="1"/>
          </p:cNvSpPr>
          <p:nvPr/>
        </p:nvSpPr>
        <p:spPr bwMode="auto">
          <a:xfrm flipH="1">
            <a:off x="4427590" y="3678952"/>
            <a:ext cx="713970" cy="1150452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rgbClr val="CCD86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90" name="Group 36"/>
          <p:cNvGrpSpPr/>
          <p:nvPr/>
        </p:nvGrpSpPr>
        <p:grpSpPr>
          <a:xfrm flipH="1">
            <a:off x="1070398" y="2664197"/>
            <a:ext cx="1121605" cy="906256"/>
            <a:chOff x="9574303" y="1650886"/>
            <a:chExt cx="1121605" cy="906256"/>
          </a:xfrm>
          <a:solidFill>
            <a:srgbClr val="7DC144"/>
          </a:solidFill>
        </p:grpSpPr>
        <p:sp>
          <p:nvSpPr>
            <p:cNvPr id="91" name="Rectangle 102"/>
            <p:cNvSpPr>
              <a:spLocks noChangeArrowheads="1"/>
            </p:cNvSpPr>
            <p:nvPr/>
          </p:nvSpPr>
          <p:spPr bwMode="auto">
            <a:xfrm>
              <a:off x="10221912" y="1976898"/>
              <a:ext cx="261801" cy="2931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" name="Freeform 103"/>
            <p:cNvSpPr>
              <a:spLocks/>
            </p:cNvSpPr>
            <p:nvPr/>
          </p:nvSpPr>
          <p:spPr bwMode="auto">
            <a:xfrm>
              <a:off x="10150262" y="1961944"/>
              <a:ext cx="66139" cy="329004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10" y="63"/>
                </a:cxn>
                <a:cxn ang="0">
                  <a:pos x="5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10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" name="Freeform 104"/>
            <p:cNvSpPr>
              <a:spLocks/>
            </p:cNvSpPr>
            <p:nvPr/>
          </p:nvSpPr>
          <p:spPr bwMode="auto">
            <a:xfrm>
              <a:off x="10489225" y="1961944"/>
              <a:ext cx="66139" cy="329004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9" y="63"/>
                </a:cxn>
                <a:cxn ang="0">
                  <a:pos x="4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9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" name="Freeform 105"/>
            <p:cNvSpPr>
              <a:spLocks/>
            </p:cNvSpPr>
            <p:nvPr/>
          </p:nvSpPr>
          <p:spPr bwMode="auto">
            <a:xfrm>
              <a:off x="10034518" y="1662850"/>
              <a:ext cx="636588" cy="113656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12" y="1"/>
                </a:cxn>
                <a:cxn ang="0">
                  <a:pos x="0" y="11"/>
                </a:cxn>
                <a:cxn ang="0">
                  <a:pos x="12" y="22"/>
                </a:cxn>
                <a:cxn ang="0">
                  <a:pos x="66" y="18"/>
                </a:cxn>
                <a:cxn ang="0">
                  <a:pos x="119" y="22"/>
                </a:cxn>
                <a:cxn ang="0">
                  <a:pos x="132" y="11"/>
                </a:cxn>
                <a:cxn ang="0">
                  <a:pos x="119" y="1"/>
                </a:cxn>
                <a:cxn ang="0">
                  <a:pos x="66" y="5"/>
                </a:cxn>
              </a:cxnLst>
              <a:rect l="0" t="0" r="r" b="b"/>
              <a:pathLst>
                <a:path w="132" h="22">
                  <a:moveTo>
                    <a:pt x="66" y="5"/>
                  </a:moveTo>
                  <a:cubicBezTo>
                    <a:pt x="41" y="5"/>
                    <a:pt x="12" y="1"/>
                    <a:pt x="12" y="1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18"/>
                    <a:pt x="6" y="22"/>
                    <a:pt x="12" y="22"/>
                  </a:cubicBezTo>
                  <a:cubicBezTo>
                    <a:pt x="12" y="22"/>
                    <a:pt x="41" y="18"/>
                    <a:pt x="66" y="18"/>
                  </a:cubicBezTo>
                  <a:cubicBezTo>
                    <a:pt x="90" y="18"/>
                    <a:pt x="119" y="22"/>
                    <a:pt x="119" y="22"/>
                  </a:cubicBezTo>
                  <a:cubicBezTo>
                    <a:pt x="126" y="22"/>
                    <a:pt x="132" y="18"/>
                    <a:pt x="132" y="11"/>
                  </a:cubicBezTo>
                  <a:cubicBezTo>
                    <a:pt x="132" y="5"/>
                    <a:pt x="126" y="0"/>
                    <a:pt x="119" y="1"/>
                  </a:cubicBezTo>
                  <a:cubicBezTo>
                    <a:pt x="119" y="1"/>
                    <a:pt x="90" y="5"/>
                    <a:pt x="66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" name="Freeform 106"/>
            <p:cNvSpPr>
              <a:spLocks/>
            </p:cNvSpPr>
            <p:nvPr/>
          </p:nvSpPr>
          <p:spPr bwMode="auto">
            <a:xfrm>
              <a:off x="10569142" y="1914089"/>
              <a:ext cx="126766" cy="41873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3" y="14"/>
                </a:cxn>
                <a:cxn ang="0">
                  <a:pos x="13" y="15"/>
                </a:cxn>
                <a:cxn ang="0">
                  <a:pos x="0" y="15"/>
                </a:cxn>
                <a:cxn ang="0">
                  <a:pos x="0" y="65"/>
                </a:cxn>
                <a:cxn ang="0">
                  <a:pos x="13" y="65"/>
                </a:cxn>
                <a:cxn ang="0">
                  <a:pos x="13" y="66"/>
                </a:cxn>
                <a:cxn ang="0">
                  <a:pos x="25" y="80"/>
                </a:cxn>
                <a:cxn ang="0">
                  <a:pos x="26" y="80"/>
                </a:cxn>
                <a:cxn ang="0">
                  <a:pos x="26" y="0"/>
                </a:cxn>
                <a:cxn ang="0">
                  <a:pos x="25" y="0"/>
                </a:cxn>
              </a:cxnLst>
              <a:rect l="0" t="0" r="r" b="b"/>
              <a:pathLst>
                <a:path w="26" h="80">
                  <a:moveTo>
                    <a:pt x="25" y="0"/>
                  </a:moveTo>
                  <a:cubicBezTo>
                    <a:pt x="18" y="0"/>
                    <a:pt x="13" y="7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73"/>
                    <a:pt x="18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" name="Freeform 107"/>
            <p:cNvSpPr>
              <a:spLocks/>
            </p:cNvSpPr>
            <p:nvPr/>
          </p:nvSpPr>
          <p:spPr bwMode="auto">
            <a:xfrm>
              <a:off x="10318366" y="1650886"/>
              <a:ext cx="63384" cy="14956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3" y="3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7" y="3"/>
                </a:cxn>
              </a:cxnLst>
              <a:rect l="0" t="0" r="r" b="b"/>
              <a:pathLst>
                <a:path w="13" h="3">
                  <a:moveTo>
                    <a:pt x="7" y="3"/>
                  </a:moveTo>
                  <a:cubicBezTo>
                    <a:pt x="9" y="3"/>
                    <a:pt x="11" y="3"/>
                    <a:pt x="13" y="3"/>
                  </a:cubicBezTo>
                  <a:cubicBezTo>
                    <a:pt x="12" y="1"/>
                    <a:pt x="10" y="0"/>
                    <a:pt x="7" y="0"/>
                  </a:cubicBezTo>
                  <a:cubicBezTo>
                    <a:pt x="4" y="0"/>
                    <a:pt x="2" y="1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" name="Freeform 108"/>
            <p:cNvSpPr>
              <a:spLocks/>
            </p:cNvSpPr>
            <p:nvPr/>
          </p:nvSpPr>
          <p:spPr bwMode="auto">
            <a:xfrm>
              <a:off x="10227424" y="1776506"/>
              <a:ext cx="250778" cy="185438"/>
            </a:xfrm>
            <a:custGeom>
              <a:avLst/>
              <a:gdLst/>
              <a:ahLst/>
              <a:cxnLst>
                <a:cxn ang="0">
                  <a:pos x="32" y="17"/>
                </a:cxn>
                <a:cxn ang="0">
                  <a:pos x="32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21" y="2"/>
                </a:cxn>
                <a:cxn ang="0">
                  <a:pos x="21" y="17"/>
                </a:cxn>
                <a:cxn ang="0">
                  <a:pos x="0" y="35"/>
                </a:cxn>
                <a:cxn ang="0">
                  <a:pos x="52" y="35"/>
                </a:cxn>
                <a:cxn ang="0">
                  <a:pos x="32" y="17"/>
                </a:cxn>
              </a:cxnLst>
              <a:rect l="0" t="0" r="r" b="b"/>
              <a:pathLst>
                <a:path w="52" h="35">
                  <a:moveTo>
                    <a:pt x="32" y="17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30" y="0"/>
                    <a:pt x="28" y="0"/>
                    <a:pt x="26" y="0"/>
                  </a:cubicBezTo>
                  <a:cubicBezTo>
                    <a:pt x="24" y="0"/>
                    <a:pt x="23" y="0"/>
                    <a:pt x="21" y="0"/>
                  </a:cubicBezTo>
                  <a:cubicBezTo>
                    <a:pt x="21" y="1"/>
                    <a:pt x="21" y="1"/>
                    <a:pt x="21" y="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9" y="19"/>
                    <a:pt x="0" y="26"/>
                    <a:pt x="0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27"/>
                    <a:pt x="43" y="19"/>
                    <a:pt x="3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" name="Freeform 109"/>
            <p:cNvSpPr>
              <a:spLocks/>
            </p:cNvSpPr>
            <p:nvPr/>
          </p:nvSpPr>
          <p:spPr bwMode="auto">
            <a:xfrm>
              <a:off x="9610127" y="1997835"/>
              <a:ext cx="529112" cy="487525"/>
            </a:xfrm>
            <a:custGeom>
              <a:avLst/>
              <a:gdLst/>
              <a:ahLst/>
              <a:cxnLst>
                <a:cxn ang="0">
                  <a:pos x="53" y="93"/>
                </a:cxn>
                <a:cxn ang="0">
                  <a:pos x="110" y="49"/>
                </a:cxn>
                <a:cxn ang="0">
                  <a:pos x="110" y="0"/>
                </a:cxn>
                <a:cxn ang="0">
                  <a:pos x="0" y="93"/>
                </a:cxn>
                <a:cxn ang="0">
                  <a:pos x="53" y="93"/>
                </a:cxn>
              </a:cxnLst>
              <a:rect l="0" t="0" r="r" b="b"/>
              <a:pathLst>
                <a:path w="110" h="93">
                  <a:moveTo>
                    <a:pt x="53" y="93"/>
                  </a:moveTo>
                  <a:cubicBezTo>
                    <a:pt x="66" y="68"/>
                    <a:pt x="83" y="51"/>
                    <a:pt x="110" y="49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59" y="2"/>
                    <a:pt x="16" y="41"/>
                    <a:pt x="0" y="93"/>
                  </a:cubicBezTo>
                  <a:lnTo>
                    <a:pt x="53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" name="Freeform 110"/>
            <p:cNvSpPr>
              <a:spLocks/>
            </p:cNvSpPr>
            <p:nvPr/>
          </p:nvSpPr>
          <p:spPr bwMode="auto">
            <a:xfrm>
              <a:off x="9574303" y="2512277"/>
              <a:ext cx="311405" cy="4486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57" y="9"/>
                </a:cxn>
                <a:cxn ang="0">
                  <a:pos x="7" y="9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57" y="0"/>
                </a:cxn>
                <a:cxn ang="0">
                  <a:pos x="64" y="4"/>
                </a:cxn>
              </a:cxnLst>
              <a:rect l="0" t="0" r="r" b="b"/>
              <a:pathLst>
                <a:path w="64" h="9">
                  <a:moveTo>
                    <a:pt x="64" y="4"/>
                  </a:moveTo>
                  <a:cubicBezTo>
                    <a:pt x="64" y="7"/>
                    <a:pt x="61" y="9"/>
                    <a:pt x="5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00" name="Freeform 111"/>
          <p:cNvSpPr>
            <a:spLocks noEditPoints="1"/>
          </p:cNvSpPr>
          <p:nvPr/>
        </p:nvSpPr>
        <p:spPr bwMode="auto">
          <a:xfrm flipH="1">
            <a:off x="1719088" y="3681082"/>
            <a:ext cx="608665" cy="980770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rgbClr val="7DC14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cxnSp>
        <p:nvCxnSpPr>
          <p:cNvPr id="101" name="Straight Connector 47"/>
          <p:cNvCxnSpPr/>
          <p:nvPr/>
        </p:nvCxnSpPr>
        <p:spPr>
          <a:xfrm flipH="1">
            <a:off x="8638968" y="2678600"/>
            <a:ext cx="0" cy="389890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dash"/>
            <a:miter lim="800000"/>
            <a:headEnd type="oval"/>
            <a:tailEnd type="oval"/>
          </a:ln>
          <a:effectLst/>
        </p:spPr>
      </p:cxnSp>
      <p:sp>
        <p:nvSpPr>
          <p:cNvPr id="102" name="Text Placeholder 2"/>
          <p:cNvSpPr txBox="1">
            <a:spLocks/>
          </p:cNvSpPr>
          <p:nvPr/>
        </p:nvSpPr>
        <p:spPr>
          <a:xfrm flipH="1">
            <a:off x="9559825" y="5540454"/>
            <a:ext cx="1342543" cy="2952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prstClr val="black">
                    <a:tint val="7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THEMEFOREST</a:t>
            </a:r>
            <a:endParaRPr lang="en-GB" sz="1400" dirty="0">
              <a:solidFill>
                <a:prstClr val="black">
                  <a:tint val="75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03" name="TextBox 49"/>
          <p:cNvSpPr txBox="1"/>
          <p:nvPr/>
        </p:nvSpPr>
        <p:spPr>
          <a:xfrm flipH="1">
            <a:off x="9152792" y="5784668"/>
            <a:ext cx="2207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sp>
        <p:nvSpPr>
          <p:cNvPr id="104" name="Text Placeholder 2"/>
          <p:cNvSpPr txBox="1">
            <a:spLocks/>
          </p:cNvSpPr>
          <p:nvPr/>
        </p:nvSpPr>
        <p:spPr>
          <a:xfrm flipH="1">
            <a:off x="3470442" y="5002574"/>
            <a:ext cx="1342543" cy="2952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prstClr val="black">
                    <a:tint val="7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AUDIOJUNGLE</a:t>
            </a:r>
            <a:endParaRPr lang="en-GB" sz="1400" dirty="0">
              <a:solidFill>
                <a:prstClr val="black">
                  <a:tint val="75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05" name="TextBox 51"/>
          <p:cNvSpPr txBox="1"/>
          <p:nvPr/>
        </p:nvSpPr>
        <p:spPr>
          <a:xfrm flipH="1">
            <a:off x="3126620" y="5289706"/>
            <a:ext cx="2207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sp>
        <p:nvSpPr>
          <p:cNvPr id="106" name="Text Placeholder 2"/>
          <p:cNvSpPr txBox="1">
            <a:spLocks/>
          </p:cNvSpPr>
          <p:nvPr/>
        </p:nvSpPr>
        <p:spPr>
          <a:xfrm flipH="1">
            <a:off x="548488" y="4733634"/>
            <a:ext cx="1342543" cy="2952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prstClr val="black">
                    <a:tint val="7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ACTIVEDEN</a:t>
            </a:r>
            <a:endParaRPr lang="en-GB" sz="1400" dirty="0">
              <a:solidFill>
                <a:prstClr val="black">
                  <a:tint val="75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07" name="TextBox 53"/>
          <p:cNvSpPr txBox="1"/>
          <p:nvPr/>
        </p:nvSpPr>
        <p:spPr>
          <a:xfrm flipH="1">
            <a:off x="216421" y="5090380"/>
            <a:ext cx="2207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  <p:cxnSp>
        <p:nvCxnSpPr>
          <p:cNvPr id="108" name="Straight Connector 54"/>
          <p:cNvCxnSpPr/>
          <p:nvPr/>
        </p:nvCxnSpPr>
        <p:spPr>
          <a:xfrm flipH="1">
            <a:off x="5720957" y="2678600"/>
            <a:ext cx="0" cy="389890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dash"/>
            <a:miter lim="800000"/>
            <a:headEnd type="oval"/>
            <a:tailEnd type="oval"/>
          </a:ln>
          <a:effectLst/>
        </p:spPr>
      </p:cxnSp>
      <p:cxnSp>
        <p:nvCxnSpPr>
          <p:cNvPr id="109" name="Straight Connector 55"/>
          <p:cNvCxnSpPr/>
          <p:nvPr/>
        </p:nvCxnSpPr>
        <p:spPr>
          <a:xfrm flipH="1">
            <a:off x="2789498" y="2678600"/>
            <a:ext cx="0" cy="389890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dash"/>
            <a:miter lim="800000"/>
            <a:headEnd type="oval"/>
            <a:tailEnd type="oval"/>
          </a:ln>
          <a:effectLst/>
        </p:spPr>
      </p:cxnSp>
      <p:sp>
        <p:nvSpPr>
          <p:cNvPr id="110" name="Text Placeholder 2"/>
          <p:cNvSpPr txBox="1">
            <a:spLocks/>
          </p:cNvSpPr>
          <p:nvPr/>
        </p:nvSpPr>
        <p:spPr>
          <a:xfrm flipH="1">
            <a:off x="6549190" y="5267372"/>
            <a:ext cx="1342543" cy="2952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solidFill>
                  <a:prstClr val="black">
                    <a:tint val="7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GRAPHICRIVER</a:t>
            </a:r>
            <a:endParaRPr lang="en-GB" sz="1400" dirty="0">
              <a:solidFill>
                <a:prstClr val="black">
                  <a:tint val="75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1" name="TextBox 57"/>
          <p:cNvSpPr txBox="1"/>
          <p:nvPr/>
        </p:nvSpPr>
        <p:spPr>
          <a:xfrm flipH="1">
            <a:off x="6230654" y="5601827"/>
            <a:ext cx="2207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8" grpId="0" animBg="1"/>
      <p:bldP spid="89" grpId="0" animBg="1"/>
      <p:bldP spid="100" grpId="0" animBg="1"/>
      <p:bldP spid="102" grpId="0"/>
      <p:bldP spid="103" grpId="0"/>
      <p:bldP spid="104" grpId="0"/>
      <p:bldP spid="105" grpId="0"/>
      <p:bldP spid="106" grpId="0"/>
      <p:bldP spid="107" grpId="0"/>
      <p:bldP spid="110" grpId="0"/>
      <p:bldP spid="1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3"/>
          <p:cNvGrpSpPr/>
          <p:nvPr/>
        </p:nvGrpSpPr>
        <p:grpSpPr>
          <a:xfrm>
            <a:off x="8446442" y="2579422"/>
            <a:ext cx="2214846" cy="1077937"/>
            <a:chOff x="1603804" y="2220559"/>
            <a:chExt cx="2214846" cy="1077937"/>
          </a:xfrm>
        </p:grpSpPr>
        <p:sp>
          <p:nvSpPr>
            <p:cNvPr id="74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24h Consulting</a:t>
              </a:r>
              <a:endParaRPr 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" name="TextBox 5"/>
            <p:cNvSpPr txBox="1"/>
            <p:nvPr/>
          </p:nvSpPr>
          <p:spPr>
            <a:xfrm>
              <a:off x="1679271" y="2559832"/>
              <a:ext cx="213937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grpSp>
        <p:nvGrpSpPr>
          <p:cNvPr id="76" name="Group 6"/>
          <p:cNvGrpSpPr/>
          <p:nvPr/>
        </p:nvGrpSpPr>
        <p:grpSpPr>
          <a:xfrm>
            <a:off x="8446442" y="3948539"/>
            <a:ext cx="2214846" cy="1077937"/>
            <a:chOff x="1603804" y="2220559"/>
            <a:chExt cx="2214846" cy="1077937"/>
          </a:xfrm>
        </p:grpSpPr>
        <p:sp>
          <p:nvSpPr>
            <p:cNvPr id="77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Tweaking</a:t>
              </a:r>
              <a:endParaRPr 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" name="TextBox 8"/>
            <p:cNvSpPr txBox="1"/>
            <p:nvPr/>
          </p:nvSpPr>
          <p:spPr>
            <a:xfrm>
              <a:off x="1679271" y="2559832"/>
              <a:ext cx="213937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grpSp>
        <p:nvGrpSpPr>
          <p:cNvPr id="79" name="Group 9"/>
          <p:cNvGrpSpPr/>
          <p:nvPr/>
        </p:nvGrpSpPr>
        <p:grpSpPr>
          <a:xfrm>
            <a:off x="8446442" y="5280953"/>
            <a:ext cx="2214846" cy="1077937"/>
            <a:chOff x="1603804" y="2220559"/>
            <a:chExt cx="2214846" cy="1077937"/>
          </a:xfrm>
        </p:grpSpPr>
        <p:sp>
          <p:nvSpPr>
            <p:cNvPr id="80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Servicing</a:t>
              </a:r>
              <a:endParaRPr 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TextBox 11"/>
            <p:cNvSpPr txBox="1"/>
            <p:nvPr/>
          </p:nvSpPr>
          <p:spPr>
            <a:xfrm>
              <a:off x="1679271" y="2559832"/>
              <a:ext cx="213937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grpSp>
        <p:nvGrpSpPr>
          <p:cNvPr id="82" name="Group 12"/>
          <p:cNvGrpSpPr/>
          <p:nvPr/>
        </p:nvGrpSpPr>
        <p:grpSpPr>
          <a:xfrm>
            <a:off x="576461" y="2579422"/>
            <a:ext cx="2242790" cy="1077937"/>
            <a:chOff x="1679271" y="2220559"/>
            <a:chExt cx="2242790" cy="1077937"/>
          </a:xfrm>
        </p:grpSpPr>
        <p:sp>
          <p:nvSpPr>
            <p:cNvPr id="83" name="Text Placeholder 2"/>
            <p:cNvSpPr txBox="1">
              <a:spLocks/>
            </p:cNvSpPr>
            <p:nvPr/>
          </p:nvSpPr>
          <p:spPr>
            <a:xfrm>
              <a:off x="1908601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24h Support</a:t>
              </a:r>
              <a:endParaRPr 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" name="TextBox 14"/>
            <p:cNvSpPr txBox="1"/>
            <p:nvPr/>
          </p:nvSpPr>
          <p:spPr>
            <a:xfrm>
              <a:off x="1679271" y="2559832"/>
              <a:ext cx="213937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grpSp>
        <p:nvGrpSpPr>
          <p:cNvPr id="85" name="Group 15"/>
          <p:cNvGrpSpPr/>
          <p:nvPr/>
        </p:nvGrpSpPr>
        <p:grpSpPr>
          <a:xfrm>
            <a:off x="576461" y="3948539"/>
            <a:ext cx="2242792" cy="1077937"/>
            <a:chOff x="1679271" y="2220559"/>
            <a:chExt cx="2242792" cy="1077937"/>
          </a:xfrm>
        </p:grpSpPr>
        <p:sp>
          <p:nvSpPr>
            <p:cNvPr id="86" name="Text Placeholder 2"/>
            <p:cNvSpPr txBox="1">
              <a:spLocks/>
            </p:cNvSpPr>
            <p:nvPr/>
          </p:nvSpPr>
          <p:spPr>
            <a:xfrm>
              <a:off x="1908603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Customizing</a:t>
              </a:r>
              <a:endParaRPr 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" name="TextBox 17"/>
            <p:cNvSpPr txBox="1"/>
            <p:nvPr/>
          </p:nvSpPr>
          <p:spPr>
            <a:xfrm>
              <a:off x="1679271" y="2559832"/>
              <a:ext cx="213937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grpSp>
        <p:nvGrpSpPr>
          <p:cNvPr id="88" name="Group 18"/>
          <p:cNvGrpSpPr/>
          <p:nvPr/>
        </p:nvGrpSpPr>
        <p:grpSpPr>
          <a:xfrm>
            <a:off x="576461" y="5280953"/>
            <a:ext cx="2242794" cy="1077937"/>
            <a:chOff x="1679271" y="2220559"/>
            <a:chExt cx="2242794" cy="1077937"/>
          </a:xfrm>
        </p:grpSpPr>
        <p:sp>
          <p:nvSpPr>
            <p:cNvPr id="89" name="Text Placeholder 2"/>
            <p:cNvSpPr txBox="1">
              <a:spLocks/>
            </p:cNvSpPr>
            <p:nvPr/>
          </p:nvSpPr>
          <p:spPr>
            <a:xfrm>
              <a:off x="1908605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Free Editing</a:t>
              </a:r>
              <a:endParaRPr 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" name="TextBox 20"/>
            <p:cNvSpPr txBox="1"/>
            <p:nvPr/>
          </p:nvSpPr>
          <p:spPr>
            <a:xfrm>
              <a:off x="1679271" y="2559832"/>
              <a:ext cx="213937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</p:grpSp>
      <p:sp>
        <p:nvSpPr>
          <p:cNvPr id="91" name="Oval 21"/>
          <p:cNvSpPr/>
          <p:nvPr/>
        </p:nvSpPr>
        <p:spPr>
          <a:xfrm>
            <a:off x="7883176" y="2925843"/>
            <a:ext cx="468245" cy="468245"/>
          </a:xfrm>
          <a:prstGeom prst="ellipse">
            <a:avLst/>
          </a:prstGeom>
          <a:solidFill>
            <a:srgbClr val="CCD8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92" name="Oval 22"/>
          <p:cNvSpPr/>
          <p:nvPr/>
        </p:nvSpPr>
        <p:spPr>
          <a:xfrm>
            <a:off x="7883176" y="4254023"/>
            <a:ext cx="468245" cy="468245"/>
          </a:xfrm>
          <a:prstGeom prst="ellipse">
            <a:avLst/>
          </a:prstGeom>
          <a:solidFill>
            <a:srgbClr val="34AB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93" name="Oval 23"/>
          <p:cNvSpPr/>
          <p:nvPr/>
        </p:nvSpPr>
        <p:spPr>
          <a:xfrm>
            <a:off x="7883176" y="5561826"/>
            <a:ext cx="468245" cy="468245"/>
          </a:xfrm>
          <a:prstGeom prst="ellipse">
            <a:avLst/>
          </a:prstGeom>
          <a:solidFill>
            <a:srgbClr val="A1C6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94" name="Oval 24"/>
          <p:cNvSpPr/>
          <p:nvPr/>
        </p:nvSpPr>
        <p:spPr>
          <a:xfrm>
            <a:off x="2873398" y="5561826"/>
            <a:ext cx="468245" cy="468245"/>
          </a:xfrm>
          <a:prstGeom prst="ellipse">
            <a:avLst/>
          </a:prstGeom>
          <a:solidFill>
            <a:srgbClr val="34AB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95" name="Oval 25"/>
          <p:cNvSpPr/>
          <p:nvPr/>
        </p:nvSpPr>
        <p:spPr>
          <a:xfrm>
            <a:off x="2873398" y="4254022"/>
            <a:ext cx="468245" cy="468245"/>
          </a:xfrm>
          <a:prstGeom prst="ellipse">
            <a:avLst/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96" name="Oval 26"/>
          <p:cNvSpPr/>
          <p:nvPr/>
        </p:nvSpPr>
        <p:spPr>
          <a:xfrm>
            <a:off x="2873398" y="2927664"/>
            <a:ext cx="468245" cy="468245"/>
          </a:xfrm>
          <a:prstGeom prst="ellipse">
            <a:avLst/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97" name="Group 79"/>
          <p:cNvGrpSpPr/>
          <p:nvPr/>
        </p:nvGrpSpPr>
        <p:grpSpPr>
          <a:xfrm>
            <a:off x="3494338" y="2448173"/>
            <a:ext cx="4292100" cy="3816694"/>
            <a:chOff x="3949950" y="1935228"/>
            <a:chExt cx="4292100" cy="3816694"/>
          </a:xfrm>
        </p:grpSpPr>
        <p:grpSp>
          <p:nvGrpSpPr>
            <p:cNvPr id="98" name="Group 27"/>
            <p:cNvGrpSpPr/>
            <p:nvPr/>
          </p:nvGrpSpPr>
          <p:grpSpPr>
            <a:xfrm>
              <a:off x="3949950" y="1935228"/>
              <a:ext cx="4292100" cy="3816694"/>
              <a:chOff x="3949950" y="1935228"/>
              <a:chExt cx="4292100" cy="3816694"/>
            </a:xfrm>
          </p:grpSpPr>
          <p:sp>
            <p:nvSpPr>
              <p:cNvPr id="101" name="Freeform 28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2" name="Freeform 29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3" name="Freeform 30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4" name="Freeform 31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5" name="Freeform 32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6" name="Freeform 33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7" name="Freeform 34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8" name="Freeform 3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9" name="Freeform 36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0" name="Freeform 37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1" name="Freeform 38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2" name="Freeform 39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3" name="Freeform 40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4" name="Freeform 41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5" name="Freeform 42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6" name="Freeform 4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117" name="Group 44"/>
              <p:cNvGrpSpPr/>
              <p:nvPr/>
            </p:nvGrpSpPr>
            <p:grpSpPr>
              <a:xfrm>
                <a:off x="3949950" y="3095545"/>
                <a:ext cx="1713617" cy="2152765"/>
                <a:chOff x="3949950" y="3095545"/>
                <a:chExt cx="1713617" cy="2152765"/>
              </a:xfrm>
            </p:grpSpPr>
            <p:sp>
              <p:nvSpPr>
                <p:cNvPr id="142" name="Freeform 75"/>
                <p:cNvSpPr>
                  <a:spLocks/>
                </p:cNvSpPr>
                <p:nvPr/>
              </p:nvSpPr>
              <p:spPr bwMode="auto">
                <a:xfrm>
                  <a:off x="3949950" y="3095545"/>
                  <a:ext cx="1713617" cy="2152765"/>
                </a:xfrm>
                <a:custGeom>
                  <a:avLst/>
                  <a:gdLst>
                    <a:gd name="T0" fmla="*/ 201 w 539"/>
                    <a:gd name="T1" fmla="*/ 0 h 677"/>
                    <a:gd name="T2" fmla="*/ 73 w 539"/>
                    <a:gd name="T3" fmla="*/ 77 h 677"/>
                    <a:gd name="T4" fmla="*/ 22 w 539"/>
                    <a:gd name="T5" fmla="*/ 166 h 677"/>
                    <a:gd name="T6" fmla="*/ 22 w 539"/>
                    <a:gd name="T7" fmla="*/ 304 h 677"/>
                    <a:gd name="T8" fmla="*/ 237 w 539"/>
                    <a:gd name="T9" fmla="*/ 677 h 677"/>
                    <a:gd name="T10" fmla="*/ 234 w 539"/>
                    <a:gd name="T11" fmla="*/ 527 h 677"/>
                    <a:gd name="T12" fmla="*/ 539 w 539"/>
                    <a:gd name="T13" fmla="*/ 0 h 677"/>
                    <a:gd name="T14" fmla="*/ 201 w 539"/>
                    <a:gd name="T15" fmla="*/ 0 h 6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9" h="677">
                      <a:moveTo>
                        <a:pt x="201" y="0"/>
                      </a:moveTo>
                      <a:cubicBezTo>
                        <a:pt x="150" y="2"/>
                        <a:pt x="101" y="29"/>
                        <a:pt x="73" y="77"/>
                      </a:cubicBezTo>
                      <a:cubicBezTo>
                        <a:pt x="22" y="166"/>
                        <a:pt x="22" y="166"/>
                        <a:pt x="22" y="166"/>
                      </a:cubicBezTo>
                      <a:cubicBezTo>
                        <a:pt x="0" y="204"/>
                        <a:pt x="0" y="266"/>
                        <a:pt x="22" y="304"/>
                      </a:cubicBezTo>
                      <a:cubicBezTo>
                        <a:pt x="237" y="677"/>
                        <a:pt x="237" y="677"/>
                        <a:pt x="237" y="677"/>
                      </a:cubicBezTo>
                      <a:cubicBezTo>
                        <a:pt x="209" y="629"/>
                        <a:pt x="210" y="573"/>
                        <a:pt x="234" y="527"/>
                      </a:cubicBezTo>
                      <a:cubicBezTo>
                        <a:pt x="539" y="0"/>
                        <a:pt x="539" y="0"/>
                        <a:pt x="539" y="0"/>
                      </a:cubicBezTo>
                      <a:cubicBezTo>
                        <a:pt x="201" y="0"/>
                        <a:pt x="201" y="0"/>
                        <a:pt x="201" y="0"/>
                      </a:cubicBezTo>
                    </a:path>
                  </a:pathLst>
                </a:custGeom>
                <a:solidFill>
                  <a:srgbClr val="7DC1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Freeform 76"/>
                <p:cNvSpPr>
                  <a:spLocks/>
                </p:cNvSpPr>
                <p:nvPr/>
              </p:nvSpPr>
              <p:spPr bwMode="auto">
                <a:xfrm>
                  <a:off x="4589199" y="3095545"/>
                  <a:ext cx="1074368" cy="178614"/>
                </a:xfrm>
                <a:custGeom>
                  <a:avLst/>
                  <a:gdLst>
                    <a:gd name="T0" fmla="*/ 800 w 800"/>
                    <a:gd name="T1" fmla="*/ 0 h 133"/>
                    <a:gd name="T2" fmla="*/ 0 w 800"/>
                    <a:gd name="T3" fmla="*/ 0 h 133"/>
                    <a:gd name="T4" fmla="*/ 722 w 800"/>
                    <a:gd name="T5" fmla="*/ 133 h 133"/>
                    <a:gd name="T6" fmla="*/ 800 w 800"/>
                    <a:gd name="T7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00" h="133">
                      <a:moveTo>
                        <a:pt x="800" y="0"/>
                      </a:moveTo>
                      <a:lnTo>
                        <a:pt x="0" y="0"/>
                      </a:lnTo>
                      <a:lnTo>
                        <a:pt x="722" y="133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  <a:alpha val="10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8" name="Group 71"/>
              <p:cNvGrpSpPr/>
              <p:nvPr/>
            </p:nvGrpSpPr>
            <p:grpSpPr>
              <a:xfrm>
                <a:off x="4182282" y="1935228"/>
                <a:ext cx="2346151" cy="1404736"/>
                <a:chOff x="4182282" y="1935228"/>
                <a:chExt cx="2346151" cy="1404736"/>
              </a:xfrm>
            </p:grpSpPr>
            <p:sp>
              <p:nvSpPr>
                <p:cNvPr id="140" name="Freeform 73"/>
                <p:cNvSpPr>
                  <a:spLocks/>
                </p:cNvSpPr>
                <p:nvPr/>
              </p:nvSpPr>
              <p:spPr bwMode="auto">
                <a:xfrm>
                  <a:off x="4182282" y="1935228"/>
                  <a:ext cx="2346151" cy="1404736"/>
                </a:xfrm>
                <a:custGeom>
                  <a:avLst/>
                  <a:gdLst>
                    <a:gd name="T0" fmla="*/ 569 w 738"/>
                    <a:gd name="T1" fmla="*/ 73 h 442"/>
                    <a:gd name="T2" fmla="*/ 438 w 738"/>
                    <a:gd name="T3" fmla="*/ 0 h 442"/>
                    <a:gd name="T4" fmla="*/ 335 w 738"/>
                    <a:gd name="T5" fmla="*/ 0 h 442"/>
                    <a:gd name="T6" fmla="*/ 215 w 738"/>
                    <a:gd name="T7" fmla="*/ 69 h 442"/>
                    <a:gd name="T8" fmla="*/ 0 w 738"/>
                    <a:gd name="T9" fmla="*/ 442 h 442"/>
                    <a:gd name="T10" fmla="*/ 128 w 738"/>
                    <a:gd name="T11" fmla="*/ 365 h 442"/>
                    <a:gd name="T12" fmla="*/ 738 w 738"/>
                    <a:gd name="T13" fmla="*/ 365 h 442"/>
                    <a:gd name="T14" fmla="*/ 569 w 738"/>
                    <a:gd name="T15" fmla="*/ 73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8" h="442">
                      <a:moveTo>
                        <a:pt x="569" y="73"/>
                      </a:moveTo>
                      <a:cubicBezTo>
                        <a:pt x="542" y="29"/>
                        <a:pt x="493" y="0"/>
                        <a:pt x="438" y="0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291" y="0"/>
                        <a:pt x="237" y="31"/>
                        <a:pt x="215" y="69"/>
                      </a:cubicBezTo>
                      <a:cubicBezTo>
                        <a:pt x="0" y="442"/>
                        <a:pt x="0" y="442"/>
                        <a:pt x="0" y="442"/>
                      </a:cubicBezTo>
                      <a:cubicBezTo>
                        <a:pt x="28" y="394"/>
                        <a:pt x="77" y="367"/>
                        <a:pt x="128" y="365"/>
                      </a:cubicBezTo>
                      <a:cubicBezTo>
                        <a:pt x="738" y="365"/>
                        <a:pt x="738" y="365"/>
                        <a:pt x="738" y="365"/>
                      </a:cubicBezTo>
                      <a:cubicBezTo>
                        <a:pt x="569" y="73"/>
                        <a:pt x="569" y="73"/>
                        <a:pt x="569" y="73"/>
                      </a:cubicBezTo>
                    </a:path>
                  </a:pathLst>
                </a:custGeom>
                <a:solidFill>
                  <a:srgbClr val="7DC1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41" name="Freeform 74"/>
                <p:cNvSpPr>
                  <a:spLocks/>
                </p:cNvSpPr>
                <p:nvPr/>
              </p:nvSpPr>
              <p:spPr bwMode="auto">
                <a:xfrm>
                  <a:off x="5991249" y="2167560"/>
                  <a:ext cx="537184" cy="927986"/>
                </a:xfrm>
                <a:custGeom>
                  <a:avLst/>
                  <a:gdLst>
                    <a:gd name="T0" fmla="*/ 0 w 400"/>
                    <a:gd name="T1" fmla="*/ 0 h 691"/>
                    <a:gd name="T2" fmla="*/ 246 w 400"/>
                    <a:gd name="T3" fmla="*/ 691 h 691"/>
                    <a:gd name="T4" fmla="*/ 400 w 400"/>
                    <a:gd name="T5" fmla="*/ 691 h 691"/>
                    <a:gd name="T6" fmla="*/ 182 w 400"/>
                    <a:gd name="T7" fmla="*/ 315 h 691"/>
                    <a:gd name="T8" fmla="*/ 0 w 400"/>
                    <a:gd name="T9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0" h="691">
                      <a:moveTo>
                        <a:pt x="0" y="0"/>
                      </a:moveTo>
                      <a:lnTo>
                        <a:pt x="246" y="691"/>
                      </a:lnTo>
                      <a:lnTo>
                        <a:pt x="400" y="691"/>
                      </a:lnTo>
                      <a:lnTo>
                        <a:pt x="182" y="3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  <a:alpha val="10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9" name="Group 65"/>
              <p:cNvGrpSpPr/>
              <p:nvPr/>
            </p:nvGrpSpPr>
            <p:grpSpPr>
              <a:xfrm>
                <a:off x="5663567" y="4345842"/>
                <a:ext cx="2346151" cy="1406079"/>
                <a:chOff x="5663567" y="4345842"/>
                <a:chExt cx="2346151" cy="1406079"/>
              </a:xfrm>
            </p:grpSpPr>
            <p:sp>
              <p:nvSpPr>
                <p:cNvPr id="138" name="Freeform 69"/>
                <p:cNvSpPr>
                  <a:spLocks/>
                </p:cNvSpPr>
                <p:nvPr/>
              </p:nvSpPr>
              <p:spPr bwMode="auto">
                <a:xfrm>
                  <a:off x="5663567" y="4345842"/>
                  <a:ext cx="2346151" cy="1406079"/>
                </a:xfrm>
                <a:custGeom>
                  <a:avLst/>
                  <a:gdLst>
                    <a:gd name="T0" fmla="*/ 168 w 738"/>
                    <a:gd name="T1" fmla="*/ 370 h 442"/>
                    <a:gd name="T2" fmla="*/ 300 w 738"/>
                    <a:gd name="T3" fmla="*/ 442 h 442"/>
                    <a:gd name="T4" fmla="*/ 402 w 738"/>
                    <a:gd name="T5" fmla="*/ 442 h 442"/>
                    <a:gd name="T6" fmla="*/ 522 w 738"/>
                    <a:gd name="T7" fmla="*/ 373 h 442"/>
                    <a:gd name="T8" fmla="*/ 738 w 738"/>
                    <a:gd name="T9" fmla="*/ 0 h 442"/>
                    <a:gd name="T10" fmla="*/ 609 w 738"/>
                    <a:gd name="T11" fmla="*/ 78 h 442"/>
                    <a:gd name="T12" fmla="*/ 0 w 738"/>
                    <a:gd name="T13" fmla="*/ 78 h 442"/>
                    <a:gd name="T14" fmla="*/ 168 w 738"/>
                    <a:gd name="T15" fmla="*/ 370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8" h="442">
                      <a:moveTo>
                        <a:pt x="168" y="370"/>
                      </a:moveTo>
                      <a:cubicBezTo>
                        <a:pt x="196" y="413"/>
                        <a:pt x="244" y="442"/>
                        <a:pt x="300" y="442"/>
                      </a:cubicBezTo>
                      <a:cubicBezTo>
                        <a:pt x="402" y="442"/>
                        <a:pt x="402" y="442"/>
                        <a:pt x="402" y="442"/>
                      </a:cubicBezTo>
                      <a:cubicBezTo>
                        <a:pt x="446" y="442"/>
                        <a:pt x="500" y="411"/>
                        <a:pt x="522" y="373"/>
                      </a:cubicBezTo>
                      <a:cubicBezTo>
                        <a:pt x="738" y="0"/>
                        <a:pt x="738" y="0"/>
                        <a:pt x="738" y="0"/>
                      </a:cubicBezTo>
                      <a:cubicBezTo>
                        <a:pt x="710" y="48"/>
                        <a:pt x="661" y="76"/>
                        <a:pt x="609" y="78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68" y="370"/>
                        <a:pt x="168" y="370"/>
                        <a:pt x="168" y="370"/>
                      </a:cubicBezTo>
                    </a:path>
                  </a:pathLst>
                </a:custGeom>
                <a:solidFill>
                  <a:srgbClr val="A1C6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139" name="Freeform 70"/>
                <p:cNvSpPr>
                  <a:spLocks/>
                </p:cNvSpPr>
                <p:nvPr/>
              </p:nvSpPr>
              <p:spPr bwMode="auto">
                <a:xfrm>
                  <a:off x="5663567" y="4594289"/>
                  <a:ext cx="534498" cy="927986"/>
                </a:xfrm>
                <a:custGeom>
                  <a:avLst/>
                  <a:gdLst>
                    <a:gd name="T0" fmla="*/ 0 w 398"/>
                    <a:gd name="T1" fmla="*/ 0 h 691"/>
                    <a:gd name="T2" fmla="*/ 5 w 398"/>
                    <a:gd name="T3" fmla="*/ 7 h 691"/>
                    <a:gd name="T4" fmla="*/ 398 w 398"/>
                    <a:gd name="T5" fmla="*/ 691 h 691"/>
                    <a:gd name="T6" fmla="*/ 154 w 398"/>
                    <a:gd name="T7" fmla="*/ 0 h 691"/>
                    <a:gd name="T8" fmla="*/ 0 w 398"/>
                    <a:gd name="T9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691">
                      <a:moveTo>
                        <a:pt x="0" y="0"/>
                      </a:moveTo>
                      <a:lnTo>
                        <a:pt x="5" y="7"/>
                      </a:lnTo>
                      <a:lnTo>
                        <a:pt x="398" y="691"/>
                      </a:lnTo>
                      <a:lnTo>
                        <a:pt x="15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95000"/>
                    <a:lumOff val="5000"/>
                    <a:alpha val="10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0" name="Group 47"/>
              <p:cNvGrpSpPr/>
              <p:nvPr/>
            </p:nvGrpSpPr>
            <p:grpSpPr>
              <a:xfrm>
                <a:off x="4614716" y="3843574"/>
                <a:ext cx="2002354" cy="1908348"/>
                <a:chOff x="4614716" y="3843574"/>
                <a:chExt cx="2002354" cy="1908348"/>
              </a:xfrm>
            </p:grpSpPr>
            <p:grpSp>
              <p:nvGrpSpPr>
                <p:cNvPr id="134" name="Group 61"/>
                <p:cNvGrpSpPr/>
                <p:nvPr/>
              </p:nvGrpSpPr>
              <p:grpSpPr>
                <a:xfrm>
                  <a:off x="4614716" y="3843574"/>
                  <a:ext cx="2002354" cy="1908348"/>
                  <a:chOff x="4614716" y="3843574"/>
                  <a:chExt cx="2002354" cy="1908348"/>
                </a:xfrm>
              </p:grpSpPr>
              <p:sp>
                <p:nvSpPr>
                  <p:cNvPr id="136" name="Freeform 63"/>
                  <p:cNvSpPr>
                    <a:spLocks/>
                  </p:cNvSpPr>
                  <p:nvPr/>
                </p:nvSpPr>
                <p:spPr bwMode="auto">
                  <a:xfrm>
                    <a:off x="4614716" y="3843575"/>
                    <a:ext cx="2002354" cy="1908347"/>
                  </a:xfrm>
                  <a:custGeom>
                    <a:avLst/>
                    <a:gdLst>
                      <a:gd name="T0" fmla="*/ 25 w 630"/>
                      <a:gd name="T1" fmla="*/ 292 h 600"/>
                      <a:gd name="T2" fmla="*/ 28 w 630"/>
                      <a:gd name="T3" fmla="*/ 442 h 600"/>
                      <a:gd name="T4" fmla="*/ 79 w 630"/>
                      <a:gd name="T5" fmla="*/ 531 h 600"/>
                      <a:gd name="T6" fmla="*/ 199 w 630"/>
                      <a:gd name="T7" fmla="*/ 600 h 600"/>
                      <a:gd name="T8" fmla="*/ 630 w 630"/>
                      <a:gd name="T9" fmla="*/ 600 h 600"/>
                      <a:gd name="T10" fmla="*/ 498 w 630"/>
                      <a:gd name="T11" fmla="*/ 528 h 600"/>
                      <a:gd name="T12" fmla="*/ 194 w 630"/>
                      <a:gd name="T13" fmla="*/ 0 h 600"/>
                      <a:gd name="T14" fmla="*/ 25 w 630"/>
                      <a:gd name="T15" fmla="*/ 292 h 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30" h="600">
                        <a:moveTo>
                          <a:pt x="25" y="292"/>
                        </a:moveTo>
                        <a:cubicBezTo>
                          <a:pt x="1" y="338"/>
                          <a:pt x="0" y="394"/>
                          <a:pt x="28" y="442"/>
                        </a:cubicBezTo>
                        <a:cubicBezTo>
                          <a:pt x="79" y="531"/>
                          <a:pt x="79" y="531"/>
                          <a:pt x="79" y="531"/>
                        </a:cubicBezTo>
                        <a:cubicBezTo>
                          <a:pt x="101" y="569"/>
                          <a:pt x="155" y="600"/>
                          <a:pt x="199" y="600"/>
                        </a:cubicBezTo>
                        <a:cubicBezTo>
                          <a:pt x="630" y="600"/>
                          <a:pt x="630" y="600"/>
                          <a:pt x="630" y="600"/>
                        </a:cubicBezTo>
                        <a:cubicBezTo>
                          <a:pt x="574" y="600"/>
                          <a:pt x="526" y="571"/>
                          <a:pt x="498" y="528"/>
                        </a:cubicBezTo>
                        <a:cubicBezTo>
                          <a:pt x="194" y="0"/>
                          <a:pt x="194" y="0"/>
                          <a:pt x="194" y="0"/>
                        </a:cubicBezTo>
                        <a:cubicBezTo>
                          <a:pt x="25" y="292"/>
                          <a:pt x="25" y="292"/>
                          <a:pt x="25" y="292"/>
                        </a:cubicBezTo>
                      </a:path>
                    </a:pathLst>
                  </a:custGeom>
                  <a:solidFill>
                    <a:srgbClr val="34AB9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微软雅黑" panose="020F0502020204030204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7" name="Freeform 64"/>
                  <p:cNvSpPr>
                    <a:spLocks/>
                  </p:cNvSpPr>
                  <p:nvPr/>
                </p:nvSpPr>
                <p:spPr bwMode="auto">
                  <a:xfrm>
                    <a:off x="4693950" y="3843574"/>
                    <a:ext cx="639249" cy="927986"/>
                  </a:xfrm>
                  <a:custGeom>
                    <a:avLst/>
                    <a:gdLst>
                      <a:gd name="T0" fmla="*/ 400 w 476"/>
                      <a:gd name="T1" fmla="*/ 0 h 691"/>
                      <a:gd name="T2" fmla="*/ 0 w 476"/>
                      <a:gd name="T3" fmla="*/ 691 h 691"/>
                      <a:gd name="T4" fmla="*/ 476 w 476"/>
                      <a:gd name="T5" fmla="*/ 132 h 691"/>
                      <a:gd name="T6" fmla="*/ 400 w 476"/>
                      <a:gd name="T7" fmla="*/ 0 h 6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76" h="691">
                        <a:moveTo>
                          <a:pt x="400" y="0"/>
                        </a:moveTo>
                        <a:lnTo>
                          <a:pt x="0" y="691"/>
                        </a:lnTo>
                        <a:lnTo>
                          <a:pt x="476" y="132"/>
                        </a:lnTo>
                        <a:lnTo>
                          <a:pt x="400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95000"/>
                      <a:lumOff val="5000"/>
                      <a:alpha val="10000"/>
                    </a:sys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微软雅黑" panose="020F0502020204030204"/>
                      <a:ea typeface="微软雅黑"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35" name="Freeform 18"/>
                <p:cNvSpPr>
                  <a:spLocks/>
                </p:cNvSpPr>
                <p:nvPr/>
              </p:nvSpPr>
              <p:spPr bwMode="auto">
                <a:xfrm>
                  <a:off x="5122816" y="4936315"/>
                  <a:ext cx="413624" cy="413623"/>
                </a:xfrm>
                <a:custGeom>
                  <a:avLst/>
                  <a:gdLst>
                    <a:gd name="T0" fmla="*/ 266 w 360"/>
                    <a:gd name="T1" fmla="*/ 360 h 360"/>
                    <a:gd name="T2" fmla="*/ 294 w 360"/>
                    <a:gd name="T3" fmla="*/ 331 h 360"/>
                    <a:gd name="T4" fmla="*/ 245 w 360"/>
                    <a:gd name="T5" fmla="*/ 155 h 360"/>
                    <a:gd name="T6" fmla="*/ 318 w 360"/>
                    <a:gd name="T7" fmla="*/ 82 h 360"/>
                    <a:gd name="T8" fmla="*/ 340 w 360"/>
                    <a:gd name="T9" fmla="*/ 19 h 360"/>
                    <a:gd name="T10" fmla="*/ 278 w 360"/>
                    <a:gd name="T11" fmla="*/ 42 h 360"/>
                    <a:gd name="T12" fmla="*/ 205 w 360"/>
                    <a:gd name="T13" fmla="*/ 115 h 360"/>
                    <a:gd name="T14" fmla="*/ 28 w 360"/>
                    <a:gd name="T15" fmla="*/ 65 h 360"/>
                    <a:gd name="T16" fmla="*/ 0 w 360"/>
                    <a:gd name="T17" fmla="*/ 94 h 360"/>
                    <a:gd name="T18" fmla="*/ 148 w 360"/>
                    <a:gd name="T19" fmla="*/ 172 h 360"/>
                    <a:gd name="T20" fmla="*/ 98 w 360"/>
                    <a:gd name="T21" fmla="*/ 222 h 360"/>
                    <a:gd name="T22" fmla="*/ 38 w 360"/>
                    <a:gd name="T23" fmla="*/ 226 h 360"/>
                    <a:gd name="T24" fmla="*/ 9 w 360"/>
                    <a:gd name="T25" fmla="*/ 254 h 360"/>
                    <a:gd name="T26" fmla="*/ 80 w 360"/>
                    <a:gd name="T27" fmla="*/ 280 h 360"/>
                    <a:gd name="T28" fmla="*/ 105 w 360"/>
                    <a:gd name="T29" fmla="*/ 350 h 360"/>
                    <a:gd name="T30" fmla="*/ 134 w 360"/>
                    <a:gd name="T31" fmla="*/ 322 h 360"/>
                    <a:gd name="T32" fmla="*/ 137 w 360"/>
                    <a:gd name="T33" fmla="*/ 262 h 360"/>
                    <a:gd name="T34" fmla="*/ 188 w 360"/>
                    <a:gd name="T35" fmla="*/ 211 h 360"/>
                    <a:gd name="T36" fmla="*/ 266 w 360"/>
                    <a:gd name="T37" fmla="*/ 36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60" h="360">
                      <a:moveTo>
                        <a:pt x="266" y="360"/>
                      </a:moveTo>
                      <a:cubicBezTo>
                        <a:pt x="294" y="331"/>
                        <a:pt x="294" y="331"/>
                        <a:pt x="294" y="331"/>
                      </a:cubicBezTo>
                      <a:cubicBezTo>
                        <a:pt x="245" y="155"/>
                        <a:pt x="245" y="155"/>
                        <a:pt x="245" y="155"/>
                      </a:cubicBezTo>
                      <a:cubicBezTo>
                        <a:pt x="318" y="82"/>
                        <a:pt x="318" y="82"/>
                        <a:pt x="318" y="82"/>
                      </a:cubicBezTo>
                      <a:cubicBezTo>
                        <a:pt x="318" y="82"/>
                        <a:pt x="360" y="39"/>
                        <a:pt x="340" y="19"/>
                      </a:cubicBezTo>
                      <a:cubicBezTo>
                        <a:pt x="320" y="0"/>
                        <a:pt x="278" y="42"/>
                        <a:pt x="278" y="42"/>
                      </a:cubicBezTo>
                      <a:cubicBezTo>
                        <a:pt x="205" y="115"/>
                        <a:pt x="205" y="115"/>
                        <a:pt x="205" y="11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0" y="94"/>
                        <a:pt x="0" y="94"/>
                        <a:pt x="0" y="94"/>
                      </a:cubicBezTo>
                      <a:cubicBezTo>
                        <a:pt x="148" y="172"/>
                        <a:pt x="148" y="172"/>
                        <a:pt x="148" y="172"/>
                      </a:cubicBezTo>
                      <a:cubicBezTo>
                        <a:pt x="98" y="222"/>
                        <a:pt x="98" y="222"/>
                        <a:pt x="98" y="222"/>
                      </a:cubicBezTo>
                      <a:cubicBezTo>
                        <a:pt x="38" y="226"/>
                        <a:pt x="38" y="226"/>
                        <a:pt x="38" y="226"/>
                      </a:cubicBezTo>
                      <a:cubicBezTo>
                        <a:pt x="9" y="254"/>
                        <a:pt x="9" y="254"/>
                        <a:pt x="9" y="254"/>
                      </a:cubicBezTo>
                      <a:cubicBezTo>
                        <a:pt x="80" y="280"/>
                        <a:pt x="80" y="280"/>
                        <a:pt x="80" y="280"/>
                      </a:cubicBezTo>
                      <a:cubicBezTo>
                        <a:pt x="105" y="350"/>
                        <a:pt x="105" y="350"/>
                        <a:pt x="105" y="350"/>
                      </a:cubicBezTo>
                      <a:cubicBezTo>
                        <a:pt x="134" y="322"/>
                        <a:pt x="134" y="322"/>
                        <a:pt x="134" y="322"/>
                      </a:cubicBezTo>
                      <a:cubicBezTo>
                        <a:pt x="137" y="262"/>
                        <a:pt x="137" y="262"/>
                        <a:pt x="137" y="262"/>
                      </a:cubicBezTo>
                      <a:cubicBezTo>
                        <a:pt x="188" y="211"/>
                        <a:pt x="188" y="211"/>
                        <a:pt x="188" y="211"/>
                      </a:cubicBezTo>
                      <a:lnTo>
                        <a:pt x="266" y="36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21" name="Freeform 11"/>
              <p:cNvSpPr>
                <a:spLocks noEditPoints="1"/>
              </p:cNvSpPr>
              <p:nvPr/>
            </p:nvSpPr>
            <p:spPr bwMode="auto">
              <a:xfrm>
                <a:off x="4385147" y="3686441"/>
                <a:ext cx="411287" cy="365425"/>
              </a:xfrm>
              <a:custGeom>
                <a:avLst/>
                <a:gdLst>
                  <a:gd name="T0" fmla="*/ 133 w 134"/>
                  <a:gd name="T1" fmla="*/ 16 h 119"/>
                  <a:gd name="T2" fmla="*/ 121 w 134"/>
                  <a:gd name="T3" fmla="*/ 5 h 119"/>
                  <a:gd name="T4" fmla="*/ 115 w 134"/>
                  <a:gd name="T5" fmla="*/ 5 h 119"/>
                  <a:gd name="T6" fmla="*/ 114 w 134"/>
                  <a:gd name="T7" fmla="*/ 8 h 119"/>
                  <a:gd name="T8" fmla="*/ 111 w 134"/>
                  <a:gd name="T9" fmla="*/ 9 h 119"/>
                  <a:gd name="T10" fmla="*/ 111 w 134"/>
                  <a:gd name="T11" fmla="*/ 9 h 119"/>
                  <a:gd name="T12" fmla="*/ 81 w 134"/>
                  <a:gd name="T13" fmla="*/ 39 h 119"/>
                  <a:gd name="T14" fmla="*/ 79 w 134"/>
                  <a:gd name="T15" fmla="*/ 47 h 119"/>
                  <a:gd name="T16" fmla="*/ 82 w 134"/>
                  <a:gd name="T17" fmla="*/ 50 h 119"/>
                  <a:gd name="T18" fmla="*/ 82 w 134"/>
                  <a:gd name="T19" fmla="*/ 50 h 119"/>
                  <a:gd name="T20" fmla="*/ 83 w 134"/>
                  <a:gd name="T21" fmla="*/ 51 h 119"/>
                  <a:gd name="T22" fmla="*/ 76 w 134"/>
                  <a:gd name="T23" fmla="*/ 57 h 119"/>
                  <a:gd name="T24" fmla="*/ 54 w 134"/>
                  <a:gd name="T25" fmla="*/ 35 h 119"/>
                  <a:gd name="T26" fmla="*/ 47 w 134"/>
                  <a:gd name="T27" fmla="*/ 10 h 119"/>
                  <a:gd name="T28" fmla="*/ 21 w 134"/>
                  <a:gd name="T29" fmla="*/ 3 h 119"/>
                  <a:gd name="T30" fmla="*/ 36 w 134"/>
                  <a:gd name="T31" fmla="*/ 18 h 119"/>
                  <a:gd name="T32" fmla="*/ 32 w 134"/>
                  <a:gd name="T33" fmla="*/ 32 h 119"/>
                  <a:gd name="T34" fmla="*/ 18 w 134"/>
                  <a:gd name="T35" fmla="*/ 36 h 119"/>
                  <a:gd name="T36" fmla="*/ 3 w 134"/>
                  <a:gd name="T37" fmla="*/ 21 h 119"/>
                  <a:gd name="T38" fmla="*/ 10 w 134"/>
                  <a:gd name="T39" fmla="*/ 47 h 119"/>
                  <a:gd name="T40" fmla="*/ 36 w 134"/>
                  <a:gd name="T41" fmla="*/ 53 h 119"/>
                  <a:gd name="T42" fmla="*/ 37 w 134"/>
                  <a:gd name="T43" fmla="*/ 53 h 119"/>
                  <a:gd name="T44" fmla="*/ 58 w 134"/>
                  <a:gd name="T45" fmla="*/ 75 h 119"/>
                  <a:gd name="T46" fmla="*/ 38 w 134"/>
                  <a:gd name="T47" fmla="*/ 96 h 119"/>
                  <a:gd name="T48" fmla="*/ 36 w 134"/>
                  <a:gd name="T49" fmla="*/ 95 h 119"/>
                  <a:gd name="T50" fmla="*/ 31 w 134"/>
                  <a:gd name="T51" fmla="*/ 99 h 119"/>
                  <a:gd name="T52" fmla="*/ 21 w 134"/>
                  <a:gd name="T53" fmla="*/ 115 h 119"/>
                  <a:gd name="T54" fmla="*/ 23 w 134"/>
                  <a:gd name="T55" fmla="*/ 117 h 119"/>
                  <a:gd name="T56" fmla="*/ 39 w 134"/>
                  <a:gd name="T57" fmla="*/ 107 h 119"/>
                  <a:gd name="T58" fmla="*/ 43 w 134"/>
                  <a:gd name="T59" fmla="*/ 101 h 119"/>
                  <a:gd name="T60" fmla="*/ 42 w 134"/>
                  <a:gd name="T61" fmla="*/ 100 h 119"/>
                  <a:gd name="T62" fmla="*/ 63 w 134"/>
                  <a:gd name="T63" fmla="*/ 80 h 119"/>
                  <a:gd name="T64" fmla="*/ 98 w 134"/>
                  <a:gd name="T65" fmla="*/ 115 h 119"/>
                  <a:gd name="T66" fmla="*/ 107 w 134"/>
                  <a:gd name="T67" fmla="*/ 119 h 119"/>
                  <a:gd name="T68" fmla="*/ 116 w 134"/>
                  <a:gd name="T69" fmla="*/ 115 h 119"/>
                  <a:gd name="T70" fmla="*/ 116 w 134"/>
                  <a:gd name="T71" fmla="*/ 97 h 119"/>
                  <a:gd name="T72" fmla="*/ 81 w 134"/>
                  <a:gd name="T73" fmla="*/ 62 h 119"/>
                  <a:gd name="T74" fmla="*/ 87 w 134"/>
                  <a:gd name="T75" fmla="*/ 56 h 119"/>
                  <a:gd name="T76" fmla="*/ 90 w 134"/>
                  <a:gd name="T77" fmla="*/ 59 h 119"/>
                  <a:gd name="T78" fmla="*/ 98 w 134"/>
                  <a:gd name="T79" fmla="*/ 57 h 119"/>
                  <a:gd name="T80" fmla="*/ 128 w 134"/>
                  <a:gd name="T81" fmla="*/ 26 h 119"/>
                  <a:gd name="T82" fmla="*/ 128 w 134"/>
                  <a:gd name="T83" fmla="*/ 26 h 119"/>
                  <a:gd name="T84" fmla="*/ 128 w 134"/>
                  <a:gd name="T85" fmla="*/ 26 h 119"/>
                  <a:gd name="T86" fmla="*/ 129 w 134"/>
                  <a:gd name="T87" fmla="*/ 23 h 119"/>
                  <a:gd name="T88" fmla="*/ 133 w 134"/>
                  <a:gd name="T89" fmla="*/ 22 h 119"/>
                  <a:gd name="T90" fmla="*/ 133 w 134"/>
                  <a:gd name="T91" fmla="*/ 16 h 119"/>
                  <a:gd name="T92" fmla="*/ 108 w 134"/>
                  <a:gd name="T93" fmla="*/ 103 h 119"/>
                  <a:gd name="T94" fmla="*/ 113 w 134"/>
                  <a:gd name="T95" fmla="*/ 108 h 119"/>
                  <a:gd name="T96" fmla="*/ 108 w 134"/>
                  <a:gd name="T97" fmla="*/ 113 h 119"/>
                  <a:gd name="T98" fmla="*/ 103 w 134"/>
                  <a:gd name="T99" fmla="*/ 108 h 119"/>
                  <a:gd name="T100" fmla="*/ 108 w 134"/>
                  <a:gd name="T101" fmla="*/ 103 h 119"/>
                  <a:gd name="T102" fmla="*/ 91 w 134"/>
                  <a:gd name="T103" fmla="*/ 41 h 119"/>
                  <a:gd name="T104" fmla="*/ 89 w 134"/>
                  <a:gd name="T105" fmla="*/ 39 h 119"/>
                  <a:gd name="T106" fmla="*/ 112 w 134"/>
                  <a:gd name="T107" fmla="*/ 17 h 119"/>
                  <a:gd name="T108" fmla="*/ 114 w 134"/>
                  <a:gd name="T109" fmla="*/ 19 h 119"/>
                  <a:gd name="T110" fmla="*/ 91 w 134"/>
                  <a:gd name="T111" fmla="*/ 41 h 119"/>
                  <a:gd name="T112" fmla="*/ 98 w 134"/>
                  <a:gd name="T113" fmla="*/ 48 h 119"/>
                  <a:gd name="T114" fmla="*/ 96 w 134"/>
                  <a:gd name="T115" fmla="*/ 47 h 119"/>
                  <a:gd name="T116" fmla="*/ 119 w 134"/>
                  <a:gd name="T117" fmla="*/ 24 h 119"/>
                  <a:gd name="T118" fmla="*/ 121 w 134"/>
                  <a:gd name="T119" fmla="*/ 26 h 119"/>
                  <a:gd name="T120" fmla="*/ 98 w 134"/>
                  <a:gd name="T121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4" h="119">
                    <a:moveTo>
                      <a:pt x="133" y="16"/>
                    </a:moveTo>
                    <a:cubicBezTo>
                      <a:pt x="121" y="5"/>
                      <a:pt x="121" y="5"/>
                      <a:pt x="121" y="5"/>
                    </a:cubicBezTo>
                    <a:cubicBezTo>
                      <a:pt x="119" y="3"/>
                      <a:pt x="117" y="3"/>
                      <a:pt x="115" y="5"/>
                    </a:cubicBezTo>
                    <a:cubicBezTo>
                      <a:pt x="114" y="6"/>
                      <a:pt x="114" y="7"/>
                      <a:pt x="114" y="8"/>
                    </a:cubicBezTo>
                    <a:cubicBezTo>
                      <a:pt x="113" y="8"/>
                      <a:pt x="112" y="8"/>
                      <a:pt x="111" y="9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42"/>
                      <a:pt x="80" y="45"/>
                      <a:pt x="79" y="47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3" y="51"/>
                      <a:pt x="83" y="51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6" y="26"/>
                      <a:pt x="54" y="17"/>
                      <a:pt x="47" y="10"/>
                    </a:cubicBezTo>
                    <a:cubicBezTo>
                      <a:pt x="40" y="3"/>
                      <a:pt x="30" y="0"/>
                      <a:pt x="21" y="3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30"/>
                      <a:pt x="3" y="40"/>
                      <a:pt x="10" y="47"/>
                    </a:cubicBezTo>
                    <a:cubicBezTo>
                      <a:pt x="17" y="54"/>
                      <a:pt x="27" y="56"/>
                      <a:pt x="36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98" y="115"/>
                      <a:pt x="98" y="115"/>
                      <a:pt x="98" y="115"/>
                    </a:cubicBezTo>
                    <a:cubicBezTo>
                      <a:pt x="101" y="117"/>
                      <a:pt x="104" y="119"/>
                      <a:pt x="107" y="119"/>
                    </a:cubicBezTo>
                    <a:cubicBezTo>
                      <a:pt x="110" y="119"/>
                      <a:pt x="113" y="117"/>
                      <a:pt x="116" y="115"/>
                    </a:cubicBezTo>
                    <a:cubicBezTo>
                      <a:pt x="121" y="110"/>
                      <a:pt x="121" y="102"/>
                      <a:pt x="116" y="97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0" y="59"/>
                      <a:pt x="90" y="59"/>
                      <a:pt x="90" y="59"/>
                    </a:cubicBezTo>
                    <a:cubicBezTo>
                      <a:pt x="92" y="57"/>
                      <a:pt x="95" y="56"/>
                      <a:pt x="98" y="57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9" y="25"/>
                      <a:pt x="129" y="24"/>
                      <a:pt x="129" y="23"/>
                    </a:cubicBezTo>
                    <a:cubicBezTo>
                      <a:pt x="130" y="24"/>
                      <a:pt x="132" y="23"/>
                      <a:pt x="133" y="22"/>
                    </a:cubicBezTo>
                    <a:cubicBezTo>
                      <a:pt x="134" y="21"/>
                      <a:pt x="134" y="18"/>
                      <a:pt x="133" y="16"/>
                    </a:cubicBezTo>
                    <a:close/>
                    <a:moveTo>
                      <a:pt x="108" y="103"/>
                    </a:moveTo>
                    <a:cubicBezTo>
                      <a:pt x="111" y="103"/>
                      <a:pt x="113" y="106"/>
                      <a:pt x="113" y="108"/>
                    </a:cubicBezTo>
                    <a:cubicBezTo>
                      <a:pt x="113" y="111"/>
                      <a:pt x="111" y="113"/>
                      <a:pt x="108" y="113"/>
                    </a:cubicBezTo>
                    <a:cubicBezTo>
                      <a:pt x="105" y="113"/>
                      <a:pt x="103" y="111"/>
                      <a:pt x="103" y="108"/>
                    </a:cubicBezTo>
                    <a:cubicBezTo>
                      <a:pt x="103" y="106"/>
                      <a:pt x="105" y="103"/>
                      <a:pt x="108" y="103"/>
                    </a:cubicBezTo>
                    <a:close/>
                    <a:moveTo>
                      <a:pt x="91" y="41"/>
                    </a:moveTo>
                    <a:cubicBezTo>
                      <a:pt x="89" y="39"/>
                      <a:pt x="89" y="39"/>
                      <a:pt x="89" y="39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4" y="19"/>
                      <a:pt x="114" y="19"/>
                      <a:pt x="114" y="19"/>
                    </a:cubicBezTo>
                    <a:lnTo>
                      <a:pt x="91" y="41"/>
                    </a:lnTo>
                    <a:close/>
                    <a:moveTo>
                      <a:pt x="98" y="48"/>
                    </a:moveTo>
                    <a:cubicBezTo>
                      <a:pt x="96" y="47"/>
                      <a:pt x="96" y="47"/>
                      <a:pt x="96" y="47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121" y="26"/>
                      <a:pt x="121" y="26"/>
                      <a:pt x="121" y="26"/>
                    </a:cubicBezTo>
                    <a:lnTo>
                      <a:pt x="98" y="4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122" name="Group 49"/>
              <p:cNvGrpSpPr/>
              <p:nvPr/>
            </p:nvGrpSpPr>
            <p:grpSpPr>
              <a:xfrm>
                <a:off x="5574932" y="1935228"/>
                <a:ext cx="1999668" cy="1908347"/>
                <a:chOff x="5574932" y="1935228"/>
                <a:chExt cx="1999668" cy="1908347"/>
              </a:xfrm>
            </p:grpSpPr>
            <p:grpSp>
              <p:nvGrpSpPr>
                <p:cNvPr id="128" name="Group 55"/>
                <p:cNvGrpSpPr/>
                <p:nvPr/>
              </p:nvGrpSpPr>
              <p:grpSpPr>
                <a:xfrm>
                  <a:off x="5574932" y="1935228"/>
                  <a:ext cx="1999668" cy="1908347"/>
                  <a:chOff x="5574932" y="1935228"/>
                  <a:chExt cx="1999668" cy="1908347"/>
                </a:xfrm>
              </p:grpSpPr>
              <p:sp>
                <p:nvSpPr>
                  <p:cNvPr id="132" name="Freeform 59"/>
                  <p:cNvSpPr>
                    <a:spLocks/>
                  </p:cNvSpPr>
                  <p:nvPr/>
                </p:nvSpPr>
                <p:spPr bwMode="auto">
                  <a:xfrm>
                    <a:off x="5574932" y="1935228"/>
                    <a:ext cx="1999668" cy="1908347"/>
                  </a:xfrm>
                  <a:custGeom>
                    <a:avLst/>
                    <a:gdLst>
                      <a:gd name="T0" fmla="*/ 604 w 629"/>
                      <a:gd name="T1" fmla="*/ 308 h 600"/>
                      <a:gd name="T2" fmla="*/ 602 w 629"/>
                      <a:gd name="T3" fmla="*/ 158 h 600"/>
                      <a:gd name="T4" fmla="*/ 550 w 629"/>
                      <a:gd name="T5" fmla="*/ 69 h 600"/>
                      <a:gd name="T6" fmla="*/ 430 w 629"/>
                      <a:gd name="T7" fmla="*/ 0 h 600"/>
                      <a:gd name="T8" fmla="*/ 0 w 629"/>
                      <a:gd name="T9" fmla="*/ 0 h 600"/>
                      <a:gd name="T10" fmla="*/ 131 w 629"/>
                      <a:gd name="T11" fmla="*/ 73 h 600"/>
                      <a:gd name="T12" fmla="*/ 436 w 629"/>
                      <a:gd name="T13" fmla="*/ 600 h 600"/>
                      <a:gd name="T14" fmla="*/ 604 w 629"/>
                      <a:gd name="T15" fmla="*/ 308 h 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29" h="600">
                        <a:moveTo>
                          <a:pt x="604" y="308"/>
                        </a:moveTo>
                        <a:cubicBezTo>
                          <a:pt x="628" y="262"/>
                          <a:pt x="629" y="206"/>
                          <a:pt x="602" y="158"/>
                        </a:cubicBezTo>
                        <a:cubicBezTo>
                          <a:pt x="550" y="69"/>
                          <a:pt x="550" y="69"/>
                          <a:pt x="550" y="69"/>
                        </a:cubicBezTo>
                        <a:cubicBezTo>
                          <a:pt x="528" y="31"/>
                          <a:pt x="474" y="0"/>
                          <a:pt x="43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55" y="0"/>
                          <a:pt x="104" y="29"/>
                          <a:pt x="131" y="73"/>
                        </a:cubicBezTo>
                        <a:cubicBezTo>
                          <a:pt x="436" y="600"/>
                          <a:pt x="436" y="600"/>
                          <a:pt x="436" y="600"/>
                        </a:cubicBezTo>
                        <a:cubicBezTo>
                          <a:pt x="604" y="308"/>
                          <a:pt x="604" y="308"/>
                          <a:pt x="604" y="308"/>
                        </a:cubicBezTo>
                      </a:path>
                    </a:pathLst>
                  </a:custGeom>
                  <a:solidFill>
                    <a:srgbClr val="CCD86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微软雅黑" panose="020F0502020204030204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3" name="Freeform 60"/>
                  <p:cNvSpPr>
                    <a:spLocks/>
                  </p:cNvSpPr>
                  <p:nvPr/>
                </p:nvSpPr>
                <p:spPr bwMode="auto">
                  <a:xfrm>
                    <a:off x="6856115" y="2914246"/>
                    <a:ext cx="639249" cy="929328"/>
                  </a:xfrm>
                  <a:custGeom>
                    <a:avLst/>
                    <a:gdLst>
                      <a:gd name="T0" fmla="*/ 476 w 476"/>
                      <a:gd name="T1" fmla="*/ 0 h 692"/>
                      <a:gd name="T2" fmla="*/ 0 w 476"/>
                      <a:gd name="T3" fmla="*/ 559 h 692"/>
                      <a:gd name="T4" fmla="*/ 78 w 476"/>
                      <a:gd name="T5" fmla="*/ 692 h 692"/>
                      <a:gd name="T6" fmla="*/ 476 w 476"/>
                      <a:gd name="T7" fmla="*/ 0 h 6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76" h="692">
                        <a:moveTo>
                          <a:pt x="476" y="0"/>
                        </a:moveTo>
                        <a:lnTo>
                          <a:pt x="0" y="559"/>
                        </a:lnTo>
                        <a:lnTo>
                          <a:pt x="78" y="692"/>
                        </a:lnTo>
                        <a:lnTo>
                          <a:pt x="476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95000"/>
                      <a:lumOff val="5000"/>
                      <a:alpha val="10000"/>
                    </a:sys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微软雅黑" panose="020F0502020204030204"/>
                      <a:ea typeface="微软雅黑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29" name="Group 56"/>
                <p:cNvGrpSpPr/>
                <p:nvPr/>
              </p:nvGrpSpPr>
              <p:grpSpPr>
                <a:xfrm>
                  <a:off x="6661240" y="2287572"/>
                  <a:ext cx="466477" cy="452289"/>
                  <a:chOff x="4411266" y="2303265"/>
                  <a:chExt cx="325040" cy="315154"/>
                </a:xfrm>
                <a:solidFill>
                  <a:sysClr val="window" lastClr="FFFFFF"/>
                </a:solidFill>
              </p:grpSpPr>
              <p:sp>
                <p:nvSpPr>
                  <p:cNvPr id="130" name="Freeform 28"/>
                  <p:cNvSpPr>
                    <a:spLocks/>
                  </p:cNvSpPr>
                  <p:nvPr/>
                </p:nvSpPr>
                <p:spPr bwMode="auto">
                  <a:xfrm>
                    <a:off x="4411266" y="2336007"/>
                    <a:ext cx="291108" cy="282412"/>
                  </a:xfrm>
                  <a:custGeom>
                    <a:avLst/>
                    <a:gdLst>
                      <a:gd name="T0" fmla="*/ 417 w 21600"/>
                      <a:gd name="T1" fmla="*/ 102 h 21600"/>
                      <a:gd name="T2" fmla="*/ 384 w 21600"/>
                      <a:gd name="T3" fmla="*/ 65 h 21600"/>
                      <a:gd name="T4" fmla="*/ 316 w 21600"/>
                      <a:gd name="T5" fmla="*/ 0 h 21600"/>
                      <a:gd name="T6" fmla="*/ 283 w 21600"/>
                      <a:gd name="T7" fmla="*/ 33 h 21600"/>
                      <a:gd name="T8" fmla="*/ 149 w 21600"/>
                      <a:gd name="T9" fmla="*/ 102 h 21600"/>
                      <a:gd name="T10" fmla="*/ 0 w 21600"/>
                      <a:gd name="T11" fmla="*/ 465 h 21600"/>
                      <a:gd name="T12" fmla="*/ 182 w 21600"/>
                      <a:gd name="T13" fmla="*/ 265 h 21600"/>
                      <a:gd name="T14" fmla="*/ 182 w 21600"/>
                      <a:gd name="T15" fmla="*/ 265 h 21600"/>
                      <a:gd name="T16" fmla="*/ 197 w 21600"/>
                      <a:gd name="T17" fmla="*/ 181 h 21600"/>
                      <a:gd name="T18" fmla="*/ 302 w 21600"/>
                      <a:gd name="T19" fmla="*/ 181 h 21600"/>
                      <a:gd name="T20" fmla="*/ 302 w 21600"/>
                      <a:gd name="T21" fmla="*/ 283 h 21600"/>
                      <a:gd name="T22" fmla="*/ 216 w 21600"/>
                      <a:gd name="T23" fmla="*/ 297 h 21600"/>
                      <a:gd name="T24" fmla="*/ 216 w 21600"/>
                      <a:gd name="T25" fmla="*/ 297 h 21600"/>
                      <a:gd name="T26" fmla="*/ 10 w 21600"/>
                      <a:gd name="T27" fmla="*/ 474 h 21600"/>
                      <a:gd name="T28" fmla="*/ 384 w 21600"/>
                      <a:gd name="T29" fmla="*/ 330 h 21600"/>
                      <a:gd name="T30" fmla="*/ 451 w 21600"/>
                      <a:gd name="T31" fmla="*/ 200 h 21600"/>
                      <a:gd name="T32" fmla="*/ 489 w 21600"/>
                      <a:gd name="T33" fmla="*/ 167 h 21600"/>
                      <a:gd name="T34" fmla="*/ 417 w 21600"/>
                      <a:gd name="T35" fmla="*/ 102 h 21600"/>
                      <a:gd name="T36" fmla="*/ 417 w 21600"/>
                      <a:gd name="T37" fmla="*/ 102 h 21600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0" t="0" r="r" b="b"/>
                    <a:pathLst>
                      <a:path w="21600" h="21600">
                        <a:moveTo>
                          <a:pt x="18424" y="4659"/>
                        </a:moveTo>
                        <a:cubicBezTo>
                          <a:pt x="16941" y="2965"/>
                          <a:pt x="16941" y="2965"/>
                          <a:pt x="16941" y="2965"/>
                        </a:cubicBezTo>
                        <a:cubicBezTo>
                          <a:pt x="13976" y="0"/>
                          <a:pt x="13976" y="0"/>
                          <a:pt x="13976" y="0"/>
                        </a:cubicBezTo>
                        <a:cubicBezTo>
                          <a:pt x="13976" y="0"/>
                          <a:pt x="13976" y="0"/>
                          <a:pt x="12494" y="1482"/>
                        </a:cubicBezTo>
                        <a:cubicBezTo>
                          <a:pt x="11012" y="2965"/>
                          <a:pt x="6565" y="4659"/>
                          <a:pt x="6565" y="4659"/>
                        </a:cubicBezTo>
                        <a:cubicBezTo>
                          <a:pt x="0" y="21176"/>
                          <a:pt x="0" y="21176"/>
                          <a:pt x="0" y="21176"/>
                        </a:cubicBezTo>
                        <a:cubicBezTo>
                          <a:pt x="8047" y="12071"/>
                          <a:pt x="8047" y="12071"/>
                          <a:pt x="8047" y="12071"/>
                        </a:cubicBezTo>
                        <a:cubicBezTo>
                          <a:pt x="7624" y="10800"/>
                          <a:pt x="7835" y="9318"/>
                          <a:pt x="8682" y="8259"/>
                        </a:cubicBezTo>
                        <a:cubicBezTo>
                          <a:pt x="9953" y="6988"/>
                          <a:pt x="12071" y="6988"/>
                          <a:pt x="13341" y="8259"/>
                        </a:cubicBezTo>
                        <a:cubicBezTo>
                          <a:pt x="14400" y="9529"/>
                          <a:pt x="14400" y="11647"/>
                          <a:pt x="13341" y="12918"/>
                        </a:cubicBezTo>
                        <a:cubicBezTo>
                          <a:pt x="12282" y="13765"/>
                          <a:pt x="10800" y="13976"/>
                          <a:pt x="9529" y="13553"/>
                        </a:cubicBezTo>
                        <a:cubicBezTo>
                          <a:pt x="424" y="21600"/>
                          <a:pt x="424" y="21600"/>
                          <a:pt x="424" y="21600"/>
                        </a:cubicBezTo>
                        <a:cubicBezTo>
                          <a:pt x="16941" y="15035"/>
                          <a:pt x="16941" y="15035"/>
                          <a:pt x="16941" y="15035"/>
                        </a:cubicBezTo>
                        <a:cubicBezTo>
                          <a:pt x="16941" y="15035"/>
                          <a:pt x="18424" y="10588"/>
                          <a:pt x="19906" y="9106"/>
                        </a:cubicBezTo>
                        <a:cubicBezTo>
                          <a:pt x="21600" y="7624"/>
                          <a:pt x="21600" y="7624"/>
                          <a:pt x="21600" y="7624"/>
                        </a:cubicBezTo>
                        <a:lnTo>
                          <a:pt x="18424" y="4659"/>
                        </a:lnTo>
                        <a:close/>
                        <a:moveTo>
                          <a:pt x="18424" y="4659"/>
                        </a:move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微软雅黑" panose="020F0502020204030204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1" name="Freeform 30"/>
                  <p:cNvSpPr>
                    <a:spLocks/>
                  </p:cNvSpPr>
                  <p:nvPr/>
                </p:nvSpPr>
                <p:spPr bwMode="auto">
                  <a:xfrm>
                    <a:off x="4619625" y="2303265"/>
                    <a:ext cx="116681" cy="113109"/>
                  </a:xfrm>
                  <a:custGeom>
                    <a:avLst/>
                    <a:gdLst>
                      <a:gd name="T0" fmla="*/ 24 w 21600"/>
                      <a:gd name="T1" fmla="*/ 0 h 21600"/>
                      <a:gd name="T2" fmla="*/ 196 w 21600"/>
                      <a:gd name="T3" fmla="*/ 167 h 21600"/>
                      <a:gd name="T4" fmla="*/ 172 w 21600"/>
                      <a:gd name="T5" fmla="*/ 190 h 21600"/>
                      <a:gd name="T6" fmla="*/ 0 w 21600"/>
                      <a:gd name="T7" fmla="*/ 23 h 21600"/>
                      <a:gd name="T8" fmla="*/ 24 w 21600"/>
                      <a:gd name="T9" fmla="*/ 0 h 21600"/>
                      <a:gd name="T10" fmla="*/ 24 w 21600"/>
                      <a:gd name="T11" fmla="*/ 0 h 2160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600" h="21600">
                        <a:moveTo>
                          <a:pt x="2667" y="0"/>
                        </a:moveTo>
                        <a:lnTo>
                          <a:pt x="21600" y="18933"/>
                        </a:lnTo>
                        <a:lnTo>
                          <a:pt x="18933" y="21600"/>
                        </a:lnTo>
                        <a:lnTo>
                          <a:pt x="0" y="2667"/>
                        </a:lnTo>
                        <a:lnTo>
                          <a:pt x="2667" y="0"/>
                        </a:lnTo>
                        <a:close/>
                        <a:moveTo>
                          <a:pt x="2667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微软雅黑" panose="020F0502020204030204"/>
                      <a:ea typeface="微软雅黑"/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123" name="Group 50"/>
              <p:cNvGrpSpPr/>
              <p:nvPr/>
            </p:nvGrpSpPr>
            <p:grpSpPr>
              <a:xfrm>
                <a:off x="6528433" y="2437495"/>
                <a:ext cx="1713617" cy="2156795"/>
                <a:chOff x="6528433" y="2437495"/>
                <a:chExt cx="1713617" cy="2156795"/>
              </a:xfrm>
            </p:grpSpPr>
            <p:grpSp>
              <p:nvGrpSpPr>
                <p:cNvPr id="124" name="Group 51"/>
                <p:cNvGrpSpPr/>
                <p:nvPr/>
              </p:nvGrpSpPr>
              <p:grpSpPr>
                <a:xfrm>
                  <a:off x="6528433" y="2437495"/>
                  <a:ext cx="1713617" cy="2156795"/>
                  <a:chOff x="6528433" y="2437495"/>
                  <a:chExt cx="1713617" cy="2156795"/>
                </a:xfrm>
              </p:grpSpPr>
              <p:sp>
                <p:nvSpPr>
                  <p:cNvPr id="126" name="Freeform 53"/>
                  <p:cNvSpPr>
                    <a:spLocks/>
                  </p:cNvSpPr>
                  <p:nvPr/>
                </p:nvSpPr>
                <p:spPr bwMode="auto">
                  <a:xfrm>
                    <a:off x="6528433" y="2437495"/>
                    <a:ext cx="1713617" cy="2156794"/>
                  </a:xfrm>
                  <a:custGeom>
                    <a:avLst/>
                    <a:gdLst>
                      <a:gd name="T0" fmla="*/ 337 w 539"/>
                      <a:gd name="T1" fmla="*/ 678 h 678"/>
                      <a:gd name="T2" fmla="*/ 466 w 539"/>
                      <a:gd name="T3" fmla="*/ 600 h 678"/>
                      <a:gd name="T4" fmla="*/ 517 w 539"/>
                      <a:gd name="T5" fmla="*/ 511 h 678"/>
                      <a:gd name="T6" fmla="*/ 517 w 539"/>
                      <a:gd name="T7" fmla="*/ 373 h 678"/>
                      <a:gd name="T8" fmla="*/ 302 w 539"/>
                      <a:gd name="T9" fmla="*/ 0 h 678"/>
                      <a:gd name="T10" fmla="*/ 304 w 539"/>
                      <a:gd name="T11" fmla="*/ 150 h 678"/>
                      <a:gd name="T12" fmla="*/ 0 w 539"/>
                      <a:gd name="T13" fmla="*/ 678 h 678"/>
                      <a:gd name="T14" fmla="*/ 337 w 539"/>
                      <a:gd name="T15" fmla="*/ 678 h 6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39" h="678">
                        <a:moveTo>
                          <a:pt x="337" y="678"/>
                        </a:moveTo>
                        <a:cubicBezTo>
                          <a:pt x="389" y="676"/>
                          <a:pt x="438" y="648"/>
                          <a:pt x="466" y="600"/>
                        </a:cubicBezTo>
                        <a:cubicBezTo>
                          <a:pt x="517" y="511"/>
                          <a:pt x="517" y="511"/>
                          <a:pt x="517" y="511"/>
                        </a:cubicBezTo>
                        <a:cubicBezTo>
                          <a:pt x="539" y="473"/>
                          <a:pt x="539" y="411"/>
                          <a:pt x="517" y="373"/>
                        </a:cubicBezTo>
                        <a:cubicBezTo>
                          <a:pt x="302" y="0"/>
                          <a:pt x="302" y="0"/>
                          <a:pt x="302" y="0"/>
                        </a:cubicBezTo>
                        <a:cubicBezTo>
                          <a:pt x="329" y="48"/>
                          <a:pt x="328" y="104"/>
                          <a:pt x="304" y="150"/>
                        </a:cubicBezTo>
                        <a:cubicBezTo>
                          <a:pt x="0" y="678"/>
                          <a:pt x="0" y="678"/>
                          <a:pt x="0" y="678"/>
                        </a:cubicBezTo>
                        <a:cubicBezTo>
                          <a:pt x="337" y="678"/>
                          <a:pt x="337" y="678"/>
                          <a:pt x="337" y="678"/>
                        </a:cubicBezTo>
                      </a:path>
                    </a:pathLst>
                  </a:custGeom>
                  <a:solidFill>
                    <a:srgbClr val="34AB9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微软雅黑" panose="020F0502020204030204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7" name="Freeform 54"/>
                  <p:cNvSpPr>
                    <a:spLocks/>
                  </p:cNvSpPr>
                  <p:nvPr/>
                </p:nvSpPr>
                <p:spPr bwMode="auto">
                  <a:xfrm>
                    <a:off x="6528433" y="4412990"/>
                    <a:ext cx="1071682" cy="181300"/>
                  </a:xfrm>
                  <a:custGeom>
                    <a:avLst/>
                    <a:gdLst>
                      <a:gd name="T0" fmla="*/ 76 w 798"/>
                      <a:gd name="T1" fmla="*/ 0 h 135"/>
                      <a:gd name="T2" fmla="*/ 0 w 798"/>
                      <a:gd name="T3" fmla="*/ 135 h 135"/>
                      <a:gd name="T4" fmla="*/ 798 w 798"/>
                      <a:gd name="T5" fmla="*/ 135 h 135"/>
                      <a:gd name="T6" fmla="*/ 76 w 798"/>
                      <a:gd name="T7" fmla="*/ 0 h 1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98" h="135">
                        <a:moveTo>
                          <a:pt x="76" y="0"/>
                        </a:moveTo>
                        <a:lnTo>
                          <a:pt x="0" y="135"/>
                        </a:lnTo>
                        <a:lnTo>
                          <a:pt x="798" y="135"/>
                        </a:lnTo>
                        <a:lnTo>
                          <a:pt x="76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95000"/>
                      <a:lumOff val="5000"/>
                      <a:alpha val="10000"/>
                    </a:sys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微软雅黑" panose="020F0502020204030204"/>
                      <a:ea typeface="微软雅黑"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25" name="Freeform 71"/>
                <p:cNvSpPr>
                  <a:spLocks noEditPoints="1"/>
                </p:cNvSpPr>
                <p:nvPr/>
              </p:nvSpPr>
              <p:spPr bwMode="auto">
                <a:xfrm>
                  <a:off x="7495364" y="3668731"/>
                  <a:ext cx="252470" cy="383135"/>
                </a:xfrm>
                <a:custGeom>
                  <a:avLst/>
                  <a:gdLst>
                    <a:gd name="T0" fmla="*/ 13 w 48"/>
                    <a:gd name="T1" fmla="*/ 59 h 73"/>
                    <a:gd name="T2" fmla="*/ 36 w 48"/>
                    <a:gd name="T3" fmla="*/ 59 h 73"/>
                    <a:gd name="T4" fmla="*/ 36 w 48"/>
                    <a:gd name="T5" fmla="*/ 59 h 73"/>
                    <a:gd name="T6" fmla="*/ 37 w 48"/>
                    <a:gd name="T7" fmla="*/ 59 h 73"/>
                    <a:gd name="T8" fmla="*/ 38 w 48"/>
                    <a:gd name="T9" fmla="*/ 57 h 73"/>
                    <a:gd name="T10" fmla="*/ 24 w 48"/>
                    <a:gd name="T11" fmla="*/ 41 h 73"/>
                    <a:gd name="T12" fmla="*/ 11 w 48"/>
                    <a:gd name="T13" fmla="*/ 57 h 73"/>
                    <a:gd name="T14" fmla="*/ 11 w 48"/>
                    <a:gd name="T15" fmla="*/ 59 h 73"/>
                    <a:gd name="T16" fmla="*/ 13 w 48"/>
                    <a:gd name="T17" fmla="*/ 59 h 73"/>
                    <a:gd name="T18" fmla="*/ 13 w 48"/>
                    <a:gd name="T19" fmla="*/ 59 h 73"/>
                    <a:gd name="T20" fmla="*/ 44 w 48"/>
                    <a:gd name="T21" fmla="*/ 11 h 73"/>
                    <a:gd name="T22" fmla="*/ 48 w 48"/>
                    <a:gd name="T23" fmla="*/ 7 h 73"/>
                    <a:gd name="T24" fmla="*/ 48 w 48"/>
                    <a:gd name="T25" fmla="*/ 5 h 73"/>
                    <a:gd name="T26" fmla="*/ 44 w 48"/>
                    <a:gd name="T27" fmla="*/ 0 h 73"/>
                    <a:gd name="T28" fmla="*/ 5 w 48"/>
                    <a:gd name="T29" fmla="*/ 0 h 73"/>
                    <a:gd name="T30" fmla="*/ 0 w 48"/>
                    <a:gd name="T31" fmla="*/ 5 h 73"/>
                    <a:gd name="T32" fmla="*/ 0 w 48"/>
                    <a:gd name="T33" fmla="*/ 7 h 73"/>
                    <a:gd name="T34" fmla="*/ 4 w 48"/>
                    <a:gd name="T35" fmla="*/ 11 h 73"/>
                    <a:gd name="T36" fmla="*/ 44 w 48"/>
                    <a:gd name="T37" fmla="*/ 11 h 73"/>
                    <a:gd name="T38" fmla="*/ 40 w 48"/>
                    <a:gd name="T39" fmla="*/ 13 h 73"/>
                    <a:gd name="T40" fmla="*/ 44 w 48"/>
                    <a:gd name="T41" fmla="*/ 13 h 73"/>
                    <a:gd name="T42" fmla="*/ 31 w 48"/>
                    <a:gd name="T43" fmla="*/ 36 h 73"/>
                    <a:gd name="T44" fmla="*/ 44 w 48"/>
                    <a:gd name="T45" fmla="*/ 59 h 73"/>
                    <a:gd name="T46" fmla="*/ 40 w 48"/>
                    <a:gd name="T47" fmla="*/ 59 h 73"/>
                    <a:gd name="T48" fmla="*/ 26 w 48"/>
                    <a:gd name="T49" fmla="*/ 38 h 73"/>
                    <a:gd name="T50" fmla="*/ 25 w 48"/>
                    <a:gd name="T51" fmla="*/ 36 h 73"/>
                    <a:gd name="T52" fmla="*/ 26 w 48"/>
                    <a:gd name="T53" fmla="*/ 35 h 73"/>
                    <a:gd name="T54" fmla="*/ 26 w 48"/>
                    <a:gd name="T55" fmla="*/ 35 h 73"/>
                    <a:gd name="T56" fmla="*/ 40 w 48"/>
                    <a:gd name="T57" fmla="*/ 13 h 73"/>
                    <a:gd name="T58" fmla="*/ 4 w 48"/>
                    <a:gd name="T59" fmla="*/ 61 h 73"/>
                    <a:gd name="T60" fmla="*/ 0 w 48"/>
                    <a:gd name="T61" fmla="*/ 66 h 73"/>
                    <a:gd name="T62" fmla="*/ 0 w 48"/>
                    <a:gd name="T63" fmla="*/ 68 h 73"/>
                    <a:gd name="T64" fmla="*/ 5 w 48"/>
                    <a:gd name="T65" fmla="*/ 73 h 73"/>
                    <a:gd name="T66" fmla="*/ 44 w 48"/>
                    <a:gd name="T67" fmla="*/ 73 h 73"/>
                    <a:gd name="T68" fmla="*/ 48 w 48"/>
                    <a:gd name="T69" fmla="*/ 68 h 73"/>
                    <a:gd name="T70" fmla="*/ 48 w 48"/>
                    <a:gd name="T71" fmla="*/ 66 h 73"/>
                    <a:gd name="T72" fmla="*/ 44 w 48"/>
                    <a:gd name="T73" fmla="*/ 61 h 73"/>
                    <a:gd name="T74" fmla="*/ 4 w 48"/>
                    <a:gd name="T75" fmla="*/ 61 h 73"/>
                    <a:gd name="T76" fmla="*/ 8 w 48"/>
                    <a:gd name="T77" fmla="*/ 59 h 73"/>
                    <a:gd name="T78" fmla="*/ 4 w 48"/>
                    <a:gd name="T79" fmla="*/ 59 h 73"/>
                    <a:gd name="T80" fmla="*/ 18 w 48"/>
                    <a:gd name="T81" fmla="*/ 36 h 73"/>
                    <a:gd name="T82" fmla="*/ 4 w 48"/>
                    <a:gd name="T83" fmla="*/ 13 h 73"/>
                    <a:gd name="T84" fmla="*/ 8 w 48"/>
                    <a:gd name="T85" fmla="*/ 13 h 73"/>
                    <a:gd name="T86" fmla="*/ 22 w 48"/>
                    <a:gd name="T87" fmla="*/ 35 h 73"/>
                    <a:gd name="T88" fmla="*/ 24 w 48"/>
                    <a:gd name="T89" fmla="*/ 37 h 73"/>
                    <a:gd name="T90" fmla="*/ 22 w 48"/>
                    <a:gd name="T91" fmla="*/ 38 h 73"/>
                    <a:gd name="T92" fmla="*/ 8 w 48"/>
                    <a:gd name="T93" fmla="*/ 59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" h="73">
                      <a:moveTo>
                        <a:pt x="13" y="59"/>
                      </a:moveTo>
                      <a:cubicBezTo>
                        <a:pt x="36" y="59"/>
                        <a:pt x="36" y="59"/>
                        <a:pt x="36" y="59"/>
                      </a:cubicBezTo>
                      <a:cubicBezTo>
                        <a:pt x="36" y="59"/>
                        <a:pt x="36" y="59"/>
                        <a:pt x="36" y="59"/>
                      </a:cubicBezTo>
                      <a:cubicBezTo>
                        <a:pt x="36" y="59"/>
                        <a:pt x="37" y="59"/>
                        <a:pt x="37" y="59"/>
                      </a:cubicBezTo>
                      <a:cubicBezTo>
                        <a:pt x="38" y="58"/>
                        <a:pt x="38" y="57"/>
                        <a:pt x="38" y="57"/>
                      </a:cubicBezTo>
                      <a:cubicBezTo>
                        <a:pt x="36" y="49"/>
                        <a:pt x="31" y="41"/>
                        <a:pt x="24" y="41"/>
                      </a:cubicBezTo>
                      <a:cubicBezTo>
                        <a:pt x="17" y="41"/>
                        <a:pt x="12" y="49"/>
                        <a:pt x="11" y="57"/>
                      </a:cubicBezTo>
                      <a:cubicBezTo>
                        <a:pt x="11" y="57"/>
                        <a:pt x="11" y="58"/>
                        <a:pt x="11" y="59"/>
                      </a:cubicBezTo>
                      <a:cubicBezTo>
                        <a:pt x="12" y="59"/>
                        <a:pt x="12" y="59"/>
                        <a:pt x="13" y="59"/>
                      </a:cubicBezTo>
                      <a:cubicBezTo>
                        <a:pt x="13" y="59"/>
                        <a:pt x="13" y="59"/>
                        <a:pt x="13" y="59"/>
                      </a:cubicBezTo>
                      <a:close/>
                      <a:moveTo>
                        <a:pt x="44" y="11"/>
                      </a:moveTo>
                      <a:cubicBezTo>
                        <a:pt x="47" y="11"/>
                        <a:pt x="48" y="9"/>
                        <a:pt x="48" y="7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2"/>
                        <a:pt x="46" y="0"/>
                        <a:pt x="44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9"/>
                        <a:pt x="2" y="11"/>
                        <a:pt x="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lose/>
                      <a:moveTo>
                        <a:pt x="40" y="13"/>
                      </a:moveTo>
                      <a:cubicBezTo>
                        <a:pt x="44" y="13"/>
                        <a:pt x="44" y="13"/>
                        <a:pt x="44" y="13"/>
                      </a:cubicBezTo>
                      <a:cubicBezTo>
                        <a:pt x="43" y="22"/>
                        <a:pt x="39" y="31"/>
                        <a:pt x="31" y="36"/>
                      </a:cubicBezTo>
                      <a:cubicBezTo>
                        <a:pt x="39" y="42"/>
                        <a:pt x="43" y="50"/>
                        <a:pt x="44" y="59"/>
                      </a:cubicBezTo>
                      <a:cubicBezTo>
                        <a:pt x="40" y="59"/>
                        <a:pt x="40" y="59"/>
                        <a:pt x="40" y="59"/>
                      </a:cubicBezTo>
                      <a:cubicBezTo>
                        <a:pt x="39" y="51"/>
                        <a:pt x="35" y="41"/>
                        <a:pt x="26" y="38"/>
                      </a:cubicBezTo>
                      <a:cubicBezTo>
                        <a:pt x="25" y="38"/>
                        <a:pt x="25" y="37"/>
                        <a:pt x="25" y="36"/>
                      </a:cubicBezTo>
                      <a:cubicBezTo>
                        <a:pt x="25" y="35"/>
                        <a:pt x="26" y="35"/>
                        <a:pt x="26" y="35"/>
                      </a:cubicBezTo>
                      <a:cubicBezTo>
                        <a:pt x="26" y="35"/>
                        <a:pt x="26" y="35"/>
                        <a:pt x="26" y="35"/>
                      </a:cubicBezTo>
                      <a:cubicBezTo>
                        <a:pt x="34" y="32"/>
                        <a:pt x="39" y="21"/>
                        <a:pt x="40" y="13"/>
                      </a:cubicBezTo>
                      <a:close/>
                      <a:moveTo>
                        <a:pt x="4" y="61"/>
                      </a:moveTo>
                      <a:cubicBezTo>
                        <a:pt x="2" y="62"/>
                        <a:pt x="0" y="64"/>
                        <a:pt x="0" y="66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70"/>
                        <a:pt x="2" y="73"/>
                        <a:pt x="5" y="73"/>
                      </a:cubicBezTo>
                      <a:cubicBezTo>
                        <a:pt x="44" y="73"/>
                        <a:pt x="44" y="73"/>
                        <a:pt x="44" y="73"/>
                      </a:cubicBezTo>
                      <a:cubicBezTo>
                        <a:pt x="46" y="73"/>
                        <a:pt x="48" y="70"/>
                        <a:pt x="48" y="68"/>
                      </a:cubicBezTo>
                      <a:cubicBezTo>
                        <a:pt x="48" y="66"/>
                        <a:pt x="48" y="66"/>
                        <a:pt x="48" y="66"/>
                      </a:cubicBezTo>
                      <a:cubicBezTo>
                        <a:pt x="48" y="64"/>
                        <a:pt x="47" y="62"/>
                        <a:pt x="44" y="61"/>
                      </a:cubicBezTo>
                      <a:cubicBezTo>
                        <a:pt x="4" y="61"/>
                        <a:pt x="4" y="61"/>
                        <a:pt x="4" y="61"/>
                      </a:cubicBezTo>
                      <a:close/>
                      <a:moveTo>
                        <a:pt x="8" y="59"/>
                      </a:moveTo>
                      <a:cubicBezTo>
                        <a:pt x="4" y="59"/>
                        <a:pt x="4" y="59"/>
                        <a:pt x="4" y="59"/>
                      </a:cubicBezTo>
                      <a:cubicBezTo>
                        <a:pt x="5" y="50"/>
                        <a:pt x="10" y="42"/>
                        <a:pt x="18" y="36"/>
                      </a:cubicBezTo>
                      <a:cubicBezTo>
                        <a:pt x="10" y="31"/>
                        <a:pt x="5" y="22"/>
                        <a:pt x="4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9" y="21"/>
                        <a:pt x="14" y="32"/>
                        <a:pt x="22" y="35"/>
                      </a:cubicBezTo>
                      <a:cubicBezTo>
                        <a:pt x="23" y="35"/>
                        <a:pt x="24" y="36"/>
                        <a:pt x="24" y="37"/>
                      </a:cubicBezTo>
                      <a:cubicBezTo>
                        <a:pt x="23" y="38"/>
                        <a:pt x="23" y="38"/>
                        <a:pt x="22" y="38"/>
                      </a:cubicBezTo>
                      <a:cubicBezTo>
                        <a:pt x="14" y="41"/>
                        <a:pt x="9" y="51"/>
                        <a:pt x="8" y="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9" name="Shape 4444"/>
            <p:cNvSpPr/>
            <p:nvPr/>
          </p:nvSpPr>
          <p:spPr>
            <a:xfrm>
              <a:off x="5157665" y="2332073"/>
              <a:ext cx="444335" cy="295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inkin Sans 400 Regular"/>
                <a:ea typeface="Sinkin Sans 400 Regular"/>
                <a:cs typeface="+mn-ea"/>
                <a:sym typeface="+mn-lt"/>
              </a:endParaRPr>
            </a:p>
          </p:txBody>
        </p:sp>
        <p:sp>
          <p:nvSpPr>
            <p:cNvPr id="100" name="Shape 4390"/>
            <p:cNvSpPr/>
            <p:nvPr/>
          </p:nvSpPr>
          <p:spPr>
            <a:xfrm>
              <a:off x="6527947" y="4975852"/>
              <a:ext cx="418193" cy="334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4" extrusionOk="0">
                  <a:moveTo>
                    <a:pt x="20186" y="18973"/>
                  </a:moveTo>
                  <a:lnTo>
                    <a:pt x="16553" y="16139"/>
                  </a:lnTo>
                  <a:lnTo>
                    <a:pt x="16553" y="2539"/>
                  </a:lnTo>
                  <a:lnTo>
                    <a:pt x="20186" y="5373"/>
                  </a:lnTo>
                  <a:cubicBezTo>
                    <a:pt x="20186" y="5373"/>
                    <a:pt x="20186" y="18973"/>
                    <a:pt x="20186" y="18973"/>
                  </a:cubicBezTo>
                  <a:close/>
                  <a:moveTo>
                    <a:pt x="15140" y="16139"/>
                  </a:moveTo>
                  <a:lnTo>
                    <a:pt x="11506" y="18973"/>
                  </a:lnTo>
                  <a:lnTo>
                    <a:pt x="11506" y="5373"/>
                  </a:lnTo>
                  <a:lnTo>
                    <a:pt x="15140" y="2539"/>
                  </a:lnTo>
                  <a:cubicBezTo>
                    <a:pt x="15140" y="2539"/>
                    <a:pt x="15140" y="16139"/>
                    <a:pt x="15140" y="16139"/>
                  </a:cubicBezTo>
                  <a:close/>
                  <a:moveTo>
                    <a:pt x="10094" y="18973"/>
                  </a:moveTo>
                  <a:lnTo>
                    <a:pt x="6460" y="16139"/>
                  </a:lnTo>
                  <a:lnTo>
                    <a:pt x="6460" y="2539"/>
                  </a:lnTo>
                  <a:lnTo>
                    <a:pt x="10094" y="5373"/>
                  </a:lnTo>
                  <a:cubicBezTo>
                    <a:pt x="10094" y="5373"/>
                    <a:pt x="10094" y="18973"/>
                    <a:pt x="10094" y="18973"/>
                  </a:cubicBezTo>
                  <a:close/>
                  <a:moveTo>
                    <a:pt x="5047" y="16139"/>
                  </a:moveTo>
                  <a:lnTo>
                    <a:pt x="1414" y="18973"/>
                  </a:lnTo>
                  <a:lnTo>
                    <a:pt x="1414" y="5373"/>
                  </a:lnTo>
                  <a:lnTo>
                    <a:pt x="5047" y="2539"/>
                  </a:lnTo>
                  <a:cubicBezTo>
                    <a:pt x="5047" y="2539"/>
                    <a:pt x="5047" y="16139"/>
                    <a:pt x="5047" y="16139"/>
                  </a:cubicBezTo>
                  <a:close/>
                  <a:moveTo>
                    <a:pt x="21257" y="4065"/>
                  </a:moveTo>
                  <a:lnTo>
                    <a:pt x="16210" y="130"/>
                  </a:lnTo>
                  <a:cubicBezTo>
                    <a:pt x="15986" y="-44"/>
                    <a:pt x="15706" y="-44"/>
                    <a:pt x="15483" y="130"/>
                  </a:cubicBezTo>
                  <a:lnTo>
                    <a:pt x="10800" y="3782"/>
                  </a:lnTo>
                  <a:lnTo>
                    <a:pt x="6117" y="130"/>
                  </a:lnTo>
                  <a:cubicBezTo>
                    <a:pt x="5894" y="-44"/>
                    <a:pt x="5614" y="-44"/>
                    <a:pt x="5390" y="130"/>
                  </a:cubicBezTo>
                  <a:lnTo>
                    <a:pt x="343" y="4065"/>
                  </a:lnTo>
                  <a:cubicBezTo>
                    <a:pt x="131" y="4231"/>
                    <a:pt x="0" y="4530"/>
                    <a:pt x="0" y="4853"/>
                  </a:cubicBezTo>
                  <a:lnTo>
                    <a:pt x="0" y="20594"/>
                  </a:lnTo>
                  <a:cubicBezTo>
                    <a:pt x="0" y="20925"/>
                    <a:pt x="138" y="21231"/>
                    <a:pt x="359" y="21393"/>
                  </a:cubicBezTo>
                  <a:cubicBezTo>
                    <a:pt x="580" y="21556"/>
                    <a:pt x="852" y="21552"/>
                    <a:pt x="1070" y="21382"/>
                  </a:cubicBezTo>
                  <a:lnTo>
                    <a:pt x="5753" y="17730"/>
                  </a:lnTo>
                  <a:lnTo>
                    <a:pt x="10436" y="21382"/>
                  </a:lnTo>
                  <a:cubicBezTo>
                    <a:pt x="10661" y="21556"/>
                    <a:pt x="10939" y="21556"/>
                    <a:pt x="11164" y="21382"/>
                  </a:cubicBezTo>
                  <a:lnTo>
                    <a:pt x="15847" y="17730"/>
                  </a:lnTo>
                  <a:lnTo>
                    <a:pt x="20530" y="21382"/>
                  </a:lnTo>
                  <a:cubicBezTo>
                    <a:pt x="20642" y="21469"/>
                    <a:pt x="20768" y="21513"/>
                    <a:pt x="20893" y="21513"/>
                  </a:cubicBezTo>
                  <a:cubicBezTo>
                    <a:pt x="21014" y="21513"/>
                    <a:pt x="21133" y="21473"/>
                    <a:pt x="21241" y="21393"/>
                  </a:cubicBezTo>
                  <a:cubicBezTo>
                    <a:pt x="21463" y="21231"/>
                    <a:pt x="21600" y="20925"/>
                    <a:pt x="21600" y="20594"/>
                  </a:cubicBezTo>
                  <a:lnTo>
                    <a:pt x="21600" y="4853"/>
                  </a:lnTo>
                  <a:cubicBezTo>
                    <a:pt x="21600" y="4530"/>
                    <a:pt x="21469" y="4231"/>
                    <a:pt x="21257" y="4065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inkin Sans 400 Regular"/>
                <a:ea typeface="Sinkin Sans 400 Regular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3"/>
          <p:cNvSpPr/>
          <p:nvPr/>
        </p:nvSpPr>
        <p:spPr>
          <a:xfrm>
            <a:off x="792485" y="5648962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34AB9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5" name="Rounded Rectangle 4"/>
          <p:cNvSpPr/>
          <p:nvPr/>
        </p:nvSpPr>
        <p:spPr>
          <a:xfrm>
            <a:off x="792485" y="5365079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34AB9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6" name="Rounded Rectangle 5"/>
          <p:cNvSpPr/>
          <p:nvPr/>
        </p:nvSpPr>
        <p:spPr>
          <a:xfrm>
            <a:off x="792485" y="5088053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34AB9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7" name="Rounded Rectangle 6"/>
          <p:cNvSpPr/>
          <p:nvPr/>
        </p:nvSpPr>
        <p:spPr>
          <a:xfrm>
            <a:off x="792485" y="4804170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34AB9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8" name="Rounded Rectangle 7"/>
          <p:cNvSpPr/>
          <p:nvPr/>
        </p:nvSpPr>
        <p:spPr>
          <a:xfrm>
            <a:off x="792485" y="4519804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9" name="Rounded Rectangle 8"/>
          <p:cNvSpPr/>
          <p:nvPr/>
        </p:nvSpPr>
        <p:spPr>
          <a:xfrm>
            <a:off x="792485" y="4235921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0" name="Rounded Rectangle 9"/>
          <p:cNvSpPr/>
          <p:nvPr/>
        </p:nvSpPr>
        <p:spPr>
          <a:xfrm>
            <a:off x="792485" y="3958895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1" name="Rounded Rectangle 10"/>
          <p:cNvSpPr/>
          <p:nvPr/>
        </p:nvSpPr>
        <p:spPr>
          <a:xfrm>
            <a:off x="792485" y="3675012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2" name="Rounded Rectangle 11"/>
          <p:cNvSpPr/>
          <p:nvPr/>
        </p:nvSpPr>
        <p:spPr>
          <a:xfrm>
            <a:off x="2241779" y="5648962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7DC14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3" name="Rounded Rectangle 12"/>
          <p:cNvSpPr/>
          <p:nvPr/>
        </p:nvSpPr>
        <p:spPr>
          <a:xfrm>
            <a:off x="2241779" y="5365079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7DC14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4" name="Rounded Rectangle 13"/>
          <p:cNvSpPr/>
          <p:nvPr/>
        </p:nvSpPr>
        <p:spPr>
          <a:xfrm>
            <a:off x="2241779" y="5088053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7DC14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5" name="Rounded Rectangle 14"/>
          <p:cNvSpPr/>
          <p:nvPr/>
        </p:nvSpPr>
        <p:spPr>
          <a:xfrm>
            <a:off x="2241779" y="4804170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7DC14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6" name="Rounded Rectangle 15"/>
          <p:cNvSpPr/>
          <p:nvPr/>
        </p:nvSpPr>
        <p:spPr>
          <a:xfrm>
            <a:off x="2241779" y="4519804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7DC14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7" name="Rounded Rectangle 16"/>
          <p:cNvSpPr/>
          <p:nvPr/>
        </p:nvSpPr>
        <p:spPr>
          <a:xfrm>
            <a:off x="2241779" y="4235921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7DC14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8" name="Rounded Rectangle 17"/>
          <p:cNvSpPr/>
          <p:nvPr/>
        </p:nvSpPr>
        <p:spPr>
          <a:xfrm>
            <a:off x="2241779" y="3958895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7DC14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9" name="Rounded Rectangle 18"/>
          <p:cNvSpPr/>
          <p:nvPr/>
        </p:nvSpPr>
        <p:spPr>
          <a:xfrm>
            <a:off x="2241779" y="3675012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7DC14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0" name="Rounded Rectangle 19"/>
          <p:cNvSpPr/>
          <p:nvPr/>
        </p:nvSpPr>
        <p:spPr>
          <a:xfrm>
            <a:off x="3735896" y="5648962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CCD86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1" name="Rounded Rectangle 20"/>
          <p:cNvSpPr/>
          <p:nvPr/>
        </p:nvSpPr>
        <p:spPr>
          <a:xfrm>
            <a:off x="3735896" y="5365079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CCD86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2" name="Rounded Rectangle 21"/>
          <p:cNvSpPr/>
          <p:nvPr/>
        </p:nvSpPr>
        <p:spPr>
          <a:xfrm>
            <a:off x="3735896" y="5088053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CCD86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3" name="Rounded Rectangle 22"/>
          <p:cNvSpPr/>
          <p:nvPr/>
        </p:nvSpPr>
        <p:spPr>
          <a:xfrm>
            <a:off x="3735896" y="4804170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CCD86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4" name="Rounded Rectangle 23"/>
          <p:cNvSpPr/>
          <p:nvPr/>
        </p:nvSpPr>
        <p:spPr>
          <a:xfrm>
            <a:off x="3735896" y="4519804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CCD86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5" name="Rounded Rectangle 24"/>
          <p:cNvSpPr/>
          <p:nvPr/>
        </p:nvSpPr>
        <p:spPr>
          <a:xfrm>
            <a:off x="3735896" y="4235921"/>
            <a:ext cx="1036375" cy="204389"/>
          </a:xfrm>
          <a:prstGeom prst="roundRect">
            <a:avLst>
              <a:gd name="adj" fmla="val 50000"/>
            </a:avLst>
          </a:prstGeom>
          <a:solidFill>
            <a:srgbClr val="CCD86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6" name="Rounded Rectangle 25"/>
          <p:cNvSpPr/>
          <p:nvPr/>
        </p:nvSpPr>
        <p:spPr>
          <a:xfrm>
            <a:off x="3735896" y="3958895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7" name="Rounded Rectangle 26"/>
          <p:cNvSpPr/>
          <p:nvPr/>
        </p:nvSpPr>
        <p:spPr>
          <a:xfrm>
            <a:off x="3735896" y="3675012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8" name="Rounded Rectangle 28"/>
          <p:cNvSpPr/>
          <p:nvPr/>
        </p:nvSpPr>
        <p:spPr>
          <a:xfrm>
            <a:off x="792485" y="3388199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69" name="Rounded Rectangle 29"/>
          <p:cNvSpPr/>
          <p:nvPr/>
        </p:nvSpPr>
        <p:spPr>
          <a:xfrm>
            <a:off x="2241779" y="3388199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0" name="Rounded Rectangle 30"/>
          <p:cNvSpPr/>
          <p:nvPr/>
        </p:nvSpPr>
        <p:spPr>
          <a:xfrm>
            <a:off x="3735896" y="3388199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1" name="Rounded Rectangle 33"/>
          <p:cNvSpPr/>
          <p:nvPr/>
        </p:nvSpPr>
        <p:spPr>
          <a:xfrm>
            <a:off x="792485" y="3106864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2" name="Rounded Rectangle 34"/>
          <p:cNvSpPr/>
          <p:nvPr/>
        </p:nvSpPr>
        <p:spPr>
          <a:xfrm>
            <a:off x="2241779" y="3106864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3" name="Rounded Rectangle 35"/>
          <p:cNvSpPr/>
          <p:nvPr/>
        </p:nvSpPr>
        <p:spPr>
          <a:xfrm>
            <a:off x="3735896" y="3106864"/>
            <a:ext cx="1036375" cy="204389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4" name="TextBox 36"/>
          <p:cNvSpPr txBox="1"/>
          <p:nvPr/>
        </p:nvSpPr>
        <p:spPr>
          <a:xfrm>
            <a:off x="5886161" y="4888894"/>
            <a:ext cx="51475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5" name="Oval 37"/>
          <p:cNvSpPr/>
          <p:nvPr/>
        </p:nvSpPr>
        <p:spPr>
          <a:xfrm>
            <a:off x="8040874" y="2964285"/>
            <a:ext cx="1106655" cy="1106656"/>
          </a:xfrm>
          <a:prstGeom prst="ellipse">
            <a:avLst/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6" name="Oval 38"/>
          <p:cNvSpPr/>
          <p:nvPr/>
        </p:nvSpPr>
        <p:spPr>
          <a:xfrm>
            <a:off x="6711324" y="3085137"/>
            <a:ext cx="860782" cy="860782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7" name="Oval 39"/>
          <p:cNvSpPr/>
          <p:nvPr/>
        </p:nvSpPr>
        <p:spPr>
          <a:xfrm>
            <a:off x="9647085" y="3085137"/>
            <a:ext cx="860782" cy="860782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8" name="TextBox 41"/>
          <p:cNvSpPr txBox="1"/>
          <p:nvPr/>
        </p:nvSpPr>
        <p:spPr>
          <a:xfrm>
            <a:off x="6816948" y="4117977"/>
            <a:ext cx="649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55K</a:t>
            </a:r>
            <a:endParaRPr lang="id-ID" sz="2000" dirty="0">
              <a:solidFill>
                <a:srgbClr val="7DC144">
                  <a:lumMod val="75000"/>
                </a:srgb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9" name="TextBox 42"/>
          <p:cNvSpPr txBox="1"/>
          <p:nvPr/>
        </p:nvSpPr>
        <p:spPr>
          <a:xfrm>
            <a:off x="8194093" y="4117977"/>
            <a:ext cx="800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000" dirty="0">
                <a:solidFill>
                  <a:srgbClr val="7DC144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155K</a:t>
            </a:r>
          </a:p>
        </p:txBody>
      </p:sp>
      <p:sp>
        <p:nvSpPr>
          <p:cNvPr id="80" name="TextBox 43"/>
          <p:cNvSpPr txBox="1"/>
          <p:nvPr/>
        </p:nvSpPr>
        <p:spPr>
          <a:xfrm>
            <a:off x="9765992" y="4117977"/>
            <a:ext cx="649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75K</a:t>
            </a:r>
            <a:endParaRPr lang="id-ID" sz="2000" dirty="0">
              <a:solidFill>
                <a:srgbClr val="7DC144">
                  <a:lumMod val="75000"/>
                </a:srgb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81" name="Group 27"/>
          <p:cNvGrpSpPr/>
          <p:nvPr/>
        </p:nvGrpSpPr>
        <p:grpSpPr>
          <a:xfrm>
            <a:off x="8360962" y="3289383"/>
            <a:ext cx="466477" cy="452289"/>
            <a:chOff x="6661240" y="2287572"/>
            <a:chExt cx="466477" cy="452289"/>
          </a:xfrm>
        </p:grpSpPr>
        <p:sp>
          <p:nvSpPr>
            <p:cNvPr id="82" name="Freeform 28"/>
            <p:cNvSpPr>
              <a:spLocks/>
            </p:cNvSpPr>
            <p:nvPr/>
          </p:nvSpPr>
          <p:spPr bwMode="auto">
            <a:xfrm>
              <a:off x="6661240" y="2334561"/>
              <a:ext cx="417780" cy="405300"/>
            </a:xfrm>
            <a:custGeom>
              <a:avLst/>
              <a:gdLst>
                <a:gd name="T0" fmla="*/ 417 w 21600"/>
                <a:gd name="T1" fmla="*/ 102 h 21600"/>
                <a:gd name="T2" fmla="*/ 384 w 21600"/>
                <a:gd name="T3" fmla="*/ 65 h 21600"/>
                <a:gd name="T4" fmla="*/ 316 w 21600"/>
                <a:gd name="T5" fmla="*/ 0 h 21600"/>
                <a:gd name="T6" fmla="*/ 283 w 21600"/>
                <a:gd name="T7" fmla="*/ 33 h 21600"/>
                <a:gd name="T8" fmla="*/ 149 w 21600"/>
                <a:gd name="T9" fmla="*/ 102 h 21600"/>
                <a:gd name="T10" fmla="*/ 0 w 21600"/>
                <a:gd name="T11" fmla="*/ 465 h 21600"/>
                <a:gd name="T12" fmla="*/ 182 w 21600"/>
                <a:gd name="T13" fmla="*/ 265 h 21600"/>
                <a:gd name="T14" fmla="*/ 182 w 21600"/>
                <a:gd name="T15" fmla="*/ 265 h 21600"/>
                <a:gd name="T16" fmla="*/ 197 w 21600"/>
                <a:gd name="T17" fmla="*/ 181 h 21600"/>
                <a:gd name="T18" fmla="*/ 302 w 21600"/>
                <a:gd name="T19" fmla="*/ 181 h 21600"/>
                <a:gd name="T20" fmla="*/ 302 w 21600"/>
                <a:gd name="T21" fmla="*/ 283 h 21600"/>
                <a:gd name="T22" fmla="*/ 216 w 21600"/>
                <a:gd name="T23" fmla="*/ 297 h 21600"/>
                <a:gd name="T24" fmla="*/ 216 w 21600"/>
                <a:gd name="T25" fmla="*/ 297 h 21600"/>
                <a:gd name="T26" fmla="*/ 10 w 21600"/>
                <a:gd name="T27" fmla="*/ 474 h 21600"/>
                <a:gd name="T28" fmla="*/ 384 w 21600"/>
                <a:gd name="T29" fmla="*/ 330 h 21600"/>
                <a:gd name="T30" fmla="*/ 451 w 21600"/>
                <a:gd name="T31" fmla="*/ 200 h 21600"/>
                <a:gd name="T32" fmla="*/ 489 w 21600"/>
                <a:gd name="T33" fmla="*/ 167 h 21600"/>
                <a:gd name="T34" fmla="*/ 417 w 21600"/>
                <a:gd name="T35" fmla="*/ 102 h 21600"/>
                <a:gd name="T36" fmla="*/ 417 w 21600"/>
                <a:gd name="T37" fmla="*/ 102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18424" y="4659"/>
                  </a:moveTo>
                  <a:cubicBezTo>
                    <a:pt x="16941" y="2965"/>
                    <a:pt x="16941" y="2965"/>
                    <a:pt x="16941" y="2965"/>
                  </a:cubicBezTo>
                  <a:cubicBezTo>
                    <a:pt x="13976" y="0"/>
                    <a:pt x="13976" y="0"/>
                    <a:pt x="13976" y="0"/>
                  </a:cubicBezTo>
                  <a:cubicBezTo>
                    <a:pt x="13976" y="0"/>
                    <a:pt x="13976" y="0"/>
                    <a:pt x="12494" y="1482"/>
                  </a:cubicBezTo>
                  <a:cubicBezTo>
                    <a:pt x="11012" y="2965"/>
                    <a:pt x="6565" y="4659"/>
                    <a:pt x="6565" y="4659"/>
                  </a:cubicBezTo>
                  <a:cubicBezTo>
                    <a:pt x="0" y="21176"/>
                    <a:pt x="0" y="21176"/>
                    <a:pt x="0" y="21176"/>
                  </a:cubicBezTo>
                  <a:cubicBezTo>
                    <a:pt x="8047" y="12071"/>
                    <a:pt x="8047" y="12071"/>
                    <a:pt x="8047" y="12071"/>
                  </a:cubicBezTo>
                  <a:cubicBezTo>
                    <a:pt x="7624" y="10800"/>
                    <a:pt x="7835" y="9318"/>
                    <a:pt x="8682" y="8259"/>
                  </a:cubicBezTo>
                  <a:cubicBezTo>
                    <a:pt x="9953" y="6988"/>
                    <a:pt x="12071" y="6988"/>
                    <a:pt x="13341" y="8259"/>
                  </a:cubicBezTo>
                  <a:cubicBezTo>
                    <a:pt x="14400" y="9529"/>
                    <a:pt x="14400" y="11647"/>
                    <a:pt x="13341" y="12918"/>
                  </a:cubicBezTo>
                  <a:cubicBezTo>
                    <a:pt x="12282" y="13765"/>
                    <a:pt x="10800" y="13976"/>
                    <a:pt x="9529" y="13553"/>
                  </a:cubicBezTo>
                  <a:cubicBezTo>
                    <a:pt x="424" y="21600"/>
                    <a:pt x="424" y="21600"/>
                    <a:pt x="424" y="21600"/>
                  </a:cubicBezTo>
                  <a:cubicBezTo>
                    <a:pt x="16941" y="15035"/>
                    <a:pt x="16941" y="15035"/>
                    <a:pt x="16941" y="15035"/>
                  </a:cubicBezTo>
                  <a:cubicBezTo>
                    <a:pt x="16941" y="15035"/>
                    <a:pt x="18424" y="10588"/>
                    <a:pt x="19906" y="9106"/>
                  </a:cubicBezTo>
                  <a:cubicBezTo>
                    <a:pt x="21600" y="7624"/>
                    <a:pt x="21600" y="7624"/>
                    <a:pt x="21600" y="7624"/>
                  </a:cubicBezTo>
                  <a:lnTo>
                    <a:pt x="18424" y="4659"/>
                  </a:lnTo>
                  <a:close/>
                  <a:moveTo>
                    <a:pt x="18424" y="4659"/>
                  </a:moveTo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" name="Freeform 30"/>
            <p:cNvSpPr>
              <a:spLocks/>
            </p:cNvSpPr>
            <p:nvPr/>
          </p:nvSpPr>
          <p:spPr bwMode="auto">
            <a:xfrm>
              <a:off x="6960264" y="2287572"/>
              <a:ext cx="167453" cy="162327"/>
            </a:xfrm>
            <a:custGeom>
              <a:avLst/>
              <a:gdLst>
                <a:gd name="T0" fmla="*/ 24 w 21600"/>
                <a:gd name="T1" fmla="*/ 0 h 21600"/>
                <a:gd name="T2" fmla="*/ 196 w 21600"/>
                <a:gd name="T3" fmla="*/ 167 h 21600"/>
                <a:gd name="T4" fmla="*/ 172 w 21600"/>
                <a:gd name="T5" fmla="*/ 190 h 21600"/>
                <a:gd name="T6" fmla="*/ 0 w 21600"/>
                <a:gd name="T7" fmla="*/ 23 h 21600"/>
                <a:gd name="T8" fmla="*/ 24 w 21600"/>
                <a:gd name="T9" fmla="*/ 0 h 21600"/>
                <a:gd name="T10" fmla="*/ 24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667" y="0"/>
                  </a:moveTo>
                  <a:lnTo>
                    <a:pt x="21600" y="18933"/>
                  </a:lnTo>
                  <a:lnTo>
                    <a:pt x="18933" y="21600"/>
                  </a:lnTo>
                  <a:lnTo>
                    <a:pt x="0" y="2667"/>
                  </a:lnTo>
                  <a:lnTo>
                    <a:pt x="2667" y="0"/>
                  </a:lnTo>
                  <a:close/>
                  <a:moveTo>
                    <a:pt x="2667" y="0"/>
                  </a:moveTo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84" name="Shape 4397"/>
          <p:cNvSpPr/>
          <p:nvPr/>
        </p:nvSpPr>
        <p:spPr>
          <a:xfrm>
            <a:off x="6952988" y="3344049"/>
            <a:ext cx="377454" cy="301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inkin Sans 400 Regular"/>
              <a:ea typeface="Sinkin Sans 400 Regular"/>
              <a:cs typeface="+mn-ea"/>
              <a:sym typeface="+mn-lt"/>
            </a:endParaRPr>
          </a:p>
        </p:txBody>
      </p:sp>
      <p:sp>
        <p:nvSpPr>
          <p:cNvPr id="85" name="Freeform 101"/>
          <p:cNvSpPr>
            <a:spLocks noEditPoints="1"/>
          </p:cNvSpPr>
          <p:nvPr/>
        </p:nvSpPr>
        <p:spPr bwMode="auto">
          <a:xfrm>
            <a:off x="9875701" y="3311253"/>
            <a:ext cx="403550" cy="373351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00"/>
                            </p:stCondLst>
                            <p:childTnLst>
                              <p:par>
                                <p:cTn id="1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 animBg="1"/>
      <p:bldP spid="76" grpId="0" animBg="1"/>
      <p:bldP spid="77" grpId="0" animBg="1"/>
      <p:bldP spid="78" grpId="0"/>
      <p:bldP spid="79" grpId="0"/>
      <p:bldP spid="80" grpId="0"/>
      <p:bldP spid="84" grpId="0" animBg="1"/>
      <p:bldP spid="8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3"/>
          <p:cNvGrpSpPr/>
          <p:nvPr/>
        </p:nvGrpSpPr>
        <p:grpSpPr>
          <a:xfrm>
            <a:off x="1756635" y="2490110"/>
            <a:ext cx="589804" cy="728170"/>
            <a:chOff x="1994399" y="2158871"/>
            <a:chExt cx="589804" cy="728170"/>
          </a:xfrm>
        </p:grpSpPr>
        <p:sp>
          <p:nvSpPr>
            <p:cNvPr id="71" name="Freeform 5"/>
            <p:cNvSpPr>
              <a:spLocks/>
            </p:cNvSpPr>
            <p:nvPr/>
          </p:nvSpPr>
          <p:spPr bwMode="auto">
            <a:xfrm>
              <a:off x="1994399" y="2158871"/>
              <a:ext cx="459824" cy="728170"/>
            </a:xfrm>
            <a:custGeom>
              <a:avLst/>
              <a:gdLst>
                <a:gd name="T0" fmla="*/ 139 w 139"/>
                <a:gd name="T1" fmla="*/ 218 h 218"/>
                <a:gd name="T2" fmla="*/ 139 w 139"/>
                <a:gd name="T3" fmla="*/ 0 h 218"/>
                <a:gd name="T4" fmla="*/ 109 w 139"/>
                <a:gd name="T5" fmla="*/ 0 h 218"/>
                <a:gd name="T6" fmla="*/ 0 w 139"/>
                <a:gd name="T7" fmla="*/ 109 h 218"/>
                <a:gd name="T8" fmla="*/ 0 w 139"/>
                <a:gd name="T9" fmla="*/ 109 h 218"/>
                <a:gd name="T10" fmla="*/ 109 w 139"/>
                <a:gd name="T11" fmla="*/ 218 h 218"/>
                <a:gd name="T12" fmla="*/ 139 w 139"/>
                <a:gd name="T13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218">
                  <a:moveTo>
                    <a:pt x="139" y="218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69"/>
                    <a:pt x="49" y="218"/>
                    <a:pt x="109" y="218"/>
                  </a:cubicBezTo>
                  <a:lnTo>
                    <a:pt x="139" y="21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" name="Rectangle 6"/>
            <p:cNvSpPr>
              <a:spLocks noChangeArrowheads="1"/>
            </p:cNvSpPr>
            <p:nvPr/>
          </p:nvSpPr>
          <p:spPr bwMode="auto">
            <a:xfrm>
              <a:off x="2417884" y="2158871"/>
              <a:ext cx="166319" cy="72817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994399" y="2523655"/>
              <a:ext cx="585611" cy="363386"/>
            </a:xfrm>
            <a:custGeom>
              <a:avLst/>
              <a:gdLst>
                <a:gd name="T0" fmla="*/ 0 w 177"/>
                <a:gd name="T1" fmla="*/ 0 h 109"/>
                <a:gd name="T2" fmla="*/ 177 w 177"/>
                <a:gd name="T3" fmla="*/ 0 h 109"/>
                <a:gd name="T4" fmla="*/ 177 w 177"/>
                <a:gd name="T5" fmla="*/ 109 h 109"/>
                <a:gd name="T6" fmla="*/ 139 w 177"/>
                <a:gd name="T7" fmla="*/ 109 h 109"/>
                <a:gd name="T8" fmla="*/ 128 w 177"/>
                <a:gd name="T9" fmla="*/ 109 h 109"/>
                <a:gd name="T10" fmla="*/ 109 w 177"/>
                <a:gd name="T11" fmla="*/ 109 h 109"/>
                <a:gd name="T12" fmla="*/ 0 w 177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109">
                  <a:moveTo>
                    <a:pt x="0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49" y="109"/>
                    <a:pt x="0" y="60"/>
                    <a:pt x="0" y="0"/>
                  </a:cubicBez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4" name="Group 7"/>
          <p:cNvGrpSpPr/>
          <p:nvPr/>
        </p:nvGrpSpPr>
        <p:grpSpPr>
          <a:xfrm>
            <a:off x="2346437" y="2490110"/>
            <a:ext cx="1013398" cy="728170"/>
            <a:chOff x="4530194" y="4285619"/>
            <a:chExt cx="382215" cy="532444"/>
          </a:xfrm>
        </p:grpSpPr>
        <p:sp>
          <p:nvSpPr>
            <p:cNvPr id="75" name="Rectangle 7"/>
            <p:cNvSpPr>
              <a:spLocks noChangeArrowheads="1"/>
            </p:cNvSpPr>
            <p:nvPr/>
          </p:nvSpPr>
          <p:spPr bwMode="auto">
            <a:xfrm>
              <a:off x="4530194" y="4285619"/>
              <a:ext cx="382215" cy="532444"/>
            </a:xfrm>
            <a:prstGeom prst="rect">
              <a:avLst/>
            </a:prstGeom>
            <a:solidFill>
              <a:srgbClr val="7DC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2010</a:t>
              </a:r>
              <a:endParaRPr kumimoji="0" 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" name="Rectangle 8"/>
            <p:cNvSpPr>
              <a:spLocks noChangeArrowheads="1"/>
            </p:cNvSpPr>
            <p:nvPr/>
          </p:nvSpPr>
          <p:spPr bwMode="auto">
            <a:xfrm>
              <a:off x="4530194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7" name="Group 10"/>
          <p:cNvGrpSpPr/>
          <p:nvPr/>
        </p:nvGrpSpPr>
        <p:grpSpPr>
          <a:xfrm>
            <a:off x="3359835" y="2490110"/>
            <a:ext cx="1423542" cy="728170"/>
            <a:chOff x="4912409" y="4285619"/>
            <a:chExt cx="382215" cy="532444"/>
          </a:xfrm>
        </p:grpSpPr>
        <p:sp>
          <p:nvSpPr>
            <p:cNvPr id="78" name="Rectangle 10"/>
            <p:cNvSpPr>
              <a:spLocks noChangeArrowheads="1"/>
            </p:cNvSpPr>
            <p:nvPr/>
          </p:nvSpPr>
          <p:spPr bwMode="auto">
            <a:xfrm>
              <a:off x="4912409" y="4285619"/>
              <a:ext cx="382215" cy="532444"/>
            </a:xfrm>
            <a:prstGeom prst="rect">
              <a:avLst/>
            </a:prstGeom>
            <a:solidFill>
              <a:srgbClr val="CCD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2011</a:t>
              </a:r>
              <a:endParaRPr kumimoji="0" 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" name="Rectangle 11"/>
            <p:cNvSpPr>
              <a:spLocks noChangeArrowheads="1"/>
            </p:cNvSpPr>
            <p:nvPr/>
          </p:nvSpPr>
          <p:spPr bwMode="auto">
            <a:xfrm>
              <a:off x="4912409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0" name="Group 13"/>
          <p:cNvGrpSpPr/>
          <p:nvPr/>
        </p:nvGrpSpPr>
        <p:grpSpPr>
          <a:xfrm>
            <a:off x="4783377" y="2490110"/>
            <a:ext cx="2091097" cy="728170"/>
            <a:chOff x="5294624" y="4285619"/>
            <a:chExt cx="383237" cy="532444"/>
          </a:xfrm>
        </p:grpSpPr>
        <p:sp>
          <p:nvSpPr>
            <p:cNvPr id="81" name="Rectangle 12"/>
            <p:cNvSpPr>
              <a:spLocks noChangeArrowheads="1"/>
            </p:cNvSpPr>
            <p:nvPr/>
          </p:nvSpPr>
          <p:spPr bwMode="auto">
            <a:xfrm>
              <a:off x="5294624" y="4285619"/>
              <a:ext cx="383237" cy="532444"/>
            </a:xfrm>
            <a:prstGeom prst="rect">
              <a:avLst/>
            </a:prstGeom>
            <a:solidFill>
              <a:srgbClr val="34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2012</a:t>
              </a:r>
              <a:endParaRPr kumimoji="0" 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" name="Rectangle 13"/>
            <p:cNvSpPr>
              <a:spLocks noChangeArrowheads="1"/>
            </p:cNvSpPr>
            <p:nvPr/>
          </p:nvSpPr>
          <p:spPr bwMode="auto">
            <a:xfrm>
              <a:off x="5294624" y="4552352"/>
              <a:ext cx="383237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3" name="Group 16"/>
          <p:cNvGrpSpPr/>
          <p:nvPr/>
        </p:nvGrpSpPr>
        <p:grpSpPr>
          <a:xfrm>
            <a:off x="6874474" y="2490110"/>
            <a:ext cx="1410231" cy="728170"/>
            <a:chOff x="5677862" y="4285619"/>
            <a:chExt cx="382215" cy="532444"/>
          </a:xfrm>
        </p:grpSpPr>
        <p:sp>
          <p:nvSpPr>
            <p:cNvPr id="84" name="Rectangle 14"/>
            <p:cNvSpPr>
              <a:spLocks noChangeArrowheads="1"/>
            </p:cNvSpPr>
            <p:nvPr/>
          </p:nvSpPr>
          <p:spPr bwMode="auto">
            <a:xfrm>
              <a:off x="5677862" y="4285619"/>
              <a:ext cx="382215" cy="532444"/>
            </a:xfrm>
            <a:prstGeom prst="rect">
              <a:avLst/>
            </a:prstGeom>
            <a:solidFill>
              <a:srgbClr val="A1C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2013</a:t>
              </a:r>
              <a:endParaRPr kumimoji="0" 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" name="Rectangle 15"/>
            <p:cNvSpPr>
              <a:spLocks noChangeArrowheads="1"/>
            </p:cNvSpPr>
            <p:nvPr/>
          </p:nvSpPr>
          <p:spPr bwMode="auto">
            <a:xfrm>
              <a:off x="5677862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6" name="Group 19"/>
          <p:cNvGrpSpPr/>
          <p:nvPr/>
        </p:nvGrpSpPr>
        <p:grpSpPr>
          <a:xfrm>
            <a:off x="8284705" y="2490110"/>
            <a:ext cx="1013398" cy="728170"/>
            <a:chOff x="6060077" y="4285619"/>
            <a:chExt cx="382215" cy="532444"/>
          </a:xfrm>
        </p:grpSpPr>
        <p:sp>
          <p:nvSpPr>
            <p:cNvPr id="87" name="Rectangle 16"/>
            <p:cNvSpPr>
              <a:spLocks noChangeArrowheads="1"/>
            </p:cNvSpPr>
            <p:nvPr/>
          </p:nvSpPr>
          <p:spPr bwMode="auto">
            <a:xfrm>
              <a:off x="6060077" y="4285619"/>
              <a:ext cx="382215" cy="532444"/>
            </a:xfrm>
            <a:prstGeom prst="rect">
              <a:avLst/>
            </a:prstGeom>
            <a:solidFill>
              <a:srgbClr val="34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rPr>
                <a:t>2019</a:t>
              </a:r>
              <a:endParaRPr kumimoji="0" 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" name="Rectangle 17"/>
            <p:cNvSpPr>
              <a:spLocks noChangeArrowheads="1"/>
            </p:cNvSpPr>
            <p:nvPr/>
          </p:nvSpPr>
          <p:spPr bwMode="auto">
            <a:xfrm>
              <a:off x="6060077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9" name="Group 22"/>
          <p:cNvGrpSpPr/>
          <p:nvPr/>
        </p:nvGrpSpPr>
        <p:grpSpPr>
          <a:xfrm>
            <a:off x="9298103" y="2490110"/>
            <a:ext cx="661734" cy="728170"/>
            <a:chOff x="7739063" y="3990975"/>
            <a:chExt cx="414338" cy="827088"/>
          </a:xfrm>
        </p:grpSpPr>
        <p:sp>
          <p:nvSpPr>
            <p:cNvPr id="90" name="Freeform 18"/>
            <p:cNvSpPr>
              <a:spLocks/>
            </p:cNvSpPr>
            <p:nvPr/>
          </p:nvSpPr>
          <p:spPr bwMode="auto">
            <a:xfrm>
              <a:off x="7739063" y="3990975"/>
              <a:ext cx="414338" cy="827088"/>
            </a:xfrm>
            <a:custGeom>
              <a:avLst/>
              <a:gdLst>
                <a:gd name="T0" fmla="*/ 261 w 261"/>
                <a:gd name="T1" fmla="*/ 261 h 521"/>
                <a:gd name="T2" fmla="*/ 0 w 261"/>
                <a:gd name="T3" fmla="*/ 0 h 521"/>
                <a:gd name="T4" fmla="*/ 0 w 261"/>
                <a:gd name="T5" fmla="*/ 521 h 521"/>
                <a:gd name="T6" fmla="*/ 261 w 261"/>
                <a:gd name="T7" fmla="*/ 26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521">
                  <a:moveTo>
                    <a:pt x="261" y="261"/>
                  </a:moveTo>
                  <a:lnTo>
                    <a:pt x="0" y="0"/>
                  </a:lnTo>
                  <a:lnTo>
                    <a:pt x="0" y="521"/>
                  </a:lnTo>
                  <a:lnTo>
                    <a:pt x="261" y="261"/>
                  </a:lnTo>
                  <a:close/>
                </a:path>
              </a:pathLst>
            </a:custGeom>
            <a:solidFill>
              <a:srgbClr val="ECA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8027988" y="4283075"/>
              <a:ext cx="125413" cy="242888"/>
            </a:xfrm>
            <a:custGeom>
              <a:avLst/>
              <a:gdLst>
                <a:gd name="T0" fmla="*/ 79 w 79"/>
                <a:gd name="T1" fmla="*/ 77 h 153"/>
                <a:gd name="T2" fmla="*/ 0 w 79"/>
                <a:gd name="T3" fmla="*/ 153 h 153"/>
                <a:gd name="T4" fmla="*/ 0 w 79"/>
                <a:gd name="T5" fmla="*/ 0 h 153"/>
                <a:gd name="T6" fmla="*/ 0 w 79"/>
                <a:gd name="T7" fmla="*/ 0 h 153"/>
                <a:gd name="T8" fmla="*/ 79 w 79"/>
                <a:gd name="T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53">
                  <a:moveTo>
                    <a:pt x="79" y="77"/>
                  </a:moveTo>
                  <a:lnTo>
                    <a:pt x="0" y="153"/>
                  </a:lnTo>
                  <a:lnTo>
                    <a:pt x="0" y="0"/>
                  </a:lnTo>
                  <a:lnTo>
                    <a:pt x="0" y="0"/>
                  </a:lnTo>
                  <a:lnTo>
                    <a:pt x="79" y="7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7739063" y="4405313"/>
              <a:ext cx="414338" cy="412750"/>
            </a:xfrm>
            <a:custGeom>
              <a:avLst/>
              <a:gdLst>
                <a:gd name="T0" fmla="*/ 261 w 261"/>
                <a:gd name="T1" fmla="*/ 0 h 260"/>
                <a:gd name="T2" fmla="*/ 0 w 261"/>
                <a:gd name="T3" fmla="*/ 260 h 260"/>
                <a:gd name="T4" fmla="*/ 0 w 261"/>
                <a:gd name="T5" fmla="*/ 0 h 260"/>
                <a:gd name="T6" fmla="*/ 261 w 261"/>
                <a:gd name="T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260">
                  <a:moveTo>
                    <a:pt x="261" y="0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3" name="Group 46"/>
          <p:cNvGrpSpPr/>
          <p:nvPr/>
        </p:nvGrpSpPr>
        <p:grpSpPr>
          <a:xfrm>
            <a:off x="7298550" y="3434093"/>
            <a:ext cx="551992" cy="816672"/>
            <a:chOff x="8747586" y="2732605"/>
            <a:chExt cx="551992" cy="816672"/>
          </a:xfrm>
        </p:grpSpPr>
        <p:cxnSp>
          <p:nvCxnSpPr>
            <p:cNvPr id="94" name="Straight Connector 47"/>
            <p:cNvCxnSpPr/>
            <p:nvPr/>
          </p:nvCxnSpPr>
          <p:spPr>
            <a:xfrm rot="10800000">
              <a:off x="9023583" y="2732605"/>
              <a:ext cx="0" cy="360191"/>
            </a:xfrm>
            <a:prstGeom prst="line">
              <a:avLst/>
            </a:prstGeom>
            <a:noFill/>
            <a:ln w="6350" cap="flat" cmpd="sng" algn="ctr">
              <a:solidFill>
                <a:srgbClr val="A1C65B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95" name="Oval 48"/>
            <p:cNvSpPr>
              <a:spLocks noChangeAspect="1"/>
            </p:cNvSpPr>
            <p:nvPr/>
          </p:nvSpPr>
          <p:spPr>
            <a:xfrm>
              <a:off x="8747586" y="2997285"/>
              <a:ext cx="551992" cy="551992"/>
            </a:xfrm>
            <a:prstGeom prst="ellipse">
              <a:avLst/>
            </a:prstGeom>
            <a:solidFill>
              <a:srgbClr val="A1C6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96" name="Text Placeholder 32"/>
          <p:cNvSpPr txBox="1">
            <a:spLocks/>
          </p:cNvSpPr>
          <p:nvPr/>
        </p:nvSpPr>
        <p:spPr>
          <a:xfrm>
            <a:off x="6806858" y="4753928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sp>
        <p:nvSpPr>
          <p:cNvPr id="97" name="Text Placeholder 33"/>
          <p:cNvSpPr txBox="1">
            <a:spLocks/>
          </p:cNvSpPr>
          <p:nvPr/>
        </p:nvSpPr>
        <p:spPr>
          <a:xfrm>
            <a:off x="6793597" y="4473751"/>
            <a:ext cx="1544522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d-ID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Large Production</a:t>
            </a:r>
            <a:endParaRPr lang="en-AU" sz="13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98" name="Group 51"/>
          <p:cNvGrpSpPr/>
          <p:nvPr/>
        </p:nvGrpSpPr>
        <p:grpSpPr>
          <a:xfrm>
            <a:off x="2530264" y="3441267"/>
            <a:ext cx="551992" cy="2174827"/>
            <a:chOff x="4048268" y="2732606"/>
            <a:chExt cx="551992" cy="2174827"/>
          </a:xfrm>
        </p:grpSpPr>
        <p:cxnSp>
          <p:nvCxnSpPr>
            <p:cNvPr id="99" name="Straight Connector 52"/>
            <p:cNvCxnSpPr/>
            <p:nvPr/>
          </p:nvCxnSpPr>
          <p:spPr>
            <a:xfrm flipV="1">
              <a:off x="4324265" y="2732606"/>
              <a:ext cx="0" cy="1848567"/>
            </a:xfrm>
            <a:prstGeom prst="line">
              <a:avLst/>
            </a:prstGeom>
            <a:noFill/>
            <a:ln w="6350" cap="flat" cmpd="sng" algn="ctr">
              <a:solidFill>
                <a:srgbClr val="7DC144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100" name="Oval 53"/>
            <p:cNvSpPr>
              <a:spLocks noChangeAspect="1"/>
            </p:cNvSpPr>
            <p:nvPr/>
          </p:nvSpPr>
          <p:spPr>
            <a:xfrm>
              <a:off x="4048268" y="4355441"/>
              <a:ext cx="551992" cy="551992"/>
            </a:xfrm>
            <a:prstGeom prst="ellipse">
              <a:avLst/>
            </a:prstGeom>
            <a:solidFill>
              <a:srgbClr val="7DC1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01" name="Text Placeholder 32"/>
          <p:cNvSpPr txBox="1">
            <a:spLocks/>
          </p:cNvSpPr>
          <p:nvPr/>
        </p:nvSpPr>
        <p:spPr>
          <a:xfrm>
            <a:off x="1848085" y="6119257"/>
            <a:ext cx="2010102" cy="79341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sp>
        <p:nvSpPr>
          <p:cNvPr id="102" name="Text Placeholder 33"/>
          <p:cNvSpPr txBox="1">
            <a:spLocks/>
          </p:cNvSpPr>
          <p:nvPr/>
        </p:nvSpPr>
        <p:spPr>
          <a:xfrm>
            <a:off x="1656581" y="5800759"/>
            <a:ext cx="2299358" cy="266726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d-ID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Software Acquisition</a:t>
            </a:r>
            <a:endParaRPr lang="en-AU" sz="13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103" name="Group 56"/>
          <p:cNvGrpSpPr/>
          <p:nvPr/>
        </p:nvGrpSpPr>
        <p:grpSpPr>
          <a:xfrm>
            <a:off x="3772677" y="3441266"/>
            <a:ext cx="551992" cy="816672"/>
            <a:chOff x="5757807" y="2732605"/>
            <a:chExt cx="551992" cy="816672"/>
          </a:xfrm>
        </p:grpSpPr>
        <p:cxnSp>
          <p:nvCxnSpPr>
            <p:cNvPr id="104" name="Straight Connector 57"/>
            <p:cNvCxnSpPr/>
            <p:nvPr/>
          </p:nvCxnSpPr>
          <p:spPr>
            <a:xfrm rot="10800000">
              <a:off x="6033804" y="2732605"/>
              <a:ext cx="0" cy="360191"/>
            </a:xfrm>
            <a:prstGeom prst="line">
              <a:avLst/>
            </a:prstGeom>
            <a:noFill/>
            <a:ln w="6350" cap="flat" cmpd="sng" algn="ctr">
              <a:solidFill>
                <a:srgbClr val="CCD861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105" name="Oval 58"/>
            <p:cNvSpPr>
              <a:spLocks noChangeAspect="1"/>
            </p:cNvSpPr>
            <p:nvPr/>
          </p:nvSpPr>
          <p:spPr>
            <a:xfrm>
              <a:off x="5757807" y="2997285"/>
              <a:ext cx="551992" cy="551992"/>
            </a:xfrm>
            <a:prstGeom prst="ellipse">
              <a:avLst/>
            </a:prstGeom>
            <a:solidFill>
              <a:srgbClr val="CCD86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06" name="Text Placeholder 32"/>
          <p:cNvSpPr txBox="1">
            <a:spLocks/>
          </p:cNvSpPr>
          <p:nvPr/>
        </p:nvSpPr>
        <p:spPr>
          <a:xfrm>
            <a:off x="3156497" y="4703970"/>
            <a:ext cx="1871649" cy="9872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sp>
        <p:nvSpPr>
          <p:cNvPr id="107" name="Text Placeholder 33"/>
          <p:cNvSpPr txBox="1">
            <a:spLocks/>
          </p:cNvSpPr>
          <p:nvPr/>
        </p:nvSpPr>
        <p:spPr>
          <a:xfrm>
            <a:off x="3267724" y="4480924"/>
            <a:ext cx="1544522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d-ID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Recruiting</a:t>
            </a:r>
            <a:endParaRPr lang="en-AU" sz="13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108" name="Group 66"/>
          <p:cNvGrpSpPr/>
          <p:nvPr/>
        </p:nvGrpSpPr>
        <p:grpSpPr>
          <a:xfrm>
            <a:off x="5520044" y="3441267"/>
            <a:ext cx="551992" cy="2174827"/>
            <a:chOff x="4048268" y="2732606"/>
            <a:chExt cx="551992" cy="2174827"/>
          </a:xfrm>
        </p:grpSpPr>
        <p:cxnSp>
          <p:nvCxnSpPr>
            <p:cNvPr id="109" name="Straight Connector 67"/>
            <p:cNvCxnSpPr/>
            <p:nvPr/>
          </p:nvCxnSpPr>
          <p:spPr>
            <a:xfrm flipV="1">
              <a:off x="4324265" y="2732606"/>
              <a:ext cx="0" cy="1848567"/>
            </a:xfrm>
            <a:prstGeom prst="line">
              <a:avLst/>
            </a:prstGeom>
            <a:noFill/>
            <a:ln w="6350" cap="flat" cmpd="sng" algn="ctr">
              <a:solidFill>
                <a:srgbClr val="34AB91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110" name="Oval 68"/>
            <p:cNvSpPr>
              <a:spLocks noChangeAspect="1"/>
            </p:cNvSpPr>
            <p:nvPr/>
          </p:nvSpPr>
          <p:spPr>
            <a:xfrm>
              <a:off x="4048268" y="4355441"/>
              <a:ext cx="551992" cy="551992"/>
            </a:xfrm>
            <a:prstGeom prst="ellipse">
              <a:avLst/>
            </a:prstGeom>
            <a:solidFill>
              <a:srgbClr val="34AB9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11" name="Text Placeholder 32"/>
          <p:cNvSpPr txBox="1">
            <a:spLocks/>
          </p:cNvSpPr>
          <p:nvPr/>
        </p:nvSpPr>
        <p:spPr>
          <a:xfrm>
            <a:off x="5028352" y="6119257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</p:txBody>
      </p:sp>
      <p:sp>
        <p:nvSpPr>
          <p:cNvPr id="112" name="Text Placeholder 33"/>
          <p:cNvSpPr txBox="1">
            <a:spLocks/>
          </p:cNvSpPr>
          <p:nvPr/>
        </p:nvSpPr>
        <p:spPr>
          <a:xfrm>
            <a:off x="5015091" y="5839080"/>
            <a:ext cx="1544522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d-ID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Design Concept</a:t>
            </a:r>
            <a:endParaRPr lang="en-AU" sz="13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113" name="Group 75"/>
          <p:cNvGrpSpPr/>
          <p:nvPr/>
        </p:nvGrpSpPr>
        <p:grpSpPr>
          <a:xfrm>
            <a:off x="8509822" y="3441267"/>
            <a:ext cx="551992" cy="2174827"/>
            <a:chOff x="7540429" y="2732606"/>
            <a:chExt cx="551992" cy="2174827"/>
          </a:xfrm>
        </p:grpSpPr>
        <p:cxnSp>
          <p:nvCxnSpPr>
            <p:cNvPr id="114" name="Straight Connector 76"/>
            <p:cNvCxnSpPr/>
            <p:nvPr/>
          </p:nvCxnSpPr>
          <p:spPr>
            <a:xfrm flipV="1">
              <a:off x="7816426" y="2732606"/>
              <a:ext cx="0" cy="1848567"/>
            </a:xfrm>
            <a:prstGeom prst="line">
              <a:avLst/>
            </a:prstGeom>
            <a:noFill/>
            <a:ln w="6350" cap="flat" cmpd="sng" algn="ctr">
              <a:solidFill>
                <a:srgbClr val="34AB91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115" name="Oval 77"/>
            <p:cNvSpPr>
              <a:spLocks noChangeAspect="1"/>
            </p:cNvSpPr>
            <p:nvPr/>
          </p:nvSpPr>
          <p:spPr>
            <a:xfrm>
              <a:off x="7540429" y="4355441"/>
              <a:ext cx="551992" cy="551992"/>
            </a:xfrm>
            <a:prstGeom prst="ellipse">
              <a:avLst/>
            </a:prstGeom>
            <a:solidFill>
              <a:srgbClr val="34AB9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16" name="Text Placeholder 32"/>
          <p:cNvSpPr txBox="1">
            <a:spLocks/>
          </p:cNvSpPr>
          <p:nvPr/>
        </p:nvSpPr>
        <p:spPr>
          <a:xfrm>
            <a:off x="8019095" y="6119257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7" name="Text Placeholder 32"/>
          <p:cNvSpPr txBox="1">
            <a:spLocks/>
          </p:cNvSpPr>
          <p:nvPr/>
        </p:nvSpPr>
        <p:spPr>
          <a:xfrm>
            <a:off x="8018132" y="6119257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8" name="Text Placeholder 33"/>
          <p:cNvSpPr txBox="1">
            <a:spLocks/>
          </p:cNvSpPr>
          <p:nvPr/>
        </p:nvSpPr>
        <p:spPr>
          <a:xfrm>
            <a:off x="8005834" y="5839080"/>
            <a:ext cx="1544522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d-ID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Large Sale</a:t>
            </a:r>
            <a:endParaRPr lang="en-AU" sz="1300" b="1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9" name="Shape 4428"/>
          <p:cNvSpPr/>
          <p:nvPr/>
        </p:nvSpPr>
        <p:spPr>
          <a:xfrm>
            <a:off x="2726232" y="5219411"/>
            <a:ext cx="174230" cy="240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5" h="21086" extrusionOk="0">
                <a:moveTo>
                  <a:pt x="21023" y="5250"/>
                </a:moveTo>
                <a:lnTo>
                  <a:pt x="7163" y="195"/>
                </a:lnTo>
                <a:cubicBezTo>
                  <a:pt x="5264" y="-514"/>
                  <a:pt x="1521" y="853"/>
                  <a:pt x="445" y="2057"/>
                </a:cubicBezTo>
                <a:cubicBezTo>
                  <a:pt x="-35" y="2595"/>
                  <a:pt x="0" y="2983"/>
                  <a:pt x="0" y="3203"/>
                </a:cubicBezTo>
                <a:lnTo>
                  <a:pt x="173" y="14619"/>
                </a:lnTo>
                <a:cubicBezTo>
                  <a:pt x="184" y="14862"/>
                  <a:pt x="614" y="15188"/>
                  <a:pt x="983" y="15348"/>
                </a:cubicBezTo>
                <a:cubicBezTo>
                  <a:pt x="1753" y="15682"/>
                  <a:pt x="13399" y="20826"/>
                  <a:pt x="13729" y="20972"/>
                </a:cubicBezTo>
                <a:cubicBezTo>
                  <a:pt x="13905" y="21051"/>
                  <a:pt x="14115" y="21086"/>
                  <a:pt x="14322" y="21086"/>
                </a:cubicBezTo>
                <a:cubicBezTo>
                  <a:pt x="14499" y="21086"/>
                  <a:pt x="14675" y="21058"/>
                  <a:pt x="14834" y="21002"/>
                </a:cubicBezTo>
                <a:cubicBezTo>
                  <a:pt x="15185" y="20881"/>
                  <a:pt x="15404" y="20645"/>
                  <a:pt x="15404" y="20388"/>
                </a:cubicBezTo>
                <a:lnTo>
                  <a:pt x="15404" y="8397"/>
                </a:lnTo>
                <a:cubicBezTo>
                  <a:pt x="15404" y="8148"/>
                  <a:pt x="15198" y="7917"/>
                  <a:pt x="14862" y="7792"/>
                </a:cubicBezTo>
                <a:lnTo>
                  <a:pt x="2263" y="2817"/>
                </a:lnTo>
                <a:cubicBezTo>
                  <a:pt x="2408" y="2620"/>
                  <a:pt x="2968" y="2205"/>
                  <a:pt x="3997" y="1825"/>
                </a:cubicBezTo>
                <a:cubicBezTo>
                  <a:pt x="5082" y="1422"/>
                  <a:pt x="5896" y="1574"/>
                  <a:pt x="6082" y="1625"/>
                </a:cubicBezTo>
                <a:cubicBezTo>
                  <a:pt x="6082" y="1625"/>
                  <a:pt x="18173" y="6203"/>
                  <a:pt x="18544" y="6339"/>
                </a:cubicBezTo>
                <a:cubicBezTo>
                  <a:pt x="18911" y="6476"/>
                  <a:pt x="18918" y="6495"/>
                  <a:pt x="18918" y="6729"/>
                </a:cubicBezTo>
                <a:cubicBezTo>
                  <a:pt x="18918" y="6961"/>
                  <a:pt x="18918" y="18107"/>
                  <a:pt x="18918" y="18107"/>
                </a:cubicBezTo>
                <a:cubicBezTo>
                  <a:pt x="18918" y="18674"/>
                  <a:pt x="19733" y="18906"/>
                  <a:pt x="20330" y="18906"/>
                </a:cubicBezTo>
                <a:cubicBezTo>
                  <a:pt x="20927" y="18906"/>
                  <a:pt x="21565" y="18493"/>
                  <a:pt x="21565" y="18107"/>
                </a:cubicBezTo>
                <a:lnTo>
                  <a:pt x="21565" y="5855"/>
                </a:lnTo>
                <a:cubicBezTo>
                  <a:pt x="21565" y="5605"/>
                  <a:pt x="21357" y="5375"/>
                  <a:pt x="21023" y="5250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inkin Sans 400 Regular"/>
              <a:ea typeface="Sinkin Sans 400 Regular"/>
              <a:cs typeface="+mn-ea"/>
              <a:sym typeface="+mn-lt"/>
            </a:endParaRPr>
          </a:p>
        </p:txBody>
      </p:sp>
      <p:sp>
        <p:nvSpPr>
          <p:cNvPr id="120" name="Shape 4425"/>
          <p:cNvSpPr/>
          <p:nvPr/>
        </p:nvSpPr>
        <p:spPr>
          <a:xfrm>
            <a:off x="3905987" y="3880104"/>
            <a:ext cx="267996" cy="203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4" h="21471" extrusionOk="0">
                <a:moveTo>
                  <a:pt x="18030" y="19454"/>
                </a:moveTo>
                <a:cubicBezTo>
                  <a:pt x="17963" y="19996"/>
                  <a:pt x="19394" y="20889"/>
                  <a:pt x="19531" y="19301"/>
                </a:cubicBezTo>
                <a:cubicBezTo>
                  <a:pt x="20145" y="12136"/>
                  <a:pt x="19088" y="10075"/>
                  <a:pt x="19088" y="10075"/>
                </a:cubicBezTo>
                <a:lnTo>
                  <a:pt x="17606" y="11177"/>
                </a:lnTo>
                <a:cubicBezTo>
                  <a:pt x="17606" y="11177"/>
                  <a:pt x="18863" y="12767"/>
                  <a:pt x="18030" y="19454"/>
                </a:cubicBezTo>
                <a:close/>
                <a:moveTo>
                  <a:pt x="20733" y="6972"/>
                </a:moveTo>
                <a:lnTo>
                  <a:pt x="11887" y="388"/>
                </a:lnTo>
                <a:cubicBezTo>
                  <a:pt x="11194" y="-129"/>
                  <a:pt x="10060" y="-129"/>
                  <a:pt x="9367" y="388"/>
                </a:cubicBezTo>
                <a:lnTo>
                  <a:pt x="519" y="6972"/>
                </a:lnTo>
                <a:cubicBezTo>
                  <a:pt x="-173" y="7489"/>
                  <a:pt x="-173" y="8333"/>
                  <a:pt x="519" y="8848"/>
                </a:cubicBezTo>
                <a:lnTo>
                  <a:pt x="9367" y="15434"/>
                </a:lnTo>
                <a:cubicBezTo>
                  <a:pt x="10060" y="15950"/>
                  <a:pt x="11194" y="15950"/>
                  <a:pt x="11887" y="15434"/>
                </a:cubicBezTo>
                <a:lnTo>
                  <a:pt x="17606" y="11177"/>
                </a:lnTo>
                <a:lnTo>
                  <a:pt x="11405" y="9246"/>
                </a:lnTo>
                <a:cubicBezTo>
                  <a:pt x="11166" y="9325"/>
                  <a:pt x="10902" y="9369"/>
                  <a:pt x="10627" y="9369"/>
                </a:cubicBezTo>
                <a:cubicBezTo>
                  <a:pt x="9510" y="9369"/>
                  <a:pt x="8604" y="8653"/>
                  <a:pt x="8604" y="7770"/>
                </a:cubicBezTo>
                <a:cubicBezTo>
                  <a:pt x="8604" y="6886"/>
                  <a:pt x="9510" y="6170"/>
                  <a:pt x="10627" y="6170"/>
                </a:cubicBezTo>
                <a:cubicBezTo>
                  <a:pt x="11495" y="6170"/>
                  <a:pt x="12232" y="6603"/>
                  <a:pt x="12520" y="7209"/>
                </a:cubicBezTo>
                <a:lnTo>
                  <a:pt x="19088" y="10075"/>
                </a:lnTo>
                <a:lnTo>
                  <a:pt x="20733" y="8848"/>
                </a:lnTo>
                <a:cubicBezTo>
                  <a:pt x="21427" y="8333"/>
                  <a:pt x="21427" y="7489"/>
                  <a:pt x="20733" y="6972"/>
                </a:cubicBezTo>
                <a:close/>
                <a:moveTo>
                  <a:pt x="3508" y="13898"/>
                </a:moveTo>
                <a:cubicBezTo>
                  <a:pt x="4002" y="16554"/>
                  <a:pt x="4628" y="17714"/>
                  <a:pt x="6720" y="18930"/>
                </a:cubicBezTo>
                <a:cubicBezTo>
                  <a:pt x="8812" y="20144"/>
                  <a:pt x="9807" y="21471"/>
                  <a:pt x="10627" y="21471"/>
                </a:cubicBezTo>
                <a:cubicBezTo>
                  <a:pt x="11447" y="21471"/>
                  <a:pt x="12378" y="20309"/>
                  <a:pt x="14470" y="19093"/>
                </a:cubicBezTo>
                <a:cubicBezTo>
                  <a:pt x="16562" y="17877"/>
                  <a:pt x="16004" y="17508"/>
                  <a:pt x="16497" y="14853"/>
                </a:cubicBezTo>
                <a:lnTo>
                  <a:pt x="10627" y="18646"/>
                </a:lnTo>
                <a:cubicBezTo>
                  <a:pt x="10627" y="18646"/>
                  <a:pt x="3508" y="13898"/>
                  <a:pt x="3508" y="13898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inkin Sans 400 Regular"/>
              <a:ea typeface="Sinkin Sans 400 Regular"/>
              <a:cs typeface="+mn-ea"/>
              <a:sym typeface="+mn-lt"/>
            </a:endParaRPr>
          </a:p>
        </p:txBody>
      </p:sp>
      <p:sp>
        <p:nvSpPr>
          <p:cNvPr id="121" name="Shape 4394"/>
          <p:cNvSpPr/>
          <p:nvPr/>
        </p:nvSpPr>
        <p:spPr>
          <a:xfrm>
            <a:off x="7432635" y="3842399"/>
            <a:ext cx="283822" cy="2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6" h="21176" extrusionOk="0">
                <a:moveTo>
                  <a:pt x="18635" y="2703"/>
                </a:moveTo>
                <a:lnTo>
                  <a:pt x="11841" y="15322"/>
                </a:lnTo>
                <a:lnTo>
                  <a:pt x="11150" y="9587"/>
                </a:lnTo>
                <a:cubicBezTo>
                  <a:pt x="11150" y="9587"/>
                  <a:pt x="18635" y="2703"/>
                  <a:pt x="18635" y="2703"/>
                </a:cubicBezTo>
                <a:close/>
                <a:moveTo>
                  <a:pt x="20880" y="297"/>
                </a:moveTo>
                <a:cubicBezTo>
                  <a:pt x="20158" y="-424"/>
                  <a:pt x="19471" y="257"/>
                  <a:pt x="17135" y="1379"/>
                </a:cubicBezTo>
                <a:cubicBezTo>
                  <a:pt x="10889" y="4382"/>
                  <a:pt x="0" y="10484"/>
                  <a:pt x="0" y="10484"/>
                </a:cubicBezTo>
                <a:lnTo>
                  <a:pt x="9356" y="11821"/>
                </a:lnTo>
                <a:lnTo>
                  <a:pt x="10692" y="21176"/>
                </a:lnTo>
                <a:cubicBezTo>
                  <a:pt x="10692" y="21176"/>
                  <a:pt x="16794" y="10288"/>
                  <a:pt x="19796" y="4041"/>
                </a:cubicBezTo>
                <a:cubicBezTo>
                  <a:pt x="20920" y="1706"/>
                  <a:pt x="21600" y="1018"/>
                  <a:pt x="20880" y="297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inkin Sans 400 Regular"/>
              <a:ea typeface="Sinkin Sans 400 Regular"/>
              <a:cs typeface="+mn-ea"/>
              <a:sym typeface="+mn-lt"/>
            </a:endParaRPr>
          </a:p>
        </p:txBody>
      </p:sp>
      <p:grpSp>
        <p:nvGrpSpPr>
          <p:cNvPr id="122" name="Group 65"/>
          <p:cNvGrpSpPr/>
          <p:nvPr/>
        </p:nvGrpSpPr>
        <p:grpSpPr>
          <a:xfrm>
            <a:off x="5647144" y="5248694"/>
            <a:ext cx="280415" cy="248635"/>
            <a:chOff x="5888038" y="1852613"/>
            <a:chExt cx="476250" cy="422276"/>
          </a:xfrm>
          <a:solidFill>
            <a:sysClr val="window" lastClr="FFFFFF"/>
          </a:solidFill>
        </p:grpSpPr>
        <p:sp>
          <p:nvSpPr>
            <p:cNvPr id="123" name="Rectangle 246"/>
            <p:cNvSpPr>
              <a:spLocks noChangeArrowheads="1"/>
            </p:cNvSpPr>
            <p:nvPr/>
          </p:nvSpPr>
          <p:spPr bwMode="auto">
            <a:xfrm>
              <a:off x="6126163" y="2046288"/>
              <a:ext cx="107950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4" name="Freeform 247"/>
            <p:cNvSpPr>
              <a:spLocks/>
            </p:cNvSpPr>
            <p:nvPr/>
          </p:nvSpPr>
          <p:spPr bwMode="auto">
            <a:xfrm>
              <a:off x="6011863" y="1952626"/>
              <a:ext cx="87313" cy="65088"/>
            </a:xfrm>
            <a:custGeom>
              <a:avLst/>
              <a:gdLst>
                <a:gd name="T0" fmla="*/ 55 w 55"/>
                <a:gd name="T1" fmla="*/ 0 h 41"/>
                <a:gd name="T2" fmla="*/ 0 w 55"/>
                <a:gd name="T3" fmla="*/ 0 h 41"/>
                <a:gd name="T4" fmla="*/ 5 w 55"/>
                <a:gd name="T5" fmla="*/ 41 h 41"/>
                <a:gd name="T6" fmla="*/ 55 w 55"/>
                <a:gd name="T7" fmla="*/ 41 h 41"/>
                <a:gd name="T8" fmla="*/ 55 w 55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41">
                  <a:moveTo>
                    <a:pt x="55" y="0"/>
                  </a:moveTo>
                  <a:lnTo>
                    <a:pt x="0" y="0"/>
                  </a:lnTo>
                  <a:lnTo>
                    <a:pt x="5" y="41"/>
                  </a:lnTo>
                  <a:lnTo>
                    <a:pt x="55" y="41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5" name="Freeform 248"/>
            <p:cNvSpPr>
              <a:spLocks/>
            </p:cNvSpPr>
            <p:nvPr/>
          </p:nvSpPr>
          <p:spPr bwMode="auto">
            <a:xfrm>
              <a:off x="6021388" y="2046288"/>
              <a:ext cx="77788" cy="55563"/>
            </a:xfrm>
            <a:custGeom>
              <a:avLst/>
              <a:gdLst>
                <a:gd name="T0" fmla="*/ 49 w 49"/>
                <a:gd name="T1" fmla="*/ 35 h 35"/>
                <a:gd name="T2" fmla="*/ 49 w 49"/>
                <a:gd name="T3" fmla="*/ 0 h 35"/>
                <a:gd name="T4" fmla="*/ 0 w 49"/>
                <a:gd name="T5" fmla="*/ 0 h 35"/>
                <a:gd name="T6" fmla="*/ 4 w 49"/>
                <a:gd name="T7" fmla="*/ 35 h 35"/>
                <a:gd name="T8" fmla="*/ 49 w 49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49" y="35"/>
                  </a:moveTo>
                  <a:lnTo>
                    <a:pt x="49" y="0"/>
                  </a:lnTo>
                  <a:lnTo>
                    <a:pt x="0" y="0"/>
                  </a:lnTo>
                  <a:lnTo>
                    <a:pt x="4" y="35"/>
                  </a:lnTo>
                  <a:lnTo>
                    <a:pt x="4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6" name="Freeform 249"/>
            <p:cNvSpPr>
              <a:spLocks/>
            </p:cNvSpPr>
            <p:nvPr/>
          </p:nvSpPr>
          <p:spPr bwMode="auto">
            <a:xfrm>
              <a:off x="6003925" y="1866901"/>
              <a:ext cx="95250" cy="55563"/>
            </a:xfrm>
            <a:custGeom>
              <a:avLst/>
              <a:gdLst>
                <a:gd name="T0" fmla="*/ 60 w 60"/>
                <a:gd name="T1" fmla="*/ 0 h 35"/>
                <a:gd name="T2" fmla="*/ 0 w 60"/>
                <a:gd name="T3" fmla="*/ 0 h 35"/>
                <a:gd name="T4" fmla="*/ 3 w 60"/>
                <a:gd name="T5" fmla="*/ 35 h 35"/>
                <a:gd name="T6" fmla="*/ 60 w 60"/>
                <a:gd name="T7" fmla="*/ 35 h 35"/>
                <a:gd name="T8" fmla="*/ 60 w 6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5">
                  <a:moveTo>
                    <a:pt x="60" y="0"/>
                  </a:moveTo>
                  <a:lnTo>
                    <a:pt x="0" y="0"/>
                  </a:lnTo>
                  <a:lnTo>
                    <a:pt x="3" y="35"/>
                  </a:lnTo>
                  <a:lnTo>
                    <a:pt x="60" y="35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7" name="Freeform 250"/>
            <p:cNvSpPr>
              <a:spLocks/>
            </p:cNvSpPr>
            <p:nvPr/>
          </p:nvSpPr>
          <p:spPr bwMode="auto">
            <a:xfrm>
              <a:off x="6261100" y="2046288"/>
              <a:ext cx="68263" cy="55563"/>
            </a:xfrm>
            <a:custGeom>
              <a:avLst/>
              <a:gdLst>
                <a:gd name="T0" fmla="*/ 0 w 43"/>
                <a:gd name="T1" fmla="*/ 35 h 35"/>
                <a:gd name="T2" fmla="*/ 37 w 43"/>
                <a:gd name="T3" fmla="*/ 35 h 35"/>
                <a:gd name="T4" fmla="*/ 43 w 43"/>
                <a:gd name="T5" fmla="*/ 0 h 35"/>
                <a:gd name="T6" fmla="*/ 0 w 43"/>
                <a:gd name="T7" fmla="*/ 0 h 35"/>
                <a:gd name="T8" fmla="*/ 0 w 4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5">
                  <a:moveTo>
                    <a:pt x="0" y="35"/>
                  </a:moveTo>
                  <a:lnTo>
                    <a:pt x="37" y="35"/>
                  </a:lnTo>
                  <a:lnTo>
                    <a:pt x="43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8" name="Rectangle 251"/>
            <p:cNvSpPr>
              <a:spLocks noChangeArrowheads="1"/>
            </p:cNvSpPr>
            <p:nvPr/>
          </p:nvSpPr>
          <p:spPr bwMode="auto">
            <a:xfrm>
              <a:off x="6126163" y="1866901"/>
              <a:ext cx="107950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9" name="Rectangle 252"/>
            <p:cNvSpPr>
              <a:spLocks noChangeArrowheads="1"/>
            </p:cNvSpPr>
            <p:nvPr/>
          </p:nvSpPr>
          <p:spPr bwMode="auto">
            <a:xfrm>
              <a:off x="6126163" y="1952626"/>
              <a:ext cx="107950" cy="65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0" name="Freeform 253"/>
            <p:cNvSpPr>
              <a:spLocks/>
            </p:cNvSpPr>
            <p:nvPr/>
          </p:nvSpPr>
          <p:spPr bwMode="auto">
            <a:xfrm>
              <a:off x="6261100" y="1866901"/>
              <a:ext cx="103188" cy="55563"/>
            </a:xfrm>
            <a:custGeom>
              <a:avLst/>
              <a:gdLst>
                <a:gd name="T0" fmla="*/ 0 w 65"/>
                <a:gd name="T1" fmla="*/ 35 h 35"/>
                <a:gd name="T2" fmla="*/ 58 w 65"/>
                <a:gd name="T3" fmla="*/ 35 h 35"/>
                <a:gd name="T4" fmla="*/ 65 w 65"/>
                <a:gd name="T5" fmla="*/ 0 h 35"/>
                <a:gd name="T6" fmla="*/ 0 w 65"/>
                <a:gd name="T7" fmla="*/ 0 h 35"/>
                <a:gd name="T8" fmla="*/ 0 w 6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5">
                  <a:moveTo>
                    <a:pt x="0" y="35"/>
                  </a:moveTo>
                  <a:lnTo>
                    <a:pt x="58" y="3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1" name="Freeform 254"/>
            <p:cNvSpPr>
              <a:spLocks/>
            </p:cNvSpPr>
            <p:nvPr/>
          </p:nvSpPr>
          <p:spPr bwMode="auto">
            <a:xfrm>
              <a:off x="6261100" y="1952626"/>
              <a:ext cx="87313" cy="65088"/>
            </a:xfrm>
            <a:custGeom>
              <a:avLst/>
              <a:gdLst>
                <a:gd name="T0" fmla="*/ 0 w 55"/>
                <a:gd name="T1" fmla="*/ 41 h 41"/>
                <a:gd name="T2" fmla="*/ 47 w 55"/>
                <a:gd name="T3" fmla="*/ 41 h 41"/>
                <a:gd name="T4" fmla="*/ 55 w 55"/>
                <a:gd name="T5" fmla="*/ 0 h 41"/>
                <a:gd name="T6" fmla="*/ 0 w 55"/>
                <a:gd name="T7" fmla="*/ 0 h 41"/>
                <a:gd name="T8" fmla="*/ 0 w 55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41">
                  <a:moveTo>
                    <a:pt x="0" y="41"/>
                  </a:moveTo>
                  <a:lnTo>
                    <a:pt x="47" y="41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2" name="Freeform 255"/>
            <p:cNvSpPr>
              <a:spLocks/>
            </p:cNvSpPr>
            <p:nvPr/>
          </p:nvSpPr>
          <p:spPr bwMode="auto">
            <a:xfrm>
              <a:off x="5888038" y="1852613"/>
              <a:ext cx="431800" cy="306388"/>
            </a:xfrm>
            <a:custGeom>
              <a:avLst/>
              <a:gdLst>
                <a:gd name="T0" fmla="*/ 54 w 272"/>
                <a:gd name="T1" fmla="*/ 0 h 193"/>
                <a:gd name="T2" fmla="*/ 0 w 272"/>
                <a:gd name="T3" fmla="*/ 0 h 193"/>
                <a:gd name="T4" fmla="*/ 0 w 272"/>
                <a:gd name="T5" fmla="*/ 18 h 193"/>
                <a:gd name="T6" fmla="*/ 38 w 272"/>
                <a:gd name="T7" fmla="*/ 18 h 193"/>
                <a:gd name="T8" fmla="*/ 53 w 272"/>
                <a:gd name="T9" fmla="*/ 193 h 193"/>
                <a:gd name="T10" fmla="*/ 272 w 272"/>
                <a:gd name="T11" fmla="*/ 193 h 193"/>
                <a:gd name="T12" fmla="*/ 272 w 272"/>
                <a:gd name="T13" fmla="*/ 176 h 193"/>
                <a:gd name="T14" fmla="*/ 69 w 272"/>
                <a:gd name="T15" fmla="*/ 176 h 193"/>
                <a:gd name="T16" fmla="*/ 54 w 272"/>
                <a:gd name="T1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93">
                  <a:moveTo>
                    <a:pt x="54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38" y="18"/>
                  </a:lnTo>
                  <a:lnTo>
                    <a:pt x="53" y="193"/>
                  </a:lnTo>
                  <a:lnTo>
                    <a:pt x="272" y="193"/>
                  </a:lnTo>
                  <a:lnTo>
                    <a:pt x="272" y="176"/>
                  </a:lnTo>
                  <a:lnTo>
                    <a:pt x="69" y="176"/>
                  </a:lnTo>
                  <a:lnTo>
                    <a:pt x="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3" name="Oval 256"/>
            <p:cNvSpPr>
              <a:spLocks noChangeArrowheads="1"/>
            </p:cNvSpPr>
            <p:nvPr/>
          </p:nvSpPr>
          <p:spPr bwMode="auto">
            <a:xfrm>
              <a:off x="5972175" y="2187576"/>
              <a:ext cx="87313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4" name="Oval 257"/>
            <p:cNvSpPr>
              <a:spLocks noChangeArrowheads="1"/>
            </p:cNvSpPr>
            <p:nvPr/>
          </p:nvSpPr>
          <p:spPr bwMode="auto">
            <a:xfrm>
              <a:off x="6224588" y="2187576"/>
              <a:ext cx="87313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35" name="Group 89"/>
          <p:cNvGrpSpPr/>
          <p:nvPr/>
        </p:nvGrpSpPr>
        <p:grpSpPr>
          <a:xfrm>
            <a:off x="8654832" y="5211018"/>
            <a:ext cx="261973" cy="257547"/>
            <a:chOff x="4749800" y="4251325"/>
            <a:chExt cx="469900" cy="461962"/>
          </a:xfrm>
          <a:solidFill>
            <a:sysClr val="window" lastClr="FFFFFF"/>
          </a:solidFill>
        </p:grpSpPr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4768850" y="4479925"/>
              <a:ext cx="430212" cy="233362"/>
            </a:xfrm>
            <a:custGeom>
              <a:avLst/>
              <a:gdLst>
                <a:gd name="T0" fmla="*/ 271 w 271"/>
                <a:gd name="T1" fmla="*/ 0 h 147"/>
                <a:gd name="T2" fmla="*/ 216 w 271"/>
                <a:gd name="T3" fmla="*/ 0 h 147"/>
                <a:gd name="T4" fmla="*/ 260 w 271"/>
                <a:gd name="T5" fmla="*/ 74 h 147"/>
                <a:gd name="T6" fmla="*/ 217 w 271"/>
                <a:gd name="T7" fmla="*/ 69 h 147"/>
                <a:gd name="T8" fmla="*/ 201 w 271"/>
                <a:gd name="T9" fmla="*/ 109 h 147"/>
                <a:gd name="T10" fmla="*/ 138 w 271"/>
                <a:gd name="T11" fmla="*/ 13 h 147"/>
                <a:gd name="T12" fmla="*/ 76 w 271"/>
                <a:gd name="T13" fmla="*/ 109 h 147"/>
                <a:gd name="T14" fmla="*/ 59 w 271"/>
                <a:gd name="T15" fmla="*/ 69 h 147"/>
                <a:gd name="T16" fmla="*/ 17 w 271"/>
                <a:gd name="T17" fmla="*/ 74 h 147"/>
                <a:gd name="T18" fmla="*/ 61 w 271"/>
                <a:gd name="T19" fmla="*/ 0 h 147"/>
                <a:gd name="T20" fmla="*/ 0 w 271"/>
                <a:gd name="T21" fmla="*/ 0 h 147"/>
                <a:gd name="T22" fmla="*/ 0 w 271"/>
                <a:gd name="T23" fmla="*/ 147 h 147"/>
                <a:gd name="T24" fmla="*/ 271 w 271"/>
                <a:gd name="T25" fmla="*/ 147 h 147"/>
                <a:gd name="T26" fmla="*/ 271 w 271"/>
                <a:gd name="T2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147">
                  <a:moveTo>
                    <a:pt x="271" y="0"/>
                  </a:moveTo>
                  <a:lnTo>
                    <a:pt x="216" y="0"/>
                  </a:lnTo>
                  <a:lnTo>
                    <a:pt x="260" y="74"/>
                  </a:lnTo>
                  <a:lnTo>
                    <a:pt x="217" y="69"/>
                  </a:lnTo>
                  <a:lnTo>
                    <a:pt x="201" y="109"/>
                  </a:lnTo>
                  <a:lnTo>
                    <a:pt x="138" y="13"/>
                  </a:lnTo>
                  <a:lnTo>
                    <a:pt x="76" y="109"/>
                  </a:lnTo>
                  <a:lnTo>
                    <a:pt x="59" y="69"/>
                  </a:lnTo>
                  <a:lnTo>
                    <a:pt x="17" y="74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147"/>
                  </a:lnTo>
                  <a:lnTo>
                    <a:pt x="271" y="147"/>
                  </a:lnTo>
                  <a:lnTo>
                    <a:pt x="2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7" name="Freeform 137"/>
            <p:cNvSpPr>
              <a:spLocks noEditPoints="1"/>
            </p:cNvSpPr>
            <p:nvPr/>
          </p:nvSpPr>
          <p:spPr bwMode="auto">
            <a:xfrm>
              <a:off x="4749800" y="4251325"/>
              <a:ext cx="469900" cy="214312"/>
            </a:xfrm>
            <a:custGeom>
              <a:avLst/>
              <a:gdLst>
                <a:gd name="T0" fmla="*/ 0 w 231"/>
                <a:gd name="T1" fmla="*/ 105 h 105"/>
                <a:gd name="T2" fmla="*/ 3 w 231"/>
                <a:gd name="T3" fmla="*/ 105 h 105"/>
                <a:gd name="T4" fmla="*/ 6 w 231"/>
                <a:gd name="T5" fmla="*/ 105 h 105"/>
                <a:gd name="T6" fmla="*/ 10 w 231"/>
                <a:gd name="T7" fmla="*/ 105 h 105"/>
                <a:gd name="T8" fmla="*/ 221 w 231"/>
                <a:gd name="T9" fmla="*/ 105 h 105"/>
                <a:gd name="T10" fmla="*/ 225 w 231"/>
                <a:gd name="T11" fmla="*/ 105 h 105"/>
                <a:gd name="T12" fmla="*/ 228 w 231"/>
                <a:gd name="T13" fmla="*/ 105 h 105"/>
                <a:gd name="T14" fmla="*/ 231 w 231"/>
                <a:gd name="T15" fmla="*/ 105 h 105"/>
                <a:gd name="T16" fmla="*/ 231 w 231"/>
                <a:gd name="T17" fmla="*/ 46 h 105"/>
                <a:gd name="T18" fmla="*/ 176 w 231"/>
                <a:gd name="T19" fmla="*/ 46 h 105"/>
                <a:gd name="T20" fmla="*/ 184 w 231"/>
                <a:gd name="T21" fmla="*/ 42 h 105"/>
                <a:gd name="T22" fmla="*/ 210 w 231"/>
                <a:gd name="T23" fmla="*/ 5 h 105"/>
                <a:gd name="T24" fmla="*/ 196 w 231"/>
                <a:gd name="T25" fmla="*/ 0 h 105"/>
                <a:gd name="T26" fmla="*/ 183 w 231"/>
                <a:gd name="T27" fmla="*/ 1 h 105"/>
                <a:gd name="T28" fmla="*/ 158 w 231"/>
                <a:gd name="T29" fmla="*/ 9 h 105"/>
                <a:gd name="T30" fmla="*/ 117 w 231"/>
                <a:gd name="T31" fmla="*/ 44 h 105"/>
                <a:gd name="T32" fmla="*/ 116 w 231"/>
                <a:gd name="T33" fmla="*/ 45 h 105"/>
                <a:gd name="T34" fmla="*/ 116 w 231"/>
                <a:gd name="T35" fmla="*/ 44 h 105"/>
                <a:gd name="T36" fmla="*/ 74 w 231"/>
                <a:gd name="T37" fmla="*/ 9 h 105"/>
                <a:gd name="T38" fmla="*/ 50 w 231"/>
                <a:gd name="T39" fmla="*/ 1 h 105"/>
                <a:gd name="T40" fmla="*/ 37 w 231"/>
                <a:gd name="T41" fmla="*/ 0 h 105"/>
                <a:gd name="T42" fmla="*/ 23 w 231"/>
                <a:gd name="T43" fmla="*/ 5 h 105"/>
                <a:gd name="T44" fmla="*/ 48 w 231"/>
                <a:gd name="T45" fmla="*/ 42 h 105"/>
                <a:gd name="T46" fmla="*/ 57 w 231"/>
                <a:gd name="T47" fmla="*/ 46 h 105"/>
                <a:gd name="T48" fmla="*/ 0 w 231"/>
                <a:gd name="T49" fmla="*/ 46 h 105"/>
                <a:gd name="T50" fmla="*/ 0 w 231"/>
                <a:gd name="T51" fmla="*/ 105 h 105"/>
                <a:gd name="T52" fmla="*/ 159 w 231"/>
                <a:gd name="T53" fmla="*/ 25 h 105"/>
                <a:gd name="T54" fmla="*/ 193 w 231"/>
                <a:gd name="T55" fmla="*/ 14 h 105"/>
                <a:gd name="T56" fmla="*/ 196 w 231"/>
                <a:gd name="T57" fmla="*/ 14 h 105"/>
                <a:gd name="T58" fmla="*/ 192 w 231"/>
                <a:gd name="T59" fmla="*/ 21 h 105"/>
                <a:gd name="T60" fmla="*/ 184 w 231"/>
                <a:gd name="T61" fmla="*/ 26 h 105"/>
                <a:gd name="T62" fmla="*/ 165 w 231"/>
                <a:gd name="T63" fmla="*/ 35 h 105"/>
                <a:gd name="T64" fmla="*/ 138 w 231"/>
                <a:gd name="T65" fmla="*/ 41 h 105"/>
                <a:gd name="T66" fmla="*/ 159 w 231"/>
                <a:gd name="T67" fmla="*/ 25 h 105"/>
                <a:gd name="T68" fmla="*/ 49 w 231"/>
                <a:gd name="T69" fmla="*/ 26 h 105"/>
                <a:gd name="T70" fmla="*/ 40 w 231"/>
                <a:gd name="T71" fmla="*/ 21 h 105"/>
                <a:gd name="T72" fmla="*/ 36 w 231"/>
                <a:gd name="T73" fmla="*/ 14 h 105"/>
                <a:gd name="T74" fmla="*/ 39 w 231"/>
                <a:gd name="T75" fmla="*/ 14 h 105"/>
                <a:gd name="T76" fmla="*/ 73 w 231"/>
                <a:gd name="T77" fmla="*/ 25 h 105"/>
                <a:gd name="T78" fmla="*/ 94 w 231"/>
                <a:gd name="T79" fmla="*/ 41 h 105"/>
                <a:gd name="T80" fmla="*/ 68 w 231"/>
                <a:gd name="T81" fmla="*/ 35 h 105"/>
                <a:gd name="T82" fmla="*/ 49 w 231"/>
                <a:gd name="T83" fmla="*/ 2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05">
                  <a:moveTo>
                    <a:pt x="0" y="105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5" y="105"/>
                    <a:pt x="225" y="105"/>
                    <a:pt x="225" y="105"/>
                  </a:cubicBezTo>
                  <a:cubicBezTo>
                    <a:pt x="228" y="105"/>
                    <a:pt x="228" y="105"/>
                    <a:pt x="228" y="105"/>
                  </a:cubicBezTo>
                  <a:cubicBezTo>
                    <a:pt x="231" y="105"/>
                    <a:pt x="231" y="105"/>
                    <a:pt x="231" y="105"/>
                  </a:cubicBezTo>
                  <a:cubicBezTo>
                    <a:pt x="231" y="46"/>
                    <a:pt x="231" y="46"/>
                    <a:pt x="231" y="46"/>
                  </a:cubicBezTo>
                  <a:cubicBezTo>
                    <a:pt x="176" y="46"/>
                    <a:pt x="176" y="46"/>
                    <a:pt x="176" y="46"/>
                  </a:cubicBezTo>
                  <a:cubicBezTo>
                    <a:pt x="179" y="45"/>
                    <a:pt x="181" y="44"/>
                    <a:pt x="184" y="42"/>
                  </a:cubicBezTo>
                  <a:cubicBezTo>
                    <a:pt x="197" y="36"/>
                    <a:pt x="225" y="23"/>
                    <a:pt x="210" y="5"/>
                  </a:cubicBezTo>
                  <a:cubicBezTo>
                    <a:pt x="206" y="1"/>
                    <a:pt x="201" y="0"/>
                    <a:pt x="196" y="0"/>
                  </a:cubicBezTo>
                  <a:cubicBezTo>
                    <a:pt x="191" y="0"/>
                    <a:pt x="186" y="1"/>
                    <a:pt x="183" y="1"/>
                  </a:cubicBezTo>
                  <a:cubicBezTo>
                    <a:pt x="174" y="3"/>
                    <a:pt x="166" y="6"/>
                    <a:pt x="158" y="9"/>
                  </a:cubicBezTo>
                  <a:cubicBezTo>
                    <a:pt x="141" y="17"/>
                    <a:pt x="127" y="29"/>
                    <a:pt x="117" y="44"/>
                  </a:cubicBezTo>
                  <a:cubicBezTo>
                    <a:pt x="117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4"/>
                  </a:cubicBezTo>
                  <a:cubicBezTo>
                    <a:pt x="105" y="29"/>
                    <a:pt x="91" y="17"/>
                    <a:pt x="74" y="9"/>
                  </a:cubicBezTo>
                  <a:cubicBezTo>
                    <a:pt x="67" y="6"/>
                    <a:pt x="58" y="3"/>
                    <a:pt x="50" y="1"/>
                  </a:cubicBezTo>
                  <a:cubicBezTo>
                    <a:pt x="46" y="1"/>
                    <a:pt x="41" y="0"/>
                    <a:pt x="37" y="0"/>
                  </a:cubicBezTo>
                  <a:cubicBezTo>
                    <a:pt x="31" y="0"/>
                    <a:pt x="26" y="1"/>
                    <a:pt x="23" y="5"/>
                  </a:cubicBezTo>
                  <a:cubicBezTo>
                    <a:pt x="7" y="23"/>
                    <a:pt x="35" y="36"/>
                    <a:pt x="48" y="42"/>
                  </a:cubicBezTo>
                  <a:cubicBezTo>
                    <a:pt x="51" y="44"/>
                    <a:pt x="54" y="45"/>
                    <a:pt x="57" y="46"/>
                  </a:cubicBezTo>
                  <a:cubicBezTo>
                    <a:pt x="0" y="46"/>
                    <a:pt x="0" y="46"/>
                    <a:pt x="0" y="46"/>
                  </a:cubicBezTo>
                  <a:lnTo>
                    <a:pt x="0" y="105"/>
                  </a:lnTo>
                  <a:close/>
                  <a:moveTo>
                    <a:pt x="159" y="25"/>
                  </a:moveTo>
                  <a:cubicBezTo>
                    <a:pt x="169" y="20"/>
                    <a:pt x="182" y="14"/>
                    <a:pt x="193" y="14"/>
                  </a:cubicBezTo>
                  <a:cubicBezTo>
                    <a:pt x="194" y="14"/>
                    <a:pt x="195" y="14"/>
                    <a:pt x="196" y="14"/>
                  </a:cubicBezTo>
                  <a:cubicBezTo>
                    <a:pt x="203" y="15"/>
                    <a:pt x="194" y="20"/>
                    <a:pt x="192" y="21"/>
                  </a:cubicBezTo>
                  <a:cubicBezTo>
                    <a:pt x="189" y="23"/>
                    <a:pt x="187" y="25"/>
                    <a:pt x="184" y="26"/>
                  </a:cubicBezTo>
                  <a:cubicBezTo>
                    <a:pt x="177" y="30"/>
                    <a:pt x="171" y="33"/>
                    <a:pt x="165" y="35"/>
                  </a:cubicBezTo>
                  <a:cubicBezTo>
                    <a:pt x="156" y="38"/>
                    <a:pt x="147" y="40"/>
                    <a:pt x="138" y="41"/>
                  </a:cubicBezTo>
                  <a:cubicBezTo>
                    <a:pt x="144" y="35"/>
                    <a:pt x="152" y="29"/>
                    <a:pt x="159" y="25"/>
                  </a:cubicBezTo>
                  <a:close/>
                  <a:moveTo>
                    <a:pt x="49" y="26"/>
                  </a:moveTo>
                  <a:cubicBezTo>
                    <a:pt x="46" y="25"/>
                    <a:pt x="43" y="23"/>
                    <a:pt x="40" y="21"/>
                  </a:cubicBezTo>
                  <a:cubicBezTo>
                    <a:pt x="38" y="20"/>
                    <a:pt x="29" y="15"/>
                    <a:pt x="36" y="14"/>
                  </a:cubicBezTo>
                  <a:cubicBezTo>
                    <a:pt x="37" y="14"/>
                    <a:pt x="38" y="14"/>
                    <a:pt x="39" y="14"/>
                  </a:cubicBezTo>
                  <a:cubicBezTo>
                    <a:pt x="51" y="14"/>
                    <a:pt x="63" y="20"/>
                    <a:pt x="73" y="25"/>
                  </a:cubicBezTo>
                  <a:cubicBezTo>
                    <a:pt x="81" y="29"/>
                    <a:pt x="88" y="35"/>
                    <a:pt x="94" y="41"/>
                  </a:cubicBezTo>
                  <a:cubicBezTo>
                    <a:pt x="85" y="40"/>
                    <a:pt x="76" y="38"/>
                    <a:pt x="68" y="35"/>
                  </a:cubicBezTo>
                  <a:cubicBezTo>
                    <a:pt x="61" y="33"/>
                    <a:pt x="55" y="30"/>
                    <a:pt x="4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101" grpId="0"/>
      <p:bldP spid="102" grpId="0"/>
      <p:bldP spid="106" grpId="0"/>
      <p:bldP spid="107" grpId="0"/>
      <p:bldP spid="111" grpId="0"/>
      <p:bldP spid="112" grpId="0"/>
      <p:bldP spid="117" grpId="0"/>
      <p:bldP spid="118" grpId="0"/>
      <p:bldP spid="119" grpId="0" animBg="1"/>
      <p:bldP spid="120" grpId="0" animBg="1"/>
      <p:bldP spid="1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16"/>
          <p:cNvGrpSpPr/>
          <p:nvPr/>
        </p:nvGrpSpPr>
        <p:grpSpPr>
          <a:xfrm>
            <a:off x="4662837" y="2799907"/>
            <a:ext cx="2022667" cy="3896738"/>
            <a:chOff x="5084746" y="1980098"/>
            <a:chExt cx="2022667" cy="3896738"/>
          </a:xfrm>
        </p:grpSpPr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5445521" y="4484852"/>
              <a:ext cx="1303004" cy="563544"/>
            </a:xfrm>
            <a:custGeom>
              <a:avLst/>
              <a:gdLst>
                <a:gd name="T0" fmla="*/ 63 w 537"/>
                <a:gd name="T1" fmla="*/ 120 h 233"/>
                <a:gd name="T2" fmla="*/ 448 w 537"/>
                <a:gd name="T3" fmla="*/ 17 h 233"/>
                <a:gd name="T4" fmla="*/ 473 w 537"/>
                <a:gd name="T5" fmla="*/ 113 h 233"/>
                <a:gd name="T6" fmla="*/ 89 w 537"/>
                <a:gd name="T7" fmla="*/ 216 h 233"/>
                <a:gd name="T8" fmla="*/ 63 w 537"/>
                <a:gd name="T9" fmla="*/ 1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233">
                  <a:moveTo>
                    <a:pt x="63" y="120"/>
                  </a:moveTo>
                  <a:cubicBezTo>
                    <a:pt x="448" y="17"/>
                    <a:pt x="448" y="17"/>
                    <a:pt x="448" y="17"/>
                  </a:cubicBezTo>
                  <a:cubicBezTo>
                    <a:pt x="511" y="0"/>
                    <a:pt x="537" y="96"/>
                    <a:pt x="473" y="113"/>
                  </a:cubicBezTo>
                  <a:cubicBezTo>
                    <a:pt x="89" y="216"/>
                    <a:pt x="89" y="216"/>
                    <a:pt x="89" y="216"/>
                  </a:cubicBezTo>
                  <a:cubicBezTo>
                    <a:pt x="25" y="233"/>
                    <a:pt x="0" y="137"/>
                    <a:pt x="63" y="120"/>
                  </a:cubicBezTo>
                  <a:close/>
                </a:path>
              </a:pathLst>
            </a:custGeom>
            <a:solidFill>
              <a:srgbClr val="7DC1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5445521" y="4792704"/>
              <a:ext cx="1303004" cy="563544"/>
            </a:xfrm>
            <a:custGeom>
              <a:avLst/>
              <a:gdLst>
                <a:gd name="T0" fmla="*/ 63 w 537"/>
                <a:gd name="T1" fmla="*/ 120 h 233"/>
                <a:gd name="T2" fmla="*/ 89 w 537"/>
                <a:gd name="T3" fmla="*/ 216 h 233"/>
                <a:gd name="T4" fmla="*/ 473 w 537"/>
                <a:gd name="T5" fmla="*/ 113 h 233"/>
                <a:gd name="T6" fmla="*/ 448 w 537"/>
                <a:gd name="T7" fmla="*/ 17 h 233"/>
                <a:gd name="T8" fmla="*/ 63 w 537"/>
                <a:gd name="T9" fmla="*/ 1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233">
                  <a:moveTo>
                    <a:pt x="63" y="120"/>
                  </a:moveTo>
                  <a:cubicBezTo>
                    <a:pt x="0" y="137"/>
                    <a:pt x="25" y="233"/>
                    <a:pt x="89" y="216"/>
                  </a:cubicBezTo>
                  <a:cubicBezTo>
                    <a:pt x="473" y="113"/>
                    <a:pt x="473" y="113"/>
                    <a:pt x="473" y="113"/>
                  </a:cubicBezTo>
                  <a:cubicBezTo>
                    <a:pt x="537" y="96"/>
                    <a:pt x="511" y="0"/>
                    <a:pt x="448" y="17"/>
                  </a:cubicBezTo>
                  <a:cubicBezTo>
                    <a:pt x="63" y="120"/>
                    <a:pt x="63" y="120"/>
                    <a:pt x="63" y="120"/>
                  </a:cubicBezTo>
                  <a:close/>
                </a:path>
              </a:pathLst>
            </a:custGeom>
            <a:solidFill>
              <a:srgbClr val="34AB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5445521" y="4182113"/>
              <a:ext cx="1303004" cy="564567"/>
            </a:xfrm>
            <a:custGeom>
              <a:avLst/>
              <a:gdLst>
                <a:gd name="T0" fmla="*/ 63 w 537"/>
                <a:gd name="T1" fmla="*/ 120 h 233"/>
                <a:gd name="T2" fmla="*/ 89 w 537"/>
                <a:gd name="T3" fmla="*/ 216 h 233"/>
                <a:gd name="T4" fmla="*/ 473 w 537"/>
                <a:gd name="T5" fmla="*/ 113 h 233"/>
                <a:gd name="T6" fmla="*/ 448 w 537"/>
                <a:gd name="T7" fmla="*/ 17 h 233"/>
                <a:gd name="T8" fmla="*/ 63 w 537"/>
                <a:gd name="T9" fmla="*/ 1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233">
                  <a:moveTo>
                    <a:pt x="63" y="120"/>
                  </a:moveTo>
                  <a:cubicBezTo>
                    <a:pt x="0" y="137"/>
                    <a:pt x="25" y="233"/>
                    <a:pt x="89" y="216"/>
                  </a:cubicBezTo>
                  <a:cubicBezTo>
                    <a:pt x="473" y="113"/>
                    <a:pt x="473" y="113"/>
                    <a:pt x="473" y="113"/>
                  </a:cubicBezTo>
                  <a:cubicBezTo>
                    <a:pt x="537" y="96"/>
                    <a:pt x="511" y="0"/>
                    <a:pt x="448" y="17"/>
                  </a:cubicBezTo>
                  <a:cubicBezTo>
                    <a:pt x="63" y="120"/>
                    <a:pt x="63" y="120"/>
                    <a:pt x="63" y="120"/>
                  </a:cubicBezTo>
                  <a:close/>
                </a:path>
              </a:pathLst>
            </a:custGeom>
            <a:solidFill>
              <a:srgbClr val="CCD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5455749" y="3824145"/>
              <a:ext cx="909239" cy="496042"/>
            </a:xfrm>
            <a:custGeom>
              <a:avLst/>
              <a:gdLst>
                <a:gd name="T0" fmla="*/ 166 w 375"/>
                <a:gd name="T1" fmla="*/ 36 h 205"/>
                <a:gd name="T2" fmla="*/ 375 w 375"/>
                <a:gd name="T3" fmla="*/ 160 h 205"/>
                <a:gd name="T4" fmla="*/ 202 w 375"/>
                <a:gd name="T5" fmla="*/ 205 h 205"/>
                <a:gd name="T6" fmla="*/ 0 w 375"/>
                <a:gd name="T7" fmla="*/ 81 h 205"/>
                <a:gd name="T8" fmla="*/ 166 w 375"/>
                <a:gd name="T9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205">
                  <a:moveTo>
                    <a:pt x="166" y="36"/>
                  </a:moveTo>
                  <a:cubicBezTo>
                    <a:pt x="287" y="0"/>
                    <a:pt x="334" y="75"/>
                    <a:pt x="375" y="160"/>
                  </a:cubicBezTo>
                  <a:cubicBezTo>
                    <a:pt x="318" y="175"/>
                    <a:pt x="260" y="190"/>
                    <a:pt x="202" y="205"/>
                  </a:cubicBezTo>
                  <a:cubicBezTo>
                    <a:pt x="156" y="56"/>
                    <a:pt x="61" y="73"/>
                    <a:pt x="0" y="81"/>
                  </a:cubicBezTo>
                  <a:cubicBezTo>
                    <a:pt x="56" y="66"/>
                    <a:pt x="111" y="51"/>
                    <a:pt x="166" y="36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58" name="Group 7"/>
            <p:cNvGrpSpPr/>
            <p:nvPr/>
          </p:nvGrpSpPr>
          <p:grpSpPr>
            <a:xfrm>
              <a:off x="5708371" y="5136354"/>
              <a:ext cx="831509" cy="740482"/>
              <a:chOff x="5708371" y="5136354"/>
              <a:chExt cx="831509" cy="740482"/>
            </a:xfrm>
          </p:grpSpPr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5708371" y="5136354"/>
                <a:ext cx="831509" cy="563544"/>
              </a:xfrm>
              <a:custGeom>
                <a:avLst/>
                <a:gdLst>
                  <a:gd name="T0" fmla="*/ 813 w 813"/>
                  <a:gd name="T1" fmla="*/ 0 h 551"/>
                  <a:gd name="T2" fmla="*/ 524 w 813"/>
                  <a:gd name="T3" fmla="*/ 551 h 551"/>
                  <a:gd name="T4" fmla="*/ 256 w 813"/>
                  <a:gd name="T5" fmla="*/ 551 h 551"/>
                  <a:gd name="T6" fmla="*/ 0 w 813"/>
                  <a:gd name="T7" fmla="*/ 215 h 551"/>
                  <a:gd name="T8" fmla="*/ 0 w 813"/>
                  <a:gd name="T9" fmla="*/ 215 h 551"/>
                  <a:gd name="T10" fmla="*/ 813 w 813"/>
                  <a:gd name="T11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3" h="551">
                    <a:moveTo>
                      <a:pt x="813" y="0"/>
                    </a:moveTo>
                    <a:lnTo>
                      <a:pt x="524" y="551"/>
                    </a:lnTo>
                    <a:lnTo>
                      <a:pt x="256" y="551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813" y="0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64" name="Group 9"/>
              <p:cNvGrpSpPr/>
              <p:nvPr/>
            </p:nvGrpSpPr>
            <p:grpSpPr>
              <a:xfrm>
                <a:off x="5708371" y="5136354"/>
                <a:ext cx="831509" cy="740482"/>
                <a:chOff x="5708371" y="5136354"/>
                <a:chExt cx="831509" cy="740482"/>
              </a:xfrm>
            </p:grpSpPr>
            <p:sp>
              <p:nvSpPr>
                <p:cNvPr id="65" name="Freeform 20"/>
                <p:cNvSpPr>
                  <a:spLocks/>
                </p:cNvSpPr>
                <p:nvPr/>
              </p:nvSpPr>
              <p:spPr bwMode="auto">
                <a:xfrm>
                  <a:off x="5708371" y="5136354"/>
                  <a:ext cx="831509" cy="563544"/>
                </a:xfrm>
                <a:custGeom>
                  <a:avLst/>
                  <a:gdLst>
                    <a:gd name="T0" fmla="*/ 813 w 813"/>
                    <a:gd name="T1" fmla="*/ 0 h 551"/>
                    <a:gd name="T2" fmla="*/ 524 w 813"/>
                    <a:gd name="T3" fmla="*/ 551 h 551"/>
                    <a:gd name="T4" fmla="*/ 256 w 813"/>
                    <a:gd name="T5" fmla="*/ 551 h 551"/>
                    <a:gd name="T6" fmla="*/ 0 w 813"/>
                    <a:gd name="T7" fmla="*/ 215 h 551"/>
                    <a:gd name="T8" fmla="*/ 0 w 813"/>
                    <a:gd name="T9" fmla="*/ 215 h 551"/>
                    <a:gd name="T10" fmla="*/ 813 w 813"/>
                    <a:gd name="T11" fmla="*/ 0 h 5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3" h="551">
                      <a:moveTo>
                        <a:pt x="813" y="0"/>
                      </a:moveTo>
                      <a:lnTo>
                        <a:pt x="524" y="551"/>
                      </a:lnTo>
                      <a:lnTo>
                        <a:pt x="256" y="551"/>
                      </a:lnTo>
                      <a:lnTo>
                        <a:pt x="0" y="215"/>
                      </a:lnTo>
                      <a:lnTo>
                        <a:pt x="0" y="215"/>
                      </a:lnTo>
                      <a:lnTo>
                        <a:pt x="813" y="0"/>
                      </a:lnTo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21"/>
                <p:cNvSpPr>
                  <a:spLocks/>
                </p:cNvSpPr>
                <p:nvPr/>
              </p:nvSpPr>
              <p:spPr bwMode="auto">
                <a:xfrm>
                  <a:off x="5967131" y="5733649"/>
                  <a:ext cx="279215" cy="143187"/>
                </a:xfrm>
                <a:custGeom>
                  <a:avLst/>
                  <a:gdLst>
                    <a:gd name="T0" fmla="*/ 115 w 115"/>
                    <a:gd name="T1" fmla="*/ 0 h 59"/>
                    <a:gd name="T2" fmla="*/ 115 w 115"/>
                    <a:gd name="T3" fmla="*/ 2 h 59"/>
                    <a:gd name="T4" fmla="*/ 57 w 115"/>
                    <a:gd name="T5" fmla="*/ 59 h 59"/>
                    <a:gd name="T6" fmla="*/ 0 w 115"/>
                    <a:gd name="T7" fmla="*/ 2 h 59"/>
                    <a:gd name="T8" fmla="*/ 0 w 115"/>
                    <a:gd name="T9" fmla="*/ 0 h 59"/>
                    <a:gd name="T10" fmla="*/ 1 w 115"/>
                    <a:gd name="T11" fmla="*/ 2 h 59"/>
                    <a:gd name="T12" fmla="*/ 114 w 115"/>
                    <a:gd name="T13" fmla="*/ 2 h 59"/>
                    <a:gd name="T14" fmla="*/ 115 w 115"/>
                    <a:gd name="T15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5" h="59">
                      <a:moveTo>
                        <a:pt x="115" y="0"/>
                      </a:moveTo>
                      <a:cubicBezTo>
                        <a:pt x="115" y="0"/>
                        <a:pt x="115" y="1"/>
                        <a:pt x="115" y="2"/>
                      </a:cubicBezTo>
                      <a:cubicBezTo>
                        <a:pt x="115" y="33"/>
                        <a:pt x="89" y="59"/>
                        <a:pt x="57" y="59"/>
                      </a:cubicBezTo>
                      <a:cubicBezTo>
                        <a:pt x="26" y="59"/>
                        <a:pt x="0" y="33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14" y="2"/>
                        <a:pt x="114" y="2"/>
                        <a:pt x="114" y="2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lose/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F0502020204030204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59" name="Freeform 22"/>
            <p:cNvSpPr>
              <a:spLocks/>
            </p:cNvSpPr>
            <p:nvPr/>
          </p:nvSpPr>
          <p:spPr bwMode="auto">
            <a:xfrm>
              <a:off x="5241990" y="1980098"/>
              <a:ext cx="1048335" cy="411152"/>
            </a:xfrm>
            <a:custGeom>
              <a:avLst/>
              <a:gdLst>
                <a:gd name="T0" fmla="*/ 85 w 432"/>
                <a:gd name="T1" fmla="*/ 0 h 170"/>
                <a:gd name="T2" fmla="*/ 106 w 432"/>
                <a:gd name="T3" fmla="*/ 3 h 170"/>
                <a:gd name="T4" fmla="*/ 106 w 432"/>
                <a:gd name="T5" fmla="*/ 3 h 170"/>
                <a:gd name="T6" fmla="*/ 432 w 432"/>
                <a:gd name="T7" fmla="*/ 86 h 170"/>
                <a:gd name="T8" fmla="*/ 112 w 432"/>
                <a:gd name="T9" fmla="*/ 166 h 170"/>
                <a:gd name="T10" fmla="*/ 112 w 432"/>
                <a:gd name="T11" fmla="*/ 166 h 170"/>
                <a:gd name="T12" fmla="*/ 85 w 432"/>
                <a:gd name="T13" fmla="*/ 170 h 170"/>
                <a:gd name="T14" fmla="*/ 0 w 432"/>
                <a:gd name="T15" fmla="*/ 85 h 170"/>
                <a:gd name="T16" fmla="*/ 85 w 432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2" h="170">
                  <a:moveTo>
                    <a:pt x="85" y="0"/>
                  </a:moveTo>
                  <a:cubicBezTo>
                    <a:pt x="92" y="0"/>
                    <a:pt x="99" y="1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432" y="86"/>
                    <a:pt x="432" y="86"/>
                    <a:pt x="432" y="86"/>
                  </a:cubicBezTo>
                  <a:cubicBezTo>
                    <a:pt x="112" y="166"/>
                    <a:pt x="112" y="166"/>
                    <a:pt x="112" y="166"/>
                  </a:cubicBezTo>
                  <a:cubicBezTo>
                    <a:pt x="112" y="166"/>
                    <a:pt x="112" y="166"/>
                    <a:pt x="112" y="166"/>
                  </a:cubicBezTo>
                  <a:cubicBezTo>
                    <a:pt x="103" y="169"/>
                    <a:pt x="94" y="170"/>
                    <a:pt x="85" y="170"/>
                  </a:cubicBezTo>
                  <a:cubicBezTo>
                    <a:pt x="38" y="170"/>
                    <a:pt x="0" y="132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lose/>
                </a:path>
              </a:pathLst>
            </a:custGeom>
            <a:solidFill>
              <a:srgbClr val="7DC1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" name="Freeform 13"/>
            <p:cNvSpPr>
              <a:spLocks/>
            </p:cNvSpPr>
            <p:nvPr/>
          </p:nvSpPr>
          <p:spPr bwMode="auto">
            <a:xfrm>
              <a:off x="5084746" y="2107509"/>
              <a:ext cx="2022667" cy="846697"/>
            </a:xfrm>
            <a:custGeom>
              <a:avLst/>
              <a:gdLst>
                <a:gd name="connsiteX0" fmla="*/ 982060 w 2022667"/>
                <a:gd name="connsiteY0" fmla="*/ 271936 h 846697"/>
                <a:gd name="connsiteX1" fmla="*/ 123436 w 2022667"/>
                <a:gd name="connsiteY1" fmla="*/ 504080 h 846697"/>
                <a:gd name="connsiteX2" fmla="*/ 140415 w 2022667"/>
                <a:gd name="connsiteY2" fmla="*/ 564534 h 846697"/>
                <a:gd name="connsiteX3" fmla="*/ 999038 w 2022667"/>
                <a:gd name="connsiteY3" fmla="*/ 332390 h 846697"/>
                <a:gd name="connsiteX4" fmla="*/ 982060 w 2022667"/>
                <a:gd name="connsiteY4" fmla="*/ 271936 h 846697"/>
                <a:gd name="connsiteX5" fmla="*/ 1810824 w 2022667"/>
                <a:gd name="connsiteY5" fmla="*/ 386 h 846697"/>
                <a:gd name="connsiteX6" fmla="*/ 1869874 w 2022667"/>
                <a:gd name="connsiteY6" fmla="*/ 407616 h 846697"/>
                <a:gd name="connsiteX7" fmla="*/ 261781 w 2022667"/>
                <a:gd name="connsiteY7" fmla="*/ 838458 h 846697"/>
                <a:gd name="connsiteX8" fmla="*/ 152634 w 2022667"/>
                <a:gd name="connsiteY8" fmla="*/ 439082 h 846697"/>
                <a:gd name="connsiteX9" fmla="*/ 1763153 w 2022667"/>
                <a:gd name="connsiteY9" fmla="*/ 8239 h 846697"/>
                <a:gd name="connsiteX10" fmla="*/ 1810824 w 2022667"/>
                <a:gd name="connsiteY10" fmla="*/ 386 h 84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2667" h="846697">
                  <a:moveTo>
                    <a:pt x="982060" y="271936"/>
                  </a:moveTo>
                  <a:cubicBezTo>
                    <a:pt x="123436" y="504080"/>
                    <a:pt x="123436" y="504080"/>
                    <a:pt x="123436" y="504080"/>
                  </a:cubicBezTo>
                  <a:cubicBezTo>
                    <a:pt x="84628" y="513753"/>
                    <a:pt x="101607" y="574207"/>
                    <a:pt x="140415" y="564534"/>
                  </a:cubicBezTo>
                  <a:cubicBezTo>
                    <a:pt x="999038" y="332390"/>
                    <a:pt x="999038" y="332390"/>
                    <a:pt x="999038" y="332390"/>
                  </a:cubicBezTo>
                  <a:cubicBezTo>
                    <a:pt x="1037846" y="320299"/>
                    <a:pt x="1020868" y="262263"/>
                    <a:pt x="982060" y="271936"/>
                  </a:cubicBezTo>
                  <a:close/>
                  <a:moveTo>
                    <a:pt x="1810824" y="386"/>
                  </a:moveTo>
                  <a:cubicBezTo>
                    <a:pt x="2039421" y="-13318"/>
                    <a:pt x="2117728" y="341809"/>
                    <a:pt x="1869874" y="407616"/>
                  </a:cubicBezTo>
                  <a:cubicBezTo>
                    <a:pt x="1869874" y="407616"/>
                    <a:pt x="1869874" y="407616"/>
                    <a:pt x="261781" y="838458"/>
                  </a:cubicBezTo>
                  <a:cubicBezTo>
                    <a:pt x="-5022" y="908651"/>
                    <a:pt x="-111743" y="509275"/>
                    <a:pt x="152634" y="439082"/>
                  </a:cubicBezTo>
                  <a:cubicBezTo>
                    <a:pt x="152634" y="439082"/>
                    <a:pt x="152634" y="439082"/>
                    <a:pt x="1763153" y="8239"/>
                  </a:cubicBezTo>
                  <a:cubicBezTo>
                    <a:pt x="1779676" y="3852"/>
                    <a:pt x="1795584" y="1299"/>
                    <a:pt x="1810824" y="386"/>
                  </a:cubicBezTo>
                  <a:close/>
                </a:path>
              </a:pathLst>
            </a:custGeom>
            <a:solidFill>
              <a:srgbClr val="7DC1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5084746" y="2630163"/>
              <a:ext cx="2022667" cy="848703"/>
            </a:xfrm>
            <a:custGeom>
              <a:avLst/>
              <a:gdLst>
                <a:gd name="connsiteX0" fmla="*/ 982060 w 2022667"/>
                <a:gd name="connsiteY0" fmla="*/ 266822 h 848703"/>
                <a:gd name="connsiteX1" fmla="*/ 123436 w 2022667"/>
                <a:gd name="connsiteY1" fmla="*/ 499446 h 848703"/>
                <a:gd name="connsiteX2" fmla="*/ 140415 w 2022667"/>
                <a:gd name="connsiteY2" fmla="*/ 560025 h 848703"/>
                <a:gd name="connsiteX3" fmla="*/ 999038 w 2022667"/>
                <a:gd name="connsiteY3" fmla="*/ 327401 h 848703"/>
                <a:gd name="connsiteX4" fmla="*/ 982060 w 2022667"/>
                <a:gd name="connsiteY4" fmla="*/ 266822 h 848703"/>
                <a:gd name="connsiteX5" fmla="*/ 1810824 w 2022667"/>
                <a:gd name="connsiteY5" fmla="*/ 369 h 848703"/>
                <a:gd name="connsiteX6" fmla="*/ 1869874 w 2022667"/>
                <a:gd name="connsiteY6" fmla="*/ 409834 h 848703"/>
                <a:gd name="connsiteX7" fmla="*/ 261781 w 2022667"/>
                <a:gd name="connsiteY7" fmla="*/ 840511 h 848703"/>
                <a:gd name="connsiteX8" fmla="*/ 152634 w 2022667"/>
                <a:gd name="connsiteY8" fmla="*/ 438869 h 848703"/>
                <a:gd name="connsiteX9" fmla="*/ 1763153 w 2022667"/>
                <a:gd name="connsiteY9" fmla="*/ 8192 h 848703"/>
                <a:gd name="connsiteX10" fmla="*/ 1810824 w 2022667"/>
                <a:gd name="connsiteY10" fmla="*/ 369 h 84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2667" h="848703">
                  <a:moveTo>
                    <a:pt x="982060" y="266822"/>
                  </a:moveTo>
                  <a:cubicBezTo>
                    <a:pt x="123436" y="499446"/>
                    <a:pt x="123436" y="499446"/>
                    <a:pt x="123436" y="499446"/>
                  </a:cubicBezTo>
                  <a:cubicBezTo>
                    <a:pt x="84628" y="511562"/>
                    <a:pt x="101607" y="572141"/>
                    <a:pt x="140415" y="560025"/>
                  </a:cubicBezTo>
                  <a:cubicBezTo>
                    <a:pt x="999038" y="327401"/>
                    <a:pt x="999038" y="327401"/>
                    <a:pt x="999038" y="327401"/>
                  </a:cubicBezTo>
                  <a:cubicBezTo>
                    <a:pt x="1037846" y="317708"/>
                    <a:pt x="1020868" y="257129"/>
                    <a:pt x="982060" y="266822"/>
                  </a:cubicBezTo>
                  <a:close/>
                  <a:moveTo>
                    <a:pt x="1810824" y="369"/>
                  </a:moveTo>
                  <a:cubicBezTo>
                    <a:pt x="2039421" y="-13064"/>
                    <a:pt x="2117728" y="344054"/>
                    <a:pt x="1869874" y="409834"/>
                  </a:cubicBezTo>
                  <a:cubicBezTo>
                    <a:pt x="261781" y="840511"/>
                    <a:pt x="261781" y="840511"/>
                    <a:pt x="261781" y="840511"/>
                  </a:cubicBezTo>
                  <a:cubicBezTo>
                    <a:pt x="-5022" y="910677"/>
                    <a:pt x="-111743" y="509035"/>
                    <a:pt x="152634" y="438869"/>
                  </a:cubicBezTo>
                  <a:cubicBezTo>
                    <a:pt x="1763153" y="8192"/>
                    <a:pt x="1763153" y="8192"/>
                    <a:pt x="1763153" y="8192"/>
                  </a:cubicBezTo>
                  <a:cubicBezTo>
                    <a:pt x="1779676" y="3807"/>
                    <a:pt x="1795584" y="1264"/>
                    <a:pt x="1810824" y="369"/>
                  </a:cubicBezTo>
                  <a:close/>
                </a:path>
              </a:pathLst>
            </a:custGeom>
            <a:solidFill>
              <a:srgbClr val="34AB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5084746" y="3159912"/>
              <a:ext cx="2022667" cy="846868"/>
            </a:xfrm>
            <a:custGeom>
              <a:avLst/>
              <a:gdLst>
                <a:gd name="connsiteX0" fmla="*/ 982060 w 2022667"/>
                <a:gd name="connsiteY0" fmla="*/ 272356 h 846868"/>
                <a:gd name="connsiteX1" fmla="*/ 123436 w 2022667"/>
                <a:gd name="connsiteY1" fmla="*/ 504980 h 846868"/>
                <a:gd name="connsiteX2" fmla="*/ 140415 w 2022667"/>
                <a:gd name="connsiteY2" fmla="*/ 565559 h 846868"/>
                <a:gd name="connsiteX3" fmla="*/ 999038 w 2022667"/>
                <a:gd name="connsiteY3" fmla="*/ 332935 h 846868"/>
                <a:gd name="connsiteX4" fmla="*/ 982060 w 2022667"/>
                <a:gd name="connsiteY4" fmla="*/ 272356 h 846868"/>
                <a:gd name="connsiteX5" fmla="*/ 1810824 w 2022667"/>
                <a:gd name="connsiteY5" fmla="*/ 385 h 846868"/>
                <a:gd name="connsiteX6" fmla="*/ 1869874 w 2022667"/>
                <a:gd name="connsiteY6" fmla="*/ 409877 h 846868"/>
                <a:gd name="connsiteX7" fmla="*/ 261781 w 2022667"/>
                <a:gd name="connsiteY7" fmla="*/ 838134 h 846868"/>
                <a:gd name="connsiteX8" fmla="*/ 152634 w 2022667"/>
                <a:gd name="connsiteY8" fmla="*/ 438912 h 846868"/>
                <a:gd name="connsiteX9" fmla="*/ 1763153 w 2022667"/>
                <a:gd name="connsiteY9" fmla="*/ 8235 h 846868"/>
                <a:gd name="connsiteX10" fmla="*/ 1810824 w 2022667"/>
                <a:gd name="connsiteY10" fmla="*/ 385 h 84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2667" h="846868">
                  <a:moveTo>
                    <a:pt x="982060" y="272356"/>
                  </a:moveTo>
                  <a:lnTo>
                    <a:pt x="123436" y="504980"/>
                  </a:lnTo>
                  <a:cubicBezTo>
                    <a:pt x="84628" y="514673"/>
                    <a:pt x="101607" y="575252"/>
                    <a:pt x="140415" y="565559"/>
                  </a:cubicBezTo>
                  <a:cubicBezTo>
                    <a:pt x="999038" y="332935"/>
                    <a:pt x="999038" y="332935"/>
                    <a:pt x="999038" y="332935"/>
                  </a:cubicBezTo>
                  <a:cubicBezTo>
                    <a:pt x="1037846" y="320819"/>
                    <a:pt x="1020868" y="260240"/>
                    <a:pt x="982060" y="272356"/>
                  </a:cubicBezTo>
                  <a:close/>
                  <a:moveTo>
                    <a:pt x="1810824" y="385"/>
                  </a:moveTo>
                  <a:cubicBezTo>
                    <a:pt x="2039421" y="-13304"/>
                    <a:pt x="2117728" y="341828"/>
                    <a:pt x="1869874" y="409877"/>
                  </a:cubicBezTo>
                  <a:cubicBezTo>
                    <a:pt x="1869874" y="409877"/>
                    <a:pt x="1869874" y="409877"/>
                    <a:pt x="261781" y="838134"/>
                  </a:cubicBezTo>
                  <a:cubicBezTo>
                    <a:pt x="-5022" y="910720"/>
                    <a:pt x="-111743" y="509078"/>
                    <a:pt x="152634" y="438912"/>
                  </a:cubicBezTo>
                  <a:cubicBezTo>
                    <a:pt x="152634" y="438912"/>
                    <a:pt x="152634" y="438912"/>
                    <a:pt x="1763153" y="8235"/>
                  </a:cubicBezTo>
                  <a:cubicBezTo>
                    <a:pt x="1779676" y="3850"/>
                    <a:pt x="1795584" y="1298"/>
                    <a:pt x="1810824" y="385"/>
                  </a:cubicBezTo>
                  <a:close/>
                </a:path>
              </a:pathLst>
            </a:custGeom>
            <a:solidFill>
              <a:srgbClr val="A1C6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67" name="Group 17"/>
          <p:cNvGrpSpPr/>
          <p:nvPr/>
        </p:nvGrpSpPr>
        <p:grpSpPr>
          <a:xfrm flipH="1">
            <a:off x="820082" y="2622787"/>
            <a:ext cx="2300186" cy="1104547"/>
            <a:chOff x="8611450" y="3180140"/>
            <a:chExt cx="2300186" cy="1104547"/>
          </a:xfrm>
        </p:grpSpPr>
        <p:sp>
          <p:nvSpPr>
            <p:cNvPr id="68" name="TextBox 18"/>
            <p:cNvSpPr txBox="1"/>
            <p:nvPr/>
          </p:nvSpPr>
          <p:spPr>
            <a:xfrm>
              <a:off x="8611450" y="3546023"/>
              <a:ext cx="230018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  <p:sp>
          <p:nvSpPr>
            <p:cNvPr id="69" name="TextBox 19"/>
            <p:cNvSpPr txBox="1"/>
            <p:nvPr/>
          </p:nvSpPr>
          <p:spPr>
            <a:xfrm>
              <a:off x="8611451" y="3180140"/>
              <a:ext cx="211299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Planning</a:t>
              </a:r>
            </a:p>
          </p:txBody>
        </p:sp>
      </p:grpSp>
      <p:grpSp>
        <p:nvGrpSpPr>
          <p:cNvPr id="70" name="Group 21"/>
          <p:cNvGrpSpPr/>
          <p:nvPr/>
        </p:nvGrpSpPr>
        <p:grpSpPr>
          <a:xfrm flipH="1">
            <a:off x="792485" y="4056089"/>
            <a:ext cx="2300186" cy="1104547"/>
            <a:chOff x="8611450" y="3180140"/>
            <a:chExt cx="2300186" cy="1104547"/>
          </a:xfrm>
        </p:grpSpPr>
        <p:sp>
          <p:nvSpPr>
            <p:cNvPr id="71" name="TextBox 22"/>
            <p:cNvSpPr txBox="1"/>
            <p:nvPr/>
          </p:nvSpPr>
          <p:spPr>
            <a:xfrm>
              <a:off x="8611450" y="3546023"/>
              <a:ext cx="230018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  <p:sp>
          <p:nvSpPr>
            <p:cNvPr id="72" name="TextBox 23"/>
            <p:cNvSpPr txBox="1"/>
            <p:nvPr/>
          </p:nvSpPr>
          <p:spPr>
            <a:xfrm>
              <a:off x="8611451" y="3180140"/>
              <a:ext cx="211299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Concept</a:t>
              </a:r>
              <a:endPara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3" name="Group 25"/>
          <p:cNvGrpSpPr/>
          <p:nvPr/>
        </p:nvGrpSpPr>
        <p:grpSpPr>
          <a:xfrm>
            <a:off x="8296899" y="2622787"/>
            <a:ext cx="2590467" cy="1104547"/>
            <a:chOff x="8611449" y="3180140"/>
            <a:chExt cx="2590467" cy="1104547"/>
          </a:xfrm>
        </p:grpSpPr>
        <p:sp>
          <p:nvSpPr>
            <p:cNvPr id="74" name="TextBox 26"/>
            <p:cNvSpPr txBox="1"/>
            <p:nvPr/>
          </p:nvSpPr>
          <p:spPr>
            <a:xfrm>
              <a:off x="8611449" y="3546023"/>
              <a:ext cx="2590467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</a:t>
              </a:r>
            </a:p>
          </p:txBody>
        </p:sp>
        <p:sp>
          <p:nvSpPr>
            <p:cNvPr id="75" name="TextBox 27"/>
            <p:cNvSpPr txBox="1"/>
            <p:nvPr/>
          </p:nvSpPr>
          <p:spPr>
            <a:xfrm>
              <a:off x="8611451" y="3180140"/>
              <a:ext cx="211299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Creation</a:t>
              </a:r>
              <a:endParaRPr lang="en-GB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6" name="Group 28"/>
          <p:cNvGrpSpPr/>
          <p:nvPr/>
        </p:nvGrpSpPr>
        <p:grpSpPr>
          <a:xfrm>
            <a:off x="7251023" y="2754400"/>
            <a:ext cx="782853" cy="782854"/>
            <a:chOff x="7672852" y="2253905"/>
            <a:chExt cx="782853" cy="782854"/>
          </a:xfrm>
        </p:grpSpPr>
        <p:sp>
          <p:nvSpPr>
            <p:cNvPr id="77" name="Freeform 23"/>
            <p:cNvSpPr>
              <a:spLocks noEditPoints="1"/>
            </p:cNvSpPr>
            <p:nvPr/>
          </p:nvSpPr>
          <p:spPr bwMode="auto">
            <a:xfrm>
              <a:off x="7672852" y="2253905"/>
              <a:ext cx="782853" cy="78285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rgbClr val="B2D23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" name="Freeform 30"/>
            <p:cNvSpPr>
              <a:spLocks noChangeAspect="1" noChangeArrowheads="1"/>
            </p:cNvSpPr>
            <p:nvPr/>
          </p:nvSpPr>
          <p:spPr bwMode="auto">
            <a:xfrm>
              <a:off x="7893635" y="2470712"/>
              <a:ext cx="319583" cy="382493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rgbClr val="B2D2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9" name="Group 31"/>
          <p:cNvGrpSpPr/>
          <p:nvPr/>
        </p:nvGrpSpPr>
        <p:grpSpPr>
          <a:xfrm>
            <a:off x="8255670" y="4056089"/>
            <a:ext cx="2358801" cy="1104547"/>
            <a:chOff x="8611449" y="3180140"/>
            <a:chExt cx="2358801" cy="1104547"/>
          </a:xfrm>
        </p:grpSpPr>
        <p:sp>
          <p:nvSpPr>
            <p:cNvPr id="80" name="TextBox 32"/>
            <p:cNvSpPr txBox="1"/>
            <p:nvPr/>
          </p:nvSpPr>
          <p:spPr>
            <a:xfrm>
              <a:off x="8611449" y="3546023"/>
              <a:ext cx="2358801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中可以对字体、字号、颜色顶部顶部“开始”面板中可以对字体、字号、颜色、行距等进行修改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</a:t>
              </a:r>
              <a:endPara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TextBox 33"/>
            <p:cNvSpPr txBox="1"/>
            <p:nvPr/>
          </p:nvSpPr>
          <p:spPr>
            <a:xfrm>
              <a:off x="8611451" y="3180140"/>
              <a:ext cx="211299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Publish</a:t>
              </a:r>
              <a:endParaRPr lang="en-GB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2" name="Group 46"/>
          <p:cNvGrpSpPr/>
          <p:nvPr/>
        </p:nvGrpSpPr>
        <p:grpSpPr>
          <a:xfrm>
            <a:off x="3383292" y="2754400"/>
            <a:ext cx="782853" cy="782854"/>
            <a:chOff x="3805121" y="2253905"/>
            <a:chExt cx="782853" cy="782854"/>
          </a:xfrm>
        </p:grpSpPr>
        <p:sp>
          <p:nvSpPr>
            <p:cNvPr id="83" name="Freeform 23"/>
            <p:cNvSpPr>
              <a:spLocks noEditPoints="1"/>
            </p:cNvSpPr>
            <p:nvPr/>
          </p:nvSpPr>
          <p:spPr bwMode="auto">
            <a:xfrm flipH="1">
              <a:off x="3805121" y="2253905"/>
              <a:ext cx="782853" cy="78285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rgbClr val="7DC14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4" name="Group 37"/>
            <p:cNvGrpSpPr/>
            <p:nvPr/>
          </p:nvGrpSpPr>
          <p:grpSpPr>
            <a:xfrm>
              <a:off x="4016645" y="2463563"/>
              <a:ext cx="358776" cy="363538"/>
              <a:chOff x="4483100" y="4239746"/>
              <a:chExt cx="358776" cy="363538"/>
            </a:xfrm>
            <a:solidFill>
              <a:srgbClr val="7DC144"/>
            </a:solidFill>
          </p:grpSpPr>
          <p:sp>
            <p:nvSpPr>
              <p:cNvPr id="85" name="Freeform 38"/>
              <p:cNvSpPr>
                <a:spLocks/>
              </p:cNvSpPr>
              <p:nvPr/>
            </p:nvSpPr>
            <p:spPr bwMode="auto">
              <a:xfrm>
                <a:off x="4633913" y="4246096"/>
                <a:ext cx="147638" cy="153988"/>
              </a:xfrm>
              <a:custGeom>
                <a:avLst/>
                <a:gdLst>
                  <a:gd name="T0" fmla="*/ 0 w 87"/>
                  <a:gd name="T1" fmla="*/ 73 h 91"/>
                  <a:gd name="T2" fmla="*/ 17 w 87"/>
                  <a:gd name="T3" fmla="*/ 91 h 91"/>
                  <a:gd name="T4" fmla="*/ 87 w 87"/>
                  <a:gd name="T5" fmla="*/ 24 h 91"/>
                  <a:gd name="T6" fmla="*/ 40 w 87"/>
                  <a:gd name="T7" fmla="*/ 0 h 91"/>
                  <a:gd name="T8" fmla="*/ 0 w 87"/>
                  <a:gd name="T9" fmla="*/ 7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91">
                    <a:moveTo>
                      <a:pt x="0" y="73"/>
                    </a:moveTo>
                    <a:cubicBezTo>
                      <a:pt x="17" y="91"/>
                      <a:pt x="17" y="91"/>
                      <a:pt x="17" y="91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73" y="12"/>
                      <a:pt x="57" y="4"/>
                      <a:pt x="40" y="0"/>
                    </a:cubicBezTo>
                    <a:cubicBezTo>
                      <a:pt x="34" y="26"/>
                      <a:pt x="20" y="52"/>
                      <a:pt x="0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6" name="Freeform 39"/>
              <p:cNvSpPr>
                <a:spLocks/>
              </p:cNvSpPr>
              <p:nvPr/>
            </p:nvSpPr>
            <p:spPr bwMode="auto">
              <a:xfrm>
                <a:off x="4483100" y="4301659"/>
                <a:ext cx="107950" cy="122238"/>
              </a:xfrm>
              <a:custGeom>
                <a:avLst/>
                <a:gdLst>
                  <a:gd name="T0" fmla="*/ 1 w 64"/>
                  <a:gd name="T1" fmla="*/ 72 h 72"/>
                  <a:gd name="T2" fmla="*/ 64 w 64"/>
                  <a:gd name="T3" fmla="*/ 39 h 72"/>
                  <a:gd name="T4" fmla="*/ 27 w 64"/>
                  <a:gd name="T5" fmla="*/ 0 h 72"/>
                  <a:gd name="T6" fmla="*/ 1 w 64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2">
                    <a:moveTo>
                      <a:pt x="1" y="72"/>
                    </a:moveTo>
                    <a:cubicBezTo>
                      <a:pt x="22" y="67"/>
                      <a:pt x="45" y="55"/>
                      <a:pt x="64" y="39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9" y="21"/>
                      <a:pt x="0" y="46"/>
                      <a:pt x="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7" name="Freeform 40"/>
              <p:cNvSpPr>
                <a:spLocks/>
              </p:cNvSpPr>
              <p:nvPr/>
            </p:nvSpPr>
            <p:spPr bwMode="auto">
              <a:xfrm>
                <a:off x="4486275" y="4390559"/>
                <a:ext cx="155575" cy="144463"/>
              </a:xfrm>
              <a:custGeom>
                <a:avLst/>
                <a:gdLst>
                  <a:gd name="T0" fmla="*/ 92 w 92"/>
                  <a:gd name="T1" fmla="*/ 18 h 85"/>
                  <a:gd name="T2" fmla="*/ 74 w 92"/>
                  <a:gd name="T3" fmla="*/ 0 h 85"/>
                  <a:gd name="T4" fmla="*/ 0 w 92"/>
                  <a:gd name="T5" fmla="*/ 37 h 85"/>
                  <a:gd name="T6" fmla="*/ 22 w 92"/>
                  <a:gd name="T7" fmla="*/ 85 h 85"/>
                  <a:gd name="T8" fmla="*/ 92 w 92"/>
                  <a:gd name="T9" fmla="*/ 1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85">
                    <a:moveTo>
                      <a:pt x="92" y="18"/>
                    </a:moveTo>
                    <a:cubicBezTo>
                      <a:pt x="74" y="0"/>
                      <a:pt x="74" y="0"/>
                      <a:pt x="74" y="0"/>
                    </a:cubicBezTo>
                    <a:cubicBezTo>
                      <a:pt x="52" y="19"/>
                      <a:pt x="26" y="32"/>
                      <a:pt x="0" y="37"/>
                    </a:cubicBezTo>
                    <a:cubicBezTo>
                      <a:pt x="3" y="54"/>
                      <a:pt x="11" y="70"/>
                      <a:pt x="22" y="85"/>
                    </a:cubicBezTo>
                    <a:lnTo>
                      <a:pt x="9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8" name="Freeform 41"/>
              <p:cNvSpPr>
                <a:spLocks/>
              </p:cNvSpPr>
              <p:nvPr/>
            </p:nvSpPr>
            <p:spPr bwMode="auto">
              <a:xfrm>
                <a:off x="4651375" y="4492159"/>
                <a:ext cx="125413" cy="111125"/>
              </a:xfrm>
              <a:custGeom>
                <a:avLst/>
                <a:gdLst>
                  <a:gd name="T0" fmla="*/ 35 w 74"/>
                  <a:gd name="T1" fmla="*/ 0 h 65"/>
                  <a:gd name="T2" fmla="*/ 0 w 74"/>
                  <a:gd name="T3" fmla="*/ 63 h 65"/>
                  <a:gd name="T4" fmla="*/ 74 w 74"/>
                  <a:gd name="T5" fmla="*/ 40 h 65"/>
                  <a:gd name="T6" fmla="*/ 35 w 74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65">
                    <a:moveTo>
                      <a:pt x="35" y="0"/>
                    </a:moveTo>
                    <a:cubicBezTo>
                      <a:pt x="18" y="19"/>
                      <a:pt x="6" y="42"/>
                      <a:pt x="0" y="63"/>
                    </a:cubicBezTo>
                    <a:cubicBezTo>
                      <a:pt x="26" y="65"/>
                      <a:pt x="52" y="57"/>
                      <a:pt x="74" y="40"/>
                    </a:cubicBez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9" name="Freeform 42"/>
              <p:cNvSpPr>
                <a:spLocks/>
              </p:cNvSpPr>
              <p:nvPr/>
            </p:nvSpPr>
            <p:spPr bwMode="auto">
              <a:xfrm>
                <a:off x="4683125" y="4309596"/>
                <a:ext cx="155575" cy="139700"/>
              </a:xfrm>
              <a:custGeom>
                <a:avLst/>
                <a:gdLst>
                  <a:gd name="T0" fmla="*/ 70 w 92"/>
                  <a:gd name="T1" fmla="*/ 0 h 83"/>
                  <a:gd name="T2" fmla="*/ 0 w 92"/>
                  <a:gd name="T3" fmla="*/ 66 h 83"/>
                  <a:gd name="T4" fmla="*/ 17 w 92"/>
                  <a:gd name="T5" fmla="*/ 83 h 83"/>
                  <a:gd name="T6" fmla="*/ 92 w 92"/>
                  <a:gd name="T7" fmla="*/ 46 h 83"/>
                  <a:gd name="T8" fmla="*/ 70 w 92"/>
                  <a:gd name="T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83">
                    <a:moveTo>
                      <a:pt x="7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39" y="64"/>
                      <a:pt x="66" y="51"/>
                      <a:pt x="92" y="46"/>
                    </a:cubicBezTo>
                    <a:cubicBezTo>
                      <a:pt x="88" y="29"/>
                      <a:pt x="81" y="13"/>
                      <a:pt x="7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0" name="Freeform 43"/>
              <p:cNvSpPr>
                <a:spLocks/>
              </p:cNvSpPr>
              <p:nvPr/>
            </p:nvSpPr>
            <p:spPr bwMode="auto">
              <a:xfrm>
                <a:off x="4551363" y="4239746"/>
                <a:ext cx="120650" cy="107950"/>
              </a:xfrm>
              <a:custGeom>
                <a:avLst/>
                <a:gdLst>
                  <a:gd name="T0" fmla="*/ 0 w 72"/>
                  <a:gd name="T1" fmla="*/ 25 h 64"/>
                  <a:gd name="T2" fmla="*/ 37 w 72"/>
                  <a:gd name="T3" fmla="*/ 64 h 64"/>
                  <a:gd name="T4" fmla="*/ 72 w 72"/>
                  <a:gd name="T5" fmla="*/ 2 h 64"/>
                  <a:gd name="T6" fmla="*/ 0 w 72"/>
                  <a:gd name="T7" fmla="*/ 2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64">
                    <a:moveTo>
                      <a:pt x="0" y="25"/>
                    </a:moveTo>
                    <a:cubicBezTo>
                      <a:pt x="37" y="64"/>
                      <a:pt x="37" y="64"/>
                      <a:pt x="37" y="64"/>
                    </a:cubicBezTo>
                    <a:cubicBezTo>
                      <a:pt x="54" y="46"/>
                      <a:pt x="66" y="23"/>
                      <a:pt x="72" y="2"/>
                    </a:cubicBezTo>
                    <a:cubicBezTo>
                      <a:pt x="46" y="0"/>
                      <a:pt x="20" y="8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" name="Freeform 44"/>
              <p:cNvSpPr>
                <a:spLocks/>
              </p:cNvSpPr>
              <p:nvPr/>
            </p:nvSpPr>
            <p:spPr bwMode="auto">
              <a:xfrm>
                <a:off x="4543425" y="4442946"/>
                <a:ext cx="146050" cy="152400"/>
              </a:xfrm>
              <a:custGeom>
                <a:avLst/>
                <a:gdLst>
                  <a:gd name="T0" fmla="*/ 86 w 86"/>
                  <a:gd name="T1" fmla="*/ 17 h 90"/>
                  <a:gd name="T2" fmla="*/ 70 w 86"/>
                  <a:gd name="T3" fmla="*/ 0 h 90"/>
                  <a:gd name="T4" fmla="*/ 0 w 86"/>
                  <a:gd name="T5" fmla="*/ 66 h 90"/>
                  <a:gd name="T6" fmla="*/ 46 w 86"/>
                  <a:gd name="T7" fmla="*/ 90 h 90"/>
                  <a:gd name="T8" fmla="*/ 86 w 86"/>
                  <a:gd name="T9" fmla="*/ 1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90">
                    <a:moveTo>
                      <a:pt x="86" y="17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4" y="78"/>
                      <a:pt x="29" y="86"/>
                      <a:pt x="46" y="90"/>
                    </a:cubicBezTo>
                    <a:cubicBezTo>
                      <a:pt x="52" y="64"/>
                      <a:pt x="66" y="38"/>
                      <a:pt x="8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" name="Freeform 45"/>
              <p:cNvSpPr>
                <a:spLocks/>
              </p:cNvSpPr>
              <p:nvPr/>
            </p:nvSpPr>
            <p:spPr bwMode="auto">
              <a:xfrm>
                <a:off x="4732338" y="4417546"/>
                <a:ext cx="109538" cy="122238"/>
              </a:xfrm>
              <a:custGeom>
                <a:avLst/>
                <a:gdLst>
                  <a:gd name="T0" fmla="*/ 65 w 65"/>
                  <a:gd name="T1" fmla="*/ 0 h 72"/>
                  <a:gd name="T2" fmla="*/ 0 w 65"/>
                  <a:gd name="T3" fmla="*/ 32 h 72"/>
                  <a:gd name="T4" fmla="*/ 38 w 65"/>
                  <a:gd name="T5" fmla="*/ 72 h 72"/>
                  <a:gd name="T6" fmla="*/ 65 w 65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72">
                    <a:moveTo>
                      <a:pt x="65" y="0"/>
                    </a:moveTo>
                    <a:cubicBezTo>
                      <a:pt x="42" y="4"/>
                      <a:pt x="19" y="16"/>
                      <a:pt x="0" y="32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56" y="51"/>
                      <a:pt x="65" y="25"/>
                      <a:pt x="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3" name="Group 51"/>
          <p:cNvGrpSpPr/>
          <p:nvPr/>
        </p:nvGrpSpPr>
        <p:grpSpPr>
          <a:xfrm>
            <a:off x="3355695" y="4187702"/>
            <a:ext cx="782853" cy="782854"/>
            <a:chOff x="3777524" y="3687207"/>
            <a:chExt cx="782853" cy="782854"/>
          </a:xfrm>
        </p:grpSpPr>
        <p:sp>
          <p:nvSpPr>
            <p:cNvPr id="94" name="Freeform 23"/>
            <p:cNvSpPr>
              <a:spLocks noEditPoints="1"/>
            </p:cNvSpPr>
            <p:nvPr/>
          </p:nvSpPr>
          <p:spPr bwMode="auto">
            <a:xfrm flipH="1">
              <a:off x="3777524" y="3687207"/>
              <a:ext cx="782853" cy="78285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rgbClr val="CCD86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95" name="Group 47"/>
            <p:cNvGrpSpPr/>
            <p:nvPr/>
          </p:nvGrpSpPr>
          <p:grpSpPr>
            <a:xfrm>
              <a:off x="3951669" y="3891626"/>
              <a:ext cx="417513" cy="358776"/>
              <a:chOff x="1446213" y="940921"/>
              <a:chExt cx="417513" cy="358776"/>
            </a:xfrm>
            <a:solidFill>
              <a:srgbClr val="CCD861"/>
            </a:solidFill>
          </p:grpSpPr>
          <p:sp>
            <p:nvSpPr>
              <p:cNvPr id="96" name="Freeform 48"/>
              <p:cNvSpPr>
                <a:spLocks/>
              </p:cNvSpPr>
              <p:nvPr/>
            </p:nvSpPr>
            <p:spPr bwMode="auto">
              <a:xfrm>
                <a:off x="1727200" y="955209"/>
                <a:ext cx="68263" cy="85725"/>
              </a:xfrm>
              <a:custGeom>
                <a:avLst/>
                <a:gdLst>
                  <a:gd name="T0" fmla="*/ 43 w 43"/>
                  <a:gd name="T1" fmla="*/ 0 h 54"/>
                  <a:gd name="T2" fmla="*/ 0 w 43"/>
                  <a:gd name="T3" fmla="*/ 0 h 54"/>
                  <a:gd name="T4" fmla="*/ 0 w 43"/>
                  <a:gd name="T5" fmla="*/ 19 h 54"/>
                  <a:gd name="T6" fmla="*/ 43 w 43"/>
                  <a:gd name="T7" fmla="*/ 54 h 54"/>
                  <a:gd name="T8" fmla="*/ 43 w 43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4">
                    <a:moveTo>
                      <a:pt x="43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43" y="54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7" name="Freeform 49"/>
              <p:cNvSpPr>
                <a:spLocks/>
              </p:cNvSpPr>
              <p:nvPr/>
            </p:nvSpPr>
            <p:spPr bwMode="auto">
              <a:xfrm>
                <a:off x="1514475" y="1028234"/>
                <a:ext cx="280988" cy="271463"/>
              </a:xfrm>
              <a:custGeom>
                <a:avLst/>
                <a:gdLst>
                  <a:gd name="T0" fmla="*/ 177 w 177"/>
                  <a:gd name="T1" fmla="*/ 91 h 171"/>
                  <a:gd name="T2" fmla="*/ 177 w 177"/>
                  <a:gd name="T3" fmla="*/ 73 h 171"/>
                  <a:gd name="T4" fmla="*/ 134 w 177"/>
                  <a:gd name="T5" fmla="*/ 38 h 171"/>
                  <a:gd name="T6" fmla="*/ 89 w 177"/>
                  <a:gd name="T7" fmla="*/ 0 h 171"/>
                  <a:gd name="T8" fmla="*/ 0 w 177"/>
                  <a:gd name="T9" fmla="*/ 73 h 171"/>
                  <a:gd name="T10" fmla="*/ 0 w 177"/>
                  <a:gd name="T11" fmla="*/ 171 h 171"/>
                  <a:gd name="T12" fmla="*/ 55 w 177"/>
                  <a:gd name="T13" fmla="*/ 171 h 171"/>
                  <a:gd name="T14" fmla="*/ 55 w 177"/>
                  <a:gd name="T15" fmla="*/ 74 h 171"/>
                  <a:gd name="T16" fmla="*/ 122 w 177"/>
                  <a:gd name="T17" fmla="*/ 74 h 171"/>
                  <a:gd name="T18" fmla="*/ 122 w 177"/>
                  <a:gd name="T19" fmla="*/ 171 h 171"/>
                  <a:gd name="T20" fmla="*/ 177 w 177"/>
                  <a:gd name="T21" fmla="*/ 171 h 171"/>
                  <a:gd name="T22" fmla="*/ 177 w 177"/>
                  <a:gd name="T23" fmla="*/ 9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71">
                    <a:moveTo>
                      <a:pt x="177" y="91"/>
                    </a:moveTo>
                    <a:lnTo>
                      <a:pt x="177" y="73"/>
                    </a:lnTo>
                    <a:lnTo>
                      <a:pt x="134" y="38"/>
                    </a:lnTo>
                    <a:lnTo>
                      <a:pt x="89" y="0"/>
                    </a:lnTo>
                    <a:lnTo>
                      <a:pt x="0" y="73"/>
                    </a:lnTo>
                    <a:lnTo>
                      <a:pt x="0" y="171"/>
                    </a:lnTo>
                    <a:lnTo>
                      <a:pt x="55" y="171"/>
                    </a:lnTo>
                    <a:lnTo>
                      <a:pt x="55" y="74"/>
                    </a:lnTo>
                    <a:lnTo>
                      <a:pt x="122" y="74"/>
                    </a:lnTo>
                    <a:lnTo>
                      <a:pt x="122" y="171"/>
                    </a:lnTo>
                    <a:lnTo>
                      <a:pt x="177" y="171"/>
                    </a:lnTo>
                    <a:lnTo>
                      <a:pt x="177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8" name="Freeform 50"/>
              <p:cNvSpPr>
                <a:spLocks/>
              </p:cNvSpPr>
              <p:nvPr/>
            </p:nvSpPr>
            <p:spPr bwMode="auto">
              <a:xfrm>
                <a:off x="1446213" y="940921"/>
                <a:ext cx="417513" cy="214313"/>
              </a:xfrm>
              <a:custGeom>
                <a:avLst/>
                <a:gdLst>
                  <a:gd name="T0" fmla="*/ 43 w 263"/>
                  <a:gd name="T1" fmla="*/ 119 h 135"/>
                  <a:gd name="T2" fmla="*/ 132 w 263"/>
                  <a:gd name="T3" fmla="*/ 46 h 135"/>
                  <a:gd name="T4" fmla="*/ 177 w 263"/>
                  <a:gd name="T5" fmla="*/ 83 h 135"/>
                  <a:gd name="T6" fmla="*/ 220 w 263"/>
                  <a:gd name="T7" fmla="*/ 119 h 135"/>
                  <a:gd name="T8" fmla="*/ 241 w 263"/>
                  <a:gd name="T9" fmla="*/ 135 h 135"/>
                  <a:gd name="T10" fmla="*/ 263 w 263"/>
                  <a:gd name="T11" fmla="*/ 107 h 135"/>
                  <a:gd name="T12" fmla="*/ 220 w 263"/>
                  <a:gd name="T13" fmla="*/ 73 h 135"/>
                  <a:gd name="T14" fmla="*/ 177 w 263"/>
                  <a:gd name="T15" fmla="*/ 37 h 135"/>
                  <a:gd name="T16" fmla="*/ 132 w 263"/>
                  <a:gd name="T17" fmla="*/ 0 h 135"/>
                  <a:gd name="T18" fmla="*/ 0 w 263"/>
                  <a:gd name="T19" fmla="*/ 107 h 135"/>
                  <a:gd name="T20" fmla="*/ 23 w 263"/>
                  <a:gd name="T21" fmla="*/ 135 h 135"/>
                  <a:gd name="T22" fmla="*/ 43 w 263"/>
                  <a:gd name="T23" fmla="*/ 11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3" h="135">
                    <a:moveTo>
                      <a:pt x="43" y="119"/>
                    </a:moveTo>
                    <a:lnTo>
                      <a:pt x="132" y="46"/>
                    </a:lnTo>
                    <a:lnTo>
                      <a:pt x="177" y="83"/>
                    </a:lnTo>
                    <a:lnTo>
                      <a:pt x="220" y="119"/>
                    </a:lnTo>
                    <a:lnTo>
                      <a:pt x="241" y="135"/>
                    </a:lnTo>
                    <a:lnTo>
                      <a:pt x="263" y="107"/>
                    </a:lnTo>
                    <a:lnTo>
                      <a:pt x="220" y="73"/>
                    </a:lnTo>
                    <a:lnTo>
                      <a:pt x="177" y="37"/>
                    </a:lnTo>
                    <a:lnTo>
                      <a:pt x="132" y="0"/>
                    </a:lnTo>
                    <a:lnTo>
                      <a:pt x="0" y="107"/>
                    </a:lnTo>
                    <a:lnTo>
                      <a:pt x="23" y="135"/>
                    </a:lnTo>
                    <a:lnTo>
                      <a:pt x="43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9" name="Group 55"/>
          <p:cNvGrpSpPr/>
          <p:nvPr/>
        </p:nvGrpSpPr>
        <p:grpSpPr>
          <a:xfrm>
            <a:off x="7209794" y="4187702"/>
            <a:ext cx="782853" cy="782854"/>
            <a:chOff x="7631623" y="3687207"/>
            <a:chExt cx="782853" cy="782854"/>
          </a:xfrm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7631623" y="3687207"/>
              <a:ext cx="782853" cy="78285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rgbClr val="A1C65B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01" name="Group 52"/>
            <p:cNvGrpSpPr/>
            <p:nvPr/>
          </p:nvGrpSpPr>
          <p:grpSpPr>
            <a:xfrm>
              <a:off x="7867474" y="3952427"/>
              <a:ext cx="311150" cy="252413"/>
              <a:chOff x="2678113" y="1650534"/>
              <a:chExt cx="311150" cy="252413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102" name="Freeform 53"/>
              <p:cNvSpPr>
                <a:spLocks noEditPoints="1"/>
              </p:cNvSpPr>
              <p:nvPr/>
            </p:nvSpPr>
            <p:spPr bwMode="auto">
              <a:xfrm>
                <a:off x="2678113" y="1650534"/>
                <a:ext cx="311150" cy="252413"/>
              </a:xfrm>
              <a:custGeom>
                <a:avLst/>
                <a:gdLst>
                  <a:gd name="T0" fmla="*/ 184 w 184"/>
                  <a:gd name="T1" fmla="*/ 28 h 149"/>
                  <a:gd name="T2" fmla="*/ 129 w 184"/>
                  <a:gd name="T3" fmla="*/ 28 h 149"/>
                  <a:gd name="T4" fmla="*/ 121 w 184"/>
                  <a:gd name="T5" fmla="*/ 0 h 149"/>
                  <a:gd name="T6" fmla="*/ 105 w 184"/>
                  <a:gd name="T7" fmla="*/ 0 h 149"/>
                  <a:gd name="T8" fmla="*/ 78 w 184"/>
                  <a:gd name="T9" fmla="*/ 0 h 149"/>
                  <a:gd name="T10" fmla="*/ 63 w 184"/>
                  <a:gd name="T11" fmla="*/ 0 h 149"/>
                  <a:gd name="T12" fmla="*/ 54 w 184"/>
                  <a:gd name="T13" fmla="*/ 28 h 149"/>
                  <a:gd name="T14" fmla="*/ 0 w 184"/>
                  <a:gd name="T15" fmla="*/ 28 h 149"/>
                  <a:gd name="T16" fmla="*/ 0 w 184"/>
                  <a:gd name="T17" fmla="*/ 149 h 149"/>
                  <a:gd name="T18" fmla="*/ 184 w 184"/>
                  <a:gd name="T19" fmla="*/ 149 h 149"/>
                  <a:gd name="T20" fmla="*/ 184 w 184"/>
                  <a:gd name="T21" fmla="*/ 28 h 149"/>
                  <a:gd name="T22" fmla="*/ 92 w 184"/>
                  <a:gd name="T23" fmla="*/ 138 h 149"/>
                  <a:gd name="T24" fmla="*/ 43 w 184"/>
                  <a:gd name="T25" fmla="*/ 89 h 149"/>
                  <a:gd name="T26" fmla="*/ 92 w 184"/>
                  <a:gd name="T27" fmla="*/ 39 h 149"/>
                  <a:gd name="T28" fmla="*/ 141 w 184"/>
                  <a:gd name="T29" fmla="*/ 89 h 149"/>
                  <a:gd name="T30" fmla="*/ 92 w 184"/>
                  <a:gd name="T31" fmla="*/ 138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4" h="149">
                    <a:moveTo>
                      <a:pt x="184" y="28"/>
                    </a:moveTo>
                    <a:cubicBezTo>
                      <a:pt x="129" y="28"/>
                      <a:pt x="129" y="28"/>
                      <a:pt x="129" y="28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84" y="149"/>
                      <a:pt x="184" y="149"/>
                      <a:pt x="184" y="149"/>
                    </a:cubicBezTo>
                    <a:lnTo>
                      <a:pt x="184" y="28"/>
                    </a:lnTo>
                    <a:close/>
                    <a:moveTo>
                      <a:pt x="92" y="138"/>
                    </a:moveTo>
                    <a:cubicBezTo>
                      <a:pt x="65" y="138"/>
                      <a:pt x="43" y="116"/>
                      <a:pt x="43" y="89"/>
                    </a:cubicBezTo>
                    <a:cubicBezTo>
                      <a:pt x="43" y="61"/>
                      <a:pt x="65" y="39"/>
                      <a:pt x="92" y="39"/>
                    </a:cubicBezTo>
                    <a:cubicBezTo>
                      <a:pt x="119" y="39"/>
                      <a:pt x="141" y="61"/>
                      <a:pt x="141" y="89"/>
                    </a:cubicBezTo>
                    <a:cubicBezTo>
                      <a:pt x="141" y="116"/>
                      <a:pt x="119" y="138"/>
                      <a:pt x="92" y="138"/>
                    </a:cubicBezTo>
                    <a:close/>
                  </a:path>
                </a:pathLst>
              </a:custGeom>
              <a:solidFill>
                <a:srgbClr val="A1C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03" name="Oval 54"/>
              <p:cNvSpPr>
                <a:spLocks noChangeArrowheads="1"/>
              </p:cNvSpPr>
              <p:nvPr/>
            </p:nvSpPr>
            <p:spPr bwMode="auto">
              <a:xfrm>
                <a:off x="2779713" y="1747371"/>
                <a:ext cx="107950" cy="106363"/>
              </a:xfrm>
              <a:prstGeom prst="ellipse">
                <a:avLst/>
              </a:prstGeom>
              <a:solidFill>
                <a:srgbClr val="A1C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25"/>
          <p:cNvGrpSpPr/>
          <p:nvPr/>
        </p:nvGrpSpPr>
        <p:grpSpPr>
          <a:xfrm>
            <a:off x="8432117" y="2601630"/>
            <a:ext cx="2124731" cy="2133151"/>
            <a:chOff x="2231924" y="2181826"/>
            <a:chExt cx="2512771" cy="2522729"/>
          </a:xfrm>
          <a:effectLst>
            <a:outerShdw blurRad="152400" dist="177800" dir="3000000" algn="t" rotWithShape="0">
              <a:prstClr val="black">
                <a:alpha val="25000"/>
              </a:prstClr>
            </a:outerShdw>
          </a:effectLst>
        </p:grpSpPr>
        <p:sp>
          <p:nvSpPr>
            <p:cNvPr id="67" name="Oval Callout 26"/>
            <p:cNvSpPr/>
            <p:nvPr/>
          </p:nvSpPr>
          <p:spPr>
            <a:xfrm>
              <a:off x="2267649" y="2210209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010101">
                <a:alpha val="1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" name="Oval Callout 27"/>
            <p:cNvSpPr/>
            <p:nvPr/>
          </p:nvSpPr>
          <p:spPr>
            <a:xfrm>
              <a:off x="2231924" y="2181826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" name="Oval 28"/>
            <p:cNvSpPr/>
            <p:nvPr/>
          </p:nvSpPr>
          <p:spPr>
            <a:xfrm>
              <a:off x="3502749" y="2933855"/>
              <a:ext cx="990294" cy="990291"/>
            </a:xfrm>
            <a:prstGeom prst="ellipse">
              <a:avLst/>
            </a:prstGeom>
            <a:solidFill>
              <a:srgbClr val="FEFEFE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0" name="Group 21"/>
          <p:cNvGrpSpPr/>
          <p:nvPr/>
        </p:nvGrpSpPr>
        <p:grpSpPr>
          <a:xfrm>
            <a:off x="6565391" y="2601630"/>
            <a:ext cx="2124731" cy="2133151"/>
            <a:chOff x="2231924" y="2181826"/>
            <a:chExt cx="2512771" cy="2522729"/>
          </a:xfrm>
          <a:effectLst>
            <a:outerShdw blurRad="152400" dist="177800" dir="3000000" algn="t" rotWithShape="0">
              <a:prstClr val="black">
                <a:alpha val="25000"/>
              </a:prstClr>
            </a:outerShdw>
          </a:effectLst>
        </p:grpSpPr>
        <p:sp>
          <p:nvSpPr>
            <p:cNvPr id="71" name="Oval Callout 22"/>
            <p:cNvSpPr/>
            <p:nvPr/>
          </p:nvSpPr>
          <p:spPr>
            <a:xfrm>
              <a:off x="2267649" y="2210209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010101">
                <a:alpha val="1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" name="Oval Callout 23"/>
            <p:cNvSpPr/>
            <p:nvPr/>
          </p:nvSpPr>
          <p:spPr>
            <a:xfrm>
              <a:off x="2231924" y="2181826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7DC1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" name="Oval 24"/>
            <p:cNvSpPr/>
            <p:nvPr/>
          </p:nvSpPr>
          <p:spPr>
            <a:xfrm>
              <a:off x="3502749" y="2933855"/>
              <a:ext cx="990294" cy="990291"/>
            </a:xfrm>
            <a:prstGeom prst="ellipse">
              <a:avLst/>
            </a:prstGeom>
            <a:solidFill>
              <a:srgbClr val="FEFEFE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4" name="Group 17"/>
          <p:cNvGrpSpPr/>
          <p:nvPr/>
        </p:nvGrpSpPr>
        <p:grpSpPr>
          <a:xfrm>
            <a:off x="4659516" y="2601630"/>
            <a:ext cx="2124731" cy="2133151"/>
            <a:chOff x="2231924" y="2181826"/>
            <a:chExt cx="2512771" cy="2522729"/>
          </a:xfrm>
          <a:effectLst>
            <a:outerShdw blurRad="152400" dist="177800" dir="3000000" algn="t" rotWithShape="0">
              <a:prstClr val="black">
                <a:alpha val="25000"/>
              </a:prstClr>
            </a:outerShdw>
          </a:effectLst>
        </p:grpSpPr>
        <p:sp>
          <p:nvSpPr>
            <p:cNvPr id="75" name="Oval Callout 18"/>
            <p:cNvSpPr/>
            <p:nvPr/>
          </p:nvSpPr>
          <p:spPr>
            <a:xfrm>
              <a:off x="2267649" y="2210209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010101">
                <a:alpha val="1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" name="Oval Callout 19"/>
            <p:cNvSpPr/>
            <p:nvPr/>
          </p:nvSpPr>
          <p:spPr>
            <a:xfrm>
              <a:off x="2231924" y="2181826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34AB9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Oval 20"/>
            <p:cNvSpPr/>
            <p:nvPr/>
          </p:nvSpPr>
          <p:spPr>
            <a:xfrm>
              <a:off x="3502749" y="2933855"/>
              <a:ext cx="990294" cy="990291"/>
            </a:xfrm>
            <a:prstGeom prst="ellipse">
              <a:avLst/>
            </a:prstGeom>
            <a:solidFill>
              <a:srgbClr val="FEFEFE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8" name="Group 13"/>
          <p:cNvGrpSpPr/>
          <p:nvPr/>
        </p:nvGrpSpPr>
        <p:grpSpPr>
          <a:xfrm>
            <a:off x="2770368" y="2601630"/>
            <a:ext cx="2124731" cy="2133151"/>
            <a:chOff x="2231924" y="2181826"/>
            <a:chExt cx="2512771" cy="2522729"/>
          </a:xfrm>
          <a:effectLst>
            <a:outerShdw blurRad="152400" dist="177800" dir="3000000" algn="t" rotWithShape="0">
              <a:prstClr val="black">
                <a:alpha val="25000"/>
              </a:prstClr>
            </a:outerShdw>
          </a:effectLst>
        </p:grpSpPr>
        <p:sp>
          <p:nvSpPr>
            <p:cNvPr id="79" name="Oval Callout 14"/>
            <p:cNvSpPr/>
            <p:nvPr/>
          </p:nvSpPr>
          <p:spPr>
            <a:xfrm>
              <a:off x="2267649" y="2210209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010101">
                <a:alpha val="1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" name="Oval Callout 15"/>
            <p:cNvSpPr/>
            <p:nvPr/>
          </p:nvSpPr>
          <p:spPr>
            <a:xfrm>
              <a:off x="2231924" y="2181826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A1C6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Oval 16"/>
            <p:cNvSpPr/>
            <p:nvPr/>
          </p:nvSpPr>
          <p:spPr>
            <a:xfrm>
              <a:off x="3502749" y="2933855"/>
              <a:ext cx="990294" cy="990291"/>
            </a:xfrm>
            <a:prstGeom prst="ellipse">
              <a:avLst/>
            </a:prstGeom>
            <a:solidFill>
              <a:srgbClr val="FEFEFE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2" name="Group 12"/>
          <p:cNvGrpSpPr/>
          <p:nvPr/>
        </p:nvGrpSpPr>
        <p:grpSpPr>
          <a:xfrm>
            <a:off x="864493" y="2601630"/>
            <a:ext cx="2124731" cy="2133151"/>
            <a:chOff x="2231924" y="2181826"/>
            <a:chExt cx="2512771" cy="2522729"/>
          </a:xfrm>
          <a:effectLst>
            <a:outerShdw blurRad="152400" dist="177800" dir="3000000" algn="t" rotWithShape="0">
              <a:prstClr val="black">
                <a:alpha val="25000"/>
              </a:prstClr>
            </a:outerShdw>
          </a:effectLst>
        </p:grpSpPr>
        <p:sp>
          <p:nvSpPr>
            <p:cNvPr id="83" name="Oval Callout 11"/>
            <p:cNvSpPr/>
            <p:nvPr/>
          </p:nvSpPr>
          <p:spPr>
            <a:xfrm>
              <a:off x="2267649" y="2210209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010101">
                <a:alpha val="1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" name="Oval Callout 4"/>
            <p:cNvSpPr/>
            <p:nvPr/>
          </p:nvSpPr>
          <p:spPr>
            <a:xfrm>
              <a:off x="2231924" y="2181826"/>
              <a:ext cx="2477046" cy="2494346"/>
            </a:xfrm>
            <a:prstGeom prst="wedgeEllipseCallout">
              <a:avLst>
                <a:gd name="adj1" fmla="val 59405"/>
                <a:gd name="adj2" fmla="val -187"/>
              </a:avLst>
            </a:prstGeom>
            <a:solidFill>
              <a:srgbClr val="CCD86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" name="Oval 5"/>
            <p:cNvSpPr/>
            <p:nvPr/>
          </p:nvSpPr>
          <p:spPr>
            <a:xfrm>
              <a:off x="3502749" y="2933855"/>
              <a:ext cx="990294" cy="990291"/>
            </a:xfrm>
            <a:prstGeom prst="ellipse">
              <a:avLst/>
            </a:prstGeom>
            <a:solidFill>
              <a:srgbClr val="FEFEFE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86" name="TextBox 35"/>
          <p:cNvSpPr txBox="1"/>
          <p:nvPr/>
        </p:nvSpPr>
        <p:spPr>
          <a:xfrm>
            <a:off x="1266534" y="3096882"/>
            <a:ext cx="65721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01</a:t>
            </a:r>
          </a:p>
        </p:txBody>
      </p:sp>
      <p:sp>
        <p:nvSpPr>
          <p:cNvPr id="87" name="TextBox 36"/>
          <p:cNvSpPr txBox="1"/>
          <p:nvPr/>
        </p:nvSpPr>
        <p:spPr>
          <a:xfrm>
            <a:off x="1250799" y="3610446"/>
            <a:ext cx="649804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Head Text</a:t>
            </a:r>
          </a:p>
        </p:txBody>
      </p:sp>
      <p:sp>
        <p:nvSpPr>
          <p:cNvPr id="88" name="TextBox 50"/>
          <p:cNvSpPr txBox="1"/>
          <p:nvPr/>
        </p:nvSpPr>
        <p:spPr>
          <a:xfrm>
            <a:off x="3199506" y="3096882"/>
            <a:ext cx="65721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02</a:t>
            </a:r>
          </a:p>
        </p:txBody>
      </p:sp>
      <p:sp>
        <p:nvSpPr>
          <p:cNvPr id="89" name="TextBox 51"/>
          <p:cNvSpPr txBox="1"/>
          <p:nvPr/>
        </p:nvSpPr>
        <p:spPr>
          <a:xfrm>
            <a:off x="3183771" y="3610446"/>
            <a:ext cx="649804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Head Text</a:t>
            </a:r>
          </a:p>
        </p:txBody>
      </p:sp>
      <p:sp>
        <p:nvSpPr>
          <p:cNvPr id="90" name="TextBox 52"/>
          <p:cNvSpPr txBox="1"/>
          <p:nvPr/>
        </p:nvSpPr>
        <p:spPr>
          <a:xfrm>
            <a:off x="5086180" y="3096882"/>
            <a:ext cx="65721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03</a:t>
            </a:r>
          </a:p>
        </p:txBody>
      </p:sp>
      <p:sp>
        <p:nvSpPr>
          <p:cNvPr id="91" name="TextBox 53"/>
          <p:cNvSpPr txBox="1"/>
          <p:nvPr/>
        </p:nvSpPr>
        <p:spPr>
          <a:xfrm>
            <a:off x="5070445" y="3610446"/>
            <a:ext cx="649804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Head Text</a:t>
            </a:r>
          </a:p>
        </p:txBody>
      </p:sp>
      <p:sp>
        <p:nvSpPr>
          <p:cNvPr id="92" name="TextBox 54"/>
          <p:cNvSpPr txBox="1"/>
          <p:nvPr/>
        </p:nvSpPr>
        <p:spPr>
          <a:xfrm>
            <a:off x="7019152" y="3096882"/>
            <a:ext cx="65721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04</a:t>
            </a:r>
          </a:p>
        </p:txBody>
      </p:sp>
      <p:sp>
        <p:nvSpPr>
          <p:cNvPr id="93" name="TextBox 55"/>
          <p:cNvSpPr txBox="1"/>
          <p:nvPr/>
        </p:nvSpPr>
        <p:spPr>
          <a:xfrm>
            <a:off x="7003417" y="3610446"/>
            <a:ext cx="649804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Head Text</a:t>
            </a:r>
          </a:p>
        </p:txBody>
      </p:sp>
      <p:sp>
        <p:nvSpPr>
          <p:cNvPr id="94" name="TextBox 56"/>
          <p:cNvSpPr txBox="1"/>
          <p:nvPr/>
        </p:nvSpPr>
        <p:spPr>
          <a:xfrm>
            <a:off x="8871102" y="3096882"/>
            <a:ext cx="65721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05</a:t>
            </a:r>
          </a:p>
        </p:txBody>
      </p:sp>
      <p:sp>
        <p:nvSpPr>
          <p:cNvPr id="95" name="TextBox 57"/>
          <p:cNvSpPr txBox="1"/>
          <p:nvPr/>
        </p:nvSpPr>
        <p:spPr>
          <a:xfrm>
            <a:off x="8855367" y="3610446"/>
            <a:ext cx="649804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Head Text</a:t>
            </a:r>
          </a:p>
        </p:txBody>
      </p:sp>
      <p:sp>
        <p:nvSpPr>
          <p:cNvPr id="96" name="Oval 65"/>
          <p:cNvSpPr/>
          <p:nvPr/>
        </p:nvSpPr>
        <p:spPr>
          <a:xfrm>
            <a:off x="1313518" y="4231697"/>
            <a:ext cx="1164200" cy="1164192"/>
          </a:xfrm>
          <a:prstGeom prst="ellipse">
            <a:avLst/>
          </a:prstGeom>
          <a:solidFill>
            <a:srgbClr val="FEFEF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aphicFrame>
        <p:nvGraphicFramePr>
          <p:cNvPr id="97" name="Chart 64"/>
          <p:cNvGraphicFramePr/>
          <p:nvPr>
            <p:extLst>
              <p:ext uri="{D42A27DB-BD31-4B8C-83A1-F6EECF244321}">
                <p14:modId xmlns:p14="http://schemas.microsoft.com/office/powerpoint/2010/main" val="2399411322"/>
              </p:ext>
            </p:extLst>
          </p:nvPr>
        </p:nvGraphicFramePr>
        <p:xfrm>
          <a:off x="1269667" y="4226839"/>
          <a:ext cx="1249786" cy="1169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8" name="Oval 66"/>
          <p:cNvSpPr/>
          <p:nvPr/>
        </p:nvSpPr>
        <p:spPr>
          <a:xfrm>
            <a:off x="3200190" y="4231697"/>
            <a:ext cx="1164200" cy="1164192"/>
          </a:xfrm>
          <a:prstGeom prst="ellipse">
            <a:avLst/>
          </a:prstGeom>
          <a:solidFill>
            <a:srgbClr val="FEFEF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aphicFrame>
        <p:nvGraphicFramePr>
          <p:cNvPr id="99" name="Chart 67"/>
          <p:cNvGraphicFramePr/>
          <p:nvPr>
            <p:extLst>
              <p:ext uri="{D42A27DB-BD31-4B8C-83A1-F6EECF244321}">
                <p14:modId xmlns:p14="http://schemas.microsoft.com/office/powerpoint/2010/main" val="3066641554"/>
              </p:ext>
            </p:extLst>
          </p:nvPr>
        </p:nvGraphicFramePr>
        <p:xfrm>
          <a:off x="3156339" y="4226839"/>
          <a:ext cx="1249786" cy="1169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0" name="Oval 68"/>
          <p:cNvSpPr/>
          <p:nvPr/>
        </p:nvSpPr>
        <p:spPr>
          <a:xfrm>
            <a:off x="5179458" y="4231697"/>
            <a:ext cx="1164200" cy="1164192"/>
          </a:xfrm>
          <a:prstGeom prst="ellipse">
            <a:avLst/>
          </a:prstGeom>
          <a:solidFill>
            <a:srgbClr val="FEFEF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aphicFrame>
        <p:nvGraphicFramePr>
          <p:cNvPr id="101" name="Chart 69"/>
          <p:cNvGraphicFramePr/>
          <p:nvPr>
            <p:extLst>
              <p:ext uri="{D42A27DB-BD31-4B8C-83A1-F6EECF244321}">
                <p14:modId xmlns:p14="http://schemas.microsoft.com/office/powerpoint/2010/main" val="3597722543"/>
              </p:ext>
            </p:extLst>
          </p:nvPr>
        </p:nvGraphicFramePr>
        <p:xfrm>
          <a:off x="5135607" y="4226839"/>
          <a:ext cx="1249786" cy="1169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2" name="Oval 70"/>
          <p:cNvSpPr/>
          <p:nvPr/>
        </p:nvSpPr>
        <p:spPr>
          <a:xfrm>
            <a:off x="7042982" y="4231697"/>
            <a:ext cx="1164200" cy="1164192"/>
          </a:xfrm>
          <a:prstGeom prst="ellipse">
            <a:avLst/>
          </a:prstGeom>
          <a:solidFill>
            <a:srgbClr val="FEFEF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aphicFrame>
        <p:nvGraphicFramePr>
          <p:cNvPr id="103" name="Chart 71"/>
          <p:cNvGraphicFramePr/>
          <p:nvPr>
            <p:extLst>
              <p:ext uri="{D42A27DB-BD31-4B8C-83A1-F6EECF244321}">
                <p14:modId xmlns:p14="http://schemas.microsoft.com/office/powerpoint/2010/main" val="4220115949"/>
              </p:ext>
            </p:extLst>
          </p:nvPr>
        </p:nvGraphicFramePr>
        <p:xfrm>
          <a:off x="6999131" y="4226839"/>
          <a:ext cx="1249786" cy="1169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4" name="Oval 72"/>
          <p:cNvSpPr/>
          <p:nvPr/>
        </p:nvSpPr>
        <p:spPr>
          <a:xfrm>
            <a:off x="8918079" y="4231697"/>
            <a:ext cx="1164200" cy="1164192"/>
          </a:xfrm>
          <a:prstGeom prst="ellipse">
            <a:avLst/>
          </a:prstGeom>
          <a:solidFill>
            <a:srgbClr val="FEFEF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aphicFrame>
        <p:nvGraphicFramePr>
          <p:cNvPr id="105" name="Chart 73"/>
          <p:cNvGraphicFramePr/>
          <p:nvPr>
            <p:extLst>
              <p:ext uri="{D42A27DB-BD31-4B8C-83A1-F6EECF244321}">
                <p14:modId xmlns:p14="http://schemas.microsoft.com/office/powerpoint/2010/main" val="1972717633"/>
              </p:ext>
            </p:extLst>
          </p:nvPr>
        </p:nvGraphicFramePr>
        <p:xfrm>
          <a:off x="8874228" y="4226839"/>
          <a:ext cx="1249786" cy="1169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6" name="TextBox 105"/>
          <p:cNvSpPr txBox="1"/>
          <p:nvPr/>
        </p:nvSpPr>
        <p:spPr>
          <a:xfrm>
            <a:off x="1137958" y="5320942"/>
            <a:ext cx="1545212" cy="8309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990787" y="5320942"/>
            <a:ext cx="1630264" cy="8309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928668" y="5320942"/>
            <a:ext cx="1545212" cy="10156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824023" y="5320942"/>
            <a:ext cx="1545212" cy="8309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719380" y="5320942"/>
            <a:ext cx="1545212" cy="101566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</a:p>
        </p:txBody>
      </p:sp>
      <p:grpSp>
        <p:nvGrpSpPr>
          <p:cNvPr id="111" name="Group 90"/>
          <p:cNvGrpSpPr/>
          <p:nvPr/>
        </p:nvGrpSpPr>
        <p:grpSpPr>
          <a:xfrm>
            <a:off x="9781260" y="3401192"/>
            <a:ext cx="369563" cy="416741"/>
            <a:chOff x="9001126" y="2228850"/>
            <a:chExt cx="298450" cy="336550"/>
          </a:xfrm>
          <a:solidFill>
            <a:srgbClr val="44546A"/>
          </a:solidFill>
        </p:grpSpPr>
        <p:sp>
          <p:nvSpPr>
            <p:cNvPr id="112" name="Freeform 81"/>
            <p:cNvSpPr>
              <a:spLocks noEditPoints="1"/>
            </p:cNvSpPr>
            <p:nvPr/>
          </p:nvSpPr>
          <p:spPr bwMode="auto">
            <a:xfrm>
              <a:off x="9021764" y="2228850"/>
              <a:ext cx="255588" cy="257175"/>
            </a:xfrm>
            <a:custGeom>
              <a:avLst/>
              <a:gdLst>
                <a:gd name="T0" fmla="*/ 48 w 96"/>
                <a:gd name="T1" fmla="*/ 96 h 96"/>
                <a:gd name="T2" fmla="*/ 96 w 96"/>
                <a:gd name="T3" fmla="*/ 48 h 96"/>
                <a:gd name="T4" fmla="*/ 48 w 96"/>
                <a:gd name="T5" fmla="*/ 0 h 96"/>
                <a:gd name="T6" fmla="*/ 0 w 96"/>
                <a:gd name="T7" fmla="*/ 48 h 96"/>
                <a:gd name="T8" fmla="*/ 48 w 96"/>
                <a:gd name="T9" fmla="*/ 96 h 96"/>
                <a:gd name="T10" fmla="*/ 48 w 96"/>
                <a:gd name="T11" fmla="*/ 88 h 96"/>
                <a:gd name="T12" fmla="*/ 13 w 96"/>
                <a:gd name="T13" fmla="*/ 67 h 96"/>
                <a:gd name="T14" fmla="*/ 13 w 96"/>
                <a:gd name="T15" fmla="*/ 67 h 96"/>
                <a:gd name="T16" fmla="*/ 17 w 96"/>
                <a:gd name="T17" fmla="*/ 64 h 96"/>
                <a:gd name="T18" fmla="*/ 19 w 96"/>
                <a:gd name="T19" fmla="*/ 57 h 96"/>
                <a:gd name="T20" fmla="*/ 55 w 96"/>
                <a:gd name="T21" fmla="*/ 70 h 96"/>
                <a:gd name="T22" fmla="*/ 58 w 96"/>
                <a:gd name="T23" fmla="*/ 70 h 96"/>
                <a:gd name="T24" fmla="*/ 84 w 96"/>
                <a:gd name="T25" fmla="*/ 65 h 96"/>
                <a:gd name="T26" fmla="*/ 48 w 96"/>
                <a:gd name="T27" fmla="*/ 88 h 96"/>
                <a:gd name="T28" fmla="*/ 48 w 96"/>
                <a:gd name="T29" fmla="*/ 8 h 96"/>
                <a:gd name="T30" fmla="*/ 88 w 96"/>
                <a:gd name="T31" fmla="*/ 48 h 96"/>
                <a:gd name="T32" fmla="*/ 86 w 96"/>
                <a:gd name="T33" fmla="*/ 61 h 96"/>
                <a:gd name="T34" fmla="*/ 56 w 96"/>
                <a:gd name="T35" fmla="*/ 66 h 96"/>
                <a:gd name="T36" fmla="*/ 19 w 96"/>
                <a:gd name="T37" fmla="*/ 51 h 96"/>
                <a:gd name="T38" fmla="*/ 17 w 96"/>
                <a:gd name="T39" fmla="*/ 50 h 96"/>
                <a:gd name="T40" fmla="*/ 16 w 96"/>
                <a:gd name="T41" fmla="*/ 52 h 96"/>
                <a:gd name="T42" fmla="*/ 13 w 96"/>
                <a:gd name="T43" fmla="*/ 62 h 96"/>
                <a:gd name="T44" fmla="*/ 12 w 96"/>
                <a:gd name="T45" fmla="*/ 63 h 96"/>
                <a:gd name="T46" fmla="*/ 11 w 96"/>
                <a:gd name="T47" fmla="*/ 63 h 96"/>
                <a:gd name="T48" fmla="*/ 8 w 96"/>
                <a:gd name="T49" fmla="*/ 48 h 96"/>
                <a:gd name="T50" fmla="*/ 48 w 96"/>
                <a:gd name="T51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74" y="96"/>
                    <a:pt x="96" y="74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lose/>
                  <a:moveTo>
                    <a:pt x="48" y="88"/>
                  </a:moveTo>
                  <a:cubicBezTo>
                    <a:pt x="33" y="88"/>
                    <a:pt x="20" y="79"/>
                    <a:pt x="13" y="6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4" y="67"/>
                    <a:pt x="16" y="66"/>
                    <a:pt x="17" y="64"/>
                  </a:cubicBezTo>
                  <a:cubicBezTo>
                    <a:pt x="18" y="62"/>
                    <a:pt x="18" y="59"/>
                    <a:pt x="19" y="57"/>
                  </a:cubicBezTo>
                  <a:cubicBezTo>
                    <a:pt x="24" y="61"/>
                    <a:pt x="35" y="68"/>
                    <a:pt x="55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7" y="70"/>
                    <a:pt x="77" y="67"/>
                    <a:pt x="84" y="65"/>
                  </a:cubicBezTo>
                  <a:cubicBezTo>
                    <a:pt x="77" y="79"/>
                    <a:pt x="64" y="88"/>
                    <a:pt x="48" y="88"/>
                  </a:cubicBezTo>
                  <a:close/>
                  <a:moveTo>
                    <a:pt x="48" y="8"/>
                  </a:moveTo>
                  <a:cubicBezTo>
                    <a:pt x="70" y="8"/>
                    <a:pt x="88" y="26"/>
                    <a:pt x="88" y="48"/>
                  </a:cubicBezTo>
                  <a:cubicBezTo>
                    <a:pt x="88" y="52"/>
                    <a:pt x="87" y="57"/>
                    <a:pt x="86" y="61"/>
                  </a:cubicBezTo>
                  <a:cubicBezTo>
                    <a:pt x="80" y="63"/>
                    <a:pt x="66" y="66"/>
                    <a:pt x="56" y="66"/>
                  </a:cubicBezTo>
                  <a:cubicBezTo>
                    <a:pt x="29" y="64"/>
                    <a:pt x="20" y="51"/>
                    <a:pt x="19" y="51"/>
                  </a:cubicBezTo>
                  <a:cubicBezTo>
                    <a:pt x="19" y="51"/>
                    <a:pt x="18" y="50"/>
                    <a:pt x="17" y="50"/>
                  </a:cubicBezTo>
                  <a:cubicBezTo>
                    <a:pt x="17" y="51"/>
                    <a:pt x="16" y="51"/>
                    <a:pt x="16" y="52"/>
                  </a:cubicBezTo>
                  <a:cubicBezTo>
                    <a:pt x="16" y="52"/>
                    <a:pt x="15" y="58"/>
                    <a:pt x="13" y="62"/>
                  </a:cubicBezTo>
                  <a:cubicBezTo>
                    <a:pt x="13" y="63"/>
                    <a:pt x="12" y="63"/>
                    <a:pt x="12" y="63"/>
                  </a:cubicBezTo>
                  <a:cubicBezTo>
                    <a:pt x="12" y="63"/>
                    <a:pt x="11" y="63"/>
                    <a:pt x="11" y="63"/>
                  </a:cubicBezTo>
                  <a:cubicBezTo>
                    <a:pt x="9" y="58"/>
                    <a:pt x="8" y="53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13" name="Freeform 82"/>
            <p:cNvSpPr>
              <a:spLocks/>
            </p:cNvSpPr>
            <p:nvPr/>
          </p:nvSpPr>
          <p:spPr bwMode="auto">
            <a:xfrm>
              <a:off x="9001126" y="2447925"/>
              <a:ext cx="298450" cy="117475"/>
            </a:xfrm>
            <a:custGeom>
              <a:avLst/>
              <a:gdLst>
                <a:gd name="T0" fmla="*/ 98 w 112"/>
                <a:gd name="T1" fmla="*/ 1 h 44"/>
                <a:gd name="T2" fmla="*/ 93 w 112"/>
                <a:gd name="T3" fmla="*/ 2 h 44"/>
                <a:gd name="T4" fmla="*/ 94 w 112"/>
                <a:gd name="T5" fmla="*/ 7 h 44"/>
                <a:gd name="T6" fmla="*/ 104 w 112"/>
                <a:gd name="T7" fmla="*/ 20 h 44"/>
                <a:gd name="T8" fmla="*/ 56 w 112"/>
                <a:gd name="T9" fmla="*/ 36 h 44"/>
                <a:gd name="T10" fmla="*/ 8 w 112"/>
                <a:gd name="T11" fmla="*/ 20 h 44"/>
                <a:gd name="T12" fmla="*/ 18 w 112"/>
                <a:gd name="T13" fmla="*/ 7 h 44"/>
                <a:gd name="T14" fmla="*/ 19 w 112"/>
                <a:gd name="T15" fmla="*/ 2 h 44"/>
                <a:gd name="T16" fmla="*/ 14 w 112"/>
                <a:gd name="T17" fmla="*/ 1 h 44"/>
                <a:gd name="T18" fmla="*/ 0 w 112"/>
                <a:gd name="T19" fmla="*/ 20 h 44"/>
                <a:gd name="T20" fmla="*/ 56 w 112"/>
                <a:gd name="T21" fmla="*/ 44 h 44"/>
                <a:gd name="T22" fmla="*/ 112 w 112"/>
                <a:gd name="T23" fmla="*/ 20 h 44"/>
                <a:gd name="T24" fmla="*/ 98 w 112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44">
                  <a:moveTo>
                    <a:pt x="98" y="1"/>
                  </a:moveTo>
                  <a:cubicBezTo>
                    <a:pt x="97" y="0"/>
                    <a:pt x="94" y="0"/>
                    <a:pt x="93" y="2"/>
                  </a:cubicBezTo>
                  <a:cubicBezTo>
                    <a:pt x="91" y="4"/>
                    <a:pt x="92" y="6"/>
                    <a:pt x="94" y="7"/>
                  </a:cubicBezTo>
                  <a:cubicBezTo>
                    <a:pt x="101" y="13"/>
                    <a:pt x="104" y="16"/>
                    <a:pt x="104" y="20"/>
                  </a:cubicBezTo>
                  <a:cubicBezTo>
                    <a:pt x="104" y="32"/>
                    <a:pt x="91" y="36"/>
                    <a:pt x="56" y="36"/>
                  </a:cubicBezTo>
                  <a:cubicBezTo>
                    <a:pt x="21" y="36"/>
                    <a:pt x="8" y="32"/>
                    <a:pt x="8" y="20"/>
                  </a:cubicBezTo>
                  <a:cubicBezTo>
                    <a:pt x="8" y="16"/>
                    <a:pt x="11" y="13"/>
                    <a:pt x="18" y="7"/>
                  </a:cubicBezTo>
                  <a:cubicBezTo>
                    <a:pt x="20" y="6"/>
                    <a:pt x="21" y="4"/>
                    <a:pt x="19" y="2"/>
                  </a:cubicBezTo>
                  <a:cubicBezTo>
                    <a:pt x="18" y="0"/>
                    <a:pt x="15" y="0"/>
                    <a:pt x="14" y="1"/>
                  </a:cubicBezTo>
                  <a:cubicBezTo>
                    <a:pt x="7" y="6"/>
                    <a:pt x="0" y="11"/>
                    <a:pt x="0" y="20"/>
                  </a:cubicBezTo>
                  <a:cubicBezTo>
                    <a:pt x="0" y="42"/>
                    <a:pt x="29" y="44"/>
                    <a:pt x="56" y="44"/>
                  </a:cubicBezTo>
                  <a:cubicBezTo>
                    <a:pt x="83" y="44"/>
                    <a:pt x="112" y="42"/>
                    <a:pt x="112" y="20"/>
                  </a:cubicBezTo>
                  <a:cubicBezTo>
                    <a:pt x="112" y="11"/>
                    <a:pt x="105" y="6"/>
                    <a:pt x="9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114" name="Group 97"/>
          <p:cNvGrpSpPr/>
          <p:nvPr/>
        </p:nvGrpSpPr>
        <p:grpSpPr>
          <a:xfrm>
            <a:off x="2161654" y="3452403"/>
            <a:ext cx="430907" cy="428774"/>
            <a:chOff x="6259514" y="2238375"/>
            <a:chExt cx="320675" cy="319088"/>
          </a:xfrm>
          <a:solidFill>
            <a:srgbClr val="CCD861"/>
          </a:solidFill>
        </p:grpSpPr>
        <p:sp>
          <p:nvSpPr>
            <p:cNvPr id="115" name="Freeform 70"/>
            <p:cNvSpPr>
              <a:spLocks noEditPoints="1"/>
            </p:cNvSpPr>
            <p:nvPr/>
          </p:nvSpPr>
          <p:spPr bwMode="auto">
            <a:xfrm>
              <a:off x="6259514" y="2238375"/>
              <a:ext cx="320675" cy="319088"/>
            </a:xfrm>
            <a:custGeom>
              <a:avLst/>
              <a:gdLst>
                <a:gd name="T0" fmla="*/ 60 w 120"/>
                <a:gd name="T1" fmla="*/ 120 h 120"/>
                <a:gd name="T2" fmla="*/ 48 w 120"/>
                <a:gd name="T3" fmla="*/ 108 h 120"/>
                <a:gd name="T4" fmla="*/ 48 w 120"/>
                <a:gd name="T5" fmla="*/ 106 h 120"/>
                <a:gd name="T6" fmla="*/ 14 w 120"/>
                <a:gd name="T7" fmla="*/ 72 h 120"/>
                <a:gd name="T8" fmla="*/ 12 w 120"/>
                <a:gd name="T9" fmla="*/ 72 h 120"/>
                <a:gd name="T10" fmla="*/ 0 w 120"/>
                <a:gd name="T11" fmla="*/ 60 h 120"/>
                <a:gd name="T12" fmla="*/ 12 w 120"/>
                <a:gd name="T13" fmla="*/ 48 h 120"/>
                <a:gd name="T14" fmla="*/ 14 w 120"/>
                <a:gd name="T15" fmla="*/ 48 h 120"/>
                <a:gd name="T16" fmla="*/ 48 w 120"/>
                <a:gd name="T17" fmla="*/ 14 h 120"/>
                <a:gd name="T18" fmla="*/ 48 w 120"/>
                <a:gd name="T19" fmla="*/ 12 h 120"/>
                <a:gd name="T20" fmla="*/ 60 w 120"/>
                <a:gd name="T21" fmla="*/ 0 h 120"/>
                <a:gd name="T22" fmla="*/ 72 w 120"/>
                <a:gd name="T23" fmla="*/ 12 h 120"/>
                <a:gd name="T24" fmla="*/ 72 w 120"/>
                <a:gd name="T25" fmla="*/ 14 h 120"/>
                <a:gd name="T26" fmla="*/ 106 w 120"/>
                <a:gd name="T27" fmla="*/ 48 h 120"/>
                <a:gd name="T28" fmla="*/ 108 w 120"/>
                <a:gd name="T29" fmla="*/ 48 h 120"/>
                <a:gd name="T30" fmla="*/ 120 w 120"/>
                <a:gd name="T31" fmla="*/ 60 h 120"/>
                <a:gd name="T32" fmla="*/ 108 w 120"/>
                <a:gd name="T33" fmla="*/ 72 h 120"/>
                <a:gd name="T34" fmla="*/ 106 w 120"/>
                <a:gd name="T35" fmla="*/ 72 h 120"/>
                <a:gd name="T36" fmla="*/ 72 w 120"/>
                <a:gd name="T37" fmla="*/ 106 h 120"/>
                <a:gd name="T38" fmla="*/ 72 w 120"/>
                <a:gd name="T39" fmla="*/ 108 h 120"/>
                <a:gd name="T40" fmla="*/ 60 w 120"/>
                <a:gd name="T41" fmla="*/ 120 h 120"/>
                <a:gd name="T42" fmla="*/ 12 w 120"/>
                <a:gd name="T43" fmla="*/ 56 h 120"/>
                <a:gd name="T44" fmla="*/ 8 w 120"/>
                <a:gd name="T45" fmla="*/ 60 h 120"/>
                <a:gd name="T46" fmla="*/ 12 w 120"/>
                <a:gd name="T47" fmla="*/ 64 h 120"/>
                <a:gd name="T48" fmla="*/ 17 w 120"/>
                <a:gd name="T49" fmla="*/ 64 h 120"/>
                <a:gd name="T50" fmla="*/ 21 w 120"/>
                <a:gd name="T51" fmla="*/ 67 h 120"/>
                <a:gd name="T52" fmla="*/ 53 w 120"/>
                <a:gd name="T53" fmla="*/ 99 h 120"/>
                <a:gd name="T54" fmla="*/ 56 w 120"/>
                <a:gd name="T55" fmla="*/ 103 h 120"/>
                <a:gd name="T56" fmla="*/ 56 w 120"/>
                <a:gd name="T57" fmla="*/ 108 h 120"/>
                <a:gd name="T58" fmla="*/ 60 w 120"/>
                <a:gd name="T59" fmla="*/ 112 h 120"/>
                <a:gd name="T60" fmla="*/ 64 w 120"/>
                <a:gd name="T61" fmla="*/ 108 h 120"/>
                <a:gd name="T62" fmla="*/ 64 w 120"/>
                <a:gd name="T63" fmla="*/ 103 h 120"/>
                <a:gd name="T64" fmla="*/ 67 w 120"/>
                <a:gd name="T65" fmla="*/ 99 h 120"/>
                <a:gd name="T66" fmla="*/ 99 w 120"/>
                <a:gd name="T67" fmla="*/ 67 h 120"/>
                <a:gd name="T68" fmla="*/ 103 w 120"/>
                <a:gd name="T69" fmla="*/ 64 h 120"/>
                <a:gd name="T70" fmla="*/ 108 w 120"/>
                <a:gd name="T71" fmla="*/ 64 h 120"/>
                <a:gd name="T72" fmla="*/ 112 w 120"/>
                <a:gd name="T73" fmla="*/ 60 h 120"/>
                <a:gd name="T74" fmla="*/ 108 w 120"/>
                <a:gd name="T75" fmla="*/ 56 h 120"/>
                <a:gd name="T76" fmla="*/ 103 w 120"/>
                <a:gd name="T77" fmla="*/ 56 h 120"/>
                <a:gd name="T78" fmla="*/ 99 w 120"/>
                <a:gd name="T79" fmla="*/ 53 h 120"/>
                <a:gd name="T80" fmla="*/ 67 w 120"/>
                <a:gd name="T81" fmla="*/ 21 h 120"/>
                <a:gd name="T82" fmla="*/ 64 w 120"/>
                <a:gd name="T83" fmla="*/ 17 h 120"/>
                <a:gd name="T84" fmla="*/ 64 w 120"/>
                <a:gd name="T85" fmla="*/ 12 h 120"/>
                <a:gd name="T86" fmla="*/ 60 w 120"/>
                <a:gd name="T87" fmla="*/ 8 h 120"/>
                <a:gd name="T88" fmla="*/ 56 w 120"/>
                <a:gd name="T89" fmla="*/ 12 h 120"/>
                <a:gd name="T90" fmla="*/ 56 w 120"/>
                <a:gd name="T91" fmla="*/ 17 h 120"/>
                <a:gd name="T92" fmla="*/ 53 w 120"/>
                <a:gd name="T93" fmla="*/ 21 h 120"/>
                <a:gd name="T94" fmla="*/ 21 w 120"/>
                <a:gd name="T95" fmla="*/ 53 h 120"/>
                <a:gd name="T96" fmla="*/ 17 w 120"/>
                <a:gd name="T97" fmla="*/ 56 h 120"/>
                <a:gd name="T98" fmla="*/ 12 w 120"/>
                <a:gd name="T99" fmla="*/ 5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53" y="120"/>
                    <a:pt x="48" y="115"/>
                    <a:pt x="48" y="108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31" y="102"/>
                    <a:pt x="18" y="89"/>
                    <a:pt x="14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53"/>
                    <a:pt x="5" y="48"/>
                    <a:pt x="12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8" y="31"/>
                    <a:pt x="31" y="18"/>
                    <a:pt x="48" y="1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5"/>
                    <a:pt x="53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89" y="18"/>
                    <a:pt x="102" y="31"/>
                    <a:pt x="106" y="48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15" y="48"/>
                    <a:pt x="120" y="53"/>
                    <a:pt x="120" y="60"/>
                  </a:cubicBezTo>
                  <a:cubicBezTo>
                    <a:pt x="120" y="67"/>
                    <a:pt x="115" y="72"/>
                    <a:pt x="108" y="72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2" y="89"/>
                    <a:pt x="89" y="102"/>
                    <a:pt x="72" y="106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15"/>
                    <a:pt x="67" y="120"/>
                    <a:pt x="60" y="120"/>
                  </a:cubicBezTo>
                  <a:close/>
                  <a:moveTo>
                    <a:pt x="12" y="56"/>
                  </a:moveTo>
                  <a:cubicBezTo>
                    <a:pt x="10" y="56"/>
                    <a:pt x="8" y="58"/>
                    <a:pt x="8" y="60"/>
                  </a:cubicBezTo>
                  <a:cubicBezTo>
                    <a:pt x="8" y="62"/>
                    <a:pt x="10" y="64"/>
                    <a:pt x="12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9" y="64"/>
                    <a:pt x="20" y="65"/>
                    <a:pt x="21" y="67"/>
                  </a:cubicBezTo>
                  <a:cubicBezTo>
                    <a:pt x="24" y="83"/>
                    <a:pt x="37" y="96"/>
                    <a:pt x="53" y="99"/>
                  </a:cubicBezTo>
                  <a:cubicBezTo>
                    <a:pt x="55" y="100"/>
                    <a:pt x="56" y="101"/>
                    <a:pt x="56" y="103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10"/>
                    <a:pt x="58" y="112"/>
                    <a:pt x="60" y="112"/>
                  </a:cubicBezTo>
                  <a:cubicBezTo>
                    <a:pt x="62" y="112"/>
                    <a:pt x="64" y="110"/>
                    <a:pt x="64" y="108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4" y="101"/>
                    <a:pt x="65" y="100"/>
                    <a:pt x="67" y="99"/>
                  </a:cubicBezTo>
                  <a:cubicBezTo>
                    <a:pt x="83" y="96"/>
                    <a:pt x="96" y="83"/>
                    <a:pt x="99" y="67"/>
                  </a:cubicBezTo>
                  <a:cubicBezTo>
                    <a:pt x="100" y="65"/>
                    <a:pt x="101" y="64"/>
                    <a:pt x="103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2" y="62"/>
                    <a:pt x="112" y="60"/>
                  </a:cubicBezTo>
                  <a:cubicBezTo>
                    <a:pt x="112" y="58"/>
                    <a:pt x="110" y="56"/>
                    <a:pt x="108" y="5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1" y="56"/>
                    <a:pt x="100" y="55"/>
                    <a:pt x="99" y="53"/>
                  </a:cubicBezTo>
                  <a:cubicBezTo>
                    <a:pt x="96" y="37"/>
                    <a:pt x="83" y="24"/>
                    <a:pt x="67" y="21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0"/>
                    <a:pt x="62" y="8"/>
                    <a:pt x="60" y="8"/>
                  </a:cubicBezTo>
                  <a:cubicBezTo>
                    <a:pt x="58" y="8"/>
                    <a:pt x="56" y="10"/>
                    <a:pt x="56" y="1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9"/>
                    <a:pt x="55" y="20"/>
                    <a:pt x="53" y="21"/>
                  </a:cubicBezTo>
                  <a:cubicBezTo>
                    <a:pt x="37" y="24"/>
                    <a:pt x="24" y="37"/>
                    <a:pt x="21" y="53"/>
                  </a:cubicBezTo>
                  <a:cubicBezTo>
                    <a:pt x="20" y="55"/>
                    <a:pt x="19" y="56"/>
                    <a:pt x="17" y="56"/>
                  </a:cubicBezTo>
                  <a:lnTo>
                    <a:pt x="1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dirty="0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16" name="Freeform 71"/>
            <p:cNvSpPr>
              <a:spLocks noEditPoints="1"/>
            </p:cNvSpPr>
            <p:nvPr/>
          </p:nvSpPr>
          <p:spPr bwMode="auto">
            <a:xfrm>
              <a:off x="6361114" y="2338388"/>
              <a:ext cx="117475" cy="1174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117" name="Group 129"/>
          <p:cNvGrpSpPr/>
          <p:nvPr/>
        </p:nvGrpSpPr>
        <p:grpSpPr>
          <a:xfrm>
            <a:off x="4032071" y="3489363"/>
            <a:ext cx="525969" cy="352719"/>
            <a:chOff x="3175" y="0"/>
            <a:chExt cx="4564063" cy="3060700"/>
          </a:xfrm>
          <a:solidFill>
            <a:srgbClr val="A1C65B"/>
          </a:solidFill>
        </p:grpSpPr>
        <p:sp>
          <p:nvSpPr>
            <p:cNvPr id="118" name="Freeform 9"/>
            <p:cNvSpPr>
              <a:spLocks/>
            </p:cNvSpPr>
            <p:nvPr/>
          </p:nvSpPr>
          <p:spPr bwMode="auto">
            <a:xfrm>
              <a:off x="1649413" y="1990725"/>
              <a:ext cx="800100" cy="801688"/>
            </a:xfrm>
            <a:custGeom>
              <a:avLst/>
              <a:gdLst>
                <a:gd name="T0" fmla="*/ 436 w 504"/>
                <a:gd name="T1" fmla="*/ 505 h 505"/>
                <a:gd name="T2" fmla="*/ 0 w 504"/>
                <a:gd name="T3" fmla="*/ 69 h 505"/>
                <a:gd name="T4" fmla="*/ 69 w 504"/>
                <a:gd name="T5" fmla="*/ 0 h 505"/>
                <a:gd name="T6" fmla="*/ 504 w 504"/>
                <a:gd name="T7" fmla="*/ 437 h 505"/>
                <a:gd name="T8" fmla="*/ 436 w 504"/>
                <a:gd name="T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05">
                  <a:moveTo>
                    <a:pt x="436" y="505"/>
                  </a:moveTo>
                  <a:lnTo>
                    <a:pt x="0" y="69"/>
                  </a:lnTo>
                  <a:lnTo>
                    <a:pt x="69" y="0"/>
                  </a:lnTo>
                  <a:lnTo>
                    <a:pt x="504" y="437"/>
                  </a:lnTo>
                  <a:lnTo>
                    <a:pt x="436" y="5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19" name="Freeform 10"/>
            <p:cNvSpPr>
              <a:spLocks noEditPoints="1"/>
            </p:cNvSpPr>
            <p:nvPr/>
          </p:nvSpPr>
          <p:spPr bwMode="auto">
            <a:xfrm>
              <a:off x="957263" y="365125"/>
              <a:ext cx="650875" cy="650875"/>
            </a:xfrm>
            <a:custGeom>
              <a:avLst/>
              <a:gdLst>
                <a:gd name="T0" fmla="*/ 87 w 173"/>
                <a:gd name="T1" fmla="*/ 173 h 173"/>
                <a:gd name="T2" fmla="*/ 0 w 173"/>
                <a:gd name="T3" fmla="*/ 86 h 173"/>
                <a:gd name="T4" fmla="*/ 87 w 173"/>
                <a:gd name="T5" fmla="*/ 0 h 173"/>
                <a:gd name="T6" fmla="*/ 173 w 173"/>
                <a:gd name="T7" fmla="*/ 86 h 173"/>
                <a:gd name="T8" fmla="*/ 87 w 173"/>
                <a:gd name="T9" fmla="*/ 173 h 173"/>
                <a:gd name="T10" fmla="*/ 87 w 173"/>
                <a:gd name="T11" fmla="*/ 41 h 173"/>
                <a:gd name="T12" fmla="*/ 42 w 173"/>
                <a:gd name="T13" fmla="*/ 86 h 173"/>
                <a:gd name="T14" fmla="*/ 87 w 173"/>
                <a:gd name="T15" fmla="*/ 131 h 173"/>
                <a:gd name="T16" fmla="*/ 131 w 173"/>
                <a:gd name="T17" fmla="*/ 86 h 173"/>
                <a:gd name="T18" fmla="*/ 87 w 173"/>
                <a:gd name="T19" fmla="*/ 4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73">
                  <a:moveTo>
                    <a:pt x="87" y="173"/>
                  </a:moveTo>
                  <a:cubicBezTo>
                    <a:pt x="39" y="173"/>
                    <a:pt x="0" y="134"/>
                    <a:pt x="0" y="86"/>
                  </a:cubicBezTo>
                  <a:cubicBezTo>
                    <a:pt x="0" y="39"/>
                    <a:pt x="39" y="0"/>
                    <a:pt x="87" y="0"/>
                  </a:cubicBezTo>
                  <a:cubicBezTo>
                    <a:pt x="134" y="0"/>
                    <a:pt x="173" y="39"/>
                    <a:pt x="173" y="86"/>
                  </a:cubicBezTo>
                  <a:cubicBezTo>
                    <a:pt x="173" y="134"/>
                    <a:pt x="134" y="173"/>
                    <a:pt x="87" y="173"/>
                  </a:cubicBezTo>
                  <a:close/>
                  <a:moveTo>
                    <a:pt x="87" y="41"/>
                  </a:moveTo>
                  <a:cubicBezTo>
                    <a:pt x="62" y="41"/>
                    <a:pt x="42" y="61"/>
                    <a:pt x="42" y="86"/>
                  </a:cubicBezTo>
                  <a:cubicBezTo>
                    <a:pt x="42" y="111"/>
                    <a:pt x="62" y="131"/>
                    <a:pt x="87" y="131"/>
                  </a:cubicBezTo>
                  <a:cubicBezTo>
                    <a:pt x="111" y="131"/>
                    <a:pt x="131" y="111"/>
                    <a:pt x="131" y="86"/>
                  </a:cubicBezTo>
                  <a:cubicBezTo>
                    <a:pt x="131" y="61"/>
                    <a:pt x="111" y="41"/>
                    <a:pt x="87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20" name="Rectangle 11"/>
            <p:cNvSpPr>
              <a:spLocks noChangeArrowheads="1"/>
            </p:cNvSpPr>
            <p:nvPr/>
          </p:nvSpPr>
          <p:spPr bwMode="auto">
            <a:xfrm>
              <a:off x="4408488" y="2555875"/>
              <a:ext cx="158750" cy="428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21" name="Rectangle 12"/>
            <p:cNvSpPr>
              <a:spLocks noChangeArrowheads="1"/>
            </p:cNvSpPr>
            <p:nvPr/>
          </p:nvSpPr>
          <p:spPr bwMode="auto">
            <a:xfrm>
              <a:off x="3175" y="2717800"/>
              <a:ext cx="153988" cy="266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22" name="Freeform 13"/>
            <p:cNvSpPr>
              <a:spLocks noEditPoints="1"/>
            </p:cNvSpPr>
            <p:nvPr/>
          </p:nvSpPr>
          <p:spPr bwMode="auto">
            <a:xfrm>
              <a:off x="3175" y="0"/>
              <a:ext cx="4564063" cy="2909888"/>
            </a:xfrm>
            <a:custGeom>
              <a:avLst/>
              <a:gdLst>
                <a:gd name="T0" fmla="*/ 0 w 2875"/>
                <a:gd name="T1" fmla="*/ 1833 h 1833"/>
                <a:gd name="T2" fmla="*/ 0 w 2875"/>
                <a:gd name="T3" fmla="*/ 0 h 1833"/>
                <a:gd name="T4" fmla="*/ 2875 w 2875"/>
                <a:gd name="T5" fmla="*/ 0 h 1833"/>
                <a:gd name="T6" fmla="*/ 2875 w 2875"/>
                <a:gd name="T7" fmla="*/ 1731 h 1833"/>
                <a:gd name="T8" fmla="*/ 1802 w 2875"/>
                <a:gd name="T9" fmla="*/ 628 h 1833"/>
                <a:gd name="T10" fmla="*/ 1082 w 2875"/>
                <a:gd name="T11" fmla="*/ 1368 h 1833"/>
                <a:gd name="T12" fmla="*/ 767 w 2875"/>
                <a:gd name="T13" fmla="*/ 1046 h 1833"/>
                <a:gd name="T14" fmla="*/ 0 w 2875"/>
                <a:gd name="T15" fmla="*/ 1833 h 1833"/>
                <a:gd name="T16" fmla="*/ 97 w 2875"/>
                <a:gd name="T17" fmla="*/ 100 h 1833"/>
                <a:gd name="T18" fmla="*/ 97 w 2875"/>
                <a:gd name="T19" fmla="*/ 1591 h 1833"/>
                <a:gd name="T20" fmla="*/ 767 w 2875"/>
                <a:gd name="T21" fmla="*/ 903 h 1833"/>
                <a:gd name="T22" fmla="*/ 1082 w 2875"/>
                <a:gd name="T23" fmla="*/ 1228 h 1833"/>
                <a:gd name="T24" fmla="*/ 1802 w 2875"/>
                <a:gd name="T25" fmla="*/ 486 h 1833"/>
                <a:gd name="T26" fmla="*/ 2775 w 2875"/>
                <a:gd name="T27" fmla="*/ 1487 h 1833"/>
                <a:gd name="T28" fmla="*/ 2775 w 2875"/>
                <a:gd name="T29" fmla="*/ 100 h 1833"/>
                <a:gd name="T30" fmla="*/ 97 w 2875"/>
                <a:gd name="T31" fmla="*/ 100 h 1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5" h="1833">
                  <a:moveTo>
                    <a:pt x="0" y="1833"/>
                  </a:moveTo>
                  <a:lnTo>
                    <a:pt x="0" y="0"/>
                  </a:lnTo>
                  <a:lnTo>
                    <a:pt x="2875" y="0"/>
                  </a:lnTo>
                  <a:lnTo>
                    <a:pt x="2875" y="1731"/>
                  </a:lnTo>
                  <a:lnTo>
                    <a:pt x="1802" y="628"/>
                  </a:lnTo>
                  <a:lnTo>
                    <a:pt x="1082" y="1368"/>
                  </a:lnTo>
                  <a:lnTo>
                    <a:pt x="767" y="1046"/>
                  </a:lnTo>
                  <a:lnTo>
                    <a:pt x="0" y="1833"/>
                  </a:lnTo>
                  <a:close/>
                  <a:moveTo>
                    <a:pt x="97" y="100"/>
                  </a:moveTo>
                  <a:lnTo>
                    <a:pt x="97" y="1591"/>
                  </a:lnTo>
                  <a:lnTo>
                    <a:pt x="767" y="903"/>
                  </a:lnTo>
                  <a:lnTo>
                    <a:pt x="1082" y="1228"/>
                  </a:lnTo>
                  <a:lnTo>
                    <a:pt x="1802" y="486"/>
                  </a:lnTo>
                  <a:lnTo>
                    <a:pt x="2775" y="1487"/>
                  </a:lnTo>
                  <a:lnTo>
                    <a:pt x="2775" y="100"/>
                  </a:lnTo>
                  <a:lnTo>
                    <a:pt x="9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23" name="Freeform 14"/>
            <p:cNvSpPr>
              <a:spLocks noEditPoints="1"/>
            </p:cNvSpPr>
            <p:nvPr/>
          </p:nvSpPr>
          <p:spPr bwMode="auto">
            <a:xfrm>
              <a:off x="3175" y="771525"/>
              <a:ext cx="4564063" cy="2289175"/>
            </a:xfrm>
            <a:custGeom>
              <a:avLst/>
              <a:gdLst>
                <a:gd name="T0" fmla="*/ 2875 w 2875"/>
                <a:gd name="T1" fmla="*/ 1442 h 1442"/>
                <a:gd name="T2" fmla="*/ 0 w 2875"/>
                <a:gd name="T3" fmla="*/ 1442 h 1442"/>
                <a:gd name="T4" fmla="*/ 0 w 2875"/>
                <a:gd name="T5" fmla="*/ 1207 h 1442"/>
                <a:gd name="T6" fmla="*/ 767 w 2875"/>
                <a:gd name="T7" fmla="*/ 417 h 1442"/>
                <a:gd name="T8" fmla="*/ 1082 w 2875"/>
                <a:gd name="T9" fmla="*/ 742 h 1442"/>
                <a:gd name="T10" fmla="*/ 1802 w 2875"/>
                <a:gd name="T11" fmla="*/ 0 h 1442"/>
                <a:gd name="T12" fmla="*/ 2875 w 2875"/>
                <a:gd name="T13" fmla="*/ 1103 h 1442"/>
                <a:gd name="T14" fmla="*/ 2875 w 2875"/>
                <a:gd name="T15" fmla="*/ 1442 h 1442"/>
                <a:gd name="T16" fmla="*/ 97 w 2875"/>
                <a:gd name="T17" fmla="*/ 1345 h 1442"/>
                <a:gd name="T18" fmla="*/ 2775 w 2875"/>
                <a:gd name="T19" fmla="*/ 1345 h 1442"/>
                <a:gd name="T20" fmla="*/ 2775 w 2875"/>
                <a:gd name="T21" fmla="*/ 1143 h 1442"/>
                <a:gd name="T22" fmla="*/ 1802 w 2875"/>
                <a:gd name="T23" fmla="*/ 142 h 1442"/>
                <a:gd name="T24" fmla="*/ 1082 w 2875"/>
                <a:gd name="T25" fmla="*/ 882 h 1442"/>
                <a:gd name="T26" fmla="*/ 767 w 2875"/>
                <a:gd name="T27" fmla="*/ 560 h 1442"/>
                <a:gd name="T28" fmla="*/ 97 w 2875"/>
                <a:gd name="T29" fmla="*/ 1247 h 1442"/>
                <a:gd name="T30" fmla="*/ 97 w 2875"/>
                <a:gd name="T31" fmla="*/ 1345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5" h="1442">
                  <a:moveTo>
                    <a:pt x="2875" y="1442"/>
                  </a:moveTo>
                  <a:lnTo>
                    <a:pt x="0" y="1442"/>
                  </a:lnTo>
                  <a:lnTo>
                    <a:pt x="0" y="1207"/>
                  </a:lnTo>
                  <a:lnTo>
                    <a:pt x="767" y="417"/>
                  </a:lnTo>
                  <a:lnTo>
                    <a:pt x="1082" y="742"/>
                  </a:lnTo>
                  <a:lnTo>
                    <a:pt x="1802" y="0"/>
                  </a:lnTo>
                  <a:lnTo>
                    <a:pt x="2875" y="1103"/>
                  </a:lnTo>
                  <a:lnTo>
                    <a:pt x="2875" y="1442"/>
                  </a:lnTo>
                  <a:close/>
                  <a:moveTo>
                    <a:pt x="97" y="1345"/>
                  </a:moveTo>
                  <a:lnTo>
                    <a:pt x="2775" y="1345"/>
                  </a:lnTo>
                  <a:lnTo>
                    <a:pt x="2775" y="1143"/>
                  </a:lnTo>
                  <a:lnTo>
                    <a:pt x="1802" y="142"/>
                  </a:lnTo>
                  <a:lnTo>
                    <a:pt x="1082" y="882"/>
                  </a:lnTo>
                  <a:lnTo>
                    <a:pt x="767" y="560"/>
                  </a:lnTo>
                  <a:lnTo>
                    <a:pt x="97" y="1247"/>
                  </a:lnTo>
                  <a:lnTo>
                    <a:pt x="97" y="1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124" name="Group 148"/>
          <p:cNvGrpSpPr/>
          <p:nvPr/>
        </p:nvGrpSpPr>
        <p:grpSpPr>
          <a:xfrm>
            <a:off x="5919165" y="3498972"/>
            <a:ext cx="489631" cy="297527"/>
            <a:chOff x="1476376" y="2297113"/>
            <a:chExt cx="331788" cy="201613"/>
          </a:xfrm>
          <a:solidFill>
            <a:srgbClr val="34AB91"/>
          </a:solidFill>
        </p:grpSpPr>
        <p:sp>
          <p:nvSpPr>
            <p:cNvPr id="125" name="Freeform 54"/>
            <p:cNvSpPr>
              <a:spLocks noEditPoints="1"/>
            </p:cNvSpPr>
            <p:nvPr/>
          </p:nvSpPr>
          <p:spPr bwMode="auto">
            <a:xfrm>
              <a:off x="1476376" y="2297113"/>
              <a:ext cx="331788" cy="201613"/>
            </a:xfrm>
            <a:custGeom>
              <a:avLst/>
              <a:gdLst>
                <a:gd name="T0" fmla="*/ 62 w 124"/>
                <a:gd name="T1" fmla="*/ 0 h 76"/>
                <a:gd name="T2" fmla="*/ 123 w 124"/>
                <a:gd name="T3" fmla="*/ 37 h 76"/>
                <a:gd name="T4" fmla="*/ 123 w 124"/>
                <a:gd name="T5" fmla="*/ 42 h 76"/>
                <a:gd name="T6" fmla="*/ 62 w 124"/>
                <a:gd name="T7" fmla="*/ 76 h 76"/>
                <a:gd name="T8" fmla="*/ 1 w 124"/>
                <a:gd name="T9" fmla="*/ 42 h 76"/>
                <a:gd name="T10" fmla="*/ 1 w 124"/>
                <a:gd name="T11" fmla="*/ 37 h 76"/>
                <a:gd name="T12" fmla="*/ 62 w 124"/>
                <a:gd name="T13" fmla="*/ 0 h 76"/>
                <a:gd name="T14" fmla="*/ 62 w 124"/>
                <a:gd name="T15" fmla="*/ 8 h 76"/>
                <a:gd name="T16" fmla="*/ 10 w 124"/>
                <a:gd name="T17" fmla="*/ 40 h 76"/>
                <a:gd name="T18" fmla="*/ 62 w 124"/>
                <a:gd name="T19" fmla="*/ 68 h 76"/>
                <a:gd name="T20" fmla="*/ 114 w 124"/>
                <a:gd name="T21" fmla="*/ 40 h 76"/>
                <a:gd name="T22" fmla="*/ 62 w 124"/>
                <a:gd name="T2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76">
                  <a:moveTo>
                    <a:pt x="62" y="0"/>
                  </a:moveTo>
                  <a:cubicBezTo>
                    <a:pt x="90" y="0"/>
                    <a:pt x="106" y="19"/>
                    <a:pt x="123" y="37"/>
                  </a:cubicBezTo>
                  <a:cubicBezTo>
                    <a:pt x="124" y="39"/>
                    <a:pt x="124" y="41"/>
                    <a:pt x="123" y="42"/>
                  </a:cubicBezTo>
                  <a:cubicBezTo>
                    <a:pt x="109" y="58"/>
                    <a:pt x="90" y="76"/>
                    <a:pt x="62" y="76"/>
                  </a:cubicBezTo>
                  <a:cubicBezTo>
                    <a:pt x="33" y="76"/>
                    <a:pt x="14" y="58"/>
                    <a:pt x="1" y="42"/>
                  </a:cubicBezTo>
                  <a:cubicBezTo>
                    <a:pt x="0" y="41"/>
                    <a:pt x="0" y="39"/>
                    <a:pt x="1" y="37"/>
                  </a:cubicBezTo>
                  <a:cubicBezTo>
                    <a:pt x="16" y="20"/>
                    <a:pt x="33" y="0"/>
                    <a:pt x="62" y="0"/>
                  </a:cubicBezTo>
                  <a:close/>
                  <a:moveTo>
                    <a:pt x="62" y="8"/>
                  </a:moveTo>
                  <a:cubicBezTo>
                    <a:pt x="38" y="8"/>
                    <a:pt x="22" y="25"/>
                    <a:pt x="10" y="40"/>
                  </a:cubicBezTo>
                  <a:cubicBezTo>
                    <a:pt x="21" y="54"/>
                    <a:pt x="38" y="68"/>
                    <a:pt x="62" y="68"/>
                  </a:cubicBezTo>
                  <a:cubicBezTo>
                    <a:pt x="85" y="68"/>
                    <a:pt x="102" y="54"/>
                    <a:pt x="114" y="40"/>
                  </a:cubicBezTo>
                  <a:cubicBezTo>
                    <a:pt x="100" y="24"/>
                    <a:pt x="85" y="8"/>
                    <a:pt x="6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26" name="Freeform 55"/>
            <p:cNvSpPr>
              <a:spLocks noEditPoints="1"/>
            </p:cNvSpPr>
            <p:nvPr/>
          </p:nvSpPr>
          <p:spPr bwMode="auto">
            <a:xfrm>
              <a:off x="1592264" y="2346325"/>
              <a:ext cx="101600" cy="101600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4 h 38"/>
                <a:gd name="T12" fmla="*/ 4 w 38"/>
                <a:gd name="T13" fmla="*/ 19 h 38"/>
                <a:gd name="T14" fmla="*/ 19 w 38"/>
                <a:gd name="T15" fmla="*/ 34 h 38"/>
                <a:gd name="T16" fmla="*/ 34 w 38"/>
                <a:gd name="T17" fmla="*/ 19 h 38"/>
                <a:gd name="T18" fmla="*/ 19 w 38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8" y="38"/>
                    <a:pt x="0" y="30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30"/>
                    <a:pt x="30" y="38"/>
                    <a:pt x="19" y="38"/>
                  </a:cubicBezTo>
                  <a:close/>
                  <a:moveTo>
                    <a:pt x="19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7"/>
                    <a:pt x="11" y="34"/>
                    <a:pt x="19" y="34"/>
                  </a:cubicBezTo>
                  <a:cubicBezTo>
                    <a:pt x="27" y="34"/>
                    <a:pt x="34" y="27"/>
                    <a:pt x="34" y="19"/>
                  </a:cubicBezTo>
                  <a:cubicBezTo>
                    <a:pt x="34" y="11"/>
                    <a:pt x="27" y="4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127" name="Group 163"/>
          <p:cNvGrpSpPr/>
          <p:nvPr/>
        </p:nvGrpSpPr>
        <p:grpSpPr>
          <a:xfrm>
            <a:off x="7895188" y="3467099"/>
            <a:ext cx="408032" cy="410735"/>
            <a:chOff x="5978526" y="4991101"/>
            <a:chExt cx="239712" cy="241300"/>
          </a:xfrm>
          <a:solidFill>
            <a:srgbClr val="7DC144"/>
          </a:solidFill>
        </p:grpSpPr>
        <p:sp>
          <p:nvSpPr>
            <p:cNvPr id="128" name="Freeform 227"/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  <p:sp>
          <p:nvSpPr>
            <p:cNvPr id="129" name="Freeform 228"/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微软雅黑" panose="020F0502020204030204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 animBg="1"/>
      <p:bldGraphic spid="97" grpId="0">
        <p:bldAsOne/>
      </p:bldGraphic>
      <p:bldP spid="98" grpId="0" animBg="1"/>
      <p:bldGraphic spid="99" grpId="0">
        <p:bldAsOne/>
      </p:bldGraphic>
      <p:bldP spid="100" grpId="0" animBg="1"/>
      <p:bldGraphic spid="101" grpId="0">
        <p:bldAsOne/>
      </p:bldGraphic>
      <p:bldP spid="102" grpId="0" animBg="1"/>
      <p:bldGraphic spid="103" grpId="0">
        <p:bldAsOne/>
      </p:bldGraphic>
      <p:bldP spid="104" grpId="0" animBg="1"/>
      <p:bldGraphic spid="105" grpId="0">
        <p:bldAsOne/>
      </p:bldGraphic>
      <p:bldP spid="106" grpId="0"/>
      <p:bldP spid="107" grpId="0"/>
      <p:bldP spid="108" grpId="0"/>
      <p:bldP spid="109" grpId="0"/>
      <p:bldP spid="1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Diagram 4"/>
          <p:cNvGraphicFramePr/>
          <p:nvPr>
            <p:extLst>
              <p:ext uri="{D42A27DB-BD31-4B8C-83A1-F6EECF244321}">
                <p14:modId xmlns:p14="http://schemas.microsoft.com/office/powerpoint/2010/main" val="2537144149"/>
              </p:ext>
            </p:extLst>
          </p:nvPr>
        </p:nvGraphicFramePr>
        <p:xfrm>
          <a:off x="1224533" y="2529116"/>
          <a:ext cx="8967216" cy="3423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" name="TextBox 9"/>
          <p:cNvSpPr txBox="1"/>
          <p:nvPr/>
        </p:nvSpPr>
        <p:spPr>
          <a:xfrm>
            <a:off x="2117811" y="3865866"/>
            <a:ext cx="662274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19%</a:t>
            </a:r>
          </a:p>
        </p:txBody>
      </p:sp>
      <p:sp>
        <p:nvSpPr>
          <p:cNvPr id="31" name="TextBox 10"/>
          <p:cNvSpPr txBox="1"/>
          <p:nvPr/>
        </p:nvSpPr>
        <p:spPr>
          <a:xfrm>
            <a:off x="1814383" y="4805134"/>
            <a:ext cx="1107886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Fact Name</a:t>
            </a:r>
          </a:p>
        </p:txBody>
      </p:sp>
      <p:sp>
        <p:nvSpPr>
          <p:cNvPr id="32" name="TextBox 11"/>
          <p:cNvSpPr txBox="1"/>
          <p:nvPr/>
        </p:nvSpPr>
        <p:spPr>
          <a:xfrm>
            <a:off x="4200967" y="3351238"/>
            <a:ext cx="1107886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Fact Name</a:t>
            </a:r>
          </a:p>
        </p:txBody>
      </p:sp>
      <p:sp>
        <p:nvSpPr>
          <p:cNvPr id="33" name="TextBox 12"/>
          <p:cNvSpPr txBox="1"/>
          <p:nvPr/>
        </p:nvSpPr>
        <p:spPr>
          <a:xfrm>
            <a:off x="6505255" y="4805134"/>
            <a:ext cx="1107886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Fact Name</a:t>
            </a:r>
          </a:p>
        </p:txBody>
      </p:sp>
      <p:sp>
        <p:nvSpPr>
          <p:cNvPr id="34" name="TextBox 13"/>
          <p:cNvSpPr txBox="1"/>
          <p:nvPr/>
        </p:nvSpPr>
        <p:spPr>
          <a:xfrm>
            <a:off x="8891839" y="3351238"/>
            <a:ext cx="1107886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Fact Name</a:t>
            </a:r>
          </a:p>
        </p:txBody>
      </p:sp>
      <p:sp>
        <p:nvSpPr>
          <p:cNvPr id="35" name="TextBox 14"/>
          <p:cNvSpPr txBox="1"/>
          <p:nvPr/>
        </p:nvSpPr>
        <p:spPr>
          <a:xfrm>
            <a:off x="4423773" y="4206791"/>
            <a:ext cx="662274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3%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6689811" y="3875010"/>
            <a:ext cx="662274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89%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8995773" y="4215935"/>
            <a:ext cx="662274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70%</a:t>
            </a:r>
          </a:p>
        </p:txBody>
      </p:sp>
      <p:sp>
        <p:nvSpPr>
          <p:cNvPr id="38" name="TextBox 17"/>
          <p:cNvSpPr txBox="1"/>
          <p:nvPr/>
        </p:nvSpPr>
        <p:spPr>
          <a:xfrm>
            <a:off x="1562546" y="6266338"/>
            <a:ext cx="8293190" cy="6463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39" name="Group 67"/>
          <p:cNvGrpSpPr/>
          <p:nvPr/>
        </p:nvGrpSpPr>
        <p:grpSpPr>
          <a:xfrm>
            <a:off x="1562038" y="3919311"/>
            <a:ext cx="369802" cy="358989"/>
            <a:chOff x="8337551" y="5000625"/>
            <a:chExt cx="271463" cy="263525"/>
          </a:xfrm>
          <a:solidFill>
            <a:srgbClr val="7DC144"/>
          </a:solidFill>
        </p:grpSpPr>
        <p:sp>
          <p:nvSpPr>
            <p:cNvPr id="40" name="Freeform 298"/>
            <p:cNvSpPr>
              <a:spLocks noEditPoints="1"/>
            </p:cNvSpPr>
            <p:nvPr/>
          </p:nvSpPr>
          <p:spPr bwMode="auto">
            <a:xfrm>
              <a:off x="8337551" y="5000625"/>
              <a:ext cx="271463" cy="263525"/>
            </a:xfrm>
            <a:custGeom>
              <a:avLst/>
              <a:gdLst>
                <a:gd name="T0" fmla="*/ 88 w 102"/>
                <a:gd name="T1" fmla="*/ 10 h 99"/>
                <a:gd name="T2" fmla="*/ 64 w 102"/>
                <a:gd name="T3" fmla="*/ 0 h 99"/>
                <a:gd name="T4" fmla="*/ 40 w 102"/>
                <a:gd name="T5" fmla="*/ 10 h 99"/>
                <a:gd name="T6" fmla="*/ 32 w 102"/>
                <a:gd name="T7" fmla="*/ 46 h 99"/>
                <a:gd name="T8" fmla="*/ 5 w 102"/>
                <a:gd name="T9" fmla="*/ 73 h 99"/>
                <a:gd name="T10" fmla="*/ 0 w 102"/>
                <a:gd name="T11" fmla="*/ 86 h 99"/>
                <a:gd name="T12" fmla="*/ 6 w 102"/>
                <a:gd name="T13" fmla="*/ 97 h 99"/>
                <a:gd name="T14" fmla="*/ 8 w 102"/>
                <a:gd name="T15" fmla="*/ 99 h 99"/>
                <a:gd name="T16" fmla="*/ 12 w 102"/>
                <a:gd name="T17" fmla="*/ 98 h 99"/>
                <a:gd name="T18" fmla="*/ 31 w 102"/>
                <a:gd name="T19" fmla="*/ 95 h 99"/>
                <a:gd name="T20" fmla="*/ 38 w 102"/>
                <a:gd name="T21" fmla="*/ 94 h 99"/>
                <a:gd name="T22" fmla="*/ 38 w 102"/>
                <a:gd name="T23" fmla="*/ 87 h 99"/>
                <a:gd name="T24" fmla="*/ 38 w 102"/>
                <a:gd name="T25" fmla="*/ 84 h 99"/>
                <a:gd name="T26" fmla="*/ 42 w 102"/>
                <a:gd name="T27" fmla="*/ 84 h 99"/>
                <a:gd name="T28" fmla="*/ 47 w 102"/>
                <a:gd name="T29" fmla="*/ 84 h 99"/>
                <a:gd name="T30" fmla="*/ 49 w 102"/>
                <a:gd name="T31" fmla="*/ 79 h 99"/>
                <a:gd name="T32" fmla="*/ 53 w 102"/>
                <a:gd name="T33" fmla="*/ 66 h 99"/>
                <a:gd name="T34" fmla="*/ 64 w 102"/>
                <a:gd name="T35" fmla="*/ 68 h 99"/>
                <a:gd name="T36" fmla="*/ 88 w 102"/>
                <a:gd name="T37" fmla="*/ 58 h 99"/>
                <a:gd name="T38" fmla="*/ 88 w 102"/>
                <a:gd name="T39" fmla="*/ 10 h 99"/>
                <a:gd name="T40" fmla="*/ 83 w 102"/>
                <a:gd name="T41" fmla="*/ 52 h 99"/>
                <a:gd name="T42" fmla="*/ 64 w 102"/>
                <a:gd name="T43" fmla="*/ 60 h 99"/>
                <a:gd name="T44" fmla="*/ 51 w 102"/>
                <a:gd name="T45" fmla="*/ 56 h 99"/>
                <a:gd name="T46" fmla="*/ 47 w 102"/>
                <a:gd name="T47" fmla="*/ 59 h 99"/>
                <a:gd name="T48" fmla="*/ 42 w 102"/>
                <a:gd name="T49" fmla="*/ 76 h 99"/>
                <a:gd name="T50" fmla="*/ 30 w 102"/>
                <a:gd name="T51" fmla="*/ 76 h 99"/>
                <a:gd name="T52" fmla="*/ 30 w 102"/>
                <a:gd name="T53" fmla="*/ 87 h 99"/>
                <a:gd name="T54" fmla="*/ 11 w 102"/>
                <a:gd name="T55" fmla="*/ 90 h 99"/>
                <a:gd name="T56" fmla="*/ 11 w 102"/>
                <a:gd name="T57" fmla="*/ 79 h 99"/>
                <a:gd name="T58" fmla="*/ 42 w 102"/>
                <a:gd name="T59" fmla="*/ 47 h 99"/>
                <a:gd name="T60" fmla="*/ 46 w 102"/>
                <a:gd name="T61" fmla="*/ 15 h 99"/>
                <a:gd name="T62" fmla="*/ 64 w 102"/>
                <a:gd name="T63" fmla="*/ 8 h 99"/>
                <a:gd name="T64" fmla="*/ 83 w 102"/>
                <a:gd name="T65" fmla="*/ 15 h 99"/>
                <a:gd name="T66" fmla="*/ 83 w 102"/>
                <a:gd name="T6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" h="99">
                  <a:moveTo>
                    <a:pt x="88" y="10"/>
                  </a:moveTo>
                  <a:cubicBezTo>
                    <a:pt x="82" y="3"/>
                    <a:pt x="73" y="0"/>
                    <a:pt x="64" y="0"/>
                  </a:cubicBezTo>
                  <a:cubicBezTo>
                    <a:pt x="55" y="0"/>
                    <a:pt x="47" y="3"/>
                    <a:pt x="40" y="10"/>
                  </a:cubicBezTo>
                  <a:cubicBezTo>
                    <a:pt x="31" y="19"/>
                    <a:pt x="28" y="33"/>
                    <a:pt x="32" y="46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0" y="78"/>
                    <a:pt x="0" y="83"/>
                    <a:pt x="0" y="86"/>
                  </a:cubicBezTo>
                  <a:cubicBezTo>
                    <a:pt x="0" y="92"/>
                    <a:pt x="5" y="96"/>
                    <a:pt x="6" y="97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7" y="67"/>
                    <a:pt x="61" y="68"/>
                    <a:pt x="64" y="68"/>
                  </a:cubicBezTo>
                  <a:cubicBezTo>
                    <a:pt x="73" y="68"/>
                    <a:pt x="82" y="64"/>
                    <a:pt x="88" y="58"/>
                  </a:cubicBezTo>
                  <a:cubicBezTo>
                    <a:pt x="102" y="45"/>
                    <a:pt x="102" y="23"/>
                    <a:pt x="88" y="10"/>
                  </a:cubicBezTo>
                  <a:close/>
                  <a:moveTo>
                    <a:pt x="83" y="52"/>
                  </a:moveTo>
                  <a:cubicBezTo>
                    <a:pt x="78" y="57"/>
                    <a:pt x="71" y="60"/>
                    <a:pt x="64" y="60"/>
                  </a:cubicBezTo>
                  <a:cubicBezTo>
                    <a:pt x="60" y="60"/>
                    <a:pt x="55" y="58"/>
                    <a:pt x="51" y="56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90"/>
                    <a:pt x="4" y="85"/>
                    <a:pt x="11" y="79"/>
                  </a:cubicBezTo>
                  <a:cubicBezTo>
                    <a:pt x="16" y="74"/>
                    <a:pt x="35" y="54"/>
                    <a:pt x="42" y="47"/>
                  </a:cubicBezTo>
                  <a:cubicBezTo>
                    <a:pt x="36" y="37"/>
                    <a:pt x="37" y="24"/>
                    <a:pt x="46" y="15"/>
                  </a:cubicBezTo>
                  <a:cubicBezTo>
                    <a:pt x="51" y="10"/>
                    <a:pt x="58" y="8"/>
                    <a:pt x="64" y="8"/>
                  </a:cubicBezTo>
                  <a:cubicBezTo>
                    <a:pt x="71" y="8"/>
                    <a:pt x="78" y="10"/>
                    <a:pt x="83" y="15"/>
                  </a:cubicBezTo>
                  <a:cubicBezTo>
                    <a:pt x="93" y="25"/>
                    <a:pt x="93" y="42"/>
                    <a:pt x="83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41" name="Freeform 299"/>
            <p:cNvSpPr>
              <a:spLocks noEditPoints="1"/>
            </p:cNvSpPr>
            <p:nvPr/>
          </p:nvSpPr>
          <p:spPr bwMode="auto">
            <a:xfrm>
              <a:off x="8480426" y="5048250"/>
              <a:ext cx="69850" cy="66675"/>
            </a:xfrm>
            <a:custGeom>
              <a:avLst/>
              <a:gdLst>
                <a:gd name="T0" fmla="*/ 4 w 26"/>
                <a:gd name="T1" fmla="*/ 5 h 25"/>
                <a:gd name="T2" fmla="*/ 4 w 26"/>
                <a:gd name="T3" fmla="*/ 21 h 25"/>
                <a:gd name="T4" fmla="*/ 13 w 26"/>
                <a:gd name="T5" fmla="*/ 25 h 25"/>
                <a:gd name="T6" fmla="*/ 21 w 26"/>
                <a:gd name="T7" fmla="*/ 21 h 25"/>
                <a:gd name="T8" fmla="*/ 21 w 26"/>
                <a:gd name="T9" fmla="*/ 5 h 25"/>
                <a:gd name="T10" fmla="*/ 4 w 26"/>
                <a:gd name="T11" fmla="*/ 5 h 25"/>
                <a:gd name="T12" fmla="*/ 19 w 26"/>
                <a:gd name="T13" fmla="*/ 19 h 25"/>
                <a:gd name="T14" fmla="*/ 7 w 26"/>
                <a:gd name="T15" fmla="*/ 19 h 25"/>
                <a:gd name="T16" fmla="*/ 7 w 26"/>
                <a:gd name="T17" fmla="*/ 7 h 25"/>
                <a:gd name="T18" fmla="*/ 13 w 26"/>
                <a:gd name="T19" fmla="*/ 5 h 25"/>
                <a:gd name="T20" fmla="*/ 19 w 26"/>
                <a:gd name="T21" fmla="*/ 7 h 25"/>
                <a:gd name="T22" fmla="*/ 19 w 26"/>
                <a:gd name="T23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5">
                  <a:moveTo>
                    <a:pt x="4" y="5"/>
                  </a:moveTo>
                  <a:cubicBezTo>
                    <a:pt x="0" y="9"/>
                    <a:pt x="0" y="17"/>
                    <a:pt x="4" y="21"/>
                  </a:cubicBezTo>
                  <a:cubicBezTo>
                    <a:pt x="7" y="24"/>
                    <a:pt x="10" y="25"/>
                    <a:pt x="13" y="25"/>
                  </a:cubicBezTo>
                  <a:cubicBezTo>
                    <a:pt x="16" y="25"/>
                    <a:pt x="19" y="24"/>
                    <a:pt x="21" y="21"/>
                  </a:cubicBezTo>
                  <a:cubicBezTo>
                    <a:pt x="26" y="17"/>
                    <a:pt x="26" y="9"/>
                    <a:pt x="21" y="5"/>
                  </a:cubicBezTo>
                  <a:cubicBezTo>
                    <a:pt x="17" y="0"/>
                    <a:pt x="9" y="0"/>
                    <a:pt x="4" y="5"/>
                  </a:cubicBezTo>
                  <a:close/>
                  <a:moveTo>
                    <a:pt x="19" y="19"/>
                  </a:moveTo>
                  <a:cubicBezTo>
                    <a:pt x="16" y="22"/>
                    <a:pt x="10" y="22"/>
                    <a:pt x="7" y="19"/>
                  </a:cubicBezTo>
                  <a:cubicBezTo>
                    <a:pt x="4" y="16"/>
                    <a:pt x="4" y="10"/>
                    <a:pt x="7" y="7"/>
                  </a:cubicBezTo>
                  <a:cubicBezTo>
                    <a:pt x="9" y="6"/>
                    <a:pt x="11" y="5"/>
                    <a:pt x="13" y="5"/>
                  </a:cubicBezTo>
                  <a:cubicBezTo>
                    <a:pt x="15" y="5"/>
                    <a:pt x="17" y="6"/>
                    <a:pt x="19" y="7"/>
                  </a:cubicBezTo>
                  <a:cubicBezTo>
                    <a:pt x="22" y="10"/>
                    <a:pt x="22" y="16"/>
                    <a:pt x="1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42" name="Group 145"/>
          <p:cNvGrpSpPr/>
          <p:nvPr/>
        </p:nvGrpSpPr>
        <p:grpSpPr>
          <a:xfrm>
            <a:off x="3974390" y="4169592"/>
            <a:ext cx="336358" cy="336358"/>
            <a:chOff x="9463088" y="4214813"/>
            <a:chExt cx="420687" cy="420687"/>
          </a:xfrm>
          <a:solidFill>
            <a:srgbClr val="7DC144"/>
          </a:solidFill>
        </p:grpSpPr>
        <p:sp>
          <p:nvSpPr>
            <p:cNvPr id="43" name="Freeform 17"/>
            <p:cNvSpPr>
              <a:spLocks noEditPoints="1"/>
            </p:cNvSpPr>
            <p:nvPr/>
          </p:nvSpPr>
          <p:spPr bwMode="auto">
            <a:xfrm>
              <a:off x="9463088" y="4214813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44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45" name="Group 227"/>
          <p:cNvGrpSpPr/>
          <p:nvPr/>
        </p:nvGrpSpPr>
        <p:grpSpPr>
          <a:xfrm>
            <a:off x="8488614" y="4117902"/>
            <a:ext cx="403225" cy="439738"/>
            <a:chOff x="9217025" y="1244600"/>
            <a:chExt cx="403225" cy="439738"/>
          </a:xfrm>
          <a:solidFill>
            <a:srgbClr val="7DC144"/>
          </a:solidFill>
        </p:grpSpPr>
        <p:sp>
          <p:nvSpPr>
            <p:cNvPr id="46" name="Rectangle 5"/>
            <p:cNvSpPr>
              <a:spLocks noChangeArrowheads="1"/>
            </p:cNvSpPr>
            <p:nvPr/>
          </p:nvSpPr>
          <p:spPr bwMode="auto">
            <a:xfrm>
              <a:off x="9278938" y="1422400"/>
              <a:ext cx="460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9278938" y="1498600"/>
              <a:ext cx="460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48" name="Rectangle 7"/>
            <p:cNvSpPr>
              <a:spLocks noChangeArrowheads="1"/>
            </p:cNvSpPr>
            <p:nvPr/>
          </p:nvSpPr>
          <p:spPr bwMode="auto">
            <a:xfrm>
              <a:off x="9278938" y="1576388"/>
              <a:ext cx="460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49" name="Rectangle 8"/>
            <p:cNvSpPr>
              <a:spLocks noChangeArrowheads="1"/>
            </p:cNvSpPr>
            <p:nvPr/>
          </p:nvSpPr>
          <p:spPr bwMode="auto">
            <a:xfrm>
              <a:off x="9356725" y="1452563"/>
              <a:ext cx="2016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50" name="Rectangle 9"/>
            <p:cNvSpPr>
              <a:spLocks noChangeArrowheads="1"/>
            </p:cNvSpPr>
            <p:nvPr/>
          </p:nvSpPr>
          <p:spPr bwMode="auto">
            <a:xfrm>
              <a:off x="9356725" y="1530350"/>
              <a:ext cx="201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51" name="Rectangle 10"/>
            <p:cNvSpPr>
              <a:spLocks noChangeArrowheads="1"/>
            </p:cNvSpPr>
            <p:nvPr/>
          </p:nvSpPr>
          <p:spPr bwMode="auto">
            <a:xfrm>
              <a:off x="9356725" y="1606550"/>
              <a:ext cx="2016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9217025" y="1290638"/>
              <a:ext cx="403225" cy="393700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53" name="Freeform 12"/>
            <p:cNvSpPr>
              <a:spLocks/>
            </p:cNvSpPr>
            <p:nvPr/>
          </p:nvSpPr>
          <p:spPr bwMode="auto">
            <a:xfrm>
              <a:off x="9310688" y="1244600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54" name="Freeform 13"/>
            <p:cNvSpPr>
              <a:spLocks/>
            </p:cNvSpPr>
            <p:nvPr/>
          </p:nvSpPr>
          <p:spPr bwMode="auto">
            <a:xfrm>
              <a:off x="9496425" y="1244600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sp>
        <p:nvSpPr>
          <p:cNvPr id="55" name="Freeform 25"/>
          <p:cNvSpPr>
            <a:spLocks noEditPoints="1"/>
          </p:cNvSpPr>
          <p:nvPr/>
        </p:nvSpPr>
        <p:spPr bwMode="auto">
          <a:xfrm rot="2700000">
            <a:off x="6301127" y="3912302"/>
            <a:ext cx="273233" cy="404995"/>
          </a:xfrm>
          <a:custGeom>
            <a:avLst/>
            <a:gdLst>
              <a:gd name="T0" fmla="*/ 163 w 164"/>
              <a:gd name="T1" fmla="*/ 109 h 244"/>
              <a:gd name="T2" fmla="*/ 125 w 164"/>
              <a:gd name="T3" fmla="*/ 46 h 244"/>
              <a:gd name="T4" fmla="*/ 143 w 164"/>
              <a:gd name="T5" fmla="*/ 9 h 244"/>
              <a:gd name="T6" fmla="*/ 143 w 164"/>
              <a:gd name="T7" fmla="*/ 3 h 244"/>
              <a:gd name="T8" fmla="*/ 138 w 164"/>
              <a:gd name="T9" fmla="*/ 0 h 244"/>
              <a:gd name="T10" fmla="*/ 22 w 164"/>
              <a:gd name="T11" fmla="*/ 0 h 244"/>
              <a:gd name="T12" fmla="*/ 17 w 164"/>
              <a:gd name="T13" fmla="*/ 3 h 244"/>
              <a:gd name="T14" fmla="*/ 17 w 164"/>
              <a:gd name="T15" fmla="*/ 9 h 244"/>
              <a:gd name="T16" fmla="*/ 39 w 164"/>
              <a:gd name="T17" fmla="*/ 46 h 244"/>
              <a:gd name="T18" fmla="*/ 2 w 164"/>
              <a:gd name="T19" fmla="*/ 109 h 244"/>
              <a:gd name="T20" fmla="*/ 1 w 164"/>
              <a:gd name="T21" fmla="*/ 114 h 244"/>
              <a:gd name="T22" fmla="*/ 61 w 164"/>
              <a:gd name="T23" fmla="*/ 241 h 244"/>
              <a:gd name="T24" fmla="*/ 66 w 164"/>
              <a:gd name="T25" fmla="*/ 244 h 244"/>
              <a:gd name="T26" fmla="*/ 98 w 164"/>
              <a:gd name="T27" fmla="*/ 244 h 244"/>
              <a:gd name="T28" fmla="*/ 103 w 164"/>
              <a:gd name="T29" fmla="*/ 241 h 244"/>
              <a:gd name="T30" fmla="*/ 163 w 164"/>
              <a:gd name="T31" fmla="*/ 114 h 244"/>
              <a:gd name="T32" fmla="*/ 163 w 164"/>
              <a:gd name="T33" fmla="*/ 109 h 244"/>
              <a:gd name="T34" fmla="*/ 128 w 164"/>
              <a:gd name="T35" fmla="*/ 12 h 244"/>
              <a:gd name="T36" fmla="*/ 114 w 164"/>
              <a:gd name="T37" fmla="*/ 40 h 244"/>
              <a:gd name="T38" fmla="*/ 49 w 164"/>
              <a:gd name="T39" fmla="*/ 40 h 244"/>
              <a:gd name="T40" fmla="*/ 33 w 164"/>
              <a:gd name="T41" fmla="*/ 12 h 244"/>
              <a:gd name="T42" fmla="*/ 128 w 164"/>
              <a:gd name="T43" fmla="*/ 12 h 244"/>
              <a:gd name="T44" fmla="*/ 82 w 164"/>
              <a:gd name="T45" fmla="*/ 120 h 244"/>
              <a:gd name="T46" fmla="*/ 68 w 164"/>
              <a:gd name="T47" fmla="*/ 106 h 244"/>
              <a:gd name="T48" fmla="*/ 82 w 164"/>
              <a:gd name="T49" fmla="*/ 92 h 244"/>
              <a:gd name="T50" fmla="*/ 96 w 164"/>
              <a:gd name="T51" fmla="*/ 106 h 244"/>
              <a:gd name="T52" fmla="*/ 82 w 164"/>
              <a:gd name="T53" fmla="*/ 120 h 244"/>
              <a:gd name="T54" fmla="*/ 94 w 164"/>
              <a:gd name="T55" fmla="*/ 232 h 244"/>
              <a:gd name="T56" fmla="*/ 88 w 164"/>
              <a:gd name="T57" fmla="*/ 232 h 244"/>
              <a:gd name="T58" fmla="*/ 88 w 164"/>
              <a:gd name="T59" fmla="*/ 131 h 244"/>
              <a:gd name="T60" fmla="*/ 108 w 164"/>
              <a:gd name="T61" fmla="*/ 106 h 244"/>
              <a:gd name="T62" fmla="*/ 82 w 164"/>
              <a:gd name="T63" fmla="*/ 80 h 244"/>
              <a:gd name="T64" fmla="*/ 56 w 164"/>
              <a:gd name="T65" fmla="*/ 106 h 244"/>
              <a:gd name="T66" fmla="*/ 76 w 164"/>
              <a:gd name="T67" fmla="*/ 131 h 244"/>
              <a:gd name="T68" fmla="*/ 76 w 164"/>
              <a:gd name="T69" fmla="*/ 232 h 244"/>
              <a:gd name="T70" fmla="*/ 70 w 164"/>
              <a:gd name="T71" fmla="*/ 232 h 244"/>
              <a:gd name="T72" fmla="*/ 13 w 164"/>
              <a:gd name="T73" fmla="*/ 112 h 244"/>
              <a:gd name="T74" fmla="*/ 49 w 164"/>
              <a:gd name="T75" fmla="*/ 52 h 244"/>
              <a:gd name="T76" fmla="*/ 115 w 164"/>
              <a:gd name="T77" fmla="*/ 52 h 244"/>
              <a:gd name="T78" fmla="*/ 151 w 164"/>
              <a:gd name="T79" fmla="*/ 112 h 244"/>
              <a:gd name="T80" fmla="*/ 94 w 164"/>
              <a:gd name="T81" fmla="*/ 23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4" h="244">
                <a:moveTo>
                  <a:pt x="163" y="109"/>
                </a:moveTo>
                <a:cubicBezTo>
                  <a:pt x="125" y="46"/>
                  <a:pt x="125" y="46"/>
                  <a:pt x="125" y="46"/>
                </a:cubicBezTo>
                <a:cubicBezTo>
                  <a:pt x="143" y="9"/>
                  <a:pt x="143" y="9"/>
                  <a:pt x="143" y="9"/>
                </a:cubicBezTo>
                <a:cubicBezTo>
                  <a:pt x="144" y="7"/>
                  <a:pt x="144" y="5"/>
                  <a:pt x="143" y="3"/>
                </a:cubicBezTo>
                <a:cubicBezTo>
                  <a:pt x="142" y="1"/>
                  <a:pt x="140" y="0"/>
                  <a:pt x="1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7" y="3"/>
                </a:cubicBezTo>
                <a:cubicBezTo>
                  <a:pt x="16" y="5"/>
                  <a:pt x="16" y="7"/>
                  <a:pt x="17" y="9"/>
                </a:cubicBezTo>
                <a:cubicBezTo>
                  <a:pt x="39" y="46"/>
                  <a:pt x="39" y="46"/>
                  <a:pt x="39" y="46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11"/>
                  <a:pt x="0" y="113"/>
                  <a:pt x="1" y="114"/>
                </a:cubicBezTo>
                <a:cubicBezTo>
                  <a:pt x="61" y="241"/>
                  <a:pt x="61" y="241"/>
                  <a:pt x="61" y="241"/>
                </a:cubicBezTo>
                <a:cubicBezTo>
                  <a:pt x="62" y="243"/>
                  <a:pt x="64" y="244"/>
                  <a:pt x="66" y="244"/>
                </a:cubicBezTo>
                <a:cubicBezTo>
                  <a:pt x="98" y="244"/>
                  <a:pt x="98" y="244"/>
                  <a:pt x="98" y="244"/>
                </a:cubicBezTo>
                <a:cubicBezTo>
                  <a:pt x="100" y="244"/>
                  <a:pt x="102" y="243"/>
                  <a:pt x="103" y="241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4" y="113"/>
                  <a:pt x="164" y="111"/>
                  <a:pt x="163" y="109"/>
                </a:cubicBezTo>
                <a:close/>
                <a:moveTo>
                  <a:pt x="128" y="12"/>
                </a:moveTo>
                <a:cubicBezTo>
                  <a:pt x="114" y="40"/>
                  <a:pt x="114" y="40"/>
                  <a:pt x="11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33" y="12"/>
                  <a:pt x="33" y="12"/>
                  <a:pt x="33" y="12"/>
                </a:cubicBezTo>
                <a:lnTo>
                  <a:pt x="128" y="12"/>
                </a:lnTo>
                <a:close/>
                <a:moveTo>
                  <a:pt x="82" y="120"/>
                </a:moveTo>
                <a:cubicBezTo>
                  <a:pt x="74" y="120"/>
                  <a:pt x="68" y="114"/>
                  <a:pt x="68" y="106"/>
                </a:cubicBezTo>
                <a:cubicBezTo>
                  <a:pt x="68" y="98"/>
                  <a:pt x="74" y="92"/>
                  <a:pt x="82" y="92"/>
                </a:cubicBezTo>
                <a:cubicBezTo>
                  <a:pt x="90" y="92"/>
                  <a:pt x="96" y="98"/>
                  <a:pt x="96" y="106"/>
                </a:cubicBezTo>
                <a:cubicBezTo>
                  <a:pt x="96" y="114"/>
                  <a:pt x="90" y="120"/>
                  <a:pt x="82" y="120"/>
                </a:cubicBezTo>
                <a:close/>
                <a:moveTo>
                  <a:pt x="94" y="232"/>
                </a:moveTo>
                <a:cubicBezTo>
                  <a:pt x="88" y="232"/>
                  <a:pt x="88" y="232"/>
                  <a:pt x="88" y="232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99" y="129"/>
                  <a:pt x="108" y="118"/>
                  <a:pt x="108" y="106"/>
                </a:cubicBezTo>
                <a:cubicBezTo>
                  <a:pt x="108" y="92"/>
                  <a:pt x="96" y="80"/>
                  <a:pt x="82" y="80"/>
                </a:cubicBezTo>
                <a:cubicBezTo>
                  <a:pt x="68" y="80"/>
                  <a:pt x="56" y="92"/>
                  <a:pt x="56" y="106"/>
                </a:cubicBezTo>
                <a:cubicBezTo>
                  <a:pt x="56" y="118"/>
                  <a:pt x="65" y="129"/>
                  <a:pt x="76" y="131"/>
                </a:cubicBezTo>
                <a:cubicBezTo>
                  <a:pt x="76" y="232"/>
                  <a:pt x="76" y="232"/>
                  <a:pt x="76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49" y="52"/>
                  <a:pt x="49" y="52"/>
                  <a:pt x="49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51" y="112"/>
                  <a:pt x="151" y="112"/>
                  <a:pt x="151" y="112"/>
                </a:cubicBezTo>
                <a:lnTo>
                  <a:pt x="94" y="232"/>
                </a:lnTo>
                <a:close/>
              </a:path>
            </a:pathLst>
          </a:custGeom>
          <a:solidFill>
            <a:srgbClr val="7DC1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F40D7E4-3B97-3346-8AD6-4D7661DC07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>
                                            <p:graphicEl>
                                              <a:dgm id="{FF40D7E4-3B97-3346-8AD6-4D7661DC07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9">
                                            <p:graphicEl>
                                              <a:dgm id="{FF40D7E4-3B97-3346-8AD6-4D7661DC07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A441A8B-3ABA-5747-9AE8-579B3C44B2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>
                                            <p:graphicEl>
                                              <a:dgm id="{FA441A8B-3ABA-5747-9AE8-579B3C44B2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9">
                                            <p:graphicEl>
                                              <a:dgm id="{FA441A8B-3ABA-5747-9AE8-579B3C44B2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CA9D486C-E492-B643-84A2-9E9B26928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9">
                                            <p:graphicEl>
                                              <a:dgm id="{CA9D486C-E492-B643-84A2-9E9B26928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9">
                                            <p:graphicEl>
                                              <a:dgm id="{CA9D486C-E492-B643-84A2-9E9B26928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CDE3A63-F38B-5F4F-8CBE-FF9AEBE9F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9">
                                            <p:graphicEl>
                                              <a:dgm id="{7CDE3A63-F38B-5F4F-8CBE-FF9AEBE9F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9">
                                            <p:graphicEl>
                                              <a:dgm id="{7CDE3A63-F38B-5F4F-8CBE-FF9AEBE9F3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1E07E804-567A-0E4C-892C-3BD41033C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>
                                            <p:graphicEl>
                                              <a:dgm id="{1E07E804-567A-0E4C-892C-3BD41033C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9">
                                            <p:graphicEl>
                                              <a:dgm id="{1E07E804-567A-0E4C-892C-3BD41033C3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E345CE9-9A77-8440-8417-49E415537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9">
                                            <p:graphicEl>
                                              <a:dgm id="{FE345CE9-9A77-8440-8417-49E415537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9">
                                            <p:graphicEl>
                                              <a:dgm id="{FE345CE9-9A77-8440-8417-49E4155378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E437EA95-BE8A-9D49-839C-B51EB9E75E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>
                                            <p:graphicEl>
                                              <a:dgm id="{E437EA95-BE8A-9D49-839C-B51EB9E75E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>
                                            <p:graphicEl>
                                              <a:dgm id="{E437EA95-BE8A-9D49-839C-B51EB9E75E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A6BE557D-7F6D-EC48-909C-BA4866B6E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>
                                            <p:graphicEl>
                                              <a:dgm id="{A6BE557D-7F6D-EC48-909C-BA4866B6E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9">
                                            <p:graphicEl>
                                              <a:dgm id="{A6BE557D-7F6D-EC48-909C-BA4866B6E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C175FE2E-A64B-904B-AE57-88502201D8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9">
                                            <p:graphicEl>
                                              <a:dgm id="{C175FE2E-A64B-904B-AE57-88502201D8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9">
                                            <p:graphicEl>
                                              <a:dgm id="{C175FE2E-A64B-904B-AE57-88502201D8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391CFCDD-ACF4-D146-88F0-EF851C711C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9">
                                            <p:graphicEl>
                                              <a:dgm id="{391CFCDD-ACF4-D146-88F0-EF851C711C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9">
                                            <p:graphicEl>
                                              <a:dgm id="{391CFCDD-ACF4-D146-88F0-EF851C711C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0920A4B7-FE1D-6142-90FD-7DB252FF99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9">
                                            <p:graphicEl>
                                              <a:dgm id="{0920A4B7-FE1D-6142-90FD-7DB252FF99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9">
                                            <p:graphicEl>
                                              <a:dgm id="{0920A4B7-FE1D-6142-90FD-7DB252FF99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Sub>
          <a:bldDgm bld="lvlAtOnce"/>
        </p:bldSub>
      </p:bldGraphic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Diagram 4"/>
          <p:cNvGraphicFramePr/>
          <p:nvPr>
            <p:extLst>
              <p:ext uri="{D42A27DB-BD31-4B8C-83A1-F6EECF244321}">
                <p14:modId xmlns:p14="http://schemas.microsoft.com/office/powerpoint/2010/main" val="1081650335"/>
              </p:ext>
            </p:extLst>
          </p:nvPr>
        </p:nvGraphicFramePr>
        <p:xfrm>
          <a:off x="3529474" y="2416832"/>
          <a:ext cx="7232904" cy="413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" name="TextBox 5"/>
          <p:cNvSpPr txBox="1"/>
          <p:nvPr/>
        </p:nvSpPr>
        <p:spPr>
          <a:xfrm>
            <a:off x="3896738" y="3017508"/>
            <a:ext cx="322840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</a:t>
            </a:r>
          </a:p>
        </p:txBody>
      </p:sp>
      <p:sp>
        <p:nvSpPr>
          <p:cNvPr id="41" name="TextBox 6"/>
          <p:cNvSpPr txBox="1"/>
          <p:nvPr/>
        </p:nvSpPr>
        <p:spPr>
          <a:xfrm>
            <a:off x="3896738" y="4352532"/>
            <a:ext cx="322840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00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B</a:t>
            </a:r>
            <a:endParaRPr lang="en-US" sz="3000" dirty="0">
              <a:solidFill>
                <a:srgbClr val="FEFEFE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2" name="TextBox 7"/>
          <p:cNvSpPr txBox="1"/>
          <p:nvPr/>
        </p:nvSpPr>
        <p:spPr>
          <a:xfrm>
            <a:off x="3896738" y="5669268"/>
            <a:ext cx="322840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C</a:t>
            </a:r>
          </a:p>
        </p:txBody>
      </p:sp>
      <p:sp>
        <p:nvSpPr>
          <p:cNvPr id="43" name="TextBox 11"/>
          <p:cNvSpPr txBox="1"/>
          <p:nvPr/>
        </p:nvSpPr>
        <p:spPr>
          <a:xfrm>
            <a:off x="5720012" y="2535637"/>
            <a:ext cx="1862405" cy="8309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</a:t>
            </a:r>
          </a:p>
        </p:txBody>
      </p:sp>
      <p:sp>
        <p:nvSpPr>
          <p:cNvPr id="44" name="TextBox 13"/>
          <p:cNvSpPr txBox="1"/>
          <p:nvPr/>
        </p:nvSpPr>
        <p:spPr>
          <a:xfrm>
            <a:off x="8536365" y="2535637"/>
            <a:ext cx="1659086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900" dirty="0">
                <a:solidFill>
                  <a:srgbClr val="44546A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Also he his male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900" dirty="0">
                <a:solidFill>
                  <a:srgbClr val="44546A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Air bring is signs first.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900" dirty="0">
                <a:solidFill>
                  <a:srgbClr val="44546A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Creepiest god air fish</a:t>
            </a:r>
          </a:p>
        </p:txBody>
      </p:sp>
      <p:cxnSp>
        <p:nvCxnSpPr>
          <p:cNvPr id="45" name="Straight Connector 15"/>
          <p:cNvCxnSpPr/>
          <p:nvPr/>
        </p:nvCxnSpPr>
        <p:spPr>
          <a:xfrm flipV="1">
            <a:off x="8000890" y="2692286"/>
            <a:ext cx="0" cy="475488"/>
          </a:xfrm>
          <a:prstGeom prst="line">
            <a:avLst/>
          </a:prstGeom>
          <a:noFill/>
          <a:ln w="19050" cap="flat" cmpd="sng" algn="ctr">
            <a:solidFill>
              <a:srgbClr val="44546A"/>
            </a:solidFill>
            <a:prstDash val="solid"/>
            <a:miter lim="800000"/>
          </a:ln>
          <a:effectLst/>
        </p:spPr>
      </p:cxnSp>
      <p:sp>
        <p:nvSpPr>
          <p:cNvPr id="46" name="TextBox 16"/>
          <p:cNvSpPr txBox="1"/>
          <p:nvPr/>
        </p:nvSpPr>
        <p:spPr>
          <a:xfrm>
            <a:off x="5720012" y="3861517"/>
            <a:ext cx="1862405" cy="8309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</a:t>
            </a:r>
          </a:p>
        </p:txBody>
      </p:sp>
      <p:sp>
        <p:nvSpPr>
          <p:cNvPr id="47" name="TextBox 17"/>
          <p:cNvSpPr txBox="1"/>
          <p:nvPr/>
        </p:nvSpPr>
        <p:spPr>
          <a:xfrm>
            <a:off x="8536365" y="3861517"/>
            <a:ext cx="1659086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900" dirty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Also he his male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900" dirty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Air bring is signs first.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900" dirty="0">
                <a:solidFill>
                  <a:srgbClr val="A1C65B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Creepiest god air fish</a:t>
            </a:r>
          </a:p>
        </p:txBody>
      </p:sp>
      <p:cxnSp>
        <p:nvCxnSpPr>
          <p:cNvPr id="48" name="Straight Connector 18"/>
          <p:cNvCxnSpPr/>
          <p:nvPr/>
        </p:nvCxnSpPr>
        <p:spPr>
          <a:xfrm flipV="1">
            <a:off x="8000890" y="4018166"/>
            <a:ext cx="0" cy="475488"/>
          </a:xfrm>
          <a:prstGeom prst="line">
            <a:avLst/>
          </a:prstGeom>
          <a:noFill/>
          <a:ln w="19050" cap="flat" cmpd="sng" algn="ctr">
            <a:solidFill>
              <a:srgbClr val="A1C65B"/>
            </a:solidFill>
            <a:prstDash val="solid"/>
            <a:miter lim="800000"/>
          </a:ln>
          <a:effectLst/>
        </p:spPr>
      </p:cxnSp>
      <p:sp>
        <p:nvSpPr>
          <p:cNvPr id="49" name="TextBox 19"/>
          <p:cNvSpPr txBox="1"/>
          <p:nvPr/>
        </p:nvSpPr>
        <p:spPr>
          <a:xfrm>
            <a:off x="5720012" y="5169109"/>
            <a:ext cx="1862405" cy="8309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</a:t>
            </a:r>
          </a:p>
        </p:txBody>
      </p:sp>
      <p:sp>
        <p:nvSpPr>
          <p:cNvPr id="50" name="TextBox 20"/>
          <p:cNvSpPr txBox="1"/>
          <p:nvPr/>
        </p:nvSpPr>
        <p:spPr>
          <a:xfrm>
            <a:off x="8536365" y="5169109"/>
            <a:ext cx="1659086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900" dirty="0">
                <a:solidFill>
                  <a:srgbClr val="CCD86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Also he his male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900" dirty="0">
                <a:solidFill>
                  <a:srgbClr val="CCD86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Air bring is signs first.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900" dirty="0">
                <a:solidFill>
                  <a:srgbClr val="CCD86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Creepiest god air fish</a:t>
            </a:r>
          </a:p>
        </p:txBody>
      </p:sp>
      <p:cxnSp>
        <p:nvCxnSpPr>
          <p:cNvPr id="51" name="Straight Connector 21"/>
          <p:cNvCxnSpPr/>
          <p:nvPr/>
        </p:nvCxnSpPr>
        <p:spPr>
          <a:xfrm flipV="1">
            <a:off x="8000890" y="5325758"/>
            <a:ext cx="0" cy="475488"/>
          </a:xfrm>
          <a:prstGeom prst="line">
            <a:avLst/>
          </a:prstGeom>
          <a:noFill/>
          <a:ln w="19050" cap="flat" cmpd="sng" algn="ctr">
            <a:solidFill>
              <a:srgbClr val="CCD861"/>
            </a:solidFill>
            <a:prstDash val="solid"/>
            <a:miter lim="800000"/>
          </a:ln>
          <a:effectLst/>
        </p:spPr>
      </p:cxnSp>
      <p:sp>
        <p:nvSpPr>
          <p:cNvPr id="52" name="Oval 22"/>
          <p:cNvSpPr/>
          <p:nvPr/>
        </p:nvSpPr>
        <p:spPr>
          <a:xfrm>
            <a:off x="910157" y="4685161"/>
            <a:ext cx="335748" cy="335748"/>
          </a:xfrm>
          <a:prstGeom prst="ellipse">
            <a:avLst/>
          </a:prstGeom>
          <a:solidFill>
            <a:srgbClr val="44546A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3" name="Oval 23"/>
          <p:cNvSpPr/>
          <p:nvPr/>
        </p:nvSpPr>
        <p:spPr>
          <a:xfrm>
            <a:off x="910157" y="5223254"/>
            <a:ext cx="335748" cy="335748"/>
          </a:xfrm>
          <a:prstGeom prst="ellipse">
            <a:avLst/>
          </a:prstGeom>
          <a:solidFill>
            <a:srgbClr val="A1C65B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4" name="Oval 24"/>
          <p:cNvSpPr/>
          <p:nvPr/>
        </p:nvSpPr>
        <p:spPr>
          <a:xfrm>
            <a:off x="910157" y="5763496"/>
            <a:ext cx="335748" cy="335748"/>
          </a:xfrm>
          <a:prstGeom prst="ellipse">
            <a:avLst/>
          </a:prstGeom>
          <a:solidFill>
            <a:srgbClr val="CCD861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5" name="TextBox 25"/>
          <p:cNvSpPr txBox="1"/>
          <p:nvPr/>
        </p:nvSpPr>
        <p:spPr>
          <a:xfrm>
            <a:off x="1339502" y="4655205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rgbClr val="E7E6E6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Creepiest god air fish land darkness.</a:t>
            </a:r>
          </a:p>
        </p:txBody>
      </p:sp>
      <p:sp>
        <p:nvSpPr>
          <p:cNvPr id="56" name="TextBox 26"/>
          <p:cNvSpPr txBox="1"/>
          <p:nvPr/>
        </p:nvSpPr>
        <p:spPr>
          <a:xfrm>
            <a:off x="940597" y="4723451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1</a:t>
            </a:r>
          </a:p>
        </p:txBody>
      </p:sp>
      <p:sp>
        <p:nvSpPr>
          <p:cNvPr id="57" name="TextBox 27"/>
          <p:cNvSpPr txBox="1"/>
          <p:nvPr/>
        </p:nvSpPr>
        <p:spPr>
          <a:xfrm>
            <a:off x="940597" y="5252850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2</a:t>
            </a:r>
          </a:p>
        </p:txBody>
      </p:sp>
      <p:sp>
        <p:nvSpPr>
          <p:cNvPr id="58" name="TextBox 28"/>
          <p:cNvSpPr txBox="1"/>
          <p:nvPr/>
        </p:nvSpPr>
        <p:spPr>
          <a:xfrm>
            <a:off x="940597" y="5793092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3</a:t>
            </a:r>
          </a:p>
        </p:txBody>
      </p:sp>
      <p:sp>
        <p:nvSpPr>
          <p:cNvPr id="59" name="TextBox 29"/>
          <p:cNvSpPr txBox="1"/>
          <p:nvPr/>
        </p:nvSpPr>
        <p:spPr>
          <a:xfrm>
            <a:off x="1339502" y="5201959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rgbClr val="E7E6E6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Creepiest god air fish land darkness.</a:t>
            </a:r>
          </a:p>
        </p:txBody>
      </p:sp>
      <p:sp>
        <p:nvSpPr>
          <p:cNvPr id="60" name="TextBox 30"/>
          <p:cNvSpPr txBox="1"/>
          <p:nvPr/>
        </p:nvSpPr>
        <p:spPr>
          <a:xfrm>
            <a:off x="1339502" y="5739288"/>
            <a:ext cx="1262187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rgbClr val="E7E6E6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Creepiest god air fish land darkness.</a:t>
            </a:r>
          </a:p>
        </p:txBody>
      </p:sp>
      <p:sp>
        <p:nvSpPr>
          <p:cNvPr id="61" name="TextBox 31"/>
          <p:cNvSpPr txBox="1"/>
          <p:nvPr/>
        </p:nvSpPr>
        <p:spPr>
          <a:xfrm>
            <a:off x="792485" y="3196251"/>
            <a:ext cx="2110955" cy="122341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05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顶部“开始”面板中可以对字体、字号、颜色顶部“开始”面板中可以对字体、字号、颜色、行距等进行修改</a:t>
            </a:r>
            <a:r>
              <a:rPr lang="en-US" altLang="zh-CN" sz="105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</p:txBody>
      </p:sp>
      <p:sp>
        <p:nvSpPr>
          <p:cNvPr id="62" name="TextBox 33"/>
          <p:cNvSpPr txBox="1"/>
          <p:nvPr/>
        </p:nvSpPr>
        <p:spPr>
          <a:xfrm>
            <a:off x="792485" y="2574459"/>
            <a:ext cx="2110955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black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Also he his male air is bring signs first </a:t>
            </a:r>
          </a:p>
        </p:txBody>
      </p:sp>
      <p:grpSp>
        <p:nvGrpSpPr>
          <p:cNvPr id="63" name="Group 252"/>
          <p:cNvGrpSpPr/>
          <p:nvPr/>
        </p:nvGrpSpPr>
        <p:grpSpPr>
          <a:xfrm>
            <a:off x="4813623" y="2656587"/>
            <a:ext cx="706082" cy="539664"/>
            <a:chOff x="5516563" y="84138"/>
            <a:chExt cx="1414463" cy="1081087"/>
          </a:xfrm>
          <a:solidFill>
            <a:srgbClr val="7DC144"/>
          </a:solidFill>
        </p:grpSpPr>
        <p:sp>
          <p:nvSpPr>
            <p:cNvPr id="6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6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6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6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6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6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7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71" name="Group 267"/>
          <p:cNvGrpSpPr/>
          <p:nvPr/>
        </p:nvGrpSpPr>
        <p:grpSpPr>
          <a:xfrm>
            <a:off x="4802643" y="3915989"/>
            <a:ext cx="689440" cy="582457"/>
            <a:chOff x="13828713" y="2805113"/>
            <a:chExt cx="1381125" cy="1166812"/>
          </a:xfrm>
          <a:solidFill>
            <a:srgbClr val="7DC144"/>
          </a:solidFill>
        </p:grpSpPr>
        <p:sp>
          <p:nvSpPr>
            <p:cNvPr id="72" name="Freeform 10"/>
            <p:cNvSpPr>
              <a:spLocks noEditPoints="1"/>
            </p:cNvSpPr>
            <p:nvPr/>
          </p:nvSpPr>
          <p:spPr bwMode="auto">
            <a:xfrm>
              <a:off x="14173200" y="3109913"/>
              <a:ext cx="690563" cy="69056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73" name="Freeform 11"/>
            <p:cNvSpPr>
              <a:spLocks/>
            </p:cNvSpPr>
            <p:nvPr/>
          </p:nvSpPr>
          <p:spPr bwMode="auto">
            <a:xfrm>
              <a:off x="14346238" y="3281363"/>
              <a:ext cx="195263" cy="195262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sp>
        <p:nvSpPr>
          <p:cNvPr id="75" name="Freeform 22"/>
          <p:cNvSpPr>
            <a:spLocks noEditPoints="1"/>
          </p:cNvSpPr>
          <p:nvPr/>
        </p:nvSpPr>
        <p:spPr bwMode="auto">
          <a:xfrm>
            <a:off x="4736754" y="5249366"/>
            <a:ext cx="689440" cy="496873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rgbClr val="7DC1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9" grpId="0">
        <p:bldAsOne/>
      </p:bldGraphic>
      <p:bldP spid="40" grpId="0"/>
      <p:bldP spid="41" grpId="0"/>
      <p:bldP spid="42" grpId="0"/>
      <p:bldP spid="43" grpId="0"/>
      <p:bldP spid="44" grpId="0"/>
      <p:bldP spid="46" grpId="0"/>
      <p:bldP spid="47" grpId="0"/>
      <p:bldP spid="49" grpId="0"/>
      <p:bldP spid="50" grpId="0"/>
      <p:bldP spid="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Diagram 4"/>
          <p:cNvGraphicFramePr/>
          <p:nvPr>
            <p:extLst>
              <p:ext uri="{D42A27DB-BD31-4B8C-83A1-F6EECF244321}">
                <p14:modId xmlns:p14="http://schemas.microsoft.com/office/powerpoint/2010/main" val="1892661332"/>
              </p:ext>
            </p:extLst>
          </p:nvPr>
        </p:nvGraphicFramePr>
        <p:xfrm>
          <a:off x="2514949" y="2194877"/>
          <a:ext cx="6644640" cy="4429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0" name="Group 13"/>
          <p:cNvGrpSpPr/>
          <p:nvPr/>
        </p:nvGrpSpPr>
        <p:grpSpPr>
          <a:xfrm>
            <a:off x="9200362" y="3021489"/>
            <a:ext cx="618776" cy="629628"/>
            <a:chOff x="4128865" y="1641169"/>
            <a:chExt cx="1571446" cy="1599016"/>
          </a:xfrm>
        </p:grpSpPr>
        <p:sp>
          <p:nvSpPr>
            <p:cNvPr id="51" name="Freeform 14"/>
            <p:cNvSpPr/>
            <p:nvPr/>
          </p:nvSpPr>
          <p:spPr>
            <a:xfrm>
              <a:off x="4184059" y="1723941"/>
              <a:ext cx="1516252" cy="1516244"/>
            </a:xfrm>
            <a:custGeom>
              <a:avLst/>
              <a:gdLst>
                <a:gd name="connsiteX0" fmla="*/ 1112643 w 1516252"/>
                <a:gd name="connsiteY0" fmla="*/ 90208 h 1516244"/>
                <a:gd name="connsiteX1" fmla="*/ 1124652 w 1516252"/>
                <a:gd name="connsiteY1" fmla="*/ 96588 h 1516244"/>
                <a:gd name="connsiteX2" fmla="*/ 1124646 w 1516252"/>
                <a:gd name="connsiteY2" fmla="*/ 96586 h 1516244"/>
                <a:gd name="connsiteX3" fmla="*/ 733247 w 1516252"/>
                <a:gd name="connsiteY3" fmla="*/ 411 h 1516244"/>
                <a:gd name="connsiteX4" fmla="*/ 1020505 w 1516252"/>
                <a:gd name="connsiteY4" fmla="*/ 46490 h 1516244"/>
                <a:gd name="connsiteX5" fmla="*/ 1121389 w 1516252"/>
                <a:gd name="connsiteY5" fmla="*/ 95357 h 1516244"/>
                <a:gd name="connsiteX6" fmla="*/ 1124646 w 1516252"/>
                <a:gd name="connsiteY6" fmla="*/ 96586 h 1516244"/>
                <a:gd name="connsiteX7" fmla="*/ 1132086 w 1516252"/>
                <a:gd name="connsiteY7" fmla="*/ 100538 h 1516244"/>
                <a:gd name="connsiteX8" fmla="*/ 1154638 w 1516252"/>
                <a:gd name="connsiteY8" fmla="*/ 111462 h 1516244"/>
                <a:gd name="connsiteX9" fmla="*/ 1177494 w 1516252"/>
                <a:gd name="connsiteY9" fmla="*/ 128906 h 1516244"/>
                <a:gd name="connsiteX10" fmla="*/ 1181343 w 1516252"/>
                <a:gd name="connsiteY10" fmla="*/ 131133 h 1516244"/>
                <a:gd name="connsiteX11" fmla="*/ 1177937 w 1516252"/>
                <a:gd name="connsiteY11" fmla="*/ 129245 h 1516244"/>
                <a:gd name="connsiteX12" fmla="*/ 1184232 w 1516252"/>
                <a:gd name="connsiteY12" fmla="*/ 134049 h 1516244"/>
                <a:gd name="connsiteX13" fmla="*/ 1184311 w 1516252"/>
                <a:gd name="connsiteY13" fmla="*/ 134102 h 1516244"/>
                <a:gd name="connsiteX14" fmla="*/ 1184278 w 1516252"/>
                <a:gd name="connsiteY14" fmla="*/ 134084 h 1516244"/>
                <a:gd name="connsiteX15" fmla="*/ 1193499 w 1516252"/>
                <a:gd name="connsiteY15" fmla="*/ 141121 h 1516244"/>
                <a:gd name="connsiteX16" fmla="*/ 1200390 w 1516252"/>
                <a:gd name="connsiteY16" fmla="*/ 145938 h 1516244"/>
                <a:gd name="connsiteX17" fmla="*/ 1199151 w 1516252"/>
                <a:gd name="connsiteY17" fmla="*/ 145436 h 1516244"/>
                <a:gd name="connsiteX18" fmla="*/ 1276646 w 1516252"/>
                <a:gd name="connsiteY18" fmla="*/ 204581 h 1516244"/>
                <a:gd name="connsiteX19" fmla="*/ 1311626 w 1516252"/>
                <a:gd name="connsiteY19" fmla="*/ 1276646 h 1516244"/>
                <a:gd name="connsiteX20" fmla="*/ 239711 w 1516252"/>
                <a:gd name="connsiteY20" fmla="*/ 1311780 h 1516244"/>
                <a:gd name="connsiteX21" fmla="*/ 204421 w 1516252"/>
                <a:gd name="connsiteY21" fmla="*/ 239715 h 1516244"/>
                <a:gd name="connsiteX22" fmla="*/ 733247 w 1516252"/>
                <a:gd name="connsiteY22" fmla="*/ 411 h 1516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16252" h="1516244">
                  <a:moveTo>
                    <a:pt x="1112643" y="90208"/>
                  </a:moveTo>
                  <a:cubicBezTo>
                    <a:pt x="1116682" y="92269"/>
                    <a:pt x="1120644" y="94478"/>
                    <a:pt x="1124652" y="96588"/>
                  </a:cubicBezTo>
                  <a:lnTo>
                    <a:pt x="1124646" y="96586"/>
                  </a:lnTo>
                  <a:close/>
                  <a:moveTo>
                    <a:pt x="733247" y="411"/>
                  </a:moveTo>
                  <a:cubicBezTo>
                    <a:pt x="830323" y="-2771"/>
                    <a:pt x="928007" y="12525"/>
                    <a:pt x="1020505" y="46490"/>
                  </a:cubicBezTo>
                  <a:lnTo>
                    <a:pt x="1121389" y="95357"/>
                  </a:lnTo>
                  <a:lnTo>
                    <a:pt x="1124646" y="96586"/>
                  </a:lnTo>
                  <a:lnTo>
                    <a:pt x="1132086" y="100538"/>
                  </a:lnTo>
                  <a:lnTo>
                    <a:pt x="1154638" y="111462"/>
                  </a:lnTo>
                  <a:lnTo>
                    <a:pt x="1177494" y="128906"/>
                  </a:lnTo>
                  <a:lnTo>
                    <a:pt x="1181343" y="131133"/>
                  </a:lnTo>
                  <a:lnTo>
                    <a:pt x="1177937" y="129245"/>
                  </a:lnTo>
                  <a:lnTo>
                    <a:pt x="1184232" y="134049"/>
                  </a:lnTo>
                  <a:lnTo>
                    <a:pt x="1184311" y="134102"/>
                  </a:lnTo>
                  <a:lnTo>
                    <a:pt x="1184278" y="134084"/>
                  </a:lnTo>
                  <a:lnTo>
                    <a:pt x="1193499" y="141121"/>
                  </a:lnTo>
                  <a:lnTo>
                    <a:pt x="1200390" y="145938"/>
                  </a:lnTo>
                  <a:lnTo>
                    <a:pt x="1199151" y="145436"/>
                  </a:lnTo>
                  <a:lnTo>
                    <a:pt x="1276646" y="204581"/>
                  </a:lnTo>
                  <a:cubicBezTo>
                    <a:pt x="1581897" y="490397"/>
                    <a:pt x="1597599" y="971241"/>
                    <a:pt x="1311626" y="1276646"/>
                  </a:cubicBezTo>
                  <a:cubicBezTo>
                    <a:pt x="1025808" y="1581817"/>
                    <a:pt x="544962" y="1597596"/>
                    <a:pt x="239711" y="1311780"/>
                  </a:cubicBezTo>
                  <a:cubicBezTo>
                    <a:pt x="-65540" y="1025886"/>
                    <a:pt x="-81397" y="545042"/>
                    <a:pt x="204421" y="239715"/>
                  </a:cubicBezTo>
                  <a:cubicBezTo>
                    <a:pt x="347369" y="87052"/>
                    <a:pt x="539094" y="6775"/>
                    <a:pt x="733247" y="411"/>
                  </a:cubicBezTo>
                  <a:close/>
                </a:path>
              </a:pathLst>
            </a:custGeom>
            <a:solidFill>
              <a:srgbClr val="010101">
                <a:alpha val="18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52" name="Group 15"/>
            <p:cNvGrpSpPr/>
            <p:nvPr/>
          </p:nvGrpSpPr>
          <p:grpSpPr>
            <a:xfrm>
              <a:off x="4128865" y="1641169"/>
              <a:ext cx="1516226" cy="1516219"/>
              <a:chOff x="4184047" y="1723935"/>
              <a:chExt cx="1516226" cy="1516219"/>
            </a:xfrm>
          </p:grpSpPr>
          <p:sp>
            <p:nvSpPr>
              <p:cNvPr id="53" name="Shape 10"/>
              <p:cNvSpPr/>
              <p:nvPr/>
            </p:nvSpPr>
            <p:spPr>
              <a:xfrm>
                <a:off x="4184047" y="1723935"/>
                <a:ext cx="1516226" cy="1516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06" h="19506" extrusionOk="0">
                    <a:moveTo>
                      <a:pt x="16424" y="2632"/>
                    </a:moveTo>
                    <a:cubicBezTo>
                      <a:pt x="12496" y="-1047"/>
                      <a:pt x="6308" y="-844"/>
                      <a:pt x="2630" y="3084"/>
                    </a:cubicBezTo>
                    <a:cubicBezTo>
                      <a:pt x="-1047" y="7012"/>
                      <a:pt x="-843" y="13198"/>
                      <a:pt x="3084" y="16876"/>
                    </a:cubicBezTo>
                    <a:cubicBezTo>
                      <a:pt x="7011" y="20553"/>
                      <a:pt x="13197" y="20350"/>
                      <a:pt x="16874" y="16424"/>
                    </a:cubicBezTo>
                    <a:cubicBezTo>
                      <a:pt x="20553" y="12495"/>
                      <a:pt x="20351" y="6309"/>
                      <a:pt x="16424" y="2632"/>
                    </a:cubicBezTo>
                    <a:close/>
                  </a:path>
                </a:pathLst>
              </a:custGeom>
              <a:solidFill>
                <a:srgbClr val="44546A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4" name="Freeform 17"/>
              <p:cNvSpPr/>
              <p:nvPr/>
            </p:nvSpPr>
            <p:spPr>
              <a:xfrm>
                <a:off x="4259232" y="1733959"/>
                <a:ext cx="1430593" cy="1155301"/>
              </a:xfrm>
              <a:custGeom>
                <a:avLst/>
                <a:gdLst>
                  <a:gd name="connsiteX0" fmla="*/ 2968066 w 3625039"/>
                  <a:gd name="connsiteY0" fmla="*/ 2768600 h 2927466"/>
                  <a:gd name="connsiteX1" fmla="*/ 2973325 w 3625039"/>
                  <a:gd name="connsiteY1" fmla="*/ 2777877 h 2927466"/>
                  <a:gd name="connsiteX2" fmla="*/ 2975589 w 3625039"/>
                  <a:gd name="connsiteY2" fmla="*/ 2776122 h 2927466"/>
                  <a:gd name="connsiteX3" fmla="*/ 2980846 w 3625039"/>
                  <a:gd name="connsiteY3" fmla="*/ 2785417 h 2927466"/>
                  <a:gd name="connsiteX4" fmla="*/ 2970812 w 3625039"/>
                  <a:gd name="connsiteY4" fmla="*/ 2787484 h 2927466"/>
                  <a:gd name="connsiteX5" fmla="*/ 2959661 w 3625039"/>
                  <a:gd name="connsiteY5" fmla="*/ 2776045 h 2927466"/>
                  <a:gd name="connsiteX6" fmla="*/ 2959087 w 3625039"/>
                  <a:gd name="connsiteY6" fmla="*/ 2775553 h 2927466"/>
                  <a:gd name="connsiteX7" fmla="*/ 2968066 w 3625039"/>
                  <a:gd name="connsiteY7" fmla="*/ 2768600 h 2927466"/>
                  <a:gd name="connsiteX8" fmla="*/ 152387 w 3625039"/>
                  <a:gd name="connsiteY8" fmla="*/ 2527300 h 2927466"/>
                  <a:gd name="connsiteX9" fmla="*/ 155698 w 3625039"/>
                  <a:gd name="connsiteY9" fmla="*/ 2530860 h 2927466"/>
                  <a:gd name="connsiteX10" fmla="*/ 152846 w 3625039"/>
                  <a:gd name="connsiteY10" fmla="*/ 2531851 h 2927466"/>
                  <a:gd name="connsiteX11" fmla="*/ 152387 w 3625039"/>
                  <a:gd name="connsiteY11" fmla="*/ 2527300 h 2927466"/>
                  <a:gd name="connsiteX12" fmla="*/ 139688 w 3625039"/>
                  <a:gd name="connsiteY12" fmla="*/ 2514600 h 2927466"/>
                  <a:gd name="connsiteX13" fmla="*/ 142999 w 3625039"/>
                  <a:gd name="connsiteY13" fmla="*/ 2518160 h 2927466"/>
                  <a:gd name="connsiteX14" fmla="*/ 140147 w 3625039"/>
                  <a:gd name="connsiteY14" fmla="*/ 2519151 h 2927466"/>
                  <a:gd name="connsiteX15" fmla="*/ 139688 w 3625039"/>
                  <a:gd name="connsiteY15" fmla="*/ 2514600 h 2927466"/>
                  <a:gd name="connsiteX16" fmla="*/ 139742 w 3625039"/>
                  <a:gd name="connsiteY16" fmla="*/ 2501900 h 2927466"/>
                  <a:gd name="connsiteX17" fmla="*/ 139743 w 3625039"/>
                  <a:gd name="connsiteY17" fmla="*/ 2501902 h 2927466"/>
                  <a:gd name="connsiteX18" fmla="*/ 139743 w 3625039"/>
                  <a:gd name="connsiteY18" fmla="*/ 2501900 h 2927466"/>
                  <a:gd name="connsiteX19" fmla="*/ 140487 w 3625039"/>
                  <a:gd name="connsiteY19" fmla="*/ 2503691 h 2927466"/>
                  <a:gd name="connsiteX20" fmla="*/ 140069 w 3625039"/>
                  <a:gd name="connsiteY20" fmla="*/ 2501932 h 2927466"/>
                  <a:gd name="connsiteX21" fmla="*/ 140071 w 3625039"/>
                  <a:gd name="connsiteY21" fmla="*/ 2501935 h 2927466"/>
                  <a:gd name="connsiteX22" fmla="*/ 140070 w 3625039"/>
                  <a:gd name="connsiteY22" fmla="*/ 2501931 h 2927466"/>
                  <a:gd name="connsiteX23" fmla="*/ 142303 w 3625039"/>
                  <a:gd name="connsiteY23" fmla="*/ 2507894 h 2927466"/>
                  <a:gd name="connsiteX24" fmla="*/ 142347 w 3625039"/>
                  <a:gd name="connsiteY24" fmla="*/ 2508170 h 2927466"/>
                  <a:gd name="connsiteX25" fmla="*/ 143009 w 3625039"/>
                  <a:gd name="connsiteY25" fmla="*/ 2509763 h 2927466"/>
                  <a:gd name="connsiteX26" fmla="*/ 142802 w 3625039"/>
                  <a:gd name="connsiteY26" fmla="*/ 2510006 h 2927466"/>
                  <a:gd name="connsiteX27" fmla="*/ 142802 w 3625039"/>
                  <a:gd name="connsiteY27" fmla="*/ 2510006 h 2927466"/>
                  <a:gd name="connsiteX28" fmla="*/ 142801 w 3625039"/>
                  <a:gd name="connsiteY28" fmla="*/ 2510006 h 2927466"/>
                  <a:gd name="connsiteX29" fmla="*/ 142571 w 3625039"/>
                  <a:gd name="connsiteY29" fmla="*/ 2509575 h 2927466"/>
                  <a:gd name="connsiteX30" fmla="*/ 142641 w 3625039"/>
                  <a:gd name="connsiteY30" fmla="*/ 2510012 h 2927466"/>
                  <a:gd name="connsiteX31" fmla="*/ 142640 w 3625039"/>
                  <a:gd name="connsiteY31" fmla="*/ 2510010 h 2927466"/>
                  <a:gd name="connsiteX32" fmla="*/ 142641 w 3625039"/>
                  <a:gd name="connsiteY32" fmla="*/ 2510011 h 2927466"/>
                  <a:gd name="connsiteX33" fmla="*/ 142152 w 3625039"/>
                  <a:gd name="connsiteY33" fmla="*/ 2508788 h 2927466"/>
                  <a:gd name="connsiteX34" fmla="*/ 141132 w 3625039"/>
                  <a:gd name="connsiteY34" fmla="*/ 2506875 h 2927466"/>
                  <a:gd name="connsiteX35" fmla="*/ 139742 w 3625039"/>
                  <a:gd name="connsiteY35" fmla="*/ 2504054 h 2927466"/>
                  <a:gd name="connsiteX36" fmla="*/ 139742 w 3625039"/>
                  <a:gd name="connsiteY36" fmla="*/ 2501900 h 2927466"/>
                  <a:gd name="connsiteX37" fmla="*/ 139687 w 3625039"/>
                  <a:gd name="connsiteY37" fmla="*/ 2476500 h 2927466"/>
                  <a:gd name="connsiteX38" fmla="*/ 145354 w 3625039"/>
                  <a:gd name="connsiteY38" fmla="*/ 2494947 h 2927466"/>
                  <a:gd name="connsiteX39" fmla="*/ 139687 w 3625039"/>
                  <a:gd name="connsiteY39" fmla="*/ 2476500 h 2927466"/>
                  <a:gd name="connsiteX40" fmla="*/ 126988 w 3625039"/>
                  <a:gd name="connsiteY40" fmla="*/ 2476500 h 2927466"/>
                  <a:gd name="connsiteX41" fmla="*/ 132655 w 3625039"/>
                  <a:gd name="connsiteY41" fmla="*/ 2494947 h 2927466"/>
                  <a:gd name="connsiteX42" fmla="*/ 126988 w 3625039"/>
                  <a:gd name="connsiteY42" fmla="*/ 2476500 h 2927466"/>
                  <a:gd name="connsiteX43" fmla="*/ 139687 w 3625039"/>
                  <a:gd name="connsiteY43" fmla="*/ 2463800 h 2927466"/>
                  <a:gd name="connsiteX44" fmla="*/ 144693 w 3625039"/>
                  <a:gd name="connsiteY44" fmla="*/ 2487299 h 2927466"/>
                  <a:gd name="connsiteX45" fmla="*/ 139687 w 3625039"/>
                  <a:gd name="connsiteY45" fmla="*/ 2463800 h 2927466"/>
                  <a:gd name="connsiteX46" fmla="*/ 126988 w 3625039"/>
                  <a:gd name="connsiteY46" fmla="*/ 2463800 h 2927466"/>
                  <a:gd name="connsiteX47" fmla="*/ 131993 w 3625039"/>
                  <a:gd name="connsiteY47" fmla="*/ 2487299 h 2927466"/>
                  <a:gd name="connsiteX48" fmla="*/ 126988 w 3625039"/>
                  <a:gd name="connsiteY48" fmla="*/ 2463800 h 2927466"/>
                  <a:gd name="connsiteX49" fmla="*/ 158919 w 3625039"/>
                  <a:gd name="connsiteY49" fmla="*/ 2438400 h 2927466"/>
                  <a:gd name="connsiteX50" fmla="*/ 152388 w 3625039"/>
                  <a:gd name="connsiteY50" fmla="*/ 2445431 h 2927466"/>
                  <a:gd name="connsiteX51" fmla="*/ 158919 w 3625039"/>
                  <a:gd name="connsiteY51" fmla="*/ 2438400 h 2927466"/>
                  <a:gd name="connsiteX52" fmla="*/ 146219 w 3625039"/>
                  <a:gd name="connsiteY52" fmla="*/ 2425700 h 2927466"/>
                  <a:gd name="connsiteX53" fmla="*/ 139688 w 3625039"/>
                  <a:gd name="connsiteY53" fmla="*/ 2432731 h 2927466"/>
                  <a:gd name="connsiteX54" fmla="*/ 146219 w 3625039"/>
                  <a:gd name="connsiteY54" fmla="*/ 2425700 h 2927466"/>
                  <a:gd name="connsiteX55" fmla="*/ 2743167 w 3625039"/>
                  <a:gd name="connsiteY55" fmla="*/ 2338735 h 2927466"/>
                  <a:gd name="connsiteX56" fmla="*/ 2715551 w 3625039"/>
                  <a:gd name="connsiteY56" fmla="*/ 2343912 h 2927466"/>
                  <a:gd name="connsiteX57" fmla="*/ 2743167 w 3625039"/>
                  <a:gd name="connsiteY57" fmla="*/ 2338735 h 2927466"/>
                  <a:gd name="connsiteX58" fmla="*/ 2744395 w 3625039"/>
                  <a:gd name="connsiteY58" fmla="*/ 2338552 h 2927466"/>
                  <a:gd name="connsiteX59" fmla="*/ 2743216 w 3625039"/>
                  <a:gd name="connsiteY59" fmla="*/ 2338735 h 2927466"/>
                  <a:gd name="connsiteX60" fmla="*/ 2744395 w 3625039"/>
                  <a:gd name="connsiteY60" fmla="*/ 2338552 h 2927466"/>
                  <a:gd name="connsiteX61" fmla="*/ 159941 w 3625039"/>
                  <a:gd name="connsiteY61" fmla="*/ 2293397 h 2927466"/>
                  <a:gd name="connsiteX62" fmla="*/ 159808 w 3625039"/>
                  <a:gd name="connsiteY62" fmla="*/ 2293804 h 2927466"/>
                  <a:gd name="connsiteX63" fmla="*/ 159935 w 3625039"/>
                  <a:gd name="connsiteY63" fmla="*/ 2293845 h 2927466"/>
                  <a:gd name="connsiteX64" fmla="*/ 159941 w 3625039"/>
                  <a:gd name="connsiteY64" fmla="*/ 2293397 h 2927466"/>
                  <a:gd name="connsiteX65" fmla="*/ 152648 w 3625039"/>
                  <a:gd name="connsiteY65" fmla="*/ 2273300 h 2927466"/>
                  <a:gd name="connsiteX66" fmla="*/ 157860 w 3625039"/>
                  <a:gd name="connsiteY66" fmla="*/ 2274783 h 2927466"/>
                  <a:gd name="connsiteX67" fmla="*/ 165056 w 3625039"/>
                  <a:gd name="connsiteY67" fmla="*/ 2277514 h 2927466"/>
                  <a:gd name="connsiteX68" fmla="*/ 163670 w 3625039"/>
                  <a:gd name="connsiteY68" fmla="*/ 2281818 h 2927466"/>
                  <a:gd name="connsiteX69" fmla="*/ 165383 w 3625039"/>
                  <a:gd name="connsiteY69" fmla="*/ 2282307 h 2927466"/>
                  <a:gd name="connsiteX70" fmla="*/ 172579 w 3625039"/>
                  <a:gd name="connsiteY70" fmla="*/ 2285039 h 2927466"/>
                  <a:gd name="connsiteX71" fmla="*/ 167330 w 3625039"/>
                  <a:gd name="connsiteY71" fmla="*/ 2301328 h 2927466"/>
                  <a:gd name="connsiteX72" fmla="*/ 174063 w 3625039"/>
                  <a:gd name="connsiteY72" fmla="*/ 2303404 h 2927466"/>
                  <a:gd name="connsiteX73" fmla="*/ 174522 w 3625039"/>
                  <a:gd name="connsiteY73" fmla="*/ 2353359 h 2927466"/>
                  <a:gd name="connsiteX74" fmla="*/ 166990 w 3625039"/>
                  <a:gd name="connsiteY74" fmla="*/ 2344872 h 2927466"/>
                  <a:gd name="connsiteX75" fmla="*/ 167000 w 3625039"/>
                  <a:gd name="connsiteY75" fmla="*/ 2345839 h 2927466"/>
                  <a:gd name="connsiteX76" fmla="*/ 152648 w 3625039"/>
                  <a:gd name="connsiteY76" fmla="*/ 2273300 h 2927466"/>
                  <a:gd name="connsiteX77" fmla="*/ 586862 w 3625039"/>
                  <a:gd name="connsiteY77" fmla="*/ 2212280 h 2927466"/>
                  <a:gd name="connsiteX78" fmla="*/ 557900 w 3625039"/>
                  <a:gd name="connsiteY78" fmla="*/ 2215659 h 2927466"/>
                  <a:gd name="connsiteX79" fmla="*/ 589917 w 3625039"/>
                  <a:gd name="connsiteY79" fmla="*/ 2232686 h 2927466"/>
                  <a:gd name="connsiteX80" fmla="*/ 600017 w 3625039"/>
                  <a:gd name="connsiteY80" fmla="*/ 2247782 h 2927466"/>
                  <a:gd name="connsiteX81" fmla="*/ 606279 w 3625039"/>
                  <a:gd name="connsiteY81" fmla="*/ 2242077 h 2927466"/>
                  <a:gd name="connsiteX82" fmla="*/ 625872 w 3625039"/>
                  <a:gd name="connsiteY82" fmla="*/ 2246816 h 2927466"/>
                  <a:gd name="connsiteX83" fmla="*/ 628094 w 3625039"/>
                  <a:gd name="connsiteY83" fmla="*/ 2214693 h 2927466"/>
                  <a:gd name="connsiteX84" fmla="*/ 586862 w 3625039"/>
                  <a:gd name="connsiteY84" fmla="*/ 2212280 h 2927466"/>
                  <a:gd name="connsiteX85" fmla="*/ 2019042 w 3625039"/>
                  <a:gd name="connsiteY85" fmla="*/ 2194682 h 2927466"/>
                  <a:gd name="connsiteX86" fmla="*/ 2019547 w 3625039"/>
                  <a:gd name="connsiteY86" fmla="*/ 2197315 h 2927466"/>
                  <a:gd name="connsiteX87" fmla="*/ 2020658 w 3625039"/>
                  <a:gd name="connsiteY87" fmla="*/ 2199334 h 2927466"/>
                  <a:gd name="connsiteX88" fmla="*/ 2021163 w 3625039"/>
                  <a:gd name="connsiteY88" fmla="*/ 2199509 h 2927466"/>
                  <a:gd name="connsiteX89" fmla="*/ 2019042 w 3625039"/>
                  <a:gd name="connsiteY89" fmla="*/ 2194682 h 2927466"/>
                  <a:gd name="connsiteX90" fmla="*/ 2052620 w 3625039"/>
                  <a:gd name="connsiteY90" fmla="*/ 1917700 h 2927466"/>
                  <a:gd name="connsiteX91" fmla="*/ 2056861 w 3625039"/>
                  <a:gd name="connsiteY91" fmla="*/ 1925746 h 2927466"/>
                  <a:gd name="connsiteX92" fmla="*/ 2060144 w 3625039"/>
                  <a:gd name="connsiteY92" fmla="*/ 1925222 h 2927466"/>
                  <a:gd name="connsiteX93" fmla="*/ 2014111 w 3625039"/>
                  <a:gd name="connsiteY93" fmla="*/ 1961536 h 2927466"/>
                  <a:gd name="connsiteX94" fmla="*/ 2022386 w 3625039"/>
                  <a:gd name="connsiteY94" fmla="*/ 1953356 h 2927466"/>
                  <a:gd name="connsiteX95" fmla="*/ 2006587 w 3625039"/>
                  <a:gd name="connsiteY95" fmla="*/ 1954014 h 2927466"/>
                  <a:gd name="connsiteX96" fmla="*/ 2052620 w 3625039"/>
                  <a:gd name="connsiteY96" fmla="*/ 1917700 h 2927466"/>
                  <a:gd name="connsiteX97" fmla="*/ 1901057 w 3625039"/>
                  <a:gd name="connsiteY97" fmla="*/ 1917700 h 2927466"/>
                  <a:gd name="connsiteX98" fmla="*/ 1879979 w 3625039"/>
                  <a:gd name="connsiteY98" fmla="*/ 1938015 h 2927466"/>
                  <a:gd name="connsiteX99" fmla="*/ 1908578 w 3625039"/>
                  <a:gd name="connsiteY99" fmla="*/ 1925221 h 2927466"/>
                  <a:gd name="connsiteX100" fmla="*/ 1798208 w 3625039"/>
                  <a:gd name="connsiteY100" fmla="*/ 2051162 h 2927466"/>
                  <a:gd name="connsiteX101" fmla="*/ 1801674 w 3625039"/>
                  <a:gd name="connsiteY101" fmla="*/ 2033880 h 2927466"/>
                  <a:gd name="connsiteX102" fmla="*/ 1790687 w 3625039"/>
                  <a:gd name="connsiteY102" fmla="*/ 2043641 h 2927466"/>
                  <a:gd name="connsiteX103" fmla="*/ 1806744 w 3625039"/>
                  <a:gd name="connsiteY103" fmla="*/ 1996947 h 2927466"/>
                  <a:gd name="connsiteX104" fmla="*/ 1811864 w 3625039"/>
                  <a:gd name="connsiteY104" fmla="*/ 1986484 h 2927466"/>
                  <a:gd name="connsiteX105" fmla="*/ 1813649 w 3625039"/>
                  <a:gd name="connsiteY105" fmla="*/ 1983949 h 2927466"/>
                  <a:gd name="connsiteX106" fmla="*/ 1901057 w 3625039"/>
                  <a:gd name="connsiteY106" fmla="*/ 1917700 h 2927466"/>
                  <a:gd name="connsiteX107" fmla="*/ 1928174 w 3625039"/>
                  <a:gd name="connsiteY107" fmla="*/ 1905205 h 2927466"/>
                  <a:gd name="connsiteX108" fmla="*/ 1944077 w 3625039"/>
                  <a:gd name="connsiteY108" fmla="*/ 1913719 h 2927466"/>
                  <a:gd name="connsiteX109" fmla="*/ 1954915 w 3625039"/>
                  <a:gd name="connsiteY109" fmla="*/ 1927511 h 2927466"/>
                  <a:gd name="connsiteX110" fmla="*/ 1912509 w 3625039"/>
                  <a:gd name="connsiteY110" fmla="*/ 1925312 h 2927466"/>
                  <a:gd name="connsiteX111" fmla="*/ 1928724 w 3625039"/>
                  <a:gd name="connsiteY111" fmla="*/ 1914951 h 2927466"/>
                  <a:gd name="connsiteX112" fmla="*/ 1904987 w 3625039"/>
                  <a:gd name="connsiteY112" fmla="*/ 1917788 h 2927466"/>
                  <a:gd name="connsiteX113" fmla="*/ 1928174 w 3625039"/>
                  <a:gd name="connsiteY113" fmla="*/ 1905205 h 2927466"/>
                  <a:gd name="connsiteX114" fmla="*/ 2042624 w 3625039"/>
                  <a:gd name="connsiteY114" fmla="*/ 1854493 h 2927466"/>
                  <a:gd name="connsiteX115" fmla="*/ 2041686 w 3625039"/>
                  <a:gd name="connsiteY115" fmla="*/ 1866380 h 2927466"/>
                  <a:gd name="connsiteX116" fmla="*/ 2050146 w 3625039"/>
                  <a:gd name="connsiteY116" fmla="*/ 1862015 h 2927466"/>
                  <a:gd name="connsiteX117" fmla="*/ 2005280 w 3625039"/>
                  <a:gd name="connsiteY117" fmla="*/ 1930421 h 2927466"/>
                  <a:gd name="connsiteX118" fmla="*/ 2005898 w 3625039"/>
                  <a:gd name="connsiteY118" fmla="*/ 1915966 h 2927466"/>
                  <a:gd name="connsiteX119" fmla="*/ 1997758 w 3625039"/>
                  <a:gd name="connsiteY119" fmla="*/ 1922900 h 2927466"/>
                  <a:gd name="connsiteX120" fmla="*/ 1996861 w 3625039"/>
                  <a:gd name="connsiteY120" fmla="*/ 1915378 h 2927466"/>
                  <a:gd name="connsiteX121" fmla="*/ 1964294 w 3625039"/>
                  <a:gd name="connsiteY121" fmla="*/ 1928515 h 2927466"/>
                  <a:gd name="connsiteX122" fmla="*/ 1964072 w 3625039"/>
                  <a:gd name="connsiteY122" fmla="*/ 1923008 h 2927466"/>
                  <a:gd name="connsiteX123" fmla="*/ 1956771 w 3625039"/>
                  <a:gd name="connsiteY123" fmla="*/ 1920990 h 2927466"/>
                  <a:gd name="connsiteX124" fmla="*/ 1955931 w 3625039"/>
                  <a:gd name="connsiteY124" fmla="*/ 1900146 h 2927466"/>
                  <a:gd name="connsiteX125" fmla="*/ 1955895 w 3625039"/>
                  <a:gd name="connsiteY125" fmla="*/ 1899242 h 2927466"/>
                  <a:gd name="connsiteX126" fmla="*/ 2042624 w 3625039"/>
                  <a:gd name="connsiteY126" fmla="*/ 1854493 h 2927466"/>
                  <a:gd name="connsiteX127" fmla="*/ 2146919 w 3625039"/>
                  <a:gd name="connsiteY127" fmla="*/ 1828927 h 2927466"/>
                  <a:gd name="connsiteX128" fmla="*/ 2146919 w 3625039"/>
                  <a:gd name="connsiteY128" fmla="*/ 1828927 h 2927466"/>
                  <a:gd name="connsiteX129" fmla="*/ 2079558 w 3625039"/>
                  <a:gd name="connsiteY129" fmla="*/ 1790700 h 2927466"/>
                  <a:gd name="connsiteX130" fmla="*/ 2082042 w 3625039"/>
                  <a:gd name="connsiteY130" fmla="*/ 1801172 h 2927466"/>
                  <a:gd name="connsiteX131" fmla="*/ 2070087 w 3625039"/>
                  <a:gd name="connsiteY131" fmla="*/ 1800800 h 2927466"/>
                  <a:gd name="connsiteX132" fmla="*/ 2079558 w 3625039"/>
                  <a:gd name="connsiteY132" fmla="*/ 1790700 h 2927466"/>
                  <a:gd name="connsiteX133" fmla="*/ 2066857 w 3625039"/>
                  <a:gd name="connsiteY133" fmla="*/ 1790700 h 2927466"/>
                  <a:gd name="connsiteX134" fmla="*/ 2069341 w 3625039"/>
                  <a:gd name="connsiteY134" fmla="*/ 1801171 h 2927466"/>
                  <a:gd name="connsiteX135" fmla="*/ 2057387 w 3625039"/>
                  <a:gd name="connsiteY135" fmla="*/ 1800799 h 2927466"/>
                  <a:gd name="connsiteX136" fmla="*/ 2066857 w 3625039"/>
                  <a:gd name="connsiteY136" fmla="*/ 1790700 h 2927466"/>
                  <a:gd name="connsiteX137" fmla="*/ 2021151 w 3625039"/>
                  <a:gd name="connsiteY137" fmla="*/ 1778000 h 2927466"/>
                  <a:gd name="connsiteX138" fmla="*/ 2021086 w 3625039"/>
                  <a:gd name="connsiteY138" fmla="*/ 1788784 h 2927466"/>
                  <a:gd name="connsiteX139" fmla="*/ 2028673 w 3625039"/>
                  <a:gd name="connsiteY139" fmla="*/ 1785523 h 2927466"/>
                  <a:gd name="connsiteX140" fmla="*/ 2014111 w 3625039"/>
                  <a:gd name="connsiteY140" fmla="*/ 1801160 h 2927466"/>
                  <a:gd name="connsiteX141" fmla="*/ 2015676 w 3625039"/>
                  <a:gd name="connsiteY141" fmla="*/ 1791658 h 2927466"/>
                  <a:gd name="connsiteX142" fmla="*/ 2006587 w 3625039"/>
                  <a:gd name="connsiteY142" fmla="*/ 1793638 h 2927466"/>
                  <a:gd name="connsiteX143" fmla="*/ 2008250 w 3625039"/>
                  <a:gd name="connsiteY143" fmla="*/ 1783548 h 2927466"/>
                  <a:gd name="connsiteX144" fmla="*/ 2082131 w 3625039"/>
                  <a:gd name="connsiteY144" fmla="*/ 1752633 h 2927466"/>
                  <a:gd name="connsiteX145" fmla="*/ 2088163 w 3625039"/>
                  <a:gd name="connsiteY145" fmla="*/ 1756485 h 2927466"/>
                  <a:gd name="connsiteX146" fmla="*/ 2070087 w 3625039"/>
                  <a:gd name="connsiteY146" fmla="*/ 1770877 h 2927466"/>
                  <a:gd name="connsiteX147" fmla="*/ 2079970 w 3625039"/>
                  <a:gd name="connsiteY147" fmla="*/ 1753463 h 2927466"/>
                  <a:gd name="connsiteX148" fmla="*/ 2082131 w 3625039"/>
                  <a:gd name="connsiteY148" fmla="*/ 1752633 h 2927466"/>
                  <a:gd name="connsiteX149" fmla="*/ 2094830 w 3625039"/>
                  <a:gd name="connsiteY149" fmla="*/ 1752632 h 2927466"/>
                  <a:gd name="connsiteX150" fmla="*/ 2100862 w 3625039"/>
                  <a:gd name="connsiteY150" fmla="*/ 1756484 h 2927466"/>
                  <a:gd name="connsiteX151" fmla="*/ 2082787 w 3625039"/>
                  <a:gd name="connsiteY151" fmla="*/ 1770877 h 2927466"/>
                  <a:gd name="connsiteX152" fmla="*/ 2092670 w 3625039"/>
                  <a:gd name="connsiteY152" fmla="*/ 1753462 h 2927466"/>
                  <a:gd name="connsiteX153" fmla="*/ 2094830 w 3625039"/>
                  <a:gd name="connsiteY153" fmla="*/ 1752632 h 2927466"/>
                  <a:gd name="connsiteX154" fmla="*/ 931695 w 3625039"/>
                  <a:gd name="connsiteY154" fmla="*/ 1740661 h 2927466"/>
                  <a:gd name="connsiteX155" fmla="*/ 936341 w 3625039"/>
                  <a:gd name="connsiteY155" fmla="*/ 1746278 h 2927466"/>
                  <a:gd name="connsiteX156" fmla="*/ 959267 w 3625039"/>
                  <a:gd name="connsiteY156" fmla="*/ 1755054 h 2927466"/>
                  <a:gd name="connsiteX157" fmla="*/ 958257 w 3625039"/>
                  <a:gd name="connsiteY157" fmla="*/ 1756195 h 2927466"/>
                  <a:gd name="connsiteX158" fmla="*/ 966438 w 3625039"/>
                  <a:gd name="connsiteY158" fmla="*/ 1747506 h 2927466"/>
                  <a:gd name="connsiteX159" fmla="*/ 931695 w 3625039"/>
                  <a:gd name="connsiteY159" fmla="*/ 1740661 h 2927466"/>
                  <a:gd name="connsiteX160" fmla="*/ 2171956 w 3625039"/>
                  <a:gd name="connsiteY160" fmla="*/ 1739900 h 2927466"/>
                  <a:gd name="connsiteX161" fmla="*/ 2197844 w 3625039"/>
                  <a:gd name="connsiteY161" fmla="*/ 1750154 h 2927466"/>
                  <a:gd name="connsiteX162" fmla="*/ 2195682 w 3625039"/>
                  <a:gd name="connsiteY162" fmla="*/ 1756851 h 2927466"/>
                  <a:gd name="connsiteX163" fmla="*/ 2205368 w 3625039"/>
                  <a:gd name="connsiteY163" fmla="*/ 1757676 h 2927466"/>
                  <a:gd name="connsiteX164" fmla="*/ 2150285 w 3625039"/>
                  <a:gd name="connsiteY164" fmla="*/ 1827702 h 2927466"/>
                  <a:gd name="connsiteX165" fmla="*/ 2103011 w 3625039"/>
                  <a:gd name="connsiteY165" fmla="*/ 1863637 h 2927466"/>
                  <a:gd name="connsiteX166" fmla="*/ 2107599 w 3625039"/>
                  <a:gd name="connsiteY166" fmla="*/ 1832193 h 2927466"/>
                  <a:gd name="connsiteX167" fmla="*/ 2095487 w 3625039"/>
                  <a:gd name="connsiteY167" fmla="*/ 1856116 h 2927466"/>
                  <a:gd name="connsiteX168" fmla="*/ 2171956 w 3625039"/>
                  <a:gd name="connsiteY168" fmla="*/ 1739900 h 2927466"/>
                  <a:gd name="connsiteX169" fmla="*/ 656879 w 3625039"/>
                  <a:gd name="connsiteY169" fmla="*/ 1717227 h 2927466"/>
                  <a:gd name="connsiteX170" fmla="*/ 612035 w 3625039"/>
                  <a:gd name="connsiteY170" fmla="*/ 1791390 h 2927466"/>
                  <a:gd name="connsiteX171" fmla="*/ 620519 w 3625039"/>
                  <a:gd name="connsiteY171" fmla="*/ 1793321 h 2927466"/>
                  <a:gd name="connsiteX172" fmla="*/ 656879 w 3625039"/>
                  <a:gd name="connsiteY172" fmla="*/ 1717227 h 2927466"/>
                  <a:gd name="connsiteX173" fmla="*/ 551840 w 3625039"/>
                  <a:gd name="connsiteY173" fmla="*/ 1702394 h 2927466"/>
                  <a:gd name="connsiteX174" fmla="*/ 493261 w 3625039"/>
                  <a:gd name="connsiteY174" fmla="*/ 1742504 h 2927466"/>
                  <a:gd name="connsiteX175" fmla="*/ 506593 w 3625039"/>
                  <a:gd name="connsiteY175" fmla="*/ 1745927 h 2927466"/>
                  <a:gd name="connsiteX176" fmla="*/ 504371 w 3625039"/>
                  <a:gd name="connsiteY176" fmla="*/ 1750929 h 2927466"/>
                  <a:gd name="connsiteX177" fmla="*/ 514168 w 3625039"/>
                  <a:gd name="connsiteY177" fmla="*/ 1753475 h 2927466"/>
                  <a:gd name="connsiteX178" fmla="*/ 495988 w 3625039"/>
                  <a:gd name="connsiteY178" fmla="*/ 1793584 h 2927466"/>
                  <a:gd name="connsiteX179" fmla="*/ 502957 w 3625039"/>
                  <a:gd name="connsiteY179" fmla="*/ 1791215 h 2927466"/>
                  <a:gd name="connsiteX180" fmla="*/ 494877 w 3625039"/>
                  <a:gd name="connsiteY180" fmla="*/ 1795954 h 2927466"/>
                  <a:gd name="connsiteX181" fmla="*/ 492958 w 3625039"/>
                  <a:gd name="connsiteY181" fmla="*/ 1800255 h 2927466"/>
                  <a:gd name="connsiteX182" fmla="*/ 502957 w 3625039"/>
                  <a:gd name="connsiteY182" fmla="*/ 1791215 h 2927466"/>
                  <a:gd name="connsiteX183" fmla="*/ 551840 w 3625039"/>
                  <a:gd name="connsiteY183" fmla="*/ 1702394 h 2927466"/>
                  <a:gd name="connsiteX184" fmla="*/ 2253565 w 3625039"/>
                  <a:gd name="connsiteY184" fmla="*/ 1701800 h 2927466"/>
                  <a:gd name="connsiteX185" fmla="*/ 2235365 w 3625039"/>
                  <a:gd name="connsiteY185" fmla="*/ 1724956 h 2927466"/>
                  <a:gd name="connsiteX186" fmla="*/ 2253565 w 3625039"/>
                  <a:gd name="connsiteY186" fmla="*/ 1701800 h 2927466"/>
                  <a:gd name="connsiteX187" fmla="*/ 2253567 w 3625039"/>
                  <a:gd name="connsiteY187" fmla="*/ 1689100 h 2927466"/>
                  <a:gd name="connsiteX188" fmla="*/ 2235365 w 3625039"/>
                  <a:gd name="connsiteY188" fmla="*/ 1712255 h 2927466"/>
                  <a:gd name="connsiteX189" fmla="*/ 2253567 w 3625039"/>
                  <a:gd name="connsiteY189" fmla="*/ 1689100 h 2927466"/>
                  <a:gd name="connsiteX190" fmla="*/ 907354 w 3625039"/>
                  <a:gd name="connsiteY190" fmla="*/ 1677643 h 2927466"/>
                  <a:gd name="connsiteX191" fmla="*/ 898567 w 3625039"/>
                  <a:gd name="connsiteY191" fmla="*/ 1695109 h 2927466"/>
                  <a:gd name="connsiteX192" fmla="*/ 903718 w 3625039"/>
                  <a:gd name="connsiteY192" fmla="*/ 1704764 h 2927466"/>
                  <a:gd name="connsiteX193" fmla="*/ 945734 w 3625039"/>
                  <a:gd name="connsiteY193" fmla="*/ 1710117 h 2927466"/>
                  <a:gd name="connsiteX194" fmla="*/ 951592 w 3625039"/>
                  <a:gd name="connsiteY194" fmla="*/ 1699322 h 2927466"/>
                  <a:gd name="connsiteX195" fmla="*/ 994112 w 3625039"/>
                  <a:gd name="connsiteY195" fmla="*/ 1717929 h 2927466"/>
                  <a:gd name="connsiteX196" fmla="*/ 1001283 w 3625039"/>
                  <a:gd name="connsiteY196" fmla="*/ 1710205 h 2927466"/>
                  <a:gd name="connsiteX197" fmla="*/ 998657 w 3625039"/>
                  <a:gd name="connsiteY197" fmla="*/ 1706694 h 2927466"/>
                  <a:gd name="connsiteX198" fmla="*/ 997344 w 3625039"/>
                  <a:gd name="connsiteY198" fmla="*/ 1708011 h 2927466"/>
                  <a:gd name="connsiteX199" fmla="*/ 990678 w 3625039"/>
                  <a:gd name="connsiteY199" fmla="*/ 1698532 h 2927466"/>
                  <a:gd name="connsiteX200" fmla="*/ 907354 w 3625039"/>
                  <a:gd name="connsiteY200" fmla="*/ 1677643 h 2927466"/>
                  <a:gd name="connsiteX201" fmla="*/ 369942 w 3625039"/>
                  <a:gd name="connsiteY201" fmla="*/ 1674484 h 2927466"/>
                  <a:gd name="connsiteX202" fmla="*/ 370043 w 3625039"/>
                  <a:gd name="connsiteY202" fmla="*/ 1675098 h 2927466"/>
                  <a:gd name="connsiteX203" fmla="*/ 376709 w 3625039"/>
                  <a:gd name="connsiteY203" fmla="*/ 1676239 h 2927466"/>
                  <a:gd name="connsiteX204" fmla="*/ 378022 w 3625039"/>
                  <a:gd name="connsiteY204" fmla="*/ 1685894 h 2927466"/>
                  <a:gd name="connsiteX205" fmla="*/ 362974 w 3625039"/>
                  <a:gd name="connsiteY205" fmla="*/ 1678170 h 2927466"/>
                  <a:gd name="connsiteX206" fmla="*/ 343481 w 3625039"/>
                  <a:gd name="connsiteY206" fmla="*/ 1714769 h 2927466"/>
                  <a:gd name="connsiteX207" fmla="*/ 364387 w 3625039"/>
                  <a:gd name="connsiteY207" fmla="*/ 1708976 h 2927466"/>
                  <a:gd name="connsiteX208" fmla="*/ 360550 w 3625039"/>
                  <a:gd name="connsiteY208" fmla="*/ 1715910 h 2927466"/>
                  <a:gd name="connsiteX209" fmla="*/ 371861 w 3625039"/>
                  <a:gd name="connsiteY209" fmla="*/ 1716524 h 2927466"/>
                  <a:gd name="connsiteX210" fmla="*/ 356510 w 3625039"/>
                  <a:gd name="connsiteY210" fmla="*/ 1751017 h 2927466"/>
                  <a:gd name="connsiteX211" fmla="*/ 376002 w 3625039"/>
                  <a:gd name="connsiteY211" fmla="*/ 1715471 h 2927466"/>
                  <a:gd name="connsiteX212" fmla="*/ 376709 w 3625039"/>
                  <a:gd name="connsiteY212" fmla="*/ 1715559 h 2927466"/>
                  <a:gd name="connsiteX213" fmla="*/ 377315 w 3625039"/>
                  <a:gd name="connsiteY213" fmla="*/ 1735746 h 2927466"/>
                  <a:gd name="connsiteX214" fmla="*/ 378426 w 3625039"/>
                  <a:gd name="connsiteY214" fmla="*/ 1733639 h 2927466"/>
                  <a:gd name="connsiteX215" fmla="*/ 391556 w 3625039"/>
                  <a:gd name="connsiteY215" fmla="*/ 1688527 h 2927466"/>
                  <a:gd name="connsiteX216" fmla="*/ 436601 w 3625039"/>
                  <a:gd name="connsiteY216" fmla="*/ 1694231 h 2927466"/>
                  <a:gd name="connsiteX217" fmla="*/ 369942 w 3625039"/>
                  <a:gd name="connsiteY217" fmla="*/ 1674484 h 2927466"/>
                  <a:gd name="connsiteX218" fmla="*/ 3077996 w 3625039"/>
                  <a:gd name="connsiteY218" fmla="*/ 1613570 h 2927466"/>
                  <a:gd name="connsiteX219" fmla="*/ 3104482 w 3625039"/>
                  <a:gd name="connsiteY219" fmla="*/ 1617651 h 2927466"/>
                  <a:gd name="connsiteX220" fmla="*/ 3104531 w 3625039"/>
                  <a:gd name="connsiteY220" fmla="*/ 1617651 h 2927466"/>
                  <a:gd name="connsiteX221" fmla="*/ 3120943 w 3625039"/>
                  <a:gd name="connsiteY221" fmla="*/ 1631660 h 2927466"/>
                  <a:gd name="connsiteX222" fmla="*/ 3085956 w 3625039"/>
                  <a:gd name="connsiteY222" fmla="*/ 2468955 h 2927466"/>
                  <a:gd name="connsiteX223" fmla="*/ 3115833 w 3625039"/>
                  <a:gd name="connsiteY223" fmla="*/ 2484303 h 2927466"/>
                  <a:gd name="connsiteX224" fmla="*/ 3115145 w 3625039"/>
                  <a:gd name="connsiteY224" fmla="*/ 2487897 h 2927466"/>
                  <a:gd name="connsiteX225" fmla="*/ 3123351 w 3625039"/>
                  <a:gd name="connsiteY225" fmla="*/ 2491795 h 2927466"/>
                  <a:gd name="connsiteX226" fmla="*/ 3064630 w 3625039"/>
                  <a:gd name="connsiteY226" fmla="*/ 2675187 h 2927466"/>
                  <a:gd name="connsiteX227" fmla="*/ 3085711 w 3625039"/>
                  <a:gd name="connsiteY227" fmla="*/ 2664772 h 2927466"/>
                  <a:gd name="connsiteX228" fmla="*/ 3084237 w 3625039"/>
                  <a:gd name="connsiteY228" fmla="*/ 2674457 h 2927466"/>
                  <a:gd name="connsiteX229" fmla="*/ 3093229 w 3625039"/>
                  <a:gd name="connsiteY229" fmla="*/ 2672325 h 2927466"/>
                  <a:gd name="connsiteX230" fmla="*/ 3069642 w 3625039"/>
                  <a:gd name="connsiteY230" fmla="*/ 2754794 h 2927466"/>
                  <a:gd name="connsiteX231" fmla="*/ 3066498 w 3625039"/>
                  <a:gd name="connsiteY231" fmla="*/ 2760945 h 2927466"/>
                  <a:gd name="connsiteX232" fmla="*/ 3094752 w 3625039"/>
                  <a:gd name="connsiteY232" fmla="*/ 2765757 h 2927466"/>
                  <a:gd name="connsiteX233" fmla="*/ 3094900 w 3625039"/>
                  <a:gd name="connsiteY233" fmla="*/ 2772518 h 2927466"/>
                  <a:gd name="connsiteX234" fmla="*/ 3102270 w 3625039"/>
                  <a:gd name="connsiteY234" fmla="*/ 2773309 h 2927466"/>
                  <a:gd name="connsiteX235" fmla="*/ 3104482 w 3625039"/>
                  <a:gd name="connsiteY235" fmla="*/ 2870335 h 2927466"/>
                  <a:gd name="connsiteX236" fmla="*/ 3137847 w 3625039"/>
                  <a:gd name="connsiteY236" fmla="*/ 2866863 h 2927466"/>
                  <a:gd name="connsiteX237" fmla="*/ 3126643 w 3625039"/>
                  <a:gd name="connsiteY237" fmla="*/ 2878618 h 2927466"/>
                  <a:gd name="connsiteX238" fmla="*/ 3145365 w 3625039"/>
                  <a:gd name="connsiteY238" fmla="*/ 2874355 h 2927466"/>
                  <a:gd name="connsiteX239" fmla="*/ 3068512 w 3625039"/>
                  <a:gd name="connsiteY239" fmla="*/ 2927466 h 2927466"/>
                  <a:gd name="connsiteX240" fmla="*/ 3075637 w 3625039"/>
                  <a:gd name="connsiteY240" fmla="*/ 2919548 h 2927466"/>
                  <a:gd name="connsiteX241" fmla="*/ 3055147 w 3625039"/>
                  <a:gd name="connsiteY241" fmla="*/ 2922167 h 2927466"/>
                  <a:gd name="connsiteX242" fmla="*/ 3026008 w 3625039"/>
                  <a:gd name="connsiteY242" fmla="*/ 2903103 h 2927466"/>
                  <a:gd name="connsiteX243" fmla="*/ 3005468 w 3625039"/>
                  <a:gd name="connsiteY243" fmla="*/ 2858702 h 2927466"/>
                  <a:gd name="connsiteX244" fmla="*/ 3003011 w 3625039"/>
                  <a:gd name="connsiteY244" fmla="*/ 2860712 h 2927466"/>
                  <a:gd name="connsiteX245" fmla="*/ 2998048 w 3625039"/>
                  <a:gd name="connsiteY245" fmla="*/ 2851088 h 2927466"/>
                  <a:gd name="connsiteX246" fmla="*/ 2995493 w 3625039"/>
                  <a:gd name="connsiteY246" fmla="*/ 2853220 h 2927466"/>
                  <a:gd name="connsiteX247" fmla="*/ 2979621 w 3625039"/>
                  <a:gd name="connsiteY247" fmla="*/ 2812351 h 2927466"/>
                  <a:gd name="connsiteX248" fmla="*/ 2999571 w 3625039"/>
                  <a:gd name="connsiteY248" fmla="*/ 2816127 h 2927466"/>
                  <a:gd name="connsiteX249" fmla="*/ 2809160 w 3625039"/>
                  <a:gd name="connsiteY249" fmla="*/ 2514148 h 2927466"/>
                  <a:gd name="connsiteX250" fmla="*/ 2727443 w 3625039"/>
                  <a:gd name="connsiteY250" fmla="*/ 2445993 h 2927466"/>
                  <a:gd name="connsiteX251" fmla="*/ 2363229 w 3625039"/>
                  <a:gd name="connsiteY251" fmla="*/ 2375340 h 2927466"/>
                  <a:gd name="connsiteX252" fmla="*/ 2342148 w 3625039"/>
                  <a:gd name="connsiteY252" fmla="*/ 2348358 h 2927466"/>
                  <a:gd name="connsiteX253" fmla="*/ 2342591 w 3625039"/>
                  <a:gd name="connsiteY253" fmla="*/ 2347932 h 2927466"/>
                  <a:gd name="connsiteX254" fmla="*/ 2341411 w 3625039"/>
                  <a:gd name="connsiteY254" fmla="*/ 2346226 h 2927466"/>
                  <a:gd name="connsiteX255" fmla="*/ 2341903 w 3625039"/>
                  <a:gd name="connsiteY255" fmla="*/ 2345678 h 2927466"/>
                  <a:gd name="connsiteX256" fmla="*/ 2342984 w 3625039"/>
                  <a:gd name="connsiteY256" fmla="*/ 2347505 h 2927466"/>
                  <a:gd name="connsiteX257" fmla="*/ 2344900 w 3625039"/>
                  <a:gd name="connsiteY257" fmla="*/ 2345495 h 2927466"/>
                  <a:gd name="connsiteX258" fmla="*/ 2343819 w 3625039"/>
                  <a:gd name="connsiteY258" fmla="*/ 2343729 h 2927466"/>
                  <a:gd name="connsiteX259" fmla="*/ 2341903 w 3625039"/>
                  <a:gd name="connsiteY259" fmla="*/ 2345678 h 2927466"/>
                  <a:gd name="connsiteX260" fmla="*/ 2227263 w 3625039"/>
                  <a:gd name="connsiteY260" fmla="*/ 2175868 h 2927466"/>
                  <a:gd name="connsiteX261" fmla="*/ 2179205 w 3625039"/>
                  <a:gd name="connsiteY261" fmla="*/ 2140785 h 2927466"/>
                  <a:gd name="connsiteX262" fmla="*/ 2181318 w 3625039"/>
                  <a:gd name="connsiteY262" fmla="*/ 2139141 h 2927466"/>
                  <a:gd name="connsiteX263" fmla="*/ 2174166 w 3625039"/>
                  <a:gd name="connsiteY263" fmla="*/ 2134753 h 2927466"/>
                  <a:gd name="connsiteX264" fmla="*/ 2153810 w 3625039"/>
                  <a:gd name="connsiteY264" fmla="*/ 2149363 h 2927466"/>
                  <a:gd name="connsiteX265" fmla="*/ 2161557 w 3625039"/>
                  <a:gd name="connsiteY265" fmla="*/ 2130883 h 2927466"/>
                  <a:gd name="connsiteX266" fmla="*/ 2146287 w 3625039"/>
                  <a:gd name="connsiteY266" fmla="*/ 2141841 h 2927466"/>
                  <a:gd name="connsiteX267" fmla="*/ 2171518 w 3625039"/>
                  <a:gd name="connsiteY267" fmla="*/ 2123733 h 2927466"/>
                  <a:gd name="connsiteX268" fmla="*/ 2162709 w 3625039"/>
                  <a:gd name="connsiteY268" fmla="*/ 2130052 h 2927466"/>
                  <a:gd name="connsiteX269" fmla="*/ 2174316 w 3625039"/>
                  <a:gd name="connsiteY269" fmla="*/ 2130907 h 2927466"/>
                  <a:gd name="connsiteX270" fmla="*/ 2198643 w 3625039"/>
                  <a:gd name="connsiteY270" fmla="*/ 2109380 h 2927466"/>
                  <a:gd name="connsiteX271" fmla="*/ 2255959 w 3625039"/>
                  <a:gd name="connsiteY271" fmla="*/ 1925599 h 2927466"/>
                  <a:gd name="connsiteX272" fmla="*/ 2259891 w 3625039"/>
                  <a:gd name="connsiteY272" fmla="*/ 1937415 h 2927466"/>
                  <a:gd name="connsiteX273" fmla="*/ 2263478 w 3625039"/>
                  <a:gd name="connsiteY273" fmla="*/ 1933152 h 2927466"/>
                  <a:gd name="connsiteX274" fmla="*/ 2272863 w 3625039"/>
                  <a:gd name="connsiteY274" fmla="*/ 1961230 h 2927466"/>
                  <a:gd name="connsiteX275" fmla="*/ 2290258 w 3625039"/>
                  <a:gd name="connsiteY275" fmla="*/ 1974569 h 2927466"/>
                  <a:gd name="connsiteX276" fmla="*/ 2303771 w 3625039"/>
                  <a:gd name="connsiteY276" fmla="*/ 1893136 h 2927466"/>
                  <a:gd name="connsiteX277" fmla="*/ 2445683 w 3625039"/>
                  <a:gd name="connsiteY277" fmla="*/ 1772051 h 2927466"/>
                  <a:gd name="connsiteX278" fmla="*/ 2553296 w 3625039"/>
                  <a:gd name="connsiteY278" fmla="*/ 1749638 h 2927466"/>
                  <a:gd name="connsiteX279" fmla="*/ 2568824 w 3625039"/>
                  <a:gd name="connsiteY279" fmla="*/ 1757982 h 2927466"/>
                  <a:gd name="connsiteX280" fmla="*/ 2587742 w 3625039"/>
                  <a:gd name="connsiteY280" fmla="*/ 1752013 h 2927466"/>
                  <a:gd name="connsiteX281" fmla="*/ 2748228 w 3625039"/>
                  <a:gd name="connsiteY281" fmla="*/ 1657363 h 2927466"/>
                  <a:gd name="connsiteX282" fmla="*/ 2815253 w 3625039"/>
                  <a:gd name="connsiteY282" fmla="*/ 1698293 h 2927466"/>
                  <a:gd name="connsiteX283" fmla="*/ 2829356 w 3625039"/>
                  <a:gd name="connsiteY283" fmla="*/ 1732766 h 2927466"/>
                  <a:gd name="connsiteX284" fmla="*/ 3077996 w 3625039"/>
                  <a:gd name="connsiteY284" fmla="*/ 1613570 h 2927466"/>
                  <a:gd name="connsiteX285" fmla="*/ 3619515 w 3625039"/>
                  <a:gd name="connsiteY285" fmla="*/ 1613095 h 2927466"/>
                  <a:gd name="connsiteX286" fmla="*/ 3625039 w 3625039"/>
                  <a:gd name="connsiteY286" fmla="*/ 1790236 h 2927466"/>
                  <a:gd name="connsiteX287" fmla="*/ 3619515 w 3625039"/>
                  <a:gd name="connsiteY287" fmla="*/ 1613095 h 2927466"/>
                  <a:gd name="connsiteX288" fmla="*/ 3113236 w 3625039"/>
                  <a:gd name="connsiteY288" fmla="*/ 1600203 h 2927466"/>
                  <a:gd name="connsiteX289" fmla="*/ 3086849 w 3625039"/>
                  <a:gd name="connsiteY289" fmla="*/ 1605012 h 2927466"/>
                  <a:gd name="connsiteX290" fmla="*/ 3113236 w 3625039"/>
                  <a:gd name="connsiteY290" fmla="*/ 1600203 h 2927466"/>
                  <a:gd name="connsiteX291" fmla="*/ 1324073 w 3625039"/>
                  <a:gd name="connsiteY291" fmla="*/ 1576008 h 2927466"/>
                  <a:gd name="connsiteX292" fmla="*/ 1310842 w 3625039"/>
                  <a:gd name="connsiteY292" fmla="*/ 1644994 h 2927466"/>
                  <a:gd name="connsiteX293" fmla="*/ 1324073 w 3625039"/>
                  <a:gd name="connsiteY293" fmla="*/ 1576008 h 2927466"/>
                  <a:gd name="connsiteX294" fmla="*/ 293056 w 3625039"/>
                  <a:gd name="connsiteY294" fmla="*/ 1562103 h 2927466"/>
                  <a:gd name="connsiteX295" fmla="*/ 293056 w 3625039"/>
                  <a:gd name="connsiteY295" fmla="*/ 1562103 h 2927466"/>
                  <a:gd name="connsiteX296" fmla="*/ 1707588 w 3625039"/>
                  <a:gd name="connsiteY296" fmla="*/ 1537202 h 2927466"/>
                  <a:gd name="connsiteX297" fmla="*/ 1712551 w 3625039"/>
                  <a:gd name="connsiteY297" fmla="*/ 1545225 h 2927466"/>
                  <a:gd name="connsiteX298" fmla="*/ 1728277 w 3625039"/>
                  <a:gd name="connsiteY298" fmla="*/ 1576770 h 2927466"/>
                  <a:gd name="connsiteX299" fmla="*/ 1709328 w 3625039"/>
                  <a:gd name="connsiteY299" fmla="*/ 1573331 h 2927466"/>
                  <a:gd name="connsiteX300" fmla="*/ 1709401 w 3625039"/>
                  <a:gd name="connsiteY300" fmla="*/ 1567185 h 2927466"/>
                  <a:gd name="connsiteX301" fmla="*/ 1701805 w 3625039"/>
                  <a:gd name="connsiteY301" fmla="*/ 1565808 h 2927466"/>
                  <a:gd name="connsiteX302" fmla="*/ 1707588 w 3625039"/>
                  <a:gd name="connsiteY302" fmla="*/ 1537202 h 2927466"/>
                  <a:gd name="connsiteX303" fmla="*/ 1501830 w 3625039"/>
                  <a:gd name="connsiteY303" fmla="*/ 1526771 h 2927466"/>
                  <a:gd name="connsiteX304" fmla="*/ 1440928 w 3625039"/>
                  <a:gd name="connsiteY304" fmla="*/ 1622964 h 2927466"/>
                  <a:gd name="connsiteX305" fmla="*/ 1501830 w 3625039"/>
                  <a:gd name="connsiteY305" fmla="*/ 1526771 h 2927466"/>
                  <a:gd name="connsiteX306" fmla="*/ 1503951 w 3625039"/>
                  <a:gd name="connsiteY306" fmla="*/ 1523874 h 2927466"/>
                  <a:gd name="connsiteX307" fmla="*/ 1503951 w 3625039"/>
                  <a:gd name="connsiteY307" fmla="*/ 1523962 h 2927466"/>
                  <a:gd name="connsiteX308" fmla="*/ 1503951 w 3625039"/>
                  <a:gd name="connsiteY308" fmla="*/ 1523874 h 2927466"/>
                  <a:gd name="connsiteX309" fmla="*/ 1412333 w 3625039"/>
                  <a:gd name="connsiteY309" fmla="*/ 1488767 h 2927466"/>
                  <a:gd name="connsiteX310" fmla="*/ 1419819 w 3625039"/>
                  <a:gd name="connsiteY310" fmla="*/ 1493156 h 2927466"/>
                  <a:gd name="connsiteX311" fmla="*/ 1177121 w 3625039"/>
                  <a:gd name="connsiteY311" fmla="*/ 1683260 h 2927466"/>
                  <a:gd name="connsiteX312" fmla="*/ 1322255 w 3625039"/>
                  <a:gd name="connsiteY312" fmla="*/ 1555910 h 2927466"/>
                  <a:gd name="connsiteX313" fmla="*/ 1316599 w 3625039"/>
                  <a:gd name="connsiteY313" fmla="*/ 1568460 h 2927466"/>
                  <a:gd name="connsiteX314" fmla="*/ 1313468 w 3625039"/>
                  <a:gd name="connsiteY314" fmla="*/ 1576360 h 2927466"/>
                  <a:gd name="connsiteX315" fmla="*/ 1329830 w 3625039"/>
                  <a:gd name="connsiteY315" fmla="*/ 1563458 h 2927466"/>
                  <a:gd name="connsiteX316" fmla="*/ 1325285 w 3625039"/>
                  <a:gd name="connsiteY316" fmla="*/ 1573288 h 2927466"/>
                  <a:gd name="connsiteX317" fmla="*/ 1331648 w 3625039"/>
                  <a:gd name="connsiteY317" fmla="*/ 1581099 h 2927466"/>
                  <a:gd name="connsiteX318" fmla="*/ 1334375 w 3625039"/>
                  <a:gd name="connsiteY318" fmla="*/ 1583205 h 2927466"/>
                  <a:gd name="connsiteX319" fmla="*/ 1388914 w 3625039"/>
                  <a:gd name="connsiteY319" fmla="*/ 1595317 h 2927466"/>
                  <a:gd name="connsiteX320" fmla="*/ 1403357 w 3625039"/>
                  <a:gd name="connsiteY320" fmla="*/ 1567144 h 2927466"/>
                  <a:gd name="connsiteX321" fmla="*/ 1424061 w 3625039"/>
                  <a:gd name="connsiteY321" fmla="*/ 1582591 h 2927466"/>
                  <a:gd name="connsiteX322" fmla="*/ 1405175 w 3625039"/>
                  <a:gd name="connsiteY322" fmla="*/ 1516063 h 2927466"/>
                  <a:gd name="connsiteX323" fmla="*/ 1443453 w 3625039"/>
                  <a:gd name="connsiteY323" fmla="*/ 1497895 h 2927466"/>
                  <a:gd name="connsiteX324" fmla="*/ 1419819 w 3625039"/>
                  <a:gd name="connsiteY324" fmla="*/ 1493156 h 2927466"/>
                  <a:gd name="connsiteX325" fmla="*/ 1443251 w 3625039"/>
                  <a:gd name="connsiteY325" fmla="*/ 1494209 h 2927466"/>
                  <a:gd name="connsiteX326" fmla="*/ 1442948 w 3625039"/>
                  <a:gd name="connsiteY326" fmla="*/ 1493331 h 2927466"/>
                  <a:gd name="connsiteX327" fmla="*/ 1412333 w 3625039"/>
                  <a:gd name="connsiteY327" fmla="*/ 1488767 h 2927466"/>
                  <a:gd name="connsiteX328" fmla="*/ 1524757 w 3625039"/>
                  <a:gd name="connsiteY328" fmla="*/ 1439530 h 2927466"/>
                  <a:gd name="connsiteX329" fmla="*/ 1528897 w 3625039"/>
                  <a:gd name="connsiteY329" fmla="*/ 1449272 h 2927466"/>
                  <a:gd name="connsiteX330" fmla="*/ 1491831 w 3625039"/>
                  <a:gd name="connsiteY330" fmla="*/ 1482009 h 2927466"/>
                  <a:gd name="connsiteX331" fmla="*/ 1478196 w 3625039"/>
                  <a:gd name="connsiteY331" fmla="*/ 1519047 h 2927466"/>
                  <a:gd name="connsiteX332" fmla="*/ 1532634 w 3625039"/>
                  <a:gd name="connsiteY332" fmla="*/ 1440846 h 2927466"/>
                  <a:gd name="connsiteX333" fmla="*/ 1524757 w 3625039"/>
                  <a:gd name="connsiteY333" fmla="*/ 1439530 h 2927466"/>
                  <a:gd name="connsiteX334" fmla="*/ 533762 w 3625039"/>
                  <a:gd name="connsiteY334" fmla="*/ 1396963 h 2927466"/>
                  <a:gd name="connsiteX335" fmla="*/ 516895 w 3625039"/>
                  <a:gd name="connsiteY335" fmla="*/ 1402316 h 2927466"/>
                  <a:gd name="connsiteX336" fmla="*/ 501038 w 3625039"/>
                  <a:gd name="connsiteY336" fmla="*/ 1444971 h 2927466"/>
                  <a:gd name="connsiteX337" fmla="*/ 533762 w 3625039"/>
                  <a:gd name="connsiteY337" fmla="*/ 1396963 h 2927466"/>
                  <a:gd name="connsiteX338" fmla="*/ 335312 w 3625039"/>
                  <a:gd name="connsiteY338" fmla="*/ 1333500 h 2927466"/>
                  <a:gd name="connsiteX339" fmla="*/ 330187 w 3625039"/>
                  <a:gd name="connsiteY339" fmla="*/ 1348297 h 2927466"/>
                  <a:gd name="connsiteX340" fmla="*/ 335312 w 3625039"/>
                  <a:gd name="connsiteY340" fmla="*/ 1333500 h 2927466"/>
                  <a:gd name="connsiteX341" fmla="*/ 322612 w 3625039"/>
                  <a:gd name="connsiteY341" fmla="*/ 1333500 h 2927466"/>
                  <a:gd name="connsiteX342" fmla="*/ 317487 w 3625039"/>
                  <a:gd name="connsiteY342" fmla="*/ 1348297 h 2927466"/>
                  <a:gd name="connsiteX343" fmla="*/ 322612 w 3625039"/>
                  <a:gd name="connsiteY343" fmla="*/ 1333500 h 2927466"/>
                  <a:gd name="connsiteX344" fmla="*/ 317487 w 3625039"/>
                  <a:gd name="connsiteY344" fmla="*/ 1320984 h 2927466"/>
                  <a:gd name="connsiteX345" fmla="*/ 317698 w 3625039"/>
                  <a:gd name="connsiteY345" fmla="*/ 1320984 h 2927466"/>
                  <a:gd name="connsiteX346" fmla="*/ 317487 w 3625039"/>
                  <a:gd name="connsiteY346" fmla="*/ 1321195 h 2927466"/>
                  <a:gd name="connsiteX347" fmla="*/ 317487 w 3625039"/>
                  <a:gd name="connsiteY347" fmla="*/ 1320984 h 2927466"/>
                  <a:gd name="connsiteX348" fmla="*/ 317409 w 3625039"/>
                  <a:gd name="connsiteY348" fmla="*/ 1320800 h 2927466"/>
                  <a:gd name="connsiteX349" fmla="*/ 317409 w 3625039"/>
                  <a:gd name="connsiteY349" fmla="*/ 1320800 h 2927466"/>
                  <a:gd name="connsiteX350" fmla="*/ 498548 w 3625039"/>
                  <a:gd name="connsiteY350" fmla="*/ 1269999 h 2927466"/>
                  <a:gd name="connsiteX351" fmla="*/ 477439 w 3625039"/>
                  <a:gd name="connsiteY351" fmla="*/ 1274690 h 2927466"/>
                  <a:gd name="connsiteX352" fmla="*/ 463296 w 3625039"/>
                  <a:gd name="connsiteY352" fmla="*/ 1273739 h 2927466"/>
                  <a:gd name="connsiteX353" fmla="*/ 498548 w 3625039"/>
                  <a:gd name="connsiteY353" fmla="*/ 1269999 h 2927466"/>
                  <a:gd name="connsiteX354" fmla="*/ 412541 w 3625039"/>
                  <a:gd name="connsiteY354" fmla="*/ 1244600 h 2927466"/>
                  <a:gd name="connsiteX355" fmla="*/ 414984 w 3625039"/>
                  <a:gd name="connsiteY355" fmla="*/ 1246167 h 2927466"/>
                  <a:gd name="connsiteX356" fmla="*/ 406387 w 3625039"/>
                  <a:gd name="connsiteY356" fmla="*/ 1258576 h 2927466"/>
                  <a:gd name="connsiteX357" fmla="*/ 412541 w 3625039"/>
                  <a:gd name="connsiteY357" fmla="*/ 1244600 h 2927466"/>
                  <a:gd name="connsiteX358" fmla="*/ 319832 w 3625039"/>
                  <a:gd name="connsiteY358" fmla="*/ 1244600 h 2927466"/>
                  <a:gd name="connsiteX359" fmla="*/ 317129 w 3625039"/>
                  <a:gd name="connsiteY359" fmla="*/ 1256735 h 2927466"/>
                  <a:gd name="connsiteX360" fmla="*/ 327355 w 3625039"/>
                  <a:gd name="connsiteY360" fmla="*/ 1252122 h 2927466"/>
                  <a:gd name="connsiteX361" fmla="*/ 327956 w 3625039"/>
                  <a:gd name="connsiteY361" fmla="*/ 1281535 h 2927466"/>
                  <a:gd name="connsiteX362" fmla="*/ 397220 w 3625039"/>
                  <a:gd name="connsiteY362" fmla="*/ 1246627 h 2927466"/>
                  <a:gd name="connsiteX363" fmla="*/ 389646 w 3625039"/>
                  <a:gd name="connsiteY363" fmla="*/ 1263184 h 2927466"/>
                  <a:gd name="connsiteX364" fmla="*/ 404743 w 3625039"/>
                  <a:gd name="connsiteY364" fmla="*/ 1254148 h 2927466"/>
                  <a:gd name="connsiteX365" fmla="*/ 381861 w 3625039"/>
                  <a:gd name="connsiteY365" fmla="*/ 1302997 h 2927466"/>
                  <a:gd name="connsiteX366" fmla="*/ 379527 w 3625039"/>
                  <a:gd name="connsiteY366" fmla="*/ 1303272 h 2927466"/>
                  <a:gd name="connsiteX367" fmla="*/ 371438 w 3625039"/>
                  <a:gd name="connsiteY367" fmla="*/ 1318462 h 2927466"/>
                  <a:gd name="connsiteX368" fmla="*/ 372325 w 3625039"/>
                  <a:gd name="connsiteY368" fmla="*/ 1316190 h 2927466"/>
                  <a:gd name="connsiteX369" fmla="*/ 378676 w 3625039"/>
                  <a:gd name="connsiteY369" fmla="*/ 1303372 h 2927466"/>
                  <a:gd name="connsiteX370" fmla="*/ 370625 w 3625039"/>
                  <a:gd name="connsiteY370" fmla="*/ 1304320 h 2927466"/>
                  <a:gd name="connsiteX371" fmla="*/ 369935 w 3625039"/>
                  <a:gd name="connsiteY371" fmla="*/ 1304404 h 2927466"/>
                  <a:gd name="connsiteX372" fmla="*/ 339064 w 3625039"/>
                  <a:gd name="connsiteY372" fmla="*/ 1321318 h 2927466"/>
                  <a:gd name="connsiteX373" fmla="*/ 343615 w 3625039"/>
                  <a:gd name="connsiteY373" fmla="*/ 1313868 h 2927466"/>
                  <a:gd name="connsiteX374" fmla="*/ 331663 w 3625039"/>
                  <a:gd name="connsiteY374" fmla="*/ 1324376 h 2927466"/>
                  <a:gd name="connsiteX375" fmla="*/ 335216 w 3625039"/>
                  <a:gd name="connsiteY375" fmla="*/ 1310674 h 2927466"/>
                  <a:gd name="connsiteX376" fmla="*/ 331541 w 3625039"/>
                  <a:gd name="connsiteY376" fmla="*/ 1313791 h 2927466"/>
                  <a:gd name="connsiteX377" fmla="*/ 333484 w 3625039"/>
                  <a:gd name="connsiteY377" fmla="*/ 1310614 h 2927466"/>
                  <a:gd name="connsiteX378" fmla="*/ 332666 w 3625039"/>
                  <a:gd name="connsiteY378" fmla="*/ 1311222 h 2927466"/>
                  <a:gd name="connsiteX379" fmla="*/ 333484 w 3625039"/>
                  <a:gd name="connsiteY379" fmla="*/ 1310608 h 2927466"/>
                  <a:gd name="connsiteX380" fmla="*/ 335485 w 3625039"/>
                  <a:gd name="connsiteY380" fmla="*/ 1307342 h 2927466"/>
                  <a:gd name="connsiteX381" fmla="*/ 335440 w 3625039"/>
                  <a:gd name="connsiteY381" fmla="*/ 1306919 h 2927466"/>
                  <a:gd name="connsiteX382" fmla="*/ 324140 w 3625039"/>
                  <a:gd name="connsiteY382" fmla="*/ 1316854 h 2927466"/>
                  <a:gd name="connsiteX383" fmla="*/ 327304 w 3625039"/>
                  <a:gd name="connsiteY383" fmla="*/ 1304684 h 2927466"/>
                  <a:gd name="connsiteX384" fmla="*/ 312719 w 3625039"/>
                  <a:gd name="connsiteY384" fmla="*/ 1312176 h 2927466"/>
                  <a:gd name="connsiteX385" fmla="*/ 311575 w 3625039"/>
                  <a:gd name="connsiteY385" fmla="*/ 1302771 h 2927466"/>
                  <a:gd name="connsiteX386" fmla="*/ 308820 w 3625039"/>
                  <a:gd name="connsiteY386" fmla="*/ 1303587 h 2927466"/>
                  <a:gd name="connsiteX387" fmla="*/ 305292 w 3625039"/>
                  <a:gd name="connsiteY387" fmla="*/ 1319965 h 2927466"/>
                  <a:gd name="connsiteX388" fmla="*/ 309785 w 3625039"/>
                  <a:gd name="connsiteY388" fmla="*/ 1314125 h 2927466"/>
                  <a:gd name="connsiteX389" fmla="*/ 303451 w 3625039"/>
                  <a:gd name="connsiteY389" fmla="*/ 1328500 h 2927466"/>
                  <a:gd name="connsiteX390" fmla="*/ 298869 w 3625039"/>
                  <a:gd name="connsiteY390" fmla="*/ 1349808 h 2927466"/>
                  <a:gd name="connsiteX391" fmla="*/ 281944 w 3625039"/>
                  <a:gd name="connsiteY391" fmla="*/ 1365775 h 2927466"/>
                  <a:gd name="connsiteX392" fmla="*/ 274210 w 3625039"/>
                  <a:gd name="connsiteY392" fmla="*/ 1373338 h 2927466"/>
                  <a:gd name="connsiteX393" fmla="*/ 285485 w 3625039"/>
                  <a:gd name="connsiteY393" fmla="*/ 1345069 h 2927466"/>
                  <a:gd name="connsiteX394" fmla="*/ 274421 w 3625039"/>
                  <a:gd name="connsiteY394" fmla="*/ 1358253 h 2927466"/>
                  <a:gd name="connsiteX395" fmla="*/ 266687 w 3625039"/>
                  <a:gd name="connsiteY395" fmla="*/ 1365816 h 2927466"/>
                  <a:gd name="connsiteX396" fmla="*/ 319832 w 3625039"/>
                  <a:gd name="connsiteY396" fmla="*/ 1244600 h 2927466"/>
                  <a:gd name="connsiteX397" fmla="*/ 480229 w 3625039"/>
                  <a:gd name="connsiteY397" fmla="*/ 1181632 h 2927466"/>
                  <a:gd name="connsiteX398" fmla="*/ 472649 w 3625039"/>
                  <a:gd name="connsiteY398" fmla="*/ 1203698 h 2927466"/>
                  <a:gd name="connsiteX399" fmla="*/ 475708 w 3625039"/>
                  <a:gd name="connsiteY399" fmla="*/ 1183138 h 2927466"/>
                  <a:gd name="connsiteX400" fmla="*/ 480229 w 3625039"/>
                  <a:gd name="connsiteY400" fmla="*/ 1181632 h 2927466"/>
                  <a:gd name="connsiteX401" fmla="*/ 467528 w 3625039"/>
                  <a:gd name="connsiteY401" fmla="*/ 1181632 h 2927466"/>
                  <a:gd name="connsiteX402" fmla="*/ 459950 w 3625039"/>
                  <a:gd name="connsiteY402" fmla="*/ 1203698 h 2927466"/>
                  <a:gd name="connsiteX403" fmla="*/ 463008 w 3625039"/>
                  <a:gd name="connsiteY403" fmla="*/ 1183138 h 2927466"/>
                  <a:gd name="connsiteX404" fmla="*/ 467528 w 3625039"/>
                  <a:gd name="connsiteY404" fmla="*/ 1181632 h 2927466"/>
                  <a:gd name="connsiteX405" fmla="*/ 1016261 w 3625039"/>
                  <a:gd name="connsiteY405" fmla="*/ 1173646 h 2927466"/>
                  <a:gd name="connsiteX406" fmla="*/ 1016140 w 3625039"/>
                  <a:gd name="connsiteY406" fmla="*/ 1173979 h 2927466"/>
                  <a:gd name="connsiteX407" fmla="*/ 1016242 w 3625039"/>
                  <a:gd name="connsiteY407" fmla="*/ 1173864 h 2927466"/>
                  <a:gd name="connsiteX408" fmla="*/ 413917 w 3625039"/>
                  <a:gd name="connsiteY408" fmla="*/ 1169325 h 2927466"/>
                  <a:gd name="connsiteX409" fmla="*/ 417787 w 3625039"/>
                  <a:gd name="connsiteY409" fmla="*/ 1178639 h 2927466"/>
                  <a:gd name="connsiteX410" fmla="*/ 408274 w 3625039"/>
                  <a:gd name="connsiteY410" fmla="*/ 1236050 h 2927466"/>
                  <a:gd name="connsiteX411" fmla="*/ 398292 w 3625039"/>
                  <a:gd name="connsiteY411" fmla="*/ 1237169 h 2927466"/>
                  <a:gd name="connsiteX412" fmla="*/ 394598 w 3625039"/>
                  <a:gd name="connsiteY412" fmla="*/ 1242501 h 2927466"/>
                  <a:gd name="connsiteX413" fmla="*/ 398244 w 3625039"/>
                  <a:gd name="connsiteY413" fmla="*/ 1234220 h 2927466"/>
                  <a:gd name="connsiteX414" fmla="*/ 399594 w 3625039"/>
                  <a:gd name="connsiteY414" fmla="*/ 1228587 h 2927466"/>
                  <a:gd name="connsiteX415" fmla="*/ 390369 w 3625039"/>
                  <a:gd name="connsiteY415" fmla="*/ 1229718 h 2927466"/>
                  <a:gd name="connsiteX416" fmla="*/ 391080 w 3625039"/>
                  <a:gd name="connsiteY416" fmla="*/ 1223628 h 2927466"/>
                  <a:gd name="connsiteX417" fmla="*/ 388510 w 3625039"/>
                  <a:gd name="connsiteY417" fmla="*/ 1222980 h 2927466"/>
                  <a:gd name="connsiteX418" fmla="*/ 390313 w 3625039"/>
                  <a:gd name="connsiteY418" fmla="*/ 1217457 h 2927466"/>
                  <a:gd name="connsiteX419" fmla="*/ 380987 w 3625039"/>
                  <a:gd name="connsiteY419" fmla="*/ 1215457 h 2927466"/>
                  <a:gd name="connsiteX420" fmla="*/ 391370 w 3625039"/>
                  <a:gd name="connsiteY420" fmla="*/ 1187327 h 2927466"/>
                  <a:gd name="connsiteX421" fmla="*/ 393841 w 3625039"/>
                  <a:gd name="connsiteY421" fmla="*/ 1184920 h 2927466"/>
                  <a:gd name="connsiteX422" fmla="*/ 413917 w 3625039"/>
                  <a:gd name="connsiteY422" fmla="*/ 1169325 h 2927466"/>
                  <a:gd name="connsiteX423" fmla="*/ 1029732 w 3625039"/>
                  <a:gd name="connsiteY423" fmla="*/ 1168412 h 2927466"/>
                  <a:gd name="connsiteX424" fmla="*/ 1029732 w 3625039"/>
                  <a:gd name="connsiteY424" fmla="*/ 1168412 h 2927466"/>
                  <a:gd name="connsiteX425" fmla="*/ 1018151 w 3625039"/>
                  <a:gd name="connsiteY425" fmla="*/ 1155700 h 2927466"/>
                  <a:gd name="connsiteX426" fmla="*/ 1021583 w 3625039"/>
                  <a:gd name="connsiteY426" fmla="*/ 1158927 h 2927466"/>
                  <a:gd name="connsiteX427" fmla="*/ 1016578 w 3625039"/>
                  <a:gd name="connsiteY427" fmla="*/ 1172769 h 2927466"/>
                  <a:gd name="connsiteX428" fmla="*/ 1016493 w 3625039"/>
                  <a:gd name="connsiteY428" fmla="*/ 1173581 h 2927466"/>
                  <a:gd name="connsiteX429" fmla="*/ 1025674 w 3625039"/>
                  <a:gd name="connsiteY429" fmla="*/ 1163222 h 2927466"/>
                  <a:gd name="connsiteX430" fmla="*/ 1029104 w 3625039"/>
                  <a:gd name="connsiteY430" fmla="*/ 1166452 h 2927466"/>
                  <a:gd name="connsiteX431" fmla="*/ 998134 w 3625039"/>
                  <a:gd name="connsiteY431" fmla="*/ 1208674 h 2927466"/>
                  <a:gd name="connsiteX432" fmla="*/ 1006253 w 3625039"/>
                  <a:gd name="connsiteY432" fmla="*/ 1187649 h 2927466"/>
                  <a:gd name="connsiteX433" fmla="*/ 990612 w 3625039"/>
                  <a:gd name="connsiteY433" fmla="*/ 1201152 h 2927466"/>
                  <a:gd name="connsiteX434" fmla="*/ 1018151 w 3625039"/>
                  <a:gd name="connsiteY434" fmla="*/ 1155700 h 2927466"/>
                  <a:gd name="connsiteX435" fmla="*/ 375676 w 3625039"/>
                  <a:gd name="connsiteY435" fmla="*/ 1143993 h 2927466"/>
                  <a:gd name="connsiteX436" fmla="*/ 378124 w 3625039"/>
                  <a:gd name="connsiteY436" fmla="*/ 1145312 h 2927466"/>
                  <a:gd name="connsiteX437" fmla="*/ 376847 w 3625039"/>
                  <a:gd name="connsiteY437" fmla="*/ 1147857 h 2927466"/>
                  <a:gd name="connsiteX438" fmla="*/ 378429 w 3625039"/>
                  <a:gd name="connsiteY438" fmla="*/ 1146184 h 2927466"/>
                  <a:gd name="connsiteX439" fmla="*/ 368783 w 3625039"/>
                  <a:gd name="connsiteY439" fmla="*/ 1170651 h 2927466"/>
                  <a:gd name="connsiteX440" fmla="*/ 375108 w 3625039"/>
                  <a:gd name="connsiteY440" fmla="*/ 1176081 h 2927466"/>
                  <a:gd name="connsiteX441" fmla="*/ 374284 w 3625039"/>
                  <a:gd name="connsiteY441" fmla="*/ 1177349 h 2927466"/>
                  <a:gd name="connsiteX442" fmla="*/ 382628 w 3625039"/>
                  <a:gd name="connsiteY442" fmla="*/ 1183603 h 2927466"/>
                  <a:gd name="connsiteX443" fmla="*/ 359347 w 3625039"/>
                  <a:gd name="connsiteY443" fmla="*/ 1219625 h 2927466"/>
                  <a:gd name="connsiteX444" fmla="*/ 359618 w 3625039"/>
                  <a:gd name="connsiteY444" fmla="*/ 1219361 h 2927466"/>
                  <a:gd name="connsiteX445" fmla="*/ 359268 w 3625039"/>
                  <a:gd name="connsiteY445" fmla="*/ 1219746 h 2927466"/>
                  <a:gd name="connsiteX446" fmla="*/ 359217 w 3625039"/>
                  <a:gd name="connsiteY446" fmla="*/ 1219825 h 2927466"/>
                  <a:gd name="connsiteX447" fmla="*/ 359188 w 3625039"/>
                  <a:gd name="connsiteY447" fmla="*/ 1219835 h 2927466"/>
                  <a:gd name="connsiteX448" fmla="*/ 355741 w 3625039"/>
                  <a:gd name="connsiteY448" fmla="*/ 1223621 h 2927466"/>
                  <a:gd name="connsiteX449" fmla="*/ 357610 w 3625039"/>
                  <a:gd name="connsiteY449" fmla="*/ 1221308 h 2927466"/>
                  <a:gd name="connsiteX450" fmla="*/ 359100 w 3625039"/>
                  <a:gd name="connsiteY450" fmla="*/ 1219864 h 2927466"/>
                  <a:gd name="connsiteX451" fmla="*/ 355402 w 3625039"/>
                  <a:gd name="connsiteY451" fmla="*/ 1221103 h 2927466"/>
                  <a:gd name="connsiteX452" fmla="*/ 350410 w 3625039"/>
                  <a:gd name="connsiteY452" fmla="*/ 1214159 h 2927466"/>
                  <a:gd name="connsiteX453" fmla="*/ 350823 w 3625039"/>
                  <a:gd name="connsiteY453" fmla="*/ 1212815 h 2927466"/>
                  <a:gd name="connsiteX454" fmla="*/ 342887 w 3625039"/>
                  <a:gd name="connsiteY454" fmla="*/ 1206638 h 2927466"/>
                  <a:gd name="connsiteX455" fmla="*/ 354207 w 3625039"/>
                  <a:gd name="connsiteY455" fmla="*/ 1179216 h 2927466"/>
                  <a:gd name="connsiteX456" fmla="*/ 348544 w 3625039"/>
                  <a:gd name="connsiteY456" fmla="*/ 1181445 h 2927466"/>
                  <a:gd name="connsiteX457" fmla="*/ 351831 w 3625039"/>
                  <a:gd name="connsiteY457" fmla="*/ 1177152 h 2927466"/>
                  <a:gd name="connsiteX458" fmla="*/ 342887 w 3625039"/>
                  <a:gd name="connsiteY458" fmla="*/ 1181625 h 2927466"/>
                  <a:gd name="connsiteX459" fmla="*/ 375676 w 3625039"/>
                  <a:gd name="connsiteY459" fmla="*/ 1143993 h 2927466"/>
                  <a:gd name="connsiteX460" fmla="*/ 574649 w 3625039"/>
                  <a:gd name="connsiteY460" fmla="*/ 1143390 h 2927466"/>
                  <a:gd name="connsiteX461" fmla="*/ 579343 w 3625039"/>
                  <a:gd name="connsiteY461" fmla="*/ 1150866 h 2927466"/>
                  <a:gd name="connsiteX462" fmla="*/ 587975 w 3625039"/>
                  <a:gd name="connsiteY462" fmla="*/ 1170290 h 2927466"/>
                  <a:gd name="connsiteX463" fmla="*/ 604361 w 3625039"/>
                  <a:gd name="connsiteY463" fmla="*/ 1167562 h 2927466"/>
                  <a:gd name="connsiteX464" fmla="*/ 608496 w 3625039"/>
                  <a:gd name="connsiteY464" fmla="*/ 1174320 h 2927466"/>
                  <a:gd name="connsiteX465" fmla="*/ 611881 w 3625039"/>
                  <a:gd name="connsiteY465" fmla="*/ 1175084 h 2927466"/>
                  <a:gd name="connsiteX466" fmla="*/ 620736 w 3625039"/>
                  <a:gd name="connsiteY466" fmla="*/ 1189562 h 2927466"/>
                  <a:gd name="connsiteX467" fmla="*/ 597987 w 3625039"/>
                  <a:gd name="connsiteY467" fmla="*/ 1245394 h 2927466"/>
                  <a:gd name="connsiteX468" fmla="*/ 530994 w 3625039"/>
                  <a:gd name="connsiteY468" fmla="*/ 1211297 h 2927466"/>
                  <a:gd name="connsiteX469" fmla="*/ 549147 w 3625039"/>
                  <a:gd name="connsiteY469" fmla="*/ 1171078 h 2927466"/>
                  <a:gd name="connsiteX470" fmla="*/ 564865 w 3625039"/>
                  <a:gd name="connsiteY470" fmla="*/ 1146850 h 2927466"/>
                  <a:gd name="connsiteX471" fmla="*/ 574649 w 3625039"/>
                  <a:gd name="connsiteY471" fmla="*/ 1143390 h 2927466"/>
                  <a:gd name="connsiteX472" fmla="*/ 1100672 w 3625039"/>
                  <a:gd name="connsiteY472" fmla="*/ 1143161 h 2927466"/>
                  <a:gd name="connsiteX473" fmla="*/ 1092674 w 3625039"/>
                  <a:gd name="connsiteY473" fmla="*/ 1150181 h 2927466"/>
                  <a:gd name="connsiteX474" fmla="*/ 1100672 w 3625039"/>
                  <a:gd name="connsiteY474" fmla="*/ 1143161 h 2927466"/>
                  <a:gd name="connsiteX475" fmla="*/ 1006393 w 3625039"/>
                  <a:gd name="connsiteY475" fmla="*/ 1120326 h 2927466"/>
                  <a:gd name="connsiteX476" fmla="*/ 1003516 w 3625039"/>
                  <a:gd name="connsiteY476" fmla="*/ 1121219 h 2927466"/>
                  <a:gd name="connsiteX477" fmla="*/ 1003038 w 3625039"/>
                  <a:gd name="connsiteY477" fmla="*/ 1121839 h 2927466"/>
                  <a:gd name="connsiteX478" fmla="*/ 1006393 w 3625039"/>
                  <a:gd name="connsiteY478" fmla="*/ 1120326 h 2927466"/>
                  <a:gd name="connsiteX479" fmla="*/ 1073692 w 3625039"/>
                  <a:gd name="connsiteY479" fmla="*/ 1118235 h 2927466"/>
                  <a:gd name="connsiteX480" fmla="*/ 1081547 w 3625039"/>
                  <a:gd name="connsiteY480" fmla="*/ 1126129 h 2927466"/>
                  <a:gd name="connsiteX481" fmla="*/ 1082355 w 3625039"/>
                  <a:gd name="connsiteY481" fmla="*/ 1148461 h 2927466"/>
                  <a:gd name="connsiteX482" fmla="*/ 1062130 w 3625039"/>
                  <a:gd name="connsiteY482" fmla="*/ 1150730 h 2927466"/>
                  <a:gd name="connsiteX483" fmla="*/ 1062653 w 3625039"/>
                  <a:gd name="connsiteY483" fmla="*/ 1143447 h 2927466"/>
                  <a:gd name="connsiteX484" fmla="*/ 1054607 w 3625039"/>
                  <a:gd name="connsiteY484" fmla="*/ 1143209 h 2927466"/>
                  <a:gd name="connsiteX485" fmla="*/ 1063916 w 3625039"/>
                  <a:gd name="connsiteY485" fmla="*/ 1120054 h 2927466"/>
                  <a:gd name="connsiteX486" fmla="*/ 1073692 w 3625039"/>
                  <a:gd name="connsiteY486" fmla="*/ 1118235 h 2927466"/>
                  <a:gd name="connsiteX487" fmla="*/ 428080 w 3625039"/>
                  <a:gd name="connsiteY487" fmla="*/ 1117764 h 2927466"/>
                  <a:gd name="connsiteX488" fmla="*/ 443404 w 3625039"/>
                  <a:gd name="connsiteY488" fmla="*/ 1122196 h 2927466"/>
                  <a:gd name="connsiteX489" fmla="*/ 442903 w 3625039"/>
                  <a:gd name="connsiteY489" fmla="*/ 1127399 h 2927466"/>
                  <a:gd name="connsiteX490" fmla="*/ 450926 w 3625039"/>
                  <a:gd name="connsiteY490" fmla="*/ 1129718 h 2927466"/>
                  <a:gd name="connsiteX491" fmla="*/ 450385 w 3625039"/>
                  <a:gd name="connsiteY491" fmla="*/ 1135339 h 2927466"/>
                  <a:gd name="connsiteX492" fmla="*/ 448107 w 3625039"/>
                  <a:gd name="connsiteY492" fmla="*/ 1137620 h 2927466"/>
                  <a:gd name="connsiteX493" fmla="*/ 426609 w 3625039"/>
                  <a:gd name="connsiteY493" fmla="*/ 1133851 h 2927466"/>
                  <a:gd name="connsiteX494" fmla="*/ 427013 w 3625039"/>
                  <a:gd name="connsiteY494" fmla="*/ 1133464 h 2927466"/>
                  <a:gd name="connsiteX495" fmla="*/ 419087 w 3625039"/>
                  <a:gd name="connsiteY495" fmla="*/ 1126329 h 2927466"/>
                  <a:gd name="connsiteX496" fmla="*/ 428080 w 3625039"/>
                  <a:gd name="connsiteY496" fmla="*/ 1117764 h 2927466"/>
                  <a:gd name="connsiteX497" fmla="*/ 1018508 w 3625039"/>
                  <a:gd name="connsiteY497" fmla="*/ 1104900 h 2927466"/>
                  <a:gd name="connsiteX498" fmla="*/ 1012780 w 3625039"/>
                  <a:gd name="connsiteY498" fmla="*/ 1117449 h 2927466"/>
                  <a:gd name="connsiteX499" fmla="*/ 1026033 w 3625039"/>
                  <a:gd name="connsiteY499" fmla="*/ 1112421 h 2927466"/>
                  <a:gd name="connsiteX500" fmla="*/ 1011041 w 3625039"/>
                  <a:gd name="connsiteY500" fmla="*/ 1128740 h 2927466"/>
                  <a:gd name="connsiteX501" fmla="*/ 909648 w 3625039"/>
                  <a:gd name="connsiteY501" fmla="*/ 1241090 h 2927466"/>
                  <a:gd name="connsiteX502" fmla="*/ 920147 w 3625039"/>
                  <a:gd name="connsiteY502" fmla="*/ 1222188 h 2927466"/>
                  <a:gd name="connsiteX503" fmla="*/ 902130 w 3625039"/>
                  <a:gd name="connsiteY503" fmla="*/ 1233563 h 2927466"/>
                  <a:gd name="connsiteX504" fmla="*/ 915531 w 3625039"/>
                  <a:gd name="connsiteY504" fmla="*/ 1209437 h 2927466"/>
                  <a:gd name="connsiteX505" fmla="*/ 907670 w 3625039"/>
                  <a:gd name="connsiteY505" fmla="*/ 1201629 h 2927466"/>
                  <a:gd name="connsiteX506" fmla="*/ 889970 w 3625039"/>
                  <a:gd name="connsiteY506" fmla="*/ 1153369 h 2927466"/>
                  <a:gd name="connsiteX507" fmla="*/ 1005191 w 3625039"/>
                  <a:gd name="connsiteY507" fmla="*/ 1109955 h 2927466"/>
                  <a:gd name="connsiteX508" fmla="*/ 1018508 w 3625039"/>
                  <a:gd name="connsiteY508" fmla="*/ 1104900 h 2927466"/>
                  <a:gd name="connsiteX509" fmla="*/ 508145 w 3625039"/>
                  <a:gd name="connsiteY509" fmla="*/ 1080829 h 2927466"/>
                  <a:gd name="connsiteX510" fmla="*/ 519371 w 3625039"/>
                  <a:gd name="connsiteY510" fmla="*/ 1084318 h 2927466"/>
                  <a:gd name="connsiteX511" fmla="*/ 519470 w 3625039"/>
                  <a:gd name="connsiteY511" fmla="*/ 1084395 h 2927466"/>
                  <a:gd name="connsiteX512" fmla="*/ 523292 w 3625039"/>
                  <a:gd name="connsiteY512" fmla="*/ 1088993 h 2927466"/>
                  <a:gd name="connsiteX513" fmla="*/ 513434 w 3625039"/>
                  <a:gd name="connsiteY513" fmla="*/ 1156835 h 2927466"/>
                  <a:gd name="connsiteX514" fmla="*/ 512778 w 3625039"/>
                  <a:gd name="connsiteY514" fmla="*/ 1147509 h 2927466"/>
                  <a:gd name="connsiteX515" fmla="*/ 505914 w 3625039"/>
                  <a:gd name="connsiteY515" fmla="*/ 1149316 h 2927466"/>
                  <a:gd name="connsiteX516" fmla="*/ 505854 w 3625039"/>
                  <a:gd name="connsiteY516" fmla="*/ 1149163 h 2927466"/>
                  <a:gd name="connsiteX517" fmla="*/ 477407 w 3625039"/>
                  <a:gd name="connsiteY517" fmla="*/ 1169534 h 2927466"/>
                  <a:gd name="connsiteX518" fmla="*/ 483589 w 3625039"/>
                  <a:gd name="connsiteY518" fmla="*/ 1158620 h 2927466"/>
                  <a:gd name="connsiteX519" fmla="*/ 476468 w 3625039"/>
                  <a:gd name="connsiteY519" fmla="*/ 1162735 h 2927466"/>
                  <a:gd name="connsiteX520" fmla="*/ 470027 w 3625039"/>
                  <a:gd name="connsiteY520" fmla="*/ 1162030 h 2927466"/>
                  <a:gd name="connsiteX521" fmla="*/ 469382 w 3625039"/>
                  <a:gd name="connsiteY521" fmla="*/ 1163400 h 2927466"/>
                  <a:gd name="connsiteX522" fmla="*/ 463342 w 3625039"/>
                  <a:gd name="connsiteY522" fmla="*/ 1154133 h 2927466"/>
                  <a:gd name="connsiteX523" fmla="*/ 463174 w 3625039"/>
                  <a:gd name="connsiteY523" fmla="*/ 1154215 h 2927466"/>
                  <a:gd name="connsiteX524" fmla="*/ 461860 w 3625039"/>
                  <a:gd name="connsiteY524" fmla="*/ 1155878 h 2927466"/>
                  <a:gd name="connsiteX525" fmla="*/ 461354 w 3625039"/>
                  <a:gd name="connsiteY525" fmla="*/ 1155102 h 2927466"/>
                  <a:gd name="connsiteX526" fmla="*/ 452010 w 3625039"/>
                  <a:gd name="connsiteY526" fmla="*/ 1155497 h 2927466"/>
                  <a:gd name="connsiteX527" fmla="*/ 458609 w 3625039"/>
                  <a:gd name="connsiteY527" fmla="*/ 1150886 h 2927466"/>
                  <a:gd name="connsiteX528" fmla="*/ 455821 w 3625039"/>
                  <a:gd name="connsiteY528" fmla="*/ 1146610 h 2927466"/>
                  <a:gd name="connsiteX529" fmla="*/ 444487 w 3625039"/>
                  <a:gd name="connsiteY529" fmla="*/ 1147975 h 2927466"/>
                  <a:gd name="connsiteX530" fmla="*/ 451803 w 3625039"/>
                  <a:gd name="connsiteY530" fmla="*/ 1144135 h 2927466"/>
                  <a:gd name="connsiteX531" fmla="*/ 465671 w 3625039"/>
                  <a:gd name="connsiteY531" fmla="*/ 1151005 h 2927466"/>
                  <a:gd name="connsiteX532" fmla="*/ 472965 w 3625039"/>
                  <a:gd name="connsiteY532" fmla="*/ 1155784 h 2927466"/>
                  <a:gd name="connsiteX533" fmla="*/ 470860 w 3625039"/>
                  <a:gd name="connsiteY533" fmla="*/ 1160258 h 2927466"/>
                  <a:gd name="connsiteX534" fmla="*/ 477437 w 3625039"/>
                  <a:gd name="connsiteY534" fmla="*/ 1148388 h 2927466"/>
                  <a:gd name="connsiteX535" fmla="*/ 508145 w 3625039"/>
                  <a:gd name="connsiteY535" fmla="*/ 1080829 h 2927466"/>
                  <a:gd name="connsiteX536" fmla="*/ 512832 w 3625039"/>
                  <a:gd name="connsiteY536" fmla="*/ 1066978 h 2927466"/>
                  <a:gd name="connsiteX537" fmla="*/ 508027 w 3625039"/>
                  <a:gd name="connsiteY537" fmla="*/ 1072200 h 2927466"/>
                  <a:gd name="connsiteX538" fmla="*/ 512832 w 3625039"/>
                  <a:gd name="connsiteY538" fmla="*/ 1066978 h 2927466"/>
                  <a:gd name="connsiteX539" fmla="*/ 451766 w 3625039"/>
                  <a:gd name="connsiteY539" fmla="*/ 1042947 h 2927466"/>
                  <a:gd name="connsiteX540" fmla="*/ 487771 w 3625039"/>
                  <a:gd name="connsiteY540" fmla="*/ 1043179 h 2927466"/>
                  <a:gd name="connsiteX541" fmla="*/ 485206 w 3625039"/>
                  <a:gd name="connsiteY541" fmla="*/ 1049687 h 2927466"/>
                  <a:gd name="connsiteX542" fmla="*/ 495294 w 3625039"/>
                  <a:gd name="connsiteY542" fmla="*/ 1050700 h 2927466"/>
                  <a:gd name="connsiteX543" fmla="*/ 441304 w 3625039"/>
                  <a:gd name="connsiteY543" fmla="*/ 1102752 h 2927466"/>
                  <a:gd name="connsiteX544" fmla="*/ 440579 w 3625039"/>
                  <a:gd name="connsiteY544" fmla="*/ 1103380 h 2927466"/>
                  <a:gd name="connsiteX545" fmla="*/ 434797 w 3625039"/>
                  <a:gd name="connsiteY545" fmla="*/ 1094359 h 2927466"/>
                  <a:gd name="connsiteX546" fmla="*/ 433781 w 3625039"/>
                  <a:gd name="connsiteY546" fmla="*/ 1095231 h 2927466"/>
                  <a:gd name="connsiteX547" fmla="*/ 433056 w 3625039"/>
                  <a:gd name="connsiteY547" fmla="*/ 1095859 h 2927466"/>
                  <a:gd name="connsiteX548" fmla="*/ 427028 w 3625039"/>
                  <a:gd name="connsiteY548" fmla="*/ 1087478 h 2927466"/>
                  <a:gd name="connsiteX549" fmla="*/ 417286 w 3625039"/>
                  <a:gd name="connsiteY549" fmla="*/ 1081182 h 2927466"/>
                  <a:gd name="connsiteX550" fmla="*/ 411795 w 3625039"/>
                  <a:gd name="connsiteY550" fmla="*/ 1069647 h 2927466"/>
                  <a:gd name="connsiteX551" fmla="*/ 451766 w 3625039"/>
                  <a:gd name="connsiteY551" fmla="*/ 1042947 h 2927466"/>
                  <a:gd name="connsiteX552" fmla="*/ 565681 w 3625039"/>
                  <a:gd name="connsiteY552" fmla="*/ 991037 h 2927466"/>
                  <a:gd name="connsiteX553" fmla="*/ 533387 w 3625039"/>
                  <a:gd name="connsiteY553" fmla="*/ 1019207 h 2927466"/>
                  <a:gd name="connsiteX554" fmla="*/ 565681 w 3625039"/>
                  <a:gd name="connsiteY554" fmla="*/ 991037 h 2927466"/>
                  <a:gd name="connsiteX555" fmla="*/ 434740 w 3625039"/>
                  <a:gd name="connsiteY555" fmla="*/ 990718 h 2927466"/>
                  <a:gd name="connsiteX556" fmla="*/ 433428 w 3625039"/>
                  <a:gd name="connsiteY556" fmla="*/ 992462 h 2927466"/>
                  <a:gd name="connsiteX557" fmla="*/ 443156 w 3625039"/>
                  <a:gd name="connsiteY557" fmla="*/ 999961 h 2927466"/>
                  <a:gd name="connsiteX558" fmla="*/ 443381 w 3625039"/>
                  <a:gd name="connsiteY558" fmla="*/ 1010840 h 2927466"/>
                  <a:gd name="connsiteX559" fmla="*/ 440322 w 3625039"/>
                  <a:gd name="connsiteY559" fmla="*/ 1010266 h 2927466"/>
                  <a:gd name="connsiteX560" fmla="*/ 440074 w 3625039"/>
                  <a:gd name="connsiteY560" fmla="*/ 1002151 h 2927466"/>
                  <a:gd name="connsiteX561" fmla="*/ 435858 w 3625039"/>
                  <a:gd name="connsiteY561" fmla="*/ 1003317 h 2927466"/>
                  <a:gd name="connsiteX562" fmla="*/ 432799 w 3625039"/>
                  <a:gd name="connsiteY562" fmla="*/ 1002744 h 2927466"/>
                  <a:gd name="connsiteX563" fmla="*/ 433129 w 3625039"/>
                  <a:gd name="connsiteY563" fmla="*/ 992484 h 2927466"/>
                  <a:gd name="connsiteX564" fmla="*/ 434740 w 3625039"/>
                  <a:gd name="connsiteY564" fmla="*/ 990718 h 2927466"/>
                  <a:gd name="connsiteX565" fmla="*/ 987540 w 3625039"/>
                  <a:gd name="connsiteY565" fmla="*/ 989635 h 2927466"/>
                  <a:gd name="connsiteX566" fmla="*/ 987811 w 3625039"/>
                  <a:gd name="connsiteY566" fmla="*/ 989987 h 2927466"/>
                  <a:gd name="connsiteX567" fmla="*/ 987774 w 3625039"/>
                  <a:gd name="connsiteY567" fmla="*/ 989701 h 2927466"/>
                  <a:gd name="connsiteX568" fmla="*/ 987540 w 3625039"/>
                  <a:gd name="connsiteY568" fmla="*/ 989635 h 2927466"/>
                  <a:gd name="connsiteX569" fmla="*/ 469561 w 3625039"/>
                  <a:gd name="connsiteY569" fmla="*/ 978256 h 2927466"/>
                  <a:gd name="connsiteX570" fmla="*/ 470663 w 3625039"/>
                  <a:gd name="connsiteY570" fmla="*/ 987721 h 2927466"/>
                  <a:gd name="connsiteX571" fmla="*/ 475121 w 3625039"/>
                  <a:gd name="connsiteY571" fmla="*/ 998950 h 2927466"/>
                  <a:gd name="connsiteX572" fmla="*/ 465652 w 3625039"/>
                  <a:gd name="connsiteY572" fmla="*/ 992534 h 2927466"/>
                  <a:gd name="connsiteX573" fmla="*/ 466304 w 3625039"/>
                  <a:gd name="connsiteY573" fmla="*/ 991905 h 2927466"/>
                  <a:gd name="connsiteX574" fmla="*/ 458129 w 3625039"/>
                  <a:gd name="connsiteY574" fmla="*/ 985011 h 2927466"/>
                  <a:gd name="connsiteX575" fmla="*/ 469561 w 3625039"/>
                  <a:gd name="connsiteY575" fmla="*/ 978256 h 2927466"/>
                  <a:gd name="connsiteX576" fmla="*/ 520902 w 3625039"/>
                  <a:gd name="connsiteY576" fmla="*/ 977900 h 2927466"/>
                  <a:gd name="connsiteX577" fmla="*/ 537464 w 3625039"/>
                  <a:gd name="connsiteY577" fmla="*/ 991374 h 2927466"/>
                  <a:gd name="connsiteX578" fmla="*/ 539488 w 3625039"/>
                  <a:gd name="connsiteY578" fmla="*/ 992710 h 2927466"/>
                  <a:gd name="connsiteX579" fmla="*/ 555852 w 3625039"/>
                  <a:gd name="connsiteY579" fmla="*/ 979965 h 2927466"/>
                  <a:gd name="connsiteX580" fmla="*/ 546865 w 3625039"/>
                  <a:gd name="connsiteY580" fmla="*/ 998529 h 2927466"/>
                  <a:gd name="connsiteX581" fmla="*/ 546653 w 3625039"/>
                  <a:gd name="connsiteY581" fmla="*/ 998803 h 2927466"/>
                  <a:gd name="connsiteX582" fmla="*/ 540300 w 3625039"/>
                  <a:gd name="connsiteY582" fmla="*/ 1004494 h 2927466"/>
                  <a:gd name="connsiteX583" fmla="*/ 490837 w 3625039"/>
                  <a:gd name="connsiteY583" fmla="*/ 1013550 h 2927466"/>
                  <a:gd name="connsiteX584" fmla="*/ 491181 w 3625039"/>
                  <a:gd name="connsiteY584" fmla="*/ 1012186 h 2927466"/>
                  <a:gd name="connsiteX585" fmla="*/ 483315 w 3625039"/>
                  <a:gd name="connsiteY585" fmla="*/ 1006029 h 2927466"/>
                  <a:gd name="connsiteX586" fmla="*/ 487203 w 3625039"/>
                  <a:gd name="connsiteY586" fmla="*/ 990680 h 2927466"/>
                  <a:gd name="connsiteX587" fmla="*/ 520902 w 3625039"/>
                  <a:gd name="connsiteY587" fmla="*/ 977900 h 2927466"/>
                  <a:gd name="connsiteX588" fmla="*/ 999054 w 3625039"/>
                  <a:gd name="connsiteY588" fmla="*/ 939850 h 2927466"/>
                  <a:gd name="connsiteX589" fmla="*/ 1013291 w 3625039"/>
                  <a:gd name="connsiteY589" fmla="*/ 947567 h 2927466"/>
                  <a:gd name="connsiteX590" fmla="*/ 1012966 w 3625039"/>
                  <a:gd name="connsiteY590" fmla="*/ 948717 h 2927466"/>
                  <a:gd name="connsiteX591" fmla="*/ 1020813 w 3625039"/>
                  <a:gd name="connsiteY591" fmla="*/ 955092 h 2927466"/>
                  <a:gd name="connsiteX592" fmla="*/ 1002938 w 3625039"/>
                  <a:gd name="connsiteY592" fmla="*/ 993801 h 2927466"/>
                  <a:gd name="connsiteX593" fmla="*/ 989837 w 3625039"/>
                  <a:gd name="connsiteY593" fmla="*/ 995748 h 2927466"/>
                  <a:gd name="connsiteX594" fmla="*/ 986209 w 3625039"/>
                  <a:gd name="connsiteY594" fmla="*/ 989280 h 2927466"/>
                  <a:gd name="connsiteX595" fmla="*/ 982315 w 3625039"/>
                  <a:gd name="connsiteY595" fmla="*/ 988227 h 2927466"/>
                  <a:gd name="connsiteX596" fmla="*/ 980288 w 3625039"/>
                  <a:gd name="connsiteY596" fmla="*/ 982462 h 2927466"/>
                  <a:gd name="connsiteX597" fmla="*/ 999054 w 3625039"/>
                  <a:gd name="connsiteY597" fmla="*/ 939850 h 2927466"/>
                  <a:gd name="connsiteX598" fmla="*/ 1899794 w 3625039"/>
                  <a:gd name="connsiteY598" fmla="*/ 902413 h 2927466"/>
                  <a:gd name="connsiteX599" fmla="*/ 1912027 w 3625039"/>
                  <a:gd name="connsiteY599" fmla="*/ 912459 h 2927466"/>
                  <a:gd name="connsiteX600" fmla="*/ 1903641 w 3625039"/>
                  <a:gd name="connsiteY600" fmla="*/ 949309 h 2927466"/>
                  <a:gd name="connsiteX601" fmla="*/ 1891136 w 3625039"/>
                  <a:gd name="connsiteY601" fmla="*/ 938245 h 2927466"/>
                  <a:gd name="connsiteX602" fmla="*/ 1882556 w 3625039"/>
                  <a:gd name="connsiteY602" fmla="*/ 906435 h 2927466"/>
                  <a:gd name="connsiteX603" fmla="*/ 1882845 w 3625039"/>
                  <a:gd name="connsiteY603" fmla="*/ 906016 h 2927466"/>
                  <a:gd name="connsiteX604" fmla="*/ 1899794 w 3625039"/>
                  <a:gd name="connsiteY604" fmla="*/ 902413 h 2927466"/>
                  <a:gd name="connsiteX605" fmla="*/ 1889197 w 3625039"/>
                  <a:gd name="connsiteY605" fmla="*/ 889359 h 2927466"/>
                  <a:gd name="connsiteX606" fmla="*/ 1879588 w 3625039"/>
                  <a:gd name="connsiteY606" fmla="*/ 896666 h 2927466"/>
                  <a:gd name="connsiteX607" fmla="*/ 1889197 w 3625039"/>
                  <a:gd name="connsiteY607" fmla="*/ 889359 h 2927466"/>
                  <a:gd name="connsiteX608" fmla="*/ 1842785 w 3625039"/>
                  <a:gd name="connsiteY608" fmla="*/ 876300 h 2927466"/>
                  <a:gd name="connsiteX609" fmla="*/ 1848687 w 3625039"/>
                  <a:gd name="connsiteY609" fmla="*/ 882894 h 2927466"/>
                  <a:gd name="connsiteX610" fmla="*/ 1858995 w 3625039"/>
                  <a:gd name="connsiteY610" fmla="*/ 878330 h 2927466"/>
                  <a:gd name="connsiteX611" fmla="*/ 1864890 w 3625039"/>
                  <a:gd name="connsiteY611" fmla="*/ 886571 h 2927466"/>
                  <a:gd name="connsiteX612" fmla="*/ 1866518 w 3625039"/>
                  <a:gd name="connsiteY612" fmla="*/ 885852 h 2927466"/>
                  <a:gd name="connsiteX613" fmla="*/ 1870245 w 3625039"/>
                  <a:gd name="connsiteY613" fmla="*/ 928824 h 2927466"/>
                  <a:gd name="connsiteX614" fmla="*/ 1785545 w 3625039"/>
                  <a:gd name="connsiteY614" fmla="*/ 998462 h 2927466"/>
                  <a:gd name="connsiteX615" fmla="*/ 1779532 w 3625039"/>
                  <a:gd name="connsiteY615" fmla="*/ 990442 h 2927466"/>
                  <a:gd name="connsiteX616" fmla="*/ 1778022 w 3625039"/>
                  <a:gd name="connsiteY616" fmla="*/ 990940 h 2927466"/>
                  <a:gd name="connsiteX617" fmla="*/ 1742201 w 3625039"/>
                  <a:gd name="connsiteY617" fmla="*/ 878166 h 2927466"/>
                  <a:gd name="connsiteX618" fmla="*/ 1745706 w 3625039"/>
                  <a:gd name="connsiteY618" fmla="*/ 879880 h 2927466"/>
                  <a:gd name="connsiteX619" fmla="*/ 1759630 w 3625039"/>
                  <a:gd name="connsiteY619" fmla="*/ 891225 h 2927466"/>
                  <a:gd name="connsiteX620" fmla="*/ 1771191 w 3625039"/>
                  <a:gd name="connsiteY620" fmla="*/ 908803 h 2927466"/>
                  <a:gd name="connsiteX621" fmla="*/ 1774371 w 3625039"/>
                  <a:gd name="connsiteY621" fmla="*/ 919532 h 2927466"/>
                  <a:gd name="connsiteX622" fmla="*/ 1842785 w 3625039"/>
                  <a:gd name="connsiteY622" fmla="*/ 876300 h 2927466"/>
                  <a:gd name="connsiteX623" fmla="*/ 563246 w 3625039"/>
                  <a:gd name="connsiteY623" fmla="*/ 863599 h 2927466"/>
                  <a:gd name="connsiteX624" fmla="*/ 576101 w 3625039"/>
                  <a:gd name="connsiteY624" fmla="*/ 876227 h 2927466"/>
                  <a:gd name="connsiteX625" fmla="*/ 598199 w 3625039"/>
                  <a:gd name="connsiteY625" fmla="*/ 900703 h 2927466"/>
                  <a:gd name="connsiteX626" fmla="*/ 605554 w 3625039"/>
                  <a:gd name="connsiteY626" fmla="*/ 907719 h 2927466"/>
                  <a:gd name="connsiteX627" fmla="*/ 605452 w 3625039"/>
                  <a:gd name="connsiteY627" fmla="*/ 907976 h 2927466"/>
                  <a:gd name="connsiteX628" fmla="*/ 613075 w 3625039"/>
                  <a:gd name="connsiteY628" fmla="*/ 915237 h 2927466"/>
                  <a:gd name="connsiteX629" fmla="*/ 591600 w 3625039"/>
                  <a:gd name="connsiteY629" fmla="*/ 951973 h 2927466"/>
                  <a:gd name="connsiteX630" fmla="*/ 607430 w 3625039"/>
                  <a:gd name="connsiteY630" fmla="*/ 956131 h 2927466"/>
                  <a:gd name="connsiteX631" fmla="*/ 599388 w 3625039"/>
                  <a:gd name="connsiteY631" fmla="*/ 974014 h 2927466"/>
                  <a:gd name="connsiteX632" fmla="*/ 596107 w 3625039"/>
                  <a:gd name="connsiteY632" fmla="*/ 964557 h 2927466"/>
                  <a:gd name="connsiteX633" fmla="*/ 591867 w 3625039"/>
                  <a:gd name="connsiteY633" fmla="*/ 966496 h 2927466"/>
                  <a:gd name="connsiteX634" fmla="*/ 589235 w 3625039"/>
                  <a:gd name="connsiteY634" fmla="*/ 954682 h 2927466"/>
                  <a:gd name="connsiteX635" fmla="*/ 555738 w 3625039"/>
                  <a:gd name="connsiteY635" fmla="*/ 962584 h 2927466"/>
                  <a:gd name="connsiteX636" fmla="*/ 547225 w 3625039"/>
                  <a:gd name="connsiteY636" fmla="*/ 938582 h 2927466"/>
                  <a:gd name="connsiteX637" fmla="*/ 525585 w 3625039"/>
                  <a:gd name="connsiteY637" fmla="*/ 959101 h 2927466"/>
                  <a:gd name="connsiteX638" fmla="*/ 525064 w 3625039"/>
                  <a:gd name="connsiteY638" fmla="*/ 959580 h 2927466"/>
                  <a:gd name="connsiteX639" fmla="*/ 524453 w 3625039"/>
                  <a:gd name="connsiteY639" fmla="*/ 959837 h 2927466"/>
                  <a:gd name="connsiteX640" fmla="*/ 505985 w 3625039"/>
                  <a:gd name="connsiteY640" fmla="*/ 959731 h 2927466"/>
                  <a:gd name="connsiteX641" fmla="*/ 505947 w 3625039"/>
                  <a:gd name="connsiteY641" fmla="*/ 959614 h 2927466"/>
                  <a:gd name="connsiteX642" fmla="*/ 504688 w 3625039"/>
                  <a:gd name="connsiteY642" fmla="*/ 956142 h 2927466"/>
                  <a:gd name="connsiteX643" fmla="*/ 504968 w 3625039"/>
                  <a:gd name="connsiteY643" fmla="*/ 885183 h 2927466"/>
                  <a:gd name="connsiteX644" fmla="*/ 563246 w 3625039"/>
                  <a:gd name="connsiteY644" fmla="*/ 863599 h 2927466"/>
                  <a:gd name="connsiteX645" fmla="*/ 771196 w 3625039"/>
                  <a:gd name="connsiteY645" fmla="*/ 851319 h 2927466"/>
                  <a:gd name="connsiteX646" fmla="*/ 785819 w 3625039"/>
                  <a:gd name="connsiteY646" fmla="*/ 853864 h 2927466"/>
                  <a:gd name="connsiteX647" fmla="*/ 784953 w 3625039"/>
                  <a:gd name="connsiteY647" fmla="*/ 860422 h 2927466"/>
                  <a:gd name="connsiteX648" fmla="*/ 793343 w 3625039"/>
                  <a:gd name="connsiteY648" fmla="*/ 861379 h 2927466"/>
                  <a:gd name="connsiteX649" fmla="*/ 620463 w 3625039"/>
                  <a:gd name="connsiteY649" fmla="*/ 1040047 h 2927466"/>
                  <a:gd name="connsiteX650" fmla="*/ 621698 w 3625039"/>
                  <a:gd name="connsiteY650" fmla="*/ 1031996 h 2927466"/>
                  <a:gd name="connsiteX651" fmla="*/ 612938 w 3625039"/>
                  <a:gd name="connsiteY651" fmla="*/ 1032522 h 2927466"/>
                  <a:gd name="connsiteX652" fmla="*/ 615676 w 3625039"/>
                  <a:gd name="connsiteY652" fmla="*/ 1020077 h 2927466"/>
                  <a:gd name="connsiteX653" fmla="*/ 616109 w 3625039"/>
                  <a:gd name="connsiteY653" fmla="*/ 1018848 h 2927466"/>
                  <a:gd name="connsiteX654" fmla="*/ 616032 w 3625039"/>
                  <a:gd name="connsiteY654" fmla="*/ 1018826 h 2927466"/>
                  <a:gd name="connsiteX655" fmla="*/ 615663 w 3625039"/>
                  <a:gd name="connsiteY655" fmla="*/ 1019899 h 2927466"/>
                  <a:gd name="connsiteX656" fmla="*/ 615523 w 3625039"/>
                  <a:gd name="connsiteY656" fmla="*/ 1018763 h 2927466"/>
                  <a:gd name="connsiteX657" fmla="*/ 541267 w 3625039"/>
                  <a:gd name="connsiteY657" fmla="*/ 1037850 h 2927466"/>
                  <a:gd name="connsiteX658" fmla="*/ 551759 w 3625039"/>
                  <a:gd name="connsiteY658" fmla="*/ 1028896 h 2927466"/>
                  <a:gd name="connsiteX659" fmla="*/ 533755 w 3625039"/>
                  <a:gd name="connsiteY659" fmla="*/ 1030335 h 2927466"/>
                  <a:gd name="connsiteX660" fmla="*/ 633170 w 3625039"/>
                  <a:gd name="connsiteY660" fmla="*/ 967262 h 2927466"/>
                  <a:gd name="connsiteX661" fmla="*/ 625441 w 3625039"/>
                  <a:gd name="connsiteY661" fmla="*/ 977688 h 2927466"/>
                  <a:gd name="connsiteX662" fmla="*/ 640695 w 3625039"/>
                  <a:gd name="connsiteY662" fmla="*/ 974787 h 2927466"/>
                  <a:gd name="connsiteX663" fmla="*/ 639001 w 3625039"/>
                  <a:gd name="connsiteY663" fmla="*/ 977078 h 2927466"/>
                  <a:gd name="connsiteX664" fmla="*/ 771196 w 3625039"/>
                  <a:gd name="connsiteY664" fmla="*/ 851319 h 2927466"/>
                  <a:gd name="connsiteX665" fmla="*/ 3288856 w 3625039"/>
                  <a:gd name="connsiteY665" fmla="*/ 793814 h 2927466"/>
                  <a:gd name="connsiteX666" fmla="*/ 3296860 w 3625039"/>
                  <a:gd name="connsiteY666" fmla="*/ 805531 h 2927466"/>
                  <a:gd name="connsiteX667" fmla="*/ 3289842 w 3625039"/>
                  <a:gd name="connsiteY667" fmla="*/ 794746 h 2927466"/>
                  <a:gd name="connsiteX668" fmla="*/ 3288856 w 3625039"/>
                  <a:gd name="connsiteY668" fmla="*/ 793814 h 2927466"/>
                  <a:gd name="connsiteX669" fmla="*/ 3279107 w 3625039"/>
                  <a:gd name="connsiteY669" fmla="*/ 784360 h 2927466"/>
                  <a:gd name="connsiteX670" fmla="*/ 3289387 w 3625039"/>
                  <a:gd name="connsiteY670" fmla="*/ 798074 h 2927466"/>
                  <a:gd name="connsiteX671" fmla="*/ 3282331 w 3625039"/>
                  <a:gd name="connsiteY671" fmla="*/ 787223 h 2927466"/>
                  <a:gd name="connsiteX672" fmla="*/ 3279107 w 3625039"/>
                  <a:gd name="connsiteY672" fmla="*/ 784360 h 2927466"/>
                  <a:gd name="connsiteX673" fmla="*/ 3272278 w 3625039"/>
                  <a:gd name="connsiteY673" fmla="*/ 774507 h 2927466"/>
                  <a:gd name="connsiteX674" fmla="*/ 3274554 w 3625039"/>
                  <a:gd name="connsiteY674" fmla="*/ 777769 h 2927466"/>
                  <a:gd name="connsiteX675" fmla="*/ 3272771 w 3625039"/>
                  <a:gd name="connsiteY675" fmla="*/ 774840 h 2927466"/>
                  <a:gd name="connsiteX676" fmla="*/ 3272278 w 3625039"/>
                  <a:gd name="connsiteY676" fmla="*/ 774507 h 2927466"/>
                  <a:gd name="connsiteX677" fmla="*/ 638749 w 3625039"/>
                  <a:gd name="connsiteY677" fmla="*/ 758063 h 2927466"/>
                  <a:gd name="connsiteX678" fmla="*/ 633954 w 3625039"/>
                  <a:gd name="connsiteY678" fmla="*/ 774293 h 2927466"/>
                  <a:gd name="connsiteX679" fmla="*/ 638749 w 3625039"/>
                  <a:gd name="connsiteY679" fmla="*/ 758063 h 2927466"/>
                  <a:gd name="connsiteX680" fmla="*/ 1232700 w 3625039"/>
                  <a:gd name="connsiteY680" fmla="*/ 736702 h 2927466"/>
                  <a:gd name="connsiteX681" fmla="*/ 1245597 w 3625039"/>
                  <a:gd name="connsiteY681" fmla="*/ 739583 h 2927466"/>
                  <a:gd name="connsiteX682" fmla="*/ 1249637 w 3625039"/>
                  <a:gd name="connsiteY682" fmla="*/ 746429 h 2927466"/>
                  <a:gd name="connsiteX683" fmla="*/ 1253172 w 3625039"/>
                  <a:gd name="connsiteY683" fmla="*/ 747131 h 2927466"/>
                  <a:gd name="connsiteX684" fmla="*/ 1261151 w 3625039"/>
                  <a:gd name="connsiteY684" fmla="*/ 810148 h 2927466"/>
                  <a:gd name="connsiteX685" fmla="*/ 1231357 w 3625039"/>
                  <a:gd name="connsiteY685" fmla="*/ 816818 h 2927466"/>
                  <a:gd name="connsiteX686" fmla="*/ 1230145 w 3625039"/>
                  <a:gd name="connsiteY686" fmla="*/ 816994 h 2927466"/>
                  <a:gd name="connsiteX687" fmla="*/ 1167526 w 3625039"/>
                  <a:gd name="connsiteY687" fmla="*/ 857630 h 2927466"/>
                  <a:gd name="connsiteX688" fmla="*/ 1297005 w 3625039"/>
                  <a:gd name="connsiteY688" fmla="*/ 854822 h 2927466"/>
                  <a:gd name="connsiteX689" fmla="*/ 1293269 w 3625039"/>
                  <a:gd name="connsiteY689" fmla="*/ 859825 h 2927466"/>
                  <a:gd name="connsiteX690" fmla="*/ 1304479 w 3625039"/>
                  <a:gd name="connsiteY690" fmla="*/ 862370 h 2927466"/>
                  <a:gd name="connsiteX691" fmla="*/ 1274483 w 3625039"/>
                  <a:gd name="connsiteY691" fmla="*/ 890807 h 2927466"/>
                  <a:gd name="connsiteX692" fmla="*/ 1292562 w 3625039"/>
                  <a:gd name="connsiteY692" fmla="*/ 892211 h 2927466"/>
                  <a:gd name="connsiteX693" fmla="*/ 1289532 w 3625039"/>
                  <a:gd name="connsiteY693" fmla="*/ 898881 h 2927466"/>
                  <a:gd name="connsiteX694" fmla="*/ 1300035 w 3625039"/>
                  <a:gd name="connsiteY694" fmla="*/ 899759 h 2927466"/>
                  <a:gd name="connsiteX695" fmla="*/ 1096423 w 3625039"/>
                  <a:gd name="connsiteY695" fmla="*/ 1067746 h 2927466"/>
                  <a:gd name="connsiteX696" fmla="*/ 1079152 w 3625039"/>
                  <a:gd name="connsiteY696" fmla="*/ 1058180 h 2927466"/>
                  <a:gd name="connsiteX697" fmla="*/ 1064104 w 3625039"/>
                  <a:gd name="connsiteY697" fmla="*/ 912134 h 2927466"/>
                  <a:gd name="connsiteX698" fmla="*/ 991890 w 3625039"/>
                  <a:gd name="connsiteY698" fmla="*/ 923895 h 2927466"/>
                  <a:gd name="connsiteX699" fmla="*/ 969468 w 3625039"/>
                  <a:gd name="connsiteY699" fmla="*/ 945661 h 2927466"/>
                  <a:gd name="connsiteX700" fmla="*/ 968963 w 3625039"/>
                  <a:gd name="connsiteY700" fmla="*/ 937411 h 2927466"/>
                  <a:gd name="connsiteX701" fmla="*/ 961994 w 3625039"/>
                  <a:gd name="connsiteY701" fmla="*/ 938113 h 2927466"/>
                  <a:gd name="connsiteX702" fmla="*/ 961691 w 3625039"/>
                  <a:gd name="connsiteY702" fmla="*/ 934603 h 2927466"/>
                  <a:gd name="connsiteX703" fmla="*/ 850896 w 3625039"/>
                  <a:gd name="connsiteY703" fmla="*/ 1031059 h 2927466"/>
                  <a:gd name="connsiteX704" fmla="*/ 890589 w 3625039"/>
                  <a:gd name="connsiteY704" fmla="*/ 1019386 h 2927466"/>
                  <a:gd name="connsiteX705" fmla="*/ 887256 w 3625039"/>
                  <a:gd name="connsiteY705" fmla="*/ 1029392 h 2927466"/>
                  <a:gd name="connsiteX706" fmla="*/ 898062 w 3625039"/>
                  <a:gd name="connsiteY706" fmla="*/ 1026934 h 2927466"/>
                  <a:gd name="connsiteX707" fmla="*/ 891397 w 3625039"/>
                  <a:gd name="connsiteY707" fmla="*/ 1047296 h 2927466"/>
                  <a:gd name="connsiteX708" fmla="*/ 919171 w 3625039"/>
                  <a:gd name="connsiteY708" fmla="*/ 1053352 h 2927466"/>
                  <a:gd name="connsiteX709" fmla="*/ 918969 w 3625039"/>
                  <a:gd name="connsiteY709" fmla="*/ 1059321 h 2927466"/>
                  <a:gd name="connsiteX710" fmla="*/ 926746 w 3625039"/>
                  <a:gd name="connsiteY710" fmla="*/ 1060813 h 2927466"/>
                  <a:gd name="connsiteX711" fmla="*/ 868571 w 3625039"/>
                  <a:gd name="connsiteY711" fmla="*/ 1162360 h 2927466"/>
                  <a:gd name="connsiteX712" fmla="*/ 869783 w 3625039"/>
                  <a:gd name="connsiteY712" fmla="*/ 1169732 h 2927466"/>
                  <a:gd name="connsiteX713" fmla="*/ 876045 w 3625039"/>
                  <a:gd name="connsiteY713" fmla="*/ 1169469 h 2927466"/>
                  <a:gd name="connsiteX714" fmla="*/ 851704 w 3625039"/>
                  <a:gd name="connsiteY714" fmla="*/ 1312618 h 2927466"/>
                  <a:gd name="connsiteX715" fmla="*/ 854734 w 3625039"/>
                  <a:gd name="connsiteY715" fmla="*/ 1313583 h 2927466"/>
                  <a:gd name="connsiteX716" fmla="*/ 853724 w 3625039"/>
                  <a:gd name="connsiteY716" fmla="*/ 1318235 h 2927466"/>
                  <a:gd name="connsiteX717" fmla="*/ 862208 w 3625039"/>
                  <a:gd name="connsiteY717" fmla="*/ 1321131 h 2927466"/>
                  <a:gd name="connsiteX718" fmla="*/ 862107 w 3625039"/>
                  <a:gd name="connsiteY718" fmla="*/ 1484028 h 2927466"/>
                  <a:gd name="connsiteX719" fmla="*/ 927352 w 3625039"/>
                  <a:gd name="connsiteY719" fmla="*/ 1461296 h 2927466"/>
                  <a:gd name="connsiteX720" fmla="*/ 933917 w 3625039"/>
                  <a:gd name="connsiteY720" fmla="*/ 1468932 h 2927466"/>
                  <a:gd name="connsiteX721" fmla="*/ 934927 w 3625039"/>
                  <a:gd name="connsiteY721" fmla="*/ 1468756 h 2927466"/>
                  <a:gd name="connsiteX722" fmla="*/ 944017 w 3625039"/>
                  <a:gd name="connsiteY722" fmla="*/ 1479376 h 2927466"/>
                  <a:gd name="connsiteX723" fmla="*/ 948057 w 3625039"/>
                  <a:gd name="connsiteY723" fmla="*/ 1483414 h 2927466"/>
                  <a:gd name="connsiteX724" fmla="*/ 1176010 w 3625039"/>
                  <a:gd name="connsiteY724" fmla="*/ 1337632 h 2927466"/>
                  <a:gd name="connsiteX725" fmla="*/ 1211864 w 3625039"/>
                  <a:gd name="connsiteY725" fmla="*/ 1370544 h 2927466"/>
                  <a:gd name="connsiteX726" fmla="*/ 1221762 w 3625039"/>
                  <a:gd name="connsiteY726" fmla="*/ 1380374 h 2927466"/>
                  <a:gd name="connsiteX727" fmla="*/ 1297813 w 3625039"/>
                  <a:gd name="connsiteY727" fmla="*/ 1367297 h 2927466"/>
                  <a:gd name="connsiteX728" fmla="*/ 1297409 w 3625039"/>
                  <a:gd name="connsiteY728" fmla="*/ 1366770 h 2927466"/>
                  <a:gd name="connsiteX729" fmla="*/ 1252970 w 3625039"/>
                  <a:gd name="connsiteY729" fmla="*/ 1197467 h 2927466"/>
                  <a:gd name="connsiteX730" fmla="*/ 1176313 w 3625039"/>
                  <a:gd name="connsiteY730" fmla="*/ 1189304 h 2927466"/>
                  <a:gd name="connsiteX731" fmla="*/ 1157729 w 3625039"/>
                  <a:gd name="connsiteY731" fmla="*/ 1138048 h 2927466"/>
                  <a:gd name="connsiteX732" fmla="*/ 1097938 w 3625039"/>
                  <a:gd name="connsiteY732" fmla="*/ 1105925 h 2927466"/>
                  <a:gd name="connsiteX733" fmla="*/ 1098241 w 3625039"/>
                  <a:gd name="connsiteY733" fmla="*/ 1105925 h 2927466"/>
                  <a:gd name="connsiteX734" fmla="*/ 1090363 w 3625039"/>
                  <a:gd name="connsiteY734" fmla="*/ 1098465 h 2927466"/>
                  <a:gd name="connsiteX735" fmla="*/ 1706452 w 3625039"/>
                  <a:gd name="connsiteY735" fmla="*/ 863335 h 2927466"/>
                  <a:gd name="connsiteX736" fmla="*/ 1709987 w 3625039"/>
                  <a:gd name="connsiteY736" fmla="*/ 868514 h 2927466"/>
                  <a:gd name="connsiteX737" fmla="*/ 1713926 w 3625039"/>
                  <a:gd name="connsiteY737" fmla="*/ 870883 h 2927466"/>
                  <a:gd name="connsiteX738" fmla="*/ 1703018 w 3625039"/>
                  <a:gd name="connsiteY738" fmla="*/ 979189 h 2927466"/>
                  <a:gd name="connsiteX739" fmla="*/ 1706553 w 3625039"/>
                  <a:gd name="connsiteY739" fmla="*/ 975502 h 2927466"/>
                  <a:gd name="connsiteX740" fmla="*/ 1650701 w 3625039"/>
                  <a:gd name="connsiteY740" fmla="*/ 1098114 h 2927466"/>
                  <a:gd name="connsiteX741" fmla="*/ 1658074 w 3625039"/>
                  <a:gd name="connsiteY741" fmla="*/ 1101361 h 2927466"/>
                  <a:gd name="connsiteX742" fmla="*/ 1657569 w 3625039"/>
                  <a:gd name="connsiteY742" fmla="*/ 1105399 h 2927466"/>
                  <a:gd name="connsiteX743" fmla="*/ 1665548 w 3625039"/>
                  <a:gd name="connsiteY743" fmla="*/ 1108909 h 2927466"/>
                  <a:gd name="connsiteX744" fmla="*/ 1660801 w 3625039"/>
                  <a:gd name="connsiteY744" fmla="*/ 1127077 h 2927466"/>
                  <a:gd name="connsiteX745" fmla="*/ 1671507 w 3625039"/>
                  <a:gd name="connsiteY745" fmla="*/ 1122513 h 2927466"/>
                  <a:gd name="connsiteX746" fmla="*/ 1674941 w 3625039"/>
                  <a:gd name="connsiteY746" fmla="*/ 1131817 h 2927466"/>
                  <a:gd name="connsiteX747" fmla="*/ 1679082 w 3625039"/>
                  <a:gd name="connsiteY747" fmla="*/ 1129974 h 2927466"/>
                  <a:gd name="connsiteX748" fmla="*/ 1682516 w 3625039"/>
                  <a:gd name="connsiteY748" fmla="*/ 1139365 h 2927466"/>
                  <a:gd name="connsiteX749" fmla="*/ 1768263 w 3625039"/>
                  <a:gd name="connsiteY749" fmla="*/ 1049754 h 2927466"/>
                  <a:gd name="connsiteX750" fmla="*/ 1803613 w 3625039"/>
                  <a:gd name="connsiteY750" fmla="*/ 1058882 h 2927466"/>
                  <a:gd name="connsiteX751" fmla="*/ 1802502 w 3625039"/>
                  <a:gd name="connsiteY751" fmla="*/ 1062480 h 2927466"/>
                  <a:gd name="connsiteX752" fmla="*/ 1811086 w 3625039"/>
                  <a:gd name="connsiteY752" fmla="*/ 1066430 h 2927466"/>
                  <a:gd name="connsiteX753" fmla="*/ 1731904 w 3625039"/>
                  <a:gd name="connsiteY753" fmla="*/ 1222919 h 2927466"/>
                  <a:gd name="connsiteX754" fmla="*/ 1730793 w 3625039"/>
                  <a:gd name="connsiteY754" fmla="*/ 1206507 h 2927466"/>
                  <a:gd name="connsiteX755" fmla="*/ 1724329 w 3625039"/>
                  <a:gd name="connsiteY755" fmla="*/ 1215371 h 2927466"/>
                  <a:gd name="connsiteX756" fmla="*/ 1724430 w 3625039"/>
                  <a:gd name="connsiteY756" fmla="*/ 1186145 h 2927466"/>
                  <a:gd name="connsiteX757" fmla="*/ 1654640 w 3625039"/>
                  <a:gd name="connsiteY757" fmla="*/ 1505356 h 2927466"/>
                  <a:gd name="connsiteX758" fmla="*/ 1664639 w 3625039"/>
                  <a:gd name="connsiteY758" fmla="*/ 1507901 h 2927466"/>
                  <a:gd name="connsiteX759" fmla="*/ 1663225 w 3625039"/>
                  <a:gd name="connsiteY759" fmla="*/ 1513079 h 2927466"/>
                  <a:gd name="connsiteX760" fmla="*/ 1672113 w 3625039"/>
                  <a:gd name="connsiteY760" fmla="*/ 1515361 h 2927466"/>
                  <a:gd name="connsiteX761" fmla="*/ 1651105 w 3625039"/>
                  <a:gd name="connsiteY761" fmla="*/ 1541691 h 2927466"/>
                  <a:gd name="connsiteX762" fmla="*/ 1643631 w 3625039"/>
                  <a:gd name="connsiteY762" fmla="*/ 1534143 h 2927466"/>
                  <a:gd name="connsiteX763" fmla="*/ 1635350 w 3625039"/>
                  <a:gd name="connsiteY763" fmla="*/ 1525805 h 2927466"/>
                  <a:gd name="connsiteX764" fmla="*/ 1634946 w 3625039"/>
                  <a:gd name="connsiteY764" fmla="*/ 1560298 h 2927466"/>
                  <a:gd name="connsiteX765" fmla="*/ 1697766 w 3625039"/>
                  <a:gd name="connsiteY765" fmla="*/ 1566617 h 2927466"/>
                  <a:gd name="connsiteX766" fmla="*/ 1698069 w 3625039"/>
                  <a:gd name="connsiteY766" fmla="*/ 1573902 h 2927466"/>
                  <a:gd name="connsiteX767" fmla="*/ 1705240 w 3625039"/>
                  <a:gd name="connsiteY767" fmla="*/ 1574165 h 2927466"/>
                  <a:gd name="connsiteX768" fmla="*/ 1762506 w 3625039"/>
                  <a:gd name="connsiteY768" fmla="*/ 1884160 h 2927466"/>
                  <a:gd name="connsiteX769" fmla="*/ 1827347 w 3625039"/>
                  <a:gd name="connsiteY769" fmla="*/ 1884248 h 2927466"/>
                  <a:gd name="connsiteX770" fmla="*/ 1823610 w 3625039"/>
                  <a:gd name="connsiteY770" fmla="*/ 1891357 h 2927466"/>
                  <a:gd name="connsiteX771" fmla="*/ 1834821 w 3625039"/>
                  <a:gd name="connsiteY771" fmla="*/ 1891709 h 2927466"/>
                  <a:gd name="connsiteX772" fmla="*/ 1780181 w 3625039"/>
                  <a:gd name="connsiteY772" fmla="*/ 1916898 h 2927466"/>
                  <a:gd name="connsiteX773" fmla="*/ 1761496 w 3625039"/>
                  <a:gd name="connsiteY773" fmla="*/ 1891270 h 2927466"/>
                  <a:gd name="connsiteX774" fmla="*/ 1740691 w 3625039"/>
                  <a:gd name="connsiteY774" fmla="*/ 1888286 h 2927466"/>
                  <a:gd name="connsiteX775" fmla="*/ 1739580 w 3625039"/>
                  <a:gd name="connsiteY775" fmla="*/ 1881703 h 2927466"/>
                  <a:gd name="connsiteX776" fmla="*/ 1733217 w 3625039"/>
                  <a:gd name="connsiteY776" fmla="*/ 1880825 h 2927466"/>
                  <a:gd name="connsiteX777" fmla="*/ 1731702 w 3625039"/>
                  <a:gd name="connsiteY777" fmla="*/ 1871610 h 2927466"/>
                  <a:gd name="connsiteX778" fmla="*/ 1448301 w 3625039"/>
                  <a:gd name="connsiteY778" fmla="*/ 2206882 h 2927466"/>
                  <a:gd name="connsiteX779" fmla="*/ 1524050 w 3625039"/>
                  <a:gd name="connsiteY779" fmla="*/ 2299477 h 2927466"/>
                  <a:gd name="connsiteX780" fmla="*/ 1781595 w 3625039"/>
                  <a:gd name="connsiteY780" fmla="*/ 2098226 h 2927466"/>
                  <a:gd name="connsiteX781" fmla="*/ 1782807 w 3625039"/>
                  <a:gd name="connsiteY781" fmla="*/ 2108846 h 2927466"/>
                  <a:gd name="connsiteX782" fmla="*/ 1789170 w 3625039"/>
                  <a:gd name="connsiteY782" fmla="*/ 2105774 h 2927466"/>
                  <a:gd name="connsiteX783" fmla="*/ 1841386 w 3625039"/>
                  <a:gd name="connsiteY783" fmla="*/ 2232071 h 2927466"/>
                  <a:gd name="connsiteX784" fmla="*/ 1994398 w 3625039"/>
                  <a:gd name="connsiteY784" fmla="*/ 2161769 h 2927466"/>
                  <a:gd name="connsiteX785" fmla="*/ 2006215 w 3625039"/>
                  <a:gd name="connsiteY785" fmla="*/ 2175461 h 2927466"/>
                  <a:gd name="connsiteX786" fmla="*/ 2012275 w 3625039"/>
                  <a:gd name="connsiteY786" fmla="*/ 2178533 h 2927466"/>
                  <a:gd name="connsiteX787" fmla="*/ 2026516 w 3625039"/>
                  <a:gd name="connsiteY787" fmla="*/ 2201967 h 2927466"/>
                  <a:gd name="connsiteX788" fmla="*/ 2073783 w 3625039"/>
                  <a:gd name="connsiteY788" fmla="*/ 2212850 h 2927466"/>
                  <a:gd name="connsiteX789" fmla="*/ 2070753 w 3625039"/>
                  <a:gd name="connsiteY789" fmla="*/ 2217677 h 2927466"/>
                  <a:gd name="connsiteX790" fmla="*/ 2075803 w 3625039"/>
                  <a:gd name="connsiteY790" fmla="*/ 2218906 h 2927466"/>
                  <a:gd name="connsiteX791" fmla="*/ 2145290 w 3625039"/>
                  <a:gd name="connsiteY791" fmla="*/ 2144304 h 2927466"/>
                  <a:gd name="connsiteX792" fmla="*/ 2144886 w 3625039"/>
                  <a:gd name="connsiteY792" fmla="*/ 2158171 h 2927466"/>
                  <a:gd name="connsiteX793" fmla="*/ 2152763 w 3625039"/>
                  <a:gd name="connsiteY793" fmla="*/ 2151852 h 2927466"/>
                  <a:gd name="connsiteX794" fmla="*/ 2152864 w 3625039"/>
                  <a:gd name="connsiteY794" fmla="*/ 2172302 h 2927466"/>
                  <a:gd name="connsiteX795" fmla="*/ 2164277 w 3625039"/>
                  <a:gd name="connsiteY795" fmla="*/ 2174408 h 2927466"/>
                  <a:gd name="connsiteX796" fmla="*/ 2156702 w 3625039"/>
                  <a:gd name="connsiteY796" fmla="*/ 2181342 h 2927466"/>
                  <a:gd name="connsiteX797" fmla="*/ 2171751 w 3625039"/>
                  <a:gd name="connsiteY797" fmla="*/ 2181956 h 2927466"/>
                  <a:gd name="connsiteX798" fmla="*/ 2080550 w 3625039"/>
                  <a:gd name="connsiteY798" fmla="*/ 2247957 h 2927466"/>
                  <a:gd name="connsiteX799" fmla="*/ 2079338 w 3625039"/>
                  <a:gd name="connsiteY799" fmla="*/ 2237337 h 2927466"/>
                  <a:gd name="connsiteX800" fmla="*/ 2079439 w 3625039"/>
                  <a:gd name="connsiteY800" fmla="*/ 2236898 h 2927466"/>
                  <a:gd name="connsiteX801" fmla="*/ 2072975 w 3625039"/>
                  <a:gd name="connsiteY801" fmla="*/ 2240409 h 2927466"/>
                  <a:gd name="connsiteX802" fmla="*/ 2072268 w 3625039"/>
                  <a:gd name="connsiteY802" fmla="*/ 2234353 h 2927466"/>
                  <a:gd name="connsiteX803" fmla="*/ 2008740 w 3625039"/>
                  <a:gd name="connsiteY803" fmla="*/ 2259367 h 2927466"/>
                  <a:gd name="connsiteX804" fmla="*/ 2009346 w 3625039"/>
                  <a:gd name="connsiteY804" fmla="*/ 2251292 h 2927466"/>
                  <a:gd name="connsiteX805" fmla="*/ 2001165 w 3625039"/>
                  <a:gd name="connsiteY805" fmla="*/ 2251819 h 2927466"/>
                  <a:gd name="connsiteX806" fmla="*/ 2004094 w 3625039"/>
                  <a:gd name="connsiteY806" fmla="*/ 2227946 h 2927466"/>
                  <a:gd name="connsiteX807" fmla="*/ 1419516 w 3625039"/>
                  <a:gd name="connsiteY807" fmla="*/ 2486509 h 2927466"/>
                  <a:gd name="connsiteX808" fmla="*/ 1058448 w 3625039"/>
                  <a:gd name="connsiteY808" fmla="*/ 2459302 h 2927466"/>
                  <a:gd name="connsiteX809" fmla="*/ 1055216 w 3625039"/>
                  <a:gd name="connsiteY809" fmla="*/ 2467815 h 2927466"/>
                  <a:gd name="connsiteX810" fmla="*/ 1313266 w 3625039"/>
                  <a:gd name="connsiteY810" fmla="*/ 2518984 h 2927466"/>
                  <a:gd name="connsiteX811" fmla="*/ 1300439 w 3625039"/>
                  <a:gd name="connsiteY811" fmla="*/ 2524074 h 2927466"/>
                  <a:gd name="connsiteX812" fmla="*/ 1320841 w 3625039"/>
                  <a:gd name="connsiteY812" fmla="*/ 2526444 h 2927466"/>
                  <a:gd name="connsiteX813" fmla="*/ 1230246 w 3625039"/>
                  <a:gd name="connsiteY813" fmla="*/ 2544348 h 2927466"/>
                  <a:gd name="connsiteX814" fmla="*/ 1227519 w 3625039"/>
                  <a:gd name="connsiteY814" fmla="*/ 2537941 h 2927466"/>
                  <a:gd name="connsiteX815" fmla="*/ 1222671 w 3625039"/>
                  <a:gd name="connsiteY815" fmla="*/ 2536800 h 2927466"/>
                  <a:gd name="connsiteX816" fmla="*/ 1216712 w 3625039"/>
                  <a:gd name="connsiteY816" fmla="*/ 2523372 h 2927466"/>
                  <a:gd name="connsiteX817" fmla="*/ 662030 w 3625039"/>
                  <a:gd name="connsiteY817" fmla="*/ 2377327 h 2927466"/>
                  <a:gd name="connsiteX818" fmla="*/ 599815 w 3625039"/>
                  <a:gd name="connsiteY818" fmla="*/ 2257963 h 2927466"/>
                  <a:gd name="connsiteX819" fmla="*/ 597795 w 3625039"/>
                  <a:gd name="connsiteY819" fmla="*/ 2250239 h 2927466"/>
                  <a:gd name="connsiteX820" fmla="*/ 577696 w 3625039"/>
                  <a:gd name="connsiteY820" fmla="*/ 2255681 h 2927466"/>
                  <a:gd name="connsiteX821" fmla="*/ 599815 w 3625039"/>
                  <a:gd name="connsiteY821" fmla="*/ 2257963 h 2927466"/>
                  <a:gd name="connsiteX822" fmla="*/ 576888 w 3625039"/>
                  <a:gd name="connsiteY822" fmla="*/ 2255768 h 2927466"/>
                  <a:gd name="connsiteX823" fmla="*/ 510633 w 3625039"/>
                  <a:gd name="connsiteY823" fmla="*/ 2249625 h 2927466"/>
                  <a:gd name="connsiteX824" fmla="*/ 510431 w 3625039"/>
                  <a:gd name="connsiteY824" fmla="*/ 2248308 h 2927466"/>
                  <a:gd name="connsiteX825" fmla="*/ 503159 w 3625039"/>
                  <a:gd name="connsiteY825" fmla="*/ 2242077 h 2927466"/>
                  <a:gd name="connsiteX826" fmla="*/ 502351 w 3625039"/>
                  <a:gd name="connsiteY826" fmla="*/ 2237250 h 2927466"/>
                  <a:gd name="connsiteX827" fmla="*/ 501240 w 3625039"/>
                  <a:gd name="connsiteY827" fmla="*/ 2237776 h 2927466"/>
                  <a:gd name="connsiteX828" fmla="*/ 543154 w 3625039"/>
                  <a:gd name="connsiteY828" fmla="*/ 2215044 h 2927466"/>
                  <a:gd name="connsiteX829" fmla="*/ 549416 w 3625039"/>
                  <a:gd name="connsiteY829" fmla="*/ 2208374 h 2927466"/>
                  <a:gd name="connsiteX830" fmla="*/ 530126 w 3625039"/>
                  <a:gd name="connsiteY830" fmla="*/ 2213377 h 2927466"/>
                  <a:gd name="connsiteX831" fmla="*/ 540225 w 3625039"/>
                  <a:gd name="connsiteY831" fmla="*/ 2202669 h 2927466"/>
                  <a:gd name="connsiteX832" fmla="*/ 406302 w 3625039"/>
                  <a:gd name="connsiteY832" fmla="*/ 2173794 h 2927466"/>
                  <a:gd name="connsiteX833" fmla="*/ 387112 w 3625039"/>
                  <a:gd name="connsiteY833" fmla="*/ 2149570 h 2927466"/>
                  <a:gd name="connsiteX834" fmla="*/ 340451 w 3625039"/>
                  <a:gd name="connsiteY834" fmla="*/ 2153519 h 2927466"/>
                  <a:gd name="connsiteX835" fmla="*/ 379739 w 3625039"/>
                  <a:gd name="connsiteY835" fmla="*/ 2176602 h 2927466"/>
                  <a:gd name="connsiteX836" fmla="*/ 397919 w 3625039"/>
                  <a:gd name="connsiteY836" fmla="*/ 2221627 h 2927466"/>
                  <a:gd name="connsiteX837" fmla="*/ 397212 w 3625039"/>
                  <a:gd name="connsiteY837" fmla="*/ 2221715 h 2927466"/>
                  <a:gd name="connsiteX838" fmla="*/ 384587 w 3625039"/>
                  <a:gd name="connsiteY838" fmla="*/ 2211709 h 2927466"/>
                  <a:gd name="connsiteX839" fmla="*/ 350753 w 3625039"/>
                  <a:gd name="connsiteY839" fmla="*/ 2164227 h 2927466"/>
                  <a:gd name="connsiteX840" fmla="*/ 345198 w 3625039"/>
                  <a:gd name="connsiteY840" fmla="*/ 2160365 h 2927466"/>
                  <a:gd name="connsiteX841" fmla="*/ 347925 w 3625039"/>
                  <a:gd name="connsiteY841" fmla="*/ 2161067 h 2927466"/>
                  <a:gd name="connsiteX842" fmla="*/ 338936 w 3625039"/>
                  <a:gd name="connsiteY842" fmla="*/ 2153695 h 2927466"/>
                  <a:gd name="connsiteX843" fmla="*/ 336815 w 3625039"/>
                  <a:gd name="connsiteY843" fmla="*/ 2153870 h 2927466"/>
                  <a:gd name="connsiteX844" fmla="*/ 346309 w 3625039"/>
                  <a:gd name="connsiteY844" fmla="*/ 2173355 h 2927466"/>
                  <a:gd name="connsiteX845" fmla="*/ 315000 w 3625039"/>
                  <a:gd name="connsiteY845" fmla="*/ 2155889 h 2927466"/>
                  <a:gd name="connsiteX846" fmla="*/ 166735 w 3625039"/>
                  <a:gd name="connsiteY846" fmla="*/ 2161418 h 2927466"/>
                  <a:gd name="connsiteX847" fmla="*/ 157746 w 3625039"/>
                  <a:gd name="connsiteY847" fmla="*/ 2237250 h 2927466"/>
                  <a:gd name="connsiteX848" fmla="*/ 146232 w 3625039"/>
                  <a:gd name="connsiteY848" fmla="*/ 2235143 h 2927466"/>
                  <a:gd name="connsiteX849" fmla="*/ 145727 w 3625039"/>
                  <a:gd name="connsiteY849" fmla="*/ 2228912 h 2927466"/>
                  <a:gd name="connsiteX850" fmla="*/ 139365 w 3625039"/>
                  <a:gd name="connsiteY850" fmla="*/ 2227771 h 2927466"/>
                  <a:gd name="connsiteX851" fmla="*/ 133405 w 3625039"/>
                  <a:gd name="connsiteY851" fmla="*/ 2450876 h 2927466"/>
                  <a:gd name="connsiteX852" fmla="*/ 132900 w 3625039"/>
                  <a:gd name="connsiteY852" fmla="*/ 2420947 h 2927466"/>
                  <a:gd name="connsiteX853" fmla="*/ 125831 w 3625039"/>
                  <a:gd name="connsiteY853" fmla="*/ 2443328 h 2927466"/>
                  <a:gd name="connsiteX854" fmla="*/ 120780 w 3625039"/>
                  <a:gd name="connsiteY854" fmla="*/ 2313607 h 2927466"/>
                  <a:gd name="connsiteX855" fmla="*/ 116943 w 3625039"/>
                  <a:gd name="connsiteY855" fmla="*/ 2311940 h 2927466"/>
                  <a:gd name="connsiteX856" fmla="*/ 115024 w 3625039"/>
                  <a:gd name="connsiteY856" fmla="*/ 2324754 h 2927466"/>
                  <a:gd name="connsiteX857" fmla="*/ 103914 w 3625039"/>
                  <a:gd name="connsiteY857" fmla="*/ 2329844 h 2927466"/>
                  <a:gd name="connsiteX858" fmla="*/ 100076 w 3625039"/>
                  <a:gd name="connsiteY858" fmla="*/ 2320629 h 2927466"/>
                  <a:gd name="connsiteX859" fmla="*/ 96339 w 3625039"/>
                  <a:gd name="connsiteY859" fmla="*/ 2322296 h 2927466"/>
                  <a:gd name="connsiteX860" fmla="*/ 45234 w 3625039"/>
                  <a:gd name="connsiteY860" fmla="*/ 2131139 h 2927466"/>
                  <a:gd name="connsiteX861" fmla="*/ 43113 w 3625039"/>
                  <a:gd name="connsiteY861" fmla="*/ 2140530 h 2927466"/>
                  <a:gd name="connsiteX862" fmla="*/ 30690 w 3625039"/>
                  <a:gd name="connsiteY862" fmla="*/ 2144655 h 2927466"/>
                  <a:gd name="connsiteX863" fmla="*/ 28468 w 3625039"/>
                  <a:gd name="connsiteY863" fmla="*/ 2135351 h 2927466"/>
                  <a:gd name="connsiteX864" fmla="*/ 23217 w 3625039"/>
                  <a:gd name="connsiteY864" fmla="*/ 2137107 h 2927466"/>
                  <a:gd name="connsiteX865" fmla="*/ 26246 w 3625039"/>
                  <a:gd name="connsiteY865" fmla="*/ 1833870 h 2927466"/>
                  <a:gd name="connsiteX866" fmla="*/ 61393 w 3625039"/>
                  <a:gd name="connsiteY866" fmla="*/ 1835976 h 2927466"/>
                  <a:gd name="connsiteX867" fmla="*/ 235717 w 3625039"/>
                  <a:gd name="connsiteY867" fmla="*/ 1678960 h 2927466"/>
                  <a:gd name="connsiteX868" fmla="*/ 250563 w 3625039"/>
                  <a:gd name="connsiteY868" fmla="*/ 1626387 h 2927466"/>
                  <a:gd name="connsiteX869" fmla="*/ 278540 w 3625039"/>
                  <a:gd name="connsiteY869" fmla="*/ 1641220 h 2927466"/>
                  <a:gd name="connsiteX870" fmla="*/ 292377 w 3625039"/>
                  <a:gd name="connsiteY870" fmla="*/ 1607341 h 2927466"/>
                  <a:gd name="connsiteX871" fmla="*/ 301365 w 3625039"/>
                  <a:gd name="connsiteY871" fmla="*/ 1615767 h 2927466"/>
                  <a:gd name="connsiteX872" fmla="*/ 422663 w 3625039"/>
                  <a:gd name="connsiteY872" fmla="*/ 1528702 h 2927466"/>
                  <a:gd name="connsiteX873" fmla="*/ 422663 w 3625039"/>
                  <a:gd name="connsiteY873" fmla="*/ 1541604 h 2927466"/>
                  <a:gd name="connsiteX874" fmla="*/ 430238 w 3625039"/>
                  <a:gd name="connsiteY874" fmla="*/ 1536162 h 2927466"/>
                  <a:gd name="connsiteX875" fmla="*/ 427713 w 3625039"/>
                  <a:gd name="connsiteY875" fmla="*/ 1559420 h 2927466"/>
                  <a:gd name="connsiteX876" fmla="*/ 428622 w 3625039"/>
                  <a:gd name="connsiteY876" fmla="*/ 1560123 h 2927466"/>
                  <a:gd name="connsiteX877" fmla="*/ 521339 w 3625039"/>
                  <a:gd name="connsiteY877" fmla="*/ 1446200 h 2927466"/>
                  <a:gd name="connsiteX878" fmla="*/ 505785 w 3625039"/>
                  <a:gd name="connsiteY878" fmla="*/ 1456996 h 2927466"/>
                  <a:gd name="connsiteX879" fmla="*/ 523662 w 3625039"/>
                  <a:gd name="connsiteY879" fmla="*/ 1427242 h 2927466"/>
                  <a:gd name="connsiteX880" fmla="*/ 499422 w 3625039"/>
                  <a:gd name="connsiteY880" fmla="*/ 1448745 h 2927466"/>
                  <a:gd name="connsiteX881" fmla="*/ 440338 w 3625039"/>
                  <a:gd name="connsiteY881" fmla="*/ 1521066 h 2927466"/>
                  <a:gd name="connsiteX882" fmla="*/ 434278 w 3625039"/>
                  <a:gd name="connsiteY882" fmla="*/ 1512816 h 2927466"/>
                  <a:gd name="connsiteX883" fmla="*/ 432864 w 3625039"/>
                  <a:gd name="connsiteY883" fmla="*/ 1513518 h 2927466"/>
                  <a:gd name="connsiteX884" fmla="*/ 428218 w 3625039"/>
                  <a:gd name="connsiteY884" fmla="*/ 1507199 h 2927466"/>
                  <a:gd name="connsiteX885" fmla="*/ 390546 w 3625039"/>
                  <a:gd name="connsiteY885" fmla="*/ 1535284 h 2927466"/>
                  <a:gd name="connsiteX886" fmla="*/ 410948 w 3625039"/>
                  <a:gd name="connsiteY886" fmla="*/ 1498246 h 2927466"/>
                  <a:gd name="connsiteX887" fmla="*/ 383072 w 3625039"/>
                  <a:gd name="connsiteY887" fmla="*/ 1527736 h 2927466"/>
                  <a:gd name="connsiteX888" fmla="*/ 417311 w 3625039"/>
                  <a:gd name="connsiteY888" fmla="*/ 1465509 h 2927466"/>
                  <a:gd name="connsiteX889" fmla="*/ 355803 w 3625039"/>
                  <a:gd name="connsiteY889" fmla="*/ 1506409 h 2927466"/>
                  <a:gd name="connsiteX890" fmla="*/ 374487 w 3625039"/>
                  <a:gd name="connsiteY890" fmla="*/ 1482624 h 2927466"/>
                  <a:gd name="connsiteX891" fmla="*/ 348329 w 3625039"/>
                  <a:gd name="connsiteY891" fmla="*/ 1498861 h 2927466"/>
                  <a:gd name="connsiteX892" fmla="*/ 353076 w 3625039"/>
                  <a:gd name="connsiteY892" fmla="*/ 1493156 h 2927466"/>
                  <a:gd name="connsiteX893" fmla="*/ 340653 w 3625039"/>
                  <a:gd name="connsiteY893" fmla="*/ 1495350 h 2927466"/>
                  <a:gd name="connsiteX894" fmla="*/ 339037 w 3625039"/>
                  <a:gd name="connsiteY894" fmla="*/ 1487539 h 2927466"/>
                  <a:gd name="connsiteX895" fmla="*/ 337118 w 3625039"/>
                  <a:gd name="connsiteY895" fmla="*/ 1487626 h 2927466"/>
                  <a:gd name="connsiteX896" fmla="*/ 298639 w 3625039"/>
                  <a:gd name="connsiteY896" fmla="*/ 1568022 h 2927466"/>
                  <a:gd name="connsiteX897" fmla="*/ 291669 w 3625039"/>
                  <a:gd name="connsiteY897" fmla="*/ 1559859 h 2927466"/>
                  <a:gd name="connsiteX898" fmla="*/ 291064 w 3625039"/>
                  <a:gd name="connsiteY898" fmla="*/ 1560561 h 2927466"/>
                  <a:gd name="connsiteX899" fmla="*/ 287933 w 3625039"/>
                  <a:gd name="connsiteY899" fmla="*/ 1557665 h 2927466"/>
                  <a:gd name="connsiteX900" fmla="*/ 286922 w 3625039"/>
                  <a:gd name="connsiteY900" fmla="*/ 1557928 h 2927466"/>
                  <a:gd name="connsiteX901" fmla="*/ 287427 w 3625039"/>
                  <a:gd name="connsiteY901" fmla="*/ 1556875 h 2927466"/>
                  <a:gd name="connsiteX902" fmla="*/ 282176 w 3625039"/>
                  <a:gd name="connsiteY902" fmla="*/ 1549590 h 2927466"/>
                  <a:gd name="connsiteX903" fmla="*/ 279449 w 3625039"/>
                  <a:gd name="connsiteY903" fmla="*/ 1550380 h 2927466"/>
                  <a:gd name="connsiteX904" fmla="*/ 279515 w 3625039"/>
                  <a:gd name="connsiteY904" fmla="*/ 1549790 h 2927466"/>
                  <a:gd name="connsiteX905" fmla="*/ 267350 w 3625039"/>
                  <a:gd name="connsiteY905" fmla="*/ 1555369 h 2927466"/>
                  <a:gd name="connsiteX906" fmla="*/ 276191 w 3625039"/>
                  <a:gd name="connsiteY906" fmla="*/ 1551285 h 2927466"/>
                  <a:gd name="connsiteX907" fmla="*/ 279515 w 3625039"/>
                  <a:gd name="connsiteY907" fmla="*/ 1549784 h 2927466"/>
                  <a:gd name="connsiteX908" fmla="*/ 280296 w 3625039"/>
                  <a:gd name="connsiteY908" fmla="*/ 1542749 h 2927466"/>
                  <a:gd name="connsiteX909" fmla="*/ 359136 w 3625039"/>
                  <a:gd name="connsiteY909" fmla="*/ 1379233 h 2927466"/>
                  <a:gd name="connsiteX910" fmla="*/ 355399 w 3625039"/>
                  <a:gd name="connsiteY910" fmla="*/ 1389766 h 2927466"/>
                  <a:gd name="connsiteX911" fmla="*/ 364993 w 3625039"/>
                  <a:gd name="connsiteY911" fmla="*/ 1387220 h 2927466"/>
                  <a:gd name="connsiteX912" fmla="*/ 373275 w 3625039"/>
                  <a:gd name="connsiteY912" fmla="*/ 1378970 h 2927466"/>
                  <a:gd name="connsiteX913" fmla="*/ 373275 w 3625039"/>
                  <a:gd name="connsiteY913" fmla="*/ 1393715 h 2927466"/>
                  <a:gd name="connsiteX914" fmla="*/ 380749 w 3625039"/>
                  <a:gd name="connsiteY914" fmla="*/ 1386518 h 2927466"/>
                  <a:gd name="connsiteX915" fmla="*/ 382163 w 3625039"/>
                  <a:gd name="connsiteY915" fmla="*/ 1388888 h 2927466"/>
                  <a:gd name="connsiteX916" fmla="*/ 425188 w 3625039"/>
                  <a:gd name="connsiteY916" fmla="*/ 1348076 h 2927466"/>
                  <a:gd name="connsiteX917" fmla="*/ 420240 w 3625039"/>
                  <a:gd name="connsiteY917" fmla="*/ 1336666 h 2927466"/>
                  <a:gd name="connsiteX918" fmla="*/ 464174 w 3625039"/>
                  <a:gd name="connsiteY918" fmla="*/ 1339124 h 2927466"/>
                  <a:gd name="connsiteX919" fmla="*/ 461851 w 3625039"/>
                  <a:gd name="connsiteY919" fmla="*/ 1335964 h 2927466"/>
                  <a:gd name="connsiteX920" fmla="*/ 438419 w 3625039"/>
                  <a:gd name="connsiteY920" fmla="*/ 1299979 h 2927466"/>
                  <a:gd name="connsiteX921" fmla="*/ 469527 w 3625039"/>
                  <a:gd name="connsiteY921" fmla="*/ 1286463 h 2927466"/>
                  <a:gd name="connsiteX922" fmla="*/ 463164 w 3625039"/>
                  <a:gd name="connsiteY922" fmla="*/ 1286024 h 2927466"/>
                  <a:gd name="connsiteX923" fmla="*/ 481444 w 3625039"/>
                  <a:gd name="connsiteY923" fmla="*/ 1286463 h 2927466"/>
                  <a:gd name="connsiteX924" fmla="*/ 499725 w 3625039"/>
                  <a:gd name="connsiteY924" fmla="*/ 1304192 h 2927466"/>
                  <a:gd name="connsiteX925" fmla="*/ 514471 w 3625039"/>
                  <a:gd name="connsiteY925" fmla="*/ 1328328 h 2927466"/>
                  <a:gd name="connsiteX926" fmla="*/ 582645 w 3625039"/>
                  <a:gd name="connsiteY926" fmla="*/ 1298663 h 2927466"/>
                  <a:gd name="connsiteX927" fmla="*/ 567798 w 3625039"/>
                  <a:gd name="connsiteY927" fmla="*/ 1318323 h 2927466"/>
                  <a:gd name="connsiteX928" fmla="*/ 590220 w 3625039"/>
                  <a:gd name="connsiteY928" fmla="*/ 1306211 h 2927466"/>
                  <a:gd name="connsiteX929" fmla="*/ 564364 w 3625039"/>
                  <a:gd name="connsiteY929" fmla="*/ 1345531 h 2927466"/>
                  <a:gd name="connsiteX930" fmla="*/ 575474 w 3625039"/>
                  <a:gd name="connsiteY930" fmla="*/ 1334911 h 2927466"/>
                  <a:gd name="connsiteX931" fmla="*/ 568101 w 3625039"/>
                  <a:gd name="connsiteY931" fmla="*/ 1356677 h 2927466"/>
                  <a:gd name="connsiteX932" fmla="*/ 582948 w 3625039"/>
                  <a:gd name="connsiteY932" fmla="*/ 1342459 h 2927466"/>
                  <a:gd name="connsiteX933" fmla="*/ 581029 w 3625039"/>
                  <a:gd name="connsiteY933" fmla="*/ 1348339 h 2927466"/>
                  <a:gd name="connsiteX934" fmla="*/ 631698 w 3625039"/>
                  <a:gd name="connsiteY934" fmla="*/ 1315288 h 2927466"/>
                  <a:gd name="connsiteX935" fmla="*/ 636366 w 3625039"/>
                  <a:gd name="connsiteY935" fmla="*/ 1303033 h 2927466"/>
                  <a:gd name="connsiteX936" fmla="*/ 622287 w 3625039"/>
                  <a:gd name="connsiteY936" fmla="*/ 1312722 h 2927466"/>
                  <a:gd name="connsiteX937" fmla="*/ 631638 w 3625039"/>
                  <a:gd name="connsiteY937" fmla="*/ 1264826 h 2927466"/>
                  <a:gd name="connsiteX938" fmla="*/ 631638 w 3625039"/>
                  <a:gd name="connsiteY938" fmla="*/ 1264211 h 2927466"/>
                  <a:gd name="connsiteX939" fmla="*/ 672417 w 3625039"/>
                  <a:gd name="connsiteY939" fmla="*/ 1257319 h 2927466"/>
                  <a:gd name="connsiteX940" fmla="*/ 680817 w 3625039"/>
                  <a:gd name="connsiteY940" fmla="*/ 1259948 h 2927466"/>
                  <a:gd name="connsiteX941" fmla="*/ 676395 w 3625039"/>
                  <a:gd name="connsiteY941" fmla="*/ 1265132 h 2927466"/>
                  <a:gd name="connsiteX942" fmla="*/ 688339 w 3625039"/>
                  <a:gd name="connsiteY942" fmla="*/ 1267471 h 2927466"/>
                  <a:gd name="connsiteX943" fmla="*/ 662548 w 3625039"/>
                  <a:gd name="connsiteY943" fmla="*/ 1297720 h 2927466"/>
                  <a:gd name="connsiteX944" fmla="*/ 645315 w 3625039"/>
                  <a:gd name="connsiteY944" fmla="*/ 1309577 h 2927466"/>
                  <a:gd name="connsiteX945" fmla="*/ 698995 w 3625039"/>
                  <a:gd name="connsiteY945" fmla="*/ 1294713 h 2927466"/>
                  <a:gd name="connsiteX946" fmla="*/ 701116 w 3625039"/>
                  <a:gd name="connsiteY946" fmla="*/ 1232047 h 2927466"/>
                  <a:gd name="connsiteX947" fmla="*/ 695662 w 3625039"/>
                  <a:gd name="connsiteY947" fmla="*/ 1234329 h 2927466"/>
                  <a:gd name="connsiteX948" fmla="*/ 630619 w 3625039"/>
                  <a:gd name="connsiteY948" fmla="*/ 1181669 h 2927466"/>
                  <a:gd name="connsiteX949" fmla="*/ 603350 w 3625039"/>
                  <a:gd name="connsiteY949" fmla="*/ 1089337 h 2927466"/>
                  <a:gd name="connsiteX950" fmla="*/ 656071 w 3625039"/>
                  <a:gd name="connsiteY950" fmla="*/ 1046770 h 2927466"/>
                  <a:gd name="connsiteX951" fmla="*/ 654152 w 3625039"/>
                  <a:gd name="connsiteY951" fmla="*/ 1059496 h 2927466"/>
                  <a:gd name="connsiteX952" fmla="*/ 663646 w 3625039"/>
                  <a:gd name="connsiteY952" fmla="*/ 1054318 h 2927466"/>
                  <a:gd name="connsiteX953" fmla="*/ 645769 w 3625039"/>
                  <a:gd name="connsiteY953" fmla="*/ 1151740 h 2927466"/>
                  <a:gd name="connsiteX954" fmla="*/ 701419 w 3625039"/>
                  <a:gd name="connsiteY954" fmla="*/ 1154461 h 2927466"/>
                  <a:gd name="connsiteX955" fmla="*/ 701924 w 3625039"/>
                  <a:gd name="connsiteY955" fmla="*/ 1160868 h 2927466"/>
                  <a:gd name="connsiteX956" fmla="*/ 708994 w 3625039"/>
                  <a:gd name="connsiteY956" fmla="*/ 1162009 h 2927466"/>
                  <a:gd name="connsiteX957" fmla="*/ 710105 w 3625039"/>
                  <a:gd name="connsiteY957" fmla="*/ 1178070 h 2927466"/>
                  <a:gd name="connsiteX958" fmla="*/ 763230 w 3625039"/>
                  <a:gd name="connsiteY958" fmla="*/ 1171400 h 2927466"/>
                  <a:gd name="connsiteX959" fmla="*/ 764240 w 3625039"/>
                  <a:gd name="connsiteY959" fmla="*/ 1138048 h 2927466"/>
                  <a:gd name="connsiteX960" fmla="*/ 789792 w 3625039"/>
                  <a:gd name="connsiteY960" fmla="*/ 1138224 h 2927466"/>
                  <a:gd name="connsiteX961" fmla="*/ 791307 w 3625039"/>
                  <a:gd name="connsiteY961" fmla="*/ 1145245 h 2927466"/>
                  <a:gd name="connsiteX962" fmla="*/ 797367 w 3625039"/>
                  <a:gd name="connsiteY962" fmla="*/ 1145684 h 2927466"/>
                  <a:gd name="connsiteX963" fmla="*/ 798781 w 3625039"/>
                  <a:gd name="connsiteY963" fmla="*/ 1152618 h 2927466"/>
                  <a:gd name="connsiteX964" fmla="*/ 829384 w 3625039"/>
                  <a:gd name="connsiteY964" fmla="*/ 1157006 h 2927466"/>
                  <a:gd name="connsiteX965" fmla="*/ 821203 w 3625039"/>
                  <a:gd name="connsiteY965" fmla="*/ 1081438 h 2927466"/>
                  <a:gd name="connsiteX966" fmla="*/ 815143 w 3625039"/>
                  <a:gd name="connsiteY966" fmla="*/ 1077927 h 2927466"/>
                  <a:gd name="connsiteX967" fmla="*/ 816052 w 3625039"/>
                  <a:gd name="connsiteY967" fmla="*/ 1075382 h 2927466"/>
                  <a:gd name="connsiteX968" fmla="*/ 811305 w 3625039"/>
                  <a:gd name="connsiteY968" fmla="*/ 1072573 h 2927466"/>
                  <a:gd name="connsiteX969" fmla="*/ 732223 w 3625039"/>
                  <a:gd name="connsiteY969" fmla="*/ 1109611 h 2927466"/>
                  <a:gd name="connsiteX970" fmla="*/ 734950 w 3625039"/>
                  <a:gd name="connsiteY970" fmla="*/ 1104258 h 2927466"/>
                  <a:gd name="connsiteX971" fmla="*/ 728890 w 3625039"/>
                  <a:gd name="connsiteY971" fmla="*/ 1102941 h 2927466"/>
                  <a:gd name="connsiteX972" fmla="*/ 713236 w 3625039"/>
                  <a:gd name="connsiteY972" fmla="*/ 1110928 h 2927466"/>
                  <a:gd name="connsiteX973" fmla="*/ 697783 w 3625039"/>
                  <a:gd name="connsiteY973" fmla="*/ 1096446 h 2927466"/>
                  <a:gd name="connsiteX974" fmla="*/ 715054 w 3625039"/>
                  <a:gd name="connsiteY974" fmla="*/ 982612 h 2927466"/>
                  <a:gd name="connsiteX975" fmla="*/ 720912 w 3625039"/>
                  <a:gd name="connsiteY975" fmla="*/ 992442 h 2927466"/>
                  <a:gd name="connsiteX976" fmla="*/ 722528 w 3625039"/>
                  <a:gd name="connsiteY976" fmla="*/ 990160 h 2927466"/>
                  <a:gd name="connsiteX977" fmla="*/ 732930 w 3625039"/>
                  <a:gd name="connsiteY977" fmla="*/ 1005431 h 2927466"/>
                  <a:gd name="connsiteX978" fmla="*/ 759897 w 3625039"/>
                  <a:gd name="connsiteY978" fmla="*/ 1025618 h 2927466"/>
                  <a:gd name="connsiteX979" fmla="*/ 761109 w 3625039"/>
                  <a:gd name="connsiteY979" fmla="*/ 1020176 h 2927466"/>
                  <a:gd name="connsiteX980" fmla="*/ 752019 w 3625039"/>
                  <a:gd name="connsiteY980" fmla="*/ 1019386 h 2927466"/>
                  <a:gd name="connsiteX981" fmla="*/ 753938 w 3625039"/>
                  <a:gd name="connsiteY981" fmla="*/ 1011487 h 2927466"/>
                  <a:gd name="connsiteX982" fmla="*/ 747878 w 3625039"/>
                  <a:gd name="connsiteY982" fmla="*/ 1011048 h 2927466"/>
                  <a:gd name="connsiteX983" fmla="*/ 747474 w 3625039"/>
                  <a:gd name="connsiteY983" fmla="*/ 1003588 h 2927466"/>
                  <a:gd name="connsiteX984" fmla="*/ 740404 w 3625039"/>
                  <a:gd name="connsiteY984" fmla="*/ 1003500 h 2927466"/>
                  <a:gd name="connsiteX985" fmla="*/ 1088747 w 3625039"/>
                  <a:gd name="connsiteY985" fmla="*/ 788821 h 2927466"/>
                  <a:gd name="connsiteX986" fmla="*/ 1085212 w 3625039"/>
                  <a:gd name="connsiteY986" fmla="*/ 795491 h 2927466"/>
                  <a:gd name="connsiteX987" fmla="*/ 1096221 w 3625039"/>
                  <a:gd name="connsiteY987" fmla="*/ 796281 h 2927466"/>
                  <a:gd name="connsiteX988" fmla="*/ 1087939 w 3625039"/>
                  <a:gd name="connsiteY988" fmla="*/ 812518 h 2927466"/>
                  <a:gd name="connsiteX989" fmla="*/ 1232700 w 3625039"/>
                  <a:gd name="connsiteY989" fmla="*/ 736702 h 2927466"/>
                  <a:gd name="connsiteX990" fmla="*/ 768938 w 3625039"/>
                  <a:gd name="connsiteY990" fmla="*/ 533609 h 2927466"/>
                  <a:gd name="connsiteX991" fmla="*/ 784291 w 3625039"/>
                  <a:gd name="connsiteY991" fmla="*/ 535443 h 2927466"/>
                  <a:gd name="connsiteX992" fmla="*/ 782921 w 3625039"/>
                  <a:gd name="connsiteY992" fmla="*/ 541908 h 2927466"/>
                  <a:gd name="connsiteX993" fmla="*/ 791814 w 3625039"/>
                  <a:gd name="connsiteY993" fmla="*/ 542969 h 2927466"/>
                  <a:gd name="connsiteX994" fmla="*/ 775584 w 3625039"/>
                  <a:gd name="connsiteY994" fmla="*/ 578297 h 2927466"/>
                  <a:gd name="connsiteX995" fmla="*/ 776809 w 3625039"/>
                  <a:gd name="connsiteY995" fmla="*/ 577963 h 2927466"/>
                  <a:gd name="connsiteX996" fmla="*/ 775979 w 3625039"/>
                  <a:gd name="connsiteY996" fmla="*/ 591147 h 2927466"/>
                  <a:gd name="connsiteX997" fmla="*/ 784331 w 3625039"/>
                  <a:gd name="connsiteY997" fmla="*/ 585488 h 2927466"/>
                  <a:gd name="connsiteX998" fmla="*/ 740660 w 3625039"/>
                  <a:gd name="connsiteY998" fmla="*/ 863242 h 2927466"/>
                  <a:gd name="connsiteX999" fmla="*/ 737433 w 3625039"/>
                  <a:gd name="connsiteY999" fmla="*/ 863812 h 2927466"/>
                  <a:gd name="connsiteX1000" fmla="*/ 734574 w 3625039"/>
                  <a:gd name="connsiteY1000" fmla="*/ 858644 h 2927466"/>
                  <a:gd name="connsiteX1001" fmla="*/ 617869 w 3625039"/>
                  <a:gd name="connsiteY1001" fmla="*/ 918671 h 2927466"/>
                  <a:gd name="connsiteX1002" fmla="*/ 625312 w 3625039"/>
                  <a:gd name="connsiteY1002" fmla="*/ 912560 h 2927466"/>
                  <a:gd name="connsiteX1003" fmla="*/ 610346 w 3625039"/>
                  <a:gd name="connsiteY1003" fmla="*/ 911146 h 2927466"/>
                  <a:gd name="connsiteX1004" fmla="*/ 663700 w 3625039"/>
                  <a:gd name="connsiteY1004" fmla="*/ 867368 h 2927466"/>
                  <a:gd name="connsiteX1005" fmla="*/ 590322 w 3625039"/>
                  <a:gd name="connsiteY1005" fmla="*/ 845381 h 2927466"/>
                  <a:gd name="connsiteX1006" fmla="*/ 591969 w 3625039"/>
                  <a:gd name="connsiteY1006" fmla="*/ 843259 h 2927466"/>
                  <a:gd name="connsiteX1007" fmla="*/ 582800 w 3625039"/>
                  <a:gd name="connsiteY1007" fmla="*/ 837856 h 2927466"/>
                  <a:gd name="connsiteX1008" fmla="*/ 638130 w 3625039"/>
                  <a:gd name="connsiteY1008" fmla="*/ 793175 h 2927466"/>
                  <a:gd name="connsiteX1009" fmla="*/ 638696 w 3625039"/>
                  <a:gd name="connsiteY1009" fmla="*/ 791230 h 2927466"/>
                  <a:gd name="connsiteX1010" fmla="*/ 629699 w 3625039"/>
                  <a:gd name="connsiteY1010" fmla="*/ 788715 h 2927466"/>
                  <a:gd name="connsiteX1011" fmla="*/ 631740 w 3625039"/>
                  <a:gd name="connsiteY1011" fmla="*/ 781798 h 2927466"/>
                  <a:gd name="connsiteX1012" fmla="*/ 612204 w 3625039"/>
                  <a:gd name="connsiteY1012" fmla="*/ 803196 h 2927466"/>
                  <a:gd name="connsiteX1013" fmla="*/ 515509 w 3625039"/>
                  <a:gd name="connsiteY1013" fmla="*/ 857151 h 2927466"/>
                  <a:gd name="connsiteX1014" fmla="*/ 518855 w 3625039"/>
                  <a:gd name="connsiteY1014" fmla="*/ 848643 h 2927466"/>
                  <a:gd name="connsiteX1015" fmla="*/ 507987 w 3625039"/>
                  <a:gd name="connsiteY1015" fmla="*/ 849645 h 2927466"/>
                  <a:gd name="connsiteX1016" fmla="*/ 768938 w 3625039"/>
                  <a:gd name="connsiteY1016" fmla="*/ 533609 h 2927466"/>
                  <a:gd name="connsiteX1017" fmla="*/ 2815762 w 3625039"/>
                  <a:gd name="connsiteY1017" fmla="*/ 342900 h 2927466"/>
                  <a:gd name="connsiteX1018" fmla="*/ 2967656 w 3625039"/>
                  <a:gd name="connsiteY1018" fmla="*/ 438302 h 2927466"/>
                  <a:gd name="connsiteX1019" fmla="*/ 3054832 w 3625039"/>
                  <a:gd name="connsiteY1019" fmla="*/ 517260 h 2927466"/>
                  <a:gd name="connsiteX1020" fmla="*/ 3483465 w 3625039"/>
                  <a:gd name="connsiteY1020" fmla="*/ 1141603 h 2927466"/>
                  <a:gd name="connsiteX1021" fmla="*/ 3479899 w 3625039"/>
                  <a:gd name="connsiteY1021" fmla="*/ 1144865 h 2927466"/>
                  <a:gd name="connsiteX1022" fmla="*/ 3480051 w 3625039"/>
                  <a:gd name="connsiteY1022" fmla="*/ 1145264 h 2927466"/>
                  <a:gd name="connsiteX1023" fmla="*/ 3483465 w 3625039"/>
                  <a:gd name="connsiteY1023" fmla="*/ 1141603 h 2927466"/>
                  <a:gd name="connsiteX1024" fmla="*/ 3609108 w 3625039"/>
                  <a:gd name="connsiteY1024" fmla="*/ 1648839 h 2927466"/>
                  <a:gd name="connsiteX1025" fmla="*/ 3609563 w 3625039"/>
                  <a:gd name="connsiteY1025" fmla="*/ 1652434 h 2927466"/>
                  <a:gd name="connsiteX1026" fmla="*/ 3612977 w 3625039"/>
                  <a:gd name="connsiteY1026" fmla="*/ 1680196 h 2927466"/>
                  <a:gd name="connsiteX1027" fmla="*/ 3609601 w 3625039"/>
                  <a:gd name="connsiteY1027" fmla="*/ 1654431 h 2927466"/>
                  <a:gd name="connsiteX1028" fmla="*/ 3613394 w 3625039"/>
                  <a:gd name="connsiteY1028" fmla="*/ 1780924 h 2927466"/>
                  <a:gd name="connsiteX1029" fmla="*/ 3609183 w 3625039"/>
                  <a:gd name="connsiteY1029" fmla="*/ 1651036 h 2927466"/>
                  <a:gd name="connsiteX1030" fmla="*/ 3527546 w 3625039"/>
                  <a:gd name="connsiteY1030" fmla="*/ 1277749 h 2927466"/>
                  <a:gd name="connsiteX1031" fmla="*/ 3605466 w 3625039"/>
                  <a:gd name="connsiteY1031" fmla="*/ 1672673 h 2927466"/>
                  <a:gd name="connsiteX1032" fmla="*/ 3466356 w 3625039"/>
                  <a:gd name="connsiteY1032" fmla="*/ 1144266 h 2927466"/>
                  <a:gd name="connsiteX1033" fmla="*/ 3468519 w 3625039"/>
                  <a:gd name="connsiteY1033" fmla="*/ 1142002 h 2927466"/>
                  <a:gd name="connsiteX1034" fmla="*/ 3467836 w 3625039"/>
                  <a:gd name="connsiteY1034" fmla="*/ 1140671 h 2927466"/>
                  <a:gd name="connsiteX1035" fmla="*/ 3465142 w 3625039"/>
                  <a:gd name="connsiteY1035" fmla="*/ 1142601 h 2927466"/>
                  <a:gd name="connsiteX1036" fmla="*/ 3388323 w 3625039"/>
                  <a:gd name="connsiteY1036" fmla="*/ 989012 h 2927466"/>
                  <a:gd name="connsiteX1037" fmla="*/ 3385288 w 3625039"/>
                  <a:gd name="connsiteY1037" fmla="*/ 1003725 h 2927466"/>
                  <a:gd name="connsiteX1038" fmla="*/ 3338324 w 3625039"/>
                  <a:gd name="connsiteY1038" fmla="*/ 994005 h 2927466"/>
                  <a:gd name="connsiteX1039" fmla="*/ 3339879 w 3625039"/>
                  <a:gd name="connsiteY1039" fmla="*/ 1037346 h 2927466"/>
                  <a:gd name="connsiteX1040" fmla="*/ 3055325 w 3625039"/>
                  <a:gd name="connsiteY1040" fmla="*/ 942476 h 2927466"/>
                  <a:gd name="connsiteX1041" fmla="*/ 2793987 w 3625039"/>
                  <a:gd name="connsiteY1041" fmla="*/ 370995 h 2927466"/>
                  <a:gd name="connsiteX1042" fmla="*/ 2812424 w 3625039"/>
                  <a:gd name="connsiteY1042" fmla="*/ 371660 h 2927466"/>
                  <a:gd name="connsiteX1043" fmla="*/ 2801233 w 3625039"/>
                  <a:gd name="connsiteY1043" fmla="*/ 350157 h 2927466"/>
                  <a:gd name="connsiteX1044" fmla="*/ 2814131 w 3625039"/>
                  <a:gd name="connsiteY1044" fmla="*/ 354085 h 2927466"/>
                  <a:gd name="connsiteX1045" fmla="*/ 2815762 w 3625039"/>
                  <a:gd name="connsiteY1045" fmla="*/ 342900 h 2927466"/>
                  <a:gd name="connsiteX1046" fmla="*/ 2812726 w 3625039"/>
                  <a:gd name="connsiteY1046" fmla="*/ 317500 h 2927466"/>
                  <a:gd name="connsiteX1047" fmla="*/ 2851234 w 3625039"/>
                  <a:gd name="connsiteY1047" fmla="*/ 344417 h 2927466"/>
                  <a:gd name="connsiteX1048" fmla="*/ 2843508 w 3625039"/>
                  <a:gd name="connsiteY1048" fmla="*/ 341281 h 2927466"/>
                  <a:gd name="connsiteX1049" fmla="*/ 2858755 w 3625039"/>
                  <a:gd name="connsiteY1049" fmla="*/ 351939 h 2927466"/>
                  <a:gd name="connsiteX1050" fmla="*/ 2817024 w 3625039"/>
                  <a:gd name="connsiteY1050" fmla="*/ 330932 h 2927466"/>
                  <a:gd name="connsiteX1051" fmla="*/ 2819092 w 3625039"/>
                  <a:gd name="connsiteY1051" fmla="*/ 330560 h 2927466"/>
                  <a:gd name="connsiteX1052" fmla="*/ 2815886 w 3625039"/>
                  <a:gd name="connsiteY1052" fmla="*/ 327219 h 2927466"/>
                  <a:gd name="connsiteX1053" fmla="*/ 2809503 w 3625039"/>
                  <a:gd name="connsiteY1053" fmla="*/ 323410 h 2927466"/>
                  <a:gd name="connsiteX1054" fmla="*/ 2811569 w 3625039"/>
                  <a:gd name="connsiteY1054" fmla="*/ 323039 h 2927466"/>
                  <a:gd name="connsiteX1055" fmla="*/ 2806687 w 3625039"/>
                  <a:gd name="connsiteY1055" fmla="*/ 317950 h 2927466"/>
                  <a:gd name="connsiteX1056" fmla="*/ 2814582 w 3625039"/>
                  <a:gd name="connsiteY1056" fmla="*/ 319728 h 2927466"/>
                  <a:gd name="connsiteX1057" fmla="*/ 2812726 w 3625039"/>
                  <a:gd name="connsiteY1057" fmla="*/ 317500 h 2927466"/>
                  <a:gd name="connsiteX1058" fmla="*/ 2718087 w 3625039"/>
                  <a:gd name="connsiteY1058" fmla="*/ 279671 h 2927466"/>
                  <a:gd name="connsiteX1059" fmla="*/ 2718213 w 3625039"/>
                  <a:gd name="connsiteY1059" fmla="*/ 279818 h 2927466"/>
                  <a:gd name="connsiteX1060" fmla="*/ 2730395 w 3625039"/>
                  <a:gd name="connsiteY1060" fmla="*/ 282047 h 2927466"/>
                  <a:gd name="connsiteX1061" fmla="*/ 2769518 w 3625039"/>
                  <a:gd name="connsiteY1061" fmla="*/ 309755 h 2927466"/>
                  <a:gd name="connsiteX1062" fmla="*/ 2726310 w 3625039"/>
                  <a:gd name="connsiteY1062" fmla="*/ 288135 h 2927466"/>
                  <a:gd name="connsiteX1063" fmla="*/ 2725311 w 3625039"/>
                  <a:gd name="connsiteY1063" fmla="*/ 287264 h 2927466"/>
                  <a:gd name="connsiteX1064" fmla="*/ 2728534 w 3625039"/>
                  <a:gd name="connsiteY1064" fmla="*/ 287107 h 2927466"/>
                  <a:gd name="connsiteX1065" fmla="*/ 2719039 w 3625039"/>
                  <a:gd name="connsiteY1065" fmla="*/ 280780 h 2927466"/>
                  <a:gd name="connsiteX1066" fmla="*/ 2721926 w 3625039"/>
                  <a:gd name="connsiteY1066" fmla="*/ 284143 h 2927466"/>
                  <a:gd name="connsiteX1067" fmla="*/ 2719134 w 3625039"/>
                  <a:gd name="connsiteY1067" fmla="*/ 281203 h 2927466"/>
                  <a:gd name="connsiteX1068" fmla="*/ 2718646 w 3625039"/>
                  <a:gd name="connsiteY1068" fmla="*/ 280488 h 2927466"/>
                  <a:gd name="connsiteX1069" fmla="*/ 2717787 w 3625039"/>
                  <a:gd name="connsiteY1069" fmla="*/ 279740 h 2927466"/>
                  <a:gd name="connsiteX1070" fmla="*/ 2718183 w 3625039"/>
                  <a:gd name="connsiteY1070" fmla="*/ 279812 h 2927466"/>
                  <a:gd name="connsiteX1071" fmla="*/ 2705387 w 3625039"/>
                  <a:gd name="connsiteY1071" fmla="*/ 266971 h 2927466"/>
                  <a:gd name="connsiteX1072" fmla="*/ 2709226 w 3625039"/>
                  <a:gd name="connsiteY1072" fmla="*/ 271443 h 2927466"/>
                  <a:gd name="connsiteX1073" fmla="*/ 2705387 w 3625039"/>
                  <a:gd name="connsiteY1073" fmla="*/ 266971 h 2927466"/>
                  <a:gd name="connsiteX1074" fmla="*/ 2730487 w 3625039"/>
                  <a:gd name="connsiteY1074" fmla="*/ 266700 h 2927466"/>
                  <a:gd name="connsiteX1075" fmla="*/ 2802969 w 3625039"/>
                  <a:gd name="connsiteY1075" fmla="*/ 306902 h 2927466"/>
                  <a:gd name="connsiteX1076" fmla="*/ 2777367 w 3625039"/>
                  <a:gd name="connsiteY1076" fmla="*/ 292087 h 2927466"/>
                  <a:gd name="connsiteX1077" fmla="*/ 2810491 w 3625039"/>
                  <a:gd name="connsiteY1077" fmla="*/ 314425 h 2927466"/>
                  <a:gd name="connsiteX1078" fmla="*/ 2738010 w 3625039"/>
                  <a:gd name="connsiteY1078" fmla="*/ 274223 h 2927466"/>
                  <a:gd name="connsiteX1079" fmla="*/ 2775886 w 3625039"/>
                  <a:gd name="connsiteY1079" fmla="*/ 291238 h 2927466"/>
                  <a:gd name="connsiteX1080" fmla="*/ 2730487 w 3625039"/>
                  <a:gd name="connsiteY1080" fmla="*/ 266700 h 2927466"/>
                  <a:gd name="connsiteX1081" fmla="*/ 2679687 w 3625039"/>
                  <a:gd name="connsiteY1081" fmla="*/ 254000 h 2927466"/>
                  <a:gd name="connsiteX1082" fmla="*/ 2711866 w 3625039"/>
                  <a:gd name="connsiteY1082" fmla="*/ 275379 h 2927466"/>
                  <a:gd name="connsiteX1083" fmla="*/ 2710594 w 3625039"/>
                  <a:gd name="connsiteY1083" fmla="*/ 274942 h 2927466"/>
                  <a:gd name="connsiteX1084" fmla="*/ 2719389 w 3625039"/>
                  <a:gd name="connsiteY1084" fmla="*/ 282901 h 2927466"/>
                  <a:gd name="connsiteX1085" fmla="*/ 2693603 w 3625039"/>
                  <a:gd name="connsiteY1085" fmla="*/ 269150 h 2927466"/>
                  <a:gd name="connsiteX1086" fmla="*/ 2679687 w 3625039"/>
                  <a:gd name="connsiteY1086" fmla="*/ 254000 h 2927466"/>
                  <a:gd name="connsiteX1087" fmla="*/ 2679687 w 3625039"/>
                  <a:gd name="connsiteY1087" fmla="*/ 254000 h 2927466"/>
                  <a:gd name="connsiteX1088" fmla="*/ 2737340 w 3625039"/>
                  <a:gd name="connsiteY1088" fmla="*/ 278703 h 2927466"/>
                  <a:gd name="connsiteX1089" fmla="*/ 2679687 w 3625039"/>
                  <a:gd name="connsiteY1089" fmla="*/ 254000 h 2927466"/>
                  <a:gd name="connsiteX1090" fmla="*/ 2666987 w 3625039"/>
                  <a:gd name="connsiteY1090" fmla="*/ 241300 h 2927466"/>
                  <a:gd name="connsiteX1091" fmla="*/ 2724640 w 3625039"/>
                  <a:gd name="connsiteY1091" fmla="*/ 266003 h 2927466"/>
                  <a:gd name="connsiteX1092" fmla="*/ 2666987 w 3625039"/>
                  <a:gd name="connsiteY1092" fmla="*/ 241300 h 2927466"/>
                  <a:gd name="connsiteX1093" fmla="*/ 1582374 w 3625039"/>
                  <a:gd name="connsiteY1093" fmla="*/ 216057 h 2927466"/>
                  <a:gd name="connsiteX1094" fmla="*/ 1542335 w 3625039"/>
                  <a:gd name="connsiteY1094" fmla="*/ 224581 h 2927466"/>
                  <a:gd name="connsiteX1095" fmla="*/ 1555461 w 3625039"/>
                  <a:gd name="connsiteY1095" fmla="*/ 221845 h 2927466"/>
                  <a:gd name="connsiteX1096" fmla="*/ 1557449 w 3625039"/>
                  <a:gd name="connsiteY1096" fmla="*/ 230606 h 2927466"/>
                  <a:gd name="connsiteX1097" fmla="*/ 1562973 w 3625039"/>
                  <a:gd name="connsiteY1097" fmla="*/ 229369 h 2927466"/>
                  <a:gd name="connsiteX1098" fmla="*/ 1563415 w 3625039"/>
                  <a:gd name="connsiteY1098" fmla="*/ 231079 h 2927466"/>
                  <a:gd name="connsiteX1099" fmla="*/ 1582374 w 3625039"/>
                  <a:gd name="connsiteY1099" fmla="*/ 216057 h 2927466"/>
                  <a:gd name="connsiteX1100" fmla="*/ 2179734 w 3625039"/>
                  <a:gd name="connsiteY1100" fmla="*/ 203560 h 2927466"/>
                  <a:gd name="connsiteX1101" fmla="*/ 2198363 w 3625039"/>
                  <a:gd name="connsiteY1101" fmla="*/ 213262 h 2927466"/>
                  <a:gd name="connsiteX1102" fmla="*/ 2191304 w 3625039"/>
                  <a:gd name="connsiteY1102" fmla="*/ 213188 h 2927466"/>
                  <a:gd name="connsiteX1103" fmla="*/ 2205885 w 3625039"/>
                  <a:gd name="connsiteY1103" fmla="*/ 220784 h 2927466"/>
                  <a:gd name="connsiteX1104" fmla="*/ 2167877 w 3625039"/>
                  <a:gd name="connsiteY1104" fmla="*/ 222764 h 2927466"/>
                  <a:gd name="connsiteX1105" fmla="*/ 2166811 w 3625039"/>
                  <a:gd name="connsiteY1105" fmla="*/ 215490 h 2927466"/>
                  <a:gd name="connsiteX1106" fmla="*/ 2160355 w 3625039"/>
                  <a:gd name="connsiteY1106" fmla="*/ 215241 h 2927466"/>
                  <a:gd name="connsiteX1107" fmla="*/ 2159150 w 3625039"/>
                  <a:gd name="connsiteY1107" fmla="*/ 207012 h 2927466"/>
                  <a:gd name="connsiteX1108" fmla="*/ 2179734 w 3625039"/>
                  <a:gd name="connsiteY1108" fmla="*/ 203560 h 2927466"/>
                  <a:gd name="connsiteX1109" fmla="*/ 2628887 w 3625039"/>
                  <a:gd name="connsiteY1109" fmla="*/ 203200 h 2927466"/>
                  <a:gd name="connsiteX1110" fmla="*/ 2691081 w 3625039"/>
                  <a:gd name="connsiteY1110" fmla="*/ 236243 h 2927466"/>
                  <a:gd name="connsiteX1111" fmla="*/ 2679297 w 3625039"/>
                  <a:gd name="connsiteY1111" fmla="*/ 229982 h 2927466"/>
                  <a:gd name="connsiteX1112" fmla="*/ 2698604 w 3625039"/>
                  <a:gd name="connsiteY1112" fmla="*/ 243764 h 2927466"/>
                  <a:gd name="connsiteX1113" fmla="*/ 2636411 w 3625039"/>
                  <a:gd name="connsiteY1113" fmla="*/ 210723 h 2927466"/>
                  <a:gd name="connsiteX1114" fmla="*/ 2659317 w 3625039"/>
                  <a:gd name="connsiteY1114" fmla="*/ 219365 h 2927466"/>
                  <a:gd name="connsiteX1115" fmla="*/ 2628887 w 3625039"/>
                  <a:gd name="connsiteY1115" fmla="*/ 203200 h 2927466"/>
                  <a:gd name="connsiteX1116" fmla="*/ 1600560 w 3625039"/>
                  <a:gd name="connsiteY1116" fmla="*/ 203200 h 2927466"/>
                  <a:gd name="connsiteX1117" fmla="*/ 1600316 w 3625039"/>
                  <a:gd name="connsiteY1117" fmla="*/ 203531 h 2927466"/>
                  <a:gd name="connsiteX1118" fmla="*/ 1600187 w 3625039"/>
                  <a:gd name="connsiteY1118" fmla="*/ 203319 h 2927466"/>
                  <a:gd name="connsiteX1119" fmla="*/ 1325482 w 3625039"/>
                  <a:gd name="connsiteY1119" fmla="*/ 165242 h 2927466"/>
                  <a:gd name="connsiteX1120" fmla="*/ 1349345 w 3625039"/>
                  <a:gd name="connsiteY1120" fmla="*/ 166888 h 2927466"/>
                  <a:gd name="connsiteX1121" fmla="*/ 1343776 w 3625039"/>
                  <a:gd name="connsiteY1121" fmla="*/ 172781 h 2927466"/>
                  <a:gd name="connsiteX1122" fmla="*/ 1356858 w 3625039"/>
                  <a:gd name="connsiteY1122" fmla="*/ 174412 h 2927466"/>
                  <a:gd name="connsiteX1123" fmla="*/ 1347135 w 3625039"/>
                  <a:gd name="connsiteY1123" fmla="*/ 184751 h 2927466"/>
                  <a:gd name="connsiteX1124" fmla="*/ 1347135 w 3625039"/>
                  <a:gd name="connsiteY1124" fmla="*/ 184777 h 2927466"/>
                  <a:gd name="connsiteX1125" fmla="*/ 1461595 w 3625039"/>
                  <a:gd name="connsiteY1125" fmla="*/ 168966 h 2927466"/>
                  <a:gd name="connsiteX1126" fmla="*/ 1455850 w 3625039"/>
                  <a:gd name="connsiteY1126" fmla="*/ 175464 h 2927466"/>
                  <a:gd name="connsiteX1127" fmla="*/ 1469108 w 3625039"/>
                  <a:gd name="connsiteY1127" fmla="*/ 176464 h 2927466"/>
                  <a:gd name="connsiteX1128" fmla="*/ 1466191 w 3625039"/>
                  <a:gd name="connsiteY1128" fmla="*/ 179779 h 2927466"/>
                  <a:gd name="connsiteX1129" fmla="*/ 1475162 w 3625039"/>
                  <a:gd name="connsiteY1129" fmla="*/ 174859 h 2927466"/>
                  <a:gd name="connsiteX1130" fmla="*/ 1481791 w 3625039"/>
                  <a:gd name="connsiteY1130" fmla="*/ 183067 h 2927466"/>
                  <a:gd name="connsiteX1131" fmla="*/ 1482675 w 3625039"/>
                  <a:gd name="connsiteY1131" fmla="*/ 182383 h 2927466"/>
                  <a:gd name="connsiteX1132" fmla="*/ 1490011 w 3625039"/>
                  <a:gd name="connsiteY1132" fmla="*/ 194616 h 2927466"/>
                  <a:gd name="connsiteX1133" fmla="*/ 1516924 w 3625039"/>
                  <a:gd name="connsiteY1133" fmla="*/ 191486 h 2927466"/>
                  <a:gd name="connsiteX1134" fmla="*/ 1519134 w 3625039"/>
                  <a:gd name="connsiteY1134" fmla="*/ 194932 h 2927466"/>
                  <a:gd name="connsiteX1135" fmla="*/ 1512859 w 3625039"/>
                  <a:gd name="connsiteY1135" fmla="*/ 200141 h 2927466"/>
                  <a:gd name="connsiteX1136" fmla="*/ 1524437 w 3625039"/>
                  <a:gd name="connsiteY1136" fmla="*/ 199010 h 2927466"/>
                  <a:gd name="connsiteX1137" fmla="*/ 1526647 w 3625039"/>
                  <a:gd name="connsiteY1137" fmla="*/ 202456 h 2927466"/>
                  <a:gd name="connsiteX1138" fmla="*/ 1523244 w 3625039"/>
                  <a:gd name="connsiteY1138" fmla="*/ 205271 h 2927466"/>
                  <a:gd name="connsiteX1139" fmla="*/ 1590506 w 3625039"/>
                  <a:gd name="connsiteY1139" fmla="*/ 196537 h 2927466"/>
                  <a:gd name="connsiteX1140" fmla="*/ 1585910 w 3625039"/>
                  <a:gd name="connsiteY1140" fmla="*/ 202614 h 2927466"/>
                  <a:gd name="connsiteX1141" fmla="*/ 1598019 w 3625039"/>
                  <a:gd name="connsiteY1141" fmla="*/ 204061 h 2927466"/>
                  <a:gd name="connsiteX1142" fmla="*/ 1597046 w 3625039"/>
                  <a:gd name="connsiteY1142" fmla="*/ 205350 h 2927466"/>
                  <a:gd name="connsiteX1143" fmla="*/ 1607697 w 3625039"/>
                  <a:gd name="connsiteY1143" fmla="*/ 200062 h 2927466"/>
                  <a:gd name="connsiteX1144" fmla="*/ 1617375 w 3625039"/>
                  <a:gd name="connsiteY1144" fmla="*/ 209375 h 2927466"/>
                  <a:gd name="connsiteX1145" fmla="*/ 1604913 w 3625039"/>
                  <a:gd name="connsiteY1145" fmla="*/ 303821 h 2927466"/>
                  <a:gd name="connsiteX1146" fmla="*/ 1588782 w 3625039"/>
                  <a:gd name="connsiteY1146" fmla="*/ 302453 h 2927466"/>
                  <a:gd name="connsiteX1147" fmla="*/ 1607078 w 3625039"/>
                  <a:gd name="connsiteY1147" fmla="*/ 404027 h 2927466"/>
                  <a:gd name="connsiteX1148" fmla="*/ 1595809 w 3625039"/>
                  <a:gd name="connsiteY1148" fmla="*/ 397372 h 2927466"/>
                  <a:gd name="connsiteX1149" fmla="*/ 1592097 w 3625039"/>
                  <a:gd name="connsiteY1149" fmla="*/ 405290 h 2927466"/>
                  <a:gd name="connsiteX1150" fmla="*/ 1600935 w 3625039"/>
                  <a:gd name="connsiteY1150" fmla="*/ 449356 h 2927466"/>
                  <a:gd name="connsiteX1151" fmla="*/ 1609509 w 3625039"/>
                  <a:gd name="connsiteY1151" fmla="*/ 457643 h 2927466"/>
                  <a:gd name="connsiteX1152" fmla="*/ 1615298 w 3625039"/>
                  <a:gd name="connsiteY1152" fmla="*/ 462852 h 2927466"/>
                  <a:gd name="connsiteX1153" fmla="*/ 1616889 w 3625039"/>
                  <a:gd name="connsiteY1153" fmla="*/ 464194 h 2927466"/>
                  <a:gd name="connsiteX1154" fmla="*/ 1628158 w 3625039"/>
                  <a:gd name="connsiteY1154" fmla="*/ 461563 h 2927466"/>
                  <a:gd name="connsiteX1155" fmla="*/ 1630191 w 3625039"/>
                  <a:gd name="connsiteY1155" fmla="*/ 470244 h 2927466"/>
                  <a:gd name="connsiteX1156" fmla="*/ 1635671 w 3625039"/>
                  <a:gd name="connsiteY1156" fmla="*/ 469087 h 2927466"/>
                  <a:gd name="connsiteX1157" fmla="*/ 1653834 w 3625039"/>
                  <a:gd name="connsiteY1157" fmla="*/ 515363 h 2927466"/>
                  <a:gd name="connsiteX1158" fmla="*/ 1699044 w 3625039"/>
                  <a:gd name="connsiteY1158" fmla="*/ 537356 h 2927466"/>
                  <a:gd name="connsiteX1159" fmla="*/ 1699132 w 3625039"/>
                  <a:gd name="connsiteY1159" fmla="*/ 542354 h 2927466"/>
                  <a:gd name="connsiteX1160" fmla="*/ 1706556 w 3625039"/>
                  <a:gd name="connsiteY1160" fmla="*/ 544880 h 2927466"/>
                  <a:gd name="connsiteX1161" fmla="*/ 1260296 w 3625039"/>
                  <a:gd name="connsiteY1161" fmla="*/ 593024 h 2927466"/>
                  <a:gd name="connsiteX1162" fmla="*/ 1250264 w 3625039"/>
                  <a:gd name="connsiteY1162" fmla="*/ 578502 h 2927466"/>
                  <a:gd name="connsiteX1163" fmla="*/ 1242177 w 3625039"/>
                  <a:gd name="connsiteY1163" fmla="*/ 579949 h 2927466"/>
                  <a:gd name="connsiteX1164" fmla="*/ 1240807 w 3625039"/>
                  <a:gd name="connsiteY1164" fmla="*/ 571346 h 2927466"/>
                  <a:gd name="connsiteX1165" fmla="*/ 1234664 w 3625039"/>
                  <a:gd name="connsiteY1165" fmla="*/ 572424 h 2927466"/>
                  <a:gd name="connsiteX1166" fmla="*/ 1268825 w 3625039"/>
                  <a:gd name="connsiteY1166" fmla="*/ 535620 h 2927466"/>
                  <a:gd name="connsiteX1167" fmla="*/ 852130 w 3625039"/>
                  <a:gd name="connsiteY1167" fmla="*/ 711725 h 2927466"/>
                  <a:gd name="connsiteX1168" fmla="*/ 863443 w 3625039"/>
                  <a:gd name="connsiteY1168" fmla="*/ 693362 h 2927466"/>
                  <a:gd name="connsiteX1169" fmla="*/ 844617 w 3625039"/>
                  <a:gd name="connsiteY1169" fmla="*/ 704201 h 2927466"/>
                  <a:gd name="connsiteX1170" fmla="*/ 858715 w 3625039"/>
                  <a:gd name="connsiteY1170" fmla="*/ 681129 h 2927466"/>
                  <a:gd name="connsiteX1171" fmla="*/ 799452 w 3625039"/>
                  <a:gd name="connsiteY1171" fmla="*/ 723511 h 2927466"/>
                  <a:gd name="connsiteX1172" fmla="*/ 797728 w 3625039"/>
                  <a:gd name="connsiteY1172" fmla="*/ 712646 h 2927466"/>
                  <a:gd name="connsiteX1173" fmla="*/ 791895 w 3625039"/>
                  <a:gd name="connsiteY1173" fmla="*/ 715987 h 2927466"/>
                  <a:gd name="connsiteX1174" fmla="*/ 806788 w 3625039"/>
                  <a:gd name="connsiteY1174" fmla="*/ 625488 h 2927466"/>
                  <a:gd name="connsiteX1175" fmla="*/ 803164 w 3625039"/>
                  <a:gd name="connsiteY1175" fmla="*/ 628013 h 2927466"/>
                  <a:gd name="connsiteX1176" fmla="*/ 804004 w 3625039"/>
                  <a:gd name="connsiteY1176" fmla="*/ 614728 h 2927466"/>
                  <a:gd name="connsiteX1177" fmla="*/ 795651 w 3625039"/>
                  <a:gd name="connsiteY1177" fmla="*/ 620489 h 2927466"/>
                  <a:gd name="connsiteX1178" fmla="*/ 820046 w 3625039"/>
                  <a:gd name="connsiteY1178" fmla="*/ 552772 h 2927466"/>
                  <a:gd name="connsiteX1179" fmla="*/ 808158 w 3625039"/>
                  <a:gd name="connsiteY1179" fmla="*/ 553930 h 2927466"/>
                  <a:gd name="connsiteX1180" fmla="*/ 812356 w 3625039"/>
                  <a:gd name="connsiteY1180" fmla="*/ 545275 h 2927466"/>
                  <a:gd name="connsiteX1181" fmla="*/ 800645 w 3625039"/>
                  <a:gd name="connsiteY1181" fmla="*/ 546432 h 2927466"/>
                  <a:gd name="connsiteX1182" fmla="*/ 918684 w 3625039"/>
                  <a:gd name="connsiteY1182" fmla="*/ 409920 h 2927466"/>
                  <a:gd name="connsiteX1183" fmla="*/ 918463 w 3625039"/>
                  <a:gd name="connsiteY1183" fmla="*/ 406500 h 2927466"/>
                  <a:gd name="connsiteX1184" fmla="*/ 918729 w 3625039"/>
                  <a:gd name="connsiteY1184" fmla="*/ 366933 h 2927466"/>
                  <a:gd name="connsiteX1185" fmla="*/ 934726 w 3625039"/>
                  <a:gd name="connsiteY1185" fmla="*/ 352253 h 2927466"/>
                  <a:gd name="connsiteX1186" fmla="*/ 928186 w 3625039"/>
                  <a:gd name="connsiteY1186" fmla="*/ 342572 h 2927466"/>
                  <a:gd name="connsiteX1187" fmla="*/ 1072078 w 3625039"/>
                  <a:gd name="connsiteY1187" fmla="*/ 229869 h 2927466"/>
                  <a:gd name="connsiteX1188" fmla="*/ 1072255 w 3625039"/>
                  <a:gd name="connsiteY1188" fmla="*/ 236393 h 2927466"/>
                  <a:gd name="connsiteX1189" fmla="*/ 1079591 w 3625039"/>
                  <a:gd name="connsiteY1189" fmla="*/ 237393 h 2927466"/>
                  <a:gd name="connsiteX1190" fmla="*/ 1079768 w 3625039"/>
                  <a:gd name="connsiteY1190" fmla="*/ 243496 h 2927466"/>
                  <a:gd name="connsiteX1191" fmla="*/ 1188394 w 3625039"/>
                  <a:gd name="connsiteY1191" fmla="*/ 169124 h 2927466"/>
                  <a:gd name="connsiteX1192" fmla="*/ 1188394 w 3625039"/>
                  <a:gd name="connsiteY1192" fmla="*/ 175780 h 2927466"/>
                  <a:gd name="connsiteX1193" fmla="*/ 1195907 w 3625039"/>
                  <a:gd name="connsiteY1193" fmla="*/ 176648 h 2927466"/>
                  <a:gd name="connsiteX1194" fmla="*/ 1195907 w 3625039"/>
                  <a:gd name="connsiteY1194" fmla="*/ 176859 h 2927466"/>
                  <a:gd name="connsiteX1195" fmla="*/ 1325482 w 3625039"/>
                  <a:gd name="connsiteY1195" fmla="*/ 165242 h 2927466"/>
                  <a:gd name="connsiteX1196" fmla="*/ 1446686 w 3625039"/>
                  <a:gd name="connsiteY1196" fmla="*/ 50800 h 2927466"/>
                  <a:gd name="connsiteX1197" fmla="*/ 1445311 w 3625039"/>
                  <a:gd name="connsiteY1197" fmla="*/ 51595 h 2927466"/>
                  <a:gd name="connsiteX1198" fmla="*/ 1446686 w 3625039"/>
                  <a:gd name="connsiteY1198" fmla="*/ 52003 h 2927466"/>
                  <a:gd name="connsiteX1199" fmla="*/ 1327245 w 3625039"/>
                  <a:gd name="connsiteY1199" fmla="*/ 80921 h 2927466"/>
                  <a:gd name="connsiteX1200" fmla="*/ 1345233 w 3625039"/>
                  <a:gd name="connsiteY1200" fmla="*/ 75538 h 2927466"/>
                  <a:gd name="connsiteX1201" fmla="*/ 1338576 w 3625039"/>
                  <a:gd name="connsiteY1201" fmla="*/ 76990 h 2927466"/>
                  <a:gd name="connsiteX1202" fmla="*/ 1343251 w 3625039"/>
                  <a:gd name="connsiteY1202" fmla="*/ 75328 h 2927466"/>
                  <a:gd name="connsiteX1203" fmla="*/ 1320787 w 3625039"/>
                  <a:gd name="connsiteY1203" fmla="*/ 80921 h 2927466"/>
                  <a:gd name="connsiteX1204" fmla="*/ 1446686 w 3625039"/>
                  <a:gd name="connsiteY1204" fmla="*/ 50800 h 2927466"/>
                  <a:gd name="connsiteX1205" fmla="*/ 1486448 w 3625039"/>
                  <a:gd name="connsiteY1205" fmla="*/ 38100 h 2927466"/>
                  <a:gd name="connsiteX1206" fmla="*/ 1486431 w 3625039"/>
                  <a:gd name="connsiteY1206" fmla="*/ 38103 h 2927466"/>
                  <a:gd name="connsiteX1207" fmla="*/ 1486449 w 3625039"/>
                  <a:gd name="connsiteY1207" fmla="*/ 38100 h 2927466"/>
                  <a:gd name="connsiteX1208" fmla="*/ 1451059 w 3625039"/>
                  <a:gd name="connsiteY1208" fmla="*/ 44539 h 2927466"/>
                  <a:gd name="connsiteX1209" fmla="*/ 1435087 w 3625039"/>
                  <a:gd name="connsiteY1209" fmla="*/ 47979 h 2927466"/>
                  <a:gd name="connsiteX1210" fmla="*/ 1436079 w 3625039"/>
                  <a:gd name="connsiteY1210" fmla="*/ 47405 h 2927466"/>
                  <a:gd name="connsiteX1211" fmla="*/ 1448988 w 3625039"/>
                  <a:gd name="connsiteY1211" fmla="*/ 44764 h 2927466"/>
                  <a:gd name="connsiteX1212" fmla="*/ 1445550 w 3625039"/>
                  <a:gd name="connsiteY1212" fmla="*/ 45131 h 2927466"/>
                  <a:gd name="connsiteX1213" fmla="*/ 1445550 w 3625039"/>
                  <a:gd name="connsiteY1213" fmla="*/ 45131 h 2927466"/>
                  <a:gd name="connsiteX1214" fmla="*/ 1455762 w 3625039"/>
                  <a:gd name="connsiteY1214" fmla="*/ 43377 h 2927466"/>
                  <a:gd name="connsiteX1215" fmla="*/ 1473907 w 3625039"/>
                  <a:gd name="connsiteY1215" fmla="*/ 39661 h 2927466"/>
                  <a:gd name="connsiteX1216" fmla="*/ 1473890 w 3625039"/>
                  <a:gd name="connsiteY1216" fmla="*/ 39665 h 2927466"/>
                  <a:gd name="connsiteX1217" fmla="*/ 1473908 w 3625039"/>
                  <a:gd name="connsiteY1217" fmla="*/ 39661 h 2927466"/>
                  <a:gd name="connsiteX1218" fmla="*/ 1459448 w 3625039"/>
                  <a:gd name="connsiteY1218" fmla="*/ 42743 h 2927466"/>
                  <a:gd name="connsiteX1219" fmla="*/ 1433986 w 3625039"/>
                  <a:gd name="connsiteY1219" fmla="*/ 38100 h 2927466"/>
                  <a:gd name="connsiteX1220" fmla="*/ 1432611 w 3625039"/>
                  <a:gd name="connsiteY1220" fmla="*/ 38895 h 2927466"/>
                  <a:gd name="connsiteX1221" fmla="*/ 1433986 w 3625039"/>
                  <a:gd name="connsiteY1221" fmla="*/ 39303 h 2927466"/>
                  <a:gd name="connsiteX1222" fmla="*/ 1314545 w 3625039"/>
                  <a:gd name="connsiteY1222" fmla="*/ 68221 h 2927466"/>
                  <a:gd name="connsiteX1223" fmla="*/ 1332533 w 3625039"/>
                  <a:gd name="connsiteY1223" fmla="*/ 62838 h 2927466"/>
                  <a:gd name="connsiteX1224" fmla="*/ 1325870 w 3625039"/>
                  <a:gd name="connsiteY1224" fmla="*/ 64290 h 2927466"/>
                  <a:gd name="connsiteX1225" fmla="*/ 1330551 w 3625039"/>
                  <a:gd name="connsiteY1225" fmla="*/ 62628 h 2927466"/>
                  <a:gd name="connsiteX1226" fmla="*/ 1308087 w 3625039"/>
                  <a:gd name="connsiteY1226" fmla="*/ 68221 h 2927466"/>
                  <a:gd name="connsiteX1227" fmla="*/ 1433986 w 3625039"/>
                  <a:gd name="connsiteY1227" fmla="*/ 38100 h 2927466"/>
                  <a:gd name="connsiteX1228" fmla="*/ 1640090 w 3625039"/>
                  <a:gd name="connsiteY1228" fmla="*/ 13107 h 2927466"/>
                  <a:gd name="connsiteX1229" fmla="*/ 1485887 w 3625039"/>
                  <a:gd name="connsiteY1229" fmla="*/ 44982 h 2927466"/>
                  <a:gd name="connsiteX1230" fmla="*/ 1640090 w 3625039"/>
                  <a:gd name="connsiteY1230" fmla="*/ 13107 h 2927466"/>
                  <a:gd name="connsiteX1231" fmla="*/ 1879587 w 3625039"/>
                  <a:gd name="connsiteY1231" fmla="*/ 12700 h 2927466"/>
                  <a:gd name="connsiteX1232" fmla="*/ 2148676 w 3625039"/>
                  <a:gd name="connsiteY1232" fmla="*/ 43684 h 2927466"/>
                  <a:gd name="connsiteX1233" fmla="*/ 2189490 w 3625039"/>
                  <a:gd name="connsiteY1233" fmla="*/ 52479 h 2927466"/>
                  <a:gd name="connsiteX1234" fmla="*/ 2183802 w 3625039"/>
                  <a:gd name="connsiteY1234" fmla="*/ 52291 h 2927466"/>
                  <a:gd name="connsiteX1235" fmla="*/ 2318201 w 3625039"/>
                  <a:gd name="connsiteY1235" fmla="*/ 90958 h 2927466"/>
                  <a:gd name="connsiteX1236" fmla="*/ 2290798 w 3625039"/>
                  <a:gd name="connsiteY1236" fmla="*/ 85815 h 2927466"/>
                  <a:gd name="connsiteX1237" fmla="*/ 2325758 w 3625039"/>
                  <a:gd name="connsiteY1237" fmla="*/ 98473 h 2927466"/>
                  <a:gd name="connsiteX1238" fmla="*/ 2307447 w 3625039"/>
                  <a:gd name="connsiteY1238" fmla="*/ 95030 h 2927466"/>
                  <a:gd name="connsiteX1239" fmla="*/ 2363499 w 3625039"/>
                  <a:gd name="connsiteY1239" fmla="*/ 110711 h 2927466"/>
                  <a:gd name="connsiteX1240" fmla="*/ 2362544 w 3625039"/>
                  <a:gd name="connsiteY1240" fmla="*/ 106785 h 2927466"/>
                  <a:gd name="connsiteX1241" fmla="*/ 2364537 w 3625039"/>
                  <a:gd name="connsiteY1241" fmla="*/ 107184 h 2927466"/>
                  <a:gd name="connsiteX1242" fmla="*/ 2354531 w 3625039"/>
                  <a:gd name="connsiteY1242" fmla="*/ 102776 h 2927466"/>
                  <a:gd name="connsiteX1243" fmla="*/ 2368149 w 3625039"/>
                  <a:gd name="connsiteY1243" fmla="*/ 107772 h 2927466"/>
                  <a:gd name="connsiteX1244" fmla="*/ 2373090 w 3625039"/>
                  <a:gd name="connsiteY1244" fmla="*/ 107079 h 2927466"/>
                  <a:gd name="connsiteX1245" fmla="*/ 2347016 w 3625039"/>
                  <a:gd name="connsiteY1245" fmla="*/ 95261 h 2927466"/>
                  <a:gd name="connsiteX1246" fmla="*/ 2625862 w 3625039"/>
                  <a:gd name="connsiteY1246" fmla="*/ 211010 h 2927466"/>
                  <a:gd name="connsiteX1247" fmla="*/ 2610956 w 3625039"/>
                  <a:gd name="connsiteY1247" fmla="*/ 207567 h 2927466"/>
                  <a:gd name="connsiteX1248" fmla="*/ 2610624 w 3625039"/>
                  <a:gd name="connsiteY1248" fmla="*/ 207924 h 2927466"/>
                  <a:gd name="connsiteX1249" fmla="*/ 2633377 w 3625039"/>
                  <a:gd name="connsiteY1249" fmla="*/ 218525 h 2927466"/>
                  <a:gd name="connsiteX1250" fmla="*/ 2618471 w 3625039"/>
                  <a:gd name="connsiteY1250" fmla="*/ 215104 h 2927466"/>
                  <a:gd name="connsiteX1251" fmla="*/ 2617766 w 3625039"/>
                  <a:gd name="connsiteY1251" fmla="*/ 215817 h 2927466"/>
                  <a:gd name="connsiteX1252" fmla="*/ 2665015 w 3625039"/>
                  <a:gd name="connsiteY1252" fmla="*/ 245437 h 2927466"/>
                  <a:gd name="connsiteX1253" fmla="*/ 2650234 w 3625039"/>
                  <a:gd name="connsiteY1253" fmla="*/ 241238 h 2927466"/>
                  <a:gd name="connsiteX1254" fmla="*/ 2672530 w 3625039"/>
                  <a:gd name="connsiteY1254" fmla="*/ 252952 h 2927466"/>
                  <a:gd name="connsiteX1255" fmla="*/ 2644919 w 3625039"/>
                  <a:gd name="connsiteY1255" fmla="*/ 245857 h 2927466"/>
                  <a:gd name="connsiteX1256" fmla="*/ 2648947 w 3625039"/>
                  <a:gd name="connsiteY1256" fmla="*/ 254148 h 2927466"/>
                  <a:gd name="connsiteX1257" fmla="*/ 2660697 w 3625039"/>
                  <a:gd name="connsiteY1257" fmla="*/ 265064 h 2927466"/>
                  <a:gd name="connsiteX1258" fmla="*/ 2670911 w 3625039"/>
                  <a:gd name="connsiteY1258" fmla="*/ 275770 h 2927466"/>
                  <a:gd name="connsiteX1259" fmla="*/ 2641598 w 3625039"/>
                  <a:gd name="connsiteY1259" fmla="*/ 278982 h 2927466"/>
                  <a:gd name="connsiteX1260" fmla="*/ 2714299 w 3625039"/>
                  <a:gd name="connsiteY1260" fmla="*/ 337633 h 2927466"/>
                  <a:gd name="connsiteX1261" fmla="*/ 2776412 w 3625039"/>
                  <a:gd name="connsiteY1261" fmla="*/ 415996 h 2927466"/>
                  <a:gd name="connsiteX1262" fmla="*/ 2760510 w 3625039"/>
                  <a:gd name="connsiteY1262" fmla="*/ 438961 h 2927466"/>
                  <a:gd name="connsiteX1263" fmla="*/ 2769105 w 3625039"/>
                  <a:gd name="connsiteY1263" fmla="*/ 456741 h 2927466"/>
                  <a:gd name="connsiteX1264" fmla="*/ 2364354 w 3625039"/>
                  <a:gd name="connsiteY1264" fmla="*/ 193250 h 2927466"/>
                  <a:gd name="connsiteX1265" fmla="*/ 2328682 w 3625039"/>
                  <a:gd name="connsiteY1265" fmla="*/ 161144 h 2927466"/>
                  <a:gd name="connsiteX1266" fmla="*/ 2327277 w 3625039"/>
                  <a:gd name="connsiteY1266" fmla="*/ 160609 h 2927466"/>
                  <a:gd name="connsiteX1267" fmla="*/ 2326733 w 3625039"/>
                  <a:gd name="connsiteY1267" fmla="*/ 159390 h 2927466"/>
                  <a:gd name="connsiteX1268" fmla="*/ 2298082 w 3625039"/>
                  <a:gd name="connsiteY1268" fmla="*/ 133602 h 2927466"/>
                  <a:gd name="connsiteX1269" fmla="*/ 2242801 w 3625039"/>
                  <a:gd name="connsiteY1269" fmla="*/ 82393 h 2927466"/>
                  <a:gd name="connsiteX1270" fmla="*/ 2243549 w 3625039"/>
                  <a:gd name="connsiteY1270" fmla="*/ 82603 h 2927466"/>
                  <a:gd name="connsiteX1271" fmla="*/ 2242884 w 3625039"/>
                  <a:gd name="connsiteY1271" fmla="*/ 81973 h 2927466"/>
                  <a:gd name="connsiteX1272" fmla="*/ 2204520 w 3625039"/>
                  <a:gd name="connsiteY1272" fmla="*/ 72716 h 2927466"/>
                  <a:gd name="connsiteX1273" fmla="*/ 2222872 w 3625039"/>
                  <a:gd name="connsiteY1273" fmla="*/ 86864 h 2927466"/>
                  <a:gd name="connsiteX1274" fmla="*/ 2222789 w 3625039"/>
                  <a:gd name="connsiteY1274" fmla="*/ 86843 h 2927466"/>
                  <a:gd name="connsiteX1275" fmla="*/ 2230428 w 3625039"/>
                  <a:gd name="connsiteY1275" fmla="*/ 94379 h 2927466"/>
                  <a:gd name="connsiteX1276" fmla="*/ 2054011 w 3625039"/>
                  <a:gd name="connsiteY1276" fmla="*/ 52983 h 2927466"/>
                  <a:gd name="connsiteX1277" fmla="*/ 1887102 w 3625039"/>
                  <a:gd name="connsiteY1277" fmla="*/ 20215 h 2927466"/>
                  <a:gd name="connsiteX1278" fmla="*/ 2004437 w 3625039"/>
                  <a:gd name="connsiteY1278" fmla="*/ 29661 h 2927466"/>
                  <a:gd name="connsiteX1279" fmla="*/ 1879587 w 3625039"/>
                  <a:gd name="connsiteY1279" fmla="*/ 12700 h 2927466"/>
                  <a:gd name="connsiteX1280" fmla="*/ 1854187 w 3625039"/>
                  <a:gd name="connsiteY1280" fmla="*/ 12700 h 2927466"/>
                  <a:gd name="connsiteX1281" fmla="*/ 1898650 w 3625039"/>
                  <a:gd name="connsiteY1281" fmla="*/ 15722 h 2927466"/>
                  <a:gd name="connsiteX1282" fmla="*/ 1854187 w 3625039"/>
                  <a:gd name="connsiteY1282" fmla="*/ 12700 h 2927466"/>
                  <a:gd name="connsiteX1283" fmla="*/ 1627390 w 3625039"/>
                  <a:gd name="connsiteY1283" fmla="*/ 407 h 2927466"/>
                  <a:gd name="connsiteX1284" fmla="*/ 1473186 w 3625039"/>
                  <a:gd name="connsiteY1284" fmla="*/ 32282 h 2927466"/>
                  <a:gd name="connsiteX1285" fmla="*/ 1627390 w 3625039"/>
                  <a:gd name="connsiteY1285" fmla="*/ 407 h 2927466"/>
                  <a:gd name="connsiteX1286" fmla="*/ 1841487 w 3625039"/>
                  <a:gd name="connsiteY1286" fmla="*/ 0 h 2927466"/>
                  <a:gd name="connsiteX1287" fmla="*/ 1885950 w 3625039"/>
                  <a:gd name="connsiteY1287" fmla="*/ 3022 h 2927466"/>
                  <a:gd name="connsiteX1288" fmla="*/ 1841487 w 3625039"/>
                  <a:gd name="connsiteY1288" fmla="*/ 0 h 292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</a:cxnLst>
                <a:rect l="l" t="t" r="r" b="b"/>
                <a:pathLst>
                  <a:path w="3625039" h="2927466">
                    <a:moveTo>
                      <a:pt x="2968066" y="2768600"/>
                    </a:moveTo>
                    <a:cubicBezTo>
                      <a:pt x="2973976" y="2777161"/>
                      <a:pt x="2974275" y="2778497"/>
                      <a:pt x="2973325" y="2777877"/>
                    </a:cubicBezTo>
                    <a:cubicBezTo>
                      <a:pt x="2974072" y="2777266"/>
                      <a:pt x="2974932" y="2776706"/>
                      <a:pt x="2975589" y="2776122"/>
                    </a:cubicBezTo>
                    <a:cubicBezTo>
                      <a:pt x="2981549" y="2784752"/>
                      <a:pt x="2981835" y="2786070"/>
                      <a:pt x="2980846" y="2785417"/>
                    </a:cubicBezTo>
                    <a:cubicBezTo>
                      <a:pt x="2987520" y="2798460"/>
                      <a:pt x="2983717" y="2801996"/>
                      <a:pt x="2970812" y="2787484"/>
                    </a:cubicBezTo>
                    <a:cubicBezTo>
                      <a:pt x="2968024" y="2785403"/>
                      <a:pt x="2964534" y="2782098"/>
                      <a:pt x="2959661" y="2776045"/>
                    </a:cubicBezTo>
                    <a:lnTo>
                      <a:pt x="2959087" y="2775553"/>
                    </a:lnTo>
                    <a:cubicBezTo>
                      <a:pt x="2961940" y="2773565"/>
                      <a:pt x="2965457" y="2770919"/>
                      <a:pt x="2968066" y="2768600"/>
                    </a:cubicBezTo>
                    <a:close/>
                    <a:moveTo>
                      <a:pt x="152387" y="2527300"/>
                    </a:moveTo>
                    <a:cubicBezTo>
                      <a:pt x="154995" y="2530368"/>
                      <a:pt x="154995" y="2530368"/>
                      <a:pt x="155698" y="2530860"/>
                    </a:cubicBezTo>
                    <a:cubicBezTo>
                      <a:pt x="155487" y="2531442"/>
                      <a:pt x="154003" y="2531521"/>
                      <a:pt x="152846" y="2531851"/>
                    </a:cubicBezTo>
                    <a:cubicBezTo>
                      <a:pt x="152961" y="2530441"/>
                      <a:pt x="152630" y="2528705"/>
                      <a:pt x="152387" y="2527300"/>
                    </a:cubicBezTo>
                    <a:close/>
                    <a:moveTo>
                      <a:pt x="139688" y="2514600"/>
                    </a:moveTo>
                    <a:cubicBezTo>
                      <a:pt x="142296" y="2517668"/>
                      <a:pt x="142296" y="2517668"/>
                      <a:pt x="142999" y="2518160"/>
                    </a:cubicBezTo>
                    <a:cubicBezTo>
                      <a:pt x="142787" y="2518743"/>
                      <a:pt x="141304" y="2518821"/>
                      <a:pt x="140147" y="2519151"/>
                    </a:cubicBezTo>
                    <a:cubicBezTo>
                      <a:pt x="140262" y="2517742"/>
                      <a:pt x="139931" y="2516006"/>
                      <a:pt x="139688" y="2514600"/>
                    </a:cubicBezTo>
                    <a:close/>
                    <a:moveTo>
                      <a:pt x="139742" y="2501900"/>
                    </a:moveTo>
                    <a:lnTo>
                      <a:pt x="139743" y="2501902"/>
                    </a:lnTo>
                    <a:lnTo>
                      <a:pt x="139743" y="2501900"/>
                    </a:lnTo>
                    <a:lnTo>
                      <a:pt x="140487" y="2503691"/>
                    </a:lnTo>
                    <a:lnTo>
                      <a:pt x="140069" y="2501932"/>
                    </a:lnTo>
                    <a:lnTo>
                      <a:pt x="140071" y="2501935"/>
                    </a:lnTo>
                    <a:lnTo>
                      <a:pt x="140070" y="2501931"/>
                    </a:lnTo>
                    <a:cubicBezTo>
                      <a:pt x="140445" y="2501516"/>
                      <a:pt x="141666" y="2505361"/>
                      <a:pt x="142303" y="2507894"/>
                    </a:cubicBezTo>
                    <a:lnTo>
                      <a:pt x="142347" y="2508170"/>
                    </a:lnTo>
                    <a:lnTo>
                      <a:pt x="143009" y="2509763"/>
                    </a:lnTo>
                    <a:lnTo>
                      <a:pt x="142802" y="2510006"/>
                    </a:lnTo>
                    <a:lnTo>
                      <a:pt x="142802" y="2510006"/>
                    </a:lnTo>
                    <a:lnTo>
                      <a:pt x="142801" y="2510006"/>
                    </a:lnTo>
                    <a:lnTo>
                      <a:pt x="142571" y="2509575"/>
                    </a:lnTo>
                    <a:lnTo>
                      <a:pt x="142641" y="2510012"/>
                    </a:lnTo>
                    <a:lnTo>
                      <a:pt x="142640" y="2510010"/>
                    </a:lnTo>
                    <a:lnTo>
                      <a:pt x="142641" y="2510011"/>
                    </a:lnTo>
                    <a:lnTo>
                      <a:pt x="142152" y="2508788"/>
                    </a:lnTo>
                    <a:lnTo>
                      <a:pt x="141132" y="2506875"/>
                    </a:lnTo>
                    <a:cubicBezTo>
                      <a:pt x="140414" y="2505439"/>
                      <a:pt x="139742" y="2504054"/>
                      <a:pt x="139742" y="2504054"/>
                    </a:cubicBezTo>
                    <a:cubicBezTo>
                      <a:pt x="139742" y="2504054"/>
                      <a:pt x="139618" y="2502561"/>
                      <a:pt x="139742" y="2501900"/>
                    </a:cubicBezTo>
                    <a:close/>
                    <a:moveTo>
                      <a:pt x="139687" y="2476500"/>
                    </a:moveTo>
                    <a:cubicBezTo>
                      <a:pt x="143705" y="2481956"/>
                      <a:pt x="145855" y="2487834"/>
                      <a:pt x="145354" y="2494947"/>
                    </a:cubicBezTo>
                    <a:cubicBezTo>
                      <a:pt x="144693" y="2493790"/>
                      <a:pt x="141680" y="2483288"/>
                      <a:pt x="139687" y="2476500"/>
                    </a:cubicBezTo>
                    <a:close/>
                    <a:moveTo>
                      <a:pt x="126988" y="2476500"/>
                    </a:moveTo>
                    <a:cubicBezTo>
                      <a:pt x="131006" y="2481956"/>
                      <a:pt x="133155" y="2487834"/>
                      <a:pt x="132655" y="2494947"/>
                    </a:cubicBezTo>
                    <a:cubicBezTo>
                      <a:pt x="131994" y="2493790"/>
                      <a:pt x="128980" y="2483288"/>
                      <a:pt x="126988" y="2476500"/>
                    </a:cubicBezTo>
                    <a:close/>
                    <a:moveTo>
                      <a:pt x="139687" y="2463800"/>
                    </a:moveTo>
                    <a:cubicBezTo>
                      <a:pt x="143375" y="2471088"/>
                      <a:pt x="145152" y="2478936"/>
                      <a:pt x="144693" y="2487299"/>
                    </a:cubicBezTo>
                    <a:cubicBezTo>
                      <a:pt x="143705" y="2485968"/>
                      <a:pt x="140316" y="2466947"/>
                      <a:pt x="139687" y="2463800"/>
                    </a:cubicBezTo>
                    <a:close/>
                    <a:moveTo>
                      <a:pt x="126988" y="2463800"/>
                    </a:moveTo>
                    <a:cubicBezTo>
                      <a:pt x="130675" y="2471088"/>
                      <a:pt x="132453" y="2478936"/>
                      <a:pt x="131993" y="2487299"/>
                    </a:cubicBezTo>
                    <a:cubicBezTo>
                      <a:pt x="131006" y="2485968"/>
                      <a:pt x="127616" y="2466945"/>
                      <a:pt x="126988" y="2463800"/>
                    </a:cubicBezTo>
                    <a:close/>
                    <a:moveTo>
                      <a:pt x="158919" y="2438400"/>
                    </a:moveTo>
                    <a:cubicBezTo>
                      <a:pt x="169924" y="2448733"/>
                      <a:pt x="152176" y="2445675"/>
                      <a:pt x="152388" y="2445431"/>
                    </a:cubicBezTo>
                    <a:cubicBezTo>
                      <a:pt x="154744" y="2442951"/>
                      <a:pt x="156981" y="2440628"/>
                      <a:pt x="158919" y="2438400"/>
                    </a:cubicBezTo>
                    <a:close/>
                    <a:moveTo>
                      <a:pt x="146219" y="2425700"/>
                    </a:moveTo>
                    <a:cubicBezTo>
                      <a:pt x="157224" y="2436034"/>
                      <a:pt x="139477" y="2432975"/>
                      <a:pt x="139688" y="2432731"/>
                    </a:cubicBezTo>
                    <a:cubicBezTo>
                      <a:pt x="142045" y="2430251"/>
                      <a:pt x="144281" y="2427927"/>
                      <a:pt x="146219" y="2425700"/>
                    </a:cubicBezTo>
                    <a:close/>
                    <a:moveTo>
                      <a:pt x="2743167" y="2338735"/>
                    </a:moveTo>
                    <a:cubicBezTo>
                      <a:pt x="2733487" y="2340075"/>
                      <a:pt x="2722922" y="2341902"/>
                      <a:pt x="2715551" y="2343912"/>
                    </a:cubicBezTo>
                    <a:cubicBezTo>
                      <a:pt x="2724494" y="2345739"/>
                      <a:pt x="2733634" y="2345008"/>
                      <a:pt x="2743167" y="2338735"/>
                    </a:cubicBezTo>
                    <a:close/>
                    <a:moveTo>
                      <a:pt x="2744395" y="2338552"/>
                    </a:moveTo>
                    <a:cubicBezTo>
                      <a:pt x="2744002" y="2338613"/>
                      <a:pt x="2743609" y="2338674"/>
                      <a:pt x="2743216" y="2338735"/>
                    </a:cubicBezTo>
                    <a:cubicBezTo>
                      <a:pt x="2739875" y="2341049"/>
                      <a:pt x="2735206" y="2345069"/>
                      <a:pt x="2744395" y="2338552"/>
                    </a:cubicBezTo>
                    <a:close/>
                    <a:moveTo>
                      <a:pt x="159941" y="2293397"/>
                    </a:moveTo>
                    <a:lnTo>
                      <a:pt x="159808" y="2293804"/>
                    </a:lnTo>
                    <a:cubicBezTo>
                      <a:pt x="159849" y="2293823"/>
                      <a:pt x="159894" y="2293826"/>
                      <a:pt x="159935" y="2293845"/>
                    </a:cubicBezTo>
                    <a:cubicBezTo>
                      <a:pt x="159931" y="2293686"/>
                      <a:pt x="159945" y="2293552"/>
                      <a:pt x="159941" y="2293397"/>
                    </a:cubicBezTo>
                    <a:close/>
                    <a:moveTo>
                      <a:pt x="152648" y="2273300"/>
                    </a:moveTo>
                    <a:lnTo>
                      <a:pt x="157860" y="2274783"/>
                    </a:lnTo>
                    <a:lnTo>
                      <a:pt x="165056" y="2277514"/>
                    </a:lnTo>
                    <a:lnTo>
                      <a:pt x="163670" y="2281818"/>
                    </a:lnTo>
                    <a:lnTo>
                      <a:pt x="165383" y="2282307"/>
                    </a:lnTo>
                    <a:lnTo>
                      <a:pt x="172579" y="2285039"/>
                    </a:lnTo>
                    <a:lnTo>
                      <a:pt x="167330" y="2301328"/>
                    </a:lnTo>
                    <a:cubicBezTo>
                      <a:pt x="169557" y="2302403"/>
                      <a:pt x="171918" y="2302989"/>
                      <a:pt x="174063" y="2303404"/>
                    </a:cubicBezTo>
                    <a:cubicBezTo>
                      <a:pt x="174316" y="2320435"/>
                      <a:pt x="174434" y="2337233"/>
                      <a:pt x="174522" y="2353359"/>
                    </a:cubicBezTo>
                    <a:cubicBezTo>
                      <a:pt x="171326" y="2352559"/>
                      <a:pt x="168965" y="2349197"/>
                      <a:pt x="166990" y="2344872"/>
                    </a:cubicBezTo>
                    <a:cubicBezTo>
                      <a:pt x="166990" y="2345187"/>
                      <a:pt x="167000" y="2345524"/>
                      <a:pt x="167000" y="2345839"/>
                    </a:cubicBezTo>
                    <a:cubicBezTo>
                      <a:pt x="151072" y="2341866"/>
                      <a:pt x="152065" y="2283886"/>
                      <a:pt x="152648" y="2273300"/>
                    </a:cubicBezTo>
                    <a:close/>
                    <a:moveTo>
                      <a:pt x="586862" y="2212280"/>
                    </a:moveTo>
                    <a:cubicBezTo>
                      <a:pt x="575247" y="2212675"/>
                      <a:pt x="565677" y="2214035"/>
                      <a:pt x="557900" y="2215659"/>
                    </a:cubicBezTo>
                    <a:cubicBezTo>
                      <a:pt x="573252" y="2217853"/>
                      <a:pt x="585170" y="2225138"/>
                      <a:pt x="589917" y="2232686"/>
                    </a:cubicBezTo>
                    <a:cubicBezTo>
                      <a:pt x="596280" y="2237601"/>
                      <a:pt x="600623" y="2243218"/>
                      <a:pt x="600017" y="2247782"/>
                    </a:cubicBezTo>
                    <a:cubicBezTo>
                      <a:pt x="602138" y="2245939"/>
                      <a:pt x="604259" y="2244008"/>
                      <a:pt x="606279" y="2242077"/>
                    </a:cubicBezTo>
                    <a:cubicBezTo>
                      <a:pt x="612035" y="2243569"/>
                      <a:pt x="620216" y="2245061"/>
                      <a:pt x="625872" y="2246816"/>
                    </a:cubicBezTo>
                    <a:cubicBezTo>
                      <a:pt x="636780" y="2235319"/>
                      <a:pt x="634154" y="2226015"/>
                      <a:pt x="628094" y="2214693"/>
                    </a:cubicBezTo>
                    <a:cubicBezTo>
                      <a:pt x="612136" y="2212455"/>
                      <a:pt x="598476" y="2211885"/>
                      <a:pt x="586862" y="2212280"/>
                    </a:cubicBezTo>
                    <a:close/>
                    <a:moveTo>
                      <a:pt x="2019042" y="2194682"/>
                    </a:moveTo>
                    <a:cubicBezTo>
                      <a:pt x="2019143" y="2195472"/>
                      <a:pt x="2019648" y="2196789"/>
                      <a:pt x="2019547" y="2197315"/>
                    </a:cubicBezTo>
                    <a:cubicBezTo>
                      <a:pt x="2019850" y="2197930"/>
                      <a:pt x="2020254" y="2198544"/>
                      <a:pt x="2020658" y="2199334"/>
                    </a:cubicBezTo>
                    <a:cubicBezTo>
                      <a:pt x="2020759" y="2199422"/>
                      <a:pt x="2020961" y="2199422"/>
                      <a:pt x="2021163" y="2199509"/>
                    </a:cubicBezTo>
                    <a:cubicBezTo>
                      <a:pt x="2020355" y="2197666"/>
                      <a:pt x="2019749" y="2196350"/>
                      <a:pt x="2019042" y="2194682"/>
                    </a:cubicBezTo>
                    <a:close/>
                    <a:moveTo>
                      <a:pt x="2052620" y="1917700"/>
                    </a:moveTo>
                    <a:cubicBezTo>
                      <a:pt x="2054980" y="1920763"/>
                      <a:pt x="2055731" y="1923179"/>
                      <a:pt x="2056861" y="1925746"/>
                    </a:cubicBezTo>
                    <a:cubicBezTo>
                      <a:pt x="2058133" y="1925435"/>
                      <a:pt x="2059317" y="1925222"/>
                      <a:pt x="2060144" y="1925222"/>
                    </a:cubicBezTo>
                    <a:cubicBezTo>
                      <a:pt x="2089336" y="1963110"/>
                      <a:pt x="2017751" y="1961536"/>
                      <a:pt x="2014111" y="1961536"/>
                    </a:cubicBezTo>
                    <a:cubicBezTo>
                      <a:pt x="2017467" y="1958019"/>
                      <a:pt x="2019513" y="1956227"/>
                      <a:pt x="2022386" y="1953356"/>
                    </a:cubicBezTo>
                    <a:cubicBezTo>
                      <a:pt x="2014268" y="1954041"/>
                      <a:pt x="2007621" y="1954014"/>
                      <a:pt x="2006587" y="1954014"/>
                    </a:cubicBezTo>
                    <a:cubicBezTo>
                      <a:pt x="2040583" y="1918402"/>
                      <a:pt x="2048398" y="1917700"/>
                      <a:pt x="2052620" y="1917700"/>
                    </a:cubicBezTo>
                    <a:close/>
                    <a:moveTo>
                      <a:pt x="1901057" y="1917700"/>
                    </a:moveTo>
                    <a:cubicBezTo>
                      <a:pt x="1894349" y="1923197"/>
                      <a:pt x="1887216" y="1930328"/>
                      <a:pt x="1879979" y="1938015"/>
                    </a:cubicBezTo>
                    <a:cubicBezTo>
                      <a:pt x="1889361" y="1932563"/>
                      <a:pt x="1898999" y="1927979"/>
                      <a:pt x="1908578" y="1925221"/>
                    </a:cubicBezTo>
                    <a:cubicBezTo>
                      <a:pt x="1864866" y="1961075"/>
                      <a:pt x="1804266" y="2055599"/>
                      <a:pt x="1798208" y="2051162"/>
                    </a:cubicBezTo>
                    <a:cubicBezTo>
                      <a:pt x="1798350" y="2047159"/>
                      <a:pt x="1798934" y="2042192"/>
                      <a:pt x="1801674" y="2033880"/>
                    </a:cubicBezTo>
                    <a:cubicBezTo>
                      <a:pt x="1796134" y="2040379"/>
                      <a:pt x="1791975" y="2044586"/>
                      <a:pt x="1790687" y="2043641"/>
                    </a:cubicBezTo>
                    <a:cubicBezTo>
                      <a:pt x="1790944" y="2036351"/>
                      <a:pt x="1791817" y="2027183"/>
                      <a:pt x="1806744" y="1996947"/>
                    </a:cubicBezTo>
                    <a:cubicBezTo>
                      <a:pt x="1803884" y="2002163"/>
                      <a:pt x="1803082" y="2003332"/>
                      <a:pt x="1811864" y="1986484"/>
                    </a:cubicBezTo>
                    <a:cubicBezTo>
                      <a:pt x="1814942" y="1981127"/>
                      <a:pt x="1814909" y="1981447"/>
                      <a:pt x="1813649" y="1983949"/>
                    </a:cubicBezTo>
                    <a:cubicBezTo>
                      <a:pt x="1827932" y="1961202"/>
                      <a:pt x="1865515" y="1927921"/>
                      <a:pt x="1901057" y="1917700"/>
                    </a:cubicBezTo>
                    <a:close/>
                    <a:moveTo>
                      <a:pt x="1928174" y="1905205"/>
                    </a:moveTo>
                    <a:cubicBezTo>
                      <a:pt x="1934837" y="1904218"/>
                      <a:pt x="1940286" y="1906748"/>
                      <a:pt x="1944077" y="1913719"/>
                    </a:cubicBezTo>
                    <a:cubicBezTo>
                      <a:pt x="1948702" y="1915566"/>
                      <a:pt x="1952659" y="1919268"/>
                      <a:pt x="1954915" y="1927511"/>
                    </a:cubicBezTo>
                    <a:cubicBezTo>
                      <a:pt x="1942625" y="1920383"/>
                      <a:pt x="1927769" y="1920920"/>
                      <a:pt x="1912509" y="1925312"/>
                    </a:cubicBezTo>
                    <a:cubicBezTo>
                      <a:pt x="1918317" y="1920544"/>
                      <a:pt x="1923678" y="1917270"/>
                      <a:pt x="1928724" y="1914951"/>
                    </a:cubicBezTo>
                    <a:cubicBezTo>
                      <a:pt x="1921119" y="1914509"/>
                      <a:pt x="1913156" y="1915437"/>
                      <a:pt x="1904987" y="1917788"/>
                    </a:cubicBezTo>
                    <a:cubicBezTo>
                      <a:pt x="1913634" y="1910694"/>
                      <a:pt x="1921511" y="1906191"/>
                      <a:pt x="1928174" y="1905205"/>
                    </a:cubicBezTo>
                    <a:close/>
                    <a:moveTo>
                      <a:pt x="2042624" y="1854493"/>
                    </a:moveTo>
                    <a:cubicBezTo>
                      <a:pt x="2047513" y="1852845"/>
                      <a:pt x="2045973" y="1858300"/>
                      <a:pt x="2041686" y="1866380"/>
                    </a:cubicBezTo>
                    <a:cubicBezTo>
                      <a:pt x="2044607" y="1865096"/>
                      <a:pt x="2047204" y="1863254"/>
                      <a:pt x="2050146" y="1862015"/>
                    </a:cubicBezTo>
                    <a:cubicBezTo>
                      <a:pt x="2066942" y="1856347"/>
                      <a:pt x="2012143" y="1930667"/>
                      <a:pt x="2005280" y="1930421"/>
                    </a:cubicBezTo>
                    <a:cubicBezTo>
                      <a:pt x="2004146" y="1929349"/>
                      <a:pt x="2002812" y="1927302"/>
                      <a:pt x="2005898" y="1915966"/>
                    </a:cubicBezTo>
                    <a:cubicBezTo>
                      <a:pt x="2002168" y="1919963"/>
                      <a:pt x="1999010" y="1922944"/>
                      <a:pt x="1997758" y="1922900"/>
                    </a:cubicBezTo>
                    <a:cubicBezTo>
                      <a:pt x="1996923" y="1922107"/>
                      <a:pt x="1996104" y="1920481"/>
                      <a:pt x="1996861" y="1915378"/>
                    </a:cubicBezTo>
                    <a:cubicBezTo>
                      <a:pt x="1977458" y="1931489"/>
                      <a:pt x="1969317" y="1933231"/>
                      <a:pt x="1964294" y="1928515"/>
                    </a:cubicBezTo>
                    <a:cubicBezTo>
                      <a:pt x="1964185" y="1926934"/>
                      <a:pt x="1964190" y="1924850"/>
                      <a:pt x="1964072" y="1923008"/>
                    </a:cubicBezTo>
                    <a:cubicBezTo>
                      <a:pt x="1961094" y="1923257"/>
                      <a:pt x="1958621" y="1922728"/>
                      <a:pt x="1956771" y="1920990"/>
                    </a:cubicBezTo>
                    <a:cubicBezTo>
                      <a:pt x="1956374" y="1915014"/>
                      <a:pt x="1955705" y="1906525"/>
                      <a:pt x="1955931" y="1900146"/>
                    </a:cubicBezTo>
                    <a:cubicBezTo>
                      <a:pt x="1955880" y="1901635"/>
                      <a:pt x="1955653" y="1903983"/>
                      <a:pt x="1955895" y="1899242"/>
                    </a:cubicBezTo>
                    <a:cubicBezTo>
                      <a:pt x="1983609" y="1882241"/>
                      <a:pt x="2012436" y="1867191"/>
                      <a:pt x="2042624" y="1854493"/>
                    </a:cubicBezTo>
                    <a:close/>
                    <a:moveTo>
                      <a:pt x="2146919" y="1828927"/>
                    </a:moveTo>
                    <a:cubicBezTo>
                      <a:pt x="2161187" y="1833346"/>
                      <a:pt x="2142738" y="1827925"/>
                      <a:pt x="2146919" y="1828927"/>
                    </a:cubicBezTo>
                    <a:close/>
                    <a:moveTo>
                      <a:pt x="2079558" y="1790700"/>
                    </a:moveTo>
                    <a:cubicBezTo>
                      <a:pt x="2081252" y="1793810"/>
                      <a:pt x="2081339" y="1797530"/>
                      <a:pt x="2082042" y="1801172"/>
                    </a:cubicBezTo>
                    <a:cubicBezTo>
                      <a:pt x="2081050" y="1804272"/>
                      <a:pt x="2072241" y="1803611"/>
                      <a:pt x="2070087" y="1800800"/>
                    </a:cubicBezTo>
                    <a:cubicBezTo>
                      <a:pt x="2073358" y="1797360"/>
                      <a:pt x="2076246" y="1794219"/>
                      <a:pt x="2079558" y="1790700"/>
                    </a:cubicBezTo>
                    <a:close/>
                    <a:moveTo>
                      <a:pt x="2066857" y="1790700"/>
                    </a:moveTo>
                    <a:cubicBezTo>
                      <a:pt x="2068551" y="1793810"/>
                      <a:pt x="2068639" y="1797529"/>
                      <a:pt x="2069341" y="1801171"/>
                    </a:cubicBezTo>
                    <a:cubicBezTo>
                      <a:pt x="2068349" y="1804271"/>
                      <a:pt x="2059541" y="1803610"/>
                      <a:pt x="2057387" y="1800799"/>
                    </a:cubicBezTo>
                    <a:cubicBezTo>
                      <a:pt x="2060657" y="1797359"/>
                      <a:pt x="2063546" y="1794218"/>
                      <a:pt x="2066857" y="1790700"/>
                    </a:cubicBezTo>
                    <a:close/>
                    <a:moveTo>
                      <a:pt x="2021151" y="1778000"/>
                    </a:moveTo>
                    <a:cubicBezTo>
                      <a:pt x="2023305" y="1784040"/>
                      <a:pt x="2022735" y="1786883"/>
                      <a:pt x="2021086" y="1788784"/>
                    </a:cubicBezTo>
                    <a:lnTo>
                      <a:pt x="2028673" y="1785523"/>
                    </a:lnTo>
                    <a:cubicBezTo>
                      <a:pt x="2034051" y="1800581"/>
                      <a:pt x="2025156" y="1798221"/>
                      <a:pt x="2014111" y="1801160"/>
                    </a:cubicBezTo>
                    <a:lnTo>
                      <a:pt x="2015676" y="1791658"/>
                    </a:lnTo>
                    <a:cubicBezTo>
                      <a:pt x="2013022" y="1792232"/>
                      <a:pt x="2010018" y="1792724"/>
                      <a:pt x="2006587" y="1793638"/>
                    </a:cubicBezTo>
                    <a:lnTo>
                      <a:pt x="2008250" y="1783548"/>
                    </a:lnTo>
                    <a:close/>
                    <a:moveTo>
                      <a:pt x="2082131" y="1752633"/>
                    </a:moveTo>
                    <a:cubicBezTo>
                      <a:pt x="2083337" y="1752814"/>
                      <a:pt x="2085187" y="1753775"/>
                      <a:pt x="2088163" y="1756485"/>
                    </a:cubicBezTo>
                    <a:lnTo>
                      <a:pt x="2070087" y="1770877"/>
                    </a:lnTo>
                    <a:cubicBezTo>
                      <a:pt x="2077118" y="1757894"/>
                      <a:pt x="2079685" y="1755167"/>
                      <a:pt x="2079970" y="1753463"/>
                    </a:cubicBezTo>
                    <a:cubicBezTo>
                      <a:pt x="2080365" y="1753052"/>
                      <a:pt x="2080926" y="1752453"/>
                      <a:pt x="2082131" y="1752633"/>
                    </a:cubicBezTo>
                    <a:close/>
                    <a:moveTo>
                      <a:pt x="2094830" y="1752632"/>
                    </a:moveTo>
                    <a:cubicBezTo>
                      <a:pt x="2096036" y="1752813"/>
                      <a:pt x="2097886" y="1753774"/>
                      <a:pt x="2100862" y="1756484"/>
                    </a:cubicBezTo>
                    <a:lnTo>
                      <a:pt x="2082787" y="1770877"/>
                    </a:lnTo>
                    <a:cubicBezTo>
                      <a:pt x="2089818" y="1757894"/>
                      <a:pt x="2092384" y="1755166"/>
                      <a:pt x="2092670" y="1753462"/>
                    </a:cubicBezTo>
                    <a:cubicBezTo>
                      <a:pt x="2093065" y="1753051"/>
                      <a:pt x="2093625" y="1752452"/>
                      <a:pt x="2094830" y="1752632"/>
                    </a:cubicBezTo>
                    <a:close/>
                    <a:moveTo>
                      <a:pt x="931695" y="1740661"/>
                    </a:moveTo>
                    <a:cubicBezTo>
                      <a:pt x="933614" y="1743030"/>
                      <a:pt x="934826" y="1744522"/>
                      <a:pt x="936341" y="1746278"/>
                    </a:cubicBezTo>
                    <a:cubicBezTo>
                      <a:pt x="940987" y="1749788"/>
                      <a:pt x="946542" y="1751544"/>
                      <a:pt x="959267" y="1755054"/>
                    </a:cubicBezTo>
                    <a:cubicBezTo>
                      <a:pt x="958964" y="1755405"/>
                      <a:pt x="958560" y="1755844"/>
                      <a:pt x="958257" y="1756195"/>
                    </a:cubicBezTo>
                    <a:cubicBezTo>
                      <a:pt x="960984" y="1753299"/>
                      <a:pt x="963711" y="1750403"/>
                      <a:pt x="966438" y="1747506"/>
                    </a:cubicBezTo>
                    <a:cubicBezTo>
                      <a:pt x="957247" y="1747682"/>
                      <a:pt x="947451" y="1744171"/>
                      <a:pt x="931695" y="1740661"/>
                    </a:cubicBezTo>
                    <a:close/>
                    <a:moveTo>
                      <a:pt x="2171956" y="1739900"/>
                    </a:moveTo>
                    <a:cubicBezTo>
                      <a:pt x="2179195" y="1748791"/>
                      <a:pt x="2187874" y="1751770"/>
                      <a:pt x="2197844" y="1750154"/>
                    </a:cubicBezTo>
                    <a:cubicBezTo>
                      <a:pt x="2197783" y="1751535"/>
                      <a:pt x="2196969" y="1753907"/>
                      <a:pt x="2195682" y="1756851"/>
                    </a:cubicBezTo>
                    <a:cubicBezTo>
                      <a:pt x="2198826" y="1757447"/>
                      <a:pt x="2201909" y="1758237"/>
                      <a:pt x="2205368" y="1757676"/>
                    </a:cubicBezTo>
                    <a:cubicBezTo>
                      <a:pt x="2204870" y="1768228"/>
                      <a:pt x="2164549" y="1832119"/>
                      <a:pt x="2150285" y="1827702"/>
                    </a:cubicBezTo>
                    <a:cubicBezTo>
                      <a:pt x="2124305" y="1825880"/>
                      <a:pt x="2108388" y="1837744"/>
                      <a:pt x="2103011" y="1863637"/>
                    </a:cubicBezTo>
                    <a:cubicBezTo>
                      <a:pt x="2103143" y="1852312"/>
                      <a:pt x="2105239" y="1842155"/>
                      <a:pt x="2107599" y="1832193"/>
                    </a:cubicBezTo>
                    <a:cubicBezTo>
                      <a:pt x="2102019" y="1838099"/>
                      <a:pt x="2097659" y="1845655"/>
                      <a:pt x="2095487" y="1856116"/>
                    </a:cubicBezTo>
                    <a:cubicBezTo>
                      <a:pt x="2096148" y="1799781"/>
                      <a:pt x="2125557" y="1759996"/>
                      <a:pt x="2171956" y="1739900"/>
                    </a:cubicBezTo>
                    <a:close/>
                    <a:moveTo>
                      <a:pt x="656879" y="1717227"/>
                    </a:moveTo>
                    <a:cubicBezTo>
                      <a:pt x="636275" y="1739958"/>
                      <a:pt x="609207" y="1774890"/>
                      <a:pt x="612035" y="1791390"/>
                    </a:cubicBezTo>
                    <a:cubicBezTo>
                      <a:pt x="614560" y="1792180"/>
                      <a:pt x="616277" y="1793584"/>
                      <a:pt x="620519" y="1793321"/>
                    </a:cubicBezTo>
                    <a:cubicBezTo>
                      <a:pt x="631629" y="1770853"/>
                      <a:pt x="644759" y="1743294"/>
                      <a:pt x="656879" y="1717227"/>
                    </a:cubicBezTo>
                    <a:close/>
                    <a:moveTo>
                      <a:pt x="551840" y="1702394"/>
                    </a:moveTo>
                    <a:cubicBezTo>
                      <a:pt x="537094" y="1720913"/>
                      <a:pt x="517703" y="1734429"/>
                      <a:pt x="493261" y="1742504"/>
                    </a:cubicBezTo>
                    <a:cubicBezTo>
                      <a:pt x="496796" y="1743381"/>
                      <a:pt x="500836" y="1744435"/>
                      <a:pt x="506593" y="1745927"/>
                    </a:cubicBezTo>
                    <a:cubicBezTo>
                      <a:pt x="505987" y="1747682"/>
                      <a:pt x="504977" y="1749262"/>
                      <a:pt x="504371" y="1750929"/>
                    </a:cubicBezTo>
                    <a:cubicBezTo>
                      <a:pt x="507401" y="1751719"/>
                      <a:pt x="509926" y="1752334"/>
                      <a:pt x="514168" y="1753475"/>
                    </a:cubicBezTo>
                    <a:cubicBezTo>
                      <a:pt x="509421" y="1767254"/>
                      <a:pt x="502553" y="1780419"/>
                      <a:pt x="495988" y="1793584"/>
                    </a:cubicBezTo>
                    <a:cubicBezTo>
                      <a:pt x="498412" y="1792794"/>
                      <a:pt x="500937" y="1791566"/>
                      <a:pt x="502957" y="1791215"/>
                    </a:cubicBezTo>
                    <a:cubicBezTo>
                      <a:pt x="500533" y="1793321"/>
                      <a:pt x="497503" y="1794199"/>
                      <a:pt x="494877" y="1795954"/>
                    </a:cubicBezTo>
                    <a:cubicBezTo>
                      <a:pt x="494170" y="1797358"/>
                      <a:pt x="493665" y="1798850"/>
                      <a:pt x="492958" y="1800255"/>
                    </a:cubicBezTo>
                    <a:cubicBezTo>
                      <a:pt x="513562" y="1792882"/>
                      <a:pt x="511744" y="1789723"/>
                      <a:pt x="502957" y="1791215"/>
                    </a:cubicBezTo>
                    <a:cubicBezTo>
                      <a:pt x="525682" y="1771642"/>
                      <a:pt x="540326" y="1736535"/>
                      <a:pt x="551840" y="1702394"/>
                    </a:cubicBezTo>
                    <a:close/>
                    <a:moveTo>
                      <a:pt x="2253565" y="1701800"/>
                    </a:moveTo>
                    <a:cubicBezTo>
                      <a:pt x="2276309" y="1702292"/>
                      <a:pt x="2232059" y="1725618"/>
                      <a:pt x="2235365" y="1724956"/>
                    </a:cubicBezTo>
                    <a:cubicBezTo>
                      <a:pt x="2240657" y="1716938"/>
                      <a:pt x="2247114" y="1708745"/>
                      <a:pt x="2253565" y="1701800"/>
                    </a:cubicBezTo>
                    <a:close/>
                    <a:moveTo>
                      <a:pt x="2253567" y="1689100"/>
                    </a:moveTo>
                    <a:cubicBezTo>
                      <a:pt x="2276307" y="1689592"/>
                      <a:pt x="2232059" y="1712916"/>
                      <a:pt x="2235365" y="1712255"/>
                    </a:cubicBezTo>
                    <a:cubicBezTo>
                      <a:pt x="2240657" y="1704237"/>
                      <a:pt x="2247114" y="1696044"/>
                      <a:pt x="2253567" y="1689100"/>
                    </a:cubicBezTo>
                    <a:close/>
                    <a:moveTo>
                      <a:pt x="907354" y="1677643"/>
                    </a:moveTo>
                    <a:cubicBezTo>
                      <a:pt x="903314" y="1681944"/>
                      <a:pt x="899375" y="1686245"/>
                      <a:pt x="898567" y="1695109"/>
                    </a:cubicBezTo>
                    <a:cubicBezTo>
                      <a:pt x="900587" y="1699322"/>
                      <a:pt x="902102" y="1702043"/>
                      <a:pt x="903718" y="1704764"/>
                    </a:cubicBezTo>
                    <a:cubicBezTo>
                      <a:pt x="910384" y="1708538"/>
                      <a:pt x="920989" y="1709327"/>
                      <a:pt x="945734" y="1710117"/>
                    </a:cubicBezTo>
                    <a:cubicBezTo>
                      <a:pt x="947148" y="1706782"/>
                      <a:pt x="950077" y="1702569"/>
                      <a:pt x="951592" y="1699322"/>
                    </a:cubicBezTo>
                    <a:cubicBezTo>
                      <a:pt x="970175" y="1702043"/>
                      <a:pt x="970175" y="1702043"/>
                      <a:pt x="994112" y="1717929"/>
                    </a:cubicBezTo>
                    <a:cubicBezTo>
                      <a:pt x="996435" y="1715296"/>
                      <a:pt x="998859" y="1712750"/>
                      <a:pt x="1001283" y="1710205"/>
                    </a:cubicBezTo>
                    <a:cubicBezTo>
                      <a:pt x="1000374" y="1708976"/>
                      <a:pt x="999566" y="1707748"/>
                      <a:pt x="998657" y="1706694"/>
                    </a:cubicBezTo>
                    <a:cubicBezTo>
                      <a:pt x="998253" y="1707133"/>
                      <a:pt x="997849" y="1707572"/>
                      <a:pt x="997344" y="1708011"/>
                    </a:cubicBezTo>
                    <a:cubicBezTo>
                      <a:pt x="995021" y="1704325"/>
                      <a:pt x="992799" y="1701341"/>
                      <a:pt x="990678" y="1698532"/>
                    </a:cubicBezTo>
                    <a:cubicBezTo>
                      <a:pt x="978760" y="1689053"/>
                      <a:pt x="959974" y="1685542"/>
                      <a:pt x="907354" y="1677643"/>
                    </a:cubicBezTo>
                    <a:close/>
                    <a:moveTo>
                      <a:pt x="369942" y="1674484"/>
                    </a:moveTo>
                    <a:cubicBezTo>
                      <a:pt x="369942" y="1674659"/>
                      <a:pt x="370043" y="1674835"/>
                      <a:pt x="370043" y="1675098"/>
                    </a:cubicBezTo>
                    <a:cubicBezTo>
                      <a:pt x="372265" y="1675449"/>
                      <a:pt x="374083" y="1675625"/>
                      <a:pt x="376709" y="1676239"/>
                    </a:cubicBezTo>
                    <a:cubicBezTo>
                      <a:pt x="377315" y="1678784"/>
                      <a:pt x="377618" y="1681944"/>
                      <a:pt x="378022" y="1685894"/>
                    </a:cubicBezTo>
                    <a:cubicBezTo>
                      <a:pt x="370649" y="1682646"/>
                      <a:pt x="366003" y="1680101"/>
                      <a:pt x="362974" y="1678170"/>
                    </a:cubicBezTo>
                    <a:cubicBezTo>
                      <a:pt x="355601" y="1689931"/>
                      <a:pt x="349137" y="1702131"/>
                      <a:pt x="343481" y="1714769"/>
                    </a:cubicBezTo>
                    <a:cubicBezTo>
                      <a:pt x="348228" y="1708976"/>
                      <a:pt x="354389" y="1705553"/>
                      <a:pt x="364387" y="1708976"/>
                    </a:cubicBezTo>
                    <a:cubicBezTo>
                      <a:pt x="362570" y="1711171"/>
                      <a:pt x="362065" y="1713716"/>
                      <a:pt x="360550" y="1715910"/>
                    </a:cubicBezTo>
                    <a:cubicBezTo>
                      <a:pt x="363781" y="1715120"/>
                      <a:pt x="367316" y="1714945"/>
                      <a:pt x="371861" y="1716524"/>
                    </a:cubicBezTo>
                    <a:cubicBezTo>
                      <a:pt x="363378" y="1726705"/>
                      <a:pt x="358934" y="1738554"/>
                      <a:pt x="356510" y="1751017"/>
                    </a:cubicBezTo>
                    <a:cubicBezTo>
                      <a:pt x="364387" y="1739871"/>
                      <a:pt x="371255" y="1728285"/>
                      <a:pt x="376002" y="1715471"/>
                    </a:cubicBezTo>
                    <a:cubicBezTo>
                      <a:pt x="376507" y="1715208"/>
                      <a:pt x="376709" y="1715559"/>
                      <a:pt x="376709" y="1715559"/>
                    </a:cubicBezTo>
                    <a:cubicBezTo>
                      <a:pt x="378426" y="1721966"/>
                      <a:pt x="375598" y="1728987"/>
                      <a:pt x="377315" y="1735746"/>
                    </a:cubicBezTo>
                    <a:cubicBezTo>
                      <a:pt x="377719" y="1735043"/>
                      <a:pt x="378022" y="1734341"/>
                      <a:pt x="378426" y="1733639"/>
                    </a:cubicBezTo>
                    <a:cubicBezTo>
                      <a:pt x="379537" y="1717490"/>
                      <a:pt x="383577" y="1702394"/>
                      <a:pt x="391556" y="1688527"/>
                    </a:cubicBezTo>
                    <a:cubicBezTo>
                      <a:pt x="417210" y="1693003"/>
                      <a:pt x="430743" y="1694495"/>
                      <a:pt x="436601" y="1694231"/>
                    </a:cubicBezTo>
                    <a:cubicBezTo>
                      <a:pt x="418119" y="1686859"/>
                      <a:pt x="382668" y="1676590"/>
                      <a:pt x="369942" y="1674484"/>
                    </a:cubicBezTo>
                    <a:close/>
                    <a:moveTo>
                      <a:pt x="3077996" y="1613570"/>
                    </a:moveTo>
                    <a:cubicBezTo>
                      <a:pt x="3087480" y="1611865"/>
                      <a:pt x="3096325" y="1613326"/>
                      <a:pt x="3104482" y="1617651"/>
                    </a:cubicBezTo>
                    <a:cubicBezTo>
                      <a:pt x="3112393" y="1616189"/>
                      <a:pt x="3115538" y="1615641"/>
                      <a:pt x="3104531" y="1617651"/>
                    </a:cubicBezTo>
                    <a:cubicBezTo>
                      <a:pt x="3110378" y="1620757"/>
                      <a:pt x="3115783" y="1625752"/>
                      <a:pt x="3120943" y="1631660"/>
                    </a:cubicBezTo>
                    <a:cubicBezTo>
                      <a:pt x="3232389" y="1724848"/>
                      <a:pt x="3202365" y="2386973"/>
                      <a:pt x="3085956" y="2468955"/>
                    </a:cubicBezTo>
                    <a:cubicBezTo>
                      <a:pt x="3091607" y="2472548"/>
                      <a:pt x="3100403" y="2477421"/>
                      <a:pt x="3115833" y="2484303"/>
                    </a:cubicBezTo>
                    <a:cubicBezTo>
                      <a:pt x="3115783" y="2485461"/>
                      <a:pt x="3115243" y="2486679"/>
                      <a:pt x="3115145" y="2487897"/>
                    </a:cubicBezTo>
                    <a:cubicBezTo>
                      <a:pt x="3117995" y="2489237"/>
                      <a:pt x="3119911" y="2490272"/>
                      <a:pt x="3123351" y="2491795"/>
                    </a:cubicBezTo>
                    <a:cubicBezTo>
                      <a:pt x="3121729" y="2552459"/>
                      <a:pt x="3040896" y="2617630"/>
                      <a:pt x="3064630" y="2675187"/>
                    </a:cubicBezTo>
                    <a:cubicBezTo>
                      <a:pt x="3072050" y="2672447"/>
                      <a:pt x="3076129" y="2662640"/>
                      <a:pt x="3085711" y="2664772"/>
                    </a:cubicBezTo>
                    <a:cubicBezTo>
                      <a:pt x="3085367" y="2667574"/>
                      <a:pt x="3084728" y="2671228"/>
                      <a:pt x="3084237" y="2674457"/>
                    </a:cubicBezTo>
                    <a:cubicBezTo>
                      <a:pt x="3086792" y="2672690"/>
                      <a:pt x="3089544" y="2671472"/>
                      <a:pt x="3093229" y="2672325"/>
                    </a:cubicBezTo>
                    <a:cubicBezTo>
                      <a:pt x="3090575" y="2694373"/>
                      <a:pt x="3083254" y="2732928"/>
                      <a:pt x="3069642" y="2754794"/>
                    </a:cubicBezTo>
                    <a:cubicBezTo>
                      <a:pt x="3067382" y="2757169"/>
                      <a:pt x="3066596" y="2759179"/>
                      <a:pt x="3066498" y="2760945"/>
                    </a:cubicBezTo>
                    <a:cubicBezTo>
                      <a:pt x="3076178" y="2764539"/>
                      <a:pt x="3091951" y="2765148"/>
                      <a:pt x="3094752" y="2765757"/>
                    </a:cubicBezTo>
                    <a:cubicBezTo>
                      <a:pt x="3094801" y="2768010"/>
                      <a:pt x="3094850" y="2770264"/>
                      <a:pt x="3094900" y="2772518"/>
                    </a:cubicBezTo>
                    <a:cubicBezTo>
                      <a:pt x="3098388" y="2772822"/>
                      <a:pt x="3101288" y="2773066"/>
                      <a:pt x="3102270" y="2773309"/>
                    </a:cubicBezTo>
                    <a:cubicBezTo>
                      <a:pt x="3102811" y="2805469"/>
                      <a:pt x="3103695" y="2837993"/>
                      <a:pt x="3104482" y="2870335"/>
                    </a:cubicBezTo>
                    <a:cubicBezTo>
                      <a:pt x="3115783" y="2871736"/>
                      <a:pt x="3126938" y="2871066"/>
                      <a:pt x="3137847" y="2866863"/>
                    </a:cubicBezTo>
                    <a:cubicBezTo>
                      <a:pt x="3134849" y="2871614"/>
                      <a:pt x="3130181" y="2874416"/>
                      <a:pt x="3126643" y="2878618"/>
                    </a:cubicBezTo>
                    <a:cubicBezTo>
                      <a:pt x="3132933" y="2878009"/>
                      <a:pt x="3139222" y="2876730"/>
                      <a:pt x="3145365" y="2874355"/>
                    </a:cubicBezTo>
                    <a:cubicBezTo>
                      <a:pt x="3128314" y="2901520"/>
                      <a:pt x="3102614" y="2919183"/>
                      <a:pt x="3068512" y="2927466"/>
                    </a:cubicBezTo>
                    <a:cubicBezTo>
                      <a:pt x="3071215" y="2924299"/>
                      <a:pt x="3073377" y="2922106"/>
                      <a:pt x="3075637" y="2919548"/>
                    </a:cubicBezTo>
                    <a:cubicBezTo>
                      <a:pt x="3069642" y="2921254"/>
                      <a:pt x="3062960" y="2922228"/>
                      <a:pt x="3055147" y="2922167"/>
                    </a:cubicBezTo>
                    <a:cubicBezTo>
                      <a:pt x="3042174" y="2917112"/>
                      <a:pt x="3033133" y="2910473"/>
                      <a:pt x="3026008" y="2903103"/>
                    </a:cubicBezTo>
                    <a:cubicBezTo>
                      <a:pt x="3010529" y="2891957"/>
                      <a:pt x="3004288" y="2877035"/>
                      <a:pt x="3005468" y="2858702"/>
                    </a:cubicBezTo>
                    <a:cubicBezTo>
                      <a:pt x="3004534" y="2859493"/>
                      <a:pt x="3004338" y="2859615"/>
                      <a:pt x="3003011" y="2860712"/>
                    </a:cubicBezTo>
                    <a:cubicBezTo>
                      <a:pt x="3002962" y="2860651"/>
                      <a:pt x="3000701" y="2856387"/>
                      <a:pt x="2998048" y="2851088"/>
                    </a:cubicBezTo>
                    <a:cubicBezTo>
                      <a:pt x="2997114" y="2851880"/>
                      <a:pt x="2996868" y="2852002"/>
                      <a:pt x="2995493" y="2853220"/>
                    </a:cubicBezTo>
                    <a:cubicBezTo>
                      <a:pt x="2995247" y="2853037"/>
                      <a:pt x="2980211" y="2825629"/>
                      <a:pt x="2979621" y="2812351"/>
                    </a:cubicBezTo>
                    <a:cubicBezTo>
                      <a:pt x="2986255" y="2808879"/>
                      <a:pt x="2992888" y="2810280"/>
                      <a:pt x="2999571" y="2816127"/>
                    </a:cubicBezTo>
                    <a:cubicBezTo>
                      <a:pt x="2946993" y="2723000"/>
                      <a:pt x="2889059" y="2602098"/>
                      <a:pt x="2809160" y="2514148"/>
                    </a:cubicBezTo>
                    <a:cubicBezTo>
                      <a:pt x="2784148" y="2487653"/>
                      <a:pt x="2757220" y="2464082"/>
                      <a:pt x="2727443" y="2445993"/>
                    </a:cubicBezTo>
                    <a:cubicBezTo>
                      <a:pt x="2584892" y="2359504"/>
                      <a:pt x="2439541" y="2466458"/>
                      <a:pt x="2363229" y="2375340"/>
                    </a:cubicBezTo>
                    <a:cubicBezTo>
                      <a:pt x="2355661" y="2367909"/>
                      <a:pt x="2348438" y="2359443"/>
                      <a:pt x="2342148" y="2348358"/>
                    </a:cubicBezTo>
                    <a:cubicBezTo>
                      <a:pt x="2342345" y="2348236"/>
                      <a:pt x="2342443" y="2348053"/>
                      <a:pt x="2342591" y="2347932"/>
                    </a:cubicBezTo>
                    <a:cubicBezTo>
                      <a:pt x="2342099" y="2347323"/>
                      <a:pt x="2341903" y="2346957"/>
                      <a:pt x="2341411" y="2346226"/>
                    </a:cubicBezTo>
                    <a:cubicBezTo>
                      <a:pt x="2341608" y="2345922"/>
                      <a:pt x="2341755" y="2345922"/>
                      <a:pt x="2341903" y="2345678"/>
                    </a:cubicBezTo>
                    <a:cubicBezTo>
                      <a:pt x="2342345" y="2346348"/>
                      <a:pt x="2342689" y="2346835"/>
                      <a:pt x="2342984" y="2347505"/>
                    </a:cubicBezTo>
                    <a:cubicBezTo>
                      <a:pt x="2343278" y="2347140"/>
                      <a:pt x="2344458" y="2345983"/>
                      <a:pt x="2344900" y="2345495"/>
                    </a:cubicBezTo>
                    <a:cubicBezTo>
                      <a:pt x="2344507" y="2344947"/>
                      <a:pt x="2344163" y="2344277"/>
                      <a:pt x="2343819" y="2343729"/>
                    </a:cubicBezTo>
                    <a:cubicBezTo>
                      <a:pt x="2343377" y="2344155"/>
                      <a:pt x="2342197" y="2345373"/>
                      <a:pt x="2341903" y="2345678"/>
                    </a:cubicBezTo>
                    <a:cubicBezTo>
                      <a:pt x="2312321" y="2297135"/>
                      <a:pt x="2274190" y="2224899"/>
                      <a:pt x="2227263" y="2175868"/>
                    </a:cubicBezTo>
                    <a:cubicBezTo>
                      <a:pt x="2212128" y="2161189"/>
                      <a:pt x="2196158" y="2148764"/>
                      <a:pt x="2179205" y="2140785"/>
                    </a:cubicBezTo>
                    <a:cubicBezTo>
                      <a:pt x="2180041" y="2140237"/>
                      <a:pt x="2180532" y="2139689"/>
                      <a:pt x="2181318" y="2139141"/>
                    </a:cubicBezTo>
                    <a:lnTo>
                      <a:pt x="2174166" y="2134753"/>
                    </a:lnTo>
                    <a:lnTo>
                      <a:pt x="2153810" y="2149363"/>
                    </a:lnTo>
                    <a:cubicBezTo>
                      <a:pt x="2154829" y="2139650"/>
                      <a:pt x="2157590" y="2133849"/>
                      <a:pt x="2161557" y="2130883"/>
                    </a:cubicBezTo>
                    <a:cubicBezTo>
                      <a:pt x="2156450" y="2134489"/>
                      <a:pt x="2151367" y="2137960"/>
                      <a:pt x="2146287" y="2141841"/>
                    </a:cubicBezTo>
                    <a:cubicBezTo>
                      <a:pt x="2148437" y="2121372"/>
                      <a:pt x="2157828" y="2117234"/>
                      <a:pt x="2171518" y="2123733"/>
                    </a:cubicBezTo>
                    <a:cubicBezTo>
                      <a:pt x="2168643" y="2125698"/>
                      <a:pt x="2165649" y="2127986"/>
                      <a:pt x="2162709" y="2130052"/>
                    </a:cubicBezTo>
                    <a:lnTo>
                      <a:pt x="2174316" y="2130907"/>
                    </a:lnTo>
                    <a:lnTo>
                      <a:pt x="2198643" y="2109380"/>
                    </a:lnTo>
                    <a:cubicBezTo>
                      <a:pt x="2244372" y="2054691"/>
                      <a:pt x="2181619" y="2005114"/>
                      <a:pt x="2255959" y="1925599"/>
                    </a:cubicBezTo>
                    <a:cubicBezTo>
                      <a:pt x="2256353" y="1930289"/>
                      <a:pt x="2258760" y="1933334"/>
                      <a:pt x="2259891" y="1937415"/>
                    </a:cubicBezTo>
                    <a:cubicBezTo>
                      <a:pt x="2261168" y="1935953"/>
                      <a:pt x="2262102" y="1934614"/>
                      <a:pt x="2263478" y="1933152"/>
                    </a:cubicBezTo>
                    <a:cubicBezTo>
                      <a:pt x="2264460" y="1944298"/>
                      <a:pt x="2267900" y="1953434"/>
                      <a:pt x="2272863" y="1961230"/>
                    </a:cubicBezTo>
                    <a:cubicBezTo>
                      <a:pt x="2277924" y="1966346"/>
                      <a:pt x="2282789" y="1971584"/>
                      <a:pt x="2290258" y="1974569"/>
                    </a:cubicBezTo>
                    <a:cubicBezTo>
                      <a:pt x="2318120" y="1969148"/>
                      <a:pt x="2265541" y="1931812"/>
                      <a:pt x="2303771" y="1893136"/>
                    </a:cubicBezTo>
                    <a:cubicBezTo>
                      <a:pt x="2356742" y="1908850"/>
                      <a:pt x="2434381" y="1814991"/>
                      <a:pt x="2445683" y="1772051"/>
                    </a:cubicBezTo>
                    <a:cubicBezTo>
                      <a:pt x="2482684" y="1774061"/>
                      <a:pt x="2521012" y="1765230"/>
                      <a:pt x="2553296" y="1749638"/>
                    </a:cubicBezTo>
                    <a:cubicBezTo>
                      <a:pt x="2561257" y="1755119"/>
                      <a:pt x="2561257" y="1755119"/>
                      <a:pt x="2568824" y="1757982"/>
                    </a:cubicBezTo>
                    <a:cubicBezTo>
                      <a:pt x="2579782" y="1752074"/>
                      <a:pt x="2577669" y="1742511"/>
                      <a:pt x="2587742" y="1752013"/>
                    </a:cubicBezTo>
                    <a:cubicBezTo>
                      <a:pt x="2655750" y="1748968"/>
                      <a:pt x="2679385" y="1677279"/>
                      <a:pt x="2748228" y="1657363"/>
                    </a:cubicBezTo>
                    <a:cubicBezTo>
                      <a:pt x="2813386" y="1695430"/>
                      <a:pt x="2816285" y="1693176"/>
                      <a:pt x="2815253" y="1698293"/>
                    </a:cubicBezTo>
                    <a:cubicBezTo>
                      <a:pt x="2830584" y="1706820"/>
                      <a:pt x="2815155" y="1701642"/>
                      <a:pt x="2829356" y="1732766"/>
                    </a:cubicBezTo>
                    <a:cubicBezTo>
                      <a:pt x="2890631" y="1669240"/>
                      <a:pt x="2993576" y="1628797"/>
                      <a:pt x="3077996" y="1613570"/>
                    </a:cubicBezTo>
                    <a:close/>
                    <a:moveTo>
                      <a:pt x="3619515" y="1613095"/>
                    </a:moveTo>
                    <a:cubicBezTo>
                      <a:pt x="3619785" y="1617004"/>
                      <a:pt x="3621895" y="1679959"/>
                      <a:pt x="3625039" y="1790236"/>
                    </a:cubicBezTo>
                    <a:cubicBezTo>
                      <a:pt x="3620818" y="1664325"/>
                      <a:pt x="3619246" y="1609187"/>
                      <a:pt x="3619515" y="1613095"/>
                    </a:cubicBezTo>
                    <a:close/>
                    <a:moveTo>
                      <a:pt x="3113236" y="1600203"/>
                    </a:moveTo>
                    <a:cubicBezTo>
                      <a:pt x="3113730" y="1600122"/>
                      <a:pt x="3107053" y="1601342"/>
                      <a:pt x="3086849" y="1605012"/>
                    </a:cubicBezTo>
                    <a:cubicBezTo>
                      <a:pt x="3045743" y="1612396"/>
                      <a:pt x="3111755" y="1600446"/>
                      <a:pt x="3113236" y="1600203"/>
                    </a:cubicBezTo>
                    <a:close/>
                    <a:moveTo>
                      <a:pt x="1324073" y="1576008"/>
                    </a:moveTo>
                    <a:cubicBezTo>
                      <a:pt x="1311751" y="1593211"/>
                      <a:pt x="1311044" y="1620068"/>
                      <a:pt x="1310842" y="1644994"/>
                    </a:cubicBezTo>
                    <a:cubicBezTo>
                      <a:pt x="1321952" y="1603831"/>
                      <a:pt x="1323770" y="1583732"/>
                      <a:pt x="1324073" y="1576008"/>
                    </a:cubicBezTo>
                    <a:close/>
                    <a:moveTo>
                      <a:pt x="293056" y="1562103"/>
                    </a:moveTo>
                    <a:cubicBezTo>
                      <a:pt x="262077" y="1576338"/>
                      <a:pt x="293510" y="1561819"/>
                      <a:pt x="293056" y="1562103"/>
                    </a:cubicBezTo>
                    <a:close/>
                    <a:moveTo>
                      <a:pt x="1707588" y="1537202"/>
                    </a:moveTo>
                    <a:cubicBezTo>
                      <a:pt x="1708979" y="1538226"/>
                      <a:pt x="1710631" y="1540837"/>
                      <a:pt x="1712551" y="1545225"/>
                    </a:cubicBezTo>
                    <a:cubicBezTo>
                      <a:pt x="1715542" y="1541684"/>
                      <a:pt x="1720630" y="1550234"/>
                      <a:pt x="1728277" y="1576770"/>
                    </a:cubicBezTo>
                    <a:cubicBezTo>
                      <a:pt x="1722109" y="1574695"/>
                      <a:pt x="1715785" y="1573918"/>
                      <a:pt x="1709328" y="1573331"/>
                    </a:cubicBezTo>
                    <a:cubicBezTo>
                      <a:pt x="1709301" y="1571052"/>
                      <a:pt x="1709374" y="1569229"/>
                      <a:pt x="1709401" y="1567185"/>
                    </a:cubicBezTo>
                    <a:cubicBezTo>
                      <a:pt x="1706857" y="1566817"/>
                      <a:pt x="1704396" y="1566042"/>
                      <a:pt x="1701805" y="1565808"/>
                    </a:cubicBezTo>
                    <a:cubicBezTo>
                      <a:pt x="1701574" y="1545352"/>
                      <a:pt x="1703413" y="1534131"/>
                      <a:pt x="1707588" y="1537202"/>
                    </a:cubicBezTo>
                    <a:close/>
                    <a:moveTo>
                      <a:pt x="1501830" y="1526771"/>
                    </a:moveTo>
                    <a:cubicBezTo>
                      <a:pt x="1484155" y="1550644"/>
                      <a:pt x="1450018" y="1598038"/>
                      <a:pt x="1440928" y="1622964"/>
                    </a:cubicBezTo>
                    <a:cubicBezTo>
                      <a:pt x="1476075" y="1603392"/>
                      <a:pt x="1496174" y="1571357"/>
                      <a:pt x="1501830" y="1526771"/>
                    </a:cubicBezTo>
                    <a:close/>
                    <a:moveTo>
                      <a:pt x="1503951" y="1523874"/>
                    </a:moveTo>
                    <a:cubicBezTo>
                      <a:pt x="1503547" y="1539673"/>
                      <a:pt x="1503749" y="1533090"/>
                      <a:pt x="1503951" y="1523962"/>
                    </a:cubicBezTo>
                    <a:cubicBezTo>
                      <a:pt x="1503951" y="1523874"/>
                      <a:pt x="1503951" y="1523874"/>
                      <a:pt x="1503951" y="1523874"/>
                    </a:cubicBezTo>
                    <a:close/>
                    <a:moveTo>
                      <a:pt x="1412333" y="1488767"/>
                    </a:moveTo>
                    <a:cubicBezTo>
                      <a:pt x="1409846" y="1489206"/>
                      <a:pt x="1413709" y="1491137"/>
                      <a:pt x="1419819" y="1493156"/>
                    </a:cubicBezTo>
                    <a:cubicBezTo>
                      <a:pt x="1321346" y="1494209"/>
                      <a:pt x="1207117" y="1594264"/>
                      <a:pt x="1177121" y="1683260"/>
                    </a:cubicBezTo>
                    <a:cubicBezTo>
                      <a:pt x="1234084" y="1649119"/>
                      <a:pt x="1264989" y="1591368"/>
                      <a:pt x="1322255" y="1555910"/>
                    </a:cubicBezTo>
                    <a:lnTo>
                      <a:pt x="1316599" y="1568460"/>
                    </a:lnTo>
                    <a:cubicBezTo>
                      <a:pt x="1314983" y="1570655"/>
                      <a:pt x="1314680" y="1573902"/>
                      <a:pt x="1313468" y="1576360"/>
                    </a:cubicBezTo>
                    <a:cubicBezTo>
                      <a:pt x="1319023" y="1572147"/>
                      <a:pt x="1323770" y="1567232"/>
                      <a:pt x="1329830" y="1563458"/>
                    </a:cubicBezTo>
                    <a:lnTo>
                      <a:pt x="1325285" y="1573288"/>
                    </a:lnTo>
                    <a:cubicBezTo>
                      <a:pt x="1326295" y="1575043"/>
                      <a:pt x="1328214" y="1577939"/>
                      <a:pt x="1331648" y="1581099"/>
                    </a:cubicBezTo>
                    <a:cubicBezTo>
                      <a:pt x="1331749" y="1578027"/>
                      <a:pt x="1331850" y="1579519"/>
                      <a:pt x="1334375" y="1583205"/>
                    </a:cubicBezTo>
                    <a:cubicBezTo>
                      <a:pt x="1342960" y="1589700"/>
                      <a:pt x="1358715" y="1596283"/>
                      <a:pt x="1388914" y="1595317"/>
                    </a:cubicBezTo>
                    <a:cubicBezTo>
                      <a:pt x="1397499" y="1588033"/>
                      <a:pt x="1398004" y="1576272"/>
                      <a:pt x="1403357" y="1567144"/>
                    </a:cubicBezTo>
                    <a:cubicBezTo>
                      <a:pt x="1409720" y="1571620"/>
                      <a:pt x="1417698" y="1577764"/>
                      <a:pt x="1424061" y="1582591"/>
                    </a:cubicBezTo>
                    <a:cubicBezTo>
                      <a:pt x="1440524" y="1570655"/>
                      <a:pt x="1412850" y="1525279"/>
                      <a:pt x="1405175" y="1516063"/>
                    </a:cubicBezTo>
                    <a:cubicBezTo>
                      <a:pt x="1429212" y="1512640"/>
                      <a:pt x="1441736" y="1506409"/>
                      <a:pt x="1443453" y="1497895"/>
                    </a:cubicBezTo>
                    <a:cubicBezTo>
                      <a:pt x="1437292" y="1497808"/>
                      <a:pt x="1427293" y="1495613"/>
                      <a:pt x="1419819" y="1493156"/>
                    </a:cubicBezTo>
                    <a:cubicBezTo>
                      <a:pt x="1427697" y="1493068"/>
                      <a:pt x="1435575" y="1493244"/>
                      <a:pt x="1443251" y="1494209"/>
                    </a:cubicBezTo>
                    <a:cubicBezTo>
                      <a:pt x="1443251" y="1493946"/>
                      <a:pt x="1443049" y="1493595"/>
                      <a:pt x="1442948" y="1493331"/>
                    </a:cubicBezTo>
                    <a:cubicBezTo>
                      <a:pt x="1423657" y="1489382"/>
                      <a:pt x="1414820" y="1488329"/>
                      <a:pt x="1412333" y="1488767"/>
                    </a:cubicBezTo>
                    <a:close/>
                    <a:moveTo>
                      <a:pt x="1524757" y="1439530"/>
                    </a:moveTo>
                    <a:cubicBezTo>
                      <a:pt x="1532129" y="1441900"/>
                      <a:pt x="1531422" y="1446463"/>
                      <a:pt x="1528897" y="1449272"/>
                    </a:cubicBezTo>
                    <a:cubicBezTo>
                      <a:pt x="1511526" y="1455416"/>
                      <a:pt x="1499305" y="1466299"/>
                      <a:pt x="1491831" y="1482009"/>
                    </a:cubicBezTo>
                    <a:cubicBezTo>
                      <a:pt x="1482842" y="1498597"/>
                      <a:pt x="1476883" y="1508954"/>
                      <a:pt x="1478196" y="1519047"/>
                    </a:cubicBezTo>
                    <a:cubicBezTo>
                      <a:pt x="1489104" y="1504829"/>
                      <a:pt x="1533139" y="1459980"/>
                      <a:pt x="1532634" y="1440846"/>
                    </a:cubicBezTo>
                    <a:cubicBezTo>
                      <a:pt x="1530311" y="1440232"/>
                      <a:pt x="1528594" y="1439179"/>
                      <a:pt x="1524757" y="1439530"/>
                    </a:cubicBezTo>
                    <a:close/>
                    <a:moveTo>
                      <a:pt x="533762" y="1396963"/>
                    </a:moveTo>
                    <a:cubicBezTo>
                      <a:pt x="528106" y="1398718"/>
                      <a:pt x="523561" y="1401439"/>
                      <a:pt x="516895" y="1402316"/>
                    </a:cubicBezTo>
                    <a:cubicBezTo>
                      <a:pt x="514572" y="1411005"/>
                      <a:pt x="508815" y="1427330"/>
                      <a:pt x="501038" y="1444971"/>
                    </a:cubicBezTo>
                    <a:cubicBezTo>
                      <a:pt x="510431" y="1426365"/>
                      <a:pt x="521339" y="1411707"/>
                      <a:pt x="533762" y="1396963"/>
                    </a:cubicBezTo>
                    <a:close/>
                    <a:moveTo>
                      <a:pt x="335312" y="1333500"/>
                    </a:moveTo>
                    <a:cubicBezTo>
                      <a:pt x="333507" y="1338239"/>
                      <a:pt x="331491" y="1342575"/>
                      <a:pt x="330187" y="1348297"/>
                    </a:cubicBezTo>
                    <a:cubicBezTo>
                      <a:pt x="330187" y="1347907"/>
                      <a:pt x="331725" y="1341945"/>
                      <a:pt x="335312" y="1333500"/>
                    </a:cubicBezTo>
                    <a:close/>
                    <a:moveTo>
                      <a:pt x="322612" y="1333500"/>
                    </a:moveTo>
                    <a:cubicBezTo>
                      <a:pt x="320807" y="1338239"/>
                      <a:pt x="318792" y="1342575"/>
                      <a:pt x="317487" y="1348297"/>
                    </a:cubicBezTo>
                    <a:cubicBezTo>
                      <a:pt x="317487" y="1347907"/>
                      <a:pt x="319026" y="1341945"/>
                      <a:pt x="322612" y="1333500"/>
                    </a:cubicBezTo>
                    <a:close/>
                    <a:moveTo>
                      <a:pt x="317487" y="1320984"/>
                    </a:moveTo>
                    <a:cubicBezTo>
                      <a:pt x="317698" y="1320906"/>
                      <a:pt x="317368" y="1320612"/>
                      <a:pt x="317698" y="1320984"/>
                    </a:cubicBezTo>
                    <a:cubicBezTo>
                      <a:pt x="317698" y="1320984"/>
                      <a:pt x="317574" y="1321108"/>
                      <a:pt x="317487" y="1321195"/>
                    </a:cubicBezTo>
                    <a:cubicBezTo>
                      <a:pt x="317487" y="1321108"/>
                      <a:pt x="317487" y="1321108"/>
                      <a:pt x="317487" y="1320984"/>
                    </a:cubicBezTo>
                    <a:close/>
                    <a:moveTo>
                      <a:pt x="317409" y="1320800"/>
                    </a:moveTo>
                    <a:cubicBezTo>
                      <a:pt x="298266" y="1366997"/>
                      <a:pt x="303061" y="1336428"/>
                      <a:pt x="317409" y="1320800"/>
                    </a:cubicBezTo>
                    <a:close/>
                    <a:moveTo>
                      <a:pt x="498548" y="1269999"/>
                    </a:moveTo>
                    <a:cubicBezTo>
                      <a:pt x="507619" y="1270013"/>
                      <a:pt x="507078" y="1271167"/>
                      <a:pt x="477439" y="1274690"/>
                    </a:cubicBezTo>
                    <a:cubicBezTo>
                      <a:pt x="477439" y="1274690"/>
                      <a:pt x="463296" y="1273739"/>
                      <a:pt x="463296" y="1273739"/>
                    </a:cubicBezTo>
                    <a:cubicBezTo>
                      <a:pt x="441609" y="1273118"/>
                      <a:pt x="483429" y="1269975"/>
                      <a:pt x="498548" y="1269999"/>
                    </a:cubicBezTo>
                    <a:close/>
                    <a:moveTo>
                      <a:pt x="412541" y="1244600"/>
                    </a:moveTo>
                    <a:cubicBezTo>
                      <a:pt x="413413" y="1244931"/>
                      <a:pt x="414194" y="1245220"/>
                      <a:pt x="414984" y="1246167"/>
                    </a:cubicBezTo>
                    <a:cubicBezTo>
                      <a:pt x="413413" y="1250341"/>
                      <a:pt x="410102" y="1254645"/>
                      <a:pt x="406387" y="1258576"/>
                    </a:cubicBezTo>
                    <a:cubicBezTo>
                      <a:pt x="408527" y="1253988"/>
                      <a:pt x="410561" y="1249307"/>
                      <a:pt x="412541" y="1244600"/>
                    </a:cubicBezTo>
                    <a:close/>
                    <a:moveTo>
                      <a:pt x="319832" y="1244600"/>
                    </a:moveTo>
                    <a:cubicBezTo>
                      <a:pt x="317065" y="1247544"/>
                      <a:pt x="316707" y="1251895"/>
                      <a:pt x="317129" y="1256735"/>
                    </a:cubicBezTo>
                    <a:cubicBezTo>
                      <a:pt x="320324" y="1254953"/>
                      <a:pt x="323290" y="1252914"/>
                      <a:pt x="327355" y="1252122"/>
                    </a:cubicBezTo>
                    <a:cubicBezTo>
                      <a:pt x="321539" y="1258308"/>
                      <a:pt x="325226" y="1270044"/>
                      <a:pt x="327956" y="1281535"/>
                    </a:cubicBezTo>
                    <a:cubicBezTo>
                      <a:pt x="338885" y="1256675"/>
                      <a:pt x="377605" y="1267749"/>
                      <a:pt x="397220" y="1246627"/>
                    </a:cubicBezTo>
                    <a:cubicBezTo>
                      <a:pt x="394715" y="1252253"/>
                      <a:pt x="392177" y="1257694"/>
                      <a:pt x="389646" y="1263184"/>
                    </a:cubicBezTo>
                    <a:cubicBezTo>
                      <a:pt x="395143" y="1261002"/>
                      <a:pt x="400569" y="1258648"/>
                      <a:pt x="404743" y="1254148"/>
                    </a:cubicBezTo>
                    <a:cubicBezTo>
                      <a:pt x="396920" y="1271725"/>
                      <a:pt x="388649" y="1289223"/>
                      <a:pt x="381861" y="1302997"/>
                    </a:cubicBezTo>
                    <a:lnTo>
                      <a:pt x="379527" y="1303272"/>
                    </a:lnTo>
                    <a:lnTo>
                      <a:pt x="371438" y="1318462"/>
                    </a:lnTo>
                    <a:cubicBezTo>
                      <a:pt x="366538" y="1327670"/>
                      <a:pt x="367754" y="1325332"/>
                      <a:pt x="372325" y="1316190"/>
                    </a:cubicBezTo>
                    <a:lnTo>
                      <a:pt x="378676" y="1303372"/>
                    </a:lnTo>
                    <a:lnTo>
                      <a:pt x="370625" y="1304320"/>
                    </a:lnTo>
                    <a:cubicBezTo>
                      <a:pt x="356845" y="1330211"/>
                      <a:pt x="360111" y="1324233"/>
                      <a:pt x="369935" y="1304404"/>
                    </a:cubicBezTo>
                    <a:cubicBezTo>
                      <a:pt x="357471" y="1305786"/>
                      <a:pt x="346766" y="1310608"/>
                      <a:pt x="339064" y="1321318"/>
                    </a:cubicBezTo>
                    <a:cubicBezTo>
                      <a:pt x="340566" y="1318827"/>
                      <a:pt x="341793" y="1316473"/>
                      <a:pt x="343615" y="1313868"/>
                    </a:cubicBezTo>
                    <a:lnTo>
                      <a:pt x="331663" y="1324376"/>
                    </a:lnTo>
                    <a:cubicBezTo>
                      <a:pt x="333734" y="1319894"/>
                      <a:pt x="334660" y="1315299"/>
                      <a:pt x="335216" y="1310674"/>
                    </a:cubicBezTo>
                    <a:cubicBezTo>
                      <a:pt x="334111" y="1311949"/>
                      <a:pt x="332570" y="1312366"/>
                      <a:pt x="331541" y="1313791"/>
                    </a:cubicBezTo>
                    <a:cubicBezTo>
                      <a:pt x="332180" y="1312730"/>
                      <a:pt x="332877" y="1311663"/>
                      <a:pt x="333484" y="1310614"/>
                    </a:cubicBezTo>
                    <a:cubicBezTo>
                      <a:pt x="333286" y="1310763"/>
                      <a:pt x="332813" y="1311109"/>
                      <a:pt x="332666" y="1311222"/>
                    </a:cubicBezTo>
                    <a:cubicBezTo>
                      <a:pt x="333037" y="1311097"/>
                      <a:pt x="333139" y="1310769"/>
                      <a:pt x="333484" y="1310608"/>
                    </a:cubicBezTo>
                    <a:cubicBezTo>
                      <a:pt x="334111" y="1309535"/>
                      <a:pt x="334743" y="1308457"/>
                      <a:pt x="335485" y="1307342"/>
                    </a:cubicBezTo>
                    <a:cubicBezTo>
                      <a:pt x="335491" y="1307205"/>
                      <a:pt x="335434" y="1307056"/>
                      <a:pt x="335440" y="1306919"/>
                    </a:cubicBezTo>
                    <a:lnTo>
                      <a:pt x="324140" y="1316854"/>
                    </a:lnTo>
                    <a:cubicBezTo>
                      <a:pt x="325981" y="1312873"/>
                      <a:pt x="326684" y="1308784"/>
                      <a:pt x="327304" y="1304684"/>
                    </a:cubicBezTo>
                    <a:cubicBezTo>
                      <a:pt x="324856" y="1308445"/>
                      <a:pt x="320695" y="1311317"/>
                      <a:pt x="312719" y="1312176"/>
                    </a:cubicBezTo>
                    <a:cubicBezTo>
                      <a:pt x="312444" y="1309166"/>
                      <a:pt x="311984" y="1306001"/>
                      <a:pt x="311575" y="1302771"/>
                    </a:cubicBezTo>
                    <a:cubicBezTo>
                      <a:pt x="310712" y="1303069"/>
                      <a:pt x="309824" y="1303355"/>
                      <a:pt x="308820" y="1303587"/>
                    </a:cubicBezTo>
                    <a:cubicBezTo>
                      <a:pt x="307491" y="1308987"/>
                      <a:pt x="306487" y="1314512"/>
                      <a:pt x="305292" y="1319965"/>
                    </a:cubicBezTo>
                    <a:cubicBezTo>
                      <a:pt x="306660" y="1317921"/>
                      <a:pt x="308143" y="1315913"/>
                      <a:pt x="309785" y="1314125"/>
                    </a:cubicBezTo>
                    <a:cubicBezTo>
                      <a:pt x="307248" y="1320246"/>
                      <a:pt x="305183" y="1324859"/>
                      <a:pt x="303451" y="1328500"/>
                    </a:cubicBezTo>
                    <a:cubicBezTo>
                      <a:pt x="301988" y="1335623"/>
                      <a:pt x="300108" y="1342608"/>
                      <a:pt x="298869" y="1349808"/>
                    </a:cubicBezTo>
                    <a:cubicBezTo>
                      <a:pt x="290048" y="1351417"/>
                      <a:pt x="284392" y="1356638"/>
                      <a:pt x="281944" y="1365775"/>
                    </a:cubicBezTo>
                    <a:cubicBezTo>
                      <a:pt x="279426" y="1368415"/>
                      <a:pt x="277483" y="1370567"/>
                      <a:pt x="274210" y="1373338"/>
                    </a:cubicBezTo>
                    <a:cubicBezTo>
                      <a:pt x="280059" y="1367092"/>
                      <a:pt x="283229" y="1356936"/>
                      <a:pt x="285485" y="1345069"/>
                    </a:cubicBezTo>
                    <a:cubicBezTo>
                      <a:pt x="280289" y="1347686"/>
                      <a:pt x="276204" y="1351578"/>
                      <a:pt x="274421" y="1358253"/>
                    </a:cubicBezTo>
                    <a:cubicBezTo>
                      <a:pt x="271903" y="1360893"/>
                      <a:pt x="269960" y="1363045"/>
                      <a:pt x="266687" y="1365816"/>
                    </a:cubicBezTo>
                    <a:cubicBezTo>
                      <a:pt x="289972" y="1340969"/>
                      <a:pt x="270906" y="1254154"/>
                      <a:pt x="319832" y="1244600"/>
                    </a:cubicBezTo>
                    <a:close/>
                    <a:moveTo>
                      <a:pt x="480229" y="1181632"/>
                    </a:moveTo>
                    <a:cubicBezTo>
                      <a:pt x="483090" y="1184523"/>
                      <a:pt x="480872" y="1198424"/>
                      <a:pt x="472649" y="1203698"/>
                    </a:cubicBezTo>
                    <a:cubicBezTo>
                      <a:pt x="468144" y="1194770"/>
                      <a:pt x="469136" y="1188069"/>
                      <a:pt x="475708" y="1183138"/>
                    </a:cubicBezTo>
                    <a:cubicBezTo>
                      <a:pt x="477757" y="1180928"/>
                      <a:pt x="479275" y="1180668"/>
                      <a:pt x="480229" y="1181632"/>
                    </a:cubicBezTo>
                    <a:close/>
                    <a:moveTo>
                      <a:pt x="467528" y="1181632"/>
                    </a:moveTo>
                    <a:cubicBezTo>
                      <a:pt x="470389" y="1184523"/>
                      <a:pt x="468171" y="1198424"/>
                      <a:pt x="459950" y="1203698"/>
                    </a:cubicBezTo>
                    <a:cubicBezTo>
                      <a:pt x="455445" y="1194770"/>
                      <a:pt x="456437" y="1188069"/>
                      <a:pt x="463008" y="1183138"/>
                    </a:cubicBezTo>
                    <a:cubicBezTo>
                      <a:pt x="465056" y="1180928"/>
                      <a:pt x="466574" y="1180668"/>
                      <a:pt x="467528" y="1181632"/>
                    </a:cubicBezTo>
                    <a:close/>
                    <a:moveTo>
                      <a:pt x="1016261" y="1173646"/>
                    </a:moveTo>
                    <a:lnTo>
                      <a:pt x="1016140" y="1173979"/>
                    </a:lnTo>
                    <a:lnTo>
                      <a:pt x="1016242" y="1173864"/>
                    </a:lnTo>
                    <a:close/>
                    <a:moveTo>
                      <a:pt x="413917" y="1169325"/>
                    </a:moveTo>
                    <a:cubicBezTo>
                      <a:pt x="417628" y="1168752"/>
                      <a:pt x="418638" y="1172330"/>
                      <a:pt x="417787" y="1178639"/>
                    </a:cubicBezTo>
                    <a:cubicBezTo>
                      <a:pt x="433069" y="1170298"/>
                      <a:pt x="423535" y="1200360"/>
                      <a:pt x="408274" y="1236050"/>
                    </a:cubicBezTo>
                    <a:cubicBezTo>
                      <a:pt x="405060" y="1235059"/>
                      <a:pt x="401371" y="1237152"/>
                      <a:pt x="398292" y="1237169"/>
                    </a:cubicBezTo>
                    <a:cubicBezTo>
                      <a:pt x="396949" y="1238958"/>
                      <a:pt x="396197" y="1240810"/>
                      <a:pt x="394598" y="1242501"/>
                    </a:cubicBezTo>
                    <a:cubicBezTo>
                      <a:pt x="395866" y="1239780"/>
                      <a:pt x="397041" y="1236991"/>
                      <a:pt x="398244" y="1234220"/>
                    </a:cubicBezTo>
                    <a:cubicBezTo>
                      <a:pt x="398639" y="1232325"/>
                      <a:pt x="398608" y="1230316"/>
                      <a:pt x="399594" y="1228587"/>
                    </a:cubicBezTo>
                    <a:cubicBezTo>
                      <a:pt x="396527" y="1228273"/>
                      <a:pt x="393176" y="1229871"/>
                      <a:pt x="390369" y="1229718"/>
                    </a:cubicBezTo>
                    <a:cubicBezTo>
                      <a:pt x="388790" y="1227188"/>
                      <a:pt x="389814" y="1225374"/>
                      <a:pt x="391080" y="1223628"/>
                    </a:cubicBezTo>
                    <a:cubicBezTo>
                      <a:pt x="390222" y="1223399"/>
                      <a:pt x="389332" y="1223548"/>
                      <a:pt x="388510" y="1222980"/>
                    </a:cubicBezTo>
                    <a:cubicBezTo>
                      <a:pt x="389211" y="1220687"/>
                      <a:pt x="389689" y="1219386"/>
                      <a:pt x="390313" y="1217457"/>
                    </a:cubicBezTo>
                    <a:cubicBezTo>
                      <a:pt x="387181" y="1217127"/>
                      <a:pt x="383962" y="1217521"/>
                      <a:pt x="380987" y="1215457"/>
                    </a:cubicBezTo>
                    <a:cubicBezTo>
                      <a:pt x="388230" y="1191922"/>
                      <a:pt x="391073" y="1188361"/>
                      <a:pt x="391370" y="1187327"/>
                    </a:cubicBezTo>
                    <a:cubicBezTo>
                      <a:pt x="425433" y="1150954"/>
                      <a:pt x="401776" y="1176723"/>
                      <a:pt x="393841" y="1184920"/>
                    </a:cubicBezTo>
                    <a:cubicBezTo>
                      <a:pt x="403795" y="1174623"/>
                      <a:pt x="410207" y="1169898"/>
                      <a:pt x="413917" y="1169325"/>
                    </a:cubicBezTo>
                    <a:close/>
                    <a:moveTo>
                      <a:pt x="1029732" y="1168412"/>
                    </a:moveTo>
                    <a:cubicBezTo>
                      <a:pt x="1027752" y="1189709"/>
                      <a:pt x="1029075" y="1167792"/>
                      <a:pt x="1029732" y="1168412"/>
                    </a:cubicBezTo>
                    <a:close/>
                    <a:moveTo>
                      <a:pt x="1018151" y="1155700"/>
                    </a:moveTo>
                    <a:cubicBezTo>
                      <a:pt x="1019603" y="1156982"/>
                      <a:pt x="1020925" y="1158308"/>
                      <a:pt x="1021583" y="1158927"/>
                    </a:cubicBezTo>
                    <a:lnTo>
                      <a:pt x="1016578" y="1172769"/>
                    </a:lnTo>
                    <a:lnTo>
                      <a:pt x="1016493" y="1173581"/>
                    </a:lnTo>
                    <a:lnTo>
                      <a:pt x="1025674" y="1163222"/>
                    </a:lnTo>
                    <a:cubicBezTo>
                      <a:pt x="1027124" y="1164503"/>
                      <a:pt x="1028448" y="1165832"/>
                      <a:pt x="1029104" y="1166452"/>
                    </a:cubicBezTo>
                    <a:cubicBezTo>
                      <a:pt x="1027124" y="1187746"/>
                      <a:pt x="997142" y="1212192"/>
                      <a:pt x="998134" y="1208674"/>
                    </a:cubicBezTo>
                    <a:cubicBezTo>
                      <a:pt x="999667" y="1200930"/>
                      <a:pt x="1002805" y="1194175"/>
                      <a:pt x="1006253" y="1187649"/>
                    </a:cubicBezTo>
                    <a:cubicBezTo>
                      <a:pt x="998166" y="1196847"/>
                      <a:pt x="990089" y="1203017"/>
                      <a:pt x="990612" y="1201152"/>
                    </a:cubicBezTo>
                    <a:cubicBezTo>
                      <a:pt x="994328" y="1182374"/>
                      <a:pt x="1003966" y="1167116"/>
                      <a:pt x="1018151" y="1155700"/>
                    </a:cubicBezTo>
                    <a:close/>
                    <a:moveTo>
                      <a:pt x="375676" y="1143993"/>
                    </a:moveTo>
                    <a:cubicBezTo>
                      <a:pt x="377940" y="1142436"/>
                      <a:pt x="379003" y="1142595"/>
                      <a:pt x="378124" y="1145312"/>
                    </a:cubicBezTo>
                    <a:lnTo>
                      <a:pt x="376847" y="1147857"/>
                    </a:lnTo>
                    <a:lnTo>
                      <a:pt x="378429" y="1146184"/>
                    </a:lnTo>
                    <a:cubicBezTo>
                      <a:pt x="386370" y="1139199"/>
                      <a:pt x="387722" y="1142168"/>
                      <a:pt x="368783" y="1170651"/>
                    </a:cubicBezTo>
                    <a:cubicBezTo>
                      <a:pt x="372264" y="1171945"/>
                      <a:pt x="375574" y="1173494"/>
                      <a:pt x="375108" y="1176081"/>
                    </a:cubicBezTo>
                    <a:cubicBezTo>
                      <a:pt x="374901" y="1176542"/>
                      <a:pt x="374497" y="1176889"/>
                      <a:pt x="374284" y="1177349"/>
                    </a:cubicBezTo>
                    <a:cubicBezTo>
                      <a:pt x="378252" y="1178786"/>
                      <a:pt x="383204" y="1180428"/>
                      <a:pt x="382628" y="1183603"/>
                    </a:cubicBezTo>
                    <a:lnTo>
                      <a:pt x="359347" y="1219625"/>
                    </a:lnTo>
                    <a:lnTo>
                      <a:pt x="359618" y="1219361"/>
                    </a:lnTo>
                    <a:lnTo>
                      <a:pt x="359268" y="1219746"/>
                    </a:lnTo>
                    <a:lnTo>
                      <a:pt x="359217" y="1219825"/>
                    </a:lnTo>
                    <a:lnTo>
                      <a:pt x="359188" y="1219835"/>
                    </a:lnTo>
                    <a:lnTo>
                      <a:pt x="355741" y="1223621"/>
                    </a:lnTo>
                    <a:cubicBezTo>
                      <a:pt x="355150" y="1223993"/>
                      <a:pt x="356369" y="1222620"/>
                      <a:pt x="357610" y="1221308"/>
                    </a:cubicBezTo>
                    <a:lnTo>
                      <a:pt x="359100" y="1219864"/>
                    </a:lnTo>
                    <a:lnTo>
                      <a:pt x="355402" y="1221103"/>
                    </a:lnTo>
                    <a:cubicBezTo>
                      <a:pt x="353789" y="1220809"/>
                      <a:pt x="351981" y="1219145"/>
                      <a:pt x="350410" y="1214159"/>
                    </a:cubicBezTo>
                    <a:cubicBezTo>
                      <a:pt x="350478" y="1213663"/>
                      <a:pt x="350744" y="1213305"/>
                      <a:pt x="350823" y="1212815"/>
                    </a:cubicBezTo>
                    <a:cubicBezTo>
                      <a:pt x="348925" y="1213965"/>
                      <a:pt x="345600" y="1215248"/>
                      <a:pt x="342887" y="1206638"/>
                    </a:cubicBezTo>
                    <a:cubicBezTo>
                      <a:pt x="344399" y="1195895"/>
                      <a:pt x="348659" y="1187111"/>
                      <a:pt x="354207" y="1179216"/>
                    </a:cubicBezTo>
                    <a:cubicBezTo>
                      <a:pt x="352238" y="1179993"/>
                      <a:pt x="350050" y="1180924"/>
                      <a:pt x="348544" y="1181445"/>
                    </a:cubicBezTo>
                    <a:lnTo>
                      <a:pt x="351831" y="1177152"/>
                    </a:lnTo>
                    <a:lnTo>
                      <a:pt x="342887" y="1181625"/>
                    </a:lnTo>
                    <a:cubicBezTo>
                      <a:pt x="351287" y="1168781"/>
                      <a:pt x="368885" y="1148663"/>
                      <a:pt x="375676" y="1143993"/>
                    </a:cubicBezTo>
                    <a:close/>
                    <a:moveTo>
                      <a:pt x="574649" y="1143390"/>
                    </a:moveTo>
                    <a:cubicBezTo>
                      <a:pt x="576976" y="1144383"/>
                      <a:pt x="578454" y="1147197"/>
                      <a:pt x="579343" y="1150866"/>
                    </a:cubicBezTo>
                    <a:cubicBezTo>
                      <a:pt x="586109" y="1149955"/>
                      <a:pt x="588063" y="1159985"/>
                      <a:pt x="587975" y="1170290"/>
                    </a:cubicBezTo>
                    <a:cubicBezTo>
                      <a:pt x="593496" y="1166729"/>
                      <a:pt x="599647" y="1164584"/>
                      <a:pt x="604361" y="1167562"/>
                    </a:cubicBezTo>
                    <a:lnTo>
                      <a:pt x="608496" y="1174320"/>
                    </a:lnTo>
                    <a:cubicBezTo>
                      <a:pt x="609638" y="1174536"/>
                      <a:pt x="610858" y="1174438"/>
                      <a:pt x="611881" y="1175084"/>
                    </a:cubicBezTo>
                    <a:lnTo>
                      <a:pt x="620736" y="1189562"/>
                    </a:lnTo>
                    <a:cubicBezTo>
                      <a:pt x="624953" y="1197545"/>
                      <a:pt x="604650" y="1238405"/>
                      <a:pt x="597987" y="1245394"/>
                    </a:cubicBezTo>
                    <a:cubicBezTo>
                      <a:pt x="586952" y="1244635"/>
                      <a:pt x="543032" y="1229379"/>
                      <a:pt x="530994" y="1211297"/>
                    </a:cubicBezTo>
                    <a:cubicBezTo>
                      <a:pt x="516319" y="1198754"/>
                      <a:pt x="513306" y="1183861"/>
                      <a:pt x="549147" y="1171078"/>
                    </a:cubicBezTo>
                    <a:cubicBezTo>
                      <a:pt x="557334" y="1164834"/>
                      <a:pt x="562508" y="1156601"/>
                      <a:pt x="564865" y="1146850"/>
                    </a:cubicBezTo>
                    <a:cubicBezTo>
                      <a:pt x="569148" y="1143228"/>
                      <a:pt x="572323" y="1142398"/>
                      <a:pt x="574649" y="1143390"/>
                    </a:cubicBezTo>
                    <a:close/>
                    <a:moveTo>
                      <a:pt x="1100672" y="1143161"/>
                    </a:moveTo>
                    <a:cubicBezTo>
                      <a:pt x="1102555" y="1141518"/>
                      <a:pt x="1089543" y="1152968"/>
                      <a:pt x="1092674" y="1150181"/>
                    </a:cubicBezTo>
                    <a:cubicBezTo>
                      <a:pt x="1097762" y="1145712"/>
                      <a:pt x="1100044" y="1143709"/>
                      <a:pt x="1100672" y="1143161"/>
                    </a:cubicBezTo>
                    <a:close/>
                    <a:moveTo>
                      <a:pt x="1006393" y="1120326"/>
                    </a:moveTo>
                    <a:cubicBezTo>
                      <a:pt x="1005430" y="1120443"/>
                      <a:pt x="1004383" y="1121356"/>
                      <a:pt x="1003516" y="1121219"/>
                    </a:cubicBezTo>
                    <a:cubicBezTo>
                      <a:pt x="1003374" y="1121402"/>
                      <a:pt x="1003180" y="1121650"/>
                      <a:pt x="1003038" y="1121839"/>
                    </a:cubicBezTo>
                    <a:cubicBezTo>
                      <a:pt x="1004156" y="1121350"/>
                      <a:pt x="1005268" y="1120796"/>
                      <a:pt x="1006393" y="1120326"/>
                    </a:cubicBezTo>
                    <a:close/>
                    <a:moveTo>
                      <a:pt x="1073692" y="1118235"/>
                    </a:moveTo>
                    <a:cubicBezTo>
                      <a:pt x="1077305" y="1119428"/>
                      <a:pt x="1080598" y="1122239"/>
                      <a:pt x="1081547" y="1126129"/>
                    </a:cubicBezTo>
                    <a:cubicBezTo>
                      <a:pt x="1089322" y="1128329"/>
                      <a:pt x="1095944" y="1136527"/>
                      <a:pt x="1082355" y="1148461"/>
                    </a:cubicBezTo>
                    <a:cubicBezTo>
                      <a:pt x="1078180" y="1152176"/>
                      <a:pt x="1065560" y="1150812"/>
                      <a:pt x="1062130" y="1150730"/>
                    </a:cubicBezTo>
                    <a:cubicBezTo>
                      <a:pt x="1061602" y="1148135"/>
                      <a:pt x="1062369" y="1145849"/>
                      <a:pt x="1062653" y="1143447"/>
                    </a:cubicBezTo>
                    <a:cubicBezTo>
                      <a:pt x="1059378" y="1143419"/>
                      <a:pt x="1056013" y="1143240"/>
                      <a:pt x="1054607" y="1143209"/>
                    </a:cubicBezTo>
                    <a:cubicBezTo>
                      <a:pt x="1052784" y="1134281"/>
                      <a:pt x="1055724" y="1126423"/>
                      <a:pt x="1063916" y="1120054"/>
                    </a:cubicBezTo>
                    <a:cubicBezTo>
                      <a:pt x="1066146" y="1117468"/>
                      <a:pt x="1070079" y="1117042"/>
                      <a:pt x="1073692" y="1118235"/>
                    </a:cubicBezTo>
                    <a:close/>
                    <a:moveTo>
                      <a:pt x="428080" y="1117764"/>
                    </a:moveTo>
                    <a:cubicBezTo>
                      <a:pt x="432133" y="1117077"/>
                      <a:pt x="437241" y="1118556"/>
                      <a:pt x="443404" y="1122196"/>
                    </a:cubicBezTo>
                    <a:cubicBezTo>
                      <a:pt x="443097" y="1122499"/>
                      <a:pt x="443335" y="1124937"/>
                      <a:pt x="442903" y="1127399"/>
                    </a:cubicBezTo>
                    <a:cubicBezTo>
                      <a:pt x="445548" y="1128119"/>
                      <a:pt x="447698" y="1127811"/>
                      <a:pt x="450926" y="1129718"/>
                    </a:cubicBezTo>
                    <a:cubicBezTo>
                      <a:pt x="450596" y="1130044"/>
                      <a:pt x="451000" y="1132657"/>
                      <a:pt x="450385" y="1135339"/>
                    </a:cubicBezTo>
                    <a:cubicBezTo>
                      <a:pt x="445439" y="1141874"/>
                      <a:pt x="446508" y="1139889"/>
                      <a:pt x="448107" y="1137620"/>
                    </a:cubicBezTo>
                    <a:cubicBezTo>
                      <a:pt x="440479" y="1145947"/>
                      <a:pt x="433222" y="1145391"/>
                      <a:pt x="426609" y="1133851"/>
                    </a:cubicBezTo>
                    <a:cubicBezTo>
                      <a:pt x="426697" y="1133625"/>
                      <a:pt x="426922" y="1133680"/>
                      <a:pt x="427013" y="1133464"/>
                    </a:cubicBezTo>
                    <a:cubicBezTo>
                      <a:pt x="424313" y="1132147"/>
                      <a:pt x="421613" y="1130742"/>
                      <a:pt x="419087" y="1126329"/>
                    </a:cubicBezTo>
                    <a:cubicBezTo>
                      <a:pt x="421030" y="1121304"/>
                      <a:pt x="424028" y="1118451"/>
                      <a:pt x="428080" y="1117764"/>
                    </a:cubicBezTo>
                    <a:close/>
                    <a:moveTo>
                      <a:pt x="1018508" y="1104900"/>
                    </a:moveTo>
                    <a:cubicBezTo>
                      <a:pt x="1017668" y="1111181"/>
                      <a:pt x="1015360" y="1114899"/>
                      <a:pt x="1012780" y="1117449"/>
                    </a:cubicBezTo>
                    <a:cubicBezTo>
                      <a:pt x="1015877" y="1115682"/>
                      <a:pt x="1019924" y="1113940"/>
                      <a:pt x="1026033" y="1112421"/>
                    </a:cubicBezTo>
                    <a:cubicBezTo>
                      <a:pt x="1024217" y="1126020"/>
                      <a:pt x="1016310" y="1129594"/>
                      <a:pt x="1011041" y="1128740"/>
                    </a:cubicBezTo>
                    <a:cubicBezTo>
                      <a:pt x="982571" y="1164744"/>
                      <a:pt x="922326" y="1245787"/>
                      <a:pt x="909648" y="1241090"/>
                    </a:cubicBezTo>
                    <a:cubicBezTo>
                      <a:pt x="912900" y="1234868"/>
                      <a:pt x="916656" y="1228358"/>
                      <a:pt x="920147" y="1222188"/>
                    </a:cubicBezTo>
                    <a:cubicBezTo>
                      <a:pt x="911905" y="1230146"/>
                      <a:pt x="905395" y="1234777"/>
                      <a:pt x="902130" y="1233563"/>
                    </a:cubicBezTo>
                    <a:cubicBezTo>
                      <a:pt x="906280" y="1225626"/>
                      <a:pt x="911491" y="1216638"/>
                      <a:pt x="915531" y="1209437"/>
                    </a:cubicBezTo>
                    <a:cubicBezTo>
                      <a:pt x="912609" y="1206932"/>
                      <a:pt x="909894" y="1204362"/>
                      <a:pt x="907670" y="1201629"/>
                    </a:cubicBezTo>
                    <a:cubicBezTo>
                      <a:pt x="892633" y="1188525"/>
                      <a:pt x="886395" y="1172610"/>
                      <a:pt x="889970" y="1153369"/>
                    </a:cubicBezTo>
                    <a:cubicBezTo>
                      <a:pt x="934344" y="1151601"/>
                      <a:pt x="968277" y="1123652"/>
                      <a:pt x="1005191" y="1109955"/>
                    </a:cubicBezTo>
                    <a:cubicBezTo>
                      <a:pt x="1008300" y="1108181"/>
                      <a:pt x="1012373" y="1106426"/>
                      <a:pt x="1018508" y="1104900"/>
                    </a:cubicBezTo>
                    <a:close/>
                    <a:moveTo>
                      <a:pt x="508145" y="1080829"/>
                    </a:moveTo>
                    <a:cubicBezTo>
                      <a:pt x="510744" y="1077953"/>
                      <a:pt x="515017" y="1080031"/>
                      <a:pt x="519371" y="1084318"/>
                    </a:cubicBezTo>
                    <a:cubicBezTo>
                      <a:pt x="520607" y="1083011"/>
                      <a:pt x="520581" y="1083119"/>
                      <a:pt x="519470" y="1084395"/>
                    </a:cubicBezTo>
                    <a:cubicBezTo>
                      <a:pt x="520791" y="1085711"/>
                      <a:pt x="521988" y="1087239"/>
                      <a:pt x="523292" y="1088993"/>
                    </a:cubicBezTo>
                    <a:cubicBezTo>
                      <a:pt x="539006" y="1098910"/>
                      <a:pt x="562550" y="1153639"/>
                      <a:pt x="513434" y="1156835"/>
                    </a:cubicBezTo>
                    <a:cubicBezTo>
                      <a:pt x="510543" y="1154437"/>
                      <a:pt x="511615" y="1150849"/>
                      <a:pt x="512778" y="1147509"/>
                    </a:cubicBezTo>
                    <a:cubicBezTo>
                      <a:pt x="510375" y="1148036"/>
                      <a:pt x="508801" y="1149127"/>
                      <a:pt x="505914" y="1149316"/>
                    </a:cubicBezTo>
                    <a:cubicBezTo>
                      <a:pt x="505862" y="1149276"/>
                      <a:pt x="505901" y="1149204"/>
                      <a:pt x="505854" y="1149163"/>
                    </a:cubicBezTo>
                    <a:cubicBezTo>
                      <a:pt x="498351" y="1161397"/>
                      <a:pt x="486120" y="1175322"/>
                      <a:pt x="477407" y="1169534"/>
                    </a:cubicBezTo>
                    <a:cubicBezTo>
                      <a:pt x="478703" y="1168154"/>
                      <a:pt x="480959" y="1163958"/>
                      <a:pt x="483589" y="1158620"/>
                    </a:cubicBezTo>
                    <a:cubicBezTo>
                      <a:pt x="481191" y="1160491"/>
                      <a:pt x="478784" y="1162016"/>
                      <a:pt x="476468" y="1162735"/>
                    </a:cubicBezTo>
                    <a:lnTo>
                      <a:pt x="470027" y="1162030"/>
                    </a:lnTo>
                    <a:lnTo>
                      <a:pt x="469382" y="1163400"/>
                    </a:lnTo>
                    <a:cubicBezTo>
                      <a:pt x="466732" y="1160874"/>
                      <a:pt x="464666" y="1157936"/>
                      <a:pt x="463342" y="1154133"/>
                    </a:cubicBezTo>
                    <a:cubicBezTo>
                      <a:pt x="463279" y="1154142"/>
                      <a:pt x="463237" y="1154206"/>
                      <a:pt x="463174" y="1154215"/>
                    </a:cubicBezTo>
                    <a:cubicBezTo>
                      <a:pt x="462641" y="1154762"/>
                      <a:pt x="462626" y="1155391"/>
                      <a:pt x="461860" y="1155878"/>
                    </a:cubicBezTo>
                    <a:cubicBezTo>
                      <a:pt x="461640" y="1155667"/>
                      <a:pt x="461570" y="1155318"/>
                      <a:pt x="461354" y="1155102"/>
                    </a:cubicBezTo>
                    <a:cubicBezTo>
                      <a:pt x="458098" y="1156682"/>
                      <a:pt x="455467" y="1159772"/>
                      <a:pt x="452010" y="1155497"/>
                    </a:cubicBezTo>
                    <a:cubicBezTo>
                      <a:pt x="456124" y="1151768"/>
                      <a:pt x="457781" y="1150895"/>
                      <a:pt x="458609" y="1150886"/>
                    </a:cubicBezTo>
                    <a:cubicBezTo>
                      <a:pt x="457700" y="1149458"/>
                      <a:pt x="456431" y="1148364"/>
                      <a:pt x="455821" y="1146610"/>
                    </a:cubicBezTo>
                    <a:cubicBezTo>
                      <a:pt x="451394" y="1147112"/>
                      <a:pt x="448667" y="1153141"/>
                      <a:pt x="444487" y="1147975"/>
                    </a:cubicBezTo>
                    <a:cubicBezTo>
                      <a:pt x="451191" y="1141899"/>
                      <a:pt x="452382" y="1142436"/>
                      <a:pt x="451803" y="1144135"/>
                    </a:cubicBezTo>
                    <a:cubicBezTo>
                      <a:pt x="460460" y="1140889"/>
                      <a:pt x="466769" y="1145904"/>
                      <a:pt x="465671" y="1151005"/>
                    </a:cubicBezTo>
                    <a:cubicBezTo>
                      <a:pt x="469380" y="1151364"/>
                      <a:pt x="472079" y="1153338"/>
                      <a:pt x="472965" y="1155784"/>
                    </a:cubicBezTo>
                    <a:lnTo>
                      <a:pt x="470860" y="1160258"/>
                    </a:lnTo>
                    <a:lnTo>
                      <a:pt x="477437" y="1148388"/>
                    </a:lnTo>
                    <a:cubicBezTo>
                      <a:pt x="487373" y="1127660"/>
                      <a:pt x="502749" y="1090505"/>
                      <a:pt x="508145" y="1080829"/>
                    </a:cubicBezTo>
                    <a:close/>
                    <a:moveTo>
                      <a:pt x="512832" y="1066978"/>
                    </a:moveTo>
                    <a:cubicBezTo>
                      <a:pt x="514279" y="1065532"/>
                      <a:pt x="507406" y="1073381"/>
                      <a:pt x="508027" y="1072200"/>
                    </a:cubicBezTo>
                    <a:cubicBezTo>
                      <a:pt x="510943" y="1068974"/>
                      <a:pt x="512350" y="1067460"/>
                      <a:pt x="512832" y="1066978"/>
                    </a:cubicBezTo>
                    <a:close/>
                    <a:moveTo>
                      <a:pt x="451766" y="1042947"/>
                    </a:moveTo>
                    <a:cubicBezTo>
                      <a:pt x="464939" y="1040115"/>
                      <a:pt x="477451" y="1041771"/>
                      <a:pt x="487771" y="1043179"/>
                    </a:cubicBezTo>
                    <a:cubicBezTo>
                      <a:pt x="488491" y="1044538"/>
                      <a:pt x="487206" y="1046938"/>
                      <a:pt x="485206" y="1049687"/>
                    </a:cubicBezTo>
                    <a:cubicBezTo>
                      <a:pt x="488628" y="1050029"/>
                      <a:pt x="492219" y="1050284"/>
                      <a:pt x="495294" y="1050700"/>
                    </a:cubicBezTo>
                    <a:cubicBezTo>
                      <a:pt x="499432" y="1058493"/>
                      <a:pt x="450822" y="1093852"/>
                      <a:pt x="441304" y="1102752"/>
                    </a:cubicBezTo>
                    <a:cubicBezTo>
                      <a:pt x="438306" y="1105890"/>
                      <a:pt x="422932" y="1121388"/>
                      <a:pt x="440579" y="1103380"/>
                    </a:cubicBezTo>
                    <a:cubicBezTo>
                      <a:pt x="427816" y="1116404"/>
                      <a:pt x="430373" y="1105576"/>
                      <a:pt x="434797" y="1094359"/>
                    </a:cubicBezTo>
                    <a:cubicBezTo>
                      <a:pt x="434519" y="1094606"/>
                      <a:pt x="434009" y="1095015"/>
                      <a:pt x="433781" y="1095231"/>
                    </a:cubicBezTo>
                    <a:cubicBezTo>
                      <a:pt x="430783" y="1098365"/>
                      <a:pt x="415413" y="1113867"/>
                      <a:pt x="433056" y="1095859"/>
                    </a:cubicBezTo>
                    <a:cubicBezTo>
                      <a:pt x="420540" y="1108631"/>
                      <a:pt x="422772" y="1098459"/>
                      <a:pt x="427028" y="1087478"/>
                    </a:cubicBezTo>
                    <a:cubicBezTo>
                      <a:pt x="417892" y="1092713"/>
                      <a:pt x="409973" y="1095156"/>
                      <a:pt x="417286" y="1081182"/>
                    </a:cubicBezTo>
                    <a:cubicBezTo>
                      <a:pt x="408200" y="1086040"/>
                      <a:pt x="401010" y="1087450"/>
                      <a:pt x="411795" y="1069647"/>
                    </a:cubicBezTo>
                    <a:cubicBezTo>
                      <a:pt x="424759" y="1053100"/>
                      <a:pt x="438593" y="1045779"/>
                      <a:pt x="451766" y="1042947"/>
                    </a:cubicBezTo>
                    <a:close/>
                    <a:moveTo>
                      <a:pt x="565681" y="991037"/>
                    </a:moveTo>
                    <a:cubicBezTo>
                      <a:pt x="560261" y="1011882"/>
                      <a:pt x="549387" y="1021355"/>
                      <a:pt x="533387" y="1019207"/>
                    </a:cubicBezTo>
                    <a:cubicBezTo>
                      <a:pt x="536399" y="1017172"/>
                      <a:pt x="565020" y="986613"/>
                      <a:pt x="565681" y="991037"/>
                    </a:cubicBezTo>
                    <a:close/>
                    <a:moveTo>
                      <a:pt x="434740" y="990718"/>
                    </a:moveTo>
                    <a:cubicBezTo>
                      <a:pt x="434551" y="991041"/>
                      <a:pt x="433876" y="991950"/>
                      <a:pt x="433428" y="992462"/>
                    </a:cubicBezTo>
                    <a:cubicBezTo>
                      <a:pt x="436478" y="989509"/>
                      <a:pt x="443822" y="995777"/>
                      <a:pt x="443156" y="999961"/>
                    </a:cubicBezTo>
                    <a:cubicBezTo>
                      <a:pt x="448773" y="999873"/>
                      <a:pt x="458459" y="1011345"/>
                      <a:pt x="443381" y="1010840"/>
                    </a:cubicBezTo>
                    <a:cubicBezTo>
                      <a:pt x="441024" y="1010551"/>
                      <a:pt x="440855" y="1010757"/>
                      <a:pt x="440322" y="1010266"/>
                    </a:cubicBezTo>
                    <a:cubicBezTo>
                      <a:pt x="438821" y="1007836"/>
                      <a:pt x="439348" y="1004594"/>
                      <a:pt x="440074" y="1002151"/>
                    </a:cubicBezTo>
                    <a:cubicBezTo>
                      <a:pt x="438821" y="1002620"/>
                      <a:pt x="438274" y="1003400"/>
                      <a:pt x="435858" y="1003317"/>
                    </a:cubicBezTo>
                    <a:cubicBezTo>
                      <a:pt x="433501" y="1003029"/>
                      <a:pt x="433331" y="1003235"/>
                      <a:pt x="432799" y="1002744"/>
                    </a:cubicBezTo>
                    <a:cubicBezTo>
                      <a:pt x="430852" y="999598"/>
                      <a:pt x="432137" y="994510"/>
                      <a:pt x="433129" y="992484"/>
                    </a:cubicBezTo>
                    <a:cubicBezTo>
                      <a:pt x="434629" y="990656"/>
                      <a:pt x="434928" y="990395"/>
                      <a:pt x="434740" y="990718"/>
                    </a:cubicBezTo>
                    <a:close/>
                    <a:moveTo>
                      <a:pt x="987540" y="989635"/>
                    </a:moveTo>
                    <a:cubicBezTo>
                      <a:pt x="987642" y="989774"/>
                      <a:pt x="987711" y="989844"/>
                      <a:pt x="987811" y="989987"/>
                    </a:cubicBezTo>
                    <a:cubicBezTo>
                      <a:pt x="987783" y="989900"/>
                      <a:pt x="987798" y="989792"/>
                      <a:pt x="987774" y="989701"/>
                    </a:cubicBezTo>
                    <a:cubicBezTo>
                      <a:pt x="987700" y="989691"/>
                      <a:pt x="987614" y="989645"/>
                      <a:pt x="987540" y="989635"/>
                    </a:cubicBezTo>
                    <a:close/>
                    <a:moveTo>
                      <a:pt x="469561" y="978256"/>
                    </a:moveTo>
                    <a:cubicBezTo>
                      <a:pt x="472748" y="979419"/>
                      <a:pt x="474213" y="983287"/>
                      <a:pt x="470663" y="987721"/>
                    </a:cubicBezTo>
                    <a:cubicBezTo>
                      <a:pt x="478666" y="982576"/>
                      <a:pt x="487916" y="990348"/>
                      <a:pt x="475121" y="998950"/>
                    </a:cubicBezTo>
                    <a:cubicBezTo>
                      <a:pt x="466226" y="1005725"/>
                      <a:pt x="462712" y="1003369"/>
                      <a:pt x="465652" y="992534"/>
                    </a:cubicBezTo>
                    <a:cubicBezTo>
                      <a:pt x="465830" y="992190"/>
                      <a:pt x="466112" y="992221"/>
                      <a:pt x="466304" y="991905"/>
                    </a:cubicBezTo>
                    <a:cubicBezTo>
                      <a:pt x="458750" y="997013"/>
                      <a:pt x="455397" y="995083"/>
                      <a:pt x="458129" y="985011"/>
                    </a:cubicBezTo>
                    <a:cubicBezTo>
                      <a:pt x="461466" y="978631"/>
                      <a:pt x="466374" y="977092"/>
                      <a:pt x="469561" y="978256"/>
                    </a:cubicBezTo>
                    <a:close/>
                    <a:moveTo>
                      <a:pt x="520902" y="977900"/>
                    </a:moveTo>
                    <a:cubicBezTo>
                      <a:pt x="540710" y="990238"/>
                      <a:pt x="541849" y="992752"/>
                      <a:pt x="537464" y="991374"/>
                    </a:cubicBezTo>
                    <a:cubicBezTo>
                      <a:pt x="538061" y="991778"/>
                      <a:pt x="538964" y="992348"/>
                      <a:pt x="539488" y="992710"/>
                    </a:cubicBezTo>
                    <a:cubicBezTo>
                      <a:pt x="547503" y="984934"/>
                      <a:pt x="555501" y="977641"/>
                      <a:pt x="555852" y="979965"/>
                    </a:cubicBezTo>
                    <a:cubicBezTo>
                      <a:pt x="553752" y="988043"/>
                      <a:pt x="550586" y="993880"/>
                      <a:pt x="546865" y="998529"/>
                    </a:cubicBezTo>
                    <a:cubicBezTo>
                      <a:pt x="547007" y="998754"/>
                      <a:pt x="546694" y="998688"/>
                      <a:pt x="546653" y="998803"/>
                    </a:cubicBezTo>
                    <a:cubicBezTo>
                      <a:pt x="544737" y="1001141"/>
                      <a:pt x="542630" y="1003056"/>
                      <a:pt x="540300" y="1004494"/>
                    </a:cubicBezTo>
                    <a:cubicBezTo>
                      <a:pt x="533736" y="1020085"/>
                      <a:pt x="483329" y="1025343"/>
                      <a:pt x="490837" y="1013550"/>
                    </a:cubicBezTo>
                    <a:cubicBezTo>
                      <a:pt x="491098" y="1013104"/>
                      <a:pt x="490948" y="1012632"/>
                      <a:pt x="491181" y="1012186"/>
                    </a:cubicBezTo>
                    <a:cubicBezTo>
                      <a:pt x="484842" y="1011726"/>
                      <a:pt x="480871" y="1009867"/>
                      <a:pt x="483315" y="1006029"/>
                    </a:cubicBezTo>
                    <a:cubicBezTo>
                      <a:pt x="486245" y="1001022"/>
                      <a:pt x="487408" y="995930"/>
                      <a:pt x="487203" y="990680"/>
                    </a:cubicBezTo>
                    <a:cubicBezTo>
                      <a:pt x="497006" y="986749"/>
                      <a:pt x="510561" y="981995"/>
                      <a:pt x="520902" y="977900"/>
                    </a:cubicBezTo>
                    <a:close/>
                    <a:moveTo>
                      <a:pt x="999054" y="939850"/>
                    </a:moveTo>
                    <a:cubicBezTo>
                      <a:pt x="1003550" y="939426"/>
                      <a:pt x="1008434" y="941608"/>
                      <a:pt x="1013291" y="947567"/>
                    </a:cubicBezTo>
                    <a:cubicBezTo>
                      <a:pt x="1013237" y="947982"/>
                      <a:pt x="1013024" y="948309"/>
                      <a:pt x="1012966" y="948717"/>
                    </a:cubicBezTo>
                    <a:cubicBezTo>
                      <a:pt x="1015551" y="949915"/>
                      <a:pt x="1018178" y="951859"/>
                      <a:pt x="1020813" y="955092"/>
                    </a:cubicBezTo>
                    <a:cubicBezTo>
                      <a:pt x="1018778" y="970270"/>
                      <a:pt x="1012708" y="983340"/>
                      <a:pt x="1002938" y="993801"/>
                    </a:cubicBezTo>
                    <a:cubicBezTo>
                      <a:pt x="999798" y="998560"/>
                      <a:pt x="995457" y="998978"/>
                      <a:pt x="989837" y="995748"/>
                    </a:cubicBezTo>
                    <a:cubicBezTo>
                      <a:pt x="987889" y="992484"/>
                      <a:pt x="986855" y="990593"/>
                      <a:pt x="986209" y="989280"/>
                    </a:cubicBezTo>
                    <a:cubicBezTo>
                      <a:pt x="984918" y="988942"/>
                      <a:pt x="983780" y="989067"/>
                      <a:pt x="982315" y="988227"/>
                    </a:cubicBezTo>
                    <a:cubicBezTo>
                      <a:pt x="975709" y="977153"/>
                      <a:pt x="977785" y="978965"/>
                      <a:pt x="980288" y="982462"/>
                    </a:cubicBezTo>
                    <a:cubicBezTo>
                      <a:pt x="975573" y="965853"/>
                      <a:pt x="985567" y="941122"/>
                      <a:pt x="999054" y="939850"/>
                    </a:cubicBezTo>
                    <a:close/>
                    <a:moveTo>
                      <a:pt x="1899794" y="902413"/>
                    </a:moveTo>
                    <a:cubicBezTo>
                      <a:pt x="1905020" y="903927"/>
                      <a:pt x="1909460" y="907717"/>
                      <a:pt x="1912027" y="912459"/>
                    </a:cubicBezTo>
                    <a:cubicBezTo>
                      <a:pt x="1924294" y="920143"/>
                      <a:pt x="1928550" y="940638"/>
                      <a:pt x="1903641" y="949309"/>
                    </a:cubicBezTo>
                    <a:cubicBezTo>
                      <a:pt x="1897749" y="946222"/>
                      <a:pt x="1893914" y="942398"/>
                      <a:pt x="1891136" y="938245"/>
                    </a:cubicBezTo>
                    <a:cubicBezTo>
                      <a:pt x="1879884" y="930186"/>
                      <a:pt x="1876495" y="919343"/>
                      <a:pt x="1882556" y="906435"/>
                    </a:cubicBezTo>
                    <a:cubicBezTo>
                      <a:pt x="1882556" y="906435"/>
                      <a:pt x="1882556" y="906435"/>
                      <a:pt x="1882845" y="906016"/>
                    </a:cubicBezTo>
                    <a:cubicBezTo>
                      <a:pt x="1888557" y="901658"/>
                      <a:pt x="1894569" y="900898"/>
                      <a:pt x="1899794" y="902413"/>
                    </a:cubicBezTo>
                    <a:close/>
                    <a:moveTo>
                      <a:pt x="1889197" y="889359"/>
                    </a:moveTo>
                    <a:cubicBezTo>
                      <a:pt x="1892346" y="887002"/>
                      <a:pt x="1879371" y="896980"/>
                      <a:pt x="1879588" y="896666"/>
                    </a:cubicBezTo>
                    <a:cubicBezTo>
                      <a:pt x="1885307" y="892301"/>
                      <a:pt x="1888148" y="890145"/>
                      <a:pt x="1889197" y="889359"/>
                    </a:cubicBezTo>
                    <a:close/>
                    <a:moveTo>
                      <a:pt x="1842785" y="876300"/>
                    </a:moveTo>
                    <a:cubicBezTo>
                      <a:pt x="1845632" y="878969"/>
                      <a:pt x="1847357" y="881051"/>
                      <a:pt x="1848687" y="882894"/>
                    </a:cubicBezTo>
                    <a:cubicBezTo>
                      <a:pt x="1850855" y="881418"/>
                      <a:pt x="1853896" y="879880"/>
                      <a:pt x="1858995" y="878330"/>
                    </a:cubicBezTo>
                    <a:cubicBezTo>
                      <a:pt x="1862424" y="880581"/>
                      <a:pt x="1863878" y="883505"/>
                      <a:pt x="1864890" y="886571"/>
                    </a:cubicBezTo>
                    <a:cubicBezTo>
                      <a:pt x="1865596" y="886327"/>
                      <a:pt x="1865707" y="886095"/>
                      <a:pt x="1866518" y="885852"/>
                    </a:cubicBezTo>
                    <a:cubicBezTo>
                      <a:pt x="1882360" y="896230"/>
                      <a:pt x="1866926" y="917620"/>
                      <a:pt x="1870245" y="928824"/>
                    </a:cubicBezTo>
                    <a:cubicBezTo>
                      <a:pt x="1851790" y="967446"/>
                      <a:pt x="1823631" y="990657"/>
                      <a:pt x="1785545" y="998462"/>
                    </a:cubicBezTo>
                    <a:cubicBezTo>
                      <a:pt x="1783425" y="996330"/>
                      <a:pt x="1781589" y="992982"/>
                      <a:pt x="1779532" y="990442"/>
                    </a:cubicBezTo>
                    <a:cubicBezTo>
                      <a:pt x="1778992" y="990561"/>
                      <a:pt x="1778562" y="990827"/>
                      <a:pt x="1778022" y="990940"/>
                    </a:cubicBezTo>
                    <a:cubicBezTo>
                      <a:pt x="1753818" y="966621"/>
                      <a:pt x="1732731" y="913814"/>
                      <a:pt x="1742201" y="878166"/>
                    </a:cubicBezTo>
                    <a:cubicBezTo>
                      <a:pt x="1749565" y="879484"/>
                      <a:pt x="1748068" y="880055"/>
                      <a:pt x="1745706" y="879880"/>
                    </a:cubicBezTo>
                    <a:cubicBezTo>
                      <a:pt x="1752197" y="881848"/>
                      <a:pt x="1756520" y="885926"/>
                      <a:pt x="1759630" y="891225"/>
                    </a:cubicBezTo>
                    <a:cubicBezTo>
                      <a:pt x="1765684" y="894879"/>
                      <a:pt x="1770298" y="899935"/>
                      <a:pt x="1771191" y="908803"/>
                    </a:cubicBezTo>
                    <a:cubicBezTo>
                      <a:pt x="1771974" y="913819"/>
                      <a:pt x="1773166" y="916693"/>
                      <a:pt x="1774371" y="919532"/>
                    </a:cubicBezTo>
                    <a:cubicBezTo>
                      <a:pt x="1788683" y="919436"/>
                      <a:pt x="1813725" y="876882"/>
                      <a:pt x="1842785" y="876300"/>
                    </a:cubicBezTo>
                    <a:close/>
                    <a:moveTo>
                      <a:pt x="563246" y="863599"/>
                    </a:moveTo>
                    <a:cubicBezTo>
                      <a:pt x="569432" y="869378"/>
                      <a:pt x="573253" y="873201"/>
                      <a:pt x="576101" y="876227"/>
                    </a:cubicBezTo>
                    <a:cubicBezTo>
                      <a:pt x="590716" y="890332"/>
                      <a:pt x="588936" y="890923"/>
                      <a:pt x="598199" y="900703"/>
                    </a:cubicBezTo>
                    <a:cubicBezTo>
                      <a:pt x="600373" y="902810"/>
                      <a:pt x="602585" y="904950"/>
                      <a:pt x="605554" y="907719"/>
                    </a:cubicBezTo>
                    <a:cubicBezTo>
                      <a:pt x="605535" y="907797"/>
                      <a:pt x="605472" y="907892"/>
                      <a:pt x="605452" y="907976"/>
                    </a:cubicBezTo>
                    <a:cubicBezTo>
                      <a:pt x="607678" y="910132"/>
                      <a:pt x="609998" y="912373"/>
                      <a:pt x="613075" y="915237"/>
                    </a:cubicBezTo>
                    <a:cubicBezTo>
                      <a:pt x="610360" y="927035"/>
                      <a:pt x="601530" y="940895"/>
                      <a:pt x="591600" y="951973"/>
                    </a:cubicBezTo>
                    <a:cubicBezTo>
                      <a:pt x="599012" y="945542"/>
                      <a:pt x="610398" y="949388"/>
                      <a:pt x="607430" y="956131"/>
                    </a:cubicBezTo>
                    <a:cubicBezTo>
                      <a:pt x="616648" y="956008"/>
                      <a:pt x="623158" y="965554"/>
                      <a:pt x="599388" y="974014"/>
                    </a:cubicBezTo>
                    <a:cubicBezTo>
                      <a:pt x="594772" y="975340"/>
                      <a:pt x="593507" y="971189"/>
                      <a:pt x="596107" y="964557"/>
                    </a:cubicBezTo>
                    <a:cubicBezTo>
                      <a:pt x="594645" y="965203"/>
                      <a:pt x="593653" y="965855"/>
                      <a:pt x="591867" y="966496"/>
                    </a:cubicBezTo>
                    <a:cubicBezTo>
                      <a:pt x="586622" y="967995"/>
                      <a:pt x="584740" y="963158"/>
                      <a:pt x="589235" y="954682"/>
                    </a:cubicBezTo>
                    <a:cubicBezTo>
                      <a:pt x="575306" y="969210"/>
                      <a:pt x="560455" y="976043"/>
                      <a:pt x="555738" y="962584"/>
                    </a:cubicBezTo>
                    <a:cubicBezTo>
                      <a:pt x="549298" y="962044"/>
                      <a:pt x="545871" y="954604"/>
                      <a:pt x="547225" y="938582"/>
                    </a:cubicBezTo>
                    <a:cubicBezTo>
                      <a:pt x="540372" y="945754"/>
                      <a:pt x="533805" y="953211"/>
                      <a:pt x="525585" y="959101"/>
                    </a:cubicBezTo>
                    <a:cubicBezTo>
                      <a:pt x="526704" y="958377"/>
                      <a:pt x="527085" y="958170"/>
                      <a:pt x="525064" y="959580"/>
                    </a:cubicBezTo>
                    <a:cubicBezTo>
                      <a:pt x="488681" y="983761"/>
                      <a:pt x="516469" y="965058"/>
                      <a:pt x="524453" y="959837"/>
                    </a:cubicBezTo>
                    <a:cubicBezTo>
                      <a:pt x="514720" y="966056"/>
                      <a:pt x="509126" y="964780"/>
                      <a:pt x="505985" y="959731"/>
                    </a:cubicBezTo>
                    <a:cubicBezTo>
                      <a:pt x="495292" y="966803"/>
                      <a:pt x="499482" y="963944"/>
                      <a:pt x="505947" y="959614"/>
                    </a:cubicBezTo>
                    <a:cubicBezTo>
                      <a:pt x="505375" y="958678"/>
                      <a:pt x="505095" y="957335"/>
                      <a:pt x="504688" y="956142"/>
                    </a:cubicBezTo>
                    <a:cubicBezTo>
                      <a:pt x="485839" y="954058"/>
                      <a:pt x="500397" y="895214"/>
                      <a:pt x="504968" y="885183"/>
                    </a:cubicBezTo>
                    <a:cubicBezTo>
                      <a:pt x="508649" y="879766"/>
                      <a:pt x="559730" y="863387"/>
                      <a:pt x="563246" y="863599"/>
                    </a:cubicBezTo>
                    <a:close/>
                    <a:moveTo>
                      <a:pt x="771196" y="851319"/>
                    </a:moveTo>
                    <a:cubicBezTo>
                      <a:pt x="776458" y="850339"/>
                      <a:pt x="781362" y="851048"/>
                      <a:pt x="785819" y="853864"/>
                    </a:cubicBezTo>
                    <a:cubicBezTo>
                      <a:pt x="786404" y="855409"/>
                      <a:pt x="785004" y="858394"/>
                      <a:pt x="784953" y="860422"/>
                    </a:cubicBezTo>
                    <a:cubicBezTo>
                      <a:pt x="787754" y="860738"/>
                      <a:pt x="790810" y="859781"/>
                      <a:pt x="793343" y="861379"/>
                    </a:cubicBezTo>
                    <a:cubicBezTo>
                      <a:pt x="806534" y="896326"/>
                      <a:pt x="649506" y="1058367"/>
                      <a:pt x="620463" y="1040047"/>
                    </a:cubicBezTo>
                    <a:cubicBezTo>
                      <a:pt x="620196" y="1037104"/>
                      <a:pt x="620565" y="1035328"/>
                      <a:pt x="621698" y="1031996"/>
                    </a:cubicBezTo>
                    <a:cubicBezTo>
                      <a:pt x="618680" y="1032301"/>
                      <a:pt x="614886" y="1033751"/>
                      <a:pt x="612938" y="1032522"/>
                    </a:cubicBezTo>
                    <a:cubicBezTo>
                      <a:pt x="612569" y="1028423"/>
                      <a:pt x="612569" y="1028423"/>
                      <a:pt x="615676" y="1020077"/>
                    </a:cubicBezTo>
                    <a:cubicBezTo>
                      <a:pt x="615918" y="1019394"/>
                      <a:pt x="615892" y="1019457"/>
                      <a:pt x="616109" y="1018848"/>
                    </a:cubicBezTo>
                    <a:cubicBezTo>
                      <a:pt x="616070" y="1018848"/>
                      <a:pt x="616058" y="1018826"/>
                      <a:pt x="616032" y="1018826"/>
                    </a:cubicBezTo>
                    <a:cubicBezTo>
                      <a:pt x="615930" y="1019131"/>
                      <a:pt x="615739" y="1019657"/>
                      <a:pt x="615663" y="1019899"/>
                    </a:cubicBezTo>
                    <a:cubicBezTo>
                      <a:pt x="615854" y="1019331"/>
                      <a:pt x="615408" y="1019268"/>
                      <a:pt x="615523" y="1018763"/>
                    </a:cubicBezTo>
                    <a:cubicBezTo>
                      <a:pt x="593840" y="1019268"/>
                      <a:pt x="535665" y="1050673"/>
                      <a:pt x="541267" y="1037850"/>
                    </a:cubicBezTo>
                    <a:cubicBezTo>
                      <a:pt x="542617" y="1036453"/>
                      <a:pt x="546717" y="1033005"/>
                      <a:pt x="551759" y="1028896"/>
                    </a:cubicBezTo>
                    <a:cubicBezTo>
                      <a:pt x="539956" y="1033173"/>
                      <a:pt x="531514" y="1035444"/>
                      <a:pt x="533755" y="1030335"/>
                    </a:cubicBezTo>
                    <a:cubicBezTo>
                      <a:pt x="541649" y="1022137"/>
                      <a:pt x="626434" y="955521"/>
                      <a:pt x="633170" y="967262"/>
                    </a:cubicBezTo>
                    <a:cubicBezTo>
                      <a:pt x="631820" y="971266"/>
                      <a:pt x="628650" y="974440"/>
                      <a:pt x="625441" y="977688"/>
                    </a:cubicBezTo>
                    <a:cubicBezTo>
                      <a:pt x="633259" y="973852"/>
                      <a:pt x="639154" y="972107"/>
                      <a:pt x="640695" y="974787"/>
                    </a:cubicBezTo>
                    <a:cubicBezTo>
                      <a:pt x="640389" y="975670"/>
                      <a:pt x="639460" y="976269"/>
                      <a:pt x="639001" y="977078"/>
                    </a:cubicBezTo>
                    <a:cubicBezTo>
                      <a:pt x="679989" y="947806"/>
                      <a:pt x="734360" y="858179"/>
                      <a:pt x="771196" y="851319"/>
                    </a:cubicBezTo>
                    <a:close/>
                    <a:moveTo>
                      <a:pt x="3288856" y="793814"/>
                    </a:moveTo>
                    <a:cubicBezTo>
                      <a:pt x="3291511" y="797742"/>
                      <a:pt x="3294205" y="801603"/>
                      <a:pt x="3296860" y="805531"/>
                    </a:cubicBezTo>
                    <a:cubicBezTo>
                      <a:pt x="3295191" y="801337"/>
                      <a:pt x="3293712" y="797009"/>
                      <a:pt x="3289842" y="794746"/>
                    </a:cubicBezTo>
                    <a:cubicBezTo>
                      <a:pt x="3289425" y="794546"/>
                      <a:pt x="3289235" y="794080"/>
                      <a:pt x="3288856" y="793814"/>
                    </a:cubicBezTo>
                    <a:close/>
                    <a:moveTo>
                      <a:pt x="3279107" y="784360"/>
                    </a:moveTo>
                    <a:cubicBezTo>
                      <a:pt x="3282521" y="789087"/>
                      <a:pt x="3286049" y="793814"/>
                      <a:pt x="3289387" y="798074"/>
                    </a:cubicBezTo>
                    <a:cubicBezTo>
                      <a:pt x="3287680" y="793880"/>
                      <a:pt x="3286200" y="789486"/>
                      <a:pt x="3282331" y="787223"/>
                    </a:cubicBezTo>
                    <a:cubicBezTo>
                      <a:pt x="3281003" y="786623"/>
                      <a:pt x="3280093" y="785425"/>
                      <a:pt x="3279107" y="784360"/>
                    </a:cubicBezTo>
                    <a:close/>
                    <a:moveTo>
                      <a:pt x="3272278" y="774507"/>
                    </a:moveTo>
                    <a:cubicBezTo>
                      <a:pt x="3272923" y="775439"/>
                      <a:pt x="3273833" y="776704"/>
                      <a:pt x="3274554" y="777769"/>
                    </a:cubicBezTo>
                    <a:cubicBezTo>
                      <a:pt x="3274023" y="776770"/>
                      <a:pt x="3273340" y="775838"/>
                      <a:pt x="3272771" y="774840"/>
                    </a:cubicBezTo>
                    <a:cubicBezTo>
                      <a:pt x="3272582" y="774773"/>
                      <a:pt x="3272468" y="774573"/>
                      <a:pt x="3272278" y="774507"/>
                    </a:cubicBezTo>
                    <a:close/>
                    <a:moveTo>
                      <a:pt x="638749" y="758063"/>
                    </a:moveTo>
                    <a:cubicBezTo>
                      <a:pt x="619186" y="782761"/>
                      <a:pt x="627604" y="777869"/>
                      <a:pt x="633954" y="774293"/>
                    </a:cubicBezTo>
                    <a:cubicBezTo>
                      <a:pt x="635482" y="768850"/>
                      <a:pt x="636641" y="763348"/>
                      <a:pt x="638749" y="758063"/>
                    </a:cubicBezTo>
                    <a:close/>
                    <a:moveTo>
                      <a:pt x="1232700" y="736702"/>
                    </a:moveTo>
                    <a:cubicBezTo>
                      <a:pt x="1237775" y="736319"/>
                      <a:pt x="1242138" y="737169"/>
                      <a:pt x="1245597" y="739583"/>
                    </a:cubicBezTo>
                    <a:cubicBezTo>
                      <a:pt x="1247415" y="741338"/>
                      <a:pt x="1248324" y="744059"/>
                      <a:pt x="1249637" y="746429"/>
                    </a:cubicBezTo>
                    <a:cubicBezTo>
                      <a:pt x="1250748" y="746868"/>
                      <a:pt x="1252263" y="746429"/>
                      <a:pt x="1253172" y="747131"/>
                    </a:cubicBezTo>
                    <a:cubicBezTo>
                      <a:pt x="1267312" y="760384"/>
                      <a:pt x="1265090" y="793297"/>
                      <a:pt x="1261151" y="810148"/>
                    </a:cubicBezTo>
                    <a:cubicBezTo>
                      <a:pt x="1260141" y="812957"/>
                      <a:pt x="1250445" y="817082"/>
                      <a:pt x="1231357" y="816818"/>
                    </a:cubicBezTo>
                    <a:cubicBezTo>
                      <a:pt x="1227519" y="816906"/>
                      <a:pt x="1228226" y="816994"/>
                      <a:pt x="1230145" y="816994"/>
                    </a:cubicBezTo>
                    <a:cubicBezTo>
                      <a:pt x="1217621" y="818047"/>
                      <a:pt x="1166516" y="834196"/>
                      <a:pt x="1167526" y="857630"/>
                    </a:cubicBezTo>
                    <a:cubicBezTo>
                      <a:pt x="1209945" y="842008"/>
                      <a:pt x="1252970" y="841569"/>
                      <a:pt x="1297005" y="854822"/>
                    </a:cubicBezTo>
                    <a:cubicBezTo>
                      <a:pt x="1295996" y="857016"/>
                      <a:pt x="1294380" y="857981"/>
                      <a:pt x="1293269" y="859825"/>
                    </a:cubicBezTo>
                    <a:cubicBezTo>
                      <a:pt x="1297005" y="860790"/>
                      <a:pt x="1300742" y="861229"/>
                      <a:pt x="1304479" y="862370"/>
                    </a:cubicBezTo>
                    <a:cubicBezTo>
                      <a:pt x="1297914" y="877729"/>
                      <a:pt x="1286805" y="885277"/>
                      <a:pt x="1274483" y="890807"/>
                    </a:cubicBezTo>
                    <a:cubicBezTo>
                      <a:pt x="1280341" y="890280"/>
                      <a:pt x="1286300" y="890368"/>
                      <a:pt x="1292562" y="892211"/>
                    </a:cubicBezTo>
                    <a:cubicBezTo>
                      <a:pt x="1292259" y="894142"/>
                      <a:pt x="1290340" y="896775"/>
                      <a:pt x="1289532" y="898881"/>
                    </a:cubicBezTo>
                    <a:cubicBezTo>
                      <a:pt x="1293067" y="899144"/>
                      <a:pt x="1296400" y="898706"/>
                      <a:pt x="1300035" y="899759"/>
                    </a:cubicBezTo>
                    <a:cubicBezTo>
                      <a:pt x="1291754" y="946539"/>
                      <a:pt x="1143791" y="1066254"/>
                      <a:pt x="1096423" y="1067746"/>
                    </a:cubicBezTo>
                    <a:cubicBezTo>
                      <a:pt x="1087838" y="1068010"/>
                      <a:pt x="1082485" y="1064411"/>
                      <a:pt x="1079152" y="1058180"/>
                    </a:cubicBezTo>
                    <a:cubicBezTo>
                      <a:pt x="1049257" y="1043435"/>
                      <a:pt x="1087131" y="946627"/>
                      <a:pt x="1064104" y="912134"/>
                    </a:cubicBezTo>
                    <a:cubicBezTo>
                      <a:pt x="1051479" y="903972"/>
                      <a:pt x="1029764" y="905376"/>
                      <a:pt x="991890" y="923895"/>
                    </a:cubicBezTo>
                    <a:cubicBezTo>
                      <a:pt x="988658" y="935041"/>
                      <a:pt x="982194" y="948031"/>
                      <a:pt x="969468" y="945661"/>
                    </a:cubicBezTo>
                    <a:cubicBezTo>
                      <a:pt x="968559" y="943028"/>
                      <a:pt x="968862" y="940220"/>
                      <a:pt x="968963" y="937411"/>
                    </a:cubicBezTo>
                    <a:cubicBezTo>
                      <a:pt x="966741" y="938113"/>
                      <a:pt x="964620" y="938640"/>
                      <a:pt x="961994" y="938113"/>
                    </a:cubicBezTo>
                    <a:cubicBezTo>
                      <a:pt x="961590" y="936972"/>
                      <a:pt x="961792" y="935831"/>
                      <a:pt x="961691" y="934603"/>
                    </a:cubicBezTo>
                    <a:cubicBezTo>
                      <a:pt x="929776" y="942853"/>
                      <a:pt x="889983" y="987878"/>
                      <a:pt x="850896" y="1031059"/>
                    </a:cubicBezTo>
                    <a:cubicBezTo>
                      <a:pt x="870793" y="1023248"/>
                      <a:pt x="890286" y="1019386"/>
                      <a:pt x="890589" y="1019386"/>
                    </a:cubicBezTo>
                    <a:cubicBezTo>
                      <a:pt x="889680" y="1022458"/>
                      <a:pt x="888468" y="1025881"/>
                      <a:pt x="887256" y="1029392"/>
                    </a:cubicBezTo>
                    <a:cubicBezTo>
                      <a:pt x="893417" y="1027900"/>
                      <a:pt x="897961" y="1026934"/>
                      <a:pt x="898062" y="1026934"/>
                    </a:cubicBezTo>
                    <a:cubicBezTo>
                      <a:pt x="896345" y="1033166"/>
                      <a:pt x="893619" y="1040626"/>
                      <a:pt x="891397" y="1047296"/>
                    </a:cubicBezTo>
                    <a:cubicBezTo>
                      <a:pt x="896244" y="1048701"/>
                      <a:pt x="902203" y="1049929"/>
                      <a:pt x="919171" y="1053352"/>
                    </a:cubicBezTo>
                    <a:cubicBezTo>
                      <a:pt x="919272" y="1055459"/>
                      <a:pt x="918969" y="1057214"/>
                      <a:pt x="918969" y="1059321"/>
                    </a:cubicBezTo>
                    <a:cubicBezTo>
                      <a:pt x="921494" y="1059759"/>
                      <a:pt x="923413" y="1060198"/>
                      <a:pt x="926746" y="1060813"/>
                    </a:cubicBezTo>
                    <a:cubicBezTo>
                      <a:pt x="929877" y="1112947"/>
                      <a:pt x="894830" y="1143929"/>
                      <a:pt x="868571" y="1162360"/>
                    </a:cubicBezTo>
                    <a:cubicBezTo>
                      <a:pt x="869177" y="1164993"/>
                      <a:pt x="869379" y="1167275"/>
                      <a:pt x="869783" y="1169732"/>
                    </a:cubicBezTo>
                    <a:cubicBezTo>
                      <a:pt x="872005" y="1169644"/>
                      <a:pt x="874126" y="1169644"/>
                      <a:pt x="876045" y="1169469"/>
                    </a:cubicBezTo>
                    <a:cubicBezTo>
                      <a:pt x="891498" y="1230029"/>
                      <a:pt x="859885" y="1259167"/>
                      <a:pt x="851704" y="1312618"/>
                    </a:cubicBezTo>
                    <a:cubicBezTo>
                      <a:pt x="852815" y="1312881"/>
                      <a:pt x="853825" y="1313408"/>
                      <a:pt x="854734" y="1313583"/>
                    </a:cubicBezTo>
                    <a:cubicBezTo>
                      <a:pt x="854330" y="1315339"/>
                      <a:pt x="854128" y="1316480"/>
                      <a:pt x="853724" y="1318235"/>
                    </a:cubicBezTo>
                    <a:cubicBezTo>
                      <a:pt x="856552" y="1319288"/>
                      <a:pt x="859582" y="1320517"/>
                      <a:pt x="862208" y="1321131"/>
                    </a:cubicBezTo>
                    <a:cubicBezTo>
                      <a:pt x="837665" y="1438740"/>
                      <a:pt x="836454" y="1446902"/>
                      <a:pt x="862107" y="1484028"/>
                    </a:cubicBezTo>
                    <a:cubicBezTo>
                      <a:pt x="886751" y="1483765"/>
                      <a:pt x="902001" y="1457873"/>
                      <a:pt x="927352" y="1461296"/>
                    </a:cubicBezTo>
                    <a:cubicBezTo>
                      <a:pt x="929170" y="1463578"/>
                      <a:pt x="931594" y="1466299"/>
                      <a:pt x="933917" y="1468932"/>
                    </a:cubicBezTo>
                    <a:cubicBezTo>
                      <a:pt x="934321" y="1468932"/>
                      <a:pt x="934523" y="1468756"/>
                      <a:pt x="934927" y="1468756"/>
                    </a:cubicBezTo>
                    <a:cubicBezTo>
                      <a:pt x="937351" y="1471916"/>
                      <a:pt x="940684" y="1475690"/>
                      <a:pt x="944017" y="1479376"/>
                    </a:cubicBezTo>
                    <a:cubicBezTo>
                      <a:pt x="945431" y="1480693"/>
                      <a:pt x="946845" y="1482273"/>
                      <a:pt x="948057" y="1483414"/>
                    </a:cubicBezTo>
                    <a:cubicBezTo>
                      <a:pt x="1000475" y="1418115"/>
                      <a:pt x="1093999" y="1354395"/>
                      <a:pt x="1176010" y="1337632"/>
                    </a:cubicBezTo>
                    <a:cubicBezTo>
                      <a:pt x="1192472" y="1351411"/>
                      <a:pt x="1196310" y="1354834"/>
                      <a:pt x="1211864" y="1370544"/>
                    </a:cubicBezTo>
                    <a:cubicBezTo>
                      <a:pt x="1214490" y="1373090"/>
                      <a:pt x="1218126" y="1376688"/>
                      <a:pt x="1221762" y="1380374"/>
                    </a:cubicBezTo>
                    <a:cubicBezTo>
                      <a:pt x="1247011" y="1375986"/>
                      <a:pt x="1272362" y="1371598"/>
                      <a:pt x="1297813" y="1367297"/>
                    </a:cubicBezTo>
                    <a:cubicBezTo>
                      <a:pt x="1297712" y="1367122"/>
                      <a:pt x="1297510" y="1366946"/>
                      <a:pt x="1297409" y="1366770"/>
                    </a:cubicBezTo>
                    <a:cubicBezTo>
                      <a:pt x="1275089" y="1358345"/>
                      <a:pt x="1254889" y="1232135"/>
                      <a:pt x="1252970" y="1197467"/>
                    </a:cubicBezTo>
                    <a:cubicBezTo>
                      <a:pt x="1214995" y="1205980"/>
                      <a:pt x="1189846" y="1202908"/>
                      <a:pt x="1176313" y="1189304"/>
                    </a:cubicBezTo>
                    <a:cubicBezTo>
                      <a:pt x="1160456" y="1180966"/>
                      <a:pt x="1154699" y="1163501"/>
                      <a:pt x="1157729" y="1138048"/>
                    </a:cubicBezTo>
                    <a:cubicBezTo>
                      <a:pt x="1127025" y="1133572"/>
                      <a:pt x="1123693" y="1131466"/>
                      <a:pt x="1097938" y="1105925"/>
                    </a:cubicBezTo>
                    <a:cubicBezTo>
                      <a:pt x="1098039" y="1105925"/>
                      <a:pt x="1098140" y="1105925"/>
                      <a:pt x="1098241" y="1105925"/>
                    </a:cubicBezTo>
                    <a:cubicBezTo>
                      <a:pt x="1095615" y="1103380"/>
                      <a:pt x="1093595" y="1101625"/>
                      <a:pt x="1090363" y="1098465"/>
                    </a:cubicBezTo>
                    <a:cubicBezTo>
                      <a:pt x="1269635" y="1095042"/>
                      <a:pt x="1494962" y="705792"/>
                      <a:pt x="1706452" y="863335"/>
                    </a:cubicBezTo>
                    <a:cubicBezTo>
                      <a:pt x="1708169" y="864827"/>
                      <a:pt x="1708472" y="866934"/>
                      <a:pt x="1709987" y="868514"/>
                    </a:cubicBezTo>
                    <a:cubicBezTo>
                      <a:pt x="1711300" y="869479"/>
                      <a:pt x="1712613" y="869830"/>
                      <a:pt x="1713926" y="870883"/>
                    </a:cubicBezTo>
                    <a:cubicBezTo>
                      <a:pt x="1743721" y="896248"/>
                      <a:pt x="1731500" y="936709"/>
                      <a:pt x="1703018" y="979189"/>
                    </a:cubicBezTo>
                    <a:cubicBezTo>
                      <a:pt x="1704230" y="977960"/>
                      <a:pt x="1705341" y="976731"/>
                      <a:pt x="1706553" y="975502"/>
                    </a:cubicBezTo>
                    <a:cubicBezTo>
                      <a:pt x="1687465" y="1016051"/>
                      <a:pt x="1668982" y="1057039"/>
                      <a:pt x="1650701" y="1098114"/>
                    </a:cubicBezTo>
                    <a:cubicBezTo>
                      <a:pt x="1653125" y="1099255"/>
                      <a:pt x="1655448" y="1099430"/>
                      <a:pt x="1658074" y="1101361"/>
                    </a:cubicBezTo>
                    <a:cubicBezTo>
                      <a:pt x="1657872" y="1103029"/>
                      <a:pt x="1657670" y="1103994"/>
                      <a:pt x="1657569" y="1105399"/>
                    </a:cubicBezTo>
                    <a:cubicBezTo>
                      <a:pt x="1660195" y="1106540"/>
                      <a:pt x="1662720" y="1106803"/>
                      <a:pt x="1665548" y="1108909"/>
                    </a:cubicBezTo>
                    <a:cubicBezTo>
                      <a:pt x="1664639" y="1117862"/>
                      <a:pt x="1663932" y="1121548"/>
                      <a:pt x="1660801" y="1127077"/>
                    </a:cubicBezTo>
                    <a:cubicBezTo>
                      <a:pt x="1663730" y="1125848"/>
                      <a:pt x="1666558" y="1124620"/>
                      <a:pt x="1671507" y="1122513"/>
                    </a:cubicBezTo>
                    <a:cubicBezTo>
                      <a:pt x="1672719" y="1125322"/>
                      <a:pt x="1673729" y="1128481"/>
                      <a:pt x="1674941" y="1131817"/>
                    </a:cubicBezTo>
                    <a:cubicBezTo>
                      <a:pt x="1676254" y="1131202"/>
                      <a:pt x="1677365" y="1130763"/>
                      <a:pt x="1679082" y="1129974"/>
                    </a:cubicBezTo>
                    <a:cubicBezTo>
                      <a:pt x="1680294" y="1132870"/>
                      <a:pt x="1681304" y="1136117"/>
                      <a:pt x="1682516" y="1139365"/>
                    </a:cubicBezTo>
                    <a:cubicBezTo>
                      <a:pt x="1765738" y="1146298"/>
                      <a:pt x="1734227" y="1091970"/>
                      <a:pt x="1768263" y="1049754"/>
                    </a:cubicBezTo>
                    <a:cubicBezTo>
                      <a:pt x="1781393" y="1048701"/>
                      <a:pt x="1793210" y="1051773"/>
                      <a:pt x="1803613" y="1058882"/>
                    </a:cubicBezTo>
                    <a:cubicBezTo>
                      <a:pt x="1803310" y="1060110"/>
                      <a:pt x="1802805" y="1061251"/>
                      <a:pt x="1802502" y="1062480"/>
                    </a:cubicBezTo>
                    <a:cubicBezTo>
                      <a:pt x="1805330" y="1063709"/>
                      <a:pt x="1808461" y="1064587"/>
                      <a:pt x="1811086" y="1066430"/>
                    </a:cubicBezTo>
                    <a:cubicBezTo>
                      <a:pt x="1795634" y="1123566"/>
                      <a:pt x="1769778" y="1175876"/>
                      <a:pt x="1731904" y="1222919"/>
                    </a:cubicBezTo>
                    <a:cubicBezTo>
                      <a:pt x="1731399" y="1221515"/>
                      <a:pt x="1730692" y="1214845"/>
                      <a:pt x="1730793" y="1206507"/>
                    </a:cubicBezTo>
                    <a:cubicBezTo>
                      <a:pt x="1728571" y="1209403"/>
                      <a:pt x="1726652" y="1212475"/>
                      <a:pt x="1724329" y="1215371"/>
                    </a:cubicBezTo>
                    <a:cubicBezTo>
                      <a:pt x="1723622" y="1213353"/>
                      <a:pt x="1721703" y="1201592"/>
                      <a:pt x="1724430" y="1186145"/>
                    </a:cubicBezTo>
                    <a:cubicBezTo>
                      <a:pt x="1670497" y="1284532"/>
                      <a:pt x="1697160" y="1471214"/>
                      <a:pt x="1654640" y="1505356"/>
                    </a:cubicBezTo>
                    <a:cubicBezTo>
                      <a:pt x="1658074" y="1506233"/>
                      <a:pt x="1661609" y="1507111"/>
                      <a:pt x="1664639" y="1507901"/>
                    </a:cubicBezTo>
                    <a:cubicBezTo>
                      <a:pt x="1664235" y="1510007"/>
                      <a:pt x="1663629" y="1511324"/>
                      <a:pt x="1663225" y="1513079"/>
                    </a:cubicBezTo>
                    <a:cubicBezTo>
                      <a:pt x="1666255" y="1513957"/>
                      <a:pt x="1669386" y="1514747"/>
                      <a:pt x="1672113" y="1515361"/>
                    </a:cubicBezTo>
                    <a:cubicBezTo>
                      <a:pt x="1668982" y="1534143"/>
                      <a:pt x="1662114" y="1537215"/>
                      <a:pt x="1651105" y="1541691"/>
                    </a:cubicBezTo>
                    <a:cubicBezTo>
                      <a:pt x="1648681" y="1539760"/>
                      <a:pt x="1646257" y="1536864"/>
                      <a:pt x="1643631" y="1534143"/>
                    </a:cubicBezTo>
                    <a:cubicBezTo>
                      <a:pt x="1640904" y="1531949"/>
                      <a:pt x="1638178" y="1528789"/>
                      <a:pt x="1635350" y="1525805"/>
                    </a:cubicBezTo>
                    <a:cubicBezTo>
                      <a:pt x="1633936" y="1547572"/>
                      <a:pt x="1633835" y="1551258"/>
                      <a:pt x="1634946" y="1560298"/>
                    </a:cubicBezTo>
                    <a:cubicBezTo>
                      <a:pt x="1655246" y="1567583"/>
                      <a:pt x="1676860" y="1564950"/>
                      <a:pt x="1697766" y="1566617"/>
                    </a:cubicBezTo>
                    <a:cubicBezTo>
                      <a:pt x="1697766" y="1568636"/>
                      <a:pt x="1697968" y="1571620"/>
                      <a:pt x="1698069" y="1573902"/>
                    </a:cubicBezTo>
                    <a:cubicBezTo>
                      <a:pt x="1700493" y="1573990"/>
                      <a:pt x="1702816" y="1573902"/>
                      <a:pt x="1705240" y="1574165"/>
                    </a:cubicBezTo>
                    <a:cubicBezTo>
                      <a:pt x="1706048" y="1641132"/>
                      <a:pt x="1728975" y="1804468"/>
                      <a:pt x="1762506" y="1884160"/>
                    </a:cubicBezTo>
                    <a:cubicBezTo>
                      <a:pt x="1784221" y="1884160"/>
                      <a:pt x="1806138" y="1880299"/>
                      <a:pt x="1827347" y="1884248"/>
                    </a:cubicBezTo>
                    <a:cubicBezTo>
                      <a:pt x="1826135" y="1886969"/>
                      <a:pt x="1824923" y="1888900"/>
                      <a:pt x="1823610" y="1891357"/>
                    </a:cubicBezTo>
                    <a:cubicBezTo>
                      <a:pt x="1827347" y="1891621"/>
                      <a:pt x="1831185" y="1891094"/>
                      <a:pt x="1834821" y="1891709"/>
                    </a:cubicBezTo>
                    <a:cubicBezTo>
                      <a:pt x="1815530" y="1935329"/>
                      <a:pt x="1796947" y="1937874"/>
                      <a:pt x="1780181" y="1916898"/>
                    </a:cubicBezTo>
                    <a:cubicBezTo>
                      <a:pt x="1773616" y="1911807"/>
                      <a:pt x="1767455" y="1902943"/>
                      <a:pt x="1761496" y="1891270"/>
                    </a:cubicBezTo>
                    <a:cubicBezTo>
                      <a:pt x="1754527" y="1890831"/>
                      <a:pt x="1747660" y="1890216"/>
                      <a:pt x="1740691" y="1888286"/>
                    </a:cubicBezTo>
                    <a:cubicBezTo>
                      <a:pt x="1739782" y="1886442"/>
                      <a:pt x="1740186" y="1883985"/>
                      <a:pt x="1739580" y="1881703"/>
                    </a:cubicBezTo>
                    <a:cubicBezTo>
                      <a:pt x="1737459" y="1881264"/>
                      <a:pt x="1735338" y="1881352"/>
                      <a:pt x="1733217" y="1880825"/>
                    </a:cubicBezTo>
                    <a:cubicBezTo>
                      <a:pt x="1731904" y="1878192"/>
                      <a:pt x="1732207" y="1874857"/>
                      <a:pt x="1731702" y="1871610"/>
                    </a:cubicBezTo>
                    <a:cubicBezTo>
                      <a:pt x="1641914" y="1888110"/>
                      <a:pt x="1404569" y="2088922"/>
                      <a:pt x="1448301" y="2206882"/>
                    </a:cubicBezTo>
                    <a:lnTo>
                      <a:pt x="1524050" y="2299477"/>
                    </a:lnTo>
                    <a:cubicBezTo>
                      <a:pt x="1778161" y="2401726"/>
                      <a:pt x="1621513" y="2155450"/>
                      <a:pt x="1781595" y="2098226"/>
                    </a:cubicBezTo>
                    <a:cubicBezTo>
                      <a:pt x="1781696" y="2101298"/>
                      <a:pt x="1782201" y="2105159"/>
                      <a:pt x="1782807" y="2108846"/>
                    </a:cubicBezTo>
                    <a:cubicBezTo>
                      <a:pt x="1785029" y="2107968"/>
                      <a:pt x="1786746" y="2106651"/>
                      <a:pt x="1789170" y="2105774"/>
                    </a:cubicBezTo>
                    <a:cubicBezTo>
                      <a:pt x="1789271" y="2136580"/>
                      <a:pt x="1816843" y="2203547"/>
                      <a:pt x="1841386" y="2232071"/>
                    </a:cubicBezTo>
                    <a:cubicBezTo>
                      <a:pt x="1886532" y="2183799"/>
                      <a:pt x="1942586" y="2099893"/>
                      <a:pt x="1994398" y="2161769"/>
                    </a:cubicBezTo>
                    <a:cubicBezTo>
                      <a:pt x="1998337" y="2165456"/>
                      <a:pt x="2002276" y="2170020"/>
                      <a:pt x="2006215" y="2175461"/>
                    </a:cubicBezTo>
                    <a:cubicBezTo>
                      <a:pt x="1999145" y="2157820"/>
                      <a:pt x="2006013" y="2166948"/>
                      <a:pt x="2012275" y="2178533"/>
                    </a:cubicBezTo>
                    <a:cubicBezTo>
                      <a:pt x="2007225" y="2163261"/>
                      <a:pt x="2024496" y="2191698"/>
                      <a:pt x="2026516" y="2201967"/>
                    </a:cubicBezTo>
                    <a:cubicBezTo>
                      <a:pt x="2041766" y="2207496"/>
                      <a:pt x="2058936" y="2207496"/>
                      <a:pt x="2073783" y="2212850"/>
                    </a:cubicBezTo>
                    <a:cubicBezTo>
                      <a:pt x="2072975" y="2214254"/>
                      <a:pt x="2071662" y="2216098"/>
                      <a:pt x="2070753" y="2217677"/>
                    </a:cubicBezTo>
                    <a:cubicBezTo>
                      <a:pt x="2072470" y="2218028"/>
                      <a:pt x="2074086" y="2218467"/>
                      <a:pt x="2075803" y="2218906"/>
                    </a:cubicBezTo>
                    <a:cubicBezTo>
                      <a:pt x="2084590" y="2195121"/>
                      <a:pt x="2113879" y="2167913"/>
                      <a:pt x="2145290" y="2144304"/>
                    </a:cubicBezTo>
                    <a:cubicBezTo>
                      <a:pt x="2144886" y="2148341"/>
                      <a:pt x="2144684" y="2152993"/>
                      <a:pt x="2144886" y="2158171"/>
                    </a:cubicBezTo>
                    <a:cubicBezTo>
                      <a:pt x="2147512" y="2156065"/>
                      <a:pt x="2150037" y="2153870"/>
                      <a:pt x="2152763" y="2151852"/>
                    </a:cubicBezTo>
                    <a:cubicBezTo>
                      <a:pt x="2152258" y="2157381"/>
                      <a:pt x="2152359" y="2164402"/>
                      <a:pt x="2152864" y="2172302"/>
                    </a:cubicBezTo>
                    <a:cubicBezTo>
                      <a:pt x="2156803" y="2171248"/>
                      <a:pt x="2160641" y="2171512"/>
                      <a:pt x="2164277" y="2174408"/>
                    </a:cubicBezTo>
                    <a:cubicBezTo>
                      <a:pt x="2163974" y="2175198"/>
                      <a:pt x="2160843" y="2177919"/>
                      <a:pt x="2156702" y="2181342"/>
                    </a:cubicBezTo>
                    <a:cubicBezTo>
                      <a:pt x="2162156" y="2178445"/>
                      <a:pt x="2167206" y="2178094"/>
                      <a:pt x="2171751" y="2181956"/>
                    </a:cubicBezTo>
                    <a:cubicBezTo>
                      <a:pt x="2170236" y="2186432"/>
                      <a:pt x="2092973" y="2242867"/>
                      <a:pt x="2080550" y="2247957"/>
                    </a:cubicBezTo>
                    <a:cubicBezTo>
                      <a:pt x="2078732" y="2242779"/>
                      <a:pt x="2078732" y="2239619"/>
                      <a:pt x="2079338" y="2237337"/>
                    </a:cubicBezTo>
                    <a:cubicBezTo>
                      <a:pt x="2079338" y="2237162"/>
                      <a:pt x="2079338" y="2237074"/>
                      <a:pt x="2079439" y="2236898"/>
                    </a:cubicBezTo>
                    <a:cubicBezTo>
                      <a:pt x="2076712" y="2238478"/>
                      <a:pt x="2074389" y="2239883"/>
                      <a:pt x="2072975" y="2240409"/>
                    </a:cubicBezTo>
                    <a:cubicBezTo>
                      <a:pt x="2071965" y="2237425"/>
                      <a:pt x="2072369" y="2236196"/>
                      <a:pt x="2072268" y="2234353"/>
                    </a:cubicBezTo>
                    <a:cubicBezTo>
                      <a:pt x="2061966" y="2248220"/>
                      <a:pt x="2044392" y="2262351"/>
                      <a:pt x="2008740" y="2259367"/>
                    </a:cubicBezTo>
                    <a:cubicBezTo>
                      <a:pt x="2008235" y="2256558"/>
                      <a:pt x="2009043" y="2253925"/>
                      <a:pt x="2009346" y="2251292"/>
                    </a:cubicBezTo>
                    <a:cubicBezTo>
                      <a:pt x="2006417" y="2251292"/>
                      <a:pt x="2004397" y="2252082"/>
                      <a:pt x="2001165" y="2251819"/>
                    </a:cubicBezTo>
                    <a:cubicBezTo>
                      <a:pt x="1999751" y="2243569"/>
                      <a:pt x="2002377" y="2235845"/>
                      <a:pt x="2004094" y="2227946"/>
                    </a:cubicBezTo>
                    <a:cubicBezTo>
                      <a:pt x="1797755" y="2200124"/>
                      <a:pt x="1594546" y="2601573"/>
                      <a:pt x="1419516" y="2486509"/>
                    </a:cubicBezTo>
                    <a:cubicBezTo>
                      <a:pt x="1373865" y="2456405"/>
                      <a:pt x="1115007" y="2435165"/>
                      <a:pt x="1058448" y="2459302"/>
                    </a:cubicBezTo>
                    <a:cubicBezTo>
                      <a:pt x="1057337" y="2461584"/>
                      <a:pt x="1056226" y="2464831"/>
                      <a:pt x="1055216" y="2467815"/>
                    </a:cubicBezTo>
                    <a:cubicBezTo>
                      <a:pt x="1078243" y="2478172"/>
                      <a:pt x="1146922" y="2502044"/>
                      <a:pt x="1313266" y="2518984"/>
                    </a:cubicBezTo>
                    <a:cubicBezTo>
                      <a:pt x="1308418" y="2520914"/>
                      <a:pt x="1304782" y="2522319"/>
                      <a:pt x="1300439" y="2524074"/>
                    </a:cubicBezTo>
                    <a:cubicBezTo>
                      <a:pt x="1307509" y="2524864"/>
                      <a:pt x="1313367" y="2525742"/>
                      <a:pt x="1320841" y="2526444"/>
                    </a:cubicBezTo>
                    <a:cubicBezTo>
                      <a:pt x="1275493" y="2544963"/>
                      <a:pt x="1253374" y="2554793"/>
                      <a:pt x="1230246" y="2544348"/>
                    </a:cubicBezTo>
                    <a:cubicBezTo>
                      <a:pt x="1229640" y="2542505"/>
                      <a:pt x="1228529" y="2540135"/>
                      <a:pt x="1227519" y="2537941"/>
                    </a:cubicBezTo>
                    <a:cubicBezTo>
                      <a:pt x="1226004" y="2537415"/>
                      <a:pt x="1224287" y="2537502"/>
                      <a:pt x="1222671" y="2536800"/>
                    </a:cubicBezTo>
                    <a:cubicBezTo>
                      <a:pt x="1221358" y="2532851"/>
                      <a:pt x="1219035" y="2528024"/>
                      <a:pt x="1216712" y="2523372"/>
                    </a:cubicBezTo>
                    <a:cubicBezTo>
                      <a:pt x="1081778" y="2493443"/>
                      <a:pt x="788782" y="2515561"/>
                      <a:pt x="662030" y="2377327"/>
                    </a:cubicBezTo>
                    <a:cubicBezTo>
                      <a:pt x="631326" y="2346783"/>
                      <a:pt x="609409" y="2307815"/>
                      <a:pt x="599815" y="2257963"/>
                    </a:cubicBezTo>
                    <a:cubicBezTo>
                      <a:pt x="599310" y="2255242"/>
                      <a:pt x="598300" y="2252960"/>
                      <a:pt x="597795" y="2250239"/>
                    </a:cubicBezTo>
                    <a:cubicBezTo>
                      <a:pt x="595371" y="2254013"/>
                      <a:pt x="589816" y="2256734"/>
                      <a:pt x="577696" y="2255681"/>
                    </a:cubicBezTo>
                    <a:cubicBezTo>
                      <a:pt x="583857" y="2256295"/>
                      <a:pt x="596785" y="2257612"/>
                      <a:pt x="599815" y="2257963"/>
                    </a:cubicBezTo>
                    <a:cubicBezTo>
                      <a:pt x="598098" y="2257787"/>
                      <a:pt x="592038" y="2257261"/>
                      <a:pt x="576888" y="2255768"/>
                    </a:cubicBezTo>
                    <a:cubicBezTo>
                      <a:pt x="559112" y="2253662"/>
                      <a:pt x="520632" y="2272357"/>
                      <a:pt x="510633" y="2249625"/>
                    </a:cubicBezTo>
                    <a:cubicBezTo>
                      <a:pt x="510734" y="2249274"/>
                      <a:pt x="510532" y="2248659"/>
                      <a:pt x="510431" y="2248308"/>
                    </a:cubicBezTo>
                    <a:cubicBezTo>
                      <a:pt x="507805" y="2246553"/>
                      <a:pt x="504674" y="2245500"/>
                      <a:pt x="503159" y="2242077"/>
                    </a:cubicBezTo>
                    <a:cubicBezTo>
                      <a:pt x="503260" y="2240760"/>
                      <a:pt x="502452" y="2239531"/>
                      <a:pt x="502351" y="2237250"/>
                    </a:cubicBezTo>
                    <a:cubicBezTo>
                      <a:pt x="502149" y="2237601"/>
                      <a:pt x="501240" y="2237776"/>
                      <a:pt x="501240" y="2237776"/>
                    </a:cubicBezTo>
                    <a:cubicBezTo>
                      <a:pt x="514976" y="2223119"/>
                      <a:pt x="529621" y="2216712"/>
                      <a:pt x="543154" y="2215044"/>
                    </a:cubicBezTo>
                    <a:cubicBezTo>
                      <a:pt x="545275" y="2212850"/>
                      <a:pt x="547295" y="2210568"/>
                      <a:pt x="549416" y="2208374"/>
                    </a:cubicBezTo>
                    <a:cubicBezTo>
                      <a:pt x="540932" y="2210217"/>
                      <a:pt x="533964" y="2212148"/>
                      <a:pt x="530126" y="2213377"/>
                    </a:cubicBezTo>
                    <a:cubicBezTo>
                      <a:pt x="533459" y="2209866"/>
                      <a:pt x="536892" y="2206268"/>
                      <a:pt x="540225" y="2202669"/>
                    </a:cubicBezTo>
                    <a:cubicBezTo>
                      <a:pt x="489726" y="2222417"/>
                      <a:pt x="443267" y="2217853"/>
                      <a:pt x="406302" y="2173794"/>
                    </a:cubicBezTo>
                    <a:cubicBezTo>
                      <a:pt x="399636" y="2166948"/>
                      <a:pt x="393273" y="2158873"/>
                      <a:pt x="387112" y="2149570"/>
                    </a:cubicBezTo>
                    <a:cubicBezTo>
                      <a:pt x="373477" y="2150535"/>
                      <a:pt x="357520" y="2151939"/>
                      <a:pt x="340451" y="2153519"/>
                    </a:cubicBezTo>
                    <a:cubicBezTo>
                      <a:pt x="353581" y="2154660"/>
                      <a:pt x="367417" y="2164315"/>
                      <a:pt x="379739" y="2176602"/>
                    </a:cubicBezTo>
                    <a:cubicBezTo>
                      <a:pt x="413473" y="2205390"/>
                      <a:pt x="438217" y="2259016"/>
                      <a:pt x="397919" y="2221627"/>
                    </a:cubicBezTo>
                    <a:lnTo>
                      <a:pt x="397212" y="2221715"/>
                    </a:lnTo>
                    <a:cubicBezTo>
                      <a:pt x="392869" y="2221013"/>
                      <a:pt x="388728" y="2217151"/>
                      <a:pt x="384587" y="2211709"/>
                    </a:cubicBezTo>
                    <a:cubicBezTo>
                      <a:pt x="373679" y="2204161"/>
                      <a:pt x="363478" y="2179850"/>
                      <a:pt x="350753" y="2164227"/>
                    </a:cubicBezTo>
                    <a:cubicBezTo>
                      <a:pt x="348935" y="2162823"/>
                      <a:pt x="347117" y="2161243"/>
                      <a:pt x="345198" y="2160365"/>
                    </a:cubicBezTo>
                    <a:cubicBezTo>
                      <a:pt x="346107" y="2160365"/>
                      <a:pt x="347016" y="2160979"/>
                      <a:pt x="347925" y="2161067"/>
                    </a:cubicBezTo>
                    <a:cubicBezTo>
                      <a:pt x="345097" y="2157995"/>
                      <a:pt x="342067" y="2155450"/>
                      <a:pt x="338936" y="2153695"/>
                    </a:cubicBezTo>
                    <a:cubicBezTo>
                      <a:pt x="338229" y="2153783"/>
                      <a:pt x="337623" y="2153783"/>
                      <a:pt x="336815" y="2153870"/>
                    </a:cubicBezTo>
                    <a:cubicBezTo>
                      <a:pt x="341360" y="2160365"/>
                      <a:pt x="345501" y="2167825"/>
                      <a:pt x="346309" y="2173355"/>
                    </a:cubicBezTo>
                    <a:cubicBezTo>
                      <a:pt x="346208" y="2175373"/>
                      <a:pt x="328028" y="2164315"/>
                      <a:pt x="315000" y="2155889"/>
                    </a:cubicBezTo>
                    <a:cubicBezTo>
                      <a:pt x="263188" y="2160716"/>
                      <a:pt x="206124" y="2165456"/>
                      <a:pt x="166735" y="2161418"/>
                    </a:cubicBezTo>
                    <a:cubicBezTo>
                      <a:pt x="167341" y="2197754"/>
                      <a:pt x="167543" y="2221276"/>
                      <a:pt x="157746" y="2237250"/>
                    </a:cubicBezTo>
                    <a:cubicBezTo>
                      <a:pt x="154211" y="2236723"/>
                      <a:pt x="149868" y="2235845"/>
                      <a:pt x="146232" y="2235143"/>
                    </a:cubicBezTo>
                    <a:cubicBezTo>
                      <a:pt x="145828" y="2233124"/>
                      <a:pt x="145929" y="2231018"/>
                      <a:pt x="145727" y="2228912"/>
                    </a:cubicBezTo>
                    <a:cubicBezTo>
                      <a:pt x="143505" y="2228473"/>
                      <a:pt x="141384" y="2228122"/>
                      <a:pt x="139365" y="2227771"/>
                    </a:cubicBezTo>
                    <a:cubicBezTo>
                      <a:pt x="144818" y="2302373"/>
                      <a:pt x="163402" y="2377239"/>
                      <a:pt x="133405" y="2450876"/>
                    </a:cubicBezTo>
                    <a:cubicBezTo>
                      <a:pt x="132900" y="2440870"/>
                      <a:pt x="132900" y="2430865"/>
                      <a:pt x="132900" y="2420947"/>
                    </a:cubicBezTo>
                    <a:cubicBezTo>
                      <a:pt x="130780" y="2428407"/>
                      <a:pt x="128861" y="2435868"/>
                      <a:pt x="125831" y="2443328"/>
                    </a:cubicBezTo>
                    <a:cubicBezTo>
                      <a:pt x="123710" y="2399883"/>
                      <a:pt x="128658" y="2356701"/>
                      <a:pt x="120780" y="2313607"/>
                    </a:cubicBezTo>
                    <a:cubicBezTo>
                      <a:pt x="119468" y="2312993"/>
                      <a:pt x="118256" y="2312466"/>
                      <a:pt x="116943" y="2311940"/>
                    </a:cubicBezTo>
                    <a:cubicBezTo>
                      <a:pt x="116741" y="2315450"/>
                      <a:pt x="115630" y="2320541"/>
                      <a:pt x="115024" y="2324754"/>
                    </a:cubicBezTo>
                    <a:cubicBezTo>
                      <a:pt x="111691" y="2326070"/>
                      <a:pt x="107348" y="2328528"/>
                      <a:pt x="103914" y="2329844"/>
                    </a:cubicBezTo>
                    <a:cubicBezTo>
                      <a:pt x="102399" y="2326948"/>
                      <a:pt x="101389" y="2323701"/>
                      <a:pt x="100076" y="2320629"/>
                    </a:cubicBezTo>
                    <a:cubicBezTo>
                      <a:pt x="98763" y="2321243"/>
                      <a:pt x="97450" y="2321857"/>
                      <a:pt x="96339" y="2322296"/>
                    </a:cubicBezTo>
                    <a:cubicBezTo>
                      <a:pt x="67050" y="2265774"/>
                      <a:pt x="74827" y="2186608"/>
                      <a:pt x="45234" y="2131139"/>
                    </a:cubicBezTo>
                    <a:cubicBezTo>
                      <a:pt x="44425" y="2134386"/>
                      <a:pt x="43719" y="2137809"/>
                      <a:pt x="43113" y="2140530"/>
                    </a:cubicBezTo>
                    <a:cubicBezTo>
                      <a:pt x="39477" y="2141758"/>
                      <a:pt x="34225" y="2143338"/>
                      <a:pt x="30690" y="2144655"/>
                    </a:cubicBezTo>
                    <a:cubicBezTo>
                      <a:pt x="29781" y="2141846"/>
                      <a:pt x="29377" y="2138248"/>
                      <a:pt x="28468" y="2135351"/>
                    </a:cubicBezTo>
                    <a:cubicBezTo>
                      <a:pt x="26650" y="2135966"/>
                      <a:pt x="24731" y="2136580"/>
                      <a:pt x="23217" y="2137107"/>
                    </a:cubicBezTo>
                    <a:cubicBezTo>
                      <a:pt x="-6679" y="2049164"/>
                      <a:pt x="-9810" y="1920672"/>
                      <a:pt x="26246" y="1833870"/>
                    </a:cubicBezTo>
                    <a:cubicBezTo>
                      <a:pt x="39780" y="1828867"/>
                      <a:pt x="42204" y="1828165"/>
                      <a:pt x="61393" y="1835976"/>
                    </a:cubicBezTo>
                    <a:cubicBezTo>
                      <a:pt x="60081" y="1838521"/>
                      <a:pt x="268642" y="1673167"/>
                      <a:pt x="235717" y="1678960"/>
                    </a:cubicBezTo>
                    <a:cubicBezTo>
                      <a:pt x="235818" y="1661670"/>
                      <a:pt x="239857" y="1641308"/>
                      <a:pt x="250563" y="1626387"/>
                    </a:cubicBezTo>
                    <a:cubicBezTo>
                      <a:pt x="259249" y="1629722"/>
                      <a:pt x="270662" y="1635515"/>
                      <a:pt x="278540" y="1641220"/>
                    </a:cubicBezTo>
                    <a:cubicBezTo>
                      <a:pt x="284600" y="1630337"/>
                      <a:pt x="283994" y="1616996"/>
                      <a:pt x="292377" y="1607341"/>
                    </a:cubicBezTo>
                    <a:cubicBezTo>
                      <a:pt x="294901" y="1609711"/>
                      <a:pt x="298941" y="1613485"/>
                      <a:pt x="301365" y="1615767"/>
                    </a:cubicBezTo>
                    <a:lnTo>
                      <a:pt x="422663" y="1528702"/>
                    </a:lnTo>
                    <a:cubicBezTo>
                      <a:pt x="423572" y="1532476"/>
                      <a:pt x="423370" y="1537040"/>
                      <a:pt x="422663" y="1541604"/>
                    </a:cubicBezTo>
                    <a:lnTo>
                      <a:pt x="430238" y="1536162"/>
                    </a:lnTo>
                    <a:cubicBezTo>
                      <a:pt x="431753" y="1542920"/>
                      <a:pt x="430137" y="1552311"/>
                      <a:pt x="427713" y="1559420"/>
                    </a:cubicBezTo>
                    <a:cubicBezTo>
                      <a:pt x="427915" y="1559684"/>
                      <a:pt x="428319" y="1559947"/>
                      <a:pt x="428622" y="1560123"/>
                    </a:cubicBezTo>
                    <a:cubicBezTo>
                      <a:pt x="453367" y="1538181"/>
                      <a:pt x="507199" y="1485608"/>
                      <a:pt x="521339" y="1446200"/>
                    </a:cubicBezTo>
                    <a:cubicBezTo>
                      <a:pt x="516996" y="1450150"/>
                      <a:pt x="512249" y="1453485"/>
                      <a:pt x="505785" y="1456996"/>
                    </a:cubicBezTo>
                    <a:cubicBezTo>
                      <a:pt x="511340" y="1445410"/>
                      <a:pt x="517299" y="1436282"/>
                      <a:pt x="523662" y="1427242"/>
                    </a:cubicBezTo>
                    <a:cubicBezTo>
                      <a:pt x="516491" y="1436985"/>
                      <a:pt x="510128" y="1442689"/>
                      <a:pt x="499422" y="1448745"/>
                    </a:cubicBezTo>
                    <a:cubicBezTo>
                      <a:pt x="484777" y="1480605"/>
                      <a:pt x="463265" y="1515975"/>
                      <a:pt x="440338" y="1521066"/>
                    </a:cubicBezTo>
                    <a:cubicBezTo>
                      <a:pt x="438520" y="1517204"/>
                      <a:pt x="436399" y="1515361"/>
                      <a:pt x="434278" y="1512816"/>
                    </a:cubicBezTo>
                    <a:cubicBezTo>
                      <a:pt x="433874" y="1512991"/>
                      <a:pt x="433369" y="1513430"/>
                      <a:pt x="432864" y="1513518"/>
                    </a:cubicBezTo>
                    <a:cubicBezTo>
                      <a:pt x="431450" y="1510534"/>
                      <a:pt x="429733" y="1509393"/>
                      <a:pt x="428218" y="1507199"/>
                    </a:cubicBezTo>
                    <a:cubicBezTo>
                      <a:pt x="417816" y="1502020"/>
                      <a:pt x="405393" y="1510709"/>
                      <a:pt x="390546" y="1535284"/>
                    </a:cubicBezTo>
                    <a:cubicBezTo>
                      <a:pt x="397919" y="1523172"/>
                      <a:pt x="404080" y="1510534"/>
                      <a:pt x="410948" y="1498246"/>
                    </a:cubicBezTo>
                    <a:cubicBezTo>
                      <a:pt x="402767" y="1500704"/>
                      <a:pt x="393475" y="1510446"/>
                      <a:pt x="383072" y="1527736"/>
                    </a:cubicBezTo>
                    <a:cubicBezTo>
                      <a:pt x="395495" y="1507462"/>
                      <a:pt x="406302" y="1486485"/>
                      <a:pt x="417311" y="1465509"/>
                    </a:cubicBezTo>
                    <a:cubicBezTo>
                      <a:pt x="397616" y="1480517"/>
                      <a:pt x="377113" y="1494472"/>
                      <a:pt x="355803" y="1506409"/>
                    </a:cubicBezTo>
                    <a:cubicBezTo>
                      <a:pt x="361964" y="1499300"/>
                      <a:pt x="368932" y="1490786"/>
                      <a:pt x="374487" y="1482624"/>
                    </a:cubicBezTo>
                    <a:cubicBezTo>
                      <a:pt x="365801" y="1488153"/>
                      <a:pt x="357217" y="1493946"/>
                      <a:pt x="348329" y="1498861"/>
                    </a:cubicBezTo>
                    <a:cubicBezTo>
                      <a:pt x="349844" y="1497105"/>
                      <a:pt x="351460" y="1495087"/>
                      <a:pt x="353076" y="1493156"/>
                    </a:cubicBezTo>
                    <a:cubicBezTo>
                      <a:pt x="348026" y="1496315"/>
                      <a:pt x="343380" y="1497983"/>
                      <a:pt x="340653" y="1495350"/>
                    </a:cubicBezTo>
                    <a:cubicBezTo>
                      <a:pt x="339340" y="1494121"/>
                      <a:pt x="339037" y="1491225"/>
                      <a:pt x="339037" y="1487539"/>
                    </a:cubicBezTo>
                    <a:cubicBezTo>
                      <a:pt x="338330" y="1487714"/>
                      <a:pt x="337724" y="1487714"/>
                      <a:pt x="337118" y="1487626"/>
                    </a:cubicBezTo>
                    <a:cubicBezTo>
                      <a:pt x="327018" y="1522909"/>
                      <a:pt x="315303" y="1555646"/>
                      <a:pt x="298639" y="1568022"/>
                    </a:cubicBezTo>
                    <a:cubicBezTo>
                      <a:pt x="297629" y="1567758"/>
                      <a:pt x="295912" y="1566003"/>
                      <a:pt x="291669" y="1559859"/>
                    </a:cubicBezTo>
                    <a:cubicBezTo>
                      <a:pt x="291468" y="1560035"/>
                      <a:pt x="291265" y="1560386"/>
                      <a:pt x="291064" y="1560561"/>
                    </a:cubicBezTo>
                    <a:cubicBezTo>
                      <a:pt x="290457" y="1560298"/>
                      <a:pt x="289549" y="1559508"/>
                      <a:pt x="287933" y="1557665"/>
                    </a:cubicBezTo>
                    <a:cubicBezTo>
                      <a:pt x="287630" y="1557753"/>
                      <a:pt x="287125" y="1557841"/>
                      <a:pt x="286922" y="1557928"/>
                    </a:cubicBezTo>
                    <a:cubicBezTo>
                      <a:pt x="287226" y="1557753"/>
                      <a:pt x="287226" y="1557226"/>
                      <a:pt x="287427" y="1556875"/>
                    </a:cubicBezTo>
                    <a:cubicBezTo>
                      <a:pt x="286114" y="1555295"/>
                      <a:pt x="284802" y="1553628"/>
                      <a:pt x="282176" y="1549590"/>
                    </a:cubicBezTo>
                    <a:cubicBezTo>
                      <a:pt x="281368" y="1549415"/>
                      <a:pt x="279853" y="1550117"/>
                      <a:pt x="279449" y="1550380"/>
                    </a:cubicBezTo>
                    <a:lnTo>
                      <a:pt x="279515" y="1549790"/>
                    </a:lnTo>
                    <a:lnTo>
                      <a:pt x="267350" y="1555369"/>
                    </a:lnTo>
                    <a:cubicBezTo>
                      <a:pt x="264517" y="1556659"/>
                      <a:pt x="271393" y="1553483"/>
                      <a:pt x="276191" y="1551285"/>
                    </a:cubicBezTo>
                    <a:lnTo>
                      <a:pt x="279515" y="1549784"/>
                    </a:lnTo>
                    <a:lnTo>
                      <a:pt x="280296" y="1542749"/>
                    </a:lnTo>
                    <a:cubicBezTo>
                      <a:pt x="277038" y="1512216"/>
                      <a:pt x="245400" y="1400736"/>
                      <a:pt x="359136" y="1379233"/>
                    </a:cubicBezTo>
                    <a:cubicBezTo>
                      <a:pt x="357823" y="1382130"/>
                      <a:pt x="356611" y="1386343"/>
                      <a:pt x="355399" y="1389766"/>
                    </a:cubicBezTo>
                    <a:cubicBezTo>
                      <a:pt x="358631" y="1388888"/>
                      <a:pt x="361560" y="1387922"/>
                      <a:pt x="364993" y="1387220"/>
                    </a:cubicBezTo>
                    <a:cubicBezTo>
                      <a:pt x="368023" y="1383007"/>
                      <a:pt x="370851" y="1379936"/>
                      <a:pt x="373275" y="1378970"/>
                    </a:cubicBezTo>
                    <a:cubicBezTo>
                      <a:pt x="378830" y="1383095"/>
                      <a:pt x="374588" y="1388449"/>
                      <a:pt x="373275" y="1393715"/>
                    </a:cubicBezTo>
                    <a:cubicBezTo>
                      <a:pt x="376002" y="1390029"/>
                      <a:pt x="378527" y="1387396"/>
                      <a:pt x="380749" y="1386518"/>
                    </a:cubicBezTo>
                    <a:cubicBezTo>
                      <a:pt x="381759" y="1387220"/>
                      <a:pt x="381759" y="1388098"/>
                      <a:pt x="382163" y="1388888"/>
                    </a:cubicBezTo>
                    <a:cubicBezTo>
                      <a:pt x="394283" y="1372914"/>
                      <a:pt x="408221" y="1358784"/>
                      <a:pt x="425188" y="1348076"/>
                    </a:cubicBezTo>
                    <a:cubicBezTo>
                      <a:pt x="423774" y="1344214"/>
                      <a:pt x="421855" y="1340089"/>
                      <a:pt x="420240" y="1336666"/>
                    </a:cubicBezTo>
                    <a:cubicBezTo>
                      <a:pt x="434783" y="1345355"/>
                      <a:pt x="449832" y="1345970"/>
                      <a:pt x="464174" y="1339124"/>
                    </a:cubicBezTo>
                    <a:cubicBezTo>
                      <a:pt x="463366" y="1338246"/>
                      <a:pt x="462659" y="1337017"/>
                      <a:pt x="461851" y="1335964"/>
                    </a:cubicBezTo>
                    <a:cubicBezTo>
                      <a:pt x="451549" y="1327889"/>
                      <a:pt x="438823" y="1305860"/>
                      <a:pt x="438419" y="1299979"/>
                    </a:cubicBezTo>
                    <a:cubicBezTo>
                      <a:pt x="438520" y="1299804"/>
                      <a:pt x="456599" y="1290413"/>
                      <a:pt x="469527" y="1286463"/>
                    </a:cubicBezTo>
                    <a:lnTo>
                      <a:pt x="463164" y="1286024"/>
                    </a:lnTo>
                    <a:cubicBezTo>
                      <a:pt x="429127" y="1285059"/>
                      <a:pt x="550527" y="1277862"/>
                      <a:pt x="481444" y="1286463"/>
                    </a:cubicBezTo>
                    <a:cubicBezTo>
                      <a:pt x="488817" y="1291466"/>
                      <a:pt x="495079" y="1297259"/>
                      <a:pt x="499725" y="1304192"/>
                    </a:cubicBezTo>
                    <a:cubicBezTo>
                      <a:pt x="506189" y="1311126"/>
                      <a:pt x="511239" y="1319113"/>
                      <a:pt x="514471" y="1328328"/>
                    </a:cubicBezTo>
                    <a:cubicBezTo>
                      <a:pt x="531742" y="1329557"/>
                      <a:pt x="569111" y="1304719"/>
                      <a:pt x="582645" y="1298663"/>
                    </a:cubicBezTo>
                    <a:cubicBezTo>
                      <a:pt x="583857" y="1297434"/>
                      <a:pt x="575575" y="1306913"/>
                      <a:pt x="567798" y="1318323"/>
                    </a:cubicBezTo>
                    <a:cubicBezTo>
                      <a:pt x="576888" y="1313144"/>
                      <a:pt x="585271" y="1308317"/>
                      <a:pt x="590220" y="1306211"/>
                    </a:cubicBezTo>
                    <a:cubicBezTo>
                      <a:pt x="592038" y="1304280"/>
                      <a:pt x="570828" y="1328153"/>
                      <a:pt x="564364" y="1345531"/>
                    </a:cubicBezTo>
                    <a:cubicBezTo>
                      <a:pt x="568202" y="1342196"/>
                      <a:pt x="572444" y="1339299"/>
                      <a:pt x="575474" y="1334911"/>
                    </a:cubicBezTo>
                    <a:cubicBezTo>
                      <a:pt x="574161" y="1343249"/>
                      <a:pt x="571232" y="1350182"/>
                      <a:pt x="568101" y="1356677"/>
                    </a:cubicBezTo>
                    <a:cubicBezTo>
                      <a:pt x="573656" y="1352728"/>
                      <a:pt x="579009" y="1348339"/>
                      <a:pt x="582948" y="1342459"/>
                    </a:cubicBezTo>
                    <a:cubicBezTo>
                      <a:pt x="582645" y="1344653"/>
                      <a:pt x="581534" y="1346233"/>
                      <a:pt x="581029" y="1348339"/>
                    </a:cubicBezTo>
                    <a:lnTo>
                      <a:pt x="631698" y="1315288"/>
                    </a:lnTo>
                    <a:lnTo>
                      <a:pt x="636366" y="1303033"/>
                    </a:lnTo>
                    <a:cubicBezTo>
                      <a:pt x="631605" y="1306183"/>
                      <a:pt x="627483" y="1310046"/>
                      <a:pt x="622287" y="1312722"/>
                    </a:cubicBezTo>
                    <a:cubicBezTo>
                      <a:pt x="630981" y="1297911"/>
                      <a:pt x="633910" y="1281998"/>
                      <a:pt x="631638" y="1264826"/>
                    </a:cubicBezTo>
                    <a:cubicBezTo>
                      <a:pt x="631969" y="1264542"/>
                      <a:pt x="631969" y="1264542"/>
                      <a:pt x="631638" y="1264211"/>
                    </a:cubicBezTo>
                    <a:cubicBezTo>
                      <a:pt x="653289" y="1258502"/>
                      <a:pt x="665551" y="1257118"/>
                      <a:pt x="672417" y="1257319"/>
                    </a:cubicBezTo>
                    <a:cubicBezTo>
                      <a:pt x="679283" y="1257521"/>
                      <a:pt x="680752" y="1259310"/>
                      <a:pt x="680817" y="1259948"/>
                    </a:cubicBezTo>
                    <a:cubicBezTo>
                      <a:pt x="679541" y="1261900"/>
                      <a:pt x="677740" y="1263258"/>
                      <a:pt x="676395" y="1265132"/>
                    </a:cubicBezTo>
                    <a:cubicBezTo>
                      <a:pt x="685584" y="1264888"/>
                      <a:pt x="688266" y="1266756"/>
                      <a:pt x="688339" y="1267471"/>
                    </a:cubicBezTo>
                    <a:cubicBezTo>
                      <a:pt x="680893" y="1278846"/>
                      <a:pt x="672299" y="1288927"/>
                      <a:pt x="662548" y="1297720"/>
                    </a:cubicBezTo>
                    <a:lnTo>
                      <a:pt x="645315" y="1309577"/>
                    </a:lnTo>
                    <a:lnTo>
                      <a:pt x="698995" y="1294713"/>
                    </a:lnTo>
                    <a:cubicBezTo>
                      <a:pt x="696773" y="1275580"/>
                      <a:pt x="704247" y="1250742"/>
                      <a:pt x="701116" y="1232047"/>
                    </a:cubicBezTo>
                    <a:cubicBezTo>
                      <a:pt x="699298" y="1232837"/>
                      <a:pt x="697379" y="1233627"/>
                      <a:pt x="695662" y="1234329"/>
                    </a:cubicBezTo>
                    <a:cubicBezTo>
                      <a:pt x="694349" y="1230555"/>
                      <a:pt x="657990" y="1209579"/>
                      <a:pt x="630619" y="1181669"/>
                    </a:cubicBezTo>
                    <a:cubicBezTo>
                      <a:pt x="602239" y="1155514"/>
                      <a:pt x="578807" y="1121723"/>
                      <a:pt x="603350" y="1089337"/>
                    </a:cubicBezTo>
                    <a:cubicBezTo>
                      <a:pt x="635265" y="1057214"/>
                      <a:pt x="641931" y="1054230"/>
                      <a:pt x="656071" y="1046770"/>
                    </a:cubicBezTo>
                    <a:cubicBezTo>
                      <a:pt x="656071" y="1051773"/>
                      <a:pt x="654758" y="1055196"/>
                      <a:pt x="654152" y="1059496"/>
                    </a:cubicBezTo>
                    <a:cubicBezTo>
                      <a:pt x="657182" y="1057741"/>
                      <a:pt x="660212" y="1056161"/>
                      <a:pt x="663646" y="1054318"/>
                    </a:cubicBezTo>
                    <a:cubicBezTo>
                      <a:pt x="663040" y="1099255"/>
                      <a:pt x="638598" y="1113649"/>
                      <a:pt x="645769" y="1151740"/>
                    </a:cubicBezTo>
                    <a:cubicBezTo>
                      <a:pt x="695460" y="1153056"/>
                      <a:pt x="696268" y="1153144"/>
                      <a:pt x="701419" y="1154461"/>
                    </a:cubicBezTo>
                    <a:cubicBezTo>
                      <a:pt x="701722" y="1156392"/>
                      <a:pt x="701621" y="1158761"/>
                      <a:pt x="701924" y="1160868"/>
                    </a:cubicBezTo>
                    <a:cubicBezTo>
                      <a:pt x="705661" y="1161131"/>
                      <a:pt x="706974" y="1161482"/>
                      <a:pt x="708994" y="1162009"/>
                    </a:cubicBezTo>
                    <a:cubicBezTo>
                      <a:pt x="709701" y="1166836"/>
                      <a:pt x="709802" y="1172541"/>
                      <a:pt x="710105" y="1178070"/>
                    </a:cubicBezTo>
                    <a:cubicBezTo>
                      <a:pt x="727577" y="1173506"/>
                      <a:pt x="746565" y="1181230"/>
                      <a:pt x="763230" y="1171400"/>
                    </a:cubicBezTo>
                    <a:cubicBezTo>
                      <a:pt x="754746" y="1153934"/>
                      <a:pt x="755958" y="1151389"/>
                      <a:pt x="764240" y="1138048"/>
                    </a:cubicBezTo>
                    <a:cubicBezTo>
                      <a:pt x="771916" y="1136644"/>
                      <a:pt x="782621" y="1137083"/>
                      <a:pt x="789792" y="1138224"/>
                    </a:cubicBezTo>
                    <a:cubicBezTo>
                      <a:pt x="790297" y="1140242"/>
                      <a:pt x="790802" y="1142788"/>
                      <a:pt x="791307" y="1145245"/>
                    </a:cubicBezTo>
                    <a:cubicBezTo>
                      <a:pt x="793327" y="1145421"/>
                      <a:pt x="795650" y="1145421"/>
                      <a:pt x="797367" y="1145684"/>
                    </a:cubicBezTo>
                    <a:cubicBezTo>
                      <a:pt x="797872" y="1147790"/>
                      <a:pt x="798377" y="1150248"/>
                      <a:pt x="798781" y="1152618"/>
                    </a:cubicBezTo>
                    <a:cubicBezTo>
                      <a:pt x="811507" y="1158761"/>
                      <a:pt x="814537" y="1158674"/>
                      <a:pt x="829384" y="1157006"/>
                    </a:cubicBezTo>
                    <a:cubicBezTo>
                      <a:pt x="836757" y="1143402"/>
                      <a:pt x="835747" y="1101976"/>
                      <a:pt x="821203" y="1081438"/>
                    </a:cubicBezTo>
                    <a:cubicBezTo>
                      <a:pt x="819284" y="1080122"/>
                      <a:pt x="817365" y="1078629"/>
                      <a:pt x="815143" y="1077927"/>
                    </a:cubicBezTo>
                    <a:cubicBezTo>
                      <a:pt x="815244" y="1076962"/>
                      <a:pt x="815850" y="1076260"/>
                      <a:pt x="816052" y="1075382"/>
                    </a:cubicBezTo>
                    <a:cubicBezTo>
                      <a:pt x="814638" y="1074153"/>
                      <a:pt x="812921" y="1073451"/>
                      <a:pt x="811305" y="1072573"/>
                    </a:cubicBezTo>
                    <a:cubicBezTo>
                      <a:pt x="780803" y="1102590"/>
                      <a:pt x="752726" y="1122601"/>
                      <a:pt x="732223" y="1109611"/>
                    </a:cubicBezTo>
                    <a:cubicBezTo>
                      <a:pt x="732728" y="1107856"/>
                      <a:pt x="733233" y="1106540"/>
                      <a:pt x="734950" y="1104258"/>
                    </a:cubicBezTo>
                    <a:cubicBezTo>
                      <a:pt x="732829" y="1103907"/>
                      <a:pt x="730809" y="1103819"/>
                      <a:pt x="728890" y="1102941"/>
                    </a:cubicBezTo>
                    <a:cubicBezTo>
                      <a:pt x="723840" y="1106013"/>
                      <a:pt x="718892" y="1109085"/>
                      <a:pt x="713236" y="1110928"/>
                    </a:cubicBezTo>
                    <a:cubicBezTo>
                      <a:pt x="706368" y="1106803"/>
                      <a:pt x="701520" y="1101800"/>
                      <a:pt x="697783" y="1096446"/>
                    </a:cubicBezTo>
                    <a:cubicBezTo>
                      <a:pt x="662333" y="1064323"/>
                      <a:pt x="697682" y="1005870"/>
                      <a:pt x="715054" y="982612"/>
                    </a:cubicBezTo>
                    <a:cubicBezTo>
                      <a:pt x="715559" y="985069"/>
                      <a:pt x="717882" y="988580"/>
                      <a:pt x="720912" y="992442"/>
                    </a:cubicBezTo>
                    <a:cubicBezTo>
                      <a:pt x="721417" y="991740"/>
                      <a:pt x="722124" y="990774"/>
                      <a:pt x="722528" y="990160"/>
                    </a:cubicBezTo>
                    <a:cubicBezTo>
                      <a:pt x="723235" y="993670"/>
                      <a:pt x="727375" y="999288"/>
                      <a:pt x="732930" y="1005431"/>
                    </a:cubicBezTo>
                    <a:cubicBezTo>
                      <a:pt x="741919" y="1013945"/>
                      <a:pt x="752120" y="1021756"/>
                      <a:pt x="759897" y="1025618"/>
                    </a:cubicBezTo>
                    <a:cubicBezTo>
                      <a:pt x="760402" y="1023336"/>
                      <a:pt x="760806" y="1021844"/>
                      <a:pt x="761109" y="1020176"/>
                    </a:cubicBezTo>
                    <a:cubicBezTo>
                      <a:pt x="754746" y="1020791"/>
                      <a:pt x="754140" y="1020527"/>
                      <a:pt x="752019" y="1019386"/>
                    </a:cubicBezTo>
                    <a:cubicBezTo>
                      <a:pt x="752827" y="1015963"/>
                      <a:pt x="753332" y="1013769"/>
                      <a:pt x="753938" y="1011487"/>
                    </a:cubicBezTo>
                    <a:cubicBezTo>
                      <a:pt x="751918" y="1011926"/>
                      <a:pt x="750504" y="1011663"/>
                      <a:pt x="747878" y="1011048"/>
                    </a:cubicBezTo>
                    <a:cubicBezTo>
                      <a:pt x="746969" y="1008854"/>
                      <a:pt x="747373" y="1006133"/>
                      <a:pt x="747474" y="1003588"/>
                    </a:cubicBezTo>
                    <a:cubicBezTo>
                      <a:pt x="745050" y="1004203"/>
                      <a:pt x="743333" y="1004203"/>
                      <a:pt x="740404" y="1003500"/>
                    </a:cubicBezTo>
                    <a:cubicBezTo>
                      <a:pt x="716771" y="950050"/>
                      <a:pt x="1018149" y="770302"/>
                      <a:pt x="1088747" y="788821"/>
                    </a:cubicBezTo>
                    <a:cubicBezTo>
                      <a:pt x="1087232" y="791629"/>
                      <a:pt x="1086323" y="793297"/>
                      <a:pt x="1085212" y="795491"/>
                    </a:cubicBezTo>
                    <a:cubicBezTo>
                      <a:pt x="1089151" y="795579"/>
                      <a:pt x="1093191" y="795491"/>
                      <a:pt x="1096221" y="796281"/>
                    </a:cubicBezTo>
                    <a:cubicBezTo>
                      <a:pt x="1091878" y="804531"/>
                      <a:pt x="1089555" y="809095"/>
                      <a:pt x="1087939" y="812518"/>
                    </a:cubicBezTo>
                    <a:cubicBezTo>
                      <a:pt x="1126823" y="802458"/>
                      <a:pt x="1197180" y="739379"/>
                      <a:pt x="1232700" y="736702"/>
                    </a:cubicBezTo>
                    <a:close/>
                    <a:moveTo>
                      <a:pt x="768938" y="533609"/>
                    </a:moveTo>
                    <a:cubicBezTo>
                      <a:pt x="774451" y="533029"/>
                      <a:pt x="779593" y="533593"/>
                      <a:pt x="784291" y="535443"/>
                    </a:cubicBezTo>
                    <a:cubicBezTo>
                      <a:pt x="784410" y="537860"/>
                      <a:pt x="783303" y="539707"/>
                      <a:pt x="782921" y="541908"/>
                    </a:cubicBezTo>
                    <a:cubicBezTo>
                      <a:pt x="785925" y="542144"/>
                      <a:pt x="789100" y="541888"/>
                      <a:pt x="791814" y="542969"/>
                    </a:cubicBezTo>
                    <a:cubicBezTo>
                      <a:pt x="792538" y="557469"/>
                      <a:pt x="783527" y="567628"/>
                      <a:pt x="775584" y="578297"/>
                    </a:cubicBezTo>
                    <a:cubicBezTo>
                      <a:pt x="775979" y="578179"/>
                      <a:pt x="776361" y="578042"/>
                      <a:pt x="776809" y="577963"/>
                    </a:cubicBezTo>
                    <a:cubicBezTo>
                      <a:pt x="777204" y="578847"/>
                      <a:pt x="776848" y="583661"/>
                      <a:pt x="775979" y="591147"/>
                    </a:cubicBezTo>
                    <a:cubicBezTo>
                      <a:pt x="781499" y="586255"/>
                      <a:pt x="782487" y="585783"/>
                      <a:pt x="784331" y="585488"/>
                    </a:cubicBezTo>
                    <a:cubicBezTo>
                      <a:pt x="787638" y="592759"/>
                      <a:pt x="740950" y="862790"/>
                      <a:pt x="740660" y="863242"/>
                    </a:cubicBezTo>
                    <a:cubicBezTo>
                      <a:pt x="739580" y="863242"/>
                      <a:pt x="738592" y="863949"/>
                      <a:pt x="737433" y="863812"/>
                    </a:cubicBezTo>
                    <a:cubicBezTo>
                      <a:pt x="736353" y="862456"/>
                      <a:pt x="735575" y="860098"/>
                      <a:pt x="734574" y="858644"/>
                    </a:cubicBezTo>
                    <a:cubicBezTo>
                      <a:pt x="637221" y="896291"/>
                      <a:pt x="698557" y="930244"/>
                      <a:pt x="617869" y="918671"/>
                    </a:cubicBezTo>
                    <a:cubicBezTo>
                      <a:pt x="620490" y="916765"/>
                      <a:pt x="622743" y="914486"/>
                      <a:pt x="625312" y="912560"/>
                    </a:cubicBezTo>
                    <a:cubicBezTo>
                      <a:pt x="620635" y="912187"/>
                      <a:pt x="616591" y="912030"/>
                      <a:pt x="610346" y="911146"/>
                    </a:cubicBezTo>
                    <a:cubicBezTo>
                      <a:pt x="629158" y="897549"/>
                      <a:pt x="646376" y="882714"/>
                      <a:pt x="663700" y="867368"/>
                    </a:cubicBezTo>
                    <a:cubicBezTo>
                      <a:pt x="645204" y="866523"/>
                      <a:pt x="612849" y="866484"/>
                      <a:pt x="590322" y="845381"/>
                    </a:cubicBezTo>
                    <a:cubicBezTo>
                      <a:pt x="591008" y="844458"/>
                      <a:pt x="591324" y="844104"/>
                      <a:pt x="591969" y="843259"/>
                    </a:cubicBezTo>
                    <a:cubicBezTo>
                      <a:pt x="588966" y="841275"/>
                      <a:pt x="585554" y="840430"/>
                      <a:pt x="582800" y="837856"/>
                    </a:cubicBezTo>
                    <a:cubicBezTo>
                      <a:pt x="607290" y="805613"/>
                      <a:pt x="608963" y="804119"/>
                      <a:pt x="638130" y="793175"/>
                    </a:cubicBezTo>
                    <a:cubicBezTo>
                      <a:pt x="638261" y="792507"/>
                      <a:pt x="638551" y="791898"/>
                      <a:pt x="638696" y="791230"/>
                    </a:cubicBezTo>
                    <a:cubicBezTo>
                      <a:pt x="635587" y="790385"/>
                      <a:pt x="632057" y="789953"/>
                      <a:pt x="629699" y="788715"/>
                    </a:cubicBezTo>
                    <a:cubicBezTo>
                      <a:pt x="630133" y="786357"/>
                      <a:pt x="631200" y="784137"/>
                      <a:pt x="631740" y="781798"/>
                    </a:cubicBezTo>
                    <a:cubicBezTo>
                      <a:pt x="627630" y="786534"/>
                      <a:pt x="621412" y="793352"/>
                      <a:pt x="612204" y="803196"/>
                    </a:cubicBezTo>
                    <a:cubicBezTo>
                      <a:pt x="578045" y="839624"/>
                      <a:pt x="560418" y="858644"/>
                      <a:pt x="515509" y="857151"/>
                    </a:cubicBezTo>
                    <a:cubicBezTo>
                      <a:pt x="516115" y="855049"/>
                      <a:pt x="517472" y="851865"/>
                      <a:pt x="518855" y="848643"/>
                    </a:cubicBezTo>
                    <a:cubicBezTo>
                      <a:pt x="515114" y="848859"/>
                      <a:pt x="512163" y="849783"/>
                      <a:pt x="507987" y="849645"/>
                    </a:cubicBezTo>
                    <a:cubicBezTo>
                      <a:pt x="519893" y="808383"/>
                      <a:pt x="686243" y="542309"/>
                      <a:pt x="768938" y="533609"/>
                    </a:cubicBezTo>
                    <a:close/>
                    <a:moveTo>
                      <a:pt x="2815762" y="342900"/>
                    </a:moveTo>
                    <a:cubicBezTo>
                      <a:pt x="2867734" y="372326"/>
                      <a:pt x="2916102" y="409076"/>
                      <a:pt x="2967656" y="438302"/>
                    </a:cubicBezTo>
                    <a:cubicBezTo>
                      <a:pt x="2997739" y="463667"/>
                      <a:pt x="3026646" y="490098"/>
                      <a:pt x="3054832" y="517260"/>
                    </a:cubicBezTo>
                    <a:cubicBezTo>
                      <a:pt x="3237036" y="690489"/>
                      <a:pt x="3379939" y="898669"/>
                      <a:pt x="3483465" y="1141603"/>
                    </a:cubicBezTo>
                    <a:cubicBezTo>
                      <a:pt x="3483200" y="1141869"/>
                      <a:pt x="3481910" y="1143200"/>
                      <a:pt x="3479899" y="1144865"/>
                    </a:cubicBezTo>
                    <a:cubicBezTo>
                      <a:pt x="3479937" y="1144998"/>
                      <a:pt x="3479975" y="1145131"/>
                      <a:pt x="3480051" y="1145264"/>
                    </a:cubicBezTo>
                    <a:cubicBezTo>
                      <a:pt x="3481910" y="1143267"/>
                      <a:pt x="3483200" y="1141869"/>
                      <a:pt x="3483465" y="1141603"/>
                    </a:cubicBezTo>
                    <a:cubicBezTo>
                      <a:pt x="3550914" y="1304645"/>
                      <a:pt x="3591164" y="1475744"/>
                      <a:pt x="3609108" y="1648839"/>
                    </a:cubicBezTo>
                    <a:cubicBezTo>
                      <a:pt x="3607173" y="1585792"/>
                      <a:pt x="3607590" y="1590852"/>
                      <a:pt x="3609563" y="1652434"/>
                    </a:cubicBezTo>
                    <a:cubicBezTo>
                      <a:pt x="3610511" y="1661688"/>
                      <a:pt x="3612180" y="1670942"/>
                      <a:pt x="3612977" y="1680196"/>
                    </a:cubicBezTo>
                    <a:cubicBezTo>
                      <a:pt x="3612066" y="1671608"/>
                      <a:pt x="3610663" y="1663020"/>
                      <a:pt x="3609601" y="1654431"/>
                    </a:cubicBezTo>
                    <a:cubicBezTo>
                      <a:pt x="3610549" y="1684324"/>
                      <a:pt x="3611839" y="1726865"/>
                      <a:pt x="3613394" y="1780924"/>
                    </a:cubicBezTo>
                    <a:cubicBezTo>
                      <a:pt x="3611460" y="1722671"/>
                      <a:pt x="3610094" y="1680196"/>
                      <a:pt x="3609183" y="1651036"/>
                    </a:cubicBezTo>
                    <a:cubicBezTo>
                      <a:pt x="3592264" y="1514291"/>
                      <a:pt x="3560133" y="1376879"/>
                      <a:pt x="3527546" y="1277749"/>
                    </a:cubicBezTo>
                    <a:cubicBezTo>
                      <a:pt x="3567985" y="1406572"/>
                      <a:pt x="3593782" y="1539057"/>
                      <a:pt x="3605466" y="1672673"/>
                    </a:cubicBezTo>
                    <a:cubicBezTo>
                      <a:pt x="3581377" y="1447449"/>
                      <a:pt x="3511386" y="1210375"/>
                      <a:pt x="3466356" y="1144266"/>
                    </a:cubicBezTo>
                    <a:cubicBezTo>
                      <a:pt x="3467267" y="1143334"/>
                      <a:pt x="3467760" y="1142801"/>
                      <a:pt x="3468519" y="1142002"/>
                    </a:cubicBezTo>
                    <a:cubicBezTo>
                      <a:pt x="3468253" y="1141536"/>
                      <a:pt x="3468101" y="1141070"/>
                      <a:pt x="3467836" y="1140671"/>
                    </a:cubicBezTo>
                    <a:cubicBezTo>
                      <a:pt x="3466849" y="1141336"/>
                      <a:pt x="3466318" y="1141869"/>
                      <a:pt x="3465142" y="1142601"/>
                    </a:cubicBezTo>
                    <a:cubicBezTo>
                      <a:pt x="3433845" y="1094933"/>
                      <a:pt x="3427548" y="1033152"/>
                      <a:pt x="3388323" y="989012"/>
                    </a:cubicBezTo>
                    <a:cubicBezTo>
                      <a:pt x="3387109" y="999931"/>
                      <a:pt x="3386957" y="1000530"/>
                      <a:pt x="3385288" y="1003725"/>
                    </a:cubicBezTo>
                    <a:cubicBezTo>
                      <a:pt x="3369090" y="1003193"/>
                      <a:pt x="3354522" y="994139"/>
                      <a:pt x="3338324" y="994005"/>
                    </a:cubicBezTo>
                    <a:cubicBezTo>
                      <a:pt x="3333923" y="1008719"/>
                      <a:pt x="3346594" y="1022500"/>
                      <a:pt x="3339879" y="1037346"/>
                    </a:cubicBezTo>
                    <a:cubicBezTo>
                      <a:pt x="3221862" y="1056054"/>
                      <a:pt x="3128920" y="1013978"/>
                      <a:pt x="3055325" y="942476"/>
                    </a:cubicBezTo>
                    <a:cubicBezTo>
                      <a:pt x="2894137" y="793214"/>
                      <a:pt x="2824336" y="501415"/>
                      <a:pt x="2793987" y="370995"/>
                    </a:cubicBezTo>
                    <a:cubicBezTo>
                      <a:pt x="2800247" y="370928"/>
                      <a:pt x="2806392" y="372193"/>
                      <a:pt x="2812424" y="371660"/>
                    </a:cubicBezTo>
                    <a:cubicBezTo>
                      <a:pt x="2810072" y="363938"/>
                      <a:pt x="2804040" y="357813"/>
                      <a:pt x="2801233" y="350157"/>
                    </a:cubicBezTo>
                    <a:cubicBezTo>
                      <a:pt x="2805330" y="352087"/>
                      <a:pt x="2809503" y="353419"/>
                      <a:pt x="2814131" y="354085"/>
                    </a:cubicBezTo>
                    <a:cubicBezTo>
                      <a:pt x="2814510" y="350489"/>
                      <a:pt x="2814928" y="346428"/>
                      <a:pt x="2815762" y="342900"/>
                    </a:cubicBezTo>
                    <a:close/>
                    <a:moveTo>
                      <a:pt x="2812726" y="317500"/>
                    </a:moveTo>
                    <a:cubicBezTo>
                      <a:pt x="2826328" y="325193"/>
                      <a:pt x="2839900" y="334374"/>
                      <a:pt x="2851234" y="344417"/>
                    </a:cubicBezTo>
                    <a:cubicBezTo>
                      <a:pt x="2848252" y="343241"/>
                      <a:pt x="2845929" y="342276"/>
                      <a:pt x="2843508" y="341281"/>
                    </a:cubicBezTo>
                    <a:cubicBezTo>
                      <a:pt x="2848561" y="344949"/>
                      <a:pt x="2854269" y="347961"/>
                      <a:pt x="2858755" y="351939"/>
                    </a:cubicBezTo>
                    <a:cubicBezTo>
                      <a:pt x="2841754" y="345239"/>
                      <a:pt x="2836004" y="342556"/>
                      <a:pt x="2817024" y="330932"/>
                    </a:cubicBezTo>
                    <a:cubicBezTo>
                      <a:pt x="2818962" y="330763"/>
                      <a:pt x="2818962" y="330763"/>
                      <a:pt x="2819092" y="330560"/>
                    </a:cubicBezTo>
                    <a:cubicBezTo>
                      <a:pt x="2818113" y="329394"/>
                      <a:pt x="2816978" y="328315"/>
                      <a:pt x="2815886" y="327219"/>
                    </a:cubicBezTo>
                    <a:cubicBezTo>
                      <a:pt x="2813791" y="325969"/>
                      <a:pt x="2811995" y="324940"/>
                      <a:pt x="2809503" y="323410"/>
                    </a:cubicBezTo>
                    <a:cubicBezTo>
                      <a:pt x="2811441" y="323241"/>
                      <a:pt x="2811441" y="323241"/>
                      <a:pt x="2811569" y="323039"/>
                    </a:cubicBezTo>
                    <a:cubicBezTo>
                      <a:pt x="2810076" y="321261"/>
                      <a:pt x="2808423" y="319526"/>
                      <a:pt x="2806687" y="317950"/>
                    </a:cubicBezTo>
                    <a:cubicBezTo>
                      <a:pt x="2810289" y="316710"/>
                      <a:pt x="2811361" y="321804"/>
                      <a:pt x="2814582" y="319728"/>
                    </a:cubicBezTo>
                    <a:cubicBezTo>
                      <a:pt x="2814293" y="319439"/>
                      <a:pt x="2813015" y="318865"/>
                      <a:pt x="2812726" y="317500"/>
                    </a:cubicBezTo>
                    <a:close/>
                    <a:moveTo>
                      <a:pt x="2718087" y="279671"/>
                    </a:moveTo>
                    <a:lnTo>
                      <a:pt x="2718213" y="279818"/>
                    </a:lnTo>
                    <a:lnTo>
                      <a:pt x="2730395" y="282047"/>
                    </a:lnTo>
                    <a:cubicBezTo>
                      <a:pt x="2745919" y="288613"/>
                      <a:pt x="2767385" y="305427"/>
                      <a:pt x="2769518" y="309755"/>
                    </a:cubicBezTo>
                    <a:cubicBezTo>
                      <a:pt x="2783772" y="321595"/>
                      <a:pt x="2783042" y="326629"/>
                      <a:pt x="2726310" y="288135"/>
                    </a:cubicBezTo>
                    <a:cubicBezTo>
                      <a:pt x="2725770" y="287636"/>
                      <a:pt x="2725727" y="287474"/>
                      <a:pt x="2725311" y="287264"/>
                    </a:cubicBezTo>
                    <a:cubicBezTo>
                      <a:pt x="2726200" y="286978"/>
                      <a:pt x="2727370" y="287048"/>
                      <a:pt x="2728534" y="287107"/>
                    </a:cubicBezTo>
                    <a:lnTo>
                      <a:pt x="2719039" y="280780"/>
                    </a:lnTo>
                    <a:lnTo>
                      <a:pt x="2721926" y="284143"/>
                    </a:lnTo>
                    <a:cubicBezTo>
                      <a:pt x="2721507" y="283988"/>
                      <a:pt x="2720175" y="282478"/>
                      <a:pt x="2719134" y="281203"/>
                    </a:cubicBezTo>
                    <a:lnTo>
                      <a:pt x="2718646" y="280488"/>
                    </a:lnTo>
                    <a:lnTo>
                      <a:pt x="2717787" y="279740"/>
                    </a:lnTo>
                    <a:lnTo>
                      <a:pt x="2718183" y="279812"/>
                    </a:lnTo>
                    <a:close/>
                    <a:moveTo>
                      <a:pt x="2705387" y="266971"/>
                    </a:moveTo>
                    <a:cubicBezTo>
                      <a:pt x="2705883" y="267494"/>
                      <a:pt x="2707044" y="268827"/>
                      <a:pt x="2709226" y="271443"/>
                    </a:cubicBezTo>
                    <a:cubicBezTo>
                      <a:pt x="2708389" y="271133"/>
                      <a:pt x="2703897" y="265403"/>
                      <a:pt x="2705387" y="266971"/>
                    </a:cubicBezTo>
                    <a:close/>
                    <a:moveTo>
                      <a:pt x="2730487" y="266700"/>
                    </a:moveTo>
                    <a:cubicBezTo>
                      <a:pt x="2756840" y="277332"/>
                      <a:pt x="2782657" y="288795"/>
                      <a:pt x="2802969" y="306902"/>
                    </a:cubicBezTo>
                    <a:cubicBezTo>
                      <a:pt x="2793702" y="301314"/>
                      <a:pt x="2785683" y="296831"/>
                      <a:pt x="2777367" y="292087"/>
                    </a:cubicBezTo>
                    <a:cubicBezTo>
                      <a:pt x="2789305" y="298430"/>
                      <a:pt x="2800591" y="305598"/>
                      <a:pt x="2810491" y="314425"/>
                    </a:cubicBezTo>
                    <a:cubicBezTo>
                      <a:pt x="2781942" y="297202"/>
                      <a:pt x="2758022" y="284192"/>
                      <a:pt x="2738010" y="274223"/>
                    </a:cubicBezTo>
                    <a:cubicBezTo>
                      <a:pt x="2750970" y="279453"/>
                      <a:pt x="2763778" y="284913"/>
                      <a:pt x="2775886" y="291238"/>
                    </a:cubicBezTo>
                    <a:cubicBezTo>
                      <a:pt x="2759170" y="281735"/>
                      <a:pt x="2743632" y="273249"/>
                      <a:pt x="2730487" y="266700"/>
                    </a:cubicBezTo>
                    <a:close/>
                    <a:moveTo>
                      <a:pt x="2679687" y="254000"/>
                    </a:moveTo>
                    <a:cubicBezTo>
                      <a:pt x="2692304" y="257674"/>
                      <a:pt x="2703141" y="264917"/>
                      <a:pt x="2711866" y="275379"/>
                    </a:cubicBezTo>
                    <a:cubicBezTo>
                      <a:pt x="2711357" y="275318"/>
                      <a:pt x="2711090" y="275016"/>
                      <a:pt x="2710594" y="274942"/>
                    </a:cubicBezTo>
                    <a:cubicBezTo>
                      <a:pt x="2713588" y="277495"/>
                      <a:pt x="2716766" y="279755"/>
                      <a:pt x="2719389" y="282901"/>
                    </a:cubicBezTo>
                    <a:cubicBezTo>
                      <a:pt x="2707633" y="281468"/>
                      <a:pt x="2699702" y="276232"/>
                      <a:pt x="2693603" y="269150"/>
                    </a:cubicBezTo>
                    <a:cubicBezTo>
                      <a:pt x="2687550" y="265517"/>
                      <a:pt x="2682718" y="260663"/>
                      <a:pt x="2679687" y="254000"/>
                    </a:cubicBezTo>
                    <a:close/>
                    <a:moveTo>
                      <a:pt x="2679687" y="254000"/>
                    </a:moveTo>
                    <a:cubicBezTo>
                      <a:pt x="2693188" y="258555"/>
                      <a:pt x="2711695" y="265923"/>
                      <a:pt x="2737340" y="278703"/>
                    </a:cubicBezTo>
                    <a:cubicBezTo>
                      <a:pt x="2717693" y="270776"/>
                      <a:pt x="2698411" y="262601"/>
                      <a:pt x="2679687" y="254000"/>
                    </a:cubicBezTo>
                    <a:close/>
                    <a:moveTo>
                      <a:pt x="2666987" y="241300"/>
                    </a:moveTo>
                    <a:cubicBezTo>
                      <a:pt x="2680488" y="245855"/>
                      <a:pt x="2698995" y="253221"/>
                      <a:pt x="2724640" y="266003"/>
                    </a:cubicBezTo>
                    <a:cubicBezTo>
                      <a:pt x="2704993" y="258076"/>
                      <a:pt x="2685711" y="249901"/>
                      <a:pt x="2666987" y="241300"/>
                    </a:cubicBezTo>
                    <a:close/>
                    <a:moveTo>
                      <a:pt x="1582374" y="216057"/>
                    </a:moveTo>
                    <a:cubicBezTo>
                      <a:pt x="1569205" y="219030"/>
                      <a:pt x="1552721" y="214637"/>
                      <a:pt x="1542335" y="224581"/>
                    </a:cubicBezTo>
                    <a:cubicBezTo>
                      <a:pt x="1545296" y="224081"/>
                      <a:pt x="1549009" y="223318"/>
                      <a:pt x="1555461" y="221845"/>
                    </a:cubicBezTo>
                    <a:cubicBezTo>
                      <a:pt x="1556831" y="226607"/>
                      <a:pt x="1557273" y="228633"/>
                      <a:pt x="1557449" y="230606"/>
                    </a:cubicBezTo>
                    <a:cubicBezTo>
                      <a:pt x="1559217" y="230211"/>
                      <a:pt x="1560587" y="229922"/>
                      <a:pt x="1562973" y="229369"/>
                    </a:cubicBezTo>
                    <a:cubicBezTo>
                      <a:pt x="1563239" y="230264"/>
                      <a:pt x="1563239" y="230369"/>
                      <a:pt x="1563415" y="231079"/>
                    </a:cubicBezTo>
                    <a:cubicBezTo>
                      <a:pt x="1570133" y="226659"/>
                      <a:pt x="1576276" y="221424"/>
                      <a:pt x="1582374" y="216057"/>
                    </a:cubicBezTo>
                    <a:close/>
                    <a:moveTo>
                      <a:pt x="2179734" y="203560"/>
                    </a:moveTo>
                    <a:cubicBezTo>
                      <a:pt x="2186244" y="204585"/>
                      <a:pt x="2192429" y="207802"/>
                      <a:pt x="2198363" y="213262"/>
                    </a:cubicBezTo>
                    <a:cubicBezTo>
                      <a:pt x="2198595" y="212596"/>
                      <a:pt x="2195465" y="212776"/>
                      <a:pt x="2191304" y="213188"/>
                    </a:cubicBezTo>
                    <a:cubicBezTo>
                      <a:pt x="2196290" y="214737"/>
                      <a:pt x="2201241" y="216509"/>
                      <a:pt x="2205885" y="220784"/>
                    </a:cubicBezTo>
                    <a:cubicBezTo>
                      <a:pt x="2206670" y="218548"/>
                      <a:pt x="2173416" y="225001"/>
                      <a:pt x="2167877" y="222764"/>
                    </a:cubicBezTo>
                    <a:cubicBezTo>
                      <a:pt x="2166086" y="218273"/>
                      <a:pt x="2166688" y="216569"/>
                      <a:pt x="2166811" y="215490"/>
                    </a:cubicBezTo>
                    <a:cubicBezTo>
                      <a:pt x="2164130" y="215577"/>
                      <a:pt x="2161420" y="215673"/>
                      <a:pt x="2160355" y="215241"/>
                    </a:cubicBezTo>
                    <a:cubicBezTo>
                      <a:pt x="2158329" y="210163"/>
                      <a:pt x="2159150" y="207884"/>
                      <a:pt x="2159150" y="207012"/>
                    </a:cubicBezTo>
                    <a:cubicBezTo>
                      <a:pt x="2166388" y="203703"/>
                      <a:pt x="2173224" y="202535"/>
                      <a:pt x="2179734" y="203560"/>
                    </a:cubicBezTo>
                    <a:close/>
                    <a:moveTo>
                      <a:pt x="2628887" y="203200"/>
                    </a:moveTo>
                    <a:cubicBezTo>
                      <a:pt x="2653033" y="209358"/>
                      <a:pt x="2674006" y="219989"/>
                      <a:pt x="2691081" y="236243"/>
                    </a:cubicBezTo>
                    <a:cubicBezTo>
                      <a:pt x="2687207" y="234032"/>
                      <a:pt x="2683195" y="232126"/>
                      <a:pt x="2679297" y="229982"/>
                    </a:cubicBezTo>
                    <a:cubicBezTo>
                      <a:pt x="2685962" y="234248"/>
                      <a:pt x="2692807" y="238248"/>
                      <a:pt x="2698604" y="243764"/>
                    </a:cubicBezTo>
                    <a:cubicBezTo>
                      <a:pt x="2678135" y="232104"/>
                      <a:pt x="2657332" y="221395"/>
                      <a:pt x="2636411" y="210723"/>
                    </a:cubicBezTo>
                    <a:cubicBezTo>
                      <a:pt x="2644603" y="212811"/>
                      <a:pt x="2651881" y="216201"/>
                      <a:pt x="2659317" y="219365"/>
                    </a:cubicBezTo>
                    <a:cubicBezTo>
                      <a:pt x="2649163" y="214019"/>
                      <a:pt x="2639122" y="208421"/>
                      <a:pt x="2628887" y="203200"/>
                    </a:cubicBezTo>
                    <a:close/>
                    <a:moveTo>
                      <a:pt x="1600560" y="203200"/>
                    </a:moveTo>
                    <a:cubicBezTo>
                      <a:pt x="1600560" y="203200"/>
                      <a:pt x="1600316" y="203531"/>
                      <a:pt x="1600316" y="203531"/>
                    </a:cubicBezTo>
                    <a:cubicBezTo>
                      <a:pt x="1600187" y="203319"/>
                      <a:pt x="1600187" y="203319"/>
                      <a:pt x="1600187" y="203319"/>
                    </a:cubicBezTo>
                    <a:close/>
                    <a:moveTo>
                      <a:pt x="1325482" y="165242"/>
                    </a:moveTo>
                    <a:cubicBezTo>
                      <a:pt x="1337758" y="164854"/>
                      <a:pt x="1346616" y="165244"/>
                      <a:pt x="1349345" y="166888"/>
                    </a:cubicBezTo>
                    <a:cubicBezTo>
                      <a:pt x="1347223" y="168598"/>
                      <a:pt x="1345500" y="170650"/>
                      <a:pt x="1343776" y="172781"/>
                    </a:cubicBezTo>
                    <a:cubicBezTo>
                      <a:pt x="1350096" y="172912"/>
                      <a:pt x="1355090" y="173333"/>
                      <a:pt x="1356858" y="174412"/>
                    </a:cubicBezTo>
                    <a:cubicBezTo>
                      <a:pt x="1353145" y="177385"/>
                      <a:pt x="1351068" y="182383"/>
                      <a:pt x="1347135" y="184751"/>
                    </a:cubicBezTo>
                    <a:cubicBezTo>
                      <a:pt x="1347135" y="184751"/>
                      <a:pt x="1347135" y="184777"/>
                      <a:pt x="1347135" y="184777"/>
                    </a:cubicBezTo>
                    <a:cubicBezTo>
                      <a:pt x="1385716" y="181094"/>
                      <a:pt x="1421821" y="158390"/>
                      <a:pt x="1461595" y="168966"/>
                    </a:cubicBezTo>
                    <a:cubicBezTo>
                      <a:pt x="1458634" y="172070"/>
                      <a:pt x="1457308" y="173702"/>
                      <a:pt x="1455850" y="175464"/>
                    </a:cubicBezTo>
                    <a:cubicBezTo>
                      <a:pt x="1460269" y="175885"/>
                      <a:pt x="1464600" y="175280"/>
                      <a:pt x="1469108" y="176464"/>
                    </a:cubicBezTo>
                    <a:cubicBezTo>
                      <a:pt x="1467605" y="178069"/>
                      <a:pt x="1467252" y="178647"/>
                      <a:pt x="1466191" y="179779"/>
                    </a:cubicBezTo>
                    <a:cubicBezTo>
                      <a:pt x="1471406" y="177595"/>
                      <a:pt x="1473439" y="176280"/>
                      <a:pt x="1475162" y="174859"/>
                    </a:cubicBezTo>
                    <a:cubicBezTo>
                      <a:pt x="1479095" y="177543"/>
                      <a:pt x="1480907" y="180305"/>
                      <a:pt x="1481791" y="183067"/>
                    </a:cubicBezTo>
                    <a:cubicBezTo>
                      <a:pt x="1482056" y="182857"/>
                      <a:pt x="1482410" y="182620"/>
                      <a:pt x="1482675" y="182383"/>
                    </a:cubicBezTo>
                    <a:cubicBezTo>
                      <a:pt x="1488508" y="186382"/>
                      <a:pt x="1490895" y="190486"/>
                      <a:pt x="1490011" y="194616"/>
                    </a:cubicBezTo>
                    <a:cubicBezTo>
                      <a:pt x="1499910" y="192459"/>
                      <a:pt x="1509986" y="190749"/>
                      <a:pt x="1516924" y="191486"/>
                    </a:cubicBezTo>
                    <a:cubicBezTo>
                      <a:pt x="1517543" y="192143"/>
                      <a:pt x="1518560" y="193275"/>
                      <a:pt x="1519134" y="194932"/>
                    </a:cubicBezTo>
                    <a:cubicBezTo>
                      <a:pt x="1517411" y="197247"/>
                      <a:pt x="1515201" y="198799"/>
                      <a:pt x="1512859" y="200141"/>
                    </a:cubicBezTo>
                    <a:cubicBezTo>
                      <a:pt x="1516836" y="199720"/>
                      <a:pt x="1521432" y="198694"/>
                      <a:pt x="1524437" y="199010"/>
                    </a:cubicBezTo>
                    <a:cubicBezTo>
                      <a:pt x="1525100" y="199667"/>
                      <a:pt x="1526072" y="200799"/>
                      <a:pt x="1526647" y="202456"/>
                    </a:cubicBezTo>
                    <a:cubicBezTo>
                      <a:pt x="1525719" y="203693"/>
                      <a:pt x="1524393" y="204350"/>
                      <a:pt x="1523244" y="205271"/>
                    </a:cubicBezTo>
                    <a:cubicBezTo>
                      <a:pt x="1588782" y="192406"/>
                      <a:pt x="1589268" y="192854"/>
                      <a:pt x="1590506" y="196537"/>
                    </a:cubicBezTo>
                    <a:cubicBezTo>
                      <a:pt x="1589224" y="199141"/>
                      <a:pt x="1587589" y="200904"/>
                      <a:pt x="1585910" y="202614"/>
                    </a:cubicBezTo>
                    <a:cubicBezTo>
                      <a:pt x="1596604" y="201088"/>
                      <a:pt x="1597356" y="202062"/>
                      <a:pt x="1598019" y="204061"/>
                    </a:cubicBezTo>
                    <a:cubicBezTo>
                      <a:pt x="1597753" y="204613"/>
                      <a:pt x="1597356" y="204824"/>
                      <a:pt x="1597046" y="205350"/>
                    </a:cubicBezTo>
                    <a:cubicBezTo>
                      <a:pt x="1600405" y="203324"/>
                      <a:pt x="1603764" y="201299"/>
                      <a:pt x="1607697" y="200062"/>
                    </a:cubicBezTo>
                    <a:cubicBezTo>
                      <a:pt x="1612160" y="202482"/>
                      <a:pt x="1615121" y="205745"/>
                      <a:pt x="1617375" y="209375"/>
                    </a:cubicBezTo>
                    <a:cubicBezTo>
                      <a:pt x="1642698" y="226423"/>
                      <a:pt x="1622148" y="269199"/>
                      <a:pt x="1604913" y="303821"/>
                    </a:cubicBezTo>
                    <a:cubicBezTo>
                      <a:pt x="1600184" y="303110"/>
                      <a:pt x="1593422" y="302453"/>
                      <a:pt x="1588782" y="302453"/>
                    </a:cubicBezTo>
                    <a:cubicBezTo>
                      <a:pt x="1635715" y="357620"/>
                      <a:pt x="1627230" y="371300"/>
                      <a:pt x="1607078" y="404027"/>
                    </a:cubicBezTo>
                    <a:cubicBezTo>
                      <a:pt x="1599388" y="397792"/>
                      <a:pt x="1599388" y="397792"/>
                      <a:pt x="1595809" y="397372"/>
                    </a:cubicBezTo>
                    <a:cubicBezTo>
                      <a:pt x="1594439" y="399634"/>
                      <a:pt x="1592760" y="402738"/>
                      <a:pt x="1592097" y="405290"/>
                    </a:cubicBezTo>
                    <a:cubicBezTo>
                      <a:pt x="1599919" y="412578"/>
                      <a:pt x="1606592" y="436176"/>
                      <a:pt x="1600935" y="449356"/>
                    </a:cubicBezTo>
                    <a:cubicBezTo>
                      <a:pt x="1605134" y="451013"/>
                      <a:pt x="1606901" y="454223"/>
                      <a:pt x="1609509" y="457643"/>
                    </a:cubicBezTo>
                    <a:cubicBezTo>
                      <a:pt x="1611939" y="458932"/>
                      <a:pt x="1613751" y="460747"/>
                      <a:pt x="1615298" y="462852"/>
                    </a:cubicBezTo>
                    <a:cubicBezTo>
                      <a:pt x="1615917" y="463299"/>
                      <a:pt x="1616138" y="463799"/>
                      <a:pt x="1616889" y="464194"/>
                    </a:cubicBezTo>
                    <a:cubicBezTo>
                      <a:pt x="1627451" y="461484"/>
                      <a:pt x="1627451" y="461484"/>
                      <a:pt x="1628158" y="461563"/>
                    </a:cubicBezTo>
                    <a:cubicBezTo>
                      <a:pt x="1628423" y="464772"/>
                      <a:pt x="1629661" y="467245"/>
                      <a:pt x="1630191" y="470244"/>
                    </a:cubicBezTo>
                    <a:cubicBezTo>
                      <a:pt x="1633682" y="469376"/>
                      <a:pt x="1635185" y="469008"/>
                      <a:pt x="1635671" y="469087"/>
                    </a:cubicBezTo>
                    <a:cubicBezTo>
                      <a:pt x="1637350" y="488002"/>
                      <a:pt x="1643758" y="503156"/>
                      <a:pt x="1653834" y="515363"/>
                    </a:cubicBezTo>
                    <a:cubicBezTo>
                      <a:pt x="1665280" y="525623"/>
                      <a:pt x="1679864" y="533331"/>
                      <a:pt x="1699044" y="537356"/>
                    </a:cubicBezTo>
                    <a:cubicBezTo>
                      <a:pt x="1699839" y="539040"/>
                      <a:pt x="1698955" y="540671"/>
                      <a:pt x="1699132" y="542354"/>
                    </a:cubicBezTo>
                    <a:cubicBezTo>
                      <a:pt x="1701784" y="543065"/>
                      <a:pt x="1703772" y="544301"/>
                      <a:pt x="1706556" y="544880"/>
                    </a:cubicBezTo>
                    <a:cubicBezTo>
                      <a:pt x="1737138" y="608861"/>
                      <a:pt x="1308245" y="666396"/>
                      <a:pt x="1260296" y="593024"/>
                    </a:cubicBezTo>
                    <a:cubicBezTo>
                      <a:pt x="1255258" y="588788"/>
                      <a:pt x="1251943" y="583947"/>
                      <a:pt x="1250264" y="578502"/>
                    </a:cubicBezTo>
                    <a:cubicBezTo>
                      <a:pt x="1247613" y="578975"/>
                      <a:pt x="1245094" y="579317"/>
                      <a:pt x="1242177" y="579949"/>
                    </a:cubicBezTo>
                    <a:cubicBezTo>
                      <a:pt x="1240365" y="576450"/>
                      <a:pt x="1240232" y="573740"/>
                      <a:pt x="1240807" y="571346"/>
                    </a:cubicBezTo>
                    <a:cubicBezTo>
                      <a:pt x="1238730" y="571714"/>
                      <a:pt x="1236874" y="571951"/>
                      <a:pt x="1234664" y="572424"/>
                    </a:cubicBezTo>
                    <a:cubicBezTo>
                      <a:pt x="1223616" y="551510"/>
                      <a:pt x="1262727" y="553562"/>
                      <a:pt x="1268825" y="535620"/>
                    </a:cubicBezTo>
                    <a:cubicBezTo>
                      <a:pt x="1100583" y="518914"/>
                      <a:pt x="995448" y="636432"/>
                      <a:pt x="852130" y="711725"/>
                    </a:cubicBezTo>
                    <a:cubicBezTo>
                      <a:pt x="854251" y="704964"/>
                      <a:pt x="859156" y="699308"/>
                      <a:pt x="863443" y="693362"/>
                    </a:cubicBezTo>
                    <a:cubicBezTo>
                      <a:pt x="857124" y="696940"/>
                      <a:pt x="851069" y="700781"/>
                      <a:pt x="844617" y="704201"/>
                    </a:cubicBezTo>
                    <a:cubicBezTo>
                      <a:pt x="847224" y="695730"/>
                      <a:pt x="854030" y="688890"/>
                      <a:pt x="858715" y="681129"/>
                    </a:cubicBezTo>
                    <a:cubicBezTo>
                      <a:pt x="841435" y="699097"/>
                      <a:pt x="822079" y="713935"/>
                      <a:pt x="799452" y="723511"/>
                    </a:cubicBezTo>
                    <a:cubicBezTo>
                      <a:pt x="798303" y="719880"/>
                      <a:pt x="798435" y="716276"/>
                      <a:pt x="797728" y="712646"/>
                    </a:cubicBezTo>
                    <a:cubicBezTo>
                      <a:pt x="795695" y="713593"/>
                      <a:pt x="794016" y="715119"/>
                      <a:pt x="791895" y="715987"/>
                    </a:cubicBezTo>
                    <a:cubicBezTo>
                      <a:pt x="782570" y="685601"/>
                      <a:pt x="787873" y="655479"/>
                      <a:pt x="806788" y="625488"/>
                    </a:cubicBezTo>
                    <a:cubicBezTo>
                      <a:pt x="805418" y="626461"/>
                      <a:pt x="804711" y="626934"/>
                      <a:pt x="803164" y="628013"/>
                    </a:cubicBezTo>
                    <a:cubicBezTo>
                      <a:pt x="803031" y="622778"/>
                      <a:pt x="803694" y="619121"/>
                      <a:pt x="804004" y="614728"/>
                    </a:cubicBezTo>
                    <a:cubicBezTo>
                      <a:pt x="801264" y="616622"/>
                      <a:pt x="799231" y="617990"/>
                      <a:pt x="795651" y="620489"/>
                    </a:cubicBezTo>
                    <a:cubicBezTo>
                      <a:pt x="794812" y="581053"/>
                      <a:pt x="806302" y="567479"/>
                      <a:pt x="820046" y="552772"/>
                    </a:cubicBezTo>
                    <a:cubicBezTo>
                      <a:pt x="816687" y="552115"/>
                      <a:pt x="812754" y="552404"/>
                      <a:pt x="808158" y="553930"/>
                    </a:cubicBezTo>
                    <a:cubicBezTo>
                      <a:pt x="809351" y="550826"/>
                      <a:pt x="811075" y="548300"/>
                      <a:pt x="812356" y="545275"/>
                    </a:cubicBezTo>
                    <a:cubicBezTo>
                      <a:pt x="808997" y="544670"/>
                      <a:pt x="805153" y="544906"/>
                      <a:pt x="800645" y="546432"/>
                    </a:cubicBezTo>
                    <a:cubicBezTo>
                      <a:pt x="824288" y="484240"/>
                      <a:pt x="864239" y="439280"/>
                      <a:pt x="918684" y="409920"/>
                    </a:cubicBezTo>
                    <a:cubicBezTo>
                      <a:pt x="918375" y="409079"/>
                      <a:pt x="918552" y="407605"/>
                      <a:pt x="918463" y="406500"/>
                    </a:cubicBezTo>
                    <a:cubicBezTo>
                      <a:pt x="907813" y="406895"/>
                      <a:pt x="907504" y="394136"/>
                      <a:pt x="918729" y="366933"/>
                    </a:cubicBezTo>
                    <a:lnTo>
                      <a:pt x="934726" y="352253"/>
                    </a:lnTo>
                    <a:cubicBezTo>
                      <a:pt x="932340" y="349228"/>
                      <a:pt x="930219" y="345492"/>
                      <a:pt x="928186" y="342572"/>
                    </a:cubicBezTo>
                    <a:cubicBezTo>
                      <a:pt x="949178" y="320684"/>
                      <a:pt x="1037784" y="208980"/>
                      <a:pt x="1072078" y="229869"/>
                    </a:cubicBezTo>
                    <a:cubicBezTo>
                      <a:pt x="1072697" y="232184"/>
                      <a:pt x="1072476" y="234289"/>
                      <a:pt x="1072255" y="236393"/>
                    </a:cubicBezTo>
                    <a:cubicBezTo>
                      <a:pt x="1074686" y="236735"/>
                      <a:pt x="1077514" y="236130"/>
                      <a:pt x="1079591" y="237393"/>
                    </a:cubicBezTo>
                    <a:cubicBezTo>
                      <a:pt x="1080165" y="239550"/>
                      <a:pt x="1079900" y="241497"/>
                      <a:pt x="1079768" y="243496"/>
                    </a:cubicBezTo>
                    <a:cubicBezTo>
                      <a:pt x="1119453" y="202851"/>
                      <a:pt x="1171645" y="155260"/>
                      <a:pt x="1188394" y="169124"/>
                    </a:cubicBezTo>
                    <a:cubicBezTo>
                      <a:pt x="1187775" y="171229"/>
                      <a:pt x="1188173" y="173702"/>
                      <a:pt x="1188394" y="175780"/>
                    </a:cubicBezTo>
                    <a:cubicBezTo>
                      <a:pt x="1191001" y="175938"/>
                      <a:pt x="1194095" y="175149"/>
                      <a:pt x="1195907" y="176648"/>
                    </a:cubicBezTo>
                    <a:cubicBezTo>
                      <a:pt x="1195907" y="176701"/>
                      <a:pt x="1195951" y="176780"/>
                      <a:pt x="1195907" y="176859"/>
                    </a:cubicBezTo>
                    <a:cubicBezTo>
                      <a:pt x="1221064" y="174570"/>
                      <a:pt x="1288654" y="166406"/>
                      <a:pt x="1325482" y="165242"/>
                    </a:cubicBezTo>
                    <a:close/>
                    <a:moveTo>
                      <a:pt x="1446686" y="50800"/>
                    </a:moveTo>
                    <a:cubicBezTo>
                      <a:pt x="1446220" y="50988"/>
                      <a:pt x="1445771" y="51089"/>
                      <a:pt x="1445311" y="51595"/>
                    </a:cubicBezTo>
                    <a:cubicBezTo>
                      <a:pt x="1446226" y="51512"/>
                      <a:pt x="1446313" y="51595"/>
                      <a:pt x="1446686" y="52003"/>
                    </a:cubicBezTo>
                    <a:cubicBezTo>
                      <a:pt x="1406935" y="62056"/>
                      <a:pt x="1367067" y="71695"/>
                      <a:pt x="1327245" y="80921"/>
                    </a:cubicBezTo>
                    <a:cubicBezTo>
                      <a:pt x="1333196" y="78846"/>
                      <a:pt x="1339439" y="77767"/>
                      <a:pt x="1345233" y="75538"/>
                    </a:cubicBezTo>
                    <a:cubicBezTo>
                      <a:pt x="1342954" y="75989"/>
                      <a:pt x="1340972" y="76691"/>
                      <a:pt x="1338576" y="76990"/>
                    </a:cubicBezTo>
                    <a:cubicBezTo>
                      <a:pt x="1339940" y="76201"/>
                      <a:pt x="1341881" y="75538"/>
                      <a:pt x="1343251" y="75328"/>
                    </a:cubicBezTo>
                    <a:cubicBezTo>
                      <a:pt x="1335306" y="76902"/>
                      <a:pt x="1328399" y="78928"/>
                      <a:pt x="1320787" y="80921"/>
                    </a:cubicBezTo>
                    <a:cubicBezTo>
                      <a:pt x="1323462" y="78097"/>
                      <a:pt x="1381055" y="64980"/>
                      <a:pt x="1446686" y="50800"/>
                    </a:cubicBezTo>
                    <a:close/>
                    <a:moveTo>
                      <a:pt x="1486448" y="38100"/>
                    </a:moveTo>
                    <a:lnTo>
                      <a:pt x="1486431" y="38103"/>
                    </a:lnTo>
                    <a:lnTo>
                      <a:pt x="1486449" y="38100"/>
                    </a:lnTo>
                    <a:cubicBezTo>
                      <a:pt x="1474472" y="40994"/>
                      <a:pt x="1462739" y="43827"/>
                      <a:pt x="1451059" y="44539"/>
                    </a:cubicBezTo>
                    <a:cubicBezTo>
                      <a:pt x="1445688" y="45692"/>
                      <a:pt x="1440378" y="46835"/>
                      <a:pt x="1435087" y="47979"/>
                    </a:cubicBezTo>
                    <a:cubicBezTo>
                      <a:pt x="1435422" y="47841"/>
                      <a:pt x="1435781" y="47612"/>
                      <a:pt x="1436079" y="47405"/>
                    </a:cubicBezTo>
                    <a:lnTo>
                      <a:pt x="1448988" y="44764"/>
                    </a:lnTo>
                    <a:lnTo>
                      <a:pt x="1445550" y="45131"/>
                    </a:lnTo>
                    <a:lnTo>
                      <a:pt x="1445550" y="45131"/>
                    </a:lnTo>
                    <a:cubicBezTo>
                      <a:pt x="1448914" y="44429"/>
                      <a:pt x="1452395" y="44006"/>
                      <a:pt x="1455762" y="43377"/>
                    </a:cubicBezTo>
                    <a:cubicBezTo>
                      <a:pt x="1461852" y="42128"/>
                      <a:pt x="1468184" y="40833"/>
                      <a:pt x="1473907" y="39661"/>
                    </a:cubicBezTo>
                    <a:lnTo>
                      <a:pt x="1473890" y="39665"/>
                    </a:lnTo>
                    <a:lnTo>
                      <a:pt x="1473908" y="39661"/>
                    </a:lnTo>
                    <a:lnTo>
                      <a:pt x="1459448" y="42743"/>
                    </a:lnTo>
                    <a:close/>
                    <a:moveTo>
                      <a:pt x="1433986" y="38100"/>
                    </a:moveTo>
                    <a:cubicBezTo>
                      <a:pt x="1433520" y="38288"/>
                      <a:pt x="1433071" y="38389"/>
                      <a:pt x="1432611" y="38895"/>
                    </a:cubicBezTo>
                    <a:cubicBezTo>
                      <a:pt x="1433526" y="38811"/>
                      <a:pt x="1433613" y="38895"/>
                      <a:pt x="1433986" y="39303"/>
                    </a:cubicBezTo>
                    <a:cubicBezTo>
                      <a:pt x="1394235" y="49356"/>
                      <a:pt x="1354367" y="58995"/>
                      <a:pt x="1314545" y="68221"/>
                    </a:cubicBezTo>
                    <a:cubicBezTo>
                      <a:pt x="1320496" y="66144"/>
                      <a:pt x="1326739" y="65067"/>
                      <a:pt x="1332533" y="62838"/>
                    </a:cubicBezTo>
                    <a:cubicBezTo>
                      <a:pt x="1330254" y="63289"/>
                      <a:pt x="1328272" y="63991"/>
                      <a:pt x="1325870" y="64290"/>
                    </a:cubicBezTo>
                    <a:cubicBezTo>
                      <a:pt x="1327240" y="63501"/>
                      <a:pt x="1329181" y="62838"/>
                      <a:pt x="1330551" y="62628"/>
                    </a:cubicBezTo>
                    <a:cubicBezTo>
                      <a:pt x="1322606" y="64202"/>
                      <a:pt x="1315699" y="66228"/>
                      <a:pt x="1308087" y="68221"/>
                    </a:cubicBezTo>
                    <a:cubicBezTo>
                      <a:pt x="1310762" y="65397"/>
                      <a:pt x="1368355" y="52280"/>
                      <a:pt x="1433986" y="38100"/>
                    </a:cubicBezTo>
                    <a:close/>
                    <a:moveTo>
                      <a:pt x="1640090" y="13107"/>
                    </a:moveTo>
                    <a:cubicBezTo>
                      <a:pt x="1631145" y="15070"/>
                      <a:pt x="1586713" y="24323"/>
                      <a:pt x="1485887" y="44982"/>
                    </a:cubicBezTo>
                    <a:cubicBezTo>
                      <a:pt x="1571333" y="26813"/>
                      <a:pt x="1654999" y="9835"/>
                      <a:pt x="1640090" y="13107"/>
                    </a:cubicBezTo>
                    <a:close/>
                    <a:moveTo>
                      <a:pt x="1879587" y="12700"/>
                    </a:moveTo>
                    <a:cubicBezTo>
                      <a:pt x="1969851" y="17213"/>
                      <a:pt x="2060987" y="26911"/>
                      <a:pt x="2148676" y="43684"/>
                    </a:cubicBezTo>
                    <a:cubicBezTo>
                      <a:pt x="2162502" y="46728"/>
                      <a:pt x="2176494" y="49667"/>
                      <a:pt x="2189490" y="52479"/>
                    </a:cubicBezTo>
                    <a:cubicBezTo>
                      <a:pt x="2188327" y="52479"/>
                      <a:pt x="2185836" y="52207"/>
                      <a:pt x="2183802" y="52291"/>
                    </a:cubicBezTo>
                    <a:cubicBezTo>
                      <a:pt x="2230013" y="58945"/>
                      <a:pt x="2274813" y="71918"/>
                      <a:pt x="2318201" y="90958"/>
                    </a:cubicBezTo>
                    <a:cubicBezTo>
                      <a:pt x="2309108" y="89425"/>
                      <a:pt x="2299932" y="87473"/>
                      <a:pt x="2290798" y="85815"/>
                    </a:cubicBezTo>
                    <a:cubicBezTo>
                      <a:pt x="2302465" y="89992"/>
                      <a:pt x="2314257" y="93456"/>
                      <a:pt x="2325758" y="98473"/>
                    </a:cubicBezTo>
                    <a:cubicBezTo>
                      <a:pt x="2319654" y="97444"/>
                      <a:pt x="2313551" y="96122"/>
                      <a:pt x="2307447" y="95030"/>
                    </a:cubicBezTo>
                    <a:cubicBezTo>
                      <a:pt x="2326090" y="100173"/>
                      <a:pt x="2344358" y="106429"/>
                      <a:pt x="2363499" y="110711"/>
                    </a:cubicBezTo>
                    <a:cubicBezTo>
                      <a:pt x="2363042" y="109137"/>
                      <a:pt x="2362336" y="108570"/>
                      <a:pt x="2362544" y="106785"/>
                    </a:cubicBezTo>
                    <a:cubicBezTo>
                      <a:pt x="2363167" y="106659"/>
                      <a:pt x="2363873" y="107058"/>
                      <a:pt x="2364537" y="107184"/>
                    </a:cubicBezTo>
                    <a:cubicBezTo>
                      <a:pt x="2361548" y="105862"/>
                      <a:pt x="2358849" y="104686"/>
                      <a:pt x="2354531" y="102776"/>
                    </a:cubicBezTo>
                    <a:cubicBezTo>
                      <a:pt x="2359139" y="104245"/>
                      <a:pt x="2363540" y="106261"/>
                      <a:pt x="2368149" y="107772"/>
                    </a:cubicBezTo>
                    <a:cubicBezTo>
                      <a:pt x="2369768" y="108213"/>
                      <a:pt x="2371429" y="108486"/>
                      <a:pt x="2373090" y="107079"/>
                    </a:cubicBezTo>
                    <a:cubicBezTo>
                      <a:pt x="2372675" y="106576"/>
                      <a:pt x="2372675" y="106576"/>
                      <a:pt x="2347016" y="95261"/>
                    </a:cubicBezTo>
                    <a:cubicBezTo>
                      <a:pt x="2443217" y="125930"/>
                      <a:pt x="2536055" y="164681"/>
                      <a:pt x="2625862" y="211010"/>
                    </a:cubicBezTo>
                    <a:cubicBezTo>
                      <a:pt x="2621087" y="209709"/>
                      <a:pt x="2616105" y="208449"/>
                      <a:pt x="2610956" y="207567"/>
                    </a:cubicBezTo>
                    <a:cubicBezTo>
                      <a:pt x="2610832" y="207693"/>
                      <a:pt x="2610749" y="207798"/>
                      <a:pt x="2610624" y="207924"/>
                    </a:cubicBezTo>
                    <a:cubicBezTo>
                      <a:pt x="2618139" y="211682"/>
                      <a:pt x="2625945" y="214684"/>
                      <a:pt x="2633377" y="218525"/>
                    </a:cubicBezTo>
                    <a:cubicBezTo>
                      <a:pt x="2628602" y="217245"/>
                      <a:pt x="2623620" y="215964"/>
                      <a:pt x="2618471" y="215104"/>
                    </a:cubicBezTo>
                    <a:cubicBezTo>
                      <a:pt x="2618222" y="215334"/>
                      <a:pt x="2618015" y="215544"/>
                      <a:pt x="2617766" y="215817"/>
                    </a:cubicBezTo>
                    <a:cubicBezTo>
                      <a:pt x="2631509" y="227825"/>
                      <a:pt x="2647494" y="237397"/>
                      <a:pt x="2665015" y="245437"/>
                    </a:cubicBezTo>
                    <a:cubicBezTo>
                      <a:pt x="2658330" y="243170"/>
                      <a:pt x="2654427" y="242288"/>
                      <a:pt x="2650234" y="241238"/>
                    </a:cubicBezTo>
                    <a:cubicBezTo>
                      <a:pt x="2657500" y="245332"/>
                      <a:pt x="2664766" y="249383"/>
                      <a:pt x="2672530" y="252952"/>
                    </a:cubicBezTo>
                    <a:cubicBezTo>
                      <a:pt x="2653597" y="246570"/>
                      <a:pt x="2644919" y="245857"/>
                      <a:pt x="2644919" y="245857"/>
                    </a:cubicBezTo>
                    <a:cubicBezTo>
                      <a:pt x="2645667" y="249173"/>
                      <a:pt x="2647161" y="251776"/>
                      <a:pt x="2648947" y="254148"/>
                    </a:cubicBezTo>
                    <a:cubicBezTo>
                      <a:pt x="2653099" y="257444"/>
                      <a:pt x="2657292" y="260866"/>
                      <a:pt x="2660697" y="265064"/>
                    </a:cubicBezTo>
                    <a:cubicBezTo>
                      <a:pt x="2664558" y="268129"/>
                      <a:pt x="2668337" y="271320"/>
                      <a:pt x="2670911" y="275770"/>
                    </a:cubicBezTo>
                    <a:cubicBezTo>
                      <a:pt x="2649071" y="277449"/>
                      <a:pt x="2643466" y="277890"/>
                      <a:pt x="2641598" y="278982"/>
                    </a:cubicBezTo>
                    <a:cubicBezTo>
                      <a:pt x="2665139" y="294474"/>
                      <a:pt x="2690882" y="314647"/>
                      <a:pt x="2714299" y="337633"/>
                    </a:cubicBezTo>
                    <a:cubicBezTo>
                      <a:pt x="2740290" y="361963"/>
                      <a:pt x="2763583" y="389210"/>
                      <a:pt x="2776412" y="415996"/>
                    </a:cubicBezTo>
                    <a:cubicBezTo>
                      <a:pt x="2771887" y="422860"/>
                      <a:pt x="2765451" y="431929"/>
                      <a:pt x="2760510" y="438961"/>
                    </a:cubicBezTo>
                    <a:cubicBezTo>
                      <a:pt x="2769105" y="450422"/>
                      <a:pt x="2769395" y="452186"/>
                      <a:pt x="2769105" y="456741"/>
                    </a:cubicBezTo>
                    <a:cubicBezTo>
                      <a:pt x="2688079" y="463779"/>
                      <a:pt x="2505226" y="317750"/>
                      <a:pt x="2364354" y="193250"/>
                    </a:cubicBezTo>
                    <a:lnTo>
                      <a:pt x="2328682" y="161144"/>
                    </a:lnTo>
                    <a:lnTo>
                      <a:pt x="2327277" y="160609"/>
                    </a:lnTo>
                    <a:lnTo>
                      <a:pt x="2326733" y="159390"/>
                    </a:lnTo>
                    <a:lnTo>
                      <a:pt x="2298082" y="133602"/>
                    </a:lnTo>
                    <a:cubicBezTo>
                      <a:pt x="2277601" y="114857"/>
                      <a:pt x="2258952" y="97518"/>
                      <a:pt x="2242801" y="82393"/>
                    </a:cubicBezTo>
                    <a:cubicBezTo>
                      <a:pt x="2243050" y="82456"/>
                      <a:pt x="2243300" y="82519"/>
                      <a:pt x="2243549" y="82603"/>
                    </a:cubicBezTo>
                    <a:cubicBezTo>
                      <a:pt x="2243341" y="82393"/>
                      <a:pt x="2243133" y="82183"/>
                      <a:pt x="2242884" y="81973"/>
                    </a:cubicBezTo>
                    <a:cubicBezTo>
                      <a:pt x="2230055" y="79076"/>
                      <a:pt x="2217225" y="76095"/>
                      <a:pt x="2204520" y="72716"/>
                    </a:cubicBezTo>
                    <a:cubicBezTo>
                      <a:pt x="2222540" y="83505"/>
                      <a:pt x="2223370" y="84492"/>
                      <a:pt x="2222872" y="86864"/>
                    </a:cubicBezTo>
                    <a:cubicBezTo>
                      <a:pt x="2222872" y="86864"/>
                      <a:pt x="2222789" y="86843"/>
                      <a:pt x="2222789" y="86843"/>
                    </a:cubicBezTo>
                    <a:cubicBezTo>
                      <a:pt x="2229930" y="91419"/>
                      <a:pt x="2230761" y="92637"/>
                      <a:pt x="2230428" y="94379"/>
                    </a:cubicBezTo>
                    <a:cubicBezTo>
                      <a:pt x="2229141" y="94295"/>
                      <a:pt x="2079297" y="76788"/>
                      <a:pt x="2054011" y="52983"/>
                    </a:cubicBezTo>
                    <a:cubicBezTo>
                      <a:pt x="2035161" y="35434"/>
                      <a:pt x="1943527" y="24938"/>
                      <a:pt x="1887102" y="20215"/>
                    </a:cubicBezTo>
                    <a:cubicBezTo>
                      <a:pt x="1926214" y="22188"/>
                      <a:pt x="1965367" y="25610"/>
                      <a:pt x="2004437" y="29661"/>
                    </a:cubicBezTo>
                    <a:cubicBezTo>
                      <a:pt x="1967650" y="21328"/>
                      <a:pt x="1916332" y="15765"/>
                      <a:pt x="1879587" y="12700"/>
                    </a:cubicBezTo>
                    <a:close/>
                    <a:moveTo>
                      <a:pt x="1854187" y="12700"/>
                    </a:moveTo>
                    <a:cubicBezTo>
                      <a:pt x="1857754" y="12723"/>
                      <a:pt x="1875538" y="13788"/>
                      <a:pt x="1898650" y="15722"/>
                    </a:cubicBezTo>
                    <a:cubicBezTo>
                      <a:pt x="1883835" y="14978"/>
                      <a:pt x="1868934" y="13090"/>
                      <a:pt x="1854187" y="12700"/>
                    </a:cubicBezTo>
                    <a:close/>
                    <a:moveTo>
                      <a:pt x="1627390" y="407"/>
                    </a:moveTo>
                    <a:cubicBezTo>
                      <a:pt x="1618445" y="2370"/>
                      <a:pt x="1574013" y="11623"/>
                      <a:pt x="1473186" y="32282"/>
                    </a:cubicBezTo>
                    <a:cubicBezTo>
                      <a:pt x="1558632" y="14113"/>
                      <a:pt x="1642299" y="-2865"/>
                      <a:pt x="1627390" y="407"/>
                    </a:cubicBezTo>
                    <a:close/>
                    <a:moveTo>
                      <a:pt x="1841487" y="0"/>
                    </a:moveTo>
                    <a:cubicBezTo>
                      <a:pt x="1845057" y="23"/>
                      <a:pt x="1862838" y="1088"/>
                      <a:pt x="1885950" y="3022"/>
                    </a:cubicBezTo>
                    <a:cubicBezTo>
                      <a:pt x="1871135" y="2278"/>
                      <a:pt x="1856234" y="390"/>
                      <a:pt x="1841487" y="0"/>
                    </a:cubicBezTo>
                    <a:close/>
                  </a:path>
                </a:pathLst>
              </a:custGeom>
              <a:solidFill>
                <a:srgbClr val="FEFEFE">
                  <a:alpha val="60000"/>
                </a:srgb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TextBox 18"/>
          <p:cNvSpPr txBox="1"/>
          <p:nvPr/>
        </p:nvSpPr>
        <p:spPr>
          <a:xfrm>
            <a:off x="5983158" y="5244491"/>
            <a:ext cx="1664760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Wow! WIN</a:t>
            </a:r>
            <a:endParaRPr lang="en-US" dirty="0">
              <a:solidFill>
                <a:srgbClr val="FEFEFE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6" name="TextBox 19"/>
          <p:cNvSpPr txBox="1"/>
          <p:nvPr/>
        </p:nvSpPr>
        <p:spPr>
          <a:xfrm>
            <a:off x="5926080" y="5666810"/>
            <a:ext cx="1743814" cy="338554"/>
          </a:xfrm>
          <a:prstGeom prst="rect">
            <a:avLst/>
          </a:prstGeom>
          <a:noFill/>
          <a:ln>
            <a:noFill/>
          </a:ln>
        </p:spPr>
        <p:txBody>
          <a:bodyPr wrap="square" numCol="1" spcCol="0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</a:t>
            </a:r>
            <a:r>
              <a:rPr lang="en-US" altLang="zh-CN" sz="8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</a:p>
        </p:txBody>
      </p:sp>
      <p:sp>
        <p:nvSpPr>
          <p:cNvPr id="57" name="TextBox 21"/>
          <p:cNvSpPr txBox="1"/>
          <p:nvPr/>
        </p:nvSpPr>
        <p:spPr>
          <a:xfrm>
            <a:off x="5560185" y="3166015"/>
            <a:ext cx="1072612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</a:t>
            </a:r>
            <a:r>
              <a:rPr lang="en-US" sz="9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</a:p>
        </p:txBody>
      </p:sp>
      <p:sp>
        <p:nvSpPr>
          <p:cNvPr id="58" name="TextBox 22"/>
          <p:cNvSpPr txBox="1"/>
          <p:nvPr/>
        </p:nvSpPr>
        <p:spPr>
          <a:xfrm>
            <a:off x="9154642" y="5005095"/>
            <a:ext cx="1594132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44546A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Saying fruitful were example text</a:t>
            </a:r>
          </a:p>
        </p:txBody>
      </p:sp>
      <p:sp>
        <p:nvSpPr>
          <p:cNvPr id="59" name="TextBox 23"/>
          <p:cNvSpPr txBox="1"/>
          <p:nvPr/>
        </p:nvSpPr>
        <p:spPr>
          <a:xfrm>
            <a:off x="9154642" y="5506104"/>
            <a:ext cx="1583284" cy="75918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</a:t>
            </a:r>
            <a:r>
              <a:rPr lang="en-US" altLang="zh-CN" sz="12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</a:p>
          <a:p>
            <a:pPr fontAlgn="auto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E7E6E6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</a:p>
        </p:txBody>
      </p:sp>
      <p:cxnSp>
        <p:nvCxnSpPr>
          <p:cNvPr id="60" name="Straight Connector 24"/>
          <p:cNvCxnSpPr/>
          <p:nvPr/>
        </p:nvCxnSpPr>
        <p:spPr>
          <a:xfrm flipV="1">
            <a:off x="9482153" y="3800115"/>
            <a:ext cx="0" cy="1156395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alpha val="35000"/>
              </a:sysClr>
            </a:solidFill>
            <a:prstDash val="sysDash"/>
            <a:miter lim="800000"/>
            <a:tailEnd type="oval" w="lg" len="lg"/>
          </a:ln>
          <a:effectLst/>
        </p:spPr>
      </p:cxnSp>
      <p:grpSp>
        <p:nvGrpSpPr>
          <p:cNvPr id="61" name="Group 25"/>
          <p:cNvGrpSpPr/>
          <p:nvPr/>
        </p:nvGrpSpPr>
        <p:grpSpPr>
          <a:xfrm>
            <a:off x="7175989" y="2830165"/>
            <a:ext cx="894248" cy="923808"/>
            <a:chOff x="6477593" y="1011260"/>
            <a:chExt cx="2713035" cy="2802723"/>
          </a:xfrm>
        </p:grpSpPr>
        <p:sp>
          <p:nvSpPr>
            <p:cNvPr id="62" name="Freeform 26"/>
            <p:cNvSpPr/>
            <p:nvPr/>
          </p:nvSpPr>
          <p:spPr>
            <a:xfrm>
              <a:off x="6557656" y="1180957"/>
              <a:ext cx="2632972" cy="2633026"/>
            </a:xfrm>
            <a:custGeom>
              <a:avLst/>
              <a:gdLst>
                <a:gd name="connsiteX0" fmla="*/ 1308563 w 2632972"/>
                <a:gd name="connsiteY0" fmla="*/ 0 h 2633026"/>
                <a:gd name="connsiteX1" fmla="*/ 1382067 w 2632972"/>
                <a:gd name="connsiteY1" fmla="*/ 218200 h 2633026"/>
                <a:gd name="connsiteX2" fmla="*/ 1535413 w 2632972"/>
                <a:gd name="connsiteY2" fmla="*/ 238435 h 2633026"/>
                <a:gd name="connsiteX3" fmla="*/ 1662551 w 2632972"/>
                <a:gd name="connsiteY3" fmla="*/ 46322 h 2633026"/>
                <a:gd name="connsiteX4" fmla="*/ 1820895 w 2632972"/>
                <a:gd name="connsiteY4" fmla="*/ 100445 h 2633026"/>
                <a:gd name="connsiteX5" fmla="*/ 1803708 w 2632972"/>
                <a:gd name="connsiteY5" fmla="*/ 330225 h 2633026"/>
                <a:gd name="connsiteX6" fmla="*/ 1925483 w 2632972"/>
                <a:gd name="connsiteY6" fmla="*/ 400318 h 2633026"/>
                <a:gd name="connsiteX7" fmla="*/ 2115520 w 2632972"/>
                <a:gd name="connsiteY7" fmla="*/ 270251 h 2633026"/>
                <a:gd name="connsiteX8" fmla="*/ 2241805 w 2632972"/>
                <a:gd name="connsiteY8" fmla="*/ 380082 h 2633026"/>
                <a:gd name="connsiteX9" fmla="*/ 2139412 w 2632972"/>
                <a:gd name="connsiteY9" fmla="*/ 586214 h 2633026"/>
                <a:gd name="connsiteX10" fmla="*/ 2233760 w 2632972"/>
                <a:gd name="connsiteY10" fmla="*/ 709089 h 2633026"/>
                <a:gd name="connsiteX11" fmla="*/ 2461829 w 2632972"/>
                <a:gd name="connsiteY11" fmla="*/ 661914 h 2633026"/>
                <a:gd name="connsiteX12" fmla="*/ 2535454 w 2632972"/>
                <a:gd name="connsiteY12" fmla="*/ 812094 h 2633026"/>
                <a:gd name="connsiteX13" fmla="*/ 2358460 w 2632972"/>
                <a:gd name="connsiteY13" fmla="*/ 963493 h 2633026"/>
                <a:gd name="connsiteX14" fmla="*/ 2395151 w 2632972"/>
                <a:gd name="connsiteY14" fmla="*/ 1099289 h 2633026"/>
                <a:gd name="connsiteX15" fmla="*/ 2621392 w 2632972"/>
                <a:gd name="connsiteY15" fmla="*/ 1141710 h 2633026"/>
                <a:gd name="connsiteX16" fmla="*/ 2632972 w 2632972"/>
                <a:gd name="connsiteY16" fmla="*/ 1308712 h 2633026"/>
                <a:gd name="connsiteX17" fmla="*/ 2414777 w 2632972"/>
                <a:gd name="connsiteY17" fmla="*/ 1381973 h 2633026"/>
                <a:gd name="connsiteX18" fmla="*/ 2394542 w 2632972"/>
                <a:gd name="connsiteY18" fmla="*/ 1535444 h 2633026"/>
                <a:gd name="connsiteX19" fmla="*/ 2586651 w 2632972"/>
                <a:gd name="connsiteY19" fmla="*/ 1662585 h 2633026"/>
                <a:gd name="connsiteX20" fmla="*/ 2532529 w 2632972"/>
                <a:gd name="connsiteY20" fmla="*/ 1820933 h 2633026"/>
                <a:gd name="connsiteX21" fmla="*/ 2302754 w 2632972"/>
                <a:gd name="connsiteY21" fmla="*/ 1803745 h 2633026"/>
                <a:gd name="connsiteX22" fmla="*/ 2232663 w 2632972"/>
                <a:gd name="connsiteY22" fmla="*/ 1925522 h 2633026"/>
                <a:gd name="connsiteX23" fmla="*/ 2362727 w 2632972"/>
                <a:gd name="connsiteY23" fmla="*/ 2115563 h 2633026"/>
                <a:gd name="connsiteX24" fmla="*/ 2253020 w 2632972"/>
                <a:gd name="connsiteY24" fmla="*/ 2241851 h 2633026"/>
                <a:gd name="connsiteX25" fmla="*/ 2046770 w 2632972"/>
                <a:gd name="connsiteY25" fmla="*/ 2139456 h 2633026"/>
                <a:gd name="connsiteX26" fmla="*/ 1923898 w 2632972"/>
                <a:gd name="connsiteY26" fmla="*/ 2233806 h 2633026"/>
                <a:gd name="connsiteX27" fmla="*/ 1971194 w 2632972"/>
                <a:gd name="connsiteY27" fmla="*/ 2461879 h 2633026"/>
                <a:gd name="connsiteX28" fmla="*/ 1820895 w 2632972"/>
                <a:gd name="connsiteY28" fmla="*/ 2535507 h 2633026"/>
                <a:gd name="connsiteX29" fmla="*/ 1669621 w 2632972"/>
                <a:gd name="connsiteY29" fmla="*/ 2358509 h 2633026"/>
                <a:gd name="connsiteX30" fmla="*/ 1533706 w 2632972"/>
                <a:gd name="connsiteY30" fmla="*/ 2395200 h 2633026"/>
                <a:gd name="connsiteX31" fmla="*/ 1491286 w 2632972"/>
                <a:gd name="connsiteY31" fmla="*/ 2621446 h 2633026"/>
                <a:gd name="connsiteX32" fmla="*/ 1324409 w 2632972"/>
                <a:gd name="connsiteY32" fmla="*/ 2633026 h 2633026"/>
                <a:gd name="connsiteX33" fmla="*/ 1250906 w 2632972"/>
                <a:gd name="connsiteY33" fmla="*/ 2414826 h 2633026"/>
                <a:gd name="connsiteX34" fmla="*/ 1097559 w 2632972"/>
                <a:gd name="connsiteY34" fmla="*/ 2394591 h 2633026"/>
                <a:gd name="connsiteX35" fmla="*/ 970421 w 2632972"/>
                <a:gd name="connsiteY35" fmla="*/ 2586704 h 2633026"/>
                <a:gd name="connsiteX36" fmla="*/ 812077 w 2632972"/>
                <a:gd name="connsiteY36" fmla="*/ 2532581 h 2633026"/>
                <a:gd name="connsiteX37" fmla="*/ 829265 w 2632972"/>
                <a:gd name="connsiteY37" fmla="*/ 2302801 h 2633026"/>
                <a:gd name="connsiteX38" fmla="*/ 707490 w 2632972"/>
                <a:gd name="connsiteY38" fmla="*/ 2232831 h 2633026"/>
                <a:gd name="connsiteX39" fmla="*/ 517452 w 2632972"/>
                <a:gd name="connsiteY39" fmla="*/ 2362775 h 2633026"/>
                <a:gd name="connsiteX40" fmla="*/ 391167 w 2632972"/>
                <a:gd name="connsiteY40" fmla="*/ 2252944 h 2633026"/>
                <a:gd name="connsiteX41" fmla="*/ 493561 w 2632972"/>
                <a:gd name="connsiteY41" fmla="*/ 2046812 h 2633026"/>
                <a:gd name="connsiteX42" fmla="*/ 399212 w 2632972"/>
                <a:gd name="connsiteY42" fmla="*/ 1923938 h 2633026"/>
                <a:gd name="connsiteX43" fmla="*/ 171143 w 2632972"/>
                <a:gd name="connsiteY43" fmla="*/ 1971235 h 2633026"/>
                <a:gd name="connsiteX44" fmla="*/ 97518 w 2632972"/>
                <a:gd name="connsiteY44" fmla="*/ 1820933 h 2633026"/>
                <a:gd name="connsiteX45" fmla="*/ 274512 w 2632972"/>
                <a:gd name="connsiteY45" fmla="*/ 1669656 h 2633026"/>
                <a:gd name="connsiteX46" fmla="*/ 237821 w 2632972"/>
                <a:gd name="connsiteY46" fmla="*/ 1533738 h 2633026"/>
                <a:gd name="connsiteX47" fmla="*/ 11580 w 2632972"/>
                <a:gd name="connsiteY47" fmla="*/ 1491317 h 2633026"/>
                <a:gd name="connsiteX48" fmla="*/ 0 w 2632972"/>
                <a:gd name="connsiteY48" fmla="*/ 1324437 h 2633026"/>
                <a:gd name="connsiteX49" fmla="*/ 218196 w 2632972"/>
                <a:gd name="connsiteY49" fmla="*/ 1250931 h 2633026"/>
                <a:gd name="connsiteX50" fmla="*/ 238430 w 2632972"/>
                <a:gd name="connsiteY50" fmla="*/ 1097582 h 2633026"/>
                <a:gd name="connsiteX51" fmla="*/ 46199 w 2632972"/>
                <a:gd name="connsiteY51" fmla="*/ 970441 h 2633026"/>
                <a:gd name="connsiteX52" fmla="*/ 100443 w 2632972"/>
                <a:gd name="connsiteY52" fmla="*/ 812094 h 2633026"/>
                <a:gd name="connsiteX53" fmla="*/ 330219 w 2632972"/>
                <a:gd name="connsiteY53" fmla="*/ 829281 h 2633026"/>
                <a:gd name="connsiteX54" fmla="*/ 400309 w 2632972"/>
                <a:gd name="connsiteY54" fmla="*/ 707504 h 2633026"/>
                <a:gd name="connsiteX55" fmla="*/ 270124 w 2632972"/>
                <a:gd name="connsiteY55" fmla="*/ 517463 h 2633026"/>
                <a:gd name="connsiteX56" fmla="*/ 380075 w 2632972"/>
                <a:gd name="connsiteY56" fmla="*/ 391175 h 2633026"/>
                <a:gd name="connsiteX57" fmla="*/ 586202 w 2632972"/>
                <a:gd name="connsiteY57" fmla="*/ 493571 h 2633026"/>
                <a:gd name="connsiteX58" fmla="*/ 709074 w 2632972"/>
                <a:gd name="connsiteY58" fmla="*/ 399220 h 2633026"/>
                <a:gd name="connsiteX59" fmla="*/ 661778 w 2632972"/>
                <a:gd name="connsiteY59" fmla="*/ 171147 h 2633026"/>
                <a:gd name="connsiteX60" fmla="*/ 812077 w 2632972"/>
                <a:gd name="connsiteY60" fmla="*/ 97520 h 2633026"/>
                <a:gd name="connsiteX61" fmla="*/ 963351 w 2632972"/>
                <a:gd name="connsiteY61" fmla="*/ 274517 h 2633026"/>
                <a:gd name="connsiteX62" fmla="*/ 1099266 w 2632972"/>
                <a:gd name="connsiteY62" fmla="*/ 237826 h 2633026"/>
                <a:gd name="connsiteX63" fmla="*/ 1141686 w 2632972"/>
                <a:gd name="connsiteY63" fmla="*/ 11702 h 263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632972" h="2633026">
                  <a:moveTo>
                    <a:pt x="1308563" y="0"/>
                  </a:moveTo>
                  <a:lnTo>
                    <a:pt x="1382067" y="218200"/>
                  </a:lnTo>
                  <a:cubicBezTo>
                    <a:pt x="1433629" y="221369"/>
                    <a:pt x="1484948" y="228196"/>
                    <a:pt x="1535413" y="238435"/>
                  </a:cubicBezTo>
                  <a:lnTo>
                    <a:pt x="1662551" y="46322"/>
                  </a:lnTo>
                  <a:lnTo>
                    <a:pt x="1820895" y="100445"/>
                  </a:lnTo>
                  <a:lnTo>
                    <a:pt x="1803708" y="330225"/>
                  </a:lnTo>
                  <a:cubicBezTo>
                    <a:pt x="1845640" y="350948"/>
                    <a:pt x="1886354" y="374231"/>
                    <a:pt x="1925483" y="400318"/>
                  </a:cubicBezTo>
                  <a:lnTo>
                    <a:pt x="2115520" y="270251"/>
                  </a:lnTo>
                  <a:lnTo>
                    <a:pt x="2241805" y="380082"/>
                  </a:lnTo>
                  <a:lnTo>
                    <a:pt x="2139412" y="586214"/>
                  </a:lnTo>
                  <a:cubicBezTo>
                    <a:pt x="2173421" y="624490"/>
                    <a:pt x="2204992" y="665449"/>
                    <a:pt x="2233760" y="709089"/>
                  </a:cubicBezTo>
                  <a:lnTo>
                    <a:pt x="2461829" y="661914"/>
                  </a:lnTo>
                  <a:lnTo>
                    <a:pt x="2535454" y="812094"/>
                  </a:lnTo>
                  <a:lnTo>
                    <a:pt x="2358460" y="963493"/>
                  </a:lnTo>
                  <a:cubicBezTo>
                    <a:pt x="2373698" y="1008352"/>
                    <a:pt x="2385887" y="1053698"/>
                    <a:pt x="2395151" y="1099289"/>
                  </a:cubicBezTo>
                  <a:lnTo>
                    <a:pt x="2621392" y="1141710"/>
                  </a:lnTo>
                  <a:lnTo>
                    <a:pt x="2632972" y="1308712"/>
                  </a:lnTo>
                  <a:lnTo>
                    <a:pt x="2414777" y="1381973"/>
                  </a:lnTo>
                  <a:cubicBezTo>
                    <a:pt x="2411607" y="1433780"/>
                    <a:pt x="2404781" y="1484978"/>
                    <a:pt x="2394542" y="1535444"/>
                  </a:cubicBezTo>
                  <a:lnTo>
                    <a:pt x="2586651" y="1662585"/>
                  </a:lnTo>
                  <a:lnTo>
                    <a:pt x="2532529" y="1820933"/>
                  </a:lnTo>
                  <a:lnTo>
                    <a:pt x="2302754" y="1803745"/>
                  </a:lnTo>
                  <a:cubicBezTo>
                    <a:pt x="2282153" y="1845678"/>
                    <a:pt x="2258749" y="1886393"/>
                    <a:pt x="2232663" y="1925522"/>
                  </a:cubicBezTo>
                  <a:lnTo>
                    <a:pt x="2362727" y="2115563"/>
                  </a:lnTo>
                  <a:lnTo>
                    <a:pt x="2253020" y="2241851"/>
                  </a:lnTo>
                  <a:lnTo>
                    <a:pt x="2046770" y="2139456"/>
                  </a:lnTo>
                  <a:cubicBezTo>
                    <a:pt x="2008494" y="2173466"/>
                    <a:pt x="1967537" y="2205038"/>
                    <a:pt x="1923898" y="2233806"/>
                  </a:cubicBezTo>
                  <a:lnTo>
                    <a:pt x="1971194" y="2461879"/>
                  </a:lnTo>
                  <a:lnTo>
                    <a:pt x="1820895" y="2535507"/>
                  </a:lnTo>
                  <a:lnTo>
                    <a:pt x="1669621" y="2358509"/>
                  </a:lnTo>
                  <a:cubicBezTo>
                    <a:pt x="1624641" y="2373746"/>
                    <a:pt x="1579296" y="2385936"/>
                    <a:pt x="1533706" y="2395200"/>
                  </a:cubicBezTo>
                  <a:lnTo>
                    <a:pt x="1491286" y="2621446"/>
                  </a:lnTo>
                  <a:lnTo>
                    <a:pt x="1324409" y="2633026"/>
                  </a:lnTo>
                  <a:lnTo>
                    <a:pt x="1250906" y="2414826"/>
                  </a:lnTo>
                  <a:cubicBezTo>
                    <a:pt x="1199343" y="2411657"/>
                    <a:pt x="1148025" y="2404831"/>
                    <a:pt x="1097559" y="2394591"/>
                  </a:cubicBezTo>
                  <a:lnTo>
                    <a:pt x="970421" y="2586704"/>
                  </a:lnTo>
                  <a:lnTo>
                    <a:pt x="812077" y="2532581"/>
                  </a:lnTo>
                  <a:lnTo>
                    <a:pt x="829265" y="2302801"/>
                  </a:lnTo>
                  <a:cubicBezTo>
                    <a:pt x="787332" y="2282078"/>
                    <a:pt x="746618" y="2258795"/>
                    <a:pt x="707490" y="2232831"/>
                  </a:cubicBezTo>
                  <a:lnTo>
                    <a:pt x="517452" y="2362775"/>
                  </a:lnTo>
                  <a:lnTo>
                    <a:pt x="391167" y="2252944"/>
                  </a:lnTo>
                  <a:lnTo>
                    <a:pt x="493561" y="2046812"/>
                  </a:lnTo>
                  <a:cubicBezTo>
                    <a:pt x="459551" y="2008536"/>
                    <a:pt x="427980" y="1967578"/>
                    <a:pt x="399212" y="1923938"/>
                  </a:cubicBezTo>
                  <a:lnTo>
                    <a:pt x="171143" y="1971235"/>
                  </a:lnTo>
                  <a:lnTo>
                    <a:pt x="97518" y="1820933"/>
                  </a:lnTo>
                  <a:lnTo>
                    <a:pt x="274512" y="1669656"/>
                  </a:lnTo>
                  <a:cubicBezTo>
                    <a:pt x="259275" y="1624675"/>
                    <a:pt x="247085" y="1579328"/>
                    <a:pt x="237821" y="1533738"/>
                  </a:cubicBezTo>
                  <a:lnTo>
                    <a:pt x="11580" y="1491317"/>
                  </a:lnTo>
                  <a:lnTo>
                    <a:pt x="0" y="1324437"/>
                  </a:lnTo>
                  <a:lnTo>
                    <a:pt x="218196" y="1250931"/>
                  </a:lnTo>
                  <a:cubicBezTo>
                    <a:pt x="221365" y="1199368"/>
                    <a:pt x="228191" y="1148048"/>
                    <a:pt x="238430" y="1097582"/>
                  </a:cubicBezTo>
                  <a:lnTo>
                    <a:pt x="46199" y="970441"/>
                  </a:lnTo>
                  <a:lnTo>
                    <a:pt x="100443" y="812094"/>
                  </a:lnTo>
                  <a:lnTo>
                    <a:pt x="330219" y="829281"/>
                  </a:lnTo>
                  <a:cubicBezTo>
                    <a:pt x="350941" y="787348"/>
                    <a:pt x="374224" y="746756"/>
                    <a:pt x="400309" y="707504"/>
                  </a:cubicBezTo>
                  <a:lnTo>
                    <a:pt x="270124" y="517463"/>
                  </a:lnTo>
                  <a:lnTo>
                    <a:pt x="380075" y="391175"/>
                  </a:lnTo>
                  <a:lnTo>
                    <a:pt x="586202" y="493571"/>
                  </a:lnTo>
                  <a:cubicBezTo>
                    <a:pt x="624478" y="459683"/>
                    <a:pt x="665435" y="428111"/>
                    <a:pt x="709074" y="399220"/>
                  </a:cubicBezTo>
                  <a:lnTo>
                    <a:pt x="661778" y="171147"/>
                  </a:lnTo>
                  <a:lnTo>
                    <a:pt x="812077" y="97520"/>
                  </a:lnTo>
                  <a:lnTo>
                    <a:pt x="963351" y="274517"/>
                  </a:lnTo>
                  <a:cubicBezTo>
                    <a:pt x="1008331" y="259280"/>
                    <a:pt x="1053677" y="247090"/>
                    <a:pt x="1099266" y="237826"/>
                  </a:cubicBezTo>
                  <a:lnTo>
                    <a:pt x="1141686" y="11702"/>
                  </a:lnTo>
                  <a:close/>
                </a:path>
              </a:pathLst>
            </a:custGeom>
            <a:solidFill>
              <a:sysClr val="windowText" lastClr="000000">
                <a:alpha val="10000"/>
              </a:sysClr>
            </a:solidFill>
            <a:ln w="7049">
              <a:noFill/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63" name="Group 27"/>
            <p:cNvGrpSpPr/>
            <p:nvPr/>
          </p:nvGrpSpPr>
          <p:grpSpPr>
            <a:xfrm>
              <a:off x="6477593" y="1011260"/>
              <a:ext cx="2632972" cy="2633026"/>
              <a:chOff x="1372908" y="3733263"/>
              <a:chExt cx="2570646" cy="2570698"/>
            </a:xfrm>
          </p:grpSpPr>
          <p:sp>
            <p:nvSpPr>
              <p:cNvPr id="64" name="Shape 16"/>
              <p:cNvSpPr/>
              <p:nvPr/>
            </p:nvSpPr>
            <p:spPr>
              <a:xfrm>
                <a:off x="1372908" y="3733263"/>
                <a:ext cx="2570646" cy="2570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7742"/>
                    </a:moveTo>
                    <a:cubicBezTo>
                      <a:pt x="6966" y="17742"/>
                      <a:pt x="3858" y="14634"/>
                      <a:pt x="3858" y="10800"/>
                    </a:cubicBezTo>
                    <a:cubicBezTo>
                      <a:pt x="3858" y="6966"/>
                      <a:pt x="6966" y="3858"/>
                      <a:pt x="10800" y="3858"/>
                    </a:cubicBezTo>
                    <a:cubicBezTo>
                      <a:pt x="14634" y="3858"/>
                      <a:pt x="17742" y="6966"/>
                      <a:pt x="17742" y="10800"/>
                    </a:cubicBezTo>
                    <a:cubicBezTo>
                      <a:pt x="17742" y="14634"/>
                      <a:pt x="14634" y="17742"/>
                      <a:pt x="10800" y="17742"/>
                    </a:cubicBezTo>
                    <a:moveTo>
                      <a:pt x="19810" y="11337"/>
                    </a:moveTo>
                    <a:lnTo>
                      <a:pt x="21600" y="10736"/>
                    </a:lnTo>
                    <a:lnTo>
                      <a:pt x="21505" y="9366"/>
                    </a:lnTo>
                    <a:lnTo>
                      <a:pt x="19649" y="9018"/>
                    </a:lnTo>
                    <a:cubicBezTo>
                      <a:pt x="19573" y="8644"/>
                      <a:pt x="19473" y="8272"/>
                      <a:pt x="19348" y="7904"/>
                    </a:cubicBezTo>
                    <a:lnTo>
                      <a:pt x="20800" y="6662"/>
                    </a:lnTo>
                    <a:lnTo>
                      <a:pt x="20196" y="5430"/>
                    </a:lnTo>
                    <a:lnTo>
                      <a:pt x="18325" y="5817"/>
                    </a:lnTo>
                    <a:cubicBezTo>
                      <a:pt x="18089" y="5459"/>
                      <a:pt x="17830" y="5123"/>
                      <a:pt x="17551" y="4809"/>
                    </a:cubicBezTo>
                    <a:lnTo>
                      <a:pt x="18391" y="3118"/>
                    </a:lnTo>
                    <a:lnTo>
                      <a:pt x="17355" y="2217"/>
                    </a:lnTo>
                    <a:lnTo>
                      <a:pt x="15796" y="3284"/>
                    </a:lnTo>
                    <a:cubicBezTo>
                      <a:pt x="15475" y="3070"/>
                      <a:pt x="15141" y="2879"/>
                      <a:pt x="14797" y="2709"/>
                    </a:cubicBezTo>
                    <a:lnTo>
                      <a:pt x="14938" y="824"/>
                    </a:lnTo>
                    <a:lnTo>
                      <a:pt x="13639" y="380"/>
                    </a:lnTo>
                    <a:lnTo>
                      <a:pt x="12596" y="1956"/>
                    </a:lnTo>
                    <a:cubicBezTo>
                      <a:pt x="12182" y="1872"/>
                      <a:pt x="11761" y="1816"/>
                      <a:pt x="11338" y="1790"/>
                    </a:cubicBezTo>
                    <a:lnTo>
                      <a:pt x="10735" y="0"/>
                    </a:lnTo>
                    <a:lnTo>
                      <a:pt x="9366" y="96"/>
                    </a:lnTo>
                    <a:lnTo>
                      <a:pt x="9018" y="1951"/>
                    </a:lnTo>
                    <a:cubicBezTo>
                      <a:pt x="8644" y="2027"/>
                      <a:pt x="8272" y="2127"/>
                      <a:pt x="7903" y="2252"/>
                    </a:cubicBezTo>
                    <a:lnTo>
                      <a:pt x="6662" y="800"/>
                    </a:lnTo>
                    <a:lnTo>
                      <a:pt x="5429" y="1404"/>
                    </a:lnTo>
                    <a:lnTo>
                      <a:pt x="5817" y="3275"/>
                    </a:lnTo>
                    <a:cubicBezTo>
                      <a:pt x="5459" y="3512"/>
                      <a:pt x="5123" y="3771"/>
                      <a:pt x="4809" y="4049"/>
                    </a:cubicBezTo>
                    <a:lnTo>
                      <a:pt x="3118" y="3209"/>
                    </a:lnTo>
                    <a:lnTo>
                      <a:pt x="2216" y="4245"/>
                    </a:lnTo>
                    <a:lnTo>
                      <a:pt x="3284" y="5804"/>
                    </a:lnTo>
                    <a:cubicBezTo>
                      <a:pt x="3070" y="6126"/>
                      <a:pt x="2879" y="6459"/>
                      <a:pt x="2709" y="6803"/>
                    </a:cubicBezTo>
                    <a:lnTo>
                      <a:pt x="824" y="6662"/>
                    </a:lnTo>
                    <a:lnTo>
                      <a:pt x="379" y="7961"/>
                    </a:lnTo>
                    <a:lnTo>
                      <a:pt x="1956" y="9004"/>
                    </a:lnTo>
                    <a:cubicBezTo>
                      <a:pt x="1872" y="9418"/>
                      <a:pt x="1816" y="9839"/>
                      <a:pt x="1790" y="10262"/>
                    </a:cubicBezTo>
                    <a:lnTo>
                      <a:pt x="0" y="10865"/>
                    </a:lnTo>
                    <a:lnTo>
                      <a:pt x="95" y="12234"/>
                    </a:lnTo>
                    <a:lnTo>
                      <a:pt x="1951" y="12582"/>
                    </a:lnTo>
                    <a:cubicBezTo>
                      <a:pt x="2027" y="12956"/>
                      <a:pt x="2127" y="13328"/>
                      <a:pt x="2252" y="13697"/>
                    </a:cubicBezTo>
                    <a:lnTo>
                      <a:pt x="800" y="14938"/>
                    </a:lnTo>
                    <a:lnTo>
                      <a:pt x="1404" y="16171"/>
                    </a:lnTo>
                    <a:lnTo>
                      <a:pt x="3275" y="15783"/>
                    </a:lnTo>
                    <a:cubicBezTo>
                      <a:pt x="3511" y="16141"/>
                      <a:pt x="3770" y="16477"/>
                      <a:pt x="4049" y="16791"/>
                    </a:cubicBezTo>
                    <a:lnTo>
                      <a:pt x="3209" y="18482"/>
                    </a:lnTo>
                    <a:lnTo>
                      <a:pt x="4245" y="19383"/>
                    </a:lnTo>
                    <a:lnTo>
                      <a:pt x="5804" y="18317"/>
                    </a:lnTo>
                    <a:cubicBezTo>
                      <a:pt x="6125" y="18530"/>
                      <a:pt x="6459" y="18721"/>
                      <a:pt x="6803" y="18891"/>
                    </a:cubicBezTo>
                    <a:lnTo>
                      <a:pt x="6662" y="20776"/>
                    </a:lnTo>
                    <a:lnTo>
                      <a:pt x="7961" y="21220"/>
                    </a:lnTo>
                    <a:lnTo>
                      <a:pt x="9004" y="19644"/>
                    </a:lnTo>
                    <a:cubicBezTo>
                      <a:pt x="9418" y="19728"/>
                      <a:pt x="9839" y="19784"/>
                      <a:pt x="10262" y="19810"/>
                    </a:cubicBezTo>
                    <a:lnTo>
                      <a:pt x="10865" y="21600"/>
                    </a:lnTo>
                    <a:lnTo>
                      <a:pt x="12234" y="21505"/>
                    </a:lnTo>
                    <a:lnTo>
                      <a:pt x="12582" y="19649"/>
                    </a:lnTo>
                    <a:cubicBezTo>
                      <a:pt x="12956" y="19573"/>
                      <a:pt x="13328" y="19473"/>
                      <a:pt x="13697" y="19348"/>
                    </a:cubicBezTo>
                    <a:lnTo>
                      <a:pt x="14938" y="20800"/>
                    </a:lnTo>
                    <a:lnTo>
                      <a:pt x="16171" y="20196"/>
                    </a:lnTo>
                    <a:lnTo>
                      <a:pt x="15783" y="18325"/>
                    </a:lnTo>
                    <a:cubicBezTo>
                      <a:pt x="16141" y="18089"/>
                      <a:pt x="16477" y="17830"/>
                      <a:pt x="16791" y="17551"/>
                    </a:cubicBezTo>
                    <a:lnTo>
                      <a:pt x="18483" y="18391"/>
                    </a:lnTo>
                    <a:lnTo>
                      <a:pt x="19383" y="17355"/>
                    </a:lnTo>
                    <a:lnTo>
                      <a:pt x="18316" y="15796"/>
                    </a:lnTo>
                    <a:cubicBezTo>
                      <a:pt x="18530" y="15475"/>
                      <a:pt x="18722" y="15141"/>
                      <a:pt x="18891" y="14797"/>
                    </a:cubicBezTo>
                    <a:lnTo>
                      <a:pt x="20776" y="14938"/>
                    </a:lnTo>
                    <a:lnTo>
                      <a:pt x="21220" y="13639"/>
                    </a:lnTo>
                    <a:lnTo>
                      <a:pt x="19644" y="12596"/>
                    </a:lnTo>
                    <a:cubicBezTo>
                      <a:pt x="19728" y="12182"/>
                      <a:pt x="19784" y="11762"/>
                      <a:pt x="19810" y="11337"/>
                    </a:cubicBezTo>
                  </a:path>
                </a:pathLst>
              </a:custGeom>
              <a:gradFill>
                <a:gsLst>
                  <a:gs pos="0">
                    <a:srgbClr val="E7E6E6">
                      <a:lumMod val="60000"/>
                      <a:lumOff val="40000"/>
                    </a:srgbClr>
                  </a:gs>
                  <a:gs pos="100000">
                    <a:srgbClr val="E7E6E6">
                      <a:lumMod val="75000"/>
                    </a:srgbClr>
                  </a:gs>
                </a:gsLst>
                <a:lin ang="4200000" scaled="0"/>
              </a:gradFill>
              <a:ln w="7049">
                <a:solidFill>
                  <a:srgbClr val="FEFEFE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5" name="Shape 17"/>
              <p:cNvSpPr/>
              <p:nvPr/>
            </p:nvSpPr>
            <p:spPr>
              <a:xfrm>
                <a:off x="1786869" y="4155503"/>
                <a:ext cx="1733983" cy="173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5585"/>
                    </a:moveTo>
                    <a:cubicBezTo>
                      <a:pt x="8162" y="15585"/>
                      <a:pt x="6014" y="13438"/>
                      <a:pt x="6014" y="10800"/>
                    </a:cubicBezTo>
                    <a:cubicBezTo>
                      <a:pt x="6014" y="8161"/>
                      <a:pt x="8162" y="6015"/>
                      <a:pt x="10800" y="6015"/>
                    </a:cubicBezTo>
                    <a:cubicBezTo>
                      <a:pt x="13438" y="6015"/>
                      <a:pt x="15585" y="8161"/>
                      <a:pt x="15585" y="10800"/>
                    </a:cubicBezTo>
                    <a:cubicBezTo>
                      <a:pt x="15585" y="13438"/>
                      <a:pt x="13438" y="15585"/>
                      <a:pt x="10800" y="15585"/>
                    </a:cubicBezTo>
                    <a:moveTo>
                      <a:pt x="10800" y="0"/>
                    </a:move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4"/>
                      <a:pt x="4845" y="21600"/>
                      <a:pt x="10800" y="21600"/>
                    </a:cubicBezTo>
                    <a:cubicBezTo>
                      <a:pt x="16754" y="21600"/>
                      <a:pt x="21600" y="16754"/>
                      <a:pt x="21600" y="10800"/>
                    </a:cubicBezTo>
                    <a:cubicBezTo>
                      <a:pt x="21600" y="4845"/>
                      <a:pt x="16754" y="0"/>
                      <a:pt x="10800" y="0"/>
                    </a:cubicBezTo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90000">
                    <a:sysClr val="window" lastClr="FFFFFF">
                      <a:lumMod val="75000"/>
                    </a:sysClr>
                  </a:gs>
                </a:gsLst>
                <a:lin ang="4200000" scaled="0"/>
              </a:gradFill>
              <a:ln w="7049">
                <a:solidFill>
                  <a:sysClr val="window" lastClr="FFFFFF">
                    <a:lumMod val="50000"/>
                  </a:sys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6" name="Shape 18"/>
              <p:cNvSpPr/>
              <p:nvPr/>
            </p:nvSpPr>
            <p:spPr>
              <a:xfrm>
                <a:off x="2242226" y="4610860"/>
                <a:ext cx="826948" cy="8269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5585"/>
                    </a:moveTo>
                    <a:cubicBezTo>
                      <a:pt x="8162" y="15585"/>
                      <a:pt x="6014" y="13438"/>
                      <a:pt x="6014" y="10800"/>
                    </a:cubicBezTo>
                    <a:cubicBezTo>
                      <a:pt x="6014" y="8161"/>
                      <a:pt x="8162" y="6015"/>
                      <a:pt x="10800" y="6015"/>
                    </a:cubicBezTo>
                    <a:cubicBezTo>
                      <a:pt x="13438" y="6015"/>
                      <a:pt x="15585" y="8161"/>
                      <a:pt x="15585" y="10800"/>
                    </a:cubicBezTo>
                    <a:cubicBezTo>
                      <a:pt x="15585" y="13438"/>
                      <a:pt x="13438" y="15585"/>
                      <a:pt x="10800" y="15585"/>
                    </a:cubicBezTo>
                    <a:moveTo>
                      <a:pt x="10800" y="0"/>
                    </a:move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4"/>
                      <a:pt x="4845" y="21600"/>
                      <a:pt x="10800" y="21600"/>
                    </a:cubicBezTo>
                    <a:cubicBezTo>
                      <a:pt x="16755" y="21600"/>
                      <a:pt x="21600" y="16754"/>
                      <a:pt x="21600" y="10800"/>
                    </a:cubicBezTo>
                    <a:cubicBezTo>
                      <a:pt x="21600" y="4845"/>
                      <a:pt x="16755" y="0"/>
                      <a:pt x="10800" y="0"/>
                    </a:cubicBezTo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90000">
                    <a:sysClr val="window" lastClr="FFFFFF">
                      <a:lumMod val="85000"/>
                    </a:sysClr>
                  </a:gs>
                </a:gsLst>
                <a:lin ang="4200000" scaled="0"/>
              </a:gradFill>
              <a:ln w="7049">
                <a:solidFill>
                  <a:srgbClr val="E7E6E6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7" name="Shape 19"/>
              <p:cNvSpPr/>
              <p:nvPr/>
            </p:nvSpPr>
            <p:spPr>
              <a:xfrm>
                <a:off x="2444551" y="4813186"/>
                <a:ext cx="419300" cy="419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6" y="21600"/>
                      <a:pt x="0" y="16765"/>
                      <a:pt x="0" y="10800"/>
                    </a:cubicBezTo>
                    <a:cubicBezTo>
                      <a:pt x="0" y="4835"/>
                      <a:pt x="4836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7DC14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微软雅黑" panose="020F0502020204030204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sp>
        <p:nvSpPr>
          <p:cNvPr id="68" name="TextBox 33"/>
          <p:cNvSpPr txBox="1"/>
          <p:nvPr/>
        </p:nvSpPr>
        <p:spPr>
          <a:xfrm>
            <a:off x="4583199" y="4464440"/>
            <a:ext cx="973496" cy="6463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</a:t>
            </a:r>
            <a:r>
              <a:rPr lang="en-US" altLang="zh-CN" sz="900" dirty="0">
                <a:solidFill>
                  <a:srgbClr val="FEFEF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</a:p>
        </p:txBody>
      </p:sp>
      <p:sp>
        <p:nvSpPr>
          <p:cNvPr id="69" name="Oval 34"/>
          <p:cNvSpPr/>
          <p:nvPr/>
        </p:nvSpPr>
        <p:spPr>
          <a:xfrm>
            <a:off x="1282472" y="4724989"/>
            <a:ext cx="335748" cy="335748"/>
          </a:xfrm>
          <a:prstGeom prst="ellipse">
            <a:avLst/>
          </a:prstGeom>
          <a:solidFill>
            <a:srgbClr val="44546A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0" name="Oval 35"/>
          <p:cNvSpPr/>
          <p:nvPr/>
        </p:nvSpPr>
        <p:spPr>
          <a:xfrm>
            <a:off x="1282472" y="5263082"/>
            <a:ext cx="335748" cy="335748"/>
          </a:xfrm>
          <a:prstGeom prst="ellipse">
            <a:avLst/>
          </a:prstGeom>
          <a:solidFill>
            <a:srgbClr val="CCD861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1" name="Oval 36"/>
          <p:cNvSpPr/>
          <p:nvPr/>
        </p:nvSpPr>
        <p:spPr>
          <a:xfrm>
            <a:off x="1282472" y="5803324"/>
            <a:ext cx="335748" cy="335748"/>
          </a:xfrm>
          <a:prstGeom prst="ellipse">
            <a:avLst/>
          </a:prstGeom>
          <a:solidFill>
            <a:srgbClr val="A1C65B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2" name="TextBox 37"/>
          <p:cNvSpPr txBox="1"/>
          <p:nvPr/>
        </p:nvSpPr>
        <p:spPr>
          <a:xfrm>
            <a:off x="1711817" y="4695033"/>
            <a:ext cx="1951435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</a:t>
            </a:r>
          </a:p>
        </p:txBody>
      </p:sp>
      <p:sp>
        <p:nvSpPr>
          <p:cNvPr id="73" name="TextBox 38"/>
          <p:cNvSpPr txBox="1"/>
          <p:nvPr/>
        </p:nvSpPr>
        <p:spPr>
          <a:xfrm>
            <a:off x="1312912" y="4763279"/>
            <a:ext cx="28209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1</a:t>
            </a:r>
          </a:p>
        </p:txBody>
      </p:sp>
      <p:sp>
        <p:nvSpPr>
          <p:cNvPr id="74" name="TextBox 39"/>
          <p:cNvSpPr txBox="1"/>
          <p:nvPr/>
        </p:nvSpPr>
        <p:spPr>
          <a:xfrm>
            <a:off x="1312912" y="5292678"/>
            <a:ext cx="28209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2</a:t>
            </a:r>
          </a:p>
        </p:txBody>
      </p:sp>
      <p:sp>
        <p:nvSpPr>
          <p:cNvPr id="75" name="TextBox 40"/>
          <p:cNvSpPr txBox="1"/>
          <p:nvPr/>
        </p:nvSpPr>
        <p:spPr>
          <a:xfrm>
            <a:off x="1312912" y="5832920"/>
            <a:ext cx="28209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3</a:t>
            </a:r>
          </a:p>
        </p:txBody>
      </p:sp>
      <p:sp>
        <p:nvSpPr>
          <p:cNvPr id="76" name="TextBox 41"/>
          <p:cNvSpPr txBox="1"/>
          <p:nvPr/>
        </p:nvSpPr>
        <p:spPr>
          <a:xfrm>
            <a:off x="1711817" y="5241787"/>
            <a:ext cx="1951435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</a:t>
            </a:r>
            <a:endParaRPr lang="en-US" sz="1200" dirty="0">
              <a:solidFill>
                <a:srgbClr val="E7E6E6"/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77" name="TextBox 42"/>
          <p:cNvSpPr txBox="1"/>
          <p:nvPr/>
        </p:nvSpPr>
        <p:spPr>
          <a:xfrm>
            <a:off x="1711817" y="5779116"/>
            <a:ext cx="1883789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</a:t>
            </a:r>
            <a:r>
              <a:rPr lang="en-US" sz="1200" dirty="0">
                <a:solidFill>
                  <a:srgbClr val="E7E6E6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</a:p>
        </p:txBody>
      </p:sp>
      <p:sp>
        <p:nvSpPr>
          <p:cNvPr id="78" name="TextBox 43"/>
          <p:cNvSpPr txBox="1"/>
          <p:nvPr/>
        </p:nvSpPr>
        <p:spPr>
          <a:xfrm>
            <a:off x="1152525" y="2627773"/>
            <a:ext cx="2723830" cy="138499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顶部“开始”面板中可以对字体、字号、颜色顶部“开始”面板中可以对字体、字号、颜色、行距等进行修改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顶部“开始”面板中可以对字体、字号、颜色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79" name="Group 227"/>
          <p:cNvGrpSpPr/>
          <p:nvPr/>
        </p:nvGrpSpPr>
        <p:grpSpPr>
          <a:xfrm>
            <a:off x="5858634" y="2701516"/>
            <a:ext cx="403225" cy="439738"/>
            <a:chOff x="9217025" y="1244600"/>
            <a:chExt cx="403225" cy="439738"/>
          </a:xfrm>
          <a:solidFill>
            <a:sysClr val="window" lastClr="FFFFFF"/>
          </a:solidFill>
        </p:grpSpPr>
        <p:sp>
          <p:nvSpPr>
            <p:cNvPr id="80" name="Rectangle 5"/>
            <p:cNvSpPr>
              <a:spLocks noChangeArrowheads="1"/>
            </p:cNvSpPr>
            <p:nvPr/>
          </p:nvSpPr>
          <p:spPr bwMode="auto">
            <a:xfrm>
              <a:off x="9278938" y="1422400"/>
              <a:ext cx="460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81" name="Rectangle 6"/>
            <p:cNvSpPr>
              <a:spLocks noChangeArrowheads="1"/>
            </p:cNvSpPr>
            <p:nvPr/>
          </p:nvSpPr>
          <p:spPr bwMode="auto">
            <a:xfrm>
              <a:off x="9278938" y="1498600"/>
              <a:ext cx="460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82" name="Rectangle 7"/>
            <p:cNvSpPr>
              <a:spLocks noChangeArrowheads="1"/>
            </p:cNvSpPr>
            <p:nvPr/>
          </p:nvSpPr>
          <p:spPr bwMode="auto">
            <a:xfrm>
              <a:off x="9278938" y="1576388"/>
              <a:ext cx="460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83" name="Rectangle 8"/>
            <p:cNvSpPr>
              <a:spLocks noChangeArrowheads="1"/>
            </p:cNvSpPr>
            <p:nvPr/>
          </p:nvSpPr>
          <p:spPr bwMode="auto">
            <a:xfrm>
              <a:off x="9356725" y="1452563"/>
              <a:ext cx="2016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84" name="Rectangle 9"/>
            <p:cNvSpPr>
              <a:spLocks noChangeArrowheads="1"/>
            </p:cNvSpPr>
            <p:nvPr/>
          </p:nvSpPr>
          <p:spPr bwMode="auto">
            <a:xfrm>
              <a:off x="9356725" y="1530350"/>
              <a:ext cx="201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85" name="Rectangle 10"/>
            <p:cNvSpPr>
              <a:spLocks noChangeArrowheads="1"/>
            </p:cNvSpPr>
            <p:nvPr/>
          </p:nvSpPr>
          <p:spPr bwMode="auto">
            <a:xfrm>
              <a:off x="9356725" y="1606550"/>
              <a:ext cx="2016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86" name="Freeform 11"/>
            <p:cNvSpPr>
              <a:spLocks noEditPoints="1"/>
            </p:cNvSpPr>
            <p:nvPr/>
          </p:nvSpPr>
          <p:spPr bwMode="auto">
            <a:xfrm>
              <a:off x="9217025" y="1290638"/>
              <a:ext cx="403225" cy="393700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>
              <a:off x="9310688" y="1244600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88" name="Freeform 13"/>
            <p:cNvSpPr>
              <a:spLocks/>
            </p:cNvSpPr>
            <p:nvPr/>
          </p:nvSpPr>
          <p:spPr bwMode="auto">
            <a:xfrm>
              <a:off x="9496425" y="1244600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89" name="Group 281"/>
          <p:cNvGrpSpPr/>
          <p:nvPr/>
        </p:nvGrpSpPr>
        <p:grpSpPr>
          <a:xfrm>
            <a:off x="4879283" y="4022748"/>
            <a:ext cx="381327" cy="394124"/>
            <a:chOff x="4054476" y="1160463"/>
            <a:chExt cx="236537" cy="244475"/>
          </a:xfrm>
          <a:solidFill>
            <a:sysClr val="window" lastClr="FFFFFF"/>
          </a:solidFill>
        </p:grpSpPr>
        <p:sp>
          <p:nvSpPr>
            <p:cNvPr id="90" name="Freeform 58"/>
            <p:cNvSpPr>
              <a:spLocks/>
            </p:cNvSpPr>
            <p:nvPr/>
          </p:nvSpPr>
          <p:spPr bwMode="auto">
            <a:xfrm>
              <a:off x="4144963" y="1160463"/>
              <a:ext cx="146050" cy="146050"/>
            </a:xfrm>
            <a:custGeom>
              <a:avLst/>
              <a:gdLst>
                <a:gd name="T0" fmla="*/ 37 w 39"/>
                <a:gd name="T1" fmla="*/ 2 h 39"/>
                <a:gd name="T2" fmla="*/ 31 w 39"/>
                <a:gd name="T3" fmla="*/ 3 h 39"/>
                <a:gd name="T4" fmla="*/ 12 w 39"/>
                <a:gd name="T5" fmla="*/ 22 h 39"/>
                <a:gd name="T6" fmla="*/ 0 w 39"/>
                <a:gd name="T7" fmla="*/ 29 h 39"/>
                <a:gd name="T8" fmla="*/ 10 w 39"/>
                <a:gd name="T9" fmla="*/ 39 h 39"/>
                <a:gd name="T10" fmla="*/ 17 w 39"/>
                <a:gd name="T11" fmla="*/ 27 h 39"/>
                <a:gd name="T12" fmla="*/ 36 w 39"/>
                <a:gd name="T13" fmla="*/ 8 h 39"/>
                <a:gd name="T14" fmla="*/ 37 w 3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37" y="2"/>
                  </a:moveTo>
                  <a:cubicBezTo>
                    <a:pt x="34" y="0"/>
                    <a:pt x="31" y="3"/>
                    <a:pt x="31" y="3"/>
                  </a:cubicBezTo>
                  <a:cubicBezTo>
                    <a:pt x="31" y="3"/>
                    <a:pt x="15" y="19"/>
                    <a:pt x="12" y="22"/>
                  </a:cubicBezTo>
                  <a:cubicBezTo>
                    <a:pt x="9" y="25"/>
                    <a:pt x="0" y="29"/>
                    <a:pt x="0" y="2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4" y="30"/>
                    <a:pt x="17" y="27"/>
                  </a:cubicBezTo>
                  <a:cubicBezTo>
                    <a:pt x="20" y="24"/>
                    <a:pt x="36" y="8"/>
                    <a:pt x="36" y="8"/>
                  </a:cubicBezTo>
                  <a:cubicBezTo>
                    <a:pt x="36" y="8"/>
                    <a:pt x="39" y="5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91" name="Freeform 59"/>
            <p:cNvSpPr>
              <a:spLocks noEditPoints="1"/>
            </p:cNvSpPr>
            <p:nvPr/>
          </p:nvSpPr>
          <p:spPr bwMode="auto">
            <a:xfrm>
              <a:off x="4054476" y="1281113"/>
              <a:ext cx="115888" cy="123825"/>
            </a:xfrm>
            <a:custGeom>
              <a:avLst/>
              <a:gdLst>
                <a:gd name="T0" fmla="*/ 12 w 31"/>
                <a:gd name="T1" fmla="*/ 7 h 33"/>
                <a:gd name="T2" fmla="*/ 0 w 31"/>
                <a:gd name="T3" fmla="*/ 27 h 33"/>
                <a:gd name="T4" fmla="*/ 31 w 31"/>
                <a:gd name="T5" fmla="*/ 10 h 33"/>
                <a:gd name="T6" fmla="*/ 21 w 31"/>
                <a:gd name="T7" fmla="*/ 0 h 33"/>
                <a:gd name="T8" fmla="*/ 12 w 31"/>
                <a:gd name="T9" fmla="*/ 7 h 33"/>
                <a:gd name="T10" fmla="*/ 9 w 31"/>
                <a:gd name="T11" fmla="*/ 24 h 33"/>
                <a:gd name="T12" fmla="*/ 20 w 31"/>
                <a:gd name="T13" fmla="*/ 4 h 33"/>
                <a:gd name="T14" fmla="*/ 9 w 31"/>
                <a:gd name="T15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3">
                  <a:moveTo>
                    <a:pt x="12" y="7"/>
                  </a:moveTo>
                  <a:cubicBezTo>
                    <a:pt x="7" y="19"/>
                    <a:pt x="8" y="25"/>
                    <a:pt x="0" y="27"/>
                  </a:cubicBezTo>
                  <a:cubicBezTo>
                    <a:pt x="31" y="33"/>
                    <a:pt x="31" y="10"/>
                    <a:pt x="31" y="1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4" y="2"/>
                    <a:pt x="12" y="7"/>
                  </a:cubicBezTo>
                  <a:close/>
                  <a:moveTo>
                    <a:pt x="9" y="24"/>
                  </a:moveTo>
                  <a:cubicBezTo>
                    <a:pt x="11" y="21"/>
                    <a:pt x="15" y="8"/>
                    <a:pt x="20" y="4"/>
                  </a:cubicBezTo>
                  <a:cubicBezTo>
                    <a:pt x="23" y="7"/>
                    <a:pt x="20" y="17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  <p:grpSp>
        <p:nvGrpSpPr>
          <p:cNvPr id="92" name="Group 316"/>
          <p:cNvGrpSpPr/>
          <p:nvPr/>
        </p:nvGrpSpPr>
        <p:grpSpPr>
          <a:xfrm>
            <a:off x="6610096" y="4742816"/>
            <a:ext cx="410884" cy="367955"/>
            <a:chOff x="2165351" y="3622675"/>
            <a:chExt cx="319088" cy="285750"/>
          </a:xfrm>
          <a:solidFill>
            <a:sysClr val="window" lastClr="FFFFFF"/>
          </a:solidFill>
        </p:grpSpPr>
        <p:sp>
          <p:nvSpPr>
            <p:cNvPr id="93" name="Freeform 145"/>
            <p:cNvSpPr>
              <a:spLocks/>
            </p:cNvSpPr>
            <p:nvPr/>
          </p:nvSpPr>
          <p:spPr bwMode="auto">
            <a:xfrm>
              <a:off x="2165351" y="3622675"/>
              <a:ext cx="319088" cy="285750"/>
            </a:xfrm>
            <a:custGeom>
              <a:avLst/>
              <a:gdLst>
                <a:gd name="T0" fmla="*/ 96 w 120"/>
                <a:gd name="T1" fmla="*/ 106 h 107"/>
                <a:gd name="T2" fmla="*/ 93 w 120"/>
                <a:gd name="T3" fmla="*/ 105 h 107"/>
                <a:gd name="T4" fmla="*/ 93 w 120"/>
                <a:gd name="T5" fmla="*/ 99 h 107"/>
                <a:gd name="T6" fmla="*/ 112 w 120"/>
                <a:gd name="T7" fmla="*/ 60 h 107"/>
                <a:gd name="T8" fmla="*/ 60 w 120"/>
                <a:gd name="T9" fmla="*/ 8 h 107"/>
                <a:gd name="T10" fmla="*/ 8 w 120"/>
                <a:gd name="T11" fmla="*/ 60 h 107"/>
                <a:gd name="T12" fmla="*/ 27 w 120"/>
                <a:gd name="T13" fmla="*/ 99 h 107"/>
                <a:gd name="T14" fmla="*/ 27 w 120"/>
                <a:gd name="T15" fmla="*/ 105 h 107"/>
                <a:gd name="T16" fmla="*/ 22 w 120"/>
                <a:gd name="T17" fmla="*/ 106 h 107"/>
                <a:gd name="T18" fmla="*/ 0 w 120"/>
                <a:gd name="T19" fmla="*/ 60 h 107"/>
                <a:gd name="T20" fmla="*/ 60 w 120"/>
                <a:gd name="T21" fmla="*/ 0 h 107"/>
                <a:gd name="T22" fmla="*/ 120 w 120"/>
                <a:gd name="T23" fmla="*/ 60 h 107"/>
                <a:gd name="T24" fmla="*/ 98 w 120"/>
                <a:gd name="T25" fmla="*/ 106 h 107"/>
                <a:gd name="T26" fmla="*/ 96 w 120"/>
                <a:gd name="T27" fmla="*/ 10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" h="107">
                  <a:moveTo>
                    <a:pt x="96" y="106"/>
                  </a:moveTo>
                  <a:cubicBezTo>
                    <a:pt x="95" y="106"/>
                    <a:pt x="94" y="106"/>
                    <a:pt x="93" y="105"/>
                  </a:cubicBezTo>
                  <a:cubicBezTo>
                    <a:pt x="91" y="103"/>
                    <a:pt x="92" y="101"/>
                    <a:pt x="93" y="99"/>
                  </a:cubicBezTo>
                  <a:cubicBezTo>
                    <a:pt x="105" y="89"/>
                    <a:pt x="112" y="75"/>
                    <a:pt x="112" y="60"/>
                  </a:cubicBezTo>
                  <a:cubicBezTo>
                    <a:pt x="112" y="31"/>
                    <a:pt x="89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75"/>
                    <a:pt x="15" y="89"/>
                    <a:pt x="27" y="99"/>
                  </a:cubicBezTo>
                  <a:cubicBezTo>
                    <a:pt x="28" y="101"/>
                    <a:pt x="29" y="103"/>
                    <a:pt x="27" y="105"/>
                  </a:cubicBezTo>
                  <a:cubicBezTo>
                    <a:pt x="26" y="107"/>
                    <a:pt x="23" y="107"/>
                    <a:pt x="22" y="106"/>
                  </a:cubicBezTo>
                  <a:cubicBezTo>
                    <a:pt x="8" y="94"/>
                    <a:pt x="0" y="77"/>
                    <a:pt x="0" y="60"/>
                  </a:cubicBezTo>
                  <a:cubicBezTo>
                    <a:pt x="0" y="26"/>
                    <a:pt x="27" y="0"/>
                    <a:pt x="60" y="0"/>
                  </a:cubicBezTo>
                  <a:cubicBezTo>
                    <a:pt x="93" y="0"/>
                    <a:pt x="120" y="26"/>
                    <a:pt x="120" y="60"/>
                  </a:cubicBezTo>
                  <a:cubicBezTo>
                    <a:pt x="120" y="77"/>
                    <a:pt x="112" y="94"/>
                    <a:pt x="98" y="106"/>
                  </a:cubicBezTo>
                  <a:cubicBezTo>
                    <a:pt x="98" y="106"/>
                    <a:pt x="97" y="106"/>
                    <a:pt x="96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94" name="Oval 146"/>
            <p:cNvSpPr>
              <a:spLocks noChangeArrowheads="1"/>
            </p:cNvSpPr>
            <p:nvPr/>
          </p:nvSpPr>
          <p:spPr bwMode="auto">
            <a:xfrm>
              <a:off x="2303464" y="3786188"/>
              <a:ext cx="42863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  <p:sp>
          <p:nvSpPr>
            <p:cNvPr id="95" name="Freeform 147"/>
            <p:cNvSpPr>
              <a:spLocks/>
            </p:cNvSpPr>
            <p:nvPr/>
          </p:nvSpPr>
          <p:spPr bwMode="auto">
            <a:xfrm>
              <a:off x="2228851" y="3711575"/>
              <a:ext cx="66675" cy="66675"/>
            </a:xfrm>
            <a:custGeom>
              <a:avLst/>
              <a:gdLst>
                <a:gd name="T0" fmla="*/ 1 w 25"/>
                <a:gd name="T1" fmla="*/ 1 h 25"/>
                <a:gd name="T2" fmla="*/ 7 w 25"/>
                <a:gd name="T3" fmla="*/ 1 h 25"/>
                <a:gd name="T4" fmla="*/ 24 w 25"/>
                <a:gd name="T5" fmla="*/ 18 h 25"/>
                <a:gd name="T6" fmla="*/ 24 w 25"/>
                <a:gd name="T7" fmla="*/ 24 h 25"/>
                <a:gd name="T8" fmla="*/ 18 w 25"/>
                <a:gd name="T9" fmla="*/ 24 h 25"/>
                <a:gd name="T10" fmla="*/ 1 w 25"/>
                <a:gd name="T11" fmla="*/ 7 h 25"/>
                <a:gd name="T12" fmla="*/ 1 w 25"/>
                <a:gd name="T1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1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20"/>
                    <a:pt x="25" y="22"/>
                    <a:pt x="24" y="24"/>
                  </a:cubicBezTo>
                  <a:cubicBezTo>
                    <a:pt x="22" y="25"/>
                    <a:pt x="20" y="25"/>
                    <a:pt x="18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F0502020204030204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graphicEl>
                                              <a:dgm id="{A02BD7AB-A324-8F4E-8183-57BB6BFE8F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>
                                            <p:graphicEl>
                                              <a:dgm id="{A02BD7AB-A324-8F4E-8183-57BB6BFE8F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graphicEl>
                                              <a:dgm id="{90CFB7B2-C6F9-F04E-A28E-F793A6B0AA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>
                                            <p:graphicEl>
                                              <a:dgm id="{90CFB7B2-C6F9-F04E-A28E-F793A6B0AA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graphicEl>
                                              <a:dgm id="{D5730516-D6E2-584E-BE91-37942A5686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>
                                            <p:graphicEl>
                                              <a:dgm id="{D5730516-D6E2-584E-BE91-37942A5686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graphicEl>
                                              <a:dgm id="{8E8EE2C5-FAE5-AE43-8463-FCDCD845C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>
                                            <p:graphicEl>
                                              <a:dgm id="{8E8EE2C5-FAE5-AE43-8463-FCDCD845CF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graphicEl>
                                              <a:dgm id="{E56A3390-7792-C14E-ADFA-A46839B03B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9">
                                            <p:graphicEl>
                                              <a:dgm id="{E56A3390-7792-C14E-ADFA-A46839B03B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graphicEl>
                                              <a:dgm id="{2FBD8494-9ADB-5E40-A309-6E39613BC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>
                                            <p:graphicEl>
                                              <a:dgm id="{2FBD8494-9ADB-5E40-A309-6E39613BCD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9" grpId="0">
        <p:bldSub>
          <a:bldDgm bld="one"/>
        </p:bldSub>
      </p:bldGraphic>
      <p:bldP spid="55" grpId="0"/>
      <p:bldP spid="56" grpId="0"/>
      <p:bldP spid="57" grpId="0"/>
      <p:bldP spid="58" grpId="0"/>
      <p:bldP spid="59" grpId="0"/>
      <p:bldP spid="68" grpId="0"/>
      <p:bldP spid="69" grpId="0" animBg="1"/>
      <p:bldP spid="70" grpId="0" animBg="1"/>
      <p:bldP spid="71" grpId="0" animBg="1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lowchart: Off-page Connector 24"/>
          <p:cNvSpPr/>
          <p:nvPr/>
        </p:nvSpPr>
        <p:spPr>
          <a:xfrm>
            <a:off x="648469" y="2659161"/>
            <a:ext cx="965063" cy="937433"/>
          </a:xfrm>
          <a:prstGeom prst="flowChartOffpageConnector">
            <a:avLst/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733" b="1" i="0" u="none" strike="noStrike" kern="0" cap="none" spc="0" normalizeH="0" baseline="0" noProof="0" dirty="0" smtClean="0">
              <a:ln>
                <a:noFill/>
              </a:ln>
              <a:solidFill>
                <a:srgbClr val="7DC144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34" name="Flowchart: Off-page Connector 30"/>
          <p:cNvSpPr/>
          <p:nvPr/>
        </p:nvSpPr>
        <p:spPr>
          <a:xfrm>
            <a:off x="648469" y="4001414"/>
            <a:ext cx="965063" cy="937436"/>
          </a:xfrm>
          <a:prstGeom prst="flowChartOffpageConnector">
            <a:avLst/>
          </a:prstGeom>
          <a:solidFill>
            <a:srgbClr val="34AB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733" b="0" i="0" u="none" strike="noStrike" kern="0" cap="none" spc="0" normalizeH="0" baseline="0" noProof="0" dirty="0" smtClean="0">
              <a:ln>
                <a:noFill/>
              </a:ln>
              <a:solidFill>
                <a:srgbClr val="A1C65B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35" name="Flowchart: Off-page Connector 35"/>
          <p:cNvSpPr/>
          <p:nvPr/>
        </p:nvSpPr>
        <p:spPr>
          <a:xfrm>
            <a:off x="648469" y="5345576"/>
            <a:ext cx="965063" cy="937436"/>
          </a:xfrm>
          <a:prstGeom prst="flowChartOffpageConnector">
            <a:avLst/>
          </a:prstGeom>
          <a:solidFill>
            <a:srgbClr val="A1C6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267" b="0" i="0" u="none" strike="noStrike" kern="0" cap="none" spc="0" normalizeH="0" baseline="0" noProof="0" dirty="0" smtClean="0">
              <a:ln>
                <a:noFill/>
              </a:ln>
              <a:solidFill>
                <a:srgbClr val="7DC144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36" name="Group 32"/>
          <p:cNvGrpSpPr/>
          <p:nvPr/>
        </p:nvGrpSpPr>
        <p:grpSpPr>
          <a:xfrm>
            <a:off x="1843958" y="2670861"/>
            <a:ext cx="3533231" cy="825702"/>
            <a:chOff x="5638262" y="1447367"/>
            <a:chExt cx="2649923" cy="619278"/>
          </a:xfrm>
        </p:grpSpPr>
        <p:sp>
          <p:nvSpPr>
            <p:cNvPr id="37" name="TextBox 56"/>
            <p:cNvSpPr txBox="1"/>
            <p:nvPr/>
          </p:nvSpPr>
          <p:spPr>
            <a:xfrm>
              <a:off x="5638263" y="1447367"/>
              <a:ext cx="1768129" cy="2154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Market Assessment</a:t>
              </a:r>
            </a:p>
          </p:txBody>
        </p:sp>
        <p:sp>
          <p:nvSpPr>
            <p:cNvPr id="38" name="TextBox 57"/>
            <p:cNvSpPr txBox="1"/>
            <p:nvPr/>
          </p:nvSpPr>
          <p:spPr>
            <a:xfrm>
              <a:off x="5638262" y="1651145"/>
              <a:ext cx="2649923" cy="41550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</p:txBody>
        </p:sp>
      </p:grpSp>
      <p:sp>
        <p:nvSpPr>
          <p:cNvPr id="39" name="Flowchart: Off-page Connector 58"/>
          <p:cNvSpPr/>
          <p:nvPr/>
        </p:nvSpPr>
        <p:spPr>
          <a:xfrm>
            <a:off x="10062558" y="2657250"/>
            <a:ext cx="965063" cy="937436"/>
          </a:xfrm>
          <a:prstGeom prst="flowChartOffpageConnector">
            <a:avLst/>
          </a:prstGeom>
          <a:solidFill>
            <a:srgbClr val="CCD8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34AB91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40" name="Group 36"/>
          <p:cNvGrpSpPr/>
          <p:nvPr/>
        </p:nvGrpSpPr>
        <p:grpSpPr>
          <a:xfrm>
            <a:off x="1843958" y="3971547"/>
            <a:ext cx="3533231" cy="869180"/>
            <a:chOff x="5638262" y="2422882"/>
            <a:chExt cx="2649923" cy="651886"/>
          </a:xfrm>
        </p:grpSpPr>
        <p:sp>
          <p:nvSpPr>
            <p:cNvPr id="41" name="TextBox 60"/>
            <p:cNvSpPr txBox="1"/>
            <p:nvPr/>
          </p:nvSpPr>
          <p:spPr>
            <a:xfrm>
              <a:off x="5638263" y="2422882"/>
              <a:ext cx="1784479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34AB9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Regulatory Support</a:t>
              </a:r>
            </a:p>
          </p:txBody>
        </p:sp>
        <p:sp>
          <p:nvSpPr>
            <p:cNvPr id="42" name="TextBox 61"/>
            <p:cNvSpPr txBox="1"/>
            <p:nvPr/>
          </p:nvSpPr>
          <p:spPr>
            <a:xfrm>
              <a:off x="5638262" y="2659269"/>
              <a:ext cx="2649923" cy="41549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</p:txBody>
        </p:sp>
      </p:grpSp>
      <p:sp>
        <p:nvSpPr>
          <p:cNvPr id="43" name="Flowchart: Off-page Connector 62"/>
          <p:cNvSpPr/>
          <p:nvPr/>
        </p:nvSpPr>
        <p:spPr>
          <a:xfrm>
            <a:off x="10062558" y="4001416"/>
            <a:ext cx="965063" cy="937436"/>
          </a:xfrm>
          <a:prstGeom prst="flowChartOffpageConnector">
            <a:avLst/>
          </a:prstGeom>
          <a:solidFill>
            <a:srgbClr val="7DC14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733" b="0" i="0" u="none" strike="noStrike" kern="0" cap="none" spc="0" normalizeH="0" baseline="0" noProof="0" dirty="0" smtClean="0">
              <a:ln>
                <a:noFill/>
              </a:ln>
              <a:solidFill>
                <a:srgbClr val="CCD861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44" name="Group 37"/>
          <p:cNvGrpSpPr/>
          <p:nvPr/>
        </p:nvGrpSpPr>
        <p:grpSpPr>
          <a:xfrm>
            <a:off x="1843958" y="5346481"/>
            <a:ext cx="3533231" cy="825703"/>
            <a:chOff x="5638262" y="3454087"/>
            <a:chExt cx="2649923" cy="619279"/>
          </a:xfrm>
        </p:grpSpPr>
        <p:sp>
          <p:nvSpPr>
            <p:cNvPr id="45" name="TextBox 64"/>
            <p:cNvSpPr txBox="1"/>
            <p:nvPr/>
          </p:nvSpPr>
          <p:spPr>
            <a:xfrm>
              <a:off x="5638263" y="3454087"/>
              <a:ext cx="2042963" cy="2154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A1C65B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Program Management</a:t>
              </a:r>
            </a:p>
          </p:txBody>
        </p:sp>
        <p:sp>
          <p:nvSpPr>
            <p:cNvPr id="46" name="TextBox 65"/>
            <p:cNvSpPr txBox="1"/>
            <p:nvPr/>
          </p:nvSpPr>
          <p:spPr>
            <a:xfrm>
              <a:off x="5638262" y="3657866"/>
              <a:ext cx="2649923" cy="41550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</p:txBody>
        </p:sp>
      </p:grpSp>
      <p:sp>
        <p:nvSpPr>
          <p:cNvPr id="47" name="Flowchart: Off-page Connector 66"/>
          <p:cNvSpPr/>
          <p:nvPr/>
        </p:nvSpPr>
        <p:spPr>
          <a:xfrm>
            <a:off x="10062558" y="5345577"/>
            <a:ext cx="965063" cy="937439"/>
          </a:xfrm>
          <a:prstGeom prst="flowChartOffpageConnector">
            <a:avLst/>
          </a:prstGeom>
          <a:solidFill>
            <a:srgbClr val="34AB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34AB91">
                  <a:lumMod val="50000"/>
                </a:srgb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cxnSp>
        <p:nvCxnSpPr>
          <p:cNvPr id="48" name="Straight Connector 67"/>
          <p:cNvCxnSpPr/>
          <p:nvPr/>
        </p:nvCxnSpPr>
        <p:spPr>
          <a:xfrm flipV="1">
            <a:off x="5838043" y="2592189"/>
            <a:ext cx="0" cy="3661543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ot"/>
            <a:miter lim="800000"/>
            <a:headEnd type="diamond"/>
            <a:tailEnd type="diamond"/>
          </a:ln>
          <a:effectLst/>
        </p:spPr>
      </p:cxnSp>
      <p:sp>
        <p:nvSpPr>
          <p:cNvPr id="49" name="Freeform 56"/>
          <p:cNvSpPr>
            <a:spLocks noEditPoints="1"/>
          </p:cNvSpPr>
          <p:nvPr/>
        </p:nvSpPr>
        <p:spPr bwMode="auto">
          <a:xfrm>
            <a:off x="10314659" y="4239704"/>
            <a:ext cx="460857" cy="460857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0" name="Freeform 5"/>
          <p:cNvSpPr>
            <a:spLocks noEditPoints="1"/>
          </p:cNvSpPr>
          <p:nvPr/>
        </p:nvSpPr>
        <p:spPr bwMode="auto">
          <a:xfrm>
            <a:off x="884085" y="2880964"/>
            <a:ext cx="493828" cy="49382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1" name="Freeform 245"/>
          <p:cNvSpPr>
            <a:spLocks/>
          </p:cNvSpPr>
          <p:nvPr/>
        </p:nvSpPr>
        <p:spPr bwMode="auto">
          <a:xfrm>
            <a:off x="909925" y="4249057"/>
            <a:ext cx="442149" cy="44214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2" name="Freeform 44"/>
          <p:cNvSpPr>
            <a:spLocks noEditPoints="1"/>
          </p:cNvSpPr>
          <p:nvPr/>
        </p:nvSpPr>
        <p:spPr bwMode="auto">
          <a:xfrm>
            <a:off x="933238" y="5525377"/>
            <a:ext cx="395520" cy="577833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3" name="Freeform 217"/>
          <p:cNvSpPr>
            <a:spLocks noEditPoints="1"/>
          </p:cNvSpPr>
          <p:nvPr/>
        </p:nvSpPr>
        <p:spPr bwMode="auto">
          <a:xfrm>
            <a:off x="10292501" y="2936528"/>
            <a:ext cx="505173" cy="37888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4" name="Freeform 135"/>
          <p:cNvSpPr>
            <a:spLocks noEditPoints="1"/>
          </p:cNvSpPr>
          <p:nvPr/>
        </p:nvSpPr>
        <p:spPr bwMode="auto">
          <a:xfrm>
            <a:off x="10342851" y="5624857"/>
            <a:ext cx="404481" cy="37888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grpSp>
        <p:nvGrpSpPr>
          <p:cNvPr id="55" name="Group 47"/>
          <p:cNvGrpSpPr/>
          <p:nvPr/>
        </p:nvGrpSpPr>
        <p:grpSpPr>
          <a:xfrm>
            <a:off x="6118337" y="2659126"/>
            <a:ext cx="3676101" cy="835528"/>
            <a:chOff x="749730" y="1438564"/>
            <a:chExt cx="2757076" cy="626646"/>
          </a:xfrm>
        </p:grpSpPr>
        <p:sp>
          <p:nvSpPr>
            <p:cNvPr id="56" name="TextBox 48"/>
            <p:cNvSpPr txBox="1"/>
            <p:nvPr/>
          </p:nvSpPr>
          <p:spPr>
            <a:xfrm>
              <a:off x="1690491" y="1438564"/>
              <a:ext cx="1816315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CCD86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Worldwide Business</a:t>
              </a:r>
            </a:p>
          </p:txBody>
        </p:sp>
        <p:sp>
          <p:nvSpPr>
            <p:cNvPr id="57" name="TextBox 49"/>
            <p:cNvSpPr txBox="1"/>
            <p:nvPr/>
          </p:nvSpPr>
          <p:spPr>
            <a:xfrm>
              <a:off x="749730" y="1649712"/>
              <a:ext cx="2757075" cy="41549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</p:txBody>
        </p:sp>
      </p:grpSp>
      <p:grpSp>
        <p:nvGrpSpPr>
          <p:cNvPr id="58" name="Group 50"/>
          <p:cNvGrpSpPr/>
          <p:nvPr/>
        </p:nvGrpSpPr>
        <p:grpSpPr>
          <a:xfrm>
            <a:off x="6118337" y="4015026"/>
            <a:ext cx="3676101" cy="825703"/>
            <a:chOff x="749730" y="2455490"/>
            <a:chExt cx="2757076" cy="619278"/>
          </a:xfrm>
        </p:grpSpPr>
        <p:sp>
          <p:nvSpPr>
            <p:cNvPr id="59" name="TextBox 51"/>
            <p:cNvSpPr txBox="1"/>
            <p:nvPr/>
          </p:nvSpPr>
          <p:spPr>
            <a:xfrm>
              <a:off x="1876552" y="2455490"/>
              <a:ext cx="1630254" cy="21549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Business To Go</a:t>
              </a:r>
            </a:p>
          </p:txBody>
        </p:sp>
        <p:sp>
          <p:nvSpPr>
            <p:cNvPr id="60" name="TextBox 52"/>
            <p:cNvSpPr txBox="1"/>
            <p:nvPr/>
          </p:nvSpPr>
          <p:spPr>
            <a:xfrm>
              <a:off x="749730" y="2659269"/>
              <a:ext cx="2757076" cy="41549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</p:txBody>
        </p:sp>
      </p:grpSp>
      <p:grpSp>
        <p:nvGrpSpPr>
          <p:cNvPr id="61" name="Group 53"/>
          <p:cNvGrpSpPr/>
          <p:nvPr/>
        </p:nvGrpSpPr>
        <p:grpSpPr>
          <a:xfrm>
            <a:off x="6118337" y="5359190"/>
            <a:ext cx="3676101" cy="838404"/>
            <a:chOff x="749729" y="3463612"/>
            <a:chExt cx="2757076" cy="628803"/>
          </a:xfrm>
        </p:grpSpPr>
        <p:sp>
          <p:nvSpPr>
            <p:cNvPr id="62" name="TextBox 54"/>
            <p:cNvSpPr txBox="1"/>
            <p:nvPr/>
          </p:nvSpPr>
          <p:spPr>
            <a:xfrm>
              <a:off x="1869721" y="3463612"/>
              <a:ext cx="1637084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34AB9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Creative Solutions</a:t>
              </a:r>
            </a:p>
          </p:txBody>
        </p:sp>
        <p:sp>
          <p:nvSpPr>
            <p:cNvPr id="63" name="TextBox 55"/>
            <p:cNvSpPr txBox="1"/>
            <p:nvPr/>
          </p:nvSpPr>
          <p:spPr>
            <a:xfrm>
              <a:off x="749729" y="3676916"/>
              <a:ext cx="2757076" cy="41549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9" grpId="0" animBg="1"/>
      <p:bldP spid="43" grpId="0" animBg="1"/>
      <p:bldP spid="47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34"/>
          <p:cNvGrpSpPr/>
          <p:nvPr/>
        </p:nvGrpSpPr>
        <p:grpSpPr>
          <a:xfrm rot="13500000">
            <a:off x="4738543" y="2236395"/>
            <a:ext cx="1814601" cy="1840564"/>
            <a:chOff x="3045240" y="1362746"/>
            <a:chExt cx="1315035" cy="1333851"/>
          </a:xfrm>
        </p:grpSpPr>
        <p:sp>
          <p:nvSpPr>
            <p:cNvPr id="28" name="Teardrop 30"/>
            <p:cNvSpPr/>
            <p:nvPr/>
          </p:nvSpPr>
          <p:spPr>
            <a:xfrm rot="16200000">
              <a:off x="3074219" y="1410542"/>
              <a:ext cx="1286055" cy="1286056"/>
            </a:xfrm>
            <a:prstGeom prst="teardrop">
              <a:avLst/>
            </a:prstGeom>
            <a:solidFill>
              <a:srgbClr val="34AB9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9" name="Teardrop 6"/>
            <p:cNvSpPr/>
            <p:nvPr/>
          </p:nvSpPr>
          <p:spPr>
            <a:xfrm rot="16200000">
              <a:off x="3045240" y="1362746"/>
              <a:ext cx="1286055" cy="1286056"/>
            </a:xfrm>
            <a:prstGeom prst="teardrop">
              <a:avLst/>
            </a:prstGeom>
            <a:solidFill>
              <a:srgbClr val="34AB9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0" name="Group 37"/>
          <p:cNvGrpSpPr/>
          <p:nvPr/>
        </p:nvGrpSpPr>
        <p:grpSpPr>
          <a:xfrm rot="13500000">
            <a:off x="6027601" y="3505408"/>
            <a:ext cx="1774612" cy="1840329"/>
            <a:chOff x="4812704" y="1362746"/>
            <a:chExt cx="1286056" cy="1333680"/>
          </a:xfrm>
        </p:grpSpPr>
        <p:sp>
          <p:nvSpPr>
            <p:cNvPr id="31" name="Teardrop 31"/>
            <p:cNvSpPr/>
            <p:nvPr/>
          </p:nvSpPr>
          <p:spPr>
            <a:xfrm>
              <a:off x="4812704" y="1410371"/>
              <a:ext cx="1286056" cy="1286055"/>
            </a:xfrm>
            <a:prstGeom prst="teardrop">
              <a:avLst/>
            </a:prstGeom>
            <a:solidFill>
              <a:srgbClr val="A1C65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2" name="Teardrop 7"/>
            <p:cNvSpPr/>
            <p:nvPr/>
          </p:nvSpPr>
          <p:spPr>
            <a:xfrm>
              <a:off x="4812704" y="1362746"/>
              <a:ext cx="1286056" cy="1286055"/>
            </a:xfrm>
            <a:prstGeom prst="teardrop">
              <a:avLst/>
            </a:prstGeom>
            <a:solidFill>
              <a:srgbClr val="A1C6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3" name="Group 35"/>
          <p:cNvGrpSpPr/>
          <p:nvPr/>
        </p:nvGrpSpPr>
        <p:grpSpPr>
          <a:xfrm rot="13500000">
            <a:off x="3436879" y="3536130"/>
            <a:ext cx="1827185" cy="1814041"/>
            <a:chOff x="3045240" y="2985330"/>
            <a:chExt cx="1324156" cy="1314630"/>
          </a:xfrm>
        </p:grpSpPr>
        <p:sp>
          <p:nvSpPr>
            <p:cNvPr id="34" name="Teardrop 32"/>
            <p:cNvSpPr/>
            <p:nvPr/>
          </p:nvSpPr>
          <p:spPr>
            <a:xfrm rot="10800000">
              <a:off x="3083340" y="2985330"/>
              <a:ext cx="1286056" cy="1286055"/>
            </a:xfrm>
            <a:prstGeom prst="teardrop">
              <a:avLst/>
            </a:prstGeom>
            <a:solidFill>
              <a:srgbClr val="7DC144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5" name="Teardrop 8"/>
            <p:cNvSpPr/>
            <p:nvPr/>
          </p:nvSpPr>
          <p:spPr>
            <a:xfrm rot="10800000">
              <a:off x="3045240" y="3013905"/>
              <a:ext cx="1286056" cy="1286055"/>
            </a:xfrm>
            <a:prstGeom prst="teardrop">
              <a:avLst/>
            </a:prstGeom>
            <a:solidFill>
              <a:srgbClr val="7DC14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6" name="Group 57"/>
          <p:cNvGrpSpPr/>
          <p:nvPr/>
        </p:nvGrpSpPr>
        <p:grpSpPr>
          <a:xfrm>
            <a:off x="473055" y="5627531"/>
            <a:ext cx="3927131" cy="894964"/>
            <a:chOff x="-965663" y="3206989"/>
            <a:chExt cx="2945348" cy="671224"/>
          </a:xfrm>
        </p:grpSpPr>
        <p:sp>
          <p:nvSpPr>
            <p:cNvPr id="37" name="TextBox 13"/>
            <p:cNvSpPr txBox="1"/>
            <p:nvPr/>
          </p:nvSpPr>
          <p:spPr>
            <a:xfrm>
              <a:off x="-965663" y="3416692"/>
              <a:ext cx="2945348" cy="4615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</p:txBody>
        </p:sp>
        <p:sp>
          <p:nvSpPr>
            <p:cNvPr id="38" name="Rectangle 14"/>
            <p:cNvSpPr/>
            <p:nvPr/>
          </p:nvSpPr>
          <p:spPr>
            <a:xfrm>
              <a:off x="-80206" y="3206989"/>
              <a:ext cx="2059891" cy="21549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Construction &amp; Design</a:t>
              </a:r>
            </a:p>
          </p:txBody>
        </p:sp>
      </p:grpSp>
      <p:grpSp>
        <p:nvGrpSpPr>
          <p:cNvPr id="39" name="Group 58"/>
          <p:cNvGrpSpPr/>
          <p:nvPr/>
        </p:nvGrpSpPr>
        <p:grpSpPr>
          <a:xfrm>
            <a:off x="7105597" y="2282044"/>
            <a:ext cx="3965634" cy="894964"/>
            <a:chOff x="7174424" y="1390692"/>
            <a:chExt cx="2974225" cy="671224"/>
          </a:xfrm>
        </p:grpSpPr>
        <p:sp>
          <p:nvSpPr>
            <p:cNvPr id="40" name="TextBox 16"/>
            <p:cNvSpPr txBox="1"/>
            <p:nvPr/>
          </p:nvSpPr>
          <p:spPr>
            <a:xfrm>
              <a:off x="7174424" y="1600395"/>
              <a:ext cx="2974225" cy="4615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</p:txBody>
        </p:sp>
        <p:sp>
          <p:nvSpPr>
            <p:cNvPr id="41" name="Rectangle 17"/>
            <p:cNvSpPr/>
            <p:nvPr/>
          </p:nvSpPr>
          <p:spPr>
            <a:xfrm>
              <a:off x="7174424" y="1390692"/>
              <a:ext cx="835566" cy="21549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A1C65B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Go Cloud</a:t>
              </a:r>
            </a:p>
          </p:txBody>
        </p:sp>
      </p:grpSp>
      <p:grpSp>
        <p:nvGrpSpPr>
          <p:cNvPr id="42" name="Group 56"/>
          <p:cNvGrpSpPr/>
          <p:nvPr/>
        </p:nvGrpSpPr>
        <p:grpSpPr>
          <a:xfrm>
            <a:off x="360437" y="2282044"/>
            <a:ext cx="4039748" cy="894964"/>
            <a:chOff x="-1050125" y="1401601"/>
            <a:chExt cx="3029811" cy="671224"/>
          </a:xfrm>
        </p:grpSpPr>
        <p:sp>
          <p:nvSpPr>
            <p:cNvPr id="43" name="TextBox 19"/>
            <p:cNvSpPr txBox="1"/>
            <p:nvPr/>
          </p:nvSpPr>
          <p:spPr>
            <a:xfrm>
              <a:off x="-1050125" y="1611304"/>
              <a:ext cx="3029811" cy="4615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</p:txBody>
        </p:sp>
        <p:sp>
          <p:nvSpPr>
            <p:cNvPr id="44" name="Rectangle 20"/>
            <p:cNvSpPr/>
            <p:nvPr/>
          </p:nvSpPr>
          <p:spPr>
            <a:xfrm>
              <a:off x="229543" y="1401601"/>
              <a:ext cx="1750143" cy="21549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34AB9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Brainstorm &amp; Ideas</a:t>
              </a:r>
            </a:p>
          </p:txBody>
        </p:sp>
      </p:grpSp>
      <p:grpSp>
        <p:nvGrpSpPr>
          <p:cNvPr id="45" name="Group 58"/>
          <p:cNvGrpSpPr/>
          <p:nvPr/>
        </p:nvGrpSpPr>
        <p:grpSpPr>
          <a:xfrm>
            <a:off x="7105597" y="5627532"/>
            <a:ext cx="4105334" cy="1141121"/>
            <a:chOff x="7174424" y="1390692"/>
            <a:chExt cx="3079000" cy="855842"/>
          </a:xfrm>
        </p:grpSpPr>
        <p:sp>
          <p:nvSpPr>
            <p:cNvPr id="46" name="TextBox 22"/>
            <p:cNvSpPr txBox="1"/>
            <p:nvPr/>
          </p:nvSpPr>
          <p:spPr>
            <a:xfrm>
              <a:off x="7174424" y="1600395"/>
              <a:ext cx="3079000" cy="6461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顶部“开始”面板中可以对字体、字号、颜色顶部“开始”面板中可以对字体、字号、颜色、</a:t>
              </a:r>
            </a:p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endParaRPr lang="en-US" sz="1333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7" name="Rectangle 23"/>
            <p:cNvSpPr/>
            <p:nvPr/>
          </p:nvSpPr>
          <p:spPr>
            <a:xfrm>
              <a:off x="7174424" y="1390692"/>
              <a:ext cx="1722635" cy="21549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67" b="1" dirty="0">
                  <a:solidFill>
                    <a:srgbClr val="CCD86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Review The Results</a:t>
              </a:r>
            </a:p>
          </p:txBody>
        </p:sp>
      </p:grpSp>
      <p:sp>
        <p:nvSpPr>
          <p:cNvPr id="48" name="Freeform 69"/>
          <p:cNvSpPr>
            <a:spLocks/>
          </p:cNvSpPr>
          <p:nvPr/>
        </p:nvSpPr>
        <p:spPr bwMode="auto">
          <a:xfrm>
            <a:off x="5446908" y="2820291"/>
            <a:ext cx="397871" cy="747351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9" name="Freeform 23"/>
          <p:cNvSpPr>
            <a:spLocks noEditPoints="1"/>
          </p:cNvSpPr>
          <p:nvPr/>
        </p:nvSpPr>
        <p:spPr bwMode="auto">
          <a:xfrm>
            <a:off x="4040755" y="4051553"/>
            <a:ext cx="682140" cy="645017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0" name="Freeform 57"/>
          <p:cNvSpPr>
            <a:spLocks noEditPoints="1"/>
          </p:cNvSpPr>
          <p:nvPr/>
        </p:nvSpPr>
        <p:spPr bwMode="auto">
          <a:xfrm>
            <a:off x="5297010" y="5399161"/>
            <a:ext cx="681659" cy="604308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1" name="Freeform 66"/>
          <p:cNvSpPr>
            <a:spLocks noEditPoints="1"/>
          </p:cNvSpPr>
          <p:nvPr/>
        </p:nvSpPr>
        <p:spPr bwMode="auto">
          <a:xfrm>
            <a:off x="6616831" y="4054889"/>
            <a:ext cx="549348" cy="641680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5"/>
          <p:cNvGrpSpPr/>
          <p:nvPr/>
        </p:nvGrpSpPr>
        <p:grpSpPr>
          <a:xfrm>
            <a:off x="7582764" y="3369461"/>
            <a:ext cx="2494105" cy="889226"/>
            <a:chOff x="1655121" y="916535"/>
            <a:chExt cx="1870579" cy="666922"/>
          </a:xfrm>
        </p:grpSpPr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1662668" y="916535"/>
              <a:ext cx="86081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CCD86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KEY WORD</a:t>
              </a:r>
            </a:p>
          </p:txBody>
        </p:sp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1655121" y="1121935"/>
              <a:ext cx="1870579" cy="4615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</a:t>
              </a:r>
              <a:endParaRPr 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1" name="Group 28"/>
          <p:cNvGrpSpPr/>
          <p:nvPr/>
        </p:nvGrpSpPr>
        <p:grpSpPr>
          <a:xfrm>
            <a:off x="1030643" y="3365669"/>
            <a:ext cx="2530144" cy="910070"/>
            <a:chOff x="888577" y="916535"/>
            <a:chExt cx="1897608" cy="682555"/>
          </a:xfrm>
        </p:grpSpPr>
        <p:sp>
          <p:nvSpPr>
            <p:cNvPr id="32" name="Text Placeholder 3"/>
            <p:cNvSpPr txBox="1">
              <a:spLocks/>
            </p:cNvSpPr>
            <p:nvPr/>
          </p:nvSpPr>
          <p:spPr>
            <a:xfrm>
              <a:off x="1925372" y="916535"/>
              <a:ext cx="86081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34AB91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KEY WORD</a:t>
              </a:r>
            </a:p>
          </p:txBody>
        </p:sp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888577" y="1137568"/>
              <a:ext cx="1890060" cy="4615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</a:t>
              </a:r>
              <a:endParaRPr 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4" name="Group 61"/>
          <p:cNvGrpSpPr/>
          <p:nvPr/>
        </p:nvGrpSpPr>
        <p:grpSpPr>
          <a:xfrm>
            <a:off x="8537172" y="4828400"/>
            <a:ext cx="2659204" cy="915025"/>
            <a:chOff x="1662668" y="916534"/>
            <a:chExt cx="1994403" cy="686271"/>
          </a:xfrm>
        </p:grpSpPr>
        <p:sp>
          <p:nvSpPr>
            <p:cNvPr id="35" name="Text Placeholder 3"/>
            <p:cNvSpPr txBox="1">
              <a:spLocks/>
            </p:cNvSpPr>
            <p:nvPr/>
          </p:nvSpPr>
          <p:spPr>
            <a:xfrm>
              <a:off x="1662668" y="916534"/>
              <a:ext cx="86081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KEY WORD</a:t>
              </a:r>
            </a:p>
          </p:txBody>
        </p:sp>
        <p:sp>
          <p:nvSpPr>
            <p:cNvPr id="36" name="Text Placeholder 3"/>
            <p:cNvSpPr txBox="1">
              <a:spLocks/>
            </p:cNvSpPr>
            <p:nvPr/>
          </p:nvSpPr>
          <p:spPr>
            <a:xfrm>
              <a:off x="1662668" y="1141283"/>
              <a:ext cx="1994403" cy="4615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</a:t>
              </a:r>
              <a:endParaRPr 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7" name="Group 64"/>
          <p:cNvGrpSpPr/>
          <p:nvPr/>
        </p:nvGrpSpPr>
        <p:grpSpPr>
          <a:xfrm>
            <a:off x="288429" y="4881845"/>
            <a:ext cx="2482560" cy="938942"/>
            <a:chOff x="924265" y="916535"/>
            <a:chExt cx="1861920" cy="704209"/>
          </a:xfrm>
        </p:grpSpPr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1925372" y="916535"/>
              <a:ext cx="86081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7DC144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KEY WORD</a:t>
              </a:r>
            </a:p>
          </p:txBody>
        </p:sp>
        <p:sp>
          <p:nvSpPr>
            <p:cNvPr id="39" name="Text Placeholder 3"/>
            <p:cNvSpPr txBox="1">
              <a:spLocks/>
            </p:cNvSpPr>
            <p:nvPr/>
          </p:nvSpPr>
          <p:spPr>
            <a:xfrm>
              <a:off x="924265" y="1159222"/>
              <a:ext cx="1861920" cy="4615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</a:t>
              </a:r>
              <a:endParaRPr lang="en-US" sz="1333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F0502020204030204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0" name="Group 28"/>
          <p:cNvGrpSpPr/>
          <p:nvPr/>
        </p:nvGrpSpPr>
        <p:grpSpPr>
          <a:xfrm>
            <a:off x="4181627" y="2088133"/>
            <a:ext cx="2577711" cy="881937"/>
            <a:chOff x="1293792" y="1014397"/>
            <a:chExt cx="1933282" cy="661452"/>
          </a:xfrm>
        </p:grpSpPr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1797055" y="1014397"/>
              <a:ext cx="860812" cy="1846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A1C65B"/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KEY WORD</a:t>
              </a:r>
            </a:p>
          </p:txBody>
        </p:sp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1293792" y="1214329"/>
              <a:ext cx="1933282" cy="46152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3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.</a:t>
              </a:r>
              <a:r>
                <a:rPr lang="zh-CN" altLang="en-US" sz="133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F0502020204030204"/>
                  <a:ea typeface="微软雅黑"/>
                  <a:cs typeface="+mn-ea"/>
                  <a:sym typeface="+mn-lt"/>
                </a:rPr>
                <a:t>顶部“开始”面板中可以对字体、</a:t>
              </a:r>
            </a:p>
          </p:txBody>
        </p:sp>
      </p:grpSp>
      <p:sp>
        <p:nvSpPr>
          <p:cNvPr id="43" name="Freeform 5"/>
          <p:cNvSpPr>
            <a:spLocks/>
          </p:cNvSpPr>
          <p:nvPr/>
        </p:nvSpPr>
        <p:spPr bwMode="auto">
          <a:xfrm>
            <a:off x="2879831" y="4790652"/>
            <a:ext cx="2374873" cy="1027332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43"/>
              </a:cxn>
              <a:cxn ang="0">
                <a:pos x="323" y="277"/>
              </a:cxn>
              <a:cxn ang="0">
                <a:pos x="641" y="132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32" y="0"/>
                  <a:pt x="0" y="143"/>
                  <a:pt x="0" y="143"/>
                </a:cubicBezTo>
                <a:cubicBezTo>
                  <a:pt x="119" y="243"/>
                  <a:pt x="229" y="277"/>
                  <a:pt x="323" y="277"/>
                </a:cubicBezTo>
                <a:cubicBezTo>
                  <a:pt x="517" y="277"/>
                  <a:pt x="641" y="132"/>
                  <a:pt x="641" y="132"/>
                </a:cubicBezTo>
                <a:cubicBezTo>
                  <a:pt x="527" y="33"/>
                  <a:pt x="419" y="0"/>
                  <a:pt x="325" y="0"/>
                </a:cubicBezTo>
              </a:path>
            </a:pathLst>
          </a:custGeom>
          <a:solidFill>
            <a:srgbClr val="7DC14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4" name="Freeform 6"/>
          <p:cNvSpPr>
            <a:spLocks/>
          </p:cNvSpPr>
          <p:nvPr/>
        </p:nvSpPr>
        <p:spPr bwMode="auto">
          <a:xfrm>
            <a:off x="3705405" y="3683180"/>
            <a:ext cx="1721115" cy="16464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0" y="0"/>
              </a:cxn>
              <a:cxn ang="0">
                <a:pos x="446" y="444"/>
              </a:cxn>
              <a:cxn ang="0">
                <a:pos x="464" y="443"/>
              </a:cxn>
              <a:cxn ang="0">
                <a:pos x="8" y="0"/>
              </a:cxn>
            </a:cxnLst>
            <a:rect l="0" t="0" r="r" b="b"/>
            <a:pathLst>
              <a:path w="464" h="444">
                <a:moveTo>
                  <a:pt x="8" y="0"/>
                </a:moveTo>
                <a:cubicBezTo>
                  <a:pt x="3" y="0"/>
                  <a:pt x="0" y="0"/>
                  <a:pt x="0" y="0"/>
                </a:cubicBezTo>
                <a:cubicBezTo>
                  <a:pt x="39" y="418"/>
                  <a:pt x="365" y="444"/>
                  <a:pt x="446" y="444"/>
                </a:cubicBezTo>
                <a:cubicBezTo>
                  <a:pt x="457" y="444"/>
                  <a:pt x="464" y="443"/>
                  <a:pt x="464" y="443"/>
                </a:cubicBezTo>
                <a:cubicBezTo>
                  <a:pt x="430" y="18"/>
                  <a:pt x="68" y="0"/>
                  <a:pt x="8" y="0"/>
                </a:cubicBezTo>
              </a:path>
            </a:pathLst>
          </a:custGeom>
          <a:solidFill>
            <a:srgbClr val="34AB9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5" name="Freeform 7"/>
          <p:cNvSpPr>
            <a:spLocks/>
          </p:cNvSpPr>
          <p:nvPr/>
        </p:nvSpPr>
        <p:spPr bwMode="auto">
          <a:xfrm>
            <a:off x="4421696" y="3088216"/>
            <a:ext cx="2300159" cy="2377540"/>
          </a:xfrm>
          <a:custGeom>
            <a:avLst/>
            <a:gdLst/>
            <a:ahLst/>
            <a:cxnLst>
              <a:cxn ang="0">
                <a:pos x="303" y="0"/>
              </a:cxn>
              <a:cxn ang="0">
                <a:pos x="322" y="641"/>
              </a:cxn>
              <a:cxn ang="0">
                <a:pos x="303" y="0"/>
              </a:cxn>
            </a:cxnLst>
            <a:rect l="0" t="0" r="r" b="b"/>
            <a:pathLst>
              <a:path w="621" h="641">
                <a:moveTo>
                  <a:pt x="303" y="0"/>
                </a:moveTo>
                <a:cubicBezTo>
                  <a:pt x="0" y="371"/>
                  <a:pt x="322" y="641"/>
                  <a:pt x="322" y="641"/>
                </a:cubicBezTo>
                <a:cubicBezTo>
                  <a:pt x="621" y="285"/>
                  <a:pt x="303" y="0"/>
                  <a:pt x="303" y="0"/>
                </a:cubicBezTo>
              </a:path>
            </a:pathLst>
          </a:custGeom>
          <a:solidFill>
            <a:srgbClr val="A1C65B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6" name="Freeform 8"/>
          <p:cNvSpPr>
            <a:spLocks/>
          </p:cNvSpPr>
          <p:nvPr/>
        </p:nvSpPr>
        <p:spPr bwMode="auto">
          <a:xfrm>
            <a:off x="5609428" y="3663595"/>
            <a:ext cx="1865211" cy="1745129"/>
          </a:xfrm>
          <a:custGeom>
            <a:avLst/>
            <a:gdLst/>
            <a:ahLst/>
            <a:cxnLst>
              <a:cxn ang="0">
                <a:pos x="476" y="0"/>
              </a:cxn>
              <a:cxn ang="0">
                <a:pos x="40" y="470"/>
              </a:cxn>
              <a:cxn ang="0">
                <a:pos x="476" y="0"/>
              </a:cxn>
            </a:cxnLst>
            <a:rect l="0" t="0" r="r" b="b"/>
            <a:pathLst>
              <a:path w="503" h="470">
                <a:moveTo>
                  <a:pt x="476" y="0"/>
                </a:moveTo>
                <a:cubicBezTo>
                  <a:pt x="0" y="51"/>
                  <a:pt x="40" y="470"/>
                  <a:pt x="40" y="470"/>
                </a:cubicBezTo>
                <a:cubicBezTo>
                  <a:pt x="503" y="427"/>
                  <a:pt x="476" y="0"/>
                  <a:pt x="476" y="0"/>
                </a:cubicBezTo>
              </a:path>
            </a:pathLst>
          </a:custGeom>
          <a:solidFill>
            <a:srgbClr val="CCD86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7" name="Freeform 9"/>
          <p:cNvSpPr>
            <a:spLocks/>
          </p:cNvSpPr>
          <p:nvPr/>
        </p:nvSpPr>
        <p:spPr bwMode="auto">
          <a:xfrm>
            <a:off x="6021309" y="4790652"/>
            <a:ext cx="2377541" cy="1027332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153"/>
              </a:cxn>
              <a:cxn ang="0">
                <a:pos x="310" y="277"/>
              </a:cxn>
              <a:cxn ang="0">
                <a:pos x="641" y="125"/>
              </a:cxn>
              <a:cxn ang="0">
                <a:pos x="325" y="0"/>
              </a:cxn>
            </a:cxnLst>
            <a:rect l="0" t="0" r="r" b="b"/>
            <a:pathLst>
              <a:path w="641" h="277">
                <a:moveTo>
                  <a:pt x="325" y="0"/>
                </a:moveTo>
                <a:cubicBezTo>
                  <a:pt x="126" y="0"/>
                  <a:pt x="0" y="153"/>
                  <a:pt x="0" y="153"/>
                </a:cubicBezTo>
                <a:cubicBezTo>
                  <a:pt x="113" y="245"/>
                  <a:pt x="218" y="277"/>
                  <a:pt x="310" y="277"/>
                </a:cubicBezTo>
                <a:cubicBezTo>
                  <a:pt x="509" y="277"/>
                  <a:pt x="641" y="125"/>
                  <a:pt x="641" y="125"/>
                </a:cubicBezTo>
                <a:cubicBezTo>
                  <a:pt x="524" y="32"/>
                  <a:pt x="417" y="0"/>
                  <a:pt x="325" y="0"/>
                </a:cubicBezTo>
              </a:path>
            </a:pathLst>
          </a:custGeom>
          <a:solidFill>
            <a:srgbClr val="7DC14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8" name="Freeform 10"/>
          <p:cNvSpPr>
            <a:spLocks/>
          </p:cNvSpPr>
          <p:nvPr/>
        </p:nvSpPr>
        <p:spPr bwMode="auto">
          <a:xfrm>
            <a:off x="5029103" y="5395819"/>
            <a:ext cx="1034817" cy="1893735"/>
          </a:xfrm>
          <a:custGeom>
            <a:avLst/>
            <a:gdLst/>
            <a:ahLst/>
            <a:cxnLst>
              <a:cxn ang="0">
                <a:pos x="317" y="728"/>
              </a:cxn>
              <a:cxn ang="0">
                <a:pos x="300" y="323"/>
              </a:cxn>
              <a:cxn ang="0">
                <a:pos x="393" y="116"/>
              </a:cxn>
              <a:cxn ang="0">
                <a:pos x="348" y="125"/>
              </a:cxn>
              <a:cxn ang="0">
                <a:pos x="264" y="184"/>
              </a:cxn>
              <a:cxn ang="0">
                <a:pos x="196" y="15"/>
              </a:cxn>
              <a:cxn ang="0">
                <a:pos x="187" y="126"/>
              </a:cxn>
              <a:cxn ang="0">
                <a:pos x="117" y="81"/>
              </a:cxn>
              <a:cxn ang="0">
                <a:pos x="65" y="40"/>
              </a:cxn>
              <a:cxn ang="0">
                <a:pos x="126" y="182"/>
              </a:cxn>
              <a:cxn ang="0">
                <a:pos x="24" y="86"/>
              </a:cxn>
              <a:cxn ang="0">
                <a:pos x="21" y="129"/>
              </a:cxn>
              <a:cxn ang="0">
                <a:pos x="104" y="227"/>
              </a:cxn>
              <a:cxn ang="0">
                <a:pos x="24" y="184"/>
              </a:cxn>
              <a:cxn ang="0">
                <a:pos x="48" y="238"/>
              </a:cxn>
              <a:cxn ang="0">
                <a:pos x="173" y="392"/>
              </a:cxn>
              <a:cxn ang="0">
                <a:pos x="152" y="728"/>
              </a:cxn>
              <a:cxn ang="0">
                <a:pos x="317" y="728"/>
              </a:cxn>
            </a:cxnLst>
            <a:rect l="0" t="0" r="r" b="b"/>
            <a:pathLst>
              <a:path w="398" h="728">
                <a:moveTo>
                  <a:pt x="317" y="728"/>
                </a:moveTo>
                <a:cubicBezTo>
                  <a:pt x="317" y="728"/>
                  <a:pt x="261" y="475"/>
                  <a:pt x="300" y="323"/>
                </a:cubicBezTo>
                <a:cubicBezTo>
                  <a:pt x="339" y="171"/>
                  <a:pt x="398" y="140"/>
                  <a:pt x="393" y="116"/>
                </a:cubicBezTo>
                <a:cubicBezTo>
                  <a:pt x="387" y="93"/>
                  <a:pt x="358" y="103"/>
                  <a:pt x="348" y="125"/>
                </a:cubicBezTo>
                <a:cubicBezTo>
                  <a:pt x="338" y="146"/>
                  <a:pt x="299" y="192"/>
                  <a:pt x="264" y="184"/>
                </a:cubicBezTo>
                <a:cubicBezTo>
                  <a:pt x="228" y="176"/>
                  <a:pt x="221" y="30"/>
                  <a:pt x="196" y="15"/>
                </a:cubicBezTo>
                <a:cubicBezTo>
                  <a:pt x="170" y="0"/>
                  <a:pt x="178" y="68"/>
                  <a:pt x="187" y="126"/>
                </a:cubicBezTo>
                <a:cubicBezTo>
                  <a:pt x="196" y="184"/>
                  <a:pt x="147" y="151"/>
                  <a:pt x="117" y="81"/>
                </a:cubicBezTo>
                <a:cubicBezTo>
                  <a:pt x="87" y="10"/>
                  <a:pt x="69" y="31"/>
                  <a:pt x="65" y="40"/>
                </a:cubicBezTo>
                <a:cubicBezTo>
                  <a:pt x="62" y="50"/>
                  <a:pt x="131" y="176"/>
                  <a:pt x="126" y="182"/>
                </a:cubicBezTo>
                <a:cubicBezTo>
                  <a:pt x="120" y="188"/>
                  <a:pt x="33" y="83"/>
                  <a:pt x="24" y="86"/>
                </a:cubicBezTo>
                <a:cubicBezTo>
                  <a:pt x="15" y="89"/>
                  <a:pt x="0" y="96"/>
                  <a:pt x="21" y="129"/>
                </a:cubicBezTo>
                <a:cubicBezTo>
                  <a:pt x="42" y="162"/>
                  <a:pt x="108" y="218"/>
                  <a:pt x="104" y="227"/>
                </a:cubicBezTo>
                <a:cubicBezTo>
                  <a:pt x="99" y="236"/>
                  <a:pt x="45" y="185"/>
                  <a:pt x="24" y="184"/>
                </a:cubicBezTo>
                <a:cubicBezTo>
                  <a:pt x="4" y="182"/>
                  <a:pt x="12" y="211"/>
                  <a:pt x="48" y="238"/>
                </a:cubicBezTo>
                <a:cubicBezTo>
                  <a:pt x="84" y="264"/>
                  <a:pt x="172" y="294"/>
                  <a:pt x="173" y="392"/>
                </a:cubicBezTo>
                <a:cubicBezTo>
                  <a:pt x="174" y="491"/>
                  <a:pt x="152" y="728"/>
                  <a:pt x="152" y="728"/>
                </a:cubicBezTo>
                <a:lnTo>
                  <a:pt x="317" y="72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49" name="Freeform 245"/>
          <p:cNvSpPr>
            <a:spLocks/>
          </p:cNvSpPr>
          <p:nvPr/>
        </p:nvSpPr>
        <p:spPr bwMode="auto">
          <a:xfrm>
            <a:off x="6317189" y="4258688"/>
            <a:ext cx="442149" cy="44214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0" name="Freeform 5"/>
          <p:cNvSpPr>
            <a:spLocks noEditPoints="1"/>
          </p:cNvSpPr>
          <p:nvPr/>
        </p:nvSpPr>
        <p:spPr bwMode="auto">
          <a:xfrm>
            <a:off x="5321874" y="3968060"/>
            <a:ext cx="493828" cy="49382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1" name="Freeform 217"/>
          <p:cNvSpPr>
            <a:spLocks noEditPoints="1"/>
          </p:cNvSpPr>
          <p:nvPr/>
        </p:nvSpPr>
        <p:spPr bwMode="auto">
          <a:xfrm>
            <a:off x="3756204" y="5117274"/>
            <a:ext cx="505173" cy="37888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2" name="Freeform 216"/>
          <p:cNvSpPr>
            <a:spLocks noEditPoints="1"/>
          </p:cNvSpPr>
          <p:nvPr/>
        </p:nvSpPr>
        <p:spPr bwMode="auto">
          <a:xfrm>
            <a:off x="4334031" y="4294737"/>
            <a:ext cx="452127" cy="455200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53" name="Freeform 135"/>
          <p:cNvSpPr>
            <a:spLocks noEditPoints="1"/>
          </p:cNvSpPr>
          <p:nvPr/>
        </p:nvSpPr>
        <p:spPr bwMode="auto">
          <a:xfrm>
            <a:off x="6962542" y="5089317"/>
            <a:ext cx="404481" cy="37888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56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DC144"/>
    </a:accent1>
    <a:accent2>
      <a:srgbClr val="34AB91"/>
    </a:accent2>
    <a:accent3>
      <a:srgbClr val="A1C65B"/>
    </a:accent3>
    <a:accent4>
      <a:srgbClr val="CCD861"/>
    </a:accent4>
    <a:accent5>
      <a:srgbClr val="7DC144"/>
    </a:accent5>
    <a:accent6>
      <a:srgbClr val="34AB91"/>
    </a:accent6>
    <a:hlink>
      <a:srgbClr val="0563C1"/>
    </a:hlink>
    <a:folHlink>
      <a:srgbClr val="954F72"/>
    </a:folHlink>
  </a:clrScheme>
  <a:fontScheme name="Temp">
    <a:majorFont>
      <a:latin typeface="微软雅黑" panose="020F0302020204030204"/>
      <a:ea typeface="微软雅黑"/>
      <a:cs typeface=""/>
    </a:majorFont>
    <a:minorFont>
      <a:latin typeface="微软雅黑" panose="020F0502020204030204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DC144"/>
    </a:accent1>
    <a:accent2>
      <a:srgbClr val="34AB91"/>
    </a:accent2>
    <a:accent3>
      <a:srgbClr val="A1C65B"/>
    </a:accent3>
    <a:accent4>
      <a:srgbClr val="CCD861"/>
    </a:accent4>
    <a:accent5>
      <a:srgbClr val="7DC144"/>
    </a:accent5>
    <a:accent6>
      <a:srgbClr val="34AB91"/>
    </a:accent6>
    <a:hlink>
      <a:srgbClr val="0563C1"/>
    </a:hlink>
    <a:folHlink>
      <a:srgbClr val="954F72"/>
    </a:folHlink>
  </a:clrScheme>
  <a:fontScheme name="Temp">
    <a:majorFont>
      <a:latin typeface="微软雅黑" panose="020F0302020204030204"/>
      <a:ea typeface="微软雅黑"/>
      <a:cs typeface=""/>
    </a:majorFont>
    <a:minorFont>
      <a:latin typeface="微软雅黑" panose="020F0502020204030204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DC144"/>
    </a:accent1>
    <a:accent2>
      <a:srgbClr val="34AB91"/>
    </a:accent2>
    <a:accent3>
      <a:srgbClr val="A1C65B"/>
    </a:accent3>
    <a:accent4>
      <a:srgbClr val="CCD861"/>
    </a:accent4>
    <a:accent5>
      <a:srgbClr val="7DC144"/>
    </a:accent5>
    <a:accent6>
      <a:srgbClr val="34AB91"/>
    </a:accent6>
    <a:hlink>
      <a:srgbClr val="0563C1"/>
    </a:hlink>
    <a:folHlink>
      <a:srgbClr val="954F72"/>
    </a:folHlink>
  </a:clrScheme>
  <a:fontScheme name="Temp">
    <a:majorFont>
      <a:latin typeface="微软雅黑" panose="020F0302020204030204"/>
      <a:ea typeface="微软雅黑"/>
      <a:cs typeface=""/>
    </a:majorFont>
    <a:minorFont>
      <a:latin typeface="微软雅黑" panose="020F0502020204030204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DC144"/>
    </a:accent1>
    <a:accent2>
      <a:srgbClr val="34AB91"/>
    </a:accent2>
    <a:accent3>
      <a:srgbClr val="A1C65B"/>
    </a:accent3>
    <a:accent4>
      <a:srgbClr val="CCD861"/>
    </a:accent4>
    <a:accent5>
      <a:srgbClr val="7DC144"/>
    </a:accent5>
    <a:accent6>
      <a:srgbClr val="34AB91"/>
    </a:accent6>
    <a:hlink>
      <a:srgbClr val="0563C1"/>
    </a:hlink>
    <a:folHlink>
      <a:srgbClr val="954F72"/>
    </a:folHlink>
  </a:clrScheme>
  <a:fontScheme name="Temp">
    <a:majorFont>
      <a:latin typeface="微软雅黑" panose="020F0302020204030204"/>
      <a:ea typeface="微软雅黑"/>
      <a:cs typeface=""/>
    </a:majorFont>
    <a:minorFont>
      <a:latin typeface="微软雅黑" panose="020F0502020204030204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DC144"/>
    </a:accent1>
    <a:accent2>
      <a:srgbClr val="34AB91"/>
    </a:accent2>
    <a:accent3>
      <a:srgbClr val="A1C65B"/>
    </a:accent3>
    <a:accent4>
      <a:srgbClr val="CCD861"/>
    </a:accent4>
    <a:accent5>
      <a:srgbClr val="7DC144"/>
    </a:accent5>
    <a:accent6>
      <a:srgbClr val="34AB91"/>
    </a:accent6>
    <a:hlink>
      <a:srgbClr val="0563C1"/>
    </a:hlink>
    <a:folHlink>
      <a:srgbClr val="954F72"/>
    </a:folHlink>
  </a:clrScheme>
  <a:fontScheme name="Temp">
    <a:majorFont>
      <a:latin typeface="微软雅黑" panose="020F0302020204030204"/>
      <a:ea typeface="微软雅黑"/>
      <a:cs typeface=""/>
    </a:majorFont>
    <a:minorFont>
      <a:latin typeface="微软雅黑" panose="020F0502020204030204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23081</TotalTime>
  <Words>5530</Words>
  <Application>Microsoft Office PowerPoint</Application>
  <PresentationFormat>自定义</PresentationFormat>
  <Paragraphs>292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2019-09-30T14:17:12Z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