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</p:sldMasterIdLst>
  <p:notesMasterIdLst>
    <p:notesMasterId r:id="rId30"/>
  </p:notesMasterIdLst>
  <p:sldIdLst>
    <p:sldId id="288" r:id="rId3"/>
    <p:sldId id="289" r:id="rId4"/>
    <p:sldId id="290" r:id="rId5"/>
    <p:sldId id="309" r:id="rId6"/>
    <p:sldId id="296" r:id="rId7"/>
    <p:sldId id="311" r:id="rId8"/>
    <p:sldId id="299" r:id="rId9"/>
    <p:sldId id="306" r:id="rId10"/>
    <p:sldId id="291" r:id="rId11"/>
    <p:sldId id="308" r:id="rId12"/>
    <p:sldId id="310" r:id="rId13"/>
    <p:sldId id="303" r:id="rId14"/>
    <p:sldId id="301" r:id="rId15"/>
    <p:sldId id="302" r:id="rId16"/>
    <p:sldId id="292" r:id="rId17"/>
    <p:sldId id="304" r:id="rId18"/>
    <p:sldId id="298" r:id="rId19"/>
    <p:sldId id="305" r:id="rId20"/>
    <p:sldId id="295" r:id="rId21"/>
    <p:sldId id="307" r:id="rId22"/>
    <p:sldId id="293" r:id="rId23"/>
    <p:sldId id="297" r:id="rId24"/>
    <p:sldId id="300" r:id="rId25"/>
    <p:sldId id="312" r:id="rId26"/>
    <p:sldId id="313" r:id="rId27"/>
    <p:sldId id="314" r:id="rId28"/>
    <p:sldId id="315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66564670526179"/>
          <c:y val="0.19201583473542047"/>
          <c:w val="0.59645672528125926"/>
          <c:h val="0.720043582308409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5B9BD5"/>
              </a:solidFill>
              <a:ln w="12684">
                <a:solidFill>
                  <a:srgbClr val="FFFFFF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9DB-43A3-AC36-9A2A44317936}"/>
              </c:ext>
            </c:extLst>
          </c:dPt>
          <c:dPt>
            <c:idx val="1"/>
            <c:bubble3D val="0"/>
            <c:spPr>
              <a:solidFill>
                <a:srgbClr val="0E90BE"/>
              </a:solidFill>
              <a:ln w="12684">
                <a:solidFill>
                  <a:srgbClr val="FFFFFF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9DB-43A3-AC36-9A2A44317936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  <a:ln w="12684">
                <a:solidFill>
                  <a:srgbClr val="FFFFFF"/>
                </a:solidFill>
                <a:prstDash val="solid"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9DB-43A3-AC36-9A2A44317936}"/>
              </c:ext>
            </c:extLst>
          </c:dPt>
          <c:dLbls>
            <c:dLbl>
              <c:idx val="0"/>
              <c:layout>
                <c:manualLayout>
                  <c:x val="-0.22718705013072094"/>
                  <c:y val="-0.23068297831468834"/>
                </c:manualLayout>
              </c:layout>
              <c:spPr>
                <a:noFill/>
                <a:ln w="25368">
                  <a:noFill/>
                </a:ln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598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9DB-43A3-AC36-9A2A44317936}"/>
                </c:ext>
              </c:extLst>
            </c:dLbl>
            <c:dLbl>
              <c:idx val="1"/>
              <c:spPr>
                <a:noFill/>
                <a:ln w="25368">
                  <a:noFill/>
                </a:ln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598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32617982567228387"/>
                  <c:y val="5.6536626931105866E-3"/>
                </c:manualLayout>
              </c:layout>
              <c:spPr>
                <a:noFill/>
                <a:ln w="25368">
                  <a:noFill/>
                </a:ln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598" b="0" i="0" u="none" strike="noStrike" kern="1200" baseline="0">
                      <a:solidFill>
                        <a:srgbClr val="00B0F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9DB-43A3-AC36-9A2A44317936}"/>
                </c:ext>
              </c:extLst>
            </c:dLbl>
            <c:spPr>
              <a:noFill/>
              <a:ln w="25368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8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13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0.6986301369863015</c:v>
                </c:pt>
                <c:pt idx="1">
                  <c:v>0.27397260273972607</c:v>
                </c:pt>
                <c:pt idx="2">
                  <c:v>2.7397260273972605E-2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9DB-43A3-AC36-9A2A4431793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6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734D7E-DDC1-43BA-BA84-4A1CFE3D341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195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2257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3529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34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496247-5A87-447F-957C-AF85F5F2E81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53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0526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011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7C1498-7786-4B5E-B5EF-89EB533D603F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435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7965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853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75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2C171D-269C-4A27-A9EB-7FE0C9D47DC9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7800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82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4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75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87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52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0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36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3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2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63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401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56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90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98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80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04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21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9370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72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89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5041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0223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0868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152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562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668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00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49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15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844771" y="476016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9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246743"/>
            <a:ext cx="841829" cy="4209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841829" y="23913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4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905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6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85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0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tags" Target="../tags/tag22.xml"/><Relationship Id="rId7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18" Type="http://schemas.openxmlformats.org/officeDocument/2006/relationships/slide" Target="slide15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" Target="slide9.xml"/><Relationship Id="rId2" Type="http://schemas.openxmlformats.org/officeDocument/2006/relationships/tags" Target="../tags/tag3.xml"/><Relationship Id="rId16" Type="http://schemas.openxmlformats.org/officeDocument/2006/relationships/image" Target="../media/image2.png"/><Relationship Id="rId20" Type="http://schemas.openxmlformats.org/officeDocument/2006/relationships/slide" Target="slide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1.jpeg"/><Relationship Id="rId10" Type="http://schemas.openxmlformats.org/officeDocument/2006/relationships/tags" Target="../tags/tag11.xml"/><Relationship Id="rId19" Type="http://schemas.openxmlformats.org/officeDocument/2006/relationships/slide" Target="slide2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tags" Target="../tags/tag25.xml"/><Relationship Id="rId7" Type="http://schemas.openxmlformats.org/officeDocument/2006/relationships/image" Target="../media/image2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tags" Target="../tags/tag19.xml"/><Relationship Id="rId7" Type="http://schemas.openxmlformats.org/officeDocument/2006/relationships/image" Target="../media/image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054" y="3195043"/>
            <a:ext cx="5916971" cy="168515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40642" y="1057126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rgbClr val="5B9BD5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狼性文化</a:t>
            </a:r>
            <a:endParaRPr lang="zh-CN" altLang="en-US" sz="6600" dirty="0">
              <a:solidFill>
                <a:srgbClr val="5B9BD5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01405" y="2188724"/>
            <a:ext cx="470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企</a:t>
            </a:r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业文</a:t>
            </a:r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化建</a:t>
            </a:r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设</a:t>
            </a:r>
            <a:r>
              <a:rPr lang="en-US" altLang="zh-CN" sz="36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模板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1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63312" y="1567669"/>
            <a:ext cx="1059718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817185" y="1832504"/>
            <a:ext cx="530425" cy="530048"/>
          </a:xfrm>
          <a:prstGeom prst="ellipse">
            <a:avLst/>
          </a:prstGeom>
          <a:solidFill>
            <a:srgbClr val="00B0F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4041763" y="1567669"/>
            <a:ext cx="1059341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796391" y="1832504"/>
            <a:ext cx="529293" cy="530048"/>
          </a:xfrm>
          <a:prstGeom prst="ellipse">
            <a:avLst/>
          </a:prstGeom>
          <a:solidFill>
            <a:srgbClr val="00B0F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7020971" y="1567669"/>
            <a:ext cx="1059718" cy="1060472"/>
          </a:xfrm>
          <a:prstGeom prst="ellipse">
            <a:avLst/>
          </a:prstGeom>
          <a:solidFill>
            <a:srgbClr val="0070C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2418800" y="2046033"/>
            <a:ext cx="102614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3643379" y="2046033"/>
            <a:ext cx="102237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397252" y="2046033"/>
            <a:ext cx="103369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6621455" y="2046033"/>
            <a:ext cx="103746" cy="103369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1592605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3082774" y="2422159"/>
            <a:ext cx="0" cy="228995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4571811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6061226" y="2422159"/>
            <a:ext cx="0" cy="228995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7550264" y="2702838"/>
            <a:ext cx="0" cy="374618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936783" y="1951915"/>
            <a:ext cx="291227" cy="291227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423162" y="1791325"/>
            <a:ext cx="340018" cy="613161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4287621" y="1822565"/>
            <a:ext cx="567626" cy="550680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5919753" y="1956243"/>
            <a:ext cx="282571" cy="282571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7352934" y="1780952"/>
            <a:ext cx="395790" cy="633906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矩形 32"/>
          <p:cNvSpPr/>
          <p:nvPr/>
        </p:nvSpPr>
        <p:spPr>
          <a:xfrm>
            <a:off x="979599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9598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67356" y="2722391"/>
            <a:ext cx="1227142" cy="326180"/>
          </a:xfrm>
          <a:prstGeom prst="rect">
            <a:avLst/>
          </a:prstGeom>
          <a:ln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67355" y="3073086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958240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239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46186" y="2722391"/>
            <a:ext cx="1227142" cy="326180"/>
          </a:xfrm>
          <a:prstGeom prst="rect">
            <a:avLst/>
          </a:prstGeom>
          <a:ln>
            <a:noFill/>
          </a:ln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46185" y="3073086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966093" y="31944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66091" y="3545164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77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5" grpId="0" animBg="1"/>
      <p:bldP spid="26" grpId="0" animBg="1"/>
      <p:bldP spid="27" grpId="0" animBg="1"/>
      <p:bldP spid="28" grpId="0" animBg="1"/>
      <p:bldP spid="29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/>
          <p:cNvSpPr>
            <a:spLocks/>
          </p:cNvSpPr>
          <p:nvPr/>
        </p:nvSpPr>
        <p:spPr bwMode="auto">
          <a:xfrm>
            <a:off x="845586" y="1470029"/>
            <a:ext cx="1076793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845586" y="3094625"/>
            <a:ext cx="1076793" cy="1127739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" name="Freeform 12"/>
          <p:cNvSpPr>
            <a:spLocks noEditPoints="1"/>
          </p:cNvSpPr>
          <p:nvPr/>
        </p:nvSpPr>
        <p:spPr bwMode="auto">
          <a:xfrm>
            <a:off x="1201926" y="3599277"/>
            <a:ext cx="364113" cy="363569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Freeform 13"/>
          <p:cNvSpPr>
            <a:spLocks noEditPoints="1"/>
          </p:cNvSpPr>
          <p:nvPr/>
        </p:nvSpPr>
        <p:spPr bwMode="auto">
          <a:xfrm>
            <a:off x="1208150" y="1977684"/>
            <a:ext cx="351665" cy="351665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TextBox 24"/>
          <p:cNvSpPr txBox="1"/>
          <p:nvPr/>
        </p:nvSpPr>
        <p:spPr>
          <a:xfrm>
            <a:off x="1979713" y="1501435"/>
            <a:ext cx="2430269" cy="78943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79713" y="3159408"/>
            <a:ext cx="2430269" cy="78943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4997300" y="1540202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Line 7"/>
          <p:cNvSpPr>
            <a:spLocks noChangeShapeType="1"/>
          </p:cNvSpPr>
          <p:nvPr/>
        </p:nvSpPr>
        <p:spPr bwMode="auto">
          <a:xfrm>
            <a:off x="4997300" y="1875334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9" name="Line 8"/>
          <p:cNvSpPr>
            <a:spLocks noChangeShapeType="1"/>
          </p:cNvSpPr>
          <p:nvPr/>
        </p:nvSpPr>
        <p:spPr bwMode="auto">
          <a:xfrm>
            <a:off x="4997300" y="2202579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0" name="Line 9"/>
          <p:cNvSpPr>
            <a:spLocks noChangeShapeType="1"/>
          </p:cNvSpPr>
          <p:nvPr/>
        </p:nvSpPr>
        <p:spPr bwMode="auto">
          <a:xfrm>
            <a:off x="4997300" y="2537711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1" name="Line 10"/>
          <p:cNvSpPr>
            <a:spLocks noChangeShapeType="1"/>
          </p:cNvSpPr>
          <p:nvPr/>
        </p:nvSpPr>
        <p:spPr bwMode="auto">
          <a:xfrm>
            <a:off x="4997300" y="2872841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4997300" y="3207973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4997300" y="3535219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4" name="Line 13"/>
          <p:cNvSpPr>
            <a:spLocks noChangeShapeType="1"/>
          </p:cNvSpPr>
          <p:nvPr/>
        </p:nvSpPr>
        <p:spPr bwMode="auto">
          <a:xfrm>
            <a:off x="4997300" y="3870350"/>
            <a:ext cx="351296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262626"/>
              </a:solidFill>
            </a:endParaRPr>
          </a:p>
        </p:txBody>
      </p:sp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6839961" y="1734582"/>
            <a:ext cx="343017" cy="2135768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6315109" y="2502226"/>
            <a:ext cx="346960" cy="1368124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5802085" y="1965415"/>
            <a:ext cx="335132" cy="1904936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8" name="Rectangle 21"/>
          <p:cNvSpPr>
            <a:spLocks noChangeArrowheads="1"/>
          </p:cNvSpPr>
          <p:nvPr/>
        </p:nvSpPr>
        <p:spPr bwMode="auto">
          <a:xfrm>
            <a:off x="5277233" y="2298293"/>
            <a:ext cx="346960" cy="1572057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39" name="TextBox 38"/>
          <p:cNvSpPr txBox="1"/>
          <p:nvPr/>
        </p:nvSpPr>
        <p:spPr>
          <a:xfrm>
            <a:off x="4801535" y="3731850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26006" y="3398974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100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26006" y="3066095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200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26006" y="2733217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300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26006" y="2400338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400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26006" y="2067460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500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26006" y="1734581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600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26006" y="1401703"/>
            <a:ext cx="3914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>
                <a:solidFill>
                  <a:srgbClr val="262626"/>
                </a:solidFill>
              </a:rPr>
              <a:t>700</a:t>
            </a:r>
            <a:endParaRPr lang="zh-CN" altLang="en-US" sz="1050">
              <a:solidFill>
                <a:srgbClr val="26262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46809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767325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287841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808357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1" name="Rectangle 14"/>
          <p:cNvSpPr>
            <a:spLocks noChangeArrowheads="1"/>
          </p:cNvSpPr>
          <p:nvPr/>
        </p:nvSpPr>
        <p:spPr bwMode="auto">
          <a:xfrm>
            <a:off x="7360871" y="2400339"/>
            <a:ext cx="343017" cy="1470011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2" name="TextBox 51"/>
          <p:cNvSpPr txBox="1"/>
          <p:nvPr/>
        </p:nvSpPr>
        <p:spPr>
          <a:xfrm>
            <a:off x="7328872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7881781" y="2067460"/>
            <a:ext cx="343017" cy="180289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TextBox 53"/>
          <p:cNvSpPr txBox="1"/>
          <p:nvPr/>
        </p:nvSpPr>
        <p:spPr>
          <a:xfrm>
            <a:off x="7849387" y="399060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54587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4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98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48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8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48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98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8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52" grpId="0"/>
      <p:bldP spid="53" grpId="0" animBg="1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4472937" y="1154705"/>
            <a:ext cx="1801415" cy="1676400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0 h 752"/>
              <a:gd name="T6" fmla="*/ 808 w 808"/>
              <a:gd name="T7" fmla="*/ 455 h 752"/>
              <a:gd name="T8" fmla="*/ 668 w 808"/>
              <a:gd name="T9" fmla="*/ 595 h 752"/>
              <a:gd name="T10" fmla="*/ 499 w 808"/>
              <a:gd name="T11" fmla="*/ 595 h 752"/>
              <a:gd name="T12" fmla="*/ 404 w 808"/>
              <a:gd name="T13" fmla="*/ 752 h 752"/>
              <a:gd name="T14" fmla="*/ 309 w 808"/>
              <a:gd name="T15" fmla="*/ 595 h 752"/>
              <a:gd name="T16" fmla="*/ 140 w 808"/>
              <a:gd name="T17" fmla="*/ 595 h 752"/>
              <a:gd name="T18" fmla="*/ 0 w 808"/>
              <a:gd name="T19" fmla="*/ 455 h 752"/>
              <a:gd name="T20" fmla="*/ 0 w 808"/>
              <a:gd name="T21" fmla="*/ 140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3"/>
                  <a:pt x="808" y="140"/>
                </a:cubicBezTo>
                <a:cubicBezTo>
                  <a:pt x="808" y="455"/>
                  <a:pt x="808" y="455"/>
                  <a:pt x="808" y="455"/>
                </a:cubicBezTo>
                <a:cubicBezTo>
                  <a:pt x="808" y="532"/>
                  <a:pt x="745" y="595"/>
                  <a:pt x="668" y="595"/>
                </a:cubicBezTo>
                <a:cubicBezTo>
                  <a:pt x="499" y="595"/>
                  <a:pt x="499" y="595"/>
                  <a:pt x="499" y="595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5"/>
                  <a:pt x="309" y="595"/>
                  <a:pt x="309" y="595"/>
                </a:cubicBezTo>
                <a:cubicBezTo>
                  <a:pt x="140" y="595"/>
                  <a:pt x="140" y="595"/>
                  <a:pt x="140" y="595"/>
                </a:cubicBezTo>
                <a:cubicBezTo>
                  <a:pt x="63" y="595"/>
                  <a:pt x="0" y="532"/>
                  <a:pt x="0" y="45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95808" y="1101177"/>
            <a:ext cx="1802606" cy="1675210"/>
          </a:xfrm>
          <a:custGeom>
            <a:avLst/>
            <a:gdLst>
              <a:gd name="T0" fmla="*/ 141 w 809"/>
              <a:gd name="T1" fmla="*/ 0 h 752"/>
              <a:gd name="T2" fmla="*/ 668 w 809"/>
              <a:gd name="T3" fmla="*/ 0 h 752"/>
              <a:gd name="T4" fmla="*/ 809 w 809"/>
              <a:gd name="T5" fmla="*/ 141 h 752"/>
              <a:gd name="T6" fmla="*/ 809 w 809"/>
              <a:gd name="T7" fmla="*/ 456 h 752"/>
              <a:gd name="T8" fmla="*/ 668 w 809"/>
              <a:gd name="T9" fmla="*/ 596 h 752"/>
              <a:gd name="T10" fmla="*/ 499 w 809"/>
              <a:gd name="T11" fmla="*/ 596 h 752"/>
              <a:gd name="T12" fmla="*/ 405 w 809"/>
              <a:gd name="T13" fmla="*/ 752 h 752"/>
              <a:gd name="T14" fmla="*/ 310 w 809"/>
              <a:gd name="T15" fmla="*/ 596 h 752"/>
              <a:gd name="T16" fmla="*/ 141 w 809"/>
              <a:gd name="T17" fmla="*/ 596 h 752"/>
              <a:gd name="T18" fmla="*/ 0 w 809"/>
              <a:gd name="T19" fmla="*/ 456 h 752"/>
              <a:gd name="T20" fmla="*/ 0 w 809"/>
              <a:gd name="T21" fmla="*/ 141 h 752"/>
              <a:gd name="T22" fmla="*/ 141 w 809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9" h="752">
                <a:moveTo>
                  <a:pt x="141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9" y="63"/>
                  <a:pt x="809" y="141"/>
                </a:cubicBezTo>
                <a:cubicBezTo>
                  <a:pt x="809" y="456"/>
                  <a:pt x="809" y="456"/>
                  <a:pt x="809" y="456"/>
                </a:cubicBezTo>
                <a:cubicBezTo>
                  <a:pt x="809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5" y="752"/>
                  <a:pt x="405" y="752"/>
                  <a:pt x="405" y="752"/>
                </a:cubicBezTo>
                <a:cubicBezTo>
                  <a:pt x="310" y="596"/>
                  <a:pt x="310" y="596"/>
                  <a:pt x="310" y="596"/>
                </a:cubicBezTo>
                <a:cubicBezTo>
                  <a:pt x="141" y="596"/>
                  <a:pt x="141" y="596"/>
                  <a:pt x="141" y="596"/>
                </a:cubicBezTo>
                <a:cubicBezTo>
                  <a:pt x="64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3"/>
                  <a:pt x="64" y="0"/>
                  <a:pt x="141" y="0"/>
                </a:cubicBez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5506889" y="2336700"/>
            <a:ext cx="1801415" cy="1675210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1 h 752"/>
              <a:gd name="T6" fmla="*/ 808 w 808"/>
              <a:gd name="T7" fmla="*/ 456 h 752"/>
              <a:gd name="T8" fmla="*/ 668 w 808"/>
              <a:gd name="T9" fmla="*/ 596 h 752"/>
              <a:gd name="T10" fmla="*/ 499 w 808"/>
              <a:gd name="T11" fmla="*/ 596 h 752"/>
              <a:gd name="T12" fmla="*/ 404 w 808"/>
              <a:gd name="T13" fmla="*/ 752 h 752"/>
              <a:gd name="T14" fmla="*/ 309 w 808"/>
              <a:gd name="T15" fmla="*/ 596 h 752"/>
              <a:gd name="T16" fmla="*/ 140 w 808"/>
              <a:gd name="T17" fmla="*/ 596 h 752"/>
              <a:gd name="T18" fmla="*/ 0 w 808"/>
              <a:gd name="T19" fmla="*/ 456 h 752"/>
              <a:gd name="T20" fmla="*/ 0 w 808"/>
              <a:gd name="T21" fmla="*/ 141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4"/>
                  <a:pt x="808" y="141"/>
                </a:cubicBezTo>
                <a:cubicBezTo>
                  <a:pt x="808" y="456"/>
                  <a:pt x="808" y="456"/>
                  <a:pt x="808" y="456"/>
                </a:cubicBezTo>
                <a:cubicBezTo>
                  <a:pt x="808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140" y="596"/>
                  <a:pt x="140" y="596"/>
                  <a:pt x="140" y="596"/>
                </a:cubicBezTo>
                <a:cubicBezTo>
                  <a:pt x="63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4"/>
                  <a:pt x="63" y="0"/>
                  <a:pt x="140" y="0"/>
                </a:cubicBez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7187224" y="1280961"/>
            <a:ext cx="419774" cy="421022"/>
          </a:xfrm>
          <a:custGeom>
            <a:avLst/>
            <a:gdLst>
              <a:gd name="T0" fmla="*/ 285 w 285"/>
              <a:gd name="T1" fmla="*/ 268 h 286"/>
              <a:gd name="T2" fmla="*/ 285 w 285"/>
              <a:gd name="T3" fmla="*/ 286 h 286"/>
              <a:gd name="T4" fmla="*/ 0 w 285"/>
              <a:gd name="T5" fmla="*/ 286 h 286"/>
              <a:gd name="T6" fmla="*/ 0 w 285"/>
              <a:gd name="T7" fmla="*/ 0 h 286"/>
              <a:gd name="T8" fmla="*/ 36 w 285"/>
              <a:gd name="T9" fmla="*/ 0 h 286"/>
              <a:gd name="T10" fmla="*/ 36 w 285"/>
              <a:gd name="T11" fmla="*/ 18 h 286"/>
              <a:gd name="T12" fmla="*/ 18 w 285"/>
              <a:gd name="T13" fmla="*/ 18 h 286"/>
              <a:gd name="T14" fmla="*/ 18 w 285"/>
              <a:gd name="T15" fmla="*/ 54 h 286"/>
              <a:gd name="T16" fmla="*/ 36 w 285"/>
              <a:gd name="T17" fmla="*/ 54 h 286"/>
              <a:gd name="T18" fmla="*/ 36 w 285"/>
              <a:gd name="T19" fmla="*/ 72 h 286"/>
              <a:gd name="T20" fmla="*/ 18 w 285"/>
              <a:gd name="T21" fmla="*/ 72 h 286"/>
              <a:gd name="T22" fmla="*/ 18 w 285"/>
              <a:gd name="T23" fmla="*/ 107 h 286"/>
              <a:gd name="T24" fmla="*/ 36 w 285"/>
              <a:gd name="T25" fmla="*/ 107 h 286"/>
              <a:gd name="T26" fmla="*/ 36 w 285"/>
              <a:gd name="T27" fmla="*/ 125 h 286"/>
              <a:gd name="T28" fmla="*/ 18 w 285"/>
              <a:gd name="T29" fmla="*/ 125 h 286"/>
              <a:gd name="T30" fmla="*/ 18 w 285"/>
              <a:gd name="T31" fmla="*/ 161 h 286"/>
              <a:gd name="T32" fmla="*/ 36 w 285"/>
              <a:gd name="T33" fmla="*/ 161 h 286"/>
              <a:gd name="T34" fmla="*/ 36 w 285"/>
              <a:gd name="T35" fmla="*/ 179 h 286"/>
              <a:gd name="T36" fmla="*/ 18 w 285"/>
              <a:gd name="T37" fmla="*/ 179 h 286"/>
              <a:gd name="T38" fmla="*/ 18 w 285"/>
              <a:gd name="T39" fmla="*/ 214 h 286"/>
              <a:gd name="T40" fmla="*/ 36 w 285"/>
              <a:gd name="T41" fmla="*/ 214 h 286"/>
              <a:gd name="T42" fmla="*/ 36 w 285"/>
              <a:gd name="T43" fmla="*/ 232 h 286"/>
              <a:gd name="T44" fmla="*/ 18 w 285"/>
              <a:gd name="T45" fmla="*/ 232 h 286"/>
              <a:gd name="T46" fmla="*/ 18 w 285"/>
              <a:gd name="T47" fmla="*/ 268 h 286"/>
              <a:gd name="T48" fmla="*/ 285 w 285"/>
              <a:gd name="T49" fmla="*/ 268 h 286"/>
              <a:gd name="T50" fmla="*/ 80 w 285"/>
              <a:gd name="T51" fmla="*/ 232 h 286"/>
              <a:gd name="T52" fmla="*/ 80 w 285"/>
              <a:gd name="T53" fmla="*/ 232 h 286"/>
              <a:gd name="T54" fmla="*/ 107 w 285"/>
              <a:gd name="T55" fmla="*/ 205 h 286"/>
              <a:gd name="T56" fmla="*/ 102 w 285"/>
              <a:gd name="T57" fmla="*/ 190 h 286"/>
              <a:gd name="T58" fmla="*/ 136 w 285"/>
              <a:gd name="T59" fmla="*/ 156 h 286"/>
              <a:gd name="T60" fmla="*/ 152 w 285"/>
              <a:gd name="T61" fmla="*/ 161 h 286"/>
              <a:gd name="T62" fmla="*/ 170 w 285"/>
              <a:gd name="T63" fmla="*/ 153 h 286"/>
              <a:gd name="T64" fmla="*/ 200 w 285"/>
              <a:gd name="T65" fmla="*/ 175 h 286"/>
              <a:gd name="T66" fmla="*/ 196 w 285"/>
              <a:gd name="T67" fmla="*/ 188 h 286"/>
              <a:gd name="T68" fmla="*/ 223 w 285"/>
              <a:gd name="T69" fmla="*/ 214 h 286"/>
              <a:gd name="T70" fmla="*/ 250 w 285"/>
              <a:gd name="T71" fmla="*/ 188 h 286"/>
              <a:gd name="T72" fmla="*/ 236 w 285"/>
              <a:gd name="T73" fmla="*/ 164 h 286"/>
              <a:gd name="T74" fmla="*/ 263 w 285"/>
              <a:gd name="T75" fmla="*/ 57 h 286"/>
              <a:gd name="T76" fmla="*/ 280 w 285"/>
              <a:gd name="T77" fmla="*/ 61 h 286"/>
              <a:gd name="T78" fmla="*/ 268 w 285"/>
              <a:gd name="T79" fmla="*/ 18 h 286"/>
              <a:gd name="T80" fmla="*/ 237 w 285"/>
              <a:gd name="T81" fmla="*/ 50 h 286"/>
              <a:gd name="T82" fmla="*/ 254 w 285"/>
              <a:gd name="T83" fmla="*/ 54 h 286"/>
              <a:gd name="T84" fmla="*/ 227 w 285"/>
              <a:gd name="T85" fmla="*/ 161 h 286"/>
              <a:gd name="T86" fmla="*/ 223 w 285"/>
              <a:gd name="T87" fmla="*/ 161 h 286"/>
              <a:gd name="T88" fmla="*/ 205 w 285"/>
              <a:gd name="T89" fmla="*/ 168 h 286"/>
              <a:gd name="T90" fmla="*/ 176 w 285"/>
              <a:gd name="T91" fmla="*/ 146 h 286"/>
              <a:gd name="T92" fmla="*/ 178 w 285"/>
              <a:gd name="T93" fmla="*/ 134 h 286"/>
              <a:gd name="T94" fmla="*/ 152 w 285"/>
              <a:gd name="T95" fmla="*/ 107 h 286"/>
              <a:gd name="T96" fmla="*/ 125 w 285"/>
              <a:gd name="T97" fmla="*/ 134 h 286"/>
              <a:gd name="T98" fmla="*/ 130 w 285"/>
              <a:gd name="T99" fmla="*/ 150 h 286"/>
              <a:gd name="T100" fmla="*/ 96 w 285"/>
              <a:gd name="T101" fmla="*/ 184 h 286"/>
              <a:gd name="T102" fmla="*/ 80 w 285"/>
              <a:gd name="T103" fmla="*/ 179 h 286"/>
              <a:gd name="T104" fmla="*/ 54 w 285"/>
              <a:gd name="T105" fmla="*/ 205 h 286"/>
              <a:gd name="T106" fmla="*/ 80 w 285"/>
              <a:gd name="T107" fmla="*/ 23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5" h="286">
                <a:moveTo>
                  <a:pt x="285" y="268"/>
                </a:moveTo>
                <a:cubicBezTo>
                  <a:pt x="285" y="286"/>
                  <a:pt x="285" y="286"/>
                  <a:pt x="285" y="286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8"/>
                  <a:pt x="36" y="18"/>
                  <a:pt x="3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54"/>
                  <a:pt x="18" y="54"/>
                  <a:pt x="18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72"/>
                  <a:pt x="36" y="72"/>
                  <a:pt x="36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61"/>
                  <a:pt x="18" y="161"/>
                  <a:pt x="18" y="161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36" y="214"/>
                  <a:pt x="36" y="214"/>
                  <a:pt x="36" y="214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18" y="232"/>
                  <a:pt x="18" y="232"/>
                  <a:pt x="18" y="232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285" y="268"/>
                  <a:pt x="285" y="268"/>
                  <a:pt x="285" y="268"/>
                </a:cubicBezTo>
                <a:close/>
                <a:moveTo>
                  <a:pt x="80" y="232"/>
                </a:moveTo>
                <a:cubicBezTo>
                  <a:pt x="80" y="232"/>
                  <a:pt x="80" y="232"/>
                  <a:pt x="80" y="232"/>
                </a:cubicBezTo>
                <a:cubicBezTo>
                  <a:pt x="95" y="232"/>
                  <a:pt x="107" y="220"/>
                  <a:pt x="107" y="205"/>
                </a:cubicBezTo>
                <a:cubicBezTo>
                  <a:pt x="107" y="200"/>
                  <a:pt x="105" y="194"/>
                  <a:pt x="102" y="190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41" y="159"/>
                  <a:pt x="146" y="161"/>
                  <a:pt x="152" y="161"/>
                </a:cubicBezTo>
                <a:cubicBezTo>
                  <a:pt x="159" y="161"/>
                  <a:pt x="166" y="158"/>
                  <a:pt x="170" y="153"/>
                </a:cubicBezTo>
                <a:cubicBezTo>
                  <a:pt x="200" y="175"/>
                  <a:pt x="200" y="175"/>
                  <a:pt x="200" y="175"/>
                </a:cubicBezTo>
                <a:cubicBezTo>
                  <a:pt x="198" y="178"/>
                  <a:pt x="196" y="183"/>
                  <a:pt x="196" y="188"/>
                </a:cubicBezTo>
                <a:cubicBezTo>
                  <a:pt x="196" y="202"/>
                  <a:pt x="208" y="214"/>
                  <a:pt x="223" y="214"/>
                </a:cubicBezTo>
                <a:cubicBezTo>
                  <a:pt x="238" y="214"/>
                  <a:pt x="250" y="202"/>
                  <a:pt x="250" y="188"/>
                </a:cubicBezTo>
                <a:cubicBezTo>
                  <a:pt x="250" y="177"/>
                  <a:pt x="244" y="169"/>
                  <a:pt x="236" y="164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80" y="61"/>
                  <a:pt x="280" y="61"/>
                  <a:pt x="280" y="61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54" y="54"/>
                  <a:pt x="254" y="54"/>
                  <a:pt x="254" y="54"/>
                </a:cubicBezTo>
                <a:cubicBezTo>
                  <a:pt x="227" y="161"/>
                  <a:pt x="227" y="161"/>
                  <a:pt x="227" y="161"/>
                </a:cubicBezTo>
                <a:cubicBezTo>
                  <a:pt x="226" y="161"/>
                  <a:pt x="224" y="161"/>
                  <a:pt x="223" y="161"/>
                </a:cubicBezTo>
                <a:cubicBezTo>
                  <a:pt x="216" y="161"/>
                  <a:pt x="210" y="163"/>
                  <a:pt x="205" y="16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7" y="142"/>
                  <a:pt x="178" y="138"/>
                  <a:pt x="178" y="134"/>
                </a:cubicBezTo>
                <a:cubicBezTo>
                  <a:pt x="178" y="119"/>
                  <a:pt x="166" y="107"/>
                  <a:pt x="152" y="107"/>
                </a:cubicBezTo>
                <a:cubicBezTo>
                  <a:pt x="137" y="107"/>
                  <a:pt x="125" y="119"/>
                  <a:pt x="125" y="134"/>
                </a:cubicBezTo>
                <a:cubicBezTo>
                  <a:pt x="125" y="140"/>
                  <a:pt x="127" y="145"/>
                  <a:pt x="130" y="150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1" y="181"/>
                  <a:pt x="86" y="179"/>
                  <a:pt x="80" y="179"/>
                </a:cubicBezTo>
                <a:cubicBezTo>
                  <a:pt x="66" y="179"/>
                  <a:pt x="54" y="191"/>
                  <a:pt x="54" y="205"/>
                </a:cubicBezTo>
                <a:cubicBezTo>
                  <a:pt x="54" y="220"/>
                  <a:pt x="66" y="232"/>
                  <a:pt x="80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6130262" y="2541175"/>
            <a:ext cx="554669" cy="417032"/>
          </a:xfrm>
          <a:custGeom>
            <a:avLst/>
            <a:gdLst>
              <a:gd name="T0" fmla="*/ 178 w 285"/>
              <a:gd name="T1" fmla="*/ 18 h 214"/>
              <a:gd name="T2" fmla="*/ 232 w 285"/>
              <a:gd name="T3" fmla="*/ 72 h 214"/>
              <a:gd name="T4" fmla="*/ 228 w 285"/>
              <a:gd name="T5" fmla="*/ 92 h 214"/>
              <a:gd name="T6" fmla="*/ 267 w 285"/>
              <a:gd name="T7" fmla="*/ 143 h 214"/>
              <a:gd name="T8" fmla="*/ 214 w 285"/>
              <a:gd name="T9" fmla="*/ 197 h 214"/>
              <a:gd name="T10" fmla="*/ 62 w 285"/>
              <a:gd name="T11" fmla="*/ 197 h 214"/>
              <a:gd name="T12" fmla="*/ 18 w 285"/>
              <a:gd name="T13" fmla="*/ 152 h 214"/>
              <a:gd name="T14" fmla="*/ 62 w 285"/>
              <a:gd name="T15" fmla="*/ 107 h 214"/>
              <a:gd name="T16" fmla="*/ 66 w 285"/>
              <a:gd name="T17" fmla="*/ 108 h 214"/>
              <a:gd name="T18" fmla="*/ 62 w 285"/>
              <a:gd name="T19" fmla="*/ 89 h 214"/>
              <a:gd name="T20" fmla="*/ 107 w 285"/>
              <a:gd name="T21" fmla="*/ 45 h 214"/>
              <a:gd name="T22" fmla="*/ 129 w 285"/>
              <a:gd name="T23" fmla="*/ 51 h 214"/>
              <a:gd name="T24" fmla="*/ 178 w 285"/>
              <a:gd name="T25" fmla="*/ 18 h 214"/>
              <a:gd name="T26" fmla="*/ 178 w 285"/>
              <a:gd name="T27" fmla="*/ 0 h 214"/>
              <a:gd name="T28" fmla="*/ 178 w 285"/>
              <a:gd name="T29" fmla="*/ 0 h 214"/>
              <a:gd name="T30" fmla="*/ 121 w 285"/>
              <a:gd name="T31" fmla="*/ 29 h 214"/>
              <a:gd name="T32" fmla="*/ 107 w 285"/>
              <a:gd name="T33" fmla="*/ 27 h 214"/>
              <a:gd name="T34" fmla="*/ 44 w 285"/>
              <a:gd name="T35" fmla="*/ 89 h 214"/>
              <a:gd name="T36" fmla="*/ 45 w 285"/>
              <a:gd name="T37" fmla="*/ 92 h 214"/>
              <a:gd name="T38" fmla="*/ 0 w 285"/>
              <a:gd name="T39" fmla="*/ 152 h 214"/>
              <a:gd name="T40" fmla="*/ 62 w 285"/>
              <a:gd name="T41" fmla="*/ 214 h 214"/>
              <a:gd name="T42" fmla="*/ 214 w 285"/>
              <a:gd name="T43" fmla="*/ 214 h 214"/>
              <a:gd name="T44" fmla="*/ 285 w 285"/>
              <a:gd name="T45" fmla="*/ 143 h 214"/>
              <a:gd name="T46" fmla="*/ 249 w 285"/>
              <a:gd name="T47" fmla="*/ 81 h 214"/>
              <a:gd name="T48" fmla="*/ 250 w 285"/>
              <a:gd name="T49" fmla="*/ 72 h 214"/>
              <a:gd name="T50" fmla="*/ 178 w 285"/>
              <a:gd name="T5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5" h="214">
                <a:moveTo>
                  <a:pt x="178" y="18"/>
                </a:moveTo>
                <a:cubicBezTo>
                  <a:pt x="208" y="18"/>
                  <a:pt x="232" y="42"/>
                  <a:pt x="232" y="72"/>
                </a:cubicBezTo>
                <a:cubicBezTo>
                  <a:pt x="232" y="79"/>
                  <a:pt x="230" y="85"/>
                  <a:pt x="228" y="92"/>
                </a:cubicBezTo>
                <a:cubicBezTo>
                  <a:pt x="251" y="98"/>
                  <a:pt x="267" y="118"/>
                  <a:pt x="267" y="143"/>
                </a:cubicBezTo>
                <a:cubicBezTo>
                  <a:pt x="267" y="173"/>
                  <a:pt x="244" y="197"/>
                  <a:pt x="214" y="197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38" y="197"/>
                  <a:pt x="18" y="177"/>
                  <a:pt x="18" y="152"/>
                </a:cubicBezTo>
                <a:cubicBezTo>
                  <a:pt x="18" y="127"/>
                  <a:pt x="38" y="107"/>
                  <a:pt x="62" y="107"/>
                </a:cubicBezTo>
                <a:cubicBezTo>
                  <a:pt x="64" y="107"/>
                  <a:pt x="65" y="108"/>
                  <a:pt x="66" y="108"/>
                </a:cubicBezTo>
                <a:cubicBezTo>
                  <a:pt x="64" y="102"/>
                  <a:pt x="62" y="96"/>
                  <a:pt x="62" y="89"/>
                </a:cubicBezTo>
                <a:cubicBezTo>
                  <a:pt x="62" y="65"/>
                  <a:pt x="82" y="45"/>
                  <a:pt x="107" y="45"/>
                </a:cubicBezTo>
                <a:cubicBezTo>
                  <a:pt x="115" y="45"/>
                  <a:pt x="122" y="47"/>
                  <a:pt x="129" y="51"/>
                </a:cubicBezTo>
                <a:cubicBezTo>
                  <a:pt x="137" y="32"/>
                  <a:pt x="156" y="18"/>
                  <a:pt x="178" y="18"/>
                </a:cubicBezTo>
                <a:close/>
                <a:moveTo>
                  <a:pt x="178" y="0"/>
                </a:moveTo>
                <a:cubicBezTo>
                  <a:pt x="178" y="0"/>
                  <a:pt x="178" y="0"/>
                  <a:pt x="178" y="0"/>
                </a:cubicBezTo>
                <a:cubicBezTo>
                  <a:pt x="155" y="0"/>
                  <a:pt x="134" y="11"/>
                  <a:pt x="121" y="29"/>
                </a:cubicBezTo>
                <a:cubicBezTo>
                  <a:pt x="117" y="28"/>
                  <a:pt x="112" y="27"/>
                  <a:pt x="107" y="27"/>
                </a:cubicBezTo>
                <a:cubicBezTo>
                  <a:pt x="72" y="27"/>
                  <a:pt x="44" y="55"/>
                  <a:pt x="44" y="89"/>
                </a:cubicBezTo>
                <a:cubicBezTo>
                  <a:pt x="44" y="90"/>
                  <a:pt x="44" y="91"/>
                  <a:pt x="45" y="92"/>
                </a:cubicBezTo>
                <a:cubicBezTo>
                  <a:pt x="19" y="100"/>
                  <a:pt x="0" y="124"/>
                  <a:pt x="0" y="152"/>
                </a:cubicBezTo>
                <a:cubicBezTo>
                  <a:pt x="0" y="186"/>
                  <a:pt x="28" y="214"/>
                  <a:pt x="62" y="214"/>
                </a:cubicBezTo>
                <a:cubicBezTo>
                  <a:pt x="214" y="214"/>
                  <a:pt x="214" y="214"/>
                  <a:pt x="214" y="214"/>
                </a:cubicBezTo>
                <a:cubicBezTo>
                  <a:pt x="253" y="214"/>
                  <a:pt x="285" y="182"/>
                  <a:pt x="285" y="143"/>
                </a:cubicBezTo>
                <a:cubicBezTo>
                  <a:pt x="285" y="117"/>
                  <a:pt x="271" y="93"/>
                  <a:pt x="249" y="81"/>
                </a:cubicBezTo>
                <a:cubicBezTo>
                  <a:pt x="249" y="78"/>
                  <a:pt x="250" y="75"/>
                  <a:pt x="250" y="72"/>
                </a:cubicBezTo>
                <a:cubicBezTo>
                  <a:pt x="250" y="32"/>
                  <a:pt x="218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5163445" y="1371649"/>
            <a:ext cx="420398" cy="419774"/>
          </a:xfrm>
          <a:custGeom>
            <a:avLst/>
            <a:gdLst>
              <a:gd name="T0" fmla="*/ 589 w 674"/>
              <a:gd name="T1" fmla="*/ 168 h 673"/>
              <a:gd name="T2" fmla="*/ 589 w 674"/>
              <a:gd name="T3" fmla="*/ 0 h 673"/>
              <a:gd name="T4" fmla="*/ 83 w 674"/>
              <a:gd name="T5" fmla="*/ 0 h 673"/>
              <a:gd name="T6" fmla="*/ 83 w 674"/>
              <a:gd name="T7" fmla="*/ 168 h 673"/>
              <a:gd name="T8" fmla="*/ 0 w 674"/>
              <a:gd name="T9" fmla="*/ 168 h 673"/>
              <a:gd name="T10" fmla="*/ 0 w 674"/>
              <a:gd name="T11" fmla="*/ 673 h 673"/>
              <a:gd name="T12" fmla="*/ 674 w 674"/>
              <a:gd name="T13" fmla="*/ 673 h 673"/>
              <a:gd name="T14" fmla="*/ 674 w 674"/>
              <a:gd name="T15" fmla="*/ 168 h 673"/>
              <a:gd name="T16" fmla="*/ 589 w 674"/>
              <a:gd name="T17" fmla="*/ 168 h 673"/>
              <a:gd name="T18" fmla="*/ 589 w 674"/>
              <a:gd name="T19" fmla="*/ 168 h 673"/>
              <a:gd name="T20" fmla="*/ 126 w 674"/>
              <a:gd name="T21" fmla="*/ 40 h 673"/>
              <a:gd name="T22" fmla="*/ 126 w 674"/>
              <a:gd name="T23" fmla="*/ 40 h 673"/>
              <a:gd name="T24" fmla="*/ 549 w 674"/>
              <a:gd name="T25" fmla="*/ 40 h 673"/>
              <a:gd name="T26" fmla="*/ 549 w 674"/>
              <a:gd name="T27" fmla="*/ 255 h 673"/>
              <a:gd name="T28" fmla="*/ 336 w 674"/>
              <a:gd name="T29" fmla="*/ 435 h 673"/>
              <a:gd name="T30" fmla="*/ 126 w 674"/>
              <a:gd name="T31" fmla="*/ 255 h 673"/>
              <a:gd name="T32" fmla="*/ 126 w 674"/>
              <a:gd name="T33" fmla="*/ 40 h 673"/>
              <a:gd name="T34" fmla="*/ 126 w 674"/>
              <a:gd name="T35" fmla="*/ 40 h 673"/>
              <a:gd name="T36" fmla="*/ 631 w 674"/>
              <a:gd name="T37" fmla="*/ 631 h 673"/>
              <a:gd name="T38" fmla="*/ 631 w 674"/>
              <a:gd name="T39" fmla="*/ 631 h 673"/>
              <a:gd name="T40" fmla="*/ 43 w 674"/>
              <a:gd name="T41" fmla="*/ 631 h 673"/>
              <a:gd name="T42" fmla="*/ 43 w 674"/>
              <a:gd name="T43" fmla="*/ 236 h 673"/>
              <a:gd name="T44" fmla="*/ 336 w 674"/>
              <a:gd name="T45" fmla="*/ 489 h 673"/>
              <a:gd name="T46" fmla="*/ 631 w 674"/>
              <a:gd name="T47" fmla="*/ 236 h 673"/>
              <a:gd name="T48" fmla="*/ 631 w 674"/>
              <a:gd name="T49" fmla="*/ 631 h 673"/>
              <a:gd name="T50" fmla="*/ 631 w 674"/>
              <a:gd name="T51" fmla="*/ 631 h 673"/>
              <a:gd name="T52" fmla="*/ 506 w 674"/>
              <a:gd name="T53" fmla="*/ 125 h 673"/>
              <a:gd name="T54" fmla="*/ 506 w 674"/>
              <a:gd name="T55" fmla="*/ 125 h 673"/>
              <a:gd name="T56" fmla="*/ 168 w 674"/>
              <a:gd name="T57" fmla="*/ 125 h 673"/>
              <a:gd name="T58" fmla="*/ 168 w 674"/>
              <a:gd name="T59" fmla="*/ 83 h 673"/>
              <a:gd name="T60" fmla="*/ 506 w 674"/>
              <a:gd name="T61" fmla="*/ 83 h 673"/>
              <a:gd name="T62" fmla="*/ 506 w 674"/>
              <a:gd name="T63" fmla="*/ 125 h 673"/>
              <a:gd name="T64" fmla="*/ 506 w 674"/>
              <a:gd name="T65" fmla="*/ 125 h 673"/>
              <a:gd name="T66" fmla="*/ 421 w 674"/>
              <a:gd name="T67" fmla="*/ 210 h 673"/>
              <a:gd name="T68" fmla="*/ 421 w 674"/>
              <a:gd name="T69" fmla="*/ 210 h 673"/>
              <a:gd name="T70" fmla="*/ 168 w 674"/>
              <a:gd name="T71" fmla="*/ 210 h 673"/>
              <a:gd name="T72" fmla="*/ 168 w 674"/>
              <a:gd name="T73" fmla="*/ 168 h 673"/>
              <a:gd name="T74" fmla="*/ 421 w 674"/>
              <a:gd name="T75" fmla="*/ 168 h 673"/>
              <a:gd name="T76" fmla="*/ 421 w 674"/>
              <a:gd name="T77" fmla="*/ 21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4" h="673">
                <a:moveTo>
                  <a:pt x="589" y="168"/>
                </a:moveTo>
                <a:lnTo>
                  <a:pt x="589" y="0"/>
                </a:lnTo>
                <a:lnTo>
                  <a:pt x="83" y="0"/>
                </a:lnTo>
                <a:lnTo>
                  <a:pt x="83" y="168"/>
                </a:lnTo>
                <a:lnTo>
                  <a:pt x="0" y="168"/>
                </a:lnTo>
                <a:lnTo>
                  <a:pt x="0" y="673"/>
                </a:lnTo>
                <a:lnTo>
                  <a:pt x="674" y="673"/>
                </a:lnTo>
                <a:lnTo>
                  <a:pt x="674" y="168"/>
                </a:lnTo>
                <a:lnTo>
                  <a:pt x="589" y="168"/>
                </a:lnTo>
                <a:lnTo>
                  <a:pt x="589" y="168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549" y="40"/>
                </a:lnTo>
                <a:lnTo>
                  <a:pt x="549" y="255"/>
                </a:lnTo>
                <a:lnTo>
                  <a:pt x="336" y="435"/>
                </a:lnTo>
                <a:lnTo>
                  <a:pt x="126" y="255"/>
                </a:lnTo>
                <a:lnTo>
                  <a:pt x="126" y="40"/>
                </a:lnTo>
                <a:lnTo>
                  <a:pt x="126" y="40"/>
                </a:lnTo>
                <a:close/>
                <a:moveTo>
                  <a:pt x="631" y="631"/>
                </a:moveTo>
                <a:lnTo>
                  <a:pt x="631" y="631"/>
                </a:lnTo>
                <a:lnTo>
                  <a:pt x="43" y="631"/>
                </a:lnTo>
                <a:lnTo>
                  <a:pt x="43" y="236"/>
                </a:lnTo>
                <a:lnTo>
                  <a:pt x="336" y="489"/>
                </a:lnTo>
                <a:lnTo>
                  <a:pt x="631" y="236"/>
                </a:lnTo>
                <a:lnTo>
                  <a:pt x="631" y="631"/>
                </a:lnTo>
                <a:lnTo>
                  <a:pt x="631" y="631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168" y="125"/>
                </a:lnTo>
                <a:lnTo>
                  <a:pt x="168" y="83"/>
                </a:lnTo>
                <a:lnTo>
                  <a:pt x="506" y="83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421" y="210"/>
                </a:moveTo>
                <a:lnTo>
                  <a:pt x="421" y="210"/>
                </a:lnTo>
                <a:lnTo>
                  <a:pt x="168" y="210"/>
                </a:lnTo>
                <a:lnTo>
                  <a:pt x="168" y="168"/>
                </a:lnTo>
                <a:lnTo>
                  <a:pt x="421" y="168"/>
                </a:lnTo>
                <a:lnTo>
                  <a:pt x="421" y="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pic>
        <p:nvPicPr>
          <p:cNvPr id="16" name="Picture 18" descr="D:\360data\重要数据\桌面\d17d475de302958c648c76ef4b4a758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117" y="3300530"/>
            <a:ext cx="1381445" cy="8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9" descr="D:\360data\重要数据\桌面\18933d038b5d9586f06c3be9734ddd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62" y="3300530"/>
            <a:ext cx="1381445" cy="86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927510" y="1476124"/>
            <a:ext cx="2848105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  <a:p>
            <a:pPr>
              <a:lnSpc>
                <a:spcPct val="130000"/>
              </a:lnSpc>
            </a:pP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773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74259" y="1795916"/>
            <a:ext cx="3960812" cy="328612"/>
            <a:chOff x="1292460" y="2252455"/>
            <a:chExt cx="5280586" cy="438562"/>
          </a:xfrm>
        </p:grpSpPr>
        <p:sp>
          <p:nvSpPr>
            <p:cNvPr id="29" name="椭圆 28"/>
            <p:cNvSpPr/>
            <p:nvPr/>
          </p:nvSpPr>
          <p:spPr>
            <a:xfrm>
              <a:off x="1292460" y="2252455"/>
              <a:ext cx="438108" cy="438562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1730568" y="2279997"/>
              <a:ext cx="4842478" cy="4110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874259" y="2359478"/>
            <a:ext cx="4270375" cy="342900"/>
            <a:chOff x="1292460" y="3005366"/>
            <a:chExt cx="5693683" cy="455982"/>
          </a:xfrm>
        </p:grpSpPr>
        <p:sp>
          <p:nvSpPr>
            <p:cNvPr id="32" name="椭圆 31"/>
            <p:cNvSpPr/>
            <p:nvPr/>
          </p:nvSpPr>
          <p:spPr>
            <a:xfrm>
              <a:off x="1292460" y="3005366"/>
              <a:ext cx="438138" cy="436983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1730598" y="3051809"/>
              <a:ext cx="5255545" cy="4095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874259" y="2942091"/>
            <a:ext cx="4176712" cy="355600"/>
            <a:chOff x="1292460" y="3782335"/>
            <a:chExt cx="5568617" cy="473398"/>
          </a:xfrm>
        </p:grpSpPr>
        <p:sp>
          <p:nvSpPr>
            <p:cNvPr id="35" name="椭圆 34"/>
            <p:cNvSpPr/>
            <p:nvPr/>
          </p:nvSpPr>
          <p:spPr>
            <a:xfrm>
              <a:off x="1292460" y="3782335"/>
              <a:ext cx="438123" cy="43747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26"/>
            <p:cNvSpPr txBox="1"/>
            <p:nvPr/>
          </p:nvSpPr>
          <p:spPr>
            <a:xfrm>
              <a:off x="1730583" y="3845737"/>
              <a:ext cx="5130494" cy="4099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4259" y="3524703"/>
            <a:ext cx="3960812" cy="342900"/>
            <a:chOff x="1292460" y="4559304"/>
            <a:chExt cx="5280585" cy="455982"/>
          </a:xfrm>
        </p:grpSpPr>
        <p:sp>
          <p:nvSpPr>
            <p:cNvPr id="38" name="椭圆 37"/>
            <p:cNvSpPr/>
            <p:nvPr/>
          </p:nvSpPr>
          <p:spPr>
            <a:xfrm>
              <a:off x="1292460" y="4559304"/>
              <a:ext cx="438108" cy="436983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28"/>
            <p:cNvSpPr txBox="1"/>
            <p:nvPr/>
          </p:nvSpPr>
          <p:spPr>
            <a:xfrm>
              <a:off x="1730568" y="4605747"/>
              <a:ext cx="4842477" cy="4095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3860338" y="864056"/>
            <a:ext cx="5691204" cy="3824282"/>
            <a:chOff x="4508860" y="815762"/>
            <a:chExt cx="7587101" cy="5099351"/>
          </a:xfrm>
        </p:grpSpPr>
        <p:graphicFrame>
          <p:nvGraphicFramePr>
            <p:cNvPr id="89099" name="图表 4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18011311"/>
                </p:ext>
              </p:extLst>
            </p:nvPr>
          </p:nvGraphicFramePr>
          <p:xfrm>
            <a:off x="4508860" y="815762"/>
            <a:ext cx="7587101" cy="50993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图表" r:id="rId4" imgW="5591160" imgH="3724185" progId="Excel.Chart.8">
                    <p:embed/>
                  </p:oleObj>
                </mc:Choice>
                <mc:Fallback>
                  <p:oleObj name="图表" r:id="rId4" imgW="5591160" imgH="3724185" progId="Excel.Chart.8">
                    <p:embed/>
                    <p:pic>
                      <p:nvPicPr>
                        <p:cNvPr id="89099" name="图表 4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8860" y="815762"/>
                          <a:ext cx="7587101" cy="50993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直角三角形 41"/>
            <p:cNvSpPr/>
            <p:nvPr/>
          </p:nvSpPr>
          <p:spPr>
            <a:xfrm rot="10800000">
              <a:off x="9526714" y="1550286"/>
              <a:ext cx="742835" cy="745112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直角三角形 42"/>
            <p:cNvSpPr/>
            <p:nvPr/>
          </p:nvSpPr>
          <p:spPr>
            <a:xfrm>
              <a:off x="6328923" y="4537083"/>
              <a:ext cx="744952" cy="745112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直角三角形 43"/>
            <p:cNvSpPr/>
            <p:nvPr/>
          </p:nvSpPr>
          <p:spPr>
            <a:xfrm rot="10800000" flipH="1">
              <a:off x="6328923" y="1484666"/>
              <a:ext cx="744952" cy="745112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9594436" y="4407961"/>
              <a:ext cx="565062" cy="628686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9104" name="文本框 20"/>
            <p:cNvSpPr txBox="1">
              <a:spLocks noChangeArrowheads="1"/>
            </p:cNvSpPr>
            <p:nvPr/>
          </p:nvSpPr>
          <p:spPr bwMode="auto">
            <a:xfrm rot="-2700000">
              <a:off x="6328464" y="1557315"/>
              <a:ext cx="901337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700" b="1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</a:rPr>
                <a:t>01</a:t>
              </a:r>
              <a:endParaRPr lang="zh-CN" altLang="en-US" sz="27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89105" name="文本框 21"/>
            <p:cNvSpPr txBox="1">
              <a:spLocks noChangeArrowheads="1"/>
            </p:cNvSpPr>
            <p:nvPr/>
          </p:nvSpPr>
          <p:spPr bwMode="auto">
            <a:xfrm rot="-2700000">
              <a:off x="6139988" y="2008611"/>
              <a:ext cx="2057405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此处输入文字</a:t>
              </a:r>
            </a:p>
          </p:txBody>
        </p:sp>
        <p:sp>
          <p:nvSpPr>
            <p:cNvPr id="89106" name="文本框 32"/>
            <p:cNvSpPr txBox="1">
              <a:spLocks noChangeArrowheads="1"/>
            </p:cNvSpPr>
            <p:nvPr/>
          </p:nvSpPr>
          <p:spPr bwMode="auto">
            <a:xfrm rot="2700000" flipH="1">
              <a:off x="9380101" y="1577281"/>
              <a:ext cx="901337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700" b="1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</a:rPr>
                <a:t>02</a:t>
              </a:r>
              <a:endParaRPr lang="zh-CN" altLang="en-US" sz="27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89107" name="文本框 33"/>
            <p:cNvSpPr txBox="1">
              <a:spLocks noChangeArrowheads="1"/>
            </p:cNvSpPr>
            <p:nvPr/>
          </p:nvSpPr>
          <p:spPr bwMode="auto">
            <a:xfrm rot="2700000" flipH="1">
              <a:off x="8454262" y="2028231"/>
              <a:ext cx="2057405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此处输入文字</a:t>
              </a:r>
            </a:p>
          </p:txBody>
        </p:sp>
        <p:sp>
          <p:nvSpPr>
            <p:cNvPr id="89108" name="文本框 34"/>
            <p:cNvSpPr txBox="1">
              <a:spLocks noChangeArrowheads="1"/>
            </p:cNvSpPr>
            <p:nvPr/>
          </p:nvSpPr>
          <p:spPr bwMode="auto">
            <a:xfrm rot="-8100000">
              <a:off x="6094447" y="4217885"/>
              <a:ext cx="2057405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此处输入文字</a:t>
              </a:r>
            </a:p>
          </p:txBody>
        </p:sp>
        <p:sp>
          <p:nvSpPr>
            <p:cNvPr id="89109" name="文本框 35"/>
            <p:cNvSpPr txBox="1">
              <a:spLocks noChangeArrowheads="1"/>
            </p:cNvSpPr>
            <p:nvPr/>
          </p:nvSpPr>
          <p:spPr bwMode="auto">
            <a:xfrm rot="-8100000">
              <a:off x="6328463" y="4483568"/>
              <a:ext cx="901337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700" b="1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</a:rPr>
                <a:t>03</a:t>
              </a:r>
              <a:endParaRPr lang="zh-CN" altLang="en-US" sz="27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89110" name="文本框 36"/>
            <p:cNvSpPr txBox="1">
              <a:spLocks noChangeArrowheads="1"/>
            </p:cNvSpPr>
            <p:nvPr/>
          </p:nvSpPr>
          <p:spPr bwMode="auto">
            <a:xfrm rot="8100000">
              <a:off x="9430089" y="4373815"/>
              <a:ext cx="901337" cy="677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700" b="1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</a:rPr>
                <a:t>04</a:t>
              </a:r>
              <a:endParaRPr lang="zh-CN" altLang="en-US" sz="2700" b="1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89111" name="文本框 37"/>
            <p:cNvSpPr txBox="1">
              <a:spLocks noChangeArrowheads="1"/>
            </p:cNvSpPr>
            <p:nvPr/>
          </p:nvSpPr>
          <p:spPr bwMode="auto">
            <a:xfrm rot="8100000" flipH="1">
              <a:off x="8480389" y="4217885"/>
              <a:ext cx="2057405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此处输入文字</a:t>
              </a:r>
            </a:p>
          </p:txBody>
        </p:sp>
      </p:grp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82859" y="2580141"/>
            <a:ext cx="125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5788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6410326" y="951570"/>
            <a:ext cx="1146572" cy="11477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95426" y="951570"/>
            <a:ext cx="1146572" cy="11477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600007" y="1183743"/>
            <a:ext cx="780306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9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703785" y="1183743"/>
            <a:ext cx="702469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95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Freeform 10"/>
          <p:cNvSpPr>
            <a:spLocks/>
          </p:cNvSpPr>
          <p:nvPr/>
        </p:nvSpPr>
        <p:spPr bwMode="gray">
          <a:xfrm>
            <a:off x="2897721" y="1052774"/>
            <a:ext cx="3294459" cy="238125"/>
          </a:xfrm>
          <a:custGeom>
            <a:avLst/>
            <a:gdLst>
              <a:gd name="T0" fmla="*/ 0 w 2347"/>
              <a:gd name="T1" fmla="*/ 188 h 336"/>
              <a:gd name="T2" fmla="*/ 0 w 2347"/>
              <a:gd name="T3" fmla="*/ 336 h 336"/>
              <a:gd name="T4" fmla="*/ 2347 w 2347"/>
              <a:gd name="T5" fmla="*/ 336 h 336"/>
              <a:gd name="T6" fmla="*/ 2005 w 2347"/>
              <a:gd name="T7" fmla="*/ 0 h 336"/>
              <a:gd name="T8" fmla="*/ 2005 w 2347"/>
              <a:gd name="T9" fmla="*/ 189 h 336"/>
              <a:gd name="T10" fmla="*/ 0 w 2347"/>
              <a:gd name="T11" fmla="*/ 188 h 3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7"/>
              <a:gd name="T19" fmla="*/ 0 h 336"/>
              <a:gd name="T20" fmla="*/ 2347 w 2347"/>
              <a:gd name="T21" fmla="*/ 336 h 3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7" h="336">
                <a:moveTo>
                  <a:pt x="0" y="188"/>
                </a:moveTo>
                <a:lnTo>
                  <a:pt x="0" y="336"/>
                </a:lnTo>
                <a:lnTo>
                  <a:pt x="2347" y="336"/>
                </a:lnTo>
                <a:lnTo>
                  <a:pt x="2005" y="0"/>
                </a:lnTo>
                <a:lnTo>
                  <a:pt x="2005" y="189"/>
                </a:lnTo>
                <a:lnTo>
                  <a:pt x="0" y="18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007025" y="2142702"/>
            <a:ext cx="3202781" cy="11310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 algn="r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985827" y="1356383"/>
            <a:ext cx="29706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8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点击添加内容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587479" y="2214685"/>
            <a:ext cx="3679031" cy="105330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13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257175" indent="-257175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385072" y="2085696"/>
            <a:ext cx="0" cy="121562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18"/>
          <p:cNvSpPr>
            <a:spLocks noChangeArrowheads="1"/>
          </p:cNvSpPr>
          <p:nvPr/>
        </p:nvSpPr>
        <p:spPr bwMode="auto">
          <a:xfrm>
            <a:off x="877491" y="3595743"/>
            <a:ext cx="7389019" cy="963216"/>
          </a:xfrm>
          <a:prstGeom prst="roundRect">
            <a:avLst>
              <a:gd name="adj" fmla="val 4690"/>
            </a:avLst>
          </a:prstGeom>
          <a:noFill/>
          <a:ln w="34925">
            <a:solidFill>
              <a:srgbClr val="0070C0">
                <a:alpha val="6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013"/>
          </a:p>
        </p:txBody>
      </p:sp>
      <p:sp>
        <p:nvSpPr>
          <p:cNvPr id="26" name="AutoShape 19"/>
          <p:cNvSpPr>
            <a:spLocks noChangeArrowheads="1"/>
          </p:cNvSpPr>
          <p:nvPr/>
        </p:nvSpPr>
        <p:spPr bwMode="gray">
          <a:xfrm>
            <a:off x="3507000" y="3408881"/>
            <a:ext cx="1880279" cy="322260"/>
          </a:xfrm>
          <a:prstGeom prst="roundRect">
            <a:avLst>
              <a:gd name="adj" fmla="val 34483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2" name="Freeform 10"/>
          <p:cNvSpPr>
            <a:spLocks/>
          </p:cNvSpPr>
          <p:nvPr/>
        </p:nvSpPr>
        <p:spPr bwMode="gray">
          <a:xfrm flipH="1" flipV="1">
            <a:off x="2897721" y="1759275"/>
            <a:ext cx="3294459" cy="238125"/>
          </a:xfrm>
          <a:custGeom>
            <a:avLst/>
            <a:gdLst>
              <a:gd name="T0" fmla="*/ 0 w 2347"/>
              <a:gd name="T1" fmla="*/ 188 h 336"/>
              <a:gd name="T2" fmla="*/ 0 w 2347"/>
              <a:gd name="T3" fmla="*/ 336 h 336"/>
              <a:gd name="T4" fmla="*/ 2347 w 2347"/>
              <a:gd name="T5" fmla="*/ 336 h 336"/>
              <a:gd name="T6" fmla="*/ 2005 w 2347"/>
              <a:gd name="T7" fmla="*/ 0 h 336"/>
              <a:gd name="T8" fmla="*/ 2005 w 2347"/>
              <a:gd name="T9" fmla="*/ 189 h 336"/>
              <a:gd name="T10" fmla="*/ 0 w 2347"/>
              <a:gd name="T11" fmla="*/ 188 h 3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7"/>
              <a:gd name="T19" fmla="*/ 0 h 336"/>
              <a:gd name="T20" fmla="*/ 2347 w 2347"/>
              <a:gd name="T21" fmla="*/ 336 h 3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7" h="336">
                <a:moveTo>
                  <a:pt x="0" y="188"/>
                </a:moveTo>
                <a:lnTo>
                  <a:pt x="0" y="336"/>
                </a:lnTo>
                <a:lnTo>
                  <a:pt x="2347" y="336"/>
                </a:lnTo>
                <a:lnTo>
                  <a:pt x="2005" y="0"/>
                </a:lnTo>
                <a:lnTo>
                  <a:pt x="2005" y="189"/>
                </a:lnTo>
                <a:lnTo>
                  <a:pt x="0" y="18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80577" y="3798557"/>
            <a:ext cx="6991349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06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7" grpId="0" animBg="1"/>
      <p:bldP spid="19" grpId="0"/>
      <p:bldP spid="20" grpId="0"/>
      <p:bldP spid="21" grpId="0"/>
      <p:bldP spid="24" grpId="0" animBg="1"/>
      <p:bldP spid="26" grpId="0" animBg="1"/>
      <p:bldP spid="32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sp>
        <p:nvSpPr>
          <p:cNvPr id="9" name="MH_Number_1">
            <a:hlinkClick r:id="rId8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5131554" y="1641481"/>
            <a:ext cx="784870" cy="784870"/>
          </a:xfrm>
          <a:prstGeom prst="ellipse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75554" y="2874563"/>
            <a:ext cx="4096871" cy="582230"/>
            <a:chOff x="2777054" y="2910270"/>
            <a:chExt cx="3368261" cy="478683"/>
          </a:xfrm>
        </p:grpSpPr>
        <p:sp>
          <p:nvSpPr>
            <p:cNvPr id="8" name="MH_Entry_1">
              <a:hlinkClick r:id="rId8" action="ppaction://hlinksldjump"/>
            </p:cNvPr>
            <p:cNvSpPr/>
            <p:nvPr>
              <p:custDataLst>
                <p:tags r:id="rId2"/>
              </p:custDataLst>
            </p:nvPr>
          </p:nvSpPr>
          <p:spPr>
            <a:xfrm>
              <a:off x="2837513" y="2910270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 fontScale="92500"/>
            </a:bodyPr>
            <a:lstStyle/>
            <a:p>
              <a:r>
                <a:rPr lang="zh-CN" altLang="en-US" sz="3200" dirty="0" smtClean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</a:t>
              </a: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这里输入您的标题</a:t>
              </a:r>
            </a:p>
          </p:txBody>
        </p:sp>
        <p:sp>
          <p:nvSpPr>
            <p:cNvPr id="10" name="MH_Others_1"/>
            <p:cNvSpPr/>
            <p:nvPr>
              <p:custDataLst>
                <p:tags r:id="rId3"/>
              </p:custDataLst>
            </p:nvPr>
          </p:nvSpPr>
          <p:spPr>
            <a:xfrm>
              <a:off x="2777054" y="2910270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32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242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19551" y="1005576"/>
            <a:ext cx="3704899" cy="3759902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13500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432000" rIns="68580" bIns="3510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78000" tIns="3510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AvantGarde Md BT" pitchFamily="34" charset="0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500" tIns="35100" rIns="37800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3000">
                  <a:solidFill>
                    <a:schemeClr val="bg1"/>
                  </a:solidFill>
                  <a:latin typeface="AvantGarde Md BT" pitchFamily="34" charset="0"/>
                </a:rPr>
                <a:t>04</a:t>
              </a:r>
              <a:endParaRPr lang="zh-CN" altLang="en-US" sz="300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26176" y="2139703"/>
            <a:ext cx="1491650" cy="1491648"/>
            <a:chOff x="5072992" y="2642531"/>
            <a:chExt cx="1988866" cy="1988864"/>
          </a:xfrm>
        </p:grpSpPr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rgbClr val="0070C0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sz="1800" kern="0" dirty="0" smtClean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  <a:endParaRPr lang="zh-CN" altLang="en-US" sz="1800" kern="0" dirty="0">
                <a:solidFill>
                  <a:schemeClr val="bg1"/>
                </a:solidFill>
                <a:latin typeface="AvantGarde Md BT" pitchFamily="34" charset="0"/>
                <a:ea typeface="微软雅黑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320315" y="153030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95469" y="118405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1717" y="153030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31717" y="118405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20315" y="386789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95469" y="352164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1717" y="3867895"/>
            <a:ext cx="2505862" cy="609383"/>
          </a:xfrm>
          <a:prstGeom prst="rect">
            <a:avLst/>
          </a:prstGeom>
          <a:noFill/>
        </p:spPr>
        <p:txBody>
          <a:bodyPr wrap="square" lIns="68567" tIns="34283" rIns="68567" bIns="34283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31718" y="3521647"/>
            <a:ext cx="1330707" cy="233847"/>
          </a:xfrm>
          <a:prstGeom prst="rect">
            <a:avLst/>
          </a:prstGeom>
          <a:noFill/>
        </p:spPr>
        <p:txBody>
          <a:bodyPr wrap="square" lIns="68567" tIns="0" rIns="68567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94805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右箭头 17"/>
          <p:cNvSpPr/>
          <p:nvPr/>
        </p:nvSpPr>
        <p:spPr>
          <a:xfrm>
            <a:off x="1" y="2571750"/>
            <a:ext cx="9143999" cy="108227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grpSp>
        <p:nvGrpSpPr>
          <p:cNvPr id="6" name="组合 5"/>
          <p:cNvGrpSpPr/>
          <p:nvPr/>
        </p:nvGrpSpPr>
        <p:grpSpPr>
          <a:xfrm>
            <a:off x="927888" y="1435895"/>
            <a:ext cx="1660922" cy="2997360"/>
            <a:chOff x="1237183" y="1914526"/>
            <a:chExt cx="2214563" cy="3996480"/>
          </a:xfrm>
        </p:grpSpPr>
        <p:sp>
          <p:nvSpPr>
            <p:cNvPr id="7" name="矩形 6"/>
            <p:cNvSpPr/>
            <p:nvPr/>
          </p:nvSpPr>
          <p:spPr>
            <a:xfrm>
              <a:off x="1237183" y="2953494"/>
              <a:ext cx="2214563" cy="29575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1237183" y="1914526"/>
              <a:ext cx="2214563" cy="927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矩形 15"/>
            <p:cNvSpPr/>
            <p:nvPr/>
          </p:nvSpPr>
          <p:spPr>
            <a:xfrm>
              <a:off x="1788542" y="2205365"/>
              <a:ext cx="1111844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551864" y="3308865"/>
              <a:ext cx="1585199" cy="2277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05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38916" y="1444899"/>
            <a:ext cx="1660922" cy="2988356"/>
            <a:chOff x="4585221" y="1926531"/>
            <a:chExt cx="2214563" cy="3984475"/>
          </a:xfrm>
        </p:grpSpPr>
        <p:sp>
          <p:nvSpPr>
            <p:cNvPr id="19" name="矩形 18"/>
            <p:cNvSpPr/>
            <p:nvPr/>
          </p:nvSpPr>
          <p:spPr>
            <a:xfrm>
              <a:off x="4585221" y="2953494"/>
              <a:ext cx="2214563" cy="29575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" name="椭圆 13"/>
            <p:cNvSpPr/>
            <p:nvPr/>
          </p:nvSpPr>
          <p:spPr>
            <a:xfrm>
              <a:off x="4585221" y="1926531"/>
              <a:ext cx="2214563" cy="927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矩形 16"/>
            <p:cNvSpPr/>
            <p:nvPr/>
          </p:nvSpPr>
          <p:spPr>
            <a:xfrm>
              <a:off x="5136580" y="2205364"/>
              <a:ext cx="1111844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4899902" y="3308864"/>
              <a:ext cx="1585199" cy="2277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05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77329" y="1444899"/>
            <a:ext cx="1660922" cy="2988356"/>
            <a:chOff x="7969771" y="1926531"/>
            <a:chExt cx="2214563" cy="3984475"/>
          </a:xfrm>
        </p:grpSpPr>
        <p:sp>
          <p:nvSpPr>
            <p:cNvPr id="22" name="矩形 21"/>
            <p:cNvSpPr/>
            <p:nvPr/>
          </p:nvSpPr>
          <p:spPr>
            <a:xfrm>
              <a:off x="7969771" y="2953494"/>
              <a:ext cx="2214563" cy="29575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椭圆 14"/>
            <p:cNvSpPr/>
            <p:nvPr/>
          </p:nvSpPr>
          <p:spPr>
            <a:xfrm>
              <a:off x="7969771" y="1926531"/>
              <a:ext cx="2214563" cy="9270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4" name="矩形 23"/>
            <p:cNvSpPr/>
            <p:nvPr/>
          </p:nvSpPr>
          <p:spPr>
            <a:xfrm>
              <a:off x="8521130" y="2205364"/>
              <a:ext cx="1111844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284452" y="3308863"/>
              <a:ext cx="1585199" cy="2277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1050" kern="100" dirty="0">
                  <a:solidFill>
                    <a:schemeClr val="bg1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  <a:cs typeface="Times New Roman" panose="02020603050405020304" pitchFamily="18" charset="0"/>
                </a:rPr>
                <a:t>木荷设计工作室是一家高端品牌演示视觉定制服务提供商，国内各行业演示视觉高端定制，助力企业演讲、产品发布会、报告等工作，木荷助力您走向成功。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997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246843" y="3788614"/>
            <a:ext cx="800257" cy="626212"/>
          </a:xfrm>
          <a:custGeom>
            <a:avLst/>
            <a:gdLst>
              <a:gd name="T0" fmla="*/ 0 w 915"/>
              <a:gd name="T1" fmla="*/ 716 h 716"/>
              <a:gd name="T2" fmla="*/ 459 w 915"/>
              <a:gd name="T3" fmla="*/ 0 h 716"/>
              <a:gd name="T4" fmla="*/ 915 w 915"/>
              <a:gd name="T5" fmla="*/ 716 h 716"/>
              <a:gd name="T6" fmla="*/ 0 w 915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716">
                <a:moveTo>
                  <a:pt x="0" y="716"/>
                </a:moveTo>
                <a:lnTo>
                  <a:pt x="459" y="0"/>
                </a:lnTo>
                <a:lnTo>
                  <a:pt x="915" y="716"/>
                </a:lnTo>
                <a:lnTo>
                  <a:pt x="0" y="716"/>
                </a:ln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9,571</a:t>
            </a:r>
            <a:endParaRPr lang="zh-CN" altLang="en-US" sz="15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883551" y="2939380"/>
            <a:ext cx="1890005" cy="1475446"/>
          </a:xfrm>
          <a:custGeom>
            <a:avLst/>
            <a:gdLst>
              <a:gd name="T0" fmla="*/ 0 w 2161"/>
              <a:gd name="T1" fmla="*/ 1687 h 1687"/>
              <a:gd name="T2" fmla="*/ 1079 w 2161"/>
              <a:gd name="T3" fmla="*/ 0 h 1687"/>
              <a:gd name="T4" fmla="*/ 2161 w 2161"/>
              <a:gd name="T5" fmla="*/ 1687 h 1687"/>
              <a:gd name="T6" fmla="*/ 0 w 2161"/>
              <a:gd name="T7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1" h="1687">
                <a:moveTo>
                  <a:pt x="0" y="1687"/>
                </a:moveTo>
                <a:lnTo>
                  <a:pt x="1079" y="0"/>
                </a:lnTo>
                <a:lnTo>
                  <a:pt x="2161" y="1687"/>
                </a:lnTo>
                <a:lnTo>
                  <a:pt x="0" y="1687"/>
                </a:lnTo>
                <a:close/>
              </a:path>
            </a:pathLst>
          </a:custGeom>
          <a:solidFill>
            <a:srgbClr val="00B0F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51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27,395</a:t>
            </a:r>
            <a:endParaRPr lang="zh-CN" altLang="en-US" sz="1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2978035" y="2071778"/>
            <a:ext cx="2998121" cy="2343047"/>
          </a:xfrm>
          <a:custGeom>
            <a:avLst/>
            <a:gdLst>
              <a:gd name="T0" fmla="*/ 0 w 3428"/>
              <a:gd name="T1" fmla="*/ 2679 h 2679"/>
              <a:gd name="T2" fmla="*/ 1715 w 3428"/>
              <a:gd name="T3" fmla="*/ 0 h 2679"/>
              <a:gd name="T4" fmla="*/ 3428 w 3428"/>
              <a:gd name="T5" fmla="*/ 2679 h 2679"/>
              <a:gd name="T6" fmla="*/ 0 w 3428"/>
              <a:gd name="T7" fmla="*/ 2679 h 2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8" h="2679">
                <a:moveTo>
                  <a:pt x="0" y="2679"/>
                </a:moveTo>
                <a:lnTo>
                  <a:pt x="1715" y="0"/>
                </a:lnTo>
                <a:lnTo>
                  <a:pt x="3428" y="2679"/>
                </a:lnTo>
                <a:lnTo>
                  <a:pt x="0" y="2679"/>
                </a:ln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34290" rIns="68580" bIns="351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54,589</a:t>
            </a:r>
            <a:endParaRPr lang="zh-CN" altLang="en-US" sz="27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467811" y="1653721"/>
            <a:ext cx="785389" cy="787138"/>
            <a:chOff x="4587999" y="1788288"/>
            <a:chExt cx="1047185" cy="1049517"/>
          </a:xfrm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4587999" y="1788288"/>
              <a:ext cx="1047185" cy="1049517"/>
            </a:xfrm>
            <a:prstGeom prst="ellipse">
              <a:avLst/>
            </a:prstGeom>
            <a:solidFill>
              <a:srgbClr val="0070C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39"/>
            <p:cNvSpPr>
              <a:spLocks noEditPoints="1"/>
            </p:cNvSpPr>
            <p:nvPr/>
          </p:nvSpPr>
          <p:spPr bwMode="auto">
            <a:xfrm>
              <a:off x="4791464" y="1988840"/>
              <a:ext cx="640254" cy="648412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34033" y="3594453"/>
            <a:ext cx="537003" cy="537003"/>
            <a:chOff x="1076296" y="4375930"/>
            <a:chExt cx="716004" cy="716004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1076296" y="4375930"/>
              <a:ext cx="716004" cy="716004"/>
            </a:xfrm>
            <a:prstGeom prst="ellipse">
              <a:avLst/>
            </a:prstGeom>
            <a:solidFill>
              <a:srgbClr val="0070C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43"/>
            <p:cNvSpPr>
              <a:spLocks noEditPoints="1"/>
            </p:cNvSpPr>
            <p:nvPr/>
          </p:nvSpPr>
          <p:spPr bwMode="auto">
            <a:xfrm>
              <a:off x="1241887" y="4579062"/>
              <a:ext cx="384822" cy="309740"/>
            </a:xfrm>
            <a:custGeom>
              <a:avLst/>
              <a:gdLst>
                <a:gd name="T0" fmla="*/ 25 w 45"/>
                <a:gd name="T1" fmla="*/ 23 h 36"/>
                <a:gd name="T2" fmla="*/ 25 w 45"/>
                <a:gd name="T3" fmla="*/ 24 h 36"/>
                <a:gd name="T4" fmla="*/ 24 w 45"/>
                <a:gd name="T5" fmla="*/ 24 h 36"/>
                <a:gd name="T6" fmla="*/ 23 w 45"/>
                <a:gd name="T7" fmla="*/ 24 h 36"/>
                <a:gd name="T8" fmla="*/ 21 w 45"/>
                <a:gd name="T9" fmla="*/ 24 h 36"/>
                <a:gd name="T10" fmla="*/ 21 w 45"/>
                <a:gd name="T11" fmla="*/ 24 h 36"/>
                <a:gd name="T12" fmla="*/ 21 w 45"/>
                <a:gd name="T13" fmla="*/ 23 h 36"/>
                <a:gd name="T14" fmla="*/ 0 w 45"/>
                <a:gd name="T15" fmla="*/ 16 h 36"/>
                <a:gd name="T16" fmla="*/ 0 w 45"/>
                <a:gd name="T17" fmla="*/ 29 h 36"/>
                <a:gd name="T18" fmla="*/ 7 w 45"/>
                <a:gd name="T19" fmla="*/ 36 h 36"/>
                <a:gd name="T20" fmla="*/ 23 w 45"/>
                <a:gd name="T21" fmla="*/ 36 h 36"/>
                <a:gd name="T22" fmla="*/ 38 w 45"/>
                <a:gd name="T23" fmla="*/ 36 h 36"/>
                <a:gd name="T24" fmla="*/ 45 w 45"/>
                <a:gd name="T25" fmla="*/ 29 h 36"/>
                <a:gd name="T26" fmla="*/ 45 w 45"/>
                <a:gd name="T27" fmla="*/ 16 h 36"/>
                <a:gd name="T28" fmla="*/ 25 w 45"/>
                <a:gd name="T29" fmla="*/ 23 h 36"/>
                <a:gd name="T30" fmla="*/ 23 w 45"/>
                <a:gd name="T31" fmla="*/ 21 h 36"/>
                <a:gd name="T32" fmla="*/ 23 w 45"/>
                <a:gd name="T33" fmla="*/ 21 h 36"/>
                <a:gd name="T34" fmla="*/ 24 w 45"/>
                <a:gd name="T35" fmla="*/ 21 h 36"/>
                <a:gd name="T36" fmla="*/ 24 w 45"/>
                <a:gd name="T37" fmla="*/ 23 h 36"/>
                <a:gd name="T38" fmla="*/ 23 w 45"/>
                <a:gd name="T39" fmla="*/ 24 h 36"/>
                <a:gd name="T40" fmla="*/ 23 w 45"/>
                <a:gd name="T41" fmla="*/ 24 h 36"/>
                <a:gd name="T42" fmla="*/ 22 w 45"/>
                <a:gd name="T43" fmla="*/ 24 h 36"/>
                <a:gd name="T44" fmla="*/ 21 w 45"/>
                <a:gd name="T45" fmla="*/ 23 h 36"/>
                <a:gd name="T46" fmla="*/ 21 w 45"/>
                <a:gd name="T47" fmla="*/ 21 h 36"/>
                <a:gd name="T48" fmla="*/ 22 w 45"/>
                <a:gd name="T49" fmla="*/ 21 h 36"/>
                <a:gd name="T50" fmla="*/ 23 w 45"/>
                <a:gd name="T51" fmla="*/ 21 h 36"/>
                <a:gd name="T52" fmla="*/ 21 w 45"/>
                <a:gd name="T53" fmla="*/ 21 h 36"/>
                <a:gd name="T54" fmla="*/ 21 w 45"/>
                <a:gd name="T55" fmla="*/ 22 h 36"/>
                <a:gd name="T56" fmla="*/ 0 w 45"/>
                <a:gd name="T57" fmla="*/ 15 h 36"/>
                <a:gd name="T58" fmla="*/ 7 w 45"/>
                <a:gd name="T59" fmla="*/ 9 h 36"/>
                <a:gd name="T60" fmla="*/ 23 w 45"/>
                <a:gd name="T61" fmla="*/ 9 h 36"/>
                <a:gd name="T62" fmla="*/ 38 w 45"/>
                <a:gd name="T63" fmla="*/ 9 h 36"/>
                <a:gd name="T64" fmla="*/ 45 w 45"/>
                <a:gd name="T65" fmla="*/ 15 h 36"/>
                <a:gd name="T66" fmla="*/ 25 w 45"/>
                <a:gd name="T67" fmla="*/ 22 h 36"/>
                <a:gd name="T68" fmla="*/ 25 w 45"/>
                <a:gd name="T69" fmla="*/ 21 h 36"/>
                <a:gd name="T70" fmla="*/ 24 w 45"/>
                <a:gd name="T71" fmla="*/ 20 h 36"/>
                <a:gd name="T72" fmla="*/ 23 w 45"/>
                <a:gd name="T73" fmla="*/ 20 h 36"/>
                <a:gd name="T74" fmla="*/ 21 w 45"/>
                <a:gd name="T75" fmla="*/ 20 h 36"/>
                <a:gd name="T76" fmla="*/ 21 w 45"/>
                <a:gd name="T77" fmla="*/ 21 h 36"/>
                <a:gd name="T78" fmla="*/ 23 w 45"/>
                <a:gd name="T79" fmla="*/ 1 h 36"/>
                <a:gd name="T80" fmla="*/ 23 w 45"/>
                <a:gd name="T81" fmla="*/ 1 h 36"/>
                <a:gd name="T82" fmla="*/ 30 w 45"/>
                <a:gd name="T83" fmla="*/ 8 h 36"/>
                <a:gd name="T84" fmla="*/ 31 w 45"/>
                <a:gd name="T85" fmla="*/ 8 h 36"/>
                <a:gd name="T86" fmla="*/ 23 w 45"/>
                <a:gd name="T87" fmla="*/ 0 h 36"/>
                <a:gd name="T88" fmla="*/ 23 w 45"/>
                <a:gd name="T89" fmla="*/ 0 h 36"/>
                <a:gd name="T90" fmla="*/ 14 w 45"/>
                <a:gd name="T91" fmla="*/ 8 h 36"/>
                <a:gd name="T92" fmla="*/ 16 w 45"/>
                <a:gd name="T93" fmla="*/ 8 h 36"/>
                <a:gd name="T94" fmla="*/ 23 w 45"/>
                <a:gd name="T9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2" y="36"/>
                    <a:pt x="45" y="33"/>
                    <a:pt x="45" y="2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1" y="23"/>
                    <a:pt x="21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21" y="21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4" y="9"/>
                    <a:pt x="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2" y="9"/>
                    <a:pt x="45" y="11"/>
                    <a:pt x="45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20"/>
                    <a:pt x="2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1"/>
                  </a:cubicBezTo>
                  <a:close/>
                  <a:moveTo>
                    <a:pt x="23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4" y="4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9" y="1"/>
                    <a:pt x="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874804" y="2746968"/>
            <a:ext cx="641081" cy="641080"/>
            <a:chOff x="2463991" y="3245950"/>
            <a:chExt cx="854774" cy="854773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463991" y="3245950"/>
              <a:ext cx="854774" cy="854773"/>
            </a:xfrm>
            <a:prstGeom prst="ellipse">
              <a:avLst/>
            </a:prstGeom>
            <a:solidFill>
              <a:srgbClr val="00B0F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44"/>
            <p:cNvSpPr>
              <a:spLocks noEditPoints="1"/>
            </p:cNvSpPr>
            <p:nvPr/>
          </p:nvSpPr>
          <p:spPr bwMode="auto">
            <a:xfrm>
              <a:off x="2610721" y="3429000"/>
              <a:ext cx="561314" cy="488672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87037" y="3208291"/>
            <a:ext cx="95410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41375" y="2311873"/>
            <a:ext cx="95410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06534" y="1203598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10409" y="1314965"/>
            <a:ext cx="2350023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182054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1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5895" y="812949"/>
            <a:ext cx="4469038" cy="1850572"/>
            <a:chOff x="-7860" y="1083932"/>
            <a:chExt cx="5958717" cy="2467429"/>
          </a:xfrm>
        </p:grpSpPr>
        <p:sp>
          <p:nvSpPr>
            <p:cNvPr id="36" name="任意多边形 35"/>
            <p:cNvSpPr/>
            <p:nvPr/>
          </p:nvSpPr>
          <p:spPr>
            <a:xfrm rot="5400000">
              <a:off x="1737784" y="-661712"/>
              <a:ext cx="2467429" cy="5958717"/>
            </a:xfrm>
            <a:custGeom>
              <a:avLst/>
              <a:gdLst>
                <a:gd name="connsiteX0" fmla="*/ 0 w 2467429"/>
                <a:gd name="connsiteY0" fmla="*/ 5958717 h 5958717"/>
                <a:gd name="connsiteX1" fmla="*/ 717613 w 2467429"/>
                <a:gd name="connsiteY1" fmla="*/ 4721454 h 5958717"/>
                <a:gd name="connsiteX2" fmla="*/ 717613 w 2467429"/>
                <a:gd name="connsiteY2" fmla="*/ 536807 h 5958717"/>
                <a:gd name="connsiteX3" fmla="*/ 1254420 w 2467429"/>
                <a:gd name="connsiteY3" fmla="*/ 0 h 5958717"/>
                <a:gd name="connsiteX4" fmla="*/ 1791227 w 2467429"/>
                <a:gd name="connsiteY4" fmla="*/ 536807 h 5958717"/>
                <a:gd name="connsiteX5" fmla="*/ 1791227 w 2467429"/>
                <a:gd name="connsiteY5" fmla="*/ 4792850 h 5958717"/>
                <a:gd name="connsiteX6" fmla="*/ 2467429 w 2467429"/>
                <a:gd name="connsiteY6" fmla="*/ 5958717 h 5958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7429" h="5958717">
                  <a:moveTo>
                    <a:pt x="0" y="5958717"/>
                  </a:moveTo>
                  <a:lnTo>
                    <a:pt x="717613" y="4721454"/>
                  </a:lnTo>
                  <a:lnTo>
                    <a:pt x="717613" y="536807"/>
                  </a:lnTo>
                  <a:lnTo>
                    <a:pt x="1254420" y="0"/>
                  </a:lnTo>
                  <a:lnTo>
                    <a:pt x="1791227" y="536807"/>
                  </a:lnTo>
                  <a:lnTo>
                    <a:pt x="1791227" y="4792850"/>
                  </a:lnTo>
                  <a:lnTo>
                    <a:pt x="2467429" y="595871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innerShdw blurRad="127000" dist="38100" dir="10800000">
                <a:schemeClr val="accent5">
                  <a:lumMod val="7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970349" y="1936318"/>
              <a:ext cx="2964508" cy="859427"/>
              <a:chOff x="1767149" y="1910679"/>
              <a:chExt cx="2964508" cy="859427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1767149" y="1910679"/>
                <a:ext cx="1143903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05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767149" y="2277663"/>
                <a:ext cx="2964508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9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0" y="1660153"/>
            <a:ext cx="2710542" cy="1850573"/>
            <a:chOff x="0" y="2213537"/>
            <a:chExt cx="3614056" cy="2467430"/>
          </a:xfrm>
        </p:grpSpPr>
        <p:sp>
          <p:nvSpPr>
            <p:cNvPr id="35" name="任意多边形 34"/>
            <p:cNvSpPr/>
            <p:nvPr/>
          </p:nvSpPr>
          <p:spPr>
            <a:xfrm>
              <a:off x="0" y="2213537"/>
              <a:ext cx="3614056" cy="2467430"/>
            </a:xfrm>
            <a:custGeom>
              <a:avLst/>
              <a:gdLst>
                <a:gd name="connsiteX0" fmla="*/ 0 w 3693814"/>
                <a:gd name="connsiteY0" fmla="*/ 0 h 2467430"/>
                <a:gd name="connsiteX1" fmla="*/ 1140725 w 3693814"/>
                <a:gd name="connsiteY1" fmla="*/ 661621 h 2467430"/>
                <a:gd name="connsiteX2" fmla="*/ 3157007 w 3693814"/>
                <a:gd name="connsiteY2" fmla="*/ 661621 h 2467430"/>
                <a:gd name="connsiteX3" fmla="*/ 3693814 w 3693814"/>
                <a:gd name="connsiteY3" fmla="*/ 1198428 h 2467430"/>
                <a:gd name="connsiteX4" fmla="*/ 3157007 w 3693814"/>
                <a:gd name="connsiteY4" fmla="*/ 1735235 h 2467430"/>
                <a:gd name="connsiteX5" fmla="*/ 1262405 w 3693814"/>
                <a:gd name="connsiteY5" fmla="*/ 1735235 h 2467430"/>
                <a:gd name="connsiteX6" fmla="*/ 0 w 3693814"/>
                <a:gd name="connsiteY6" fmla="*/ 2467430 h 246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93814" h="2467430">
                  <a:moveTo>
                    <a:pt x="0" y="0"/>
                  </a:moveTo>
                  <a:lnTo>
                    <a:pt x="1140725" y="661621"/>
                  </a:lnTo>
                  <a:lnTo>
                    <a:pt x="3157007" y="661621"/>
                  </a:lnTo>
                  <a:lnTo>
                    <a:pt x="3693814" y="1198428"/>
                  </a:lnTo>
                  <a:lnTo>
                    <a:pt x="3157007" y="1735235"/>
                  </a:lnTo>
                  <a:lnTo>
                    <a:pt x="1262405" y="1735235"/>
                  </a:lnTo>
                  <a:lnTo>
                    <a:pt x="0" y="246743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innerShdw blurRad="215900" dist="50800" dir="16200000">
                <a:schemeClr val="accent5">
                  <a:lumMod val="7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0" y="2949413"/>
              <a:ext cx="2964508" cy="859427"/>
              <a:chOff x="1767149" y="1910679"/>
              <a:chExt cx="2964508" cy="859427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1767149" y="1910679"/>
                <a:ext cx="1143903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05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767149" y="2277663"/>
                <a:ext cx="2964508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9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-1" y="2961579"/>
            <a:ext cx="4158344" cy="1851223"/>
            <a:chOff x="-2" y="3948772"/>
            <a:chExt cx="5544459" cy="2468297"/>
          </a:xfrm>
        </p:grpSpPr>
        <p:sp>
          <p:nvSpPr>
            <p:cNvPr id="37" name="任意多边形 36"/>
            <p:cNvSpPr/>
            <p:nvPr/>
          </p:nvSpPr>
          <p:spPr>
            <a:xfrm rot="5400000">
              <a:off x="1538079" y="2410691"/>
              <a:ext cx="2468297" cy="5544459"/>
            </a:xfrm>
            <a:custGeom>
              <a:avLst/>
              <a:gdLst>
                <a:gd name="connsiteX0" fmla="*/ 0 w 2468297"/>
                <a:gd name="connsiteY0" fmla="*/ 4488770 h 5624214"/>
                <a:gd name="connsiteX1" fmla="*/ 0 w 2468297"/>
                <a:gd name="connsiteY1" fmla="*/ 536807 h 5624214"/>
                <a:gd name="connsiteX2" fmla="*/ 536808 w 2468297"/>
                <a:gd name="connsiteY2" fmla="*/ 0 h 5624214"/>
                <a:gd name="connsiteX3" fmla="*/ 1073615 w 2468297"/>
                <a:gd name="connsiteY3" fmla="*/ 536807 h 5624214"/>
                <a:gd name="connsiteX4" fmla="*/ 1073615 w 2468297"/>
                <a:gd name="connsiteY4" fmla="*/ 4421901 h 5624214"/>
                <a:gd name="connsiteX5" fmla="*/ 2468297 w 2468297"/>
                <a:gd name="connsiteY5" fmla="*/ 5624214 h 5624214"/>
                <a:gd name="connsiteX6" fmla="*/ 868 w 2468297"/>
                <a:gd name="connsiteY6" fmla="*/ 5624214 h 5624214"/>
                <a:gd name="connsiteX7" fmla="*/ 868 w 2468297"/>
                <a:gd name="connsiteY7" fmla="*/ 4488770 h 5624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68297" h="5624214">
                  <a:moveTo>
                    <a:pt x="0" y="4488770"/>
                  </a:moveTo>
                  <a:lnTo>
                    <a:pt x="0" y="536807"/>
                  </a:lnTo>
                  <a:lnTo>
                    <a:pt x="536808" y="0"/>
                  </a:lnTo>
                  <a:lnTo>
                    <a:pt x="1073615" y="536807"/>
                  </a:lnTo>
                  <a:lnTo>
                    <a:pt x="1073615" y="4421901"/>
                  </a:lnTo>
                  <a:lnTo>
                    <a:pt x="2468297" y="5624214"/>
                  </a:lnTo>
                  <a:lnTo>
                    <a:pt x="868" y="5624214"/>
                  </a:lnTo>
                  <a:lnTo>
                    <a:pt x="868" y="448877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innerShdw blurRad="177800" dist="38100" dir="10800000">
                <a:srgbClr val="002060">
                  <a:alpha val="5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767149" y="4050546"/>
              <a:ext cx="2964508" cy="859427"/>
              <a:chOff x="1767149" y="1910679"/>
              <a:chExt cx="2964508" cy="859427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767149" y="1910679"/>
                <a:ext cx="1143903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05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767149" y="2277663"/>
                <a:ext cx="2964508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9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-5896" y="3744318"/>
            <a:ext cx="3707042" cy="1399183"/>
            <a:chOff x="-7861" y="4992423"/>
            <a:chExt cx="4942722" cy="1952197"/>
          </a:xfrm>
        </p:grpSpPr>
        <p:sp>
          <p:nvSpPr>
            <p:cNvPr id="41" name="任意多边形 40"/>
            <p:cNvSpPr/>
            <p:nvPr/>
          </p:nvSpPr>
          <p:spPr>
            <a:xfrm rot="16200000" flipV="1">
              <a:off x="1487401" y="3497161"/>
              <a:ext cx="1952197" cy="4942722"/>
            </a:xfrm>
            <a:custGeom>
              <a:avLst/>
              <a:gdLst>
                <a:gd name="connsiteX0" fmla="*/ 1952197 w 1952197"/>
                <a:gd name="connsiteY0" fmla="*/ 3879170 h 5014618"/>
                <a:gd name="connsiteX1" fmla="*/ 1952197 w 1952197"/>
                <a:gd name="connsiteY1" fmla="*/ 536807 h 5014618"/>
                <a:gd name="connsiteX2" fmla="*/ 1415390 w 1952197"/>
                <a:gd name="connsiteY2" fmla="*/ 0 h 5014618"/>
                <a:gd name="connsiteX3" fmla="*/ 878583 w 1952197"/>
                <a:gd name="connsiteY3" fmla="*/ 536807 h 5014618"/>
                <a:gd name="connsiteX4" fmla="*/ 878583 w 1952197"/>
                <a:gd name="connsiteY4" fmla="*/ 3879169 h 5014618"/>
                <a:gd name="connsiteX5" fmla="*/ 871374 w 1952197"/>
                <a:gd name="connsiteY5" fmla="*/ 3879169 h 5014618"/>
                <a:gd name="connsiteX6" fmla="*/ 157391 w 1952197"/>
                <a:gd name="connsiteY6" fmla="*/ 4818051 h 5014618"/>
                <a:gd name="connsiteX7" fmla="*/ 0 w 1952197"/>
                <a:gd name="connsiteY7" fmla="*/ 5014617 h 5014618"/>
                <a:gd name="connsiteX8" fmla="*/ 7911 w 1952197"/>
                <a:gd name="connsiteY8" fmla="*/ 5014617 h 5014618"/>
                <a:gd name="connsiteX9" fmla="*/ 7910 w 1952197"/>
                <a:gd name="connsiteY9" fmla="*/ 5014618 h 5014618"/>
                <a:gd name="connsiteX10" fmla="*/ 688218 w 1952197"/>
                <a:gd name="connsiteY10" fmla="*/ 5014618 h 5014618"/>
                <a:gd name="connsiteX11" fmla="*/ 688219 w 1952197"/>
                <a:gd name="connsiteY11" fmla="*/ 5014617 h 5014618"/>
                <a:gd name="connsiteX12" fmla="*/ 1043041 w 1952197"/>
                <a:gd name="connsiteY12" fmla="*/ 5014617 h 5014618"/>
                <a:gd name="connsiteX13" fmla="*/ 1952195 w 1952197"/>
                <a:gd name="connsiteY13" fmla="*/ 3879170 h 5014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52197" h="5014618">
                  <a:moveTo>
                    <a:pt x="1952197" y="3879170"/>
                  </a:moveTo>
                  <a:lnTo>
                    <a:pt x="1952197" y="536807"/>
                  </a:lnTo>
                  <a:lnTo>
                    <a:pt x="1415390" y="0"/>
                  </a:lnTo>
                  <a:lnTo>
                    <a:pt x="878583" y="536807"/>
                  </a:lnTo>
                  <a:lnTo>
                    <a:pt x="878583" y="3879169"/>
                  </a:lnTo>
                  <a:lnTo>
                    <a:pt x="871374" y="3879169"/>
                  </a:lnTo>
                  <a:lnTo>
                    <a:pt x="157391" y="4818051"/>
                  </a:lnTo>
                  <a:lnTo>
                    <a:pt x="0" y="5014617"/>
                  </a:lnTo>
                  <a:lnTo>
                    <a:pt x="7911" y="5014617"/>
                  </a:lnTo>
                  <a:lnTo>
                    <a:pt x="7910" y="5014618"/>
                  </a:lnTo>
                  <a:lnTo>
                    <a:pt x="688218" y="5014618"/>
                  </a:lnTo>
                  <a:lnTo>
                    <a:pt x="688219" y="5014617"/>
                  </a:lnTo>
                  <a:lnTo>
                    <a:pt x="1043041" y="5014617"/>
                  </a:lnTo>
                  <a:lnTo>
                    <a:pt x="1952195" y="387917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190500" dist="12700">
                <a:schemeClr val="tx1">
                  <a:lumMod val="85000"/>
                  <a:lumOff val="15000"/>
                  <a:alpha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250096" y="5098971"/>
              <a:ext cx="2964508" cy="882292"/>
              <a:chOff x="1767149" y="1910679"/>
              <a:chExt cx="2964508" cy="882292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1767149" y="1910679"/>
                <a:ext cx="1143903" cy="354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800">
                    <a:latin typeface="方正正中黑简体" panose="02000000000000000000" pitchFamily="2" charset="-122"/>
                    <a:ea typeface="方正正中黑简体" panose="02000000000000000000" pitchFamily="2" charset="-122"/>
                  </a:defRPr>
                </a:lvl1pPr>
              </a:lstStyle>
              <a:p>
                <a:r>
                  <a:rPr lang="zh-CN" altLang="en-US" sz="1050" b="1" dirty="0">
                    <a:solidFill>
                      <a:schemeClr val="bg1"/>
                    </a:solidFill>
                    <a:latin typeface="方正正黑简体" panose="02000000000000000000" pitchFamily="2" charset="-122"/>
                    <a:ea typeface="方正正黑简体" panose="02000000000000000000" pitchFamily="2" charset="-122"/>
                  </a:rPr>
                  <a:t>请输入标题</a:t>
                </a: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1767149" y="2277664"/>
                <a:ext cx="2964508" cy="515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900" kern="100" dirty="0">
                    <a:solidFill>
                      <a:schemeClr val="bg1"/>
                    </a:solidFill>
                    <a:latin typeface="方正兰亭细黑_GBK" panose="02000000000000000000" pitchFamily="2" charset="-122"/>
                    <a:ea typeface="方正兰亭细黑_GBK" panose="02000000000000000000" pitchFamily="2" charset="-122"/>
                    <a:cs typeface="Times New Roman" panose="02020603050405020304" pitchFamily="18" charset="0"/>
                  </a:rPr>
                  <a:t>木荷设计工作室是一家高端品牌演示视觉定制服务提供商。</a:t>
                </a:r>
              </a:p>
            </p:txBody>
          </p:sp>
        </p:grpSp>
      </p:grpSp>
      <p:grpSp>
        <p:nvGrpSpPr>
          <p:cNvPr id="33" name="Group 12"/>
          <p:cNvGrpSpPr>
            <a:grpSpLocks noChangeAspect="1"/>
          </p:cNvGrpSpPr>
          <p:nvPr/>
        </p:nvGrpSpPr>
        <p:grpSpPr bwMode="auto">
          <a:xfrm>
            <a:off x="4815119" y="1452239"/>
            <a:ext cx="617904" cy="534746"/>
            <a:chOff x="3838" y="885"/>
            <a:chExt cx="1122" cy="971"/>
          </a:xfrm>
        </p:grpSpPr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4213" y="1587"/>
              <a:ext cx="378" cy="240"/>
            </a:xfrm>
            <a:custGeom>
              <a:avLst/>
              <a:gdLst>
                <a:gd name="T0" fmla="*/ 159 w 159"/>
                <a:gd name="T1" fmla="*/ 101 h 101"/>
                <a:gd name="T2" fmla="*/ 0 w 159"/>
                <a:gd name="T3" fmla="*/ 101 h 101"/>
                <a:gd name="T4" fmla="*/ 25 w 159"/>
                <a:gd name="T5" fmla="*/ 26 h 101"/>
                <a:gd name="T6" fmla="*/ 135 w 159"/>
                <a:gd name="T7" fmla="*/ 25 h 101"/>
                <a:gd name="T8" fmla="*/ 159 w 159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01">
                  <a:moveTo>
                    <a:pt x="159" y="101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25" y="93"/>
                    <a:pt x="25" y="26"/>
                  </a:cubicBezTo>
                  <a:cubicBezTo>
                    <a:pt x="25" y="4"/>
                    <a:pt x="135" y="0"/>
                    <a:pt x="135" y="25"/>
                  </a:cubicBezTo>
                  <a:cubicBezTo>
                    <a:pt x="135" y="94"/>
                    <a:pt x="159" y="101"/>
                    <a:pt x="159" y="10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4199" y="1827"/>
              <a:ext cx="390" cy="29"/>
            </a:xfrm>
            <a:custGeom>
              <a:avLst/>
              <a:gdLst>
                <a:gd name="T0" fmla="*/ 164 w 164"/>
                <a:gd name="T1" fmla="*/ 9 h 12"/>
                <a:gd name="T2" fmla="*/ 161 w 164"/>
                <a:gd name="T3" fmla="*/ 12 h 12"/>
                <a:gd name="T4" fmla="*/ 3 w 164"/>
                <a:gd name="T5" fmla="*/ 12 h 12"/>
                <a:gd name="T6" fmla="*/ 0 w 164"/>
                <a:gd name="T7" fmla="*/ 9 h 12"/>
                <a:gd name="T8" fmla="*/ 0 w 164"/>
                <a:gd name="T9" fmla="*/ 3 h 12"/>
                <a:gd name="T10" fmla="*/ 3 w 164"/>
                <a:gd name="T11" fmla="*/ 0 h 12"/>
                <a:gd name="T12" fmla="*/ 161 w 164"/>
                <a:gd name="T13" fmla="*/ 0 h 12"/>
                <a:gd name="T14" fmla="*/ 164 w 164"/>
                <a:gd name="T15" fmla="*/ 3 h 12"/>
                <a:gd name="T16" fmla="*/ 164 w 164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2">
                  <a:moveTo>
                    <a:pt x="164" y="9"/>
                  </a:moveTo>
                  <a:cubicBezTo>
                    <a:pt x="164" y="11"/>
                    <a:pt x="163" y="12"/>
                    <a:pt x="161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3" y="0"/>
                    <a:pt x="164" y="1"/>
                    <a:pt x="164" y="3"/>
                  </a:cubicBezTo>
                  <a:lnTo>
                    <a:pt x="164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5" name="Freeform 15"/>
            <p:cNvSpPr>
              <a:spLocks/>
            </p:cNvSpPr>
            <p:nvPr/>
          </p:nvSpPr>
          <p:spPr bwMode="auto">
            <a:xfrm>
              <a:off x="3838" y="1551"/>
              <a:ext cx="1122" cy="143"/>
            </a:xfrm>
            <a:custGeom>
              <a:avLst/>
              <a:gdLst>
                <a:gd name="T0" fmla="*/ 472 w 472"/>
                <a:gd name="T1" fmla="*/ 41 h 60"/>
                <a:gd name="T2" fmla="*/ 459 w 472"/>
                <a:gd name="T3" fmla="*/ 60 h 60"/>
                <a:gd name="T4" fmla="*/ 17 w 472"/>
                <a:gd name="T5" fmla="*/ 60 h 60"/>
                <a:gd name="T6" fmla="*/ 0 w 472"/>
                <a:gd name="T7" fmla="*/ 41 h 60"/>
                <a:gd name="T8" fmla="*/ 0 w 472"/>
                <a:gd name="T9" fmla="*/ 0 h 60"/>
                <a:gd name="T10" fmla="*/ 472 w 472"/>
                <a:gd name="T11" fmla="*/ 0 h 60"/>
                <a:gd name="T12" fmla="*/ 472 w 472"/>
                <a:gd name="T13" fmla="*/ 4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60">
                  <a:moveTo>
                    <a:pt x="472" y="41"/>
                  </a:moveTo>
                  <a:cubicBezTo>
                    <a:pt x="472" y="49"/>
                    <a:pt x="467" y="60"/>
                    <a:pt x="459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8" y="60"/>
                    <a:pt x="0" y="49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auto">
            <a:xfrm>
              <a:off x="3838" y="885"/>
              <a:ext cx="1122" cy="666"/>
            </a:xfrm>
            <a:custGeom>
              <a:avLst/>
              <a:gdLst>
                <a:gd name="T0" fmla="*/ 472 w 472"/>
                <a:gd name="T1" fmla="*/ 12 h 280"/>
                <a:gd name="T2" fmla="*/ 459 w 472"/>
                <a:gd name="T3" fmla="*/ 0 h 280"/>
                <a:gd name="T4" fmla="*/ 17 w 472"/>
                <a:gd name="T5" fmla="*/ 0 h 280"/>
                <a:gd name="T6" fmla="*/ 0 w 472"/>
                <a:gd name="T7" fmla="*/ 12 h 280"/>
                <a:gd name="T8" fmla="*/ 0 w 472"/>
                <a:gd name="T9" fmla="*/ 280 h 280"/>
                <a:gd name="T10" fmla="*/ 472 w 472"/>
                <a:gd name="T11" fmla="*/ 280 h 280"/>
                <a:gd name="T12" fmla="*/ 472 w 472"/>
                <a:gd name="T13" fmla="*/ 1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280">
                  <a:moveTo>
                    <a:pt x="472" y="12"/>
                  </a:moveTo>
                  <a:cubicBezTo>
                    <a:pt x="472" y="4"/>
                    <a:pt x="467" y="0"/>
                    <a:pt x="45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4"/>
                    <a:pt x="0" y="12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472" y="280"/>
                    <a:pt x="472" y="280"/>
                    <a:pt x="472" y="280"/>
                  </a:cubicBezTo>
                  <a:lnTo>
                    <a:pt x="472" y="1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Rectangle 17"/>
            <p:cNvSpPr>
              <a:spLocks noChangeArrowheads="1"/>
            </p:cNvSpPr>
            <p:nvPr/>
          </p:nvSpPr>
          <p:spPr bwMode="auto">
            <a:xfrm>
              <a:off x="3895" y="942"/>
              <a:ext cx="1008" cy="56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4356" y="1575"/>
              <a:ext cx="93" cy="93"/>
            </a:xfrm>
            <a:custGeom>
              <a:avLst/>
              <a:gdLst>
                <a:gd name="T0" fmla="*/ 39 w 39"/>
                <a:gd name="T1" fmla="*/ 19 h 39"/>
                <a:gd name="T2" fmla="*/ 20 w 39"/>
                <a:gd name="T3" fmla="*/ 39 h 39"/>
                <a:gd name="T4" fmla="*/ 20 w 39"/>
                <a:gd name="T5" fmla="*/ 39 h 39"/>
                <a:gd name="T6" fmla="*/ 0 w 39"/>
                <a:gd name="T7" fmla="*/ 19 h 39"/>
                <a:gd name="T8" fmla="*/ 0 w 39"/>
                <a:gd name="T9" fmla="*/ 19 h 39"/>
                <a:gd name="T10" fmla="*/ 20 w 39"/>
                <a:gd name="T11" fmla="*/ 0 h 39"/>
                <a:gd name="T12" fmla="*/ 20 w 39"/>
                <a:gd name="T13" fmla="*/ 0 h 39"/>
                <a:gd name="T14" fmla="*/ 39 w 39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cubicBezTo>
                    <a:pt x="39" y="30"/>
                    <a:pt x="30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60" name="Group 21"/>
          <p:cNvGrpSpPr>
            <a:grpSpLocks noChangeAspect="1"/>
          </p:cNvGrpSpPr>
          <p:nvPr/>
        </p:nvGrpSpPr>
        <p:grpSpPr bwMode="auto">
          <a:xfrm>
            <a:off x="4901611" y="3797870"/>
            <a:ext cx="417641" cy="550356"/>
            <a:chOff x="3427" y="1612"/>
            <a:chExt cx="664" cy="875"/>
          </a:xfrm>
        </p:grpSpPr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3427" y="1612"/>
              <a:ext cx="664" cy="875"/>
            </a:xfrm>
            <a:custGeom>
              <a:avLst/>
              <a:gdLst>
                <a:gd name="T0" fmla="*/ 348 w 348"/>
                <a:gd name="T1" fmla="*/ 432 h 460"/>
                <a:gd name="T2" fmla="*/ 320 w 348"/>
                <a:gd name="T3" fmla="*/ 460 h 460"/>
                <a:gd name="T4" fmla="*/ 28 w 348"/>
                <a:gd name="T5" fmla="*/ 460 h 460"/>
                <a:gd name="T6" fmla="*/ 0 w 348"/>
                <a:gd name="T7" fmla="*/ 432 h 460"/>
                <a:gd name="T8" fmla="*/ 0 w 348"/>
                <a:gd name="T9" fmla="*/ 28 h 460"/>
                <a:gd name="T10" fmla="*/ 28 w 348"/>
                <a:gd name="T11" fmla="*/ 0 h 460"/>
                <a:gd name="T12" fmla="*/ 320 w 348"/>
                <a:gd name="T13" fmla="*/ 0 h 460"/>
                <a:gd name="T14" fmla="*/ 348 w 348"/>
                <a:gd name="T15" fmla="*/ 28 h 460"/>
                <a:gd name="T16" fmla="*/ 348 w 348"/>
                <a:gd name="T17" fmla="*/ 43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460">
                  <a:moveTo>
                    <a:pt x="348" y="432"/>
                  </a:moveTo>
                  <a:cubicBezTo>
                    <a:pt x="348" y="447"/>
                    <a:pt x="335" y="460"/>
                    <a:pt x="320" y="460"/>
                  </a:cubicBezTo>
                  <a:cubicBezTo>
                    <a:pt x="28" y="460"/>
                    <a:pt x="28" y="460"/>
                    <a:pt x="28" y="460"/>
                  </a:cubicBezTo>
                  <a:cubicBezTo>
                    <a:pt x="13" y="460"/>
                    <a:pt x="0" y="447"/>
                    <a:pt x="0" y="43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5" y="0"/>
                    <a:pt x="348" y="13"/>
                    <a:pt x="348" y="28"/>
                  </a:cubicBezTo>
                  <a:lnTo>
                    <a:pt x="348" y="43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Rectangle 23"/>
            <p:cNvSpPr>
              <a:spLocks noChangeArrowheads="1"/>
            </p:cNvSpPr>
            <p:nvPr/>
          </p:nvSpPr>
          <p:spPr bwMode="auto">
            <a:xfrm>
              <a:off x="3480" y="1673"/>
              <a:ext cx="558" cy="677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20" name="Oval 24"/>
            <p:cNvSpPr>
              <a:spLocks noChangeArrowheads="1"/>
            </p:cNvSpPr>
            <p:nvPr/>
          </p:nvSpPr>
          <p:spPr bwMode="auto">
            <a:xfrm>
              <a:off x="3726" y="2386"/>
              <a:ext cx="65" cy="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0" name="矩形 69"/>
          <p:cNvSpPr/>
          <p:nvPr/>
        </p:nvSpPr>
        <p:spPr>
          <a:xfrm>
            <a:off x="5785000" y="1452239"/>
            <a:ext cx="2299367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05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71" name="矩形 70"/>
          <p:cNvSpPr/>
          <p:nvPr/>
        </p:nvSpPr>
        <p:spPr>
          <a:xfrm>
            <a:off x="5785000" y="3766788"/>
            <a:ext cx="2299367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05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5152" name="Group 82"/>
          <p:cNvGrpSpPr>
            <a:grpSpLocks noChangeAspect="1"/>
          </p:cNvGrpSpPr>
          <p:nvPr/>
        </p:nvGrpSpPr>
        <p:grpSpPr bwMode="auto">
          <a:xfrm>
            <a:off x="4820447" y="2658541"/>
            <a:ext cx="558788" cy="378557"/>
            <a:chOff x="3257" y="1765"/>
            <a:chExt cx="772" cy="523"/>
          </a:xfrm>
        </p:grpSpPr>
        <p:sp>
          <p:nvSpPr>
            <p:cNvPr id="5154" name="Freeform 83"/>
            <p:cNvSpPr>
              <a:spLocks/>
            </p:cNvSpPr>
            <p:nvPr/>
          </p:nvSpPr>
          <p:spPr bwMode="auto">
            <a:xfrm>
              <a:off x="3257" y="1778"/>
              <a:ext cx="659" cy="497"/>
            </a:xfrm>
            <a:custGeom>
              <a:avLst/>
              <a:gdLst>
                <a:gd name="T0" fmla="*/ 420 w 420"/>
                <a:gd name="T1" fmla="*/ 290 h 316"/>
                <a:gd name="T2" fmla="*/ 394 w 420"/>
                <a:gd name="T3" fmla="*/ 316 h 316"/>
                <a:gd name="T4" fmla="*/ 26 w 420"/>
                <a:gd name="T5" fmla="*/ 316 h 316"/>
                <a:gd name="T6" fmla="*/ 0 w 420"/>
                <a:gd name="T7" fmla="*/ 290 h 316"/>
                <a:gd name="T8" fmla="*/ 0 w 420"/>
                <a:gd name="T9" fmla="*/ 26 h 316"/>
                <a:gd name="T10" fmla="*/ 26 w 420"/>
                <a:gd name="T11" fmla="*/ 0 h 316"/>
                <a:gd name="T12" fmla="*/ 394 w 420"/>
                <a:gd name="T13" fmla="*/ 0 h 316"/>
                <a:gd name="T14" fmla="*/ 420 w 420"/>
                <a:gd name="T15" fmla="*/ 26 h 316"/>
                <a:gd name="T16" fmla="*/ 420 w 420"/>
                <a:gd name="T17" fmla="*/ 29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316">
                  <a:moveTo>
                    <a:pt x="420" y="290"/>
                  </a:moveTo>
                  <a:cubicBezTo>
                    <a:pt x="420" y="304"/>
                    <a:pt x="408" y="316"/>
                    <a:pt x="394" y="316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12" y="316"/>
                    <a:pt x="0" y="304"/>
                    <a:pt x="0" y="29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08" y="0"/>
                    <a:pt x="420" y="12"/>
                    <a:pt x="420" y="26"/>
                  </a:cubicBezTo>
                  <a:lnTo>
                    <a:pt x="420" y="29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55" name="Rectangle 84"/>
            <p:cNvSpPr>
              <a:spLocks noChangeArrowheads="1"/>
            </p:cNvSpPr>
            <p:nvPr/>
          </p:nvSpPr>
          <p:spPr bwMode="auto">
            <a:xfrm>
              <a:off x="3752" y="1816"/>
              <a:ext cx="120" cy="421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56" name="Freeform 85"/>
            <p:cNvSpPr>
              <a:spLocks/>
            </p:cNvSpPr>
            <p:nvPr/>
          </p:nvSpPr>
          <p:spPr bwMode="auto">
            <a:xfrm>
              <a:off x="3985" y="1778"/>
              <a:ext cx="44" cy="478"/>
            </a:xfrm>
            <a:custGeom>
              <a:avLst/>
              <a:gdLst>
                <a:gd name="T0" fmla="*/ 28 w 28"/>
                <a:gd name="T1" fmla="*/ 291 h 304"/>
                <a:gd name="T2" fmla="*/ 17 w 28"/>
                <a:gd name="T3" fmla="*/ 304 h 304"/>
                <a:gd name="T4" fmla="*/ 15 w 28"/>
                <a:gd name="T5" fmla="*/ 304 h 304"/>
                <a:gd name="T6" fmla="*/ 0 w 28"/>
                <a:gd name="T7" fmla="*/ 291 h 304"/>
                <a:gd name="T8" fmla="*/ 0 w 28"/>
                <a:gd name="T9" fmla="*/ 25 h 304"/>
                <a:gd name="T10" fmla="*/ 14 w 28"/>
                <a:gd name="T11" fmla="*/ 0 h 304"/>
                <a:gd name="T12" fmla="*/ 18 w 28"/>
                <a:gd name="T13" fmla="*/ 0 h 304"/>
                <a:gd name="T14" fmla="*/ 28 w 28"/>
                <a:gd name="T15" fmla="*/ 25 h 304"/>
                <a:gd name="T16" fmla="*/ 28 w 28"/>
                <a:gd name="T17" fmla="*/ 291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04">
                  <a:moveTo>
                    <a:pt x="28" y="291"/>
                  </a:moveTo>
                  <a:cubicBezTo>
                    <a:pt x="28" y="298"/>
                    <a:pt x="24" y="304"/>
                    <a:pt x="17" y="304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8" y="304"/>
                    <a:pt x="0" y="298"/>
                    <a:pt x="0" y="29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8"/>
                    <a:pt x="7" y="0"/>
                    <a:pt x="1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5" y="0"/>
                    <a:pt x="28" y="18"/>
                    <a:pt x="28" y="25"/>
                  </a:cubicBezTo>
                  <a:lnTo>
                    <a:pt x="28" y="29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57" name="Freeform 86"/>
            <p:cNvSpPr>
              <a:spLocks/>
            </p:cNvSpPr>
            <p:nvPr/>
          </p:nvSpPr>
          <p:spPr bwMode="auto">
            <a:xfrm>
              <a:off x="3985" y="2237"/>
              <a:ext cx="44" cy="51"/>
            </a:xfrm>
            <a:custGeom>
              <a:avLst/>
              <a:gdLst>
                <a:gd name="T0" fmla="*/ 28 w 28"/>
                <a:gd name="T1" fmla="*/ 14 h 32"/>
                <a:gd name="T2" fmla="*/ 14 w 28"/>
                <a:gd name="T3" fmla="*/ 0 h 32"/>
                <a:gd name="T4" fmla="*/ 14 w 28"/>
                <a:gd name="T5" fmla="*/ 0 h 32"/>
                <a:gd name="T6" fmla="*/ 0 w 28"/>
                <a:gd name="T7" fmla="*/ 14 h 32"/>
                <a:gd name="T8" fmla="*/ 0 w 28"/>
                <a:gd name="T9" fmla="*/ 18 h 32"/>
                <a:gd name="T10" fmla="*/ 14 w 28"/>
                <a:gd name="T11" fmla="*/ 32 h 32"/>
                <a:gd name="T12" fmla="*/ 14 w 28"/>
                <a:gd name="T13" fmla="*/ 32 h 32"/>
                <a:gd name="T14" fmla="*/ 28 w 28"/>
                <a:gd name="T15" fmla="*/ 18 h 32"/>
                <a:gd name="T16" fmla="*/ 28 w 28"/>
                <a:gd name="T17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2">
                  <a:moveTo>
                    <a:pt x="28" y="14"/>
                  </a:moveTo>
                  <a:cubicBezTo>
                    <a:pt x="28" y="6"/>
                    <a:pt x="22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22" y="32"/>
                    <a:pt x="28" y="26"/>
                    <a:pt x="28" y="18"/>
                  </a:cubicBezTo>
                  <a:lnTo>
                    <a:pt x="28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58" name="Freeform 87"/>
            <p:cNvSpPr>
              <a:spLocks/>
            </p:cNvSpPr>
            <p:nvPr/>
          </p:nvSpPr>
          <p:spPr bwMode="auto">
            <a:xfrm>
              <a:off x="4003" y="1765"/>
              <a:ext cx="7" cy="51"/>
            </a:xfrm>
            <a:custGeom>
              <a:avLst/>
              <a:gdLst>
                <a:gd name="T0" fmla="*/ 4 w 4"/>
                <a:gd name="T1" fmla="*/ 30 h 32"/>
                <a:gd name="T2" fmla="*/ 2 w 4"/>
                <a:gd name="T3" fmla="*/ 32 h 32"/>
                <a:gd name="T4" fmla="*/ 2 w 4"/>
                <a:gd name="T5" fmla="*/ 32 h 32"/>
                <a:gd name="T6" fmla="*/ 0 w 4"/>
                <a:gd name="T7" fmla="*/ 30 h 32"/>
                <a:gd name="T8" fmla="*/ 0 w 4"/>
                <a:gd name="T9" fmla="*/ 2 h 32"/>
                <a:gd name="T10" fmla="*/ 2 w 4"/>
                <a:gd name="T11" fmla="*/ 0 h 32"/>
                <a:gd name="T12" fmla="*/ 2 w 4"/>
                <a:gd name="T13" fmla="*/ 0 h 32"/>
                <a:gd name="T14" fmla="*/ 4 w 4"/>
                <a:gd name="T15" fmla="*/ 2 h 32"/>
                <a:gd name="T16" fmla="*/ 4 w 4"/>
                <a:gd name="T1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2">
                  <a:moveTo>
                    <a:pt x="4" y="30"/>
                  </a:moveTo>
                  <a:cubicBezTo>
                    <a:pt x="4" y="31"/>
                    <a:pt x="3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35" name="矩形 134"/>
          <p:cNvSpPr/>
          <p:nvPr/>
        </p:nvSpPr>
        <p:spPr>
          <a:xfrm>
            <a:off x="5785000" y="2658541"/>
            <a:ext cx="2299367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05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</p:spTree>
    <p:extLst>
      <p:ext uri="{BB962C8B-B14F-4D97-AF65-F5344CB8AC3E}">
        <p14:creationId xmlns:p14="http://schemas.microsoft.com/office/powerpoint/2010/main" val="205739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1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3736330" y="1187856"/>
            <a:ext cx="3912699" cy="478683"/>
            <a:chOff x="3837930" y="1187856"/>
            <a:chExt cx="3912699" cy="478683"/>
          </a:xfrm>
        </p:grpSpPr>
        <p:sp>
          <p:nvSpPr>
            <p:cNvPr id="8" name="MH_Entry_1">
              <a:hlinkClick r:id="rId17" action="ppaction://hlinksldjump"/>
            </p:cNvPr>
            <p:cNvSpPr/>
            <p:nvPr>
              <p:custDataLst>
                <p:tags r:id="rId10"/>
              </p:custDataLst>
            </p:nvPr>
          </p:nvSpPr>
          <p:spPr>
            <a:xfrm>
              <a:off x="4442827" y="1187856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/>
            </a:bodyPr>
            <a:lstStyle/>
            <a:p>
              <a:r>
                <a:rPr lang="zh-CN" altLang="en-US" sz="24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请在这里输入</a:t>
              </a:r>
              <a:r>
                <a:rPr lang="zh-CN" altLang="en-US" sz="24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您的标题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9" name="MH_Number_1">
              <a:hlinkClick r:id="rId17" action="ppaction://hlinksldjump"/>
            </p:cNvPr>
            <p:cNvSpPr/>
            <p:nvPr>
              <p:custDataLst>
                <p:tags r:id="rId11"/>
              </p:custDataLst>
            </p:nvPr>
          </p:nvSpPr>
          <p:spPr>
            <a:xfrm>
              <a:off x="3837930" y="1219988"/>
              <a:ext cx="414419" cy="414419"/>
            </a:xfrm>
            <a:prstGeom prst="ellipse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MH_Others_1"/>
            <p:cNvSpPr/>
            <p:nvPr>
              <p:custDataLst>
                <p:tags r:id="rId12"/>
              </p:custDataLst>
            </p:nvPr>
          </p:nvSpPr>
          <p:spPr>
            <a:xfrm>
              <a:off x="4382368" y="1187856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24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36330" y="1975361"/>
            <a:ext cx="3912699" cy="478683"/>
            <a:chOff x="3837930" y="1975361"/>
            <a:chExt cx="3912699" cy="478683"/>
          </a:xfrm>
        </p:grpSpPr>
        <p:sp>
          <p:nvSpPr>
            <p:cNvPr id="11" name="MH_Entry_2">
              <a:hlinkClick r:id="rId18" action="ppaction://hlinksldjump"/>
            </p:cNvPr>
            <p:cNvSpPr/>
            <p:nvPr>
              <p:custDataLst>
                <p:tags r:id="rId7"/>
              </p:custDataLst>
            </p:nvPr>
          </p:nvSpPr>
          <p:spPr>
            <a:xfrm>
              <a:off x="4442827" y="1975361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/>
            </a:bodyPr>
            <a:lstStyle/>
            <a:p>
              <a:r>
                <a:rPr lang="zh-CN" altLang="en-US" sz="24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请在这里输入</a:t>
              </a:r>
              <a:r>
                <a:rPr lang="zh-CN" altLang="en-US" sz="24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您的标题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12" name="MH_Number_2">
              <a:hlinkClick r:id="rId18" action="ppaction://hlinksldjump"/>
            </p:cNvPr>
            <p:cNvSpPr/>
            <p:nvPr>
              <p:custDataLst>
                <p:tags r:id="rId8"/>
              </p:custDataLst>
            </p:nvPr>
          </p:nvSpPr>
          <p:spPr>
            <a:xfrm>
              <a:off x="3837930" y="2007493"/>
              <a:ext cx="414419" cy="414419"/>
            </a:xfrm>
            <a:prstGeom prst="ellipse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MH_Others_2"/>
            <p:cNvSpPr/>
            <p:nvPr>
              <p:custDataLst>
                <p:tags r:id="rId9"/>
              </p:custDataLst>
            </p:nvPr>
          </p:nvSpPr>
          <p:spPr>
            <a:xfrm>
              <a:off x="4382368" y="1975361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24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36330" y="2762866"/>
            <a:ext cx="3912699" cy="478683"/>
            <a:chOff x="3837930" y="2762866"/>
            <a:chExt cx="3912699" cy="478683"/>
          </a:xfrm>
        </p:grpSpPr>
        <p:sp>
          <p:nvSpPr>
            <p:cNvPr id="14" name="MH_Entry_3">
              <a:hlinkClick r:id="rId19" action="ppaction://hlinksldjump"/>
            </p:cNvPr>
            <p:cNvSpPr/>
            <p:nvPr>
              <p:custDataLst>
                <p:tags r:id="rId4"/>
              </p:custDataLst>
            </p:nvPr>
          </p:nvSpPr>
          <p:spPr>
            <a:xfrm>
              <a:off x="4442827" y="2762866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/>
            </a:bodyPr>
            <a:lstStyle/>
            <a:p>
              <a:r>
                <a:rPr lang="zh-CN" altLang="en-US" sz="24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请在这里输入</a:t>
              </a:r>
              <a:r>
                <a:rPr lang="zh-CN" altLang="en-US" sz="24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您的标题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15" name="MH_Number_3">
              <a:hlinkClick r:id="rId19" action="ppaction://hlinksldjump"/>
            </p:cNvPr>
            <p:cNvSpPr/>
            <p:nvPr>
              <p:custDataLst>
                <p:tags r:id="rId5"/>
              </p:custDataLst>
            </p:nvPr>
          </p:nvSpPr>
          <p:spPr>
            <a:xfrm>
              <a:off x="3837930" y="2794998"/>
              <a:ext cx="414419" cy="414419"/>
            </a:xfrm>
            <a:prstGeom prst="ellipse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MH_Others_3"/>
            <p:cNvSpPr/>
            <p:nvPr>
              <p:custDataLst>
                <p:tags r:id="rId6"/>
              </p:custDataLst>
            </p:nvPr>
          </p:nvSpPr>
          <p:spPr>
            <a:xfrm>
              <a:off x="4382368" y="2762866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24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736330" y="3550372"/>
            <a:ext cx="3912699" cy="478683"/>
            <a:chOff x="3837930" y="3550372"/>
            <a:chExt cx="3912699" cy="478683"/>
          </a:xfrm>
        </p:grpSpPr>
        <p:sp>
          <p:nvSpPr>
            <p:cNvPr id="17" name="MH_Entry_4">
              <a:hlinkClick r:id="rId20" action="ppaction://hlinksldjump"/>
            </p:cNvPr>
            <p:cNvSpPr/>
            <p:nvPr>
              <p:custDataLst>
                <p:tags r:id="rId1"/>
              </p:custDataLst>
            </p:nvPr>
          </p:nvSpPr>
          <p:spPr>
            <a:xfrm>
              <a:off x="4442827" y="3550372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/>
            </a:bodyPr>
            <a:lstStyle/>
            <a:p>
              <a:r>
                <a:rPr lang="zh-CN" altLang="en-US" sz="24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请在这里输入</a:t>
              </a:r>
              <a:r>
                <a:rPr lang="zh-CN" altLang="en-US" sz="240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您的标题</a:t>
              </a:r>
              <a:endParaRPr lang="zh-CN" altLang="en-US" sz="2400" dirty="0">
                <a:solidFill>
                  <a:schemeClr val="accent1">
                    <a:lumMod val="75000"/>
                  </a:schemeClr>
                </a:solidFill>
                <a:latin typeface="+mn-ea"/>
              </a:endParaRPr>
            </a:p>
          </p:txBody>
        </p:sp>
        <p:sp>
          <p:nvSpPr>
            <p:cNvPr id="18" name="MH_Number_4">
              <a:hlinkClick r:id="rId20" action="ppaction://hlinksldjump"/>
            </p:cNvPr>
            <p:cNvSpPr/>
            <p:nvPr>
              <p:custDataLst>
                <p:tags r:id="rId2"/>
              </p:custDataLst>
            </p:nvPr>
          </p:nvSpPr>
          <p:spPr>
            <a:xfrm>
              <a:off x="3837930" y="3582504"/>
              <a:ext cx="414419" cy="414419"/>
            </a:xfrm>
            <a:prstGeom prst="ellipse">
              <a:avLst/>
            </a:prstGeom>
            <a:noFill/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MH_Others_4"/>
            <p:cNvSpPr/>
            <p:nvPr>
              <p:custDataLst>
                <p:tags r:id="rId3"/>
              </p:custDataLst>
            </p:nvPr>
          </p:nvSpPr>
          <p:spPr>
            <a:xfrm>
              <a:off x="4382368" y="3550372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24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387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3358497" y="2369707"/>
            <a:ext cx="1213892" cy="1765732"/>
          </a:xfrm>
          <a:custGeom>
            <a:avLst/>
            <a:gdLst>
              <a:gd name="T0" fmla="*/ 0 w 662"/>
              <a:gd name="T1" fmla="*/ 963 h 963"/>
              <a:gd name="T2" fmla="*/ 662 w 662"/>
              <a:gd name="T3" fmla="*/ 963 h 963"/>
              <a:gd name="T4" fmla="*/ 662 w 662"/>
              <a:gd name="T5" fmla="*/ 710 h 963"/>
              <a:gd name="T6" fmla="*/ 551 w 662"/>
              <a:gd name="T7" fmla="*/ 723 h 963"/>
              <a:gd name="T8" fmla="*/ 521 w 662"/>
              <a:gd name="T9" fmla="*/ 738 h 963"/>
              <a:gd name="T10" fmla="*/ 476 w 662"/>
              <a:gd name="T11" fmla="*/ 747 h 963"/>
              <a:gd name="T12" fmla="*/ 361 w 662"/>
              <a:gd name="T13" fmla="*/ 632 h 963"/>
              <a:gd name="T14" fmla="*/ 476 w 662"/>
              <a:gd name="T15" fmla="*/ 517 h 963"/>
              <a:gd name="T16" fmla="*/ 519 w 662"/>
              <a:gd name="T17" fmla="*/ 525 h 963"/>
              <a:gd name="T18" fmla="*/ 554 w 662"/>
              <a:gd name="T19" fmla="*/ 543 h 963"/>
              <a:gd name="T20" fmla="*/ 662 w 662"/>
              <a:gd name="T21" fmla="*/ 554 h 963"/>
              <a:gd name="T22" fmla="*/ 662 w 662"/>
              <a:gd name="T23" fmla="*/ 301 h 963"/>
              <a:gd name="T24" fmla="*/ 409 w 662"/>
              <a:gd name="T25" fmla="*/ 301 h 963"/>
              <a:gd name="T26" fmla="*/ 421 w 662"/>
              <a:gd name="T27" fmla="*/ 193 h 963"/>
              <a:gd name="T28" fmla="*/ 438 w 662"/>
              <a:gd name="T29" fmla="*/ 158 h 963"/>
              <a:gd name="T30" fmla="*/ 446 w 662"/>
              <a:gd name="T31" fmla="*/ 115 h 963"/>
              <a:gd name="T32" fmla="*/ 331 w 662"/>
              <a:gd name="T33" fmla="*/ 0 h 963"/>
              <a:gd name="T34" fmla="*/ 216 w 662"/>
              <a:gd name="T35" fmla="*/ 115 h 963"/>
              <a:gd name="T36" fmla="*/ 225 w 662"/>
              <a:gd name="T37" fmla="*/ 160 h 963"/>
              <a:gd name="T38" fmla="*/ 240 w 662"/>
              <a:gd name="T39" fmla="*/ 189 h 963"/>
              <a:gd name="T40" fmla="*/ 253 w 662"/>
              <a:gd name="T41" fmla="*/ 301 h 963"/>
              <a:gd name="T42" fmla="*/ 0 w 662"/>
              <a:gd name="T43" fmla="*/ 301 h 963"/>
              <a:gd name="T44" fmla="*/ 0 w 662"/>
              <a:gd name="T45" fmla="*/ 96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0" y="963"/>
                </a:moveTo>
                <a:cubicBezTo>
                  <a:pt x="662" y="963"/>
                  <a:pt x="662" y="963"/>
                  <a:pt x="662" y="963"/>
                </a:cubicBezTo>
                <a:cubicBezTo>
                  <a:pt x="662" y="710"/>
                  <a:pt x="662" y="710"/>
                  <a:pt x="662" y="710"/>
                </a:cubicBezTo>
                <a:cubicBezTo>
                  <a:pt x="627" y="698"/>
                  <a:pt x="581" y="710"/>
                  <a:pt x="551" y="723"/>
                </a:cubicBezTo>
                <a:cubicBezTo>
                  <a:pt x="540" y="727"/>
                  <a:pt x="531" y="734"/>
                  <a:pt x="521" y="738"/>
                </a:cubicBezTo>
                <a:cubicBezTo>
                  <a:pt x="507" y="744"/>
                  <a:pt x="492" y="747"/>
                  <a:pt x="476" y="747"/>
                </a:cubicBezTo>
                <a:cubicBezTo>
                  <a:pt x="413" y="747"/>
                  <a:pt x="361" y="696"/>
                  <a:pt x="361" y="632"/>
                </a:cubicBezTo>
                <a:cubicBezTo>
                  <a:pt x="361" y="568"/>
                  <a:pt x="413" y="517"/>
                  <a:pt x="476" y="517"/>
                </a:cubicBezTo>
                <a:cubicBezTo>
                  <a:pt x="491" y="517"/>
                  <a:pt x="506" y="520"/>
                  <a:pt x="519" y="525"/>
                </a:cubicBezTo>
                <a:cubicBezTo>
                  <a:pt x="531" y="530"/>
                  <a:pt x="542" y="538"/>
                  <a:pt x="554" y="543"/>
                </a:cubicBezTo>
                <a:cubicBezTo>
                  <a:pt x="585" y="555"/>
                  <a:pt x="629" y="565"/>
                  <a:pt x="662" y="554"/>
                </a:cubicBezTo>
                <a:cubicBezTo>
                  <a:pt x="662" y="301"/>
                  <a:pt x="662" y="301"/>
                  <a:pt x="662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398" y="268"/>
                  <a:pt x="408" y="223"/>
                  <a:pt x="421" y="193"/>
                </a:cubicBezTo>
                <a:cubicBezTo>
                  <a:pt x="426" y="181"/>
                  <a:pt x="433" y="170"/>
                  <a:pt x="438" y="158"/>
                </a:cubicBezTo>
                <a:cubicBezTo>
                  <a:pt x="444" y="145"/>
                  <a:pt x="446" y="130"/>
                  <a:pt x="446" y="115"/>
                </a:cubicBezTo>
                <a:cubicBezTo>
                  <a:pt x="446" y="52"/>
                  <a:pt x="395" y="0"/>
                  <a:pt x="331" y="0"/>
                </a:cubicBezTo>
                <a:cubicBezTo>
                  <a:pt x="268" y="0"/>
                  <a:pt x="216" y="52"/>
                  <a:pt x="216" y="115"/>
                </a:cubicBezTo>
                <a:cubicBezTo>
                  <a:pt x="216" y="131"/>
                  <a:pt x="219" y="146"/>
                  <a:pt x="225" y="160"/>
                </a:cubicBezTo>
                <a:cubicBezTo>
                  <a:pt x="229" y="170"/>
                  <a:pt x="236" y="179"/>
                  <a:pt x="240" y="189"/>
                </a:cubicBezTo>
                <a:cubicBezTo>
                  <a:pt x="253" y="220"/>
                  <a:pt x="265" y="266"/>
                  <a:pt x="253" y="301"/>
                </a:cubicBezTo>
                <a:cubicBezTo>
                  <a:pt x="0" y="301"/>
                  <a:pt x="0" y="301"/>
                  <a:pt x="0" y="301"/>
                </a:cubicBezTo>
                <a:lnTo>
                  <a:pt x="0" y="963"/>
                </a:ln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135000" tIns="999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358497" y="1707655"/>
            <a:ext cx="1765732" cy="1213892"/>
          </a:xfrm>
          <a:custGeom>
            <a:avLst/>
            <a:gdLst>
              <a:gd name="T0" fmla="*/ 0 w 963"/>
              <a:gd name="T1" fmla="*/ 0 h 662"/>
              <a:gd name="T2" fmla="*/ 0 w 963"/>
              <a:gd name="T3" fmla="*/ 662 h 662"/>
              <a:gd name="T4" fmla="*/ 253 w 963"/>
              <a:gd name="T5" fmla="*/ 662 h 662"/>
              <a:gd name="T6" fmla="*/ 240 w 963"/>
              <a:gd name="T7" fmla="*/ 550 h 662"/>
              <a:gd name="T8" fmla="*/ 225 w 963"/>
              <a:gd name="T9" fmla="*/ 521 h 662"/>
              <a:gd name="T10" fmla="*/ 216 w 963"/>
              <a:gd name="T11" fmla="*/ 476 h 662"/>
              <a:gd name="T12" fmla="*/ 331 w 963"/>
              <a:gd name="T13" fmla="*/ 361 h 662"/>
              <a:gd name="T14" fmla="*/ 446 w 963"/>
              <a:gd name="T15" fmla="*/ 476 h 662"/>
              <a:gd name="T16" fmla="*/ 438 w 963"/>
              <a:gd name="T17" fmla="*/ 519 h 662"/>
              <a:gd name="T18" fmla="*/ 421 w 963"/>
              <a:gd name="T19" fmla="*/ 554 h 662"/>
              <a:gd name="T20" fmla="*/ 409 w 963"/>
              <a:gd name="T21" fmla="*/ 662 h 662"/>
              <a:gd name="T22" fmla="*/ 662 w 963"/>
              <a:gd name="T23" fmla="*/ 662 h 662"/>
              <a:gd name="T24" fmla="*/ 662 w 963"/>
              <a:gd name="T25" fmla="*/ 409 h 662"/>
              <a:gd name="T26" fmla="*/ 770 w 963"/>
              <a:gd name="T27" fmla="*/ 421 h 662"/>
              <a:gd name="T28" fmla="*/ 806 w 963"/>
              <a:gd name="T29" fmla="*/ 438 h 662"/>
              <a:gd name="T30" fmla="*/ 848 w 963"/>
              <a:gd name="T31" fmla="*/ 446 h 662"/>
              <a:gd name="T32" fmla="*/ 963 w 963"/>
              <a:gd name="T33" fmla="*/ 331 h 662"/>
              <a:gd name="T34" fmla="*/ 848 w 963"/>
              <a:gd name="T35" fmla="*/ 216 h 662"/>
              <a:gd name="T36" fmla="*/ 804 w 963"/>
              <a:gd name="T37" fmla="*/ 225 h 662"/>
              <a:gd name="T38" fmla="*/ 774 w 963"/>
              <a:gd name="T39" fmla="*/ 240 h 662"/>
              <a:gd name="T40" fmla="*/ 662 w 963"/>
              <a:gd name="T41" fmla="*/ 253 h 662"/>
              <a:gd name="T42" fmla="*/ 662 w 963"/>
              <a:gd name="T43" fmla="*/ 0 h 662"/>
              <a:gd name="T44" fmla="*/ 0 w 963"/>
              <a:gd name="T45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0" y="0"/>
                </a:move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27"/>
                  <a:pt x="253" y="581"/>
                  <a:pt x="240" y="550"/>
                </a:cubicBezTo>
                <a:cubicBezTo>
                  <a:pt x="236" y="540"/>
                  <a:pt x="229" y="531"/>
                  <a:pt x="225" y="521"/>
                </a:cubicBezTo>
                <a:cubicBezTo>
                  <a:pt x="219" y="507"/>
                  <a:pt x="216" y="492"/>
                  <a:pt x="216" y="476"/>
                </a:cubicBezTo>
                <a:cubicBezTo>
                  <a:pt x="216" y="413"/>
                  <a:pt x="268" y="361"/>
                  <a:pt x="331" y="361"/>
                </a:cubicBezTo>
                <a:cubicBezTo>
                  <a:pt x="395" y="361"/>
                  <a:pt x="446" y="413"/>
                  <a:pt x="446" y="476"/>
                </a:cubicBezTo>
                <a:cubicBezTo>
                  <a:pt x="446" y="491"/>
                  <a:pt x="444" y="506"/>
                  <a:pt x="438" y="519"/>
                </a:cubicBezTo>
                <a:cubicBezTo>
                  <a:pt x="433" y="531"/>
                  <a:pt x="426" y="542"/>
                  <a:pt x="421" y="554"/>
                </a:cubicBezTo>
                <a:cubicBezTo>
                  <a:pt x="408" y="584"/>
                  <a:pt x="398" y="629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409"/>
                  <a:pt x="662" y="409"/>
                  <a:pt x="662" y="409"/>
                </a:cubicBezTo>
                <a:cubicBezTo>
                  <a:pt x="696" y="398"/>
                  <a:pt x="740" y="408"/>
                  <a:pt x="770" y="421"/>
                </a:cubicBezTo>
                <a:cubicBezTo>
                  <a:pt x="783" y="426"/>
                  <a:pt x="793" y="433"/>
                  <a:pt x="806" y="438"/>
                </a:cubicBezTo>
                <a:cubicBezTo>
                  <a:pt x="819" y="444"/>
                  <a:pt x="833" y="446"/>
                  <a:pt x="848" y="446"/>
                </a:cubicBezTo>
                <a:cubicBezTo>
                  <a:pt x="912" y="446"/>
                  <a:pt x="963" y="395"/>
                  <a:pt x="963" y="331"/>
                </a:cubicBezTo>
                <a:cubicBezTo>
                  <a:pt x="963" y="268"/>
                  <a:pt x="912" y="216"/>
                  <a:pt x="848" y="216"/>
                </a:cubicBezTo>
                <a:cubicBezTo>
                  <a:pt x="832" y="216"/>
                  <a:pt x="817" y="219"/>
                  <a:pt x="804" y="225"/>
                </a:cubicBezTo>
                <a:cubicBezTo>
                  <a:pt x="793" y="229"/>
                  <a:pt x="784" y="236"/>
                  <a:pt x="774" y="240"/>
                </a:cubicBezTo>
                <a:cubicBezTo>
                  <a:pt x="743" y="253"/>
                  <a:pt x="697" y="265"/>
                  <a:pt x="662" y="253"/>
                </a:cubicBezTo>
                <a:cubicBezTo>
                  <a:pt x="662" y="0"/>
                  <a:pt x="662" y="0"/>
                  <a:pt x="6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432000" tIns="135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4572389" y="1707654"/>
            <a:ext cx="1213116" cy="1765732"/>
          </a:xfrm>
          <a:custGeom>
            <a:avLst/>
            <a:gdLst>
              <a:gd name="T0" fmla="*/ 662 w 662"/>
              <a:gd name="T1" fmla="*/ 0 h 963"/>
              <a:gd name="T2" fmla="*/ 0 w 662"/>
              <a:gd name="T3" fmla="*/ 0 h 963"/>
              <a:gd name="T4" fmla="*/ 0 w 662"/>
              <a:gd name="T5" fmla="*/ 253 h 963"/>
              <a:gd name="T6" fmla="*/ 112 w 662"/>
              <a:gd name="T7" fmla="*/ 240 h 963"/>
              <a:gd name="T8" fmla="*/ 142 w 662"/>
              <a:gd name="T9" fmla="*/ 225 h 963"/>
              <a:gd name="T10" fmla="*/ 186 w 662"/>
              <a:gd name="T11" fmla="*/ 216 h 963"/>
              <a:gd name="T12" fmla="*/ 301 w 662"/>
              <a:gd name="T13" fmla="*/ 331 h 963"/>
              <a:gd name="T14" fmla="*/ 186 w 662"/>
              <a:gd name="T15" fmla="*/ 446 h 963"/>
              <a:gd name="T16" fmla="*/ 144 w 662"/>
              <a:gd name="T17" fmla="*/ 438 h 963"/>
              <a:gd name="T18" fmla="*/ 108 w 662"/>
              <a:gd name="T19" fmla="*/ 421 h 963"/>
              <a:gd name="T20" fmla="*/ 0 w 662"/>
              <a:gd name="T21" fmla="*/ 409 h 963"/>
              <a:gd name="T22" fmla="*/ 0 w 662"/>
              <a:gd name="T23" fmla="*/ 662 h 963"/>
              <a:gd name="T24" fmla="*/ 253 w 662"/>
              <a:gd name="T25" fmla="*/ 662 h 963"/>
              <a:gd name="T26" fmla="*/ 242 w 662"/>
              <a:gd name="T27" fmla="*/ 770 h 963"/>
              <a:gd name="T28" fmla="*/ 224 w 662"/>
              <a:gd name="T29" fmla="*/ 806 h 963"/>
              <a:gd name="T30" fmla="*/ 216 w 662"/>
              <a:gd name="T31" fmla="*/ 848 h 963"/>
              <a:gd name="T32" fmla="*/ 331 w 662"/>
              <a:gd name="T33" fmla="*/ 963 h 963"/>
              <a:gd name="T34" fmla="*/ 446 w 662"/>
              <a:gd name="T35" fmla="*/ 848 h 963"/>
              <a:gd name="T36" fmla="*/ 437 w 662"/>
              <a:gd name="T37" fmla="*/ 804 h 963"/>
              <a:gd name="T38" fmla="*/ 422 w 662"/>
              <a:gd name="T39" fmla="*/ 774 h 963"/>
              <a:gd name="T40" fmla="*/ 409 w 662"/>
              <a:gd name="T41" fmla="*/ 662 h 963"/>
              <a:gd name="T42" fmla="*/ 662 w 662"/>
              <a:gd name="T43" fmla="*/ 662 h 963"/>
              <a:gd name="T44" fmla="*/ 662 w 662"/>
              <a:gd name="T45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6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3"/>
                  <a:pt x="0" y="253"/>
                  <a:pt x="0" y="253"/>
                </a:cubicBezTo>
                <a:cubicBezTo>
                  <a:pt x="35" y="265"/>
                  <a:pt x="81" y="253"/>
                  <a:pt x="112" y="240"/>
                </a:cubicBezTo>
                <a:cubicBezTo>
                  <a:pt x="122" y="236"/>
                  <a:pt x="131" y="229"/>
                  <a:pt x="142" y="225"/>
                </a:cubicBezTo>
                <a:cubicBezTo>
                  <a:pt x="155" y="219"/>
                  <a:pt x="170" y="216"/>
                  <a:pt x="186" y="216"/>
                </a:cubicBezTo>
                <a:cubicBezTo>
                  <a:pt x="250" y="216"/>
                  <a:pt x="301" y="268"/>
                  <a:pt x="301" y="331"/>
                </a:cubicBezTo>
                <a:cubicBezTo>
                  <a:pt x="301" y="395"/>
                  <a:pt x="250" y="446"/>
                  <a:pt x="186" y="446"/>
                </a:cubicBezTo>
                <a:cubicBezTo>
                  <a:pt x="171" y="446"/>
                  <a:pt x="157" y="444"/>
                  <a:pt x="144" y="438"/>
                </a:cubicBezTo>
                <a:cubicBezTo>
                  <a:pt x="131" y="433"/>
                  <a:pt x="121" y="426"/>
                  <a:pt x="108" y="421"/>
                </a:cubicBezTo>
                <a:cubicBezTo>
                  <a:pt x="78" y="408"/>
                  <a:pt x="34" y="398"/>
                  <a:pt x="0" y="409"/>
                </a:cubicBez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96"/>
                  <a:pt x="254" y="740"/>
                  <a:pt x="242" y="770"/>
                </a:cubicBezTo>
                <a:cubicBezTo>
                  <a:pt x="237" y="783"/>
                  <a:pt x="229" y="793"/>
                  <a:pt x="224" y="806"/>
                </a:cubicBezTo>
                <a:cubicBezTo>
                  <a:pt x="219" y="819"/>
                  <a:pt x="216" y="833"/>
                  <a:pt x="216" y="848"/>
                </a:cubicBezTo>
                <a:cubicBezTo>
                  <a:pt x="216" y="912"/>
                  <a:pt x="268" y="963"/>
                  <a:pt x="331" y="963"/>
                </a:cubicBezTo>
                <a:cubicBezTo>
                  <a:pt x="395" y="963"/>
                  <a:pt x="446" y="912"/>
                  <a:pt x="446" y="848"/>
                </a:cubicBezTo>
                <a:cubicBezTo>
                  <a:pt x="446" y="832"/>
                  <a:pt x="443" y="817"/>
                  <a:pt x="437" y="804"/>
                </a:cubicBezTo>
                <a:cubicBezTo>
                  <a:pt x="433" y="793"/>
                  <a:pt x="426" y="784"/>
                  <a:pt x="422" y="774"/>
                </a:cubicBezTo>
                <a:cubicBezTo>
                  <a:pt x="409" y="743"/>
                  <a:pt x="397" y="697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lnTo>
                  <a:pt x="662" y="0"/>
                </a:lnTo>
                <a:close/>
              </a:path>
            </a:pathLst>
          </a:custGeom>
          <a:solidFill>
            <a:srgbClr val="00B0F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702000" tIns="40500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020549" y="2921547"/>
            <a:ext cx="1764956" cy="1213892"/>
          </a:xfrm>
          <a:custGeom>
            <a:avLst/>
            <a:gdLst>
              <a:gd name="T0" fmla="*/ 963 w 963"/>
              <a:gd name="T1" fmla="*/ 662 h 662"/>
              <a:gd name="T2" fmla="*/ 963 w 963"/>
              <a:gd name="T3" fmla="*/ 0 h 662"/>
              <a:gd name="T4" fmla="*/ 710 w 963"/>
              <a:gd name="T5" fmla="*/ 0 h 662"/>
              <a:gd name="T6" fmla="*/ 723 w 963"/>
              <a:gd name="T7" fmla="*/ 112 h 662"/>
              <a:gd name="T8" fmla="*/ 738 w 963"/>
              <a:gd name="T9" fmla="*/ 142 h 662"/>
              <a:gd name="T10" fmla="*/ 747 w 963"/>
              <a:gd name="T11" fmla="*/ 186 h 662"/>
              <a:gd name="T12" fmla="*/ 632 w 963"/>
              <a:gd name="T13" fmla="*/ 301 h 662"/>
              <a:gd name="T14" fmla="*/ 517 w 963"/>
              <a:gd name="T15" fmla="*/ 186 h 662"/>
              <a:gd name="T16" fmla="*/ 525 w 963"/>
              <a:gd name="T17" fmla="*/ 144 h 662"/>
              <a:gd name="T18" fmla="*/ 543 w 963"/>
              <a:gd name="T19" fmla="*/ 108 h 662"/>
              <a:gd name="T20" fmla="*/ 554 w 963"/>
              <a:gd name="T21" fmla="*/ 0 h 662"/>
              <a:gd name="T22" fmla="*/ 301 w 963"/>
              <a:gd name="T23" fmla="*/ 0 h 662"/>
              <a:gd name="T24" fmla="*/ 301 w 963"/>
              <a:gd name="T25" fmla="*/ 253 h 662"/>
              <a:gd name="T26" fmla="*/ 193 w 963"/>
              <a:gd name="T27" fmla="*/ 242 h 662"/>
              <a:gd name="T28" fmla="*/ 158 w 963"/>
              <a:gd name="T29" fmla="*/ 224 h 662"/>
              <a:gd name="T30" fmla="*/ 115 w 963"/>
              <a:gd name="T31" fmla="*/ 216 h 662"/>
              <a:gd name="T32" fmla="*/ 0 w 963"/>
              <a:gd name="T33" fmla="*/ 331 h 662"/>
              <a:gd name="T34" fmla="*/ 115 w 963"/>
              <a:gd name="T35" fmla="*/ 446 h 662"/>
              <a:gd name="T36" fmla="*/ 160 w 963"/>
              <a:gd name="T37" fmla="*/ 437 h 662"/>
              <a:gd name="T38" fmla="*/ 190 w 963"/>
              <a:gd name="T39" fmla="*/ 422 h 662"/>
              <a:gd name="T40" fmla="*/ 301 w 963"/>
              <a:gd name="T41" fmla="*/ 409 h 662"/>
              <a:gd name="T42" fmla="*/ 301 w 963"/>
              <a:gd name="T43" fmla="*/ 662 h 662"/>
              <a:gd name="T44" fmla="*/ 963 w 963"/>
              <a:gd name="T45" fmla="*/ 66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963" y="662"/>
                </a:moveTo>
                <a:cubicBezTo>
                  <a:pt x="963" y="0"/>
                  <a:pt x="963" y="0"/>
                  <a:pt x="963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98" y="35"/>
                  <a:pt x="710" y="81"/>
                  <a:pt x="723" y="112"/>
                </a:cubicBezTo>
                <a:cubicBezTo>
                  <a:pt x="727" y="122"/>
                  <a:pt x="734" y="131"/>
                  <a:pt x="738" y="142"/>
                </a:cubicBezTo>
                <a:cubicBezTo>
                  <a:pt x="744" y="155"/>
                  <a:pt x="747" y="170"/>
                  <a:pt x="747" y="186"/>
                </a:cubicBezTo>
                <a:cubicBezTo>
                  <a:pt x="747" y="250"/>
                  <a:pt x="696" y="301"/>
                  <a:pt x="632" y="301"/>
                </a:cubicBezTo>
                <a:cubicBezTo>
                  <a:pt x="569" y="301"/>
                  <a:pt x="517" y="250"/>
                  <a:pt x="517" y="186"/>
                </a:cubicBezTo>
                <a:cubicBezTo>
                  <a:pt x="517" y="171"/>
                  <a:pt x="520" y="157"/>
                  <a:pt x="525" y="144"/>
                </a:cubicBezTo>
                <a:cubicBezTo>
                  <a:pt x="530" y="131"/>
                  <a:pt x="538" y="121"/>
                  <a:pt x="543" y="108"/>
                </a:cubicBezTo>
                <a:cubicBezTo>
                  <a:pt x="555" y="78"/>
                  <a:pt x="566" y="34"/>
                  <a:pt x="554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268" y="264"/>
                  <a:pt x="224" y="254"/>
                  <a:pt x="193" y="242"/>
                </a:cubicBezTo>
                <a:cubicBezTo>
                  <a:pt x="181" y="237"/>
                  <a:pt x="170" y="229"/>
                  <a:pt x="158" y="224"/>
                </a:cubicBezTo>
                <a:cubicBezTo>
                  <a:pt x="145" y="219"/>
                  <a:pt x="130" y="216"/>
                  <a:pt x="115" y="216"/>
                </a:cubicBezTo>
                <a:cubicBezTo>
                  <a:pt x="52" y="216"/>
                  <a:pt x="0" y="267"/>
                  <a:pt x="0" y="331"/>
                </a:cubicBezTo>
                <a:cubicBezTo>
                  <a:pt x="0" y="395"/>
                  <a:pt x="52" y="446"/>
                  <a:pt x="115" y="446"/>
                </a:cubicBezTo>
                <a:cubicBezTo>
                  <a:pt x="131" y="446"/>
                  <a:pt x="146" y="443"/>
                  <a:pt x="160" y="437"/>
                </a:cubicBezTo>
                <a:cubicBezTo>
                  <a:pt x="170" y="433"/>
                  <a:pt x="179" y="426"/>
                  <a:pt x="190" y="422"/>
                </a:cubicBezTo>
                <a:cubicBezTo>
                  <a:pt x="220" y="409"/>
                  <a:pt x="266" y="397"/>
                  <a:pt x="301" y="409"/>
                </a:cubicBezTo>
                <a:cubicBezTo>
                  <a:pt x="301" y="662"/>
                  <a:pt x="301" y="662"/>
                  <a:pt x="301" y="662"/>
                </a:cubicBezTo>
                <a:lnTo>
                  <a:pt x="963" y="662"/>
                </a:lnTo>
                <a:close/>
              </a:path>
            </a:pathLst>
          </a:custGeom>
          <a:solidFill>
            <a:srgbClr val="0070C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72000" tIns="729000" rIns="67500" bIns="3510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888478" y="1329613"/>
            <a:ext cx="965597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7291117" y="1329613"/>
            <a:ext cx="964406" cy="21312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888478" y="3179844"/>
            <a:ext cx="965597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7291117" y="3179844"/>
            <a:ext cx="964406" cy="213122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13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88478" y="1666167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98025" y="1666167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88478" y="3496345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8025" y="3496345"/>
            <a:ext cx="206334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343095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sp>
        <p:nvSpPr>
          <p:cNvPr id="9" name="MH_Number_1">
            <a:hlinkClick r:id="rId8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5131554" y="1641481"/>
            <a:ext cx="784870" cy="784870"/>
          </a:xfrm>
          <a:prstGeom prst="ellipse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75554" y="2874563"/>
            <a:ext cx="4096871" cy="582230"/>
            <a:chOff x="2777054" y="2910270"/>
            <a:chExt cx="3368261" cy="478683"/>
          </a:xfrm>
        </p:grpSpPr>
        <p:sp>
          <p:nvSpPr>
            <p:cNvPr id="8" name="MH_Entry_1">
              <a:hlinkClick r:id="rId8" action="ppaction://hlinksldjump"/>
            </p:cNvPr>
            <p:cNvSpPr/>
            <p:nvPr>
              <p:custDataLst>
                <p:tags r:id="rId2"/>
              </p:custDataLst>
            </p:nvPr>
          </p:nvSpPr>
          <p:spPr>
            <a:xfrm>
              <a:off x="2837513" y="2910270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 fontScale="92500"/>
            </a:bodyPr>
            <a:lstStyle/>
            <a:p>
              <a:r>
                <a:rPr lang="zh-CN" altLang="en-US" sz="3200" dirty="0" smtClean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</a:t>
              </a: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这里输入您的标题</a:t>
              </a:r>
            </a:p>
          </p:txBody>
        </p:sp>
        <p:sp>
          <p:nvSpPr>
            <p:cNvPr id="10" name="MH_Others_1"/>
            <p:cNvSpPr/>
            <p:nvPr>
              <p:custDataLst>
                <p:tags r:id="rId3"/>
              </p:custDataLst>
            </p:nvPr>
          </p:nvSpPr>
          <p:spPr>
            <a:xfrm>
              <a:off x="2777054" y="2910270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32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51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1459142" y="1333643"/>
            <a:ext cx="136723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/>
              <a:t>NO.1</a:t>
            </a:r>
            <a:endParaRPr lang="zh-CN" altLang="en-US" sz="4500" dirty="0"/>
          </a:p>
        </p:txBody>
      </p:sp>
      <p:sp>
        <p:nvSpPr>
          <p:cNvPr id="16" name="文本框 15"/>
          <p:cNvSpPr txBox="1"/>
          <p:nvPr/>
        </p:nvSpPr>
        <p:spPr>
          <a:xfrm>
            <a:off x="3910665" y="3717079"/>
            <a:ext cx="136723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/>
              <a:t>NO.2</a:t>
            </a:r>
            <a:endParaRPr lang="zh-CN" altLang="en-US" sz="4500" dirty="0"/>
          </a:p>
        </p:txBody>
      </p:sp>
      <p:sp>
        <p:nvSpPr>
          <p:cNvPr id="17" name="文本框 16"/>
          <p:cNvSpPr txBox="1"/>
          <p:nvPr/>
        </p:nvSpPr>
        <p:spPr>
          <a:xfrm>
            <a:off x="6357297" y="1331188"/>
            <a:ext cx="136723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500" dirty="0"/>
              <a:t>NO.3</a:t>
            </a:r>
            <a:endParaRPr lang="zh-CN" altLang="en-US" sz="4500" dirty="0"/>
          </a:p>
        </p:txBody>
      </p:sp>
      <p:sp>
        <p:nvSpPr>
          <p:cNvPr id="22" name="矩形 21"/>
          <p:cNvSpPr/>
          <p:nvPr/>
        </p:nvSpPr>
        <p:spPr>
          <a:xfrm>
            <a:off x="1002559" y="3610908"/>
            <a:ext cx="223583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05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252864" y="3659370"/>
            <a:ext cx="223583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05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458973" y="1251069"/>
            <a:ext cx="223583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105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91766" y="2143054"/>
            <a:ext cx="7560470" cy="1349405"/>
            <a:chOff x="1055688" y="2857406"/>
            <a:chExt cx="10080626" cy="1799206"/>
          </a:xfrm>
        </p:grpSpPr>
        <p:grpSp>
          <p:nvGrpSpPr>
            <p:cNvPr id="14" name="组合 13"/>
            <p:cNvGrpSpPr/>
            <p:nvPr/>
          </p:nvGrpSpPr>
          <p:grpSpPr>
            <a:xfrm>
              <a:off x="1055688" y="3301685"/>
              <a:ext cx="10080626" cy="1006609"/>
              <a:chOff x="1055688" y="3496558"/>
              <a:chExt cx="8968528" cy="895560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1055688" y="3496559"/>
                <a:ext cx="3163946" cy="895559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3957979" y="3496558"/>
                <a:ext cx="3163946" cy="89555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6860270" y="3496558"/>
                <a:ext cx="3163946" cy="895559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8" name="等腰三角形 17"/>
            <p:cNvSpPr/>
            <p:nvPr/>
          </p:nvSpPr>
          <p:spPr>
            <a:xfrm>
              <a:off x="2631800" y="2953366"/>
              <a:ext cx="404050" cy="34831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9156151" y="2857406"/>
              <a:ext cx="437554" cy="44611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5900497" y="4308293"/>
              <a:ext cx="404050" cy="3483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" name="矩形 5"/>
            <p:cNvSpPr/>
            <p:nvPr/>
          </p:nvSpPr>
          <p:spPr>
            <a:xfrm>
              <a:off x="5455148" y="3660480"/>
              <a:ext cx="1111844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149747" y="3639460"/>
              <a:ext cx="1111844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2277904" y="3599418"/>
              <a:ext cx="1111844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619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7" grpId="1"/>
      <p:bldP spid="22" grpId="0"/>
      <p:bldP spid="22" grpId="1"/>
      <p:bldP spid="23" grpId="0"/>
      <p:bldP spid="23" grpId="1"/>
      <p:bldP spid="24" grpId="0"/>
      <p:bldP spid="2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五边形 13"/>
          <p:cNvSpPr/>
          <p:nvPr/>
        </p:nvSpPr>
        <p:spPr>
          <a:xfrm>
            <a:off x="4429125" y="1301750"/>
            <a:ext cx="2879725" cy="935038"/>
          </a:xfrm>
          <a:prstGeom prst="homePlat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五边形 14"/>
          <p:cNvSpPr/>
          <p:nvPr/>
        </p:nvSpPr>
        <p:spPr>
          <a:xfrm flipH="1">
            <a:off x="1549400" y="2230438"/>
            <a:ext cx="2879725" cy="936625"/>
          </a:xfrm>
          <a:prstGeom prst="homePlate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565" name="TextBox 15"/>
          <p:cNvSpPr txBox="1">
            <a:spLocks noChangeArrowheads="1"/>
          </p:cNvSpPr>
          <p:nvPr/>
        </p:nvSpPr>
        <p:spPr bwMode="auto">
          <a:xfrm>
            <a:off x="1981200" y="2557463"/>
            <a:ext cx="2447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6566" name="TextBox 16"/>
          <p:cNvSpPr txBox="1">
            <a:spLocks noChangeArrowheads="1"/>
          </p:cNvSpPr>
          <p:nvPr/>
        </p:nvSpPr>
        <p:spPr bwMode="auto">
          <a:xfrm>
            <a:off x="4429125" y="1568450"/>
            <a:ext cx="244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0113" y="1108075"/>
            <a:ext cx="3240087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5025" y="2495550"/>
            <a:ext cx="324008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60638" y="3684588"/>
            <a:ext cx="1692275" cy="227012"/>
          </a:xfrm>
          <a:prstGeom prst="rect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89088" y="4043363"/>
            <a:ext cx="2651125" cy="227012"/>
          </a:xfrm>
          <a:prstGeom prst="rect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92325" y="4465638"/>
            <a:ext cx="2160588" cy="227012"/>
          </a:xfrm>
          <a:prstGeom prst="rect">
            <a:avLst/>
          </a:prstGeom>
          <a:solidFill>
            <a:srgbClr val="0E9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770188" y="3684588"/>
            <a:ext cx="10556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4043363"/>
            <a:ext cx="11398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770188" y="4470400"/>
            <a:ext cx="11398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6" name="矩形 25"/>
          <p:cNvSpPr/>
          <p:nvPr/>
        </p:nvSpPr>
        <p:spPr>
          <a:xfrm>
            <a:off x="4572000" y="3659188"/>
            <a:ext cx="1692275" cy="227012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84700" y="4019550"/>
            <a:ext cx="2651125" cy="227013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72000" y="4440238"/>
            <a:ext cx="2160588" cy="227012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781550" y="3659188"/>
            <a:ext cx="10556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787900" y="4019550"/>
            <a:ext cx="11398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800600" y="4446588"/>
            <a:ext cx="11398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</p:spTree>
    <p:extLst>
      <p:ext uri="{BB962C8B-B14F-4D97-AF65-F5344CB8AC3E}">
        <p14:creationId xmlns:p14="http://schemas.microsoft.com/office/powerpoint/2010/main" val="179663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395761" y="2029037"/>
            <a:ext cx="517344" cy="1720729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86357" y="349822"/>
                </a:cubicBezTo>
                <a:cubicBezTo>
                  <a:pt x="500253" y="349822"/>
                  <a:pt x="534992" y="356742"/>
                  <a:pt x="555836" y="377501"/>
                </a:cubicBezTo>
                <a:cubicBezTo>
                  <a:pt x="576672" y="391335"/>
                  <a:pt x="611391" y="384427"/>
                  <a:pt x="611420" y="384421"/>
                </a:cubicBezTo>
                <a:cubicBezTo>
                  <a:pt x="611420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5"/>
                  <a:pt x="618368" y="1214787"/>
                  <a:pt x="618368" y="1214806"/>
                </a:cubicBezTo>
                <a:cubicBezTo>
                  <a:pt x="597539" y="1235550"/>
                  <a:pt x="590586" y="124938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0576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76687" y="2142048"/>
                  <a:pt x="583614" y="2148975"/>
                  <a:pt x="583628" y="2148988"/>
                </a:cubicBezTo>
                <a:cubicBezTo>
                  <a:pt x="583628" y="2148988"/>
                  <a:pt x="583628" y="2162828"/>
                  <a:pt x="583628" y="2183587"/>
                </a:cubicBezTo>
                <a:cubicBezTo>
                  <a:pt x="583628" y="2204334"/>
                  <a:pt x="569750" y="2204347"/>
                  <a:pt x="569732" y="2204347"/>
                </a:cubicBezTo>
                <a:cubicBezTo>
                  <a:pt x="569732" y="2204347"/>
                  <a:pt x="569732" y="2204347"/>
                  <a:pt x="590576" y="2266626"/>
                </a:cubicBezTo>
                <a:cubicBezTo>
                  <a:pt x="590576" y="2266626"/>
                  <a:pt x="590576" y="2266626"/>
                  <a:pt x="591444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1096" y="2294305"/>
                </a:cubicBezTo>
                <a:cubicBezTo>
                  <a:pt x="486373" y="2294305"/>
                  <a:pt x="458591" y="2287392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8565" y="2265761"/>
                </a:cubicBezTo>
                <a:lnTo>
                  <a:pt x="458565" y="2259706"/>
                </a:lnTo>
                <a:cubicBezTo>
                  <a:pt x="458565" y="2259706"/>
                  <a:pt x="458565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44669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1"/>
                  <a:pt x="361302" y="1429364"/>
                  <a:pt x="361294" y="1429322"/>
                </a:cubicBezTo>
                <a:cubicBezTo>
                  <a:pt x="361294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19606" y="2162828"/>
                </a:cubicBezTo>
                <a:cubicBezTo>
                  <a:pt x="319606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43178" y="2280465"/>
                </a:cubicBezTo>
                <a:cubicBezTo>
                  <a:pt x="243178" y="2280465"/>
                  <a:pt x="243178" y="2280465"/>
                  <a:pt x="243178" y="2259706"/>
                </a:cubicBezTo>
                <a:cubicBezTo>
                  <a:pt x="243178" y="2259706"/>
                  <a:pt x="180647" y="2280465"/>
                  <a:pt x="111167" y="2287385"/>
                </a:cubicBezTo>
                <a:cubicBezTo>
                  <a:pt x="41707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0844" y="2238946"/>
                  <a:pt x="69479" y="2245866"/>
                  <a:pt x="90323" y="2238946"/>
                </a:cubicBezTo>
                <a:cubicBezTo>
                  <a:pt x="111159" y="2232029"/>
                  <a:pt x="145879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2855" y="2190507"/>
                  <a:pt x="152855" y="2169748"/>
                  <a:pt x="145907" y="2162828"/>
                </a:cubicBezTo>
                <a:cubicBezTo>
                  <a:pt x="132011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38959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7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4" y="854972"/>
                  <a:pt x="62531" y="778854"/>
                </a:cubicBezTo>
                <a:cubicBezTo>
                  <a:pt x="76427" y="695815"/>
                  <a:pt x="41688" y="522819"/>
                  <a:pt x="41688" y="502059"/>
                </a:cubicBezTo>
                <a:cubicBezTo>
                  <a:pt x="48636" y="481299"/>
                  <a:pt x="55584" y="474380"/>
                  <a:pt x="55584" y="453620"/>
                </a:cubicBezTo>
                <a:cubicBezTo>
                  <a:pt x="62531" y="432860"/>
                  <a:pt x="55584" y="405181"/>
                  <a:pt x="76427" y="391341"/>
                </a:cubicBezTo>
                <a:cubicBezTo>
                  <a:pt x="83371" y="391341"/>
                  <a:pt x="97253" y="391341"/>
                  <a:pt x="97271" y="391341"/>
                </a:cubicBezTo>
                <a:cubicBezTo>
                  <a:pt x="97271" y="391341"/>
                  <a:pt x="97271" y="391341"/>
                  <a:pt x="159803" y="370581"/>
                </a:cubicBezTo>
                <a:cubicBezTo>
                  <a:pt x="159803" y="370581"/>
                  <a:pt x="173699" y="363662"/>
                  <a:pt x="180647" y="363662"/>
                </a:cubicBezTo>
                <a:cubicBezTo>
                  <a:pt x="194543" y="356742"/>
                  <a:pt x="229282" y="342902"/>
                  <a:pt x="236230" y="342902"/>
                </a:cubicBezTo>
                <a:cubicBezTo>
                  <a:pt x="250121" y="335985"/>
                  <a:pt x="257069" y="356726"/>
                  <a:pt x="257074" y="356742"/>
                </a:cubicBezTo>
                <a:cubicBezTo>
                  <a:pt x="257074" y="356742"/>
                  <a:pt x="243178" y="356742"/>
                  <a:pt x="236230" y="356742"/>
                </a:cubicBezTo>
                <a:cubicBezTo>
                  <a:pt x="236230" y="363662"/>
                  <a:pt x="264022" y="412101"/>
                  <a:pt x="277918" y="460540"/>
                </a:cubicBezTo>
                <a:cubicBezTo>
                  <a:pt x="291810" y="508963"/>
                  <a:pt x="312644" y="557386"/>
                  <a:pt x="312658" y="557418"/>
                </a:cubicBezTo>
                <a:cubicBezTo>
                  <a:pt x="312658" y="557418"/>
                  <a:pt x="333502" y="502059"/>
                  <a:pt x="333502" y="495139"/>
                </a:cubicBezTo>
                <a:cubicBezTo>
                  <a:pt x="340444" y="495139"/>
                  <a:pt x="347386" y="488231"/>
                  <a:pt x="347398" y="488219"/>
                </a:cubicBezTo>
                <a:cubicBezTo>
                  <a:pt x="347398" y="488219"/>
                  <a:pt x="347398" y="488219"/>
                  <a:pt x="345661" y="488219"/>
                </a:cubicBezTo>
                <a:lnTo>
                  <a:pt x="333502" y="488219"/>
                </a:lnTo>
                <a:cubicBezTo>
                  <a:pt x="333502" y="488219"/>
                  <a:pt x="319606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75176" y="460499"/>
                  <a:pt x="375189" y="460540"/>
                </a:cubicBezTo>
                <a:cubicBezTo>
                  <a:pt x="375189" y="467455"/>
                  <a:pt x="368250" y="481282"/>
                  <a:pt x="368242" y="481299"/>
                </a:cubicBezTo>
                <a:cubicBezTo>
                  <a:pt x="368242" y="481299"/>
                  <a:pt x="368242" y="508979"/>
                  <a:pt x="375189" y="529738"/>
                </a:cubicBezTo>
                <a:cubicBezTo>
                  <a:pt x="375189" y="550489"/>
                  <a:pt x="375189" y="564326"/>
                  <a:pt x="375189" y="564338"/>
                </a:cubicBezTo>
                <a:cubicBezTo>
                  <a:pt x="375189" y="564338"/>
                  <a:pt x="409929" y="522819"/>
                  <a:pt x="416877" y="508979"/>
                </a:cubicBezTo>
                <a:cubicBezTo>
                  <a:pt x="423825" y="495139"/>
                  <a:pt x="458565" y="419021"/>
                  <a:pt x="458565" y="384421"/>
                </a:cubicBezTo>
                <a:cubicBezTo>
                  <a:pt x="465509" y="342926"/>
                  <a:pt x="437754" y="335990"/>
                  <a:pt x="437721" y="335982"/>
                </a:cubicBezTo>
                <a:close/>
                <a:moveTo>
                  <a:pt x="337948" y="198"/>
                </a:moveTo>
                <a:cubicBezTo>
                  <a:pt x="363221" y="1594"/>
                  <a:pt x="382444" y="10005"/>
                  <a:pt x="391237" y="14708"/>
                </a:cubicBezTo>
                <a:cubicBezTo>
                  <a:pt x="393386" y="15193"/>
                  <a:pt x="395440" y="15806"/>
                  <a:pt x="397115" y="17369"/>
                </a:cubicBezTo>
                <a:cubicBezTo>
                  <a:pt x="399547" y="15061"/>
                  <a:pt x="412661" y="4582"/>
                  <a:pt x="431367" y="10780"/>
                </a:cubicBezTo>
                <a:cubicBezTo>
                  <a:pt x="445272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2" y="114449"/>
                  <a:pt x="457585" y="120759"/>
                  <a:pt x="455937" y="128101"/>
                </a:cubicBezTo>
                <a:cubicBezTo>
                  <a:pt x="460991" y="129268"/>
                  <a:pt x="465039" y="139860"/>
                  <a:pt x="465039" y="150452"/>
                </a:cubicBezTo>
                <a:cubicBezTo>
                  <a:pt x="465039" y="164332"/>
                  <a:pt x="465039" y="185152"/>
                  <a:pt x="465039" y="192093"/>
                </a:cubicBezTo>
                <a:cubicBezTo>
                  <a:pt x="458087" y="199033"/>
                  <a:pt x="451135" y="205973"/>
                  <a:pt x="451135" y="205973"/>
                </a:cubicBezTo>
                <a:lnTo>
                  <a:pt x="447659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0" y="233734"/>
                  <a:pt x="437230" y="247614"/>
                </a:cubicBezTo>
                <a:cubicBezTo>
                  <a:pt x="430278" y="261494"/>
                  <a:pt x="423326" y="275375"/>
                  <a:pt x="423326" y="275375"/>
                </a:cubicBezTo>
                <a:cubicBezTo>
                  <a:pt x="423306" y="275395"/>
                  <a:pt x="416374" y="282345"/>
                  <a:pt x="416374" y="303135"/>
                </a:cubicBezTo>
                <a:cubicBezTo>
                  <a:pt x="416374" y="323956"/>
                  <a:pt x="360757" y="344776"/>
                  <a:pt x="360757" y="344776"/>
                </a:cubicBezTo>
                <a:cubicBezTo>
                  <a:pt x="360720" y="344769"/>
                  <a:pt x="291235" y="330890"/>
                  <a:pt x="291235" y="310075"/>
                </a:cubicBezTo>
                <a:cubicBezTo>
                  <a:pt x="291235" y="282315"/>
                  <a:pt x="284283" y="289255"/>
                  <a:pt x="284283" y="289255"/>
                </a:cubicBezTo>
                <a:cubicBezTo>
                  <a:pt x="284274" y="289236"/>
                  <a:pt x="277326" y="275361"/>
                  <a:pt x="270379" y="254554"/>
                </a:cubicBezTo>
                <a:cubicBezTo>
                  <a:pt x="263427" y="233734"/>
                  <a:pt x="256475" y="212913"/>
                  <a:pt x="256475" y="212913"/>
                </a:cubicBezTo>
                <a:cubicBezTo>
                  <a:pt x="256461" y="212940"/>
                  <a:pt x="249523" y="226787"/>
                  <a:pt x="249523" y="219853"/>
                </a:cubicBezTo>
                <a:cubicBezTo>
                  <a:pt x="242570" y="205973"/>
                  <a:pt x="242570" y="185152"/>
                  <a:pt x="235618" y="171272"/>
                </a:cubicBezTo>
                <a:cubicBezTo>
                  <a:pt x="228666" y="157392"/>
                  <a:pt x="235618" y="143511"/>
                  <a:pt x="242570" y="143511"/>
                </a:cubicBezTo>
                <a:lnTo>
                  <a:pt x="244451" y="142712"/>
                </a:lnTo>
                <a:cubicBezTo>
                  <a:pt x="244244" y="142093"/>
                  <a:pt x="243955" y="142075"/>
                  <a:pt x="243660" y="142075"/>
                </a:cubicBezTo>
                <a:lnTo>
                  <a:pt x="231493" y="139483"/>
                </a:lnTo>
                <a:cubicBezTo>
                  <a:pt x="229755" y="142050"/>
                  <a:pt x="229761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8" y="121344"/>
                  <a:pt x="222803" y="121344"/>
                  <a:pt x="222803" y="121344"/>
                </a:cubicBezTo>
                <a:cubicBezTo>
                  <a:pt x="222818" y="121336"/>
                  <a:pt x="236707" y="11442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09205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91223" y="349822"/>
                </a:cubicBezTo>
                <a:cubicBezTo>
                  <a:pt x="498141" y="349822"/>
                  <a:pt x="539653" y="356742"/>
                  <a:pt x="553491" y="377501"/>
                </a:cubicBezTo>
                <a:cubicBezTo>
                  <a:pt x="574238" y="391336"/>
                  <a:pt x="615725" y="384427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5"/>
                  <a:pt x="615758" y="1214787"/>
                  <a:pt x="615758" y="1214806"/>
                </a:cubicBezTo>
                <a:cubicBezTo>
                  <a:pt x="595017" y="1235550"/>
                  <a:pt x="588094" y="124938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81165" y="2142040"/>
                  <a:pt x="581165" y="2148969"/>
                  <a:pt x="581165" y="2148988"/>
                </a:cubicBezTo>
                <a:cubicBezTo>
                  <a:pt x="581165" y="2148988"/>
                  <a:pt x="588084" y="2162828"/>
                  <a:pt x="581165" y="2183587"/>
                </a:cubicBezTo>
                <a:cubicBezTo>
                  <a:pt x="581165" y="2204311"/>
                  <a:pt x="574270" y="2204347"/>
                  <a:pt x="574246" y="2204347"/>
                </a:cubicBezTo>
                <a:cubicBezTo>
                  <a:pt x="574246" y="2204347"/>
                  <a:pt x="574246" y="2204347"/>
                  <a:pt x="588084" y="2266626"/>
                </a:cubicBezTo>
                <a:cubicBezTo>
                  <a:pt x="588084" y="2266626"/>
                  <a:pt x="588084" y="2266626"/>
                  <a:pt x="588948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25816" y="2294305"/>
                </a:cubicBezTo>
                <a:cubicBezTo>
                  <a:pt x="484328" y="2294305"/>
                  <a:pt x="456662" y="2287393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7494" y="2265761"/>
                </a:cubicBezTo>
                <a:lnTo>
                  <a:pt x="463548" y="2259706"/>
                </a:lnTo>
                <a:cubicBezTo>
                  <a:pt x="463548" y="2259706"/>
                  <a:pt x="463548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4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9711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0"/>
                  <a:pt x="366693" y="1429361"/>
                  <a:pt x="366688" y="1429322"/>
                </a:cubicBezTo>
                <a:cubicBezTo>
                  <a:pt x="366688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25176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8"/>
                  <a:pt x="332077" y="2245849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9071" y="2280465"/>
                </a:cubicBezTo>
                <a:cubicBezTo>
                  <a:pt x="249071" y="2280465"/>
                  <a:pt x="249071" y="2280465"/>
                  <a:pt x="249071" y="2259706"/>
                </a:cubicBezTo>
                <a:cubicBezTo>
                  <a:pt x="249071" y="2259706"/>
                  <a:pt x="179884" y="2280465"/>
                  <a:pt x="110698" y="2287385"/>
                </a:cubicBezTo>
                <a:cubicBezTo>
                  <a:pt x="41531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6919" y="2245866"/>
                  <a:pt x="13837" y="2245866"/>
                </a:cubicBezTo>
                <a:cubicBezTo>
                  <a:pt x="27674" y="2238946"/>
                  <a:pt x="69186" y="2245866"/>
                  <a:pt x="96861" y="2238946"/>
                </a:cubicBezTo>
                <a:cubicBezTo>
                  <a:pt x="117608" y="2232029"/>
                  <a:pt x="145267" y="2211285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9128" y="2190507"/>
                  <a:pt x="152210" y="2169748"/>
                  <a:pt x="145291" y="2162828"/>
                </a:cubicBezTo>
                <a:cubicBezTo>
                  <a:pt x="138372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8" y="1360132"/>
                  <a:pt x="110700" y="1201009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9186" y="778854"/>
                </a:cubicBezTo>
                <a:cubicBezTo>
                  <a:pt x="76105" y="695815"/>
                  <a:pt x="41512" y="522819"/>
                  <a:pt x="48430" y="502059"/>
                </a:cubicBezTo>
                <a:cubicBezTo>
                  <a:pt x="48430" y="481299"/>
                  <a:pt x="55349" y="474380"/>
                  <a:pt x="62268" y="453620"/>
                </a:cubicBezTo>
                <a:cubicBezTo>
                  <a:pt x="62268" y="432860"/>
                  <a:pt x="62268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66047" y="370581"/>
                </a:cubicBezTo>
                <a:cubicBezTo>
                  <a:pt x="166047" y="370581"/>
                  <a:pt x="172966" y="363662"/>
                  <a:pt x="186803" y="363662"/>
                </a:cubicBezTo>
                <a:cubicBezTo>
                  <a:pt x="193722" y="356742"/>
                  <a:pt x="228315" y="342902"/>
                  <a:pt x="242152" y="342902"/>
                </a:cubicBezTo>
                <a:cubicBezTo>
                  <a:pt x="249066" y="335987"/>
                  <a:pt x="255980" y="356712"/>
                  <a:pt x="255989" y="356742"/>
                </a:cubicBezTo>
                <a:cubicBezTo>
                  <a:pt x="255989" y="356742"/>
                  <a:pt x="242175" y="356742"/>
                  <a:pt x="242152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8" y="508961"/>
                  <a:pt x="311323" y="557383"/>
                  <a:pt x="311338" y="557418"/>
                </a:cubicBezTo>
                <a:cubicBezTo>
                  <a:pt x="311338" y="557418"/>
                  <a:pt x="332094" y="502059"/>
                  <a:pt x="339013" y="495139"/>
                </a:cubicBezTo>
                <a:cubicBezTo>
                  <a:pt x="339013" y="495139"/>
                  <a:pt x="352827" y="488231"/>
                  <a:pt x="352850" y="488219"/>
                </a:cubicBezTo>
                <a:cubicBezTo>
                  <a:pt x="352850" y="488219"/>
                  <a:pt x="352850" y="488219"/>
                  <a:pt x="332094" y="488219"/>
                </a:cubicBez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5" y="419024"/>
                  <a:pt x="380503" y="460497"/>
                  <a:pt x="380525" y="460540"/>
                </a:cubicBezTo>
                <a:cubicBezTo>
                  <a:pt x="380525" y="467456"/>
                  <a:pt x="366703" y="481284"/>
                  <a:pt x="366688" y="481299"/>
                </a:cubicBezTo>
                <a:cubicBezTo>
                  <a:pt x="366688" y="481299"/>
                  <a:pt x="373606" y="508979"/>
                  <a:pt x="373606" y="529738"/>
                </a:cubicBezTo>
                <a:cubicBezTo>
                  <a:pt x="373606" y="550488"/>
                  <a:pt x="380518" y="564325"/>
                  <a:pt x="380525" y="564338"/>
                </a:cubicBezTo>
                <a:cubicBezTo>
                  <a:pt x="380525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21"/>
                  <a:pt x="435899" y="335988"/>
                  <a:pt x="435874" y="335982"/>
                </a:cubicBezTo>
                <a:close/>
                <a:moveTo>
                  <a:pt x="337948" y="198"/>
                </a:moveTo>
                <a:cubicBezTo>
                  <a:pt x="363174" y="1591"/>
                  <a:pt x="382373" y="9973"/>
                  <a:pt x="391189" y="14681"/>
                </a:cubicBezTo>
                <a:cubicBezTo>
                  <a:pt x="393415" y="15113"/>
                  <a:pt x="395535" y="15727"/>
                  <a:pt x="397298" y="17253"/>
                </a:cubicBezTo>
                <a:cubicBezTo>
                  <a:pt x="400070" y="14651"/>
                  <a:pt x="413032" y="4705"/>
                  <a:pt x="431367" y="10780"/>
                </a:cubicBezTo>
                <a:cubicBezTo>
                  <a:pt x="452224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1" y="114454"/>
                  <a:pt x="456916" y="123419"/>
                  <a:pt x="455017" y="132418"/>
                </a:cubicBezTo>
                <a:cubicBezTo>
                  <a:pt x="456113" y="131603"/>
                  <a:pt x="457100" y="130617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1" y="233734"/>
                  <a:pt x="437231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6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15" y="344768"/>
                  <a:pt x="291236" y="330890"/>
                  <a:pt x="291236" y="310075"/>
                </a:cubicBezTo>
                <a:cubicBezTo>
                  <a:pt x="291236" y="296195"/>
                  <a:pt x="291236" y="290990"/>
                  <a:pt x="291236" y="289255"/>
                </a:cubicBezTo>
                <a:cubicBezTo>
                  <a:pt x="291221" y="289239"/>
                  <a:pt x="277328" y="275363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2"/>
                  <a:pt x="256468" y="226786"/>
                  <a:pt x="249524" y="219853"/>
                </a:cubicBezTo>
                <a:cubicBezTo>
                  <a:pt x="242571" y="205973"/>
                  <a:pt x="242571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562" y="142802"/>
                </a:lnTo>
                <a:cubicBezTo>
                  <a:pt x="244335" y="142100"/>
                  <a:pt x="244001" y="142075"/>
                  <a:pt x="243660" y="142075"/>
                </a:cubicBezTo>
                <a:cubicBezTo>
                  <a:pt x="236707" y="135164"/>
                  <a:pt x="229755" y="142075"/>
                  <a:pt x="229755" y="142075"/>
                </a:cubicBezTo>
                <a:cubicBezTo>
                  <a:pt x="229755" y="142038"/>
                  <a:pt x="229764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0" y="121344"/>
                  <a:pt x="222803" y="121344"/>
                  <a:pt x="222803" y="121344"/>
                </a:cubicBezTo>
                <a:cubicBezTo>
                  <a:pt x="222831" y="121330"/>
                  <a:pt x="236707" y="11441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2622646" y="2029037"/>
            <a:ext cx="521352" cy="1720729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15" y="1235550"/>
                  <a:pt x="589673" y="1249384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2726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3" y="2204326"/>
                  <a:pt x="575802" y="2204347"/>
                  <a:pt x="575788" y="2204347"/>
                </a:cubicBezTo>
                <a:cubicBezTo>
                  <a:pt x="575788" y="2204347"/>
                  <a:pt x="575788" y="2204347"/>
                  <a:pt x="589663" y="2266626"/>
                </a:cubicBezTo>
                <a:cubicBezTo>
                  <a:pt x="589663" y="2266626"/>
                  <a:pt x="589663" y="2266626"/>
                  <a:pt x="590530" y="2266626"/>
                </a:cubicBezTo>
                <a:lnTo>
                  <a:pt x="596600" y="2266626"/>
                </a:ln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4" y="2294305"/>
                  <a:pt x="457881" y="2287392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88484" y="1588479"/>
                </a:cubicBezTo>
                <a:cubicBezTo>
                  <a:pt x="381548" y="1533131"/>
                  <a:pt x="367678" y="1429363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19112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84" y="2287385"/>
                  <a:pt x="37" y="2273556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70" y="1429322"/>
                </a:cubicBezTo>
                <a:cubicBezTo>
                  <a:pt x="117933" y="1360132"/>
                  <a:pt x="110997" y="1201008"/>
                  <a:pt x="110995" y="1200966"/>
                </a:cubicBezTo>
                <a:cubicBezTo>
                  <a:pt x="110995" y="1200966"/>
                  <a:pt x="110995" y="1200966"/>
                  <a:pt x="90184" y="1194046"/>
                </a:cubicBezTo>
                <a:cubicBezTo>
                  <a:pt x="90184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0" y="391341"/>
                  <a:pt x="97097" y="391341"/>
                  <a:pt x="97121" y="391341"/>
                </a:cubicBezTo>
                <a:cubicBezTo>
                  <a:pt x="97121" y="391341"/>
                  <a:pt x="97121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49735" y="335987"/>
                  <a:pt x="256667" y="356712"/>
                  <a:pt x="256677" y="356742"/>
                </a:cubicBezTo>
                <a:cubicBezTo>
                  <a:pt x="256677" y="356742"/>
                  <a:pt x="242830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9" y="508964"/>
                  <a:pt x="319095" y="557388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0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5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29"/>
                  <a:pt x="444009" y="335991"/>
                  <a:pt x="443981" y="335982"/>
                </a:cubicBezTo>
                <a:close/>
                <a:moveTo>
                  <a:pt x="344369" y="198"/>
                </a:moveTo>
                <a:cubicBezTo>
                  <a:pt x="379411" y="2142"/>
                  <a:pt x="402773" y="17690"/>
                  <a:pt x="402773" y="17690"/>
                </a:cubicBezTo>
                <a:cubicBezTo>
                  <a:pt x="402787" y="17662"/>
                  <a:pt x="409716" y="3877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42" y="114458"/>
                  <a:pt x="455156" y="126386"/>
                  <a:pt x="453160" y="136534"/>
                </a:cubicBezTo>
                <a:cubicBezTo>
                  <a:pt x="453947" y="134555"/>
                  <a:pt x="455545" y="132093"/>
                  <a:pt x="458023" y="129631"/>
                </a:cubicBezTo>
                <a:cubicBezTo>
                  <a:pt x="461078" y="129631"/>
                  <a:pt x="465007" y="140041"/>
                  <a:pt x="465007" y="150452"/>
                </a:cubicBezTo>
                <a:cubicBezTo>
                  <a:pt x="465007" y="164332"/>
                  <a:pt x="465007" y="185152"/>
                  <a:pt x="465007" y="192093"/>
                </a:cubicBezTo>
                <a:cubicBezTo>
                  <a:pt x="465007" y="199033"/>
                  <a:pt x="451039" y="205973"/>
                  <a:pt x="451039" y="205973"/>
                </a:cubicBezTo>
                <a:lnTo>
                  <a:pt x="447546" y="198165"/>
                </a:lnTo>
                <a:cubicBezTo>
                  <a:pt x="445800" y="197298"/>
                  <a:pt x="444054" y="199033"/>
                  <a:pt x="444054" y="205973"/>
                </a:cubicBezTo>
                <a:cubicBezTo>
                  <a:pt x="444054" y="212913"/>
                  <a:pt x="437070" y="233734"/>
                  <a:pt x="437070" y="247614"/>
                </a:cubicBezTo>
                <a:cubicBezTo>
                  <a:pt x="430086" y="261494"/>
                  <a:pt x="423102" y="275375"/>
                  <a:pt x="423102" y="275375"/>
                </a:cubicBezTo>
                <a:cubicBezTo>
                  <a:pt x="423102" y="275399"/>
                  <a:pt x="423102" y="282351"/>
                  <a:pt x="423102" y="303135"/>
                </a:cubicBezTo>
                <a:cubicBezTo>
                  <a:pt x="423102" y="323956"/>
                  <a:pt x="360244" y="344776"/>
                  <a:pt x="360244" y="344776"/>
                </a:cubicBezTo>
                <a:cubicBezTo>
                  <a:pt x="360190" y="344765"/>
                  <a:pt x="290403" y="330888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86" y="289238"/>
                  <a:pt x="276430" y="275362"/>
                  <a:pt x="269450" y="254554"/>
                </a:cubicBezTo>
                <a:cubicBezTo>
                  <a:pt x="262466" y="233734"/>
                  <a:pt x="262466" y="212913"/>
                  <a:pt x="262466" y="212913"/>
                </a:cubicBezTo>
                <a:cubicBezTo>
                  <a:pt x="262452" y="212941"/>
                  <a:pt x="255474" y="226786"/>
                  <a:pt x="248497" y="219853"/>
                </a:cubicBezTo>
                <a:cubicBezTo>
                  <a:pt x="241513" y="205973"/>
                  <a:pt x="241513" y="185152"/>
                  <a:pt x="234529" y="171272"/>
                </a:cubicBezTo>
                <a:cubicBezTo>
                  <a:pt x="234529" y="157392"/>
                  <a:pt x="234529" y="143511"/>
                  <a:pt x="241513" y="143511"/>
                </a:cubicBezTo>
                <a:lnTo>
                  <a:pt x="244469" y="142804"/>
                </a:lnTo>
                <a:cubicBezTo>
                  <a:pt x="244244" y="142100"/>
                  <a:pt x="243910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53" y="114449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69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236088" y="2029037"/>
            <a:ext cx="519564" cy="1720729"/>
          </a:xfrm>
          <a:custGeom>
            <a:avLst/>
            <a:gdLst/>
            <a:ahLst/>
            <a:cxnLst/>
            <a:rect l="l" t="t" r="r" b="b"/>
            <a:pathLst>
              <a:path w="692752" h="2294305">
                <a:moveTo>
                  <a:pt x="442124" y="335982"/>
                </a:moveTo>
                <a:cubicBezTo>
                  <a:pt x="442124" y="335982"/>
                  <a:pt x="476665" y="342902"/>
                  <a:pt x="490481" y="349822"/>
                </a:cubicBezTo>
                <a:cubicBezTo>
                  <a:pt x="504297" y="349822"/>
                  <a:pt x="538838" y="356742"/>
                  <a:pt x="559563" y="377501"/>
                </a:cubicBezTo>
                <a:cubicBezTo>
                  <a:pt x="580277" y="391335"/>
                  <a:pt x="614796" y="384428"/>
                  <a:pt x="614828" y="384421"/>
                </a:cubicBezTo>
                <a:cubicBezTo>
                  <a:pt x="614828" y="384421"/>
                  <a:pt x="670094" y="405181"/>
                  <a:pt x="670094" y="412101"/>
                </a:cubicBezTo>
                <a:cubicBezTo>
                  <a:pt x="677002" y="419021"/>
                  <a:pt x="670094" y="474380"/>
                  <a:pt x="677002" y="515899"/>
                </a:cubicBezTo>
                <a:cubicBezTo>
                  <a:pt x="677002" y="515899"/>
                  <a:pt x="677002" y="654296"/>
                  <a:pt x="677002" y="744254"/>
                </a:cubicBezTo>
                <a:cubicBezTo>
                  <a:pt x="677002" y="819070"/>
                  <a:pt x="681780" y="802946"/>
                  <a:pt x="683910" y="799613"/>
                </a:cubicBezTo>
                <a:cubicBezTo>
                  <a:pt x="683910" y="813453"/>
                  <a:pt x="697726" y="931091"/>
                  <a:pt x="690818" y="944931"/>
                </a:cubicBezTo>
                <a:cubicBezTo>
                  <a:pt x="683910" y="965690"/>
                  <a:pt x="628644" y="1145607"/>
                  <a:pt x="621736" y="1159447"/>
                </a:cubicBezTo>
                <a:cubicBezTo>
                  <a:pt x="614828" y="1166366"/>
                  <a:pt x="621736" y="1214806"/>
                  <a:pt x="614828" y="1214806"/>
                </a:cubicBezTo>
                <a:cubicBezTo>
                  <a:pt x="594127" y="1235541"/>
                  <a:pt x="594104" y="1249373"/>
                  <a:pt x="594104" y="1249405"/>
                </a:cubicBezTo>
                <a:cubicBezTo>
                  <a:pt x="594104" y="1249405"/>
                  <a:pt x="594104" y="1249405"/>
                  <a:pt x="593240" y="1249405"/>
                </a:cubicBezTo>
                <a:lnTo>
                  <a:pt x="587195" y="1249405"/>
                </a:lnTo>
                <a:cubicBezTo>
                  <a:pt x="594104" y="1311684"/>
                  <a:pt x="580287" y="1408562"/>
                  <a:pt x="587195" y="1450081"/>
                </a:cubicBezTo>
                <a:cubicBezTo>
                  <a:pt x="587195" y="1505440"/>
                  <a:pt x="573379" y="1623078"/>
                  <a:pt x="587195" y="1685357"/>
                </a:cubicBezTo>
                <a:cubicBezTo>
                  <a:pt x="594104" y="1740716"/>
                  <a:pt x="587195" y="1982911"/>
                  <a:pt x="587195" y="2059030"/>
                </a:cubicBezTo>
                <a:cubicBezTo>
                  <a:pt x="582014" y="2121309"/>
                  <a:pt x="584605" y="2117416"/>
                  <a:pt x="580287" y="2121308"/>
                </a:cubicBezTo>
                <a:cubicBezTo>
                  <a:pt x="580287" y="2142043"/>
                  <a:pt x="587179" y="2148972"/>
                  <a:pt x="587195" y="2148988"/>
                </a:cubicBezTo>
                <a:cubicBezTo>
                  <a:pt x="587195" y="2148988"/>
                  <a:pt x="587195" y="2162828"/>
                  <a:pt x="587195" y="2183587"/>
                </a:cubicBezTo>
                <a:cubicBezTo>
                  <a:pt x="580296" y="2204321"/>
                  <a:pt x="573396" y="2204347"/>
                  <a:pt x="573379" y="2204347"/>
                </a:cubicBezTo>
                <a:cubicBezTo>
                  <a:pt x="573379" y="2204347"/>
                  <a:pt x="573379" y="2204347"/>
                  <a:pt x="594104" y="2266626"/>
                </a:cubicBezTo>
                <a:cubicBezTo>
                  <a:pt x="594104" y="2266626"/>
                  <a:pt x="594104" y="2266626"/>
                  <a:pt x="594967" y="2266626"/>
                </a:cubicBezTo>
                <a:lnTo>
                  <a:pt x="601012" y="2266626"/>
                </a:lnTo>
                <a:cubicBezTo>
                  <a:pt x="601012" y="2266626"/>
                  <a:pt x="601012" y="2266626"/>
                  <a:pt x="601012" y="2287385"/>
                </a:cubicBezTo>
                <a:cubicBezTo>
                  <a:pt x="573379" y="2294305"/>
                  <a:pt x="559563" y="2294305"/>
                  <a:pt x="525022" y="2294305"/>
                </a:cubicBezTo>
                <a:cubicBezTo>
                  <a:pt x="490499" y="2294305"/>
                  <a:pt x="455978" y="2287393"/>
                  <a:pt x="455940" y="2287385"/>
                </a:cubicBezTo>
                <a:cubicBezTo>
                  <a:pt x="455940" y="2287385"/>
                  <a:pt x="455940" y="2287385"/>
                  <a:pt x="455940" y="2266626"/>
                </a:cubicBezTo>
                <a:cubicBezTo>
                  <a:pt x="455940" y="2266626"/>
                  <a:pt x="455940" y="2266626"/>
                  <a:pt x="456804" y="2265761"/>
                </a:cubicBezTo>
                <a:lnTo>
                  <a:pt x="462848" y="2259706"/>
                </a:lnTo>
                <a:cubicBezTo>
                  <a:pt x="462848" y="2259706"/>
                  <a:pt x="462848" y="2259706"/>
                  <a:pt x="462848" y="2232026"/>
                </a:cubicBezTo>
                <a:cubicBezTo>
                  <a:pt x="462848" y="2232026"/>
                  <a:pt x="462848" y="2232026"/>
                  <a:pt x="462848" y="2231161"/>
                </a:cubicBezTo>
                <a:lnTo>
                  <a:pt x="462848" y="2225106"/>
                </a:lnTo>
                <a:cubicBezTo>
                  <a:pt x="462848" y="2225106"/>
                  <a:pt x="462848" y="2225106"/>
                  <a:pt x="462848" y="2224241"/>
                </a:cubicBezTo>
                <a:lnTo>
                  <a:pt x="462848" y="2218187"/>
                </a:lnTo>
                <a:cubicBezTo>
                  <a:pt x="462848" y="2218187"/>
                  <a:pt x="455961" y="2218187"/>
                  <a:pt x="455940" y="2218187"/>
                </a:cubicBezTo>
                <a:cubicBezTo>
                  <a:pt x="449032" y="2211267"/>
                  <a:pt x="469756" y="2197427"/>
                  <a:pt x="455940" y="2190507"/>
                </a:cubicBezTo>
                <a:cubicBezTo>
                  <a:pt x="442124" y="2190507"/>
                  <a:pt x="435215" y="2155908"/>
                  <a:pt x="435215" y="2135148"/>
                </a:cubicBezTo>
                <a:cubicBezTo>
                  <a:pt x="435215" y="2107469"/>
                  <a:pt x="414491" y="1941392"/>
                  <a:pt x="400675" y="1872193"/>
                </a:cubicBezTo>
                <a:cubicBezTo>
                  <a:pt x="393766" y="1796075"/>
                  <a:pt x="400675" y="1650757"/>
                  <a:pt x="393766" y="1588479"/>
                </a:cubicBezTo>
                <a:cubicBezTo>
                  <a:pt x="386860" y="1533131"/>
                  <a:pt x="366142" y="1429364"/>
                  <a:pt x="366134" y="1429322"/>
                </a:cubicBezTo>
                <a:cubicBezTo>
                  <a:pt x="366134" y="1429322"/>
                  <a:pt x="345409" y="1574639"/>
                  <a:pt x="338501" y="1602318"/>
                </a:cubicBezTo>
                <a:cubicBezTo>
                  <a:pt x="338501" y="1629998"/>
                  <a:pt x="290144" y="1886033"/>
                  <a:pt x="290144" y="1920632"/>
                </a:cubicBezTo>
                <a:cubicBezTo>
                  <a:pt x="290144" y="1955232"/>
                  <a:pt x="324685" y="2135148"/>
                  <a:pt x="324685" y="2162828"/>
                </a:cubicBezTo>
                <a:cubicBezTo>
                  <a:pt x="324685" y="2183587"/>
                  <a:pt x="331593" y="2225106"/>
                  <a:pt x="331593" y="2232026"/>
                </a:cubicBezTo>
                <a:cubicBezTo>
                  <a:pt x="331593" y="2238936"/>
                  <a:pt x="331593" y="2245846"/>
                  <a:pt x="331593" y="2245866"/>
                </a:cubicBezTo>
                <a:cubicBezTo>
                  <a:pt x="331593" y="2245866"/>
                  <a:pt x="331593" y="2245866"/>
                  <a:pt x="338501" y="2266626"/>
                </a:cubicBezTo>
                <a:cubicBezTo>
                  <a:pt x="338501" y="2266626"/>
                  <a:pt x="338501" y="2266626"/>
                  <a:pt x="248695" y="2280465"/>
                </a:cubicBezTo>
                <a:cubicBezTo>
                  <a:pt x="248695" y="2280465"/>
                  <a:pt x="248695" y="2280465"/>
                  <a:pt x="248695" y="2259706"/>
                </a:cubicBezTo>
                <a:cubicBezTo>
                  <a:pt x="248695" y="2259706"/>
                  <a:pt x="179612" y="2280465"/>
                  <a:pt x="117439" y="2287385"/>
                </a:cubicBezTo>
                <a:cubicBezTo>
                  <a:pt x="48375" y="2287385"/>
                  <a:pt x="26" y="2273553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3" y="2266626"/>
                </a:cubicBezTo>
                <a:lnTo>
                  <a:pt x="6908" y="2266626"/>
                </a:lnTo>
                <a:cubicBezTo>
                  <a:pt x="6908" y="2266626"/>
                  <a:pt x="6908" y="2245866"/>
                  <a:pt x="20724" y="2245866"/>
                </a:cubicBezTo>
                <a:cubicBezTo>
                  <a:pt x="27632" y="2238946"/>
                  <a:pt x="75990" y="2245866"/>
                  <a:pt x="96714" y="2238946"/>
                </a:cubicBezTo>
                <a:cubicBezTo>
                  <a:pt x="117430" y="2232029"/>
                  <a:pt x="145049" y="2211284"/>
                  <a:pt x="145072" y="2211267"/>
                </a:cubicBezTo>
                <a:cubicBezTo>
                  <a:pt x="145072" y="2211267"/>
                  <a:pt x="145072" y="2211267"/>
                  <a:pt x="145072" y="2210402"/>
                </a:cubicBezTo>
                <a:lnTo>
                  <a:pt x="145072" y="2204347"/>
                </a:lnTo>
                <a:cubicBezTo>
                  <a:pt x="145072" y="2204347"/>
                  <a:pt x="145072" y="2197427"/>
                  <a:pt x="151980" y="2197427"/>
                </a:cubicBezTo>
                <a:cubicBezTo>
                  <a:pt x="158888" y="2190507"/>
                  <a:pt x="151980" y="2169748"/>
                  <a:pt x="145072" y="2162828"/>
                </a:cubicBezTo>
                <a:cubicBezTo>
                  <a:pt x="138163" y="2148988"/>
                  <a:pt x="165796" y="2128228"/>
                  <a:pt x="158888" y="2114389"/>
                </a:cubicBezTo>
                <a:cubicBezTo>
                  <a:pt x="145072" y="2107469"/>
                  <a:pt x="138163" y="2079789"/>
                  <a:pt x="145072" y="2045190"/>
                </a:cubicBezTo>
                <a:cubicBezTo>
                  <a:pt x="145072" y="2003671"/>
                  <a:pt x="151980" y="1713036"/>
                  <a:pt x="138163" y="1664597"/>
                </a:cubicBezTo>
                <a:cubicBezTo>
                  <a:pt x="131255" y="1616158"/>
                  <a:pt x="138163" y="1498520"/>
                  <a:pt x="131255" y="1429322"/>
                </a:cubicBezTo>
                <a:cubicBezTo>
                  <a:pt x="117441" y="1360132"/>
                  <a:pt x="110533" y="1201008"/>
                  <a:pt x="110531" y="1200966"/>
                </a:cubicBezTo>
                <a:cubicBezTo>
                  <a:pt x="110531" y="1200966"/>
                  <a:pt x="110531" y="1200966"/>
                  <a:pt x="108804" y="1200101"/>
                </a:cubicBezTo>
                <a:lnTo>
                  <a:pt x="96714" y="1194046"/>
                </a:lnTo>
                <a:cubicBezTo>
                  <a:pt x="96714" y="1194046"/>
                  <a:pt x="82898" y="1194046"/>
                  <a:pt x="75990" y="1180206"/>
                </a:cubicBezTo>
                <a:cubicBezTo>
                  <a:pt x="75990" y="1166366"/>
                  <a:pt x="69082" y="1069488"/>
                  <a:pt x="75990" y="1034889"/>
                </a:cubicBezTo>
                <a:cubicBezTo>
                  <a:pt x="75990" y="1000290"/>
                  <a:pt x="62173" y="854972"/>
                  <a:pt x="69082" y="778854"/>
                </a:cubicBezTo>
                <a:cubicBezTo>
                  <a:pt x="75990" y="695815"/>
                  <a:pt x="48357" y="522819"/>
                  <a:pt x="48357" y="502059"/>
                </a:cubicBezTo>
                <a:cubicBezTo>
                  <a:pt x="48357" y="481299"/>
                  <a:pt x="62173" y="474380"/>
                  <a:pt x="62173" y="453620"/>
                </a:cubicBezTo>
                <a:cubicBezTo>
                  <a:pt x="62173" y="432860"/>
                  <a:pt x="62173" y="405181"/>
                  <a:pt x="75990" y="391341"/>
                </a:cubicBezTo>
                <a:cubicBezTo>
                  <a:pt x="82892" y="391341"/>
                  <a:pt x="103591" y="391341"/>
                  <a:pt x="103622" y="391341"/>
                </a:cubicBezTo>
                <a:cubicBezTo>
                  <a:pt x="103622" y="391341"/>
                  <a:pt x="103622" y="391341"/>
                  <a:pt x="165796" y="370581"/>
                </a:cubicBezTo>
                <a:cubicBezTo>
                  <a:pt x="165796" y="370581"/>
                  <a:pt x="172704" y="363662"/>
                  <a:pt x="186521" y="363662"/>
                </a:cubicBezTo>
                <a:cubicBezTo>
                  <a:pt x="200337" y="356742"/>
                  <a:pt x="227970" y="342902"/>
                  <a:pt x="241786" y="342902"/>
                </a:cubicBezTo>
                <a:cubicBezTo>
                  <a:pt x="255594" y="335987"/>
                  <a:pt x="255603" y="356714"/>
                  <a:pt x="255603" y="356742"/>
                </a:cubicBezTo>
                <a:cubicBezTo>
                  <a:pt x="255603" y="356742"/>
                  <a:pt x="248695" y="356742"/>
                  <a:pt x="241786" y="356742"/>
                </a:cubicBezTo>
                <a:cubicBezTo>
                  <a:pt x="234878" y="363662"/>
                  <a:pt x="262511" y="412101"/>
                  <a:pt x="276327" y="460540"/>
                </a:cubicBezTo>
                <a:cubicBezTo>
                  <a:pt x="290140" y="508964"/>
                  <a:pt x="317760" y="557389"/>
                  <a:pt x="317776" y="557418"/>
                </a:cubicBezTo>
                <a:cubicBezTo>
                  <a:pt x="317776" y="557418"/>
                  <a:pt x="331593" y="502059"/>
                  <a:pt x="338501" y="495139"/>
                </a:cubicBezTo>
                <a:cubicBezTo>
                  <a:pt x="345400" y="495139"/>
                  <a:pt x="352298" y="488238"/>
                  <a:pt x="352317" y="488219"/>
                </a:cubicBezTo>
                <a:cubicBezTo>
                  <a:pt x="352317" y="488219"/>
                  <a:pt x="352317" y="488219"/>
                  <a:pt x="350590" y="488219"/>
                </a:cubicBezTo>
                <a:lnTo>
                  <a:pt x="338501" y="488219"/>
                </a:lnTo>
                <a:cubicBezTo>
                  <a:pt x="338501" y="488219"/>
                  <a:pt x="324685" y="474380"/>
                  <a:pt x="324685" y="467460"/>
                </a:cubicBezTo>
                <a:cubicBezTo>
                  <a:pt x="331593" y="460540"/>
                  <a:pt x="352317" y="425940"/>
                  <a:pt x="359226" y="425940"/>
                </a:cubicBezTo>
                <a:cubicBezTo>
                  <a:pt x="366130" y="419024"/>
                  <a:pt x="379937" y="460499"/>
                  <a:pt x="379950" y="460540"/>
                </a:cubicBezTo>
                <a:cubicBezTo>
                  <a:pt x="379950" y="467455"/>
                  <a:pt x="366152" y="481281"/>
                  <a:pt x="366134" y="481299"/>
                </a:cubicBezTo>
                <a:cubicBezTo>
                  <a:pt x="366134" y="481299"/>
                  <a:pt x="373042" y="508979"/>
                  <a:pt x="373042" y="529738"/>
                </a:cubicBezTo>
                <a:cubicBezTo>
                  <a:pt x="373042" y="550481"/>
                  <a:pt x="379939" y="564315"/>
                  <a:pt x="379950" y="564338"/>
                </a:cubicBezTo>
                <a:cubicBezTo>
                  <a:pt x="379950" y="564338"/>
                  <a:pt x="414491" y="522819"/>
                  <a:pt x="414491" y="508979"/>
                </a:cubicBezTo>
                <a:cubicBezTo>
                  <a:pt x="421399" y="495139"/>
                  <a:pt x="462848" y="419021"/>
                  <a:pt x="462848" y="384421"/>
                </a:cubicBezTo>
                <a:cubicBezTo>
                  <a:pt x="462848" y="342940"/>
                  <a:pt x="442162" y="335995"/>
                  <a:pt x="442124" y="335982"/>
                </a:cubicBezTo>
                <a:close/>
                <a:moveTo>
                  <a:pt x="342424" y="198"/>
                </a:moveTo>
                <a:cubicBezTo>
                  <a:pt x="377195" y="2142"/>
                  <a:pt x="400376" y="17690"/>
                  <a:pt x="400376" y="17690"/>
                </a:cubicBezTo>
                <a:cubicBezTo>
                  <a:pt x="400391" y="17660"/>
                  <a:pt x="407266" y="3877"/>
                  <a:pt x="427849" y="10780"/>
                </a:cubicBezTo>
                <a:cubicBezTo>
                  <a:pt x="448454" y="24600"/>
                  <a:pt x="469059" y="52241"/>
                  <a:pt x="462191" y="79882"/>
                </a:cubicBezTo>
                <a:cubicBezTo>
                  <a:pt x="462191" y="107523"/>
                  <a:pt x="469059" y="121344"/>
                  <a:pt x="469059" y="121344"/>
                </a:cubicBezTo>
                <a:lnTo>
                  <a:pt x="463049" y="115297"/>
                </a:lnTo>
                <a:cubicBezTo>
                  <a:pt x="462178" y="114458"/>
                  <a:pt x="458443" y="121976"/>
                  <a:pt x="454898" y="130155"/>
                </a:cubicBezTo>
                <a:cubicBezTo>
                  <a:pt x="454967" y="129933"/>
                  <a:pt x="455113" y="129782"/>
                  <a:pt x="455263" y="129631"/>
                </a:cubicBezTo>
                <a:cubicBezTo>
                  <a:pt x="462161" y="122691"/>
                  <a:pt x="462161" y="136571"/>
                  <a:pt x="462161" y="150452"/>
                </a:cubicBezTo>
                <a:cubicBezTo>
                  <a:pt x="462161" y="164332"/>
                  <a:pt x="462161" y="185152"/>
                  <a:pt x="462161" y="192093"/>
                </a:cubicBezTo>
                <a:cubicBezTo>
                  <a:pt x="462161" y="199033"/>
                  <a:pt x="455263" y="205973"/>
                  <a:pt x="448365" y="205973"/>
                </a:cubicBezTo>
                <a:lnTo>
                  <a:pt x="444916" y="198165"/>
                </a:lnTo>
                <a:cubicBezTo>
                  <a:pt x="443192" y="197298"/>
                  <a:pt x="441467" y="199033"/>
                  <a:pt x="441467" y="205973"/>
                </a:cubicBezTo>
                <a:cubicBezTo>
                  <a:pt x="441467" y="212913"/>
                  <a:pt x="441467" y="233734"/>
                  <a:pt x="434570" y="247614"/>
                </a:cubicBezTo>
                <a:cubicBezTo>
                  <a:pt x="434570" y="261494"/>
                  <a:pt x="420774" y="275375"/>
                  <a:pt x="420774" y="275375"/>
                </a:cubicBezTo>
                <a:cubicBezTo>
                  <a:pt x="420774" y="275399"/>
                  <a:pt x="420774" y="282351"/>
                  <a:pt x="420774" y="303135"/>
                </a:cubicBezTo>
                <a:cubicBezTo>
                  <a:pt x="420774" y="323956"/>
                  <a:pt x="358692" y="344776"/>
                  <a:pt x="358692" y="344776"/>
                </a:cubicBezTo>
                <a:cubicBezTo>
                  <a:pt x="358639" y="344765"/>
                  <a:pt x="289713" y="330888"/>
                  <a:pt x="289713" y="310075"/>
                </a:cubicBezTo>
                <a:cubicBezTo>
                  <a:pt x="289713" y="296195"/>
                  <a:pt x="289713" y="290990"/>
                  <a:pt x="289713" y="289255"/>
                </a:cubicBezTo>
                <a:cubicBezTo>
                  <a:pt x="289683" y="289225"/>
                  <a:pt x="275909" y="275353"/>
                  <a:pt x="269019" y="254554"/>
                </a:cubicBezTo>
                <a:cubicBezTo>
                  <a:pt x="262121" y="233734"/>
                  <a:pt x="262121" y="212913"/>
                  <a:pt x="262121" y="212913"/>
                </a:cubicBezTo>
                <a:cubicBezTo>
                  <a:pt x="262107" y="212943"/>
                  <a:pt x="255216" y="226786"/>
                  <a:pt x="248325" y="219853"/>
                </a:cubicBezTo>
                <a:cubicBezTo>
                  <a:pt x="241427" y="205973"/>
                  <a:pt x="241427" y="185152"/>
                  <a:pt x="241427" y="171272"/>
                </a:cubicBezTo>
                <a:cubicBezTo>
                  <a:pt x="234529" y="157392"/>
                  <a:pt x="241427" y="143511"/>
                  <a:pt x="248325" y="143511"/>
                </a:cubicBezTo>
                <a:lnTo>
                  <a:pt x="249874" y="142848"/>
                </a:lnTo>
                <a:cubicBezTo>
                  <a:pt x="249856" y="142150"/>
                  <a:pt x="249563" y="142075"/>
                  <a:pt x="249271" y="142075"/>
                </a:cubicBezTo>
                <a:lnTo>
                  <a:pt x="237252" y="139483"/>
                </a:lnTo>
                <a:cubicBezTo>
                  <a:pt x="235520" y="142046"/>
                  <a:pt x="228673" y="128254"/>
                  <a:pt x="235535" y="128254"/>
                </a:cubicBezTo>
                <a:cubicBezTo>
                  <a:pt x="242403" y="128254"/>
                  <a:pt x="242403" y="114434"/>
                  <a:pt x="242403" y="114434"/>
                </a:cubicBezTo>
                <a:cubicBezTo>
                  <a:pt x="242386" y="114451"/>
                  <a:pt x="235535" y="121344"/>
                  <a:pt x="235535" y="121344"/>
                </a:cubicBezTo>
                <a:lnTo>
                  <a:pt x="229524" y="121344"/>
                </a:lnTo>
                <a:cubicBezTo>
                  <a:pt x="228695" y="121329"/>
                  <a:pt x="242403" y="114412"/>
                  <a:pt x="242403" y="93703"/>
                </a:cubicBezTo>
                <a:cubicBezTo>
                  <a:pt x="242403" y="72972"/>
                  <a:pt x="249271" y="24600"/>
                  <a:pt x="304218" y="3869"/>
                </a:cubicBezTo>
                <a:cubicBezTo>
                  <a:pt x="317955" y="414"/>
                  <a:pt x="330833" y="-450"/>
                  <a:pt x="342424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3853926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7" y="391335"/>
                  <a:pt x="608809" y="384427"/>
                  <a:pt x="608840" y="384421"/>
                </a:cubicBezTo>
                <a:cubicBezTo>
                  <a:pt x="608840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40" y="1214806"/>
                </a:cubicBezTo>
                <a:cubicBezTo>
                  <a:pt x="595017" y="1235543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67328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1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74254" y="2204322"/>
                  <a:pt x="567344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53491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2683" y="2231161"/>
                </a:cubicBezTo>
                <a:lnTo>
                  <a:pt x="456630" y="2225106"/>
                </a:lnTo>
                <a:cubicBezTo>
                  <a:pt x="456630" y="2225106"/>
                  <a:pt x="456630" y="2225106"/>
                  <a:pt x="456630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2966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70" y="2197448"/>
                  <a:pt x="145291" y="2197427"/>
                </a:cubicBezTo>
                <a:cubicBezTo>
                  <a:pt x="152210" y="2190507"/>
                  <a:pt x="145291" y="2169748"/>
                  <a:pt x="138372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2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4" y="356742"/>
                </a:cubicBezTo>
                <a:cubicBezTo>
                  <a:pt x="235234" y="363662"/>
                  <a:pt x="255990" y="412101"/>
                  <a:pt x="269827" y="460540"/>
                </a:cubicBezTo>
                <a:cubicBezTo>
                  <a:pt x="283659" y="508962"/>
                  <a:pt x="311319" y="557384"/>
                  <a:pt x="311339" y="557418"/>
                </a:cubicBezTo>
                <a:cubicBezTo>
                  <a:pt x="311339" y="557418"/>
                  <a:pt x="325176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66688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6" y="342916"/>
                  <a:pt x="435893" y="335987"/>
                  <a:pt x="435874" y="335982"/>
                </a:cubicBezTo>
                <a:close/>
                <a:moveTo>
                  <a:pt x="336562" y="198"/>
                </a:moveTo>
                <a:cubicBezTo>
                  <a:pt x="361201" y="1576"/>
                  <a:pt x="380021" y="9785"/>
                  <a:pt x="388864" y="14513"/>
                </a:cubicBezTo>
                <a:cubicBezTo>
                  <a:pt x="391432" y="14653"/>
                  <a:pt x="393800" y="15305"/>
                  <a:pt x="395838" y="16757"/>
                </a:cubicBezTo>
                <a:cubicBezTo>
                  <a:pt x="399328" y="13483"/>
                  <a:pt x="410657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7" y="115297"/>
                </a:lnTo>
                <a:cubicBezTo>
                  <a:pt x="456316" y="114459"/>
                  <a:pt x="450016" y="127139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5053" y="198165"/>
                </a:lnTo>
                <a:cubicBezTo>
                  <a:pt x="444184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399"/>
                  <a:pt x="416375" y="282351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03" y="344766"/>
                  <a:pt x="284284" y="330888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7" y="289227"/>
                  <a:pt x="270380" y="275354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1" y="212942"/>
                  <a:pt x="249517" y="226786"/>
                  <a:pt x="242572" y="219853"/>
                </a:cubicBezTo>
                <a:cubicBezTo>
                  <a:pt x="242572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042" y="142887"/>
                </a:lnTo>
                <a:cubicBezTo>
                  <a:pt x="244028" y="142159"/>
                  <a:pt x="243719" y="142075"/>
                  <a:pt x="243409" y="142075"/>
                </a:cubicBezTo>
                <a:lnTo>
                  <a:pt x="231390" y="139483"/>
                </a:lnTo>
                <a:cubicBezTo>
                  <a:pt x="229673" y="142039"/>
                  <a:pt x="229682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6" y="114457"/>
                  <a:pt x="236529" y="121344"/>
                  <a:pt x="229673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3" y="121329"/>
                  <a:pt x="236541" y="114412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2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4467369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6" y="391334"/>
                  <a:pt x="615716" y="384428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4"/>
                  <a:pt x="615758" y="1214767"/>
                  <a:pt x="615758" y="1214806"/>
                </a:cubicBezTo>
                <a:cubicBezTo>
                  <a:pt x="595026" y="1235541"/>
                  <a:pt x="588100" y="1249373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31"/>
                  <a:pt x="567349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6918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2210" y="2190507"/>
                  <a:pt x="152210" y="2169748"/>
                  <a:pt x="145291" y="2162828"/>
                </a:cubicBezTo>
                <a:cubicBezTo>
                  <a:pt x="131454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76105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62267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72966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1" y="335987"/>
                  <a:pt x="255980" y="356712"/>
                  <a:pt x="255990" y="356742"/>
                </a:cubicBezTo>
                <a:cubicBezTo>
                  <a:pt x="255990" y="356742"/>
                  <a:pt x="242152" y="356742"/>
                  <a:pt x="235234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5" y="508953"/>
                  <a:pt x="311317" y="557367"/>
                  <a:pt x="311339" y="557418"/>
                </a:cubicBezTo>
                <a:cubicBezTo>
                  <a:pt x="311339" y="557418"/>
                  <a:pt x="332094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73606" y="529738"/>
                </a:cubicBezTo>
                <a:cubicBezTo>
                  <a:pt x="373606" y="550480"/>
                  <a:pt x="373606" y="564314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17"/>
                  <a:pt x="435894" y="335987"/>
                  <a:pt x="435874" y="335982"/>
                </a:cubicBezTo>
                <a:close/>
                <a:moveTo>
                  <a:pt x="335015" y="198"/>
                </a:moveTo>
                <a:cubicBezTo>
                  <a:pt x="360124" y="1585"/>
                  <a:pt x="379262" y="9896"/>
                  <a:pt x="388134" y="14613"/>
                </a:cubicBezTo>
                <a:cubicBezTo>
                  <a:pt x="390504" y="14935"/>
                  <a:pt x="392722" y="15581"/>
                  <a:pt x="394574" y="17121"/>
                </a:cubicBezTo>
                <a:cubicBezTo>
                  <a:pt x="397664" y="14255"/>
                  <a:pt x="410471" y="4828"/>
                  <a:pt x="428435" y="10780"/>
                </a:cubicBezTo>
                <a:cubicBezTo>
                  <a:pt x="449291" y="24600"/>
                  <a:pt x="463195" y="52241"/>
                  <a:pt x="463195" y="79882"/>
                </a:cubicBezTo>
                <a:cubicBezTo>
                  <a:pt x="456243" y="107523"/>
                  <a:pt x="463195" y="121344"/>
                  <a:pt x="463195" y="121344"/>
                </a:cubicBezTo>
                <a:lnTo>
                  <a:pt x="457112" y="115297"/>
                </a:lnTo>
                <a:cubicBezTo>
                  <a:pt x="456237" y="114459"/>
                  <a:pt x="454641" y="120804"/>
                  <a:pt x="452988" y="128169"/>
                </a:cubicBezTo>
                <a:cubicBezTo>
                  <a:pt x="458087" y="128994"/>
                  <a:pt x="462191" y="139723"/>
                  <a:pt x="462191" y="150452"/>
                </a:cubicBezTo>
                <a:cubicBezTo>
                  <a:pt x="462191" y="164332"/>
                  <a:pt x="462191" y="185152"/>
                  <a:pt x="462191" y="192093"/>
                </a:cubicBezTo>
                <a:cubicBezTo>
                  <a:pt x="455323" y="199033"/>
                  <a:pt x="448454" y="205973"/>
                  <a:pt x="448454" y="205973"/>
                </a:cubicBezTo>
                <a:lnTo>
                  <a:pt x="445020" y="198165"/>
                </a:lnTo>
                <a:cubicBezTo>
                  <a:pt x="443303" y="197298"/>
                  <a:pt x="441586" y="199033"/>
                  <a:pt x="441586" y="205973"/>
                </a:cubicBezTo>
                <a:cubicBezTo>
                  <a:pt x="441586" y="212913"/>
                  <a:pt x="434717" y="233734"/>
                  <a:pt x="434717" y="247614"/>
                </a:cubicBezTo>
                <a:cubicBezTo>
                  <a:pt x="427849" y="261494"/>
                  <a:pt x="420981" y="275375"/>
                  <a:pt x="420981" y="275375"/>
                </a:cubicBezTo>
                <a:cubicBezTo>
                  <a:pt x="420960" y="275396"/>
                  <a:pt x="414112" y="282346"/>
                  <a:pt x="414112" y="303135"/>
                </a:cubicBezTo>
                <a:cubicBezTo>
                  <a:pt x="414112" y="323956"/>
                  <a:pt x="359165" y="344776"/>
                  <a:pt x="359165" y="344776"/>
                </a:cubicBezTo>
                <a:cubicBezTo>
                  <a:pt x="359113" y="344765"/>
                  <a:pt x="290482" y="330888"/>
                  <a:pt x="290482" y="310075"/>
                </a:cubicBezTo>
                <a:cubicBezTo>
                  <a:pt x="290482" y="282315"/>
                  <a:pt x="283613" y="289255"/>
                  <a:pt x="283613" y="289255"/>
                </a:cubicBezTo>
                <a:cubicBezTo>
                  <a:pt x="283597" y="289223"/>
                  <a:pt x="276737" y="275350"/>
                  <a:pt x="269876" y="254554"/>
                </a:cubicBezTo>
                <a:cubicBezTo>
                  <a:pt x="263008" y="233734"/>
                  <a:pt x="256140" y="212913"/>
                  <a:pt x="256140" y="212913"/>
                </a:cubicBezTo>
                <a:cubicBezTo>
                  <a:pt x="256127" y="212939"/>
                  <a:pt x="249271" y="226787"/>
                  <a:pt x="249271" y="219853"/>
                </a:cubicBezTo>
                <a:cubicBezTo>
                  <a:pt x="242403" y="205973"/>
                  <a:pt x="242403" y="185152"/>
                  <a:pt x="235535" y="171272"/>
                </a:cubicBezTo>
                <a:cubicBezTo>
                  <a:pt x="228666" y="157392"/>
                  <a:pt x="235535" y="143511"/>
                  <a:pt x="242403" y="143511"/>
                </a:cubicBezTo>
                <a:lnTo>
                  <a:pt x="242472" y="143481"/>
                </a:lnTo>
                <a:cubicBezTo>
                  <a:pt x="242167" y="142192"/>
                  <a:pt x="241466" y="142075"/>
                  <a:pt x="240727" y="142075"/>
                </a:cubicBezTo>
                <a:lnTo>
                  <a:pt x="228560" y="139483"/>
                </a:lnTo>
                <a:cubicBezTo>
                  <a:pt x="226822" y="142038"/>
                  <a:pt x="226831" y="128254"/>
                  <a:pt x="233775" y="128254"/>
                </a:cubicBezTo>
                <a:cubicBezTo>
                  <a:pt x="240727" y="128254"/>
                  <a:pt x="240727" y="114434"/>
                  <a:pt x="240727" y="114434"/>
                </a:cubicBezTo>
                <a:cubicBezTo>
                  <a:pt x="240705" y="114455"/>
                  <a:pt x="233764" y="121344"/>
                  <a:pt x="226822" y="121344"/>
                </a:cubicBezTo>
                <a:cubicBezTo>
                  <a:pt x="226794" y="121344"/>
                  <a:pt x="219870" y="121344"/>
                  <a:pt x="219870" y="121344"/>
                </a:cubicBezTo>
                <a:cubicBezTo>
                  <a:pt x="219899" y="121329"/>
                  <a:pt x="233775" y="114412"/>
                  <a:pt x="233775" y="93703"/>
                </a:cubicBezTo>
                <a:cubicBezTo>
                  <a:pt x="233775" y="72972"/>
                  <a:pt x="240727" y="24600"/>
                  <a:pt x="296344" y="3869"/>
                </a:cubicBezTo>
                <a:cubicBezTo>
                  <a:pt x="310248" y="414"/>
                  <a:pt x="323283" y="-450"/>
                  <a:pt x="335015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5078611" y="2029037"/>
            <a:ext cx="517344" cy="1720729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93305" y="349822"/>
                </a:cubicBezTo>
                <a:cubicBezTo>
                  <a:pt x="500253" y="349822"/>
                  <a:pt x="541940" y="356742"/>
                  <a:pt x="555836" y="377501"/>
                </a:cubicBezTo>
                <a:cubicBezTo>
                  <a:pt x="576671" y="391335"/>
                  <a:pt x="618329" y="384428"/>
                  <a:pt x="618368" y="384421"/>
                </a:cubicBezTo>
                <a:cubicBezTo>
                  <a:pt x="618368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4"/>
                  <a:pt x="618368" y="1214767"/>
                  <a:pt x="618368" y="1214806"/>
                </a:cubicBezTo>
                <a:cubicBezTo>
                  <a:pt x="597547" y="1235542"/>
                  <a:pt x="590592" y="124937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7524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83628" y="2142040"/>
                  <a:pt x="583628" y="2148969"/>
                  <a:pt x="583628" y="2148988"/>
                </a:cubicBezTo>
                <a:cubicBezTo>
                  <a:pt x="583628" y="2148988"/>
                  <a:pt x="590576" y="2162828"/>
                  <a:pt x="590576" y="2183587"/>
                </a:cubicBezTo>
                <a:cubicBezTo>
                  <a:pt x="583642" y="2204305"/>
                  <a:pt x="576708" y="2204347"/>
                  <a:pt x="576680" y="2204347"/>
                </a:cubicBezTo>
                <a:cubicBezTo>
                  <a:pt x="576680" y="2204347"/>
                  <a:pt x="576680" y="2204347"/>
                  <a:pt x="590576" y="2266626"/>
                </a:cubicBezTo>
                <a:cubicBezTo>
                  <a:pt x="590576" y="2266626"/>
                  <a:pt x="590576" y="2266626"/>
                  <a:pt x="591445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8044" y="2294305"/>
                </a:cubicBezTo>
                <a:cubicBezTo>
                  <a:pt x="486380" y="2294305"/>
                  <a:pt x="458596" y="2287393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9433" y="2265761"/>
                </a:cubicBezTo>
                <a:lnTo>
                  <a:pt x="465513" y="2259706"/>
                </a:lnTo>
                <a:cubicBezTo>
                  <a:pt x="465513" y="2259706"/>
                  <a:pt x="465513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51617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0"/>
                  <a:pt x="368247" y="1429362"/>
                  <a:pt x="368242" y="1429322"/>
                </a:cubicBezTo>
                <a:cubicBezTo>
                  <a:pt x="368242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26554" y="2162828"/>
                </a:cubicBezTo>
                <a:cubicBezTo>
                  <a:pt x="326554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50126" y="2280465"/>
                </a:cubicBezTo>
                <a:cubicBezTo>
                  <a:pt x="250126" y="2280465"/>
                  <a:pt x="250126" y="2280465"/>
                  <a:pt x="250126" y="2259706"/>
                </a:cubicBezTo>
                <a:cubicBezTo>
                  <a:pt x="250126" y="2259706"/>
                  <a:pt x="180646" y="2280465"/>
                  <a:pt x="111167" y="2287385"/>
                </a:cubicBezTo>
                <a:cubicBezTo>
                  <a:pt x="41722" y="2287385"/>
                  <a:pt x="41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7792" y="2238946"/>
                  <a:pt x="69479" y="2245866"/>
                  <a:pt x="97271" y="2238946"/>
                </a:cubicBezTo>
                <a:cubicBezTo>
                  <a:pt x="118106" y="2232029"/>
                  <a:pt x="145885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9803" y="2190507"/>
                  <a:pt x="152855" y="2169748"/>
                  <a:pt x="145907" y="2162828"/>
                </a:cubicBezTo>
                <a:cubicBezTo>
                  <a:pt x="138959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45907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8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3" y="854972"/>
                  <a:pt x="69479" y="778854"/>
                </a:cubicBezTo>
                <a:cubicBezTo>
                  <a:pt x="76427" y="695815"/>
                  <a:pt x="41687" y="522819"/>
                  <a:pt x="48635" y="502059"/>
                </a:cubicBezTo>
                <a:cubicBezTo>
                  <a:pt x="48635" y="481299"/>
                  <a:pt x="55583" y="474380"/>
                  <a:pt x="62531" y="453620"/>
                </a:cubicBezTo>
                <a:cubicBezTo>
                  <a:pt x="62531" y="432860"/>
                  <a:pt x="62531" y="405181"/>
                  <a:pt x="76427" y="391341"/>
                </a:cubicBezTo>
                <a:cubicBezTo>
                  <a:pt x="83367" y="391341"/>
                  <a:pt x="97237" y="391341"/>
                  <a:pt x="97271" y="391341"/>
                </a:cubicBezTo>
                <a:cubicBezTo>
                  <a:pt x="97271" y="391341"/>
                  <a:pt x="97271" y="391341"/>
                  <a:pt x="166751" y="370581"/>
                </a:cubicBezTo>
                <a:cubicBezTo>
                  <a:pt x="166751" y="370581"/>
                  <a:pt x="173699" y="363662"/>
                  <a:pt x="187594" y="363662"/>
                </a:cubicBezTo>
                <a:cubicBezTo>
                  <a:pt x="201490" y="356742"/>
                  <a:pt x="229283" y="342902"/>
                  <a:pt x="243178" y="342902"/>
                </a:cubicBezTo>
                <a:cubicBezTo>
                  <a:pt x="250122" y="335987"/>
                  <a:pt x="257065" y="356715"/>
                  <a:pt x="257074" y="356742"/>
                </a:cubicBezTo>
                <a:cubicBezTo>
                  <a:pt x="257074" y="356742"/>
                  <a:pt x="243203" y="356742"/>
                  <a:pt x="243178" y="356742"/>
                </a:cubicBezTo>
                <a:cubicBezTo>
                  <a:pt x="236231" y="363662"/>
                  <a:pt x="264022" y="412101"/>
                  <a:pt x="277918" y="460540"/>
                </a:cubicBezTo>
                <a:cubicBezTo>
                  <a:pt x="291807" y="508953"/>
                  <a:pt x="312636" y="557367"/>
                  <a:pt x="312658" y="557418"/>
                </a:cubicBezTo>
                <a:cubicBezTo>
                  <a:pt x="312658" y="557418"/>
                  <a:pt x="333502" y="502059"/>
                  <a:pt x="340450" y="495139"/>
                </a:cubicBezTo>
                <a:cubicBezTo>
                  <a:pt x="340450" y="495139"/>
                  <a:pt x="354318" y="488233"/>
                  <a:pt x="354346" y="488219"/>
                </a:cubicBezTo>
                <a:cubicBezTo>
                  <a:pt x="354346" y="488219"/>
                  <a:pt x="354346" y="488219"/>
                  <a:pt x="333502" y="488219"/>
                </a:cubicBezTo>
                <a:cubicBezTo>
                  <a:pt x="333502" y="488219"/>
                  <a:pt x="326554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82117" y="460499"/>
                  <a:pt x="382137" y="460540"/>
                </a:cubicBezTo>
                <a:cubicBezTo>
                  <a:pt x="382137" y="467456"/>
                  <a:pt x="368258" y="481283"/>
                  <a:pt x="368242" y="481299"/>
                </a:cubicBezTo>
                <a:cubicBezTo>
                  <a:pt x="368242" y="481299"/>
                  <a:pt x="375190" y="508979"/>
                  <a:pt x="375190" y="529738"/>
                </a:cubicBezTo>
                <a:cubicBezTo>
                  <a:pt x="375190" y="550481"/>
                  <a:pt x="382126" y="564315"/>
                  <a:pt x="382137" y="564338"/>
                </a:cubicBezTo>
                <a:cubicBezTo>
                  <a:pt x="382137" y="564338"/>
                  <a:pt x="409929" y="522819"/>
                  <a:pt x="416877" y="508979"/>
                </a:cubicBezTo>
                <a:cubicBezTo>
                  <a:pt x="423825" y="495139"/>
                  <a:pt x="465513" y="419021"/>
                  <a:pt x="465513" y="384421"/>
                </a:cubicBezTo>
                <a:cubicBezTo>
                  <a:pt x="465513" y="342937"/>
                  <a:pt x="437769" y="335994"/>
                  <a:pt x="437721" y="335982"/>
                </a:cubicBezTo>
                <a:close/>
                <a:moveTo>
                  <a:pt x="337448" y="198"/>
                </a:moveTo>
                <a:cubicBezTo>
                  <a:pt x="362443" y="1585"/>
                  <a:pt x="381495" y="9893"/>
                  <a:pt x="390330" y="14610"/>
                </a:cubicBezTo>
                <a:cubicBezTo>
                  <a:pt x="392721" y="14917"/>
                  <a:pt x="394967" y="15549"/>
                  <a:pt x="396874" y="17041"/>
                </a:cubicBezTo>
                <a:cubicBezTo>
                  <a:pt x="400117" y="14041"/>
                  <a:pt x="412780" y="489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65070" y="121344"/>
                  <a:pt x="465070" y="121344"/>
                </a:cubicBezTo>
                <a:lnTo>
                  <a:pt x="459014" y="115297"/>
                </a:lnTo>
                <a:cubicBezTo>
                  <a:pt x="458140" y="114469"/>
                  <a:pt x="455620" y="124534"/>
                  <a:pt x="453674" y="134037"/>
                </a:cubicBezTo>
                <a:cubicBezTo>
                  <a:pt x="455048" y="132665"/>
                  <a:pt x="456568" y="131148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7232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7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20" y="344769"/>
                  <a:pt x="291237" y="330890"/>
                  <a:pt x="291237" y="310075"/>
                </a:cubicBezTo>
                <a:cubicBezTo>
                  <a:pt x="291237" y="296195"/>
                  <a:pt x="291237" y="290990"/>
                  <a:pt x="291237" y="289255"/>
                </a:cubicBezTo>
                <a:cubicBezTo>
                  <a:pt x="291206" y="289224"/>
                  <a:pt x="277325" y="275352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1"/>
                  <a:pt x="256469" y="226787"/>
                  <a:pt x="249524" y="219853"/>
                </a:cubicBezTo>
                <a:cubicBezTo>
                  <a:pt x="242572" y="205973"/>
                  <a:pt x="242572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496" y="142825"/>
                </a:lnTo>
                <a:cubicBezTo>
                  <a:pt x="244266" y="142102"/>
                  <a:pt x="243922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8" y="114455"/>
                  <a:pt x="236636" y="121344"/>
                  <a:pt x="229725" y="121344"/>
                </a:cubicBezTo>
                <a:cubicBezTo>
                  <a:pt x="229699" y="121344"/>
                  <a:pt x="222803" y="121344"/>
                  <a:pt x="222803" y="121344"/>
                </a:cubicBezTo>
                <a:cubicBezTo>
                  <a:pt x="222832" y="121329"/>
                  <a:pt x="236647" y="114412"/>
                  <a:pt x="236647" y="93703"/>
                </a:cubicBezTo>
                <a:cubicBezTo>
                  <a:pt x="236647" y="72972"/>
                  <a:pt x="243569" y="24600"/>
                  <a:pt x="298944" y="3869"/>
                </a:cubicBezTo>
                <a:cubicBezTo>
                  <a:pt x="312788" y="414"/>
                  <a:pt x="325767" y="-450"/>
                  <a:pt x="337448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Freeform 27"/>
          <p:cNvSpPr>
            <a:spLocks/>
          </p:cNvSpPr>
          <p:nvPr/>
        </p:nvSpPr>
        <p:spPr bwMode="auto">
          <a:xfrm>
            <a:off x="5692053" y="2029037"/>
            <a:ext cx="521352" cy="1720729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2" y="335982"/>
                </a:moveTo>
                <a:cubicBezTo>
                  <a:pt x="443982" y="335982"/>
                  <a:pt x="478668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24" y="1235541"/>
                  <a:pt x="589679" y="1249373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9" y="2204307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7" y="2294305"/>
                  <a:pt x="457885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2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95421" y="1588479"/>
                </a:cubicBezTo>
                <a:cubicBezTo>
                  <a:pt x="388485" y="1533131"/>
                  <a:pt x="367681" y="1429364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94" y="2287385"/>
                  <a:pt x="53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69" y="1429322"/>
                </a:cubicBezTo>
                <a:cubicBezTo>
                  <a:pt x="117934" y="1360139"/>
                  <a:pt x="110999" y="1201042"/>
                  <a:pt x="110995" y="1200966"/>
                </a:cubicBezTo>
                <a:cubicBezTo>
                  <a:pt x="110995" y="1200966"/>
                  <a:pt x="110995" y="1200966"/>
                  <a:pt x="90183" y="1194046"/>
                </a:cubicBezTo>
                <a:cubicBezTo>
                  <a:pt x="90183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1" y="391341"/>
                  <a:pt x="104027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3" y="342902"/>
                </a:cubicBezTo>
                <a:cubicBezTo>
                  <a:pt x="249735" y="335987"/>
                  <a:pt x="256667" y="356713"/>
                  <a:pt x="256677" y="356742"/>
                </a:cubicBezTo>
                <a:cubicBezTo>
                  <a:pt x="256677" y="356742"/>
                  <a:pt x="242827" y="356742"/>
                  <a:pt x="242803" y="356742"/>
                </a:cubicBezTo>
                <a:cubicBezTo>
                  <a:pt x="235865" y="363662"/>
                  <a:pt x="263614" y="412101"/>
                  <a:pt x="277489" y="460540"/>
                </a:cubicBezTo>
                <a:cubicBezTo>
                  <a:pt x="291356" y="508955"/>
                  <a:pt x="319084" y="557370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1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6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7"/>
                  <a:pt x="444017" y="335994"/>
                  <a:pt x="443982" y="335982"/>
                </a:cubicBezTo>
                <a:close/>
                <a:moveTo>
                  <a:pt x="344370" y="198"/>
                </a:moveTo>
                <a:cubicBezTo>
                  <a:pt x="379412" y="2142"/>
                  <a:pt x="402773" y="17690"/>
                  <a:pt x="402773" y="17690"/>
                </a:cubicBezTo>
                <a:cubicBezTo>
                  <a:pt x="402787" y="17663"/>
                  <a:pt x="409716" y="387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38" y="114474"/>
                  <a:pt x="455059" y="126771"/>
                  <a:pt x="453062" y="137011"/>
                </a:cubicBezTo>
                <a:cubicBezTo>
                  <a:pt x="453875" y="135028"/>
                  <a:pt x="455514" y="132330"/>
                  <a:pt x="458196" y="129631"/>
                </a:cubicBezTo>
                <a:cubicBezTo>
                  <a:pt x="465094" y="122691"/>
                  <a:pt x="465094" y="136571"/>
                  <a:pt x="465094" y="150452"/>
                </a:cubicBezTo>
                <a:cubicBezTo>
                  <a:pt x="465094" y="164332"/>
                  <a:pt x="465094" y="185152"/>
                  <a:pt x="465094" y="192093"/>
                </a:cubicBezTo>
                <a:cubicBezTo>
                  <a:pt x="465094" y="199033"/>
                  <a:pt x="451298" y="205973"/>
                  <a:pt x="451298" y="205973"/>
                </a:cubicBezTo>
                <a:lnTo>
                  <a:pt x="447849" y="198165"/>
                </a:lnTo>
                <a:cubicBezTo>
                  <a:pt x="446125" y="197298"/>
                  <a:pt x="444400" y="199033"/>
                  <a:pt x="444400" y="205973"/>
                </a:cubicBezTo>
                <a:cubicBezTo>
                  <a:pt x="444400" y="212913"/>
                  <a:pt x="437503" y="233734"/>
                  <a:pt x="437503" y="247614"/>
                </a:cubicBezTo>
                <a:cubicBezTo>
                  <a:pt x="430605" y="261494"/>
                  <a:pt x="423707" y="275375"/>
                  <a:pt x="423707" y="275375"/>
                </a:cubicBezTo>
                <a:cubicBezTo>
                  <a:pt x="423707" y="275399"/>
                  <a:pt x="423707" y="282351"/>
                  <a:pt x="423707" y="303135"/>
                </a:cubicBezTo>
                <a:cubicBezTo>
                  <a:pt x="423707" y="323956"/>
                  <a:pt x="361625" y="344776"/>
                  <a:pt x="361625" y="344776"/>
                </a:cubicBezTo>
                <a:cubicBezTo>
                  <a:pt x="361554" y="344762"/>
                  <a:pt x="292646" y="330885"/>
                  <a:pt x="292646" y="310075"/>
                </a:cubicBezTo>
                <a:cubicBezTo>
                  <a:pt x="292646" y="296195"/>
                  <a:pt x="292646" y="290990"/>
                  <a:pt x="292646" y="289255"/>
                </a:cubicBezTo>
                <a:cubicBezTo>
                  <a:pt x="292616" y="289224"/>
                  <a:pt x="278842" y="275352"/>
                  <a:pt x="271952" y="254554"/>
                </a:cubicBezTo>
                <a:cubicBezTo>
                  <a:pt x="265054" y="233734"/>
                  <a:pt x="265054" y="212913"/>
                  <a:pt x="265054" y="212913"/>
                </a:cubicBezTo>
                <a:cubicBezTo>
                  <a:pt x="265041" y="212940"/>
                  <a:pt x="258149" y="226787"/>
                  <a:pt x="251258" y="219853"/>
                </a:cubicBezTo>
                <a:cubicBezTo>
                  <a:pt x="244360" y="205973"/>
                  <a:pt x="244360" y="185152"/>
                  <a:pt x="237462" y="171272"/>
                </a:cubicBezTo>
                <a:cubicBezTo>
                  <a:pt x="237462" y="157392"/>
                  <a:pt x="237462" y="143511"/>
                  <a:pt x="244360" y="143511"/>
                </a:cubicBezTo>
                <a:lnTo>
                  <a:pt x="245117" y="143328"/>
                </a:lnTo>
                <a:cubicBezTo>
                  <a:pt x="244823" y="142164"/>
                  <a:pt x="244211" y="142075"/>
                  <a:pt x="243569" y="142075"/>
                </a:cubicBezTo>
                <a:lnTo>
                  <a:pt x="237512" y="139483"/>
                </a:lnTo>
                <a:cubicBezTo>
                  <a:pt x="236624" y="142029"/>
                  <a:pt x="229736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2" y="114460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70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Freeform 30"/>
          <p:cNvSpPr>
            <a:spLocks/>
          </p:cNvSpPr>
          <p:nvPr/>
        </p:nvSpPr>
        <p:spPr bwMode="auto">
          <a:xfrm>
            <a:off x="6305496" y="2029037"/>
            <a:ext cx="521747" cy="1720729"/>
          </a:xfrm>
          <a:custGeom>
            <a:avLst/>
            <a:gdLst/>
            <a:ahLst/>
            <a:cxnLst/>
            <a:rect l="l" t="t" r="r" b="b"/>
            <a:pathLst>
              <a:path w="695663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506416" y="349822"/>
                  <a:pt x="541102" y="356742"/>
                  <a:pt x="561914" y="377501"/>
                </a:cubicBezTo>
                <a:cubicBezTo>
                  <a:pt x="582717" y="391336"/>
                  <a:pt x="617384" y="384426"/>
                  <a:pt x="617411" y="384421"/>
                </a:cubicBezTo>
                <a:cubicBezTo>
                  <a:pt x="617411" y="384421"/>
                  <a:pt x="672909" y="405181"/>
                  <a:pt x="672909" y="412101"/>
                </a:cubicBezTo>
                <a:cubicBezTo>
                  <a:pt x="679846" y="419021"/>
                  <a:pt x="672909" y="474380"/>
                  <a:pt x="679846" y="515899"/>
                </a:cubicBezTo>
                <a:cubicBezTo>
                  <a:pt x="679846" y="515899"/>
                  <a:pt x="679846" y="654296"/>
                  <a:pt x="679846" y="744254"/>
                </a:cubicBezTo>
                <a:cubicBezTo>
                  <a:pt x="679846" y="819083"/>
                  <a:pt x="684646" y="802940"/>
                  <a:pt x="686784" y="799613"/>
                </a:cubicBezTo>
                <a:cubicBezTo>
                  <a:pt x="686784" y="813453"/>
                  <a:pt x="700658" y="931091"/>
                  <a:pt x="693721" y="944931"/>
                </a:cubicBezTo>
                <a:cubicBezTo>
                  <a:pt x="686784" y="965690"/>
                  <a:pt x="631286" y="1145607"/>
                  <a:pt x="624349" y="1159447"/>
                </a:cubicBezTo>
                <a:cubicBezTo>
                  <a:pt x="617411" y="1166366"/>
                  <a:pt x="624349" y="1214806"/>
                  <a:pt x="617411" y="1214806"/>
                </a:cubicBezTo>
                <a:cubicBezTo>
                  <a:pt x="596624" y="1235541"/>
                  <a:pt x="596600" y="1249373"/>
                  <a:pt x="596600" y="1249405"/>
                </a:cubicBezTo>
                <a:cubicBezTo>
                  <a:pt x="596600" y="1249405"/>
                  <a:pt x="596600" y="1249405"/>
                  <a:pt x="595733" y="1249405"/>
                </a:cubicBezTo>
                <a:lnTo>
                  <a:pt x="589663" y="1249405"/>
                </a:lnTo>
                <a:cubicBezTo>
                  <a:pt x="596600" y="1311684"/>
                  <a:pt x="582725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59" y="2121309"/>
                  <a:pt x="587061" y="2117416"/>
                  <a:pt x="582725" y="2121308"/>
                </a:cubicBezTo>
                <a:cubicBezTo>
                  <a:pt x="582725" y="2142044"/>
                  <a:pt x="589647" y="2148972"/>
                  <a:pt x="589663" y="2148988"/>
                </a:cubicBezTo>
                <a:cubicBezTo>
                  <a:pt x="589663" y="2148988"/>
                  <a:pt x="589663" y="2162828"/>
                  <a:pt x="589663" y="2183587"/>
                </a:cubicBezTo>
                <a:cubicBezTo>
                  <a:pt x="582739" y="2204306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7467" y="2266626"/>
                </a:cubicBezTo>
                <a:lnTo>
                  <a:pt x="603537" y="2266626"/>
                </a:lnTo>
                <a:cubicBezTo>
                  <a:pt x="603537" y="2266626"/>
                  <a:pt x="603537" y="2266626"/>
                  <a:pt x="603537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92563" y="2294305"/>
                  <a:pt x="457897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4793" y="2224241"/>
                </a:cubicBezTo>
                <a:lnTo>
                  <a:pt x="464793" y="2218187"/>
                </a:lnTo>
                <a:cubicBezTo>
                  <a:pt x="464793" y="2218187"/>
                  <a:pt x="457878" y="2218187"/>
                  <a:pt x="457856" y="2218187"/>
                </a:cubicBez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2" y="1941392"/>
                  <a:pt x="402358" y="1872193"/>
                </a:cubicBezTo>
                <a:cubicBezTo>
                  <a:pt x="395421" y="1796075"/>
                  <a:pt x="402358" y="1650757"/>
                  <a:pt x="395421" y="1588479"/>
                </a:cubicBezTo>
                <a:cubicBezTo>
                  <a:pt x="388485" y="1533130"/>
                  <a:pt x="367680" y="1429360"/>
                  <a:pt x="367672" y="1429322"/>
                </a:cubicBezTo>
                <a:cubicBezTo>
                  <a:pt x="367672" y="1429322"/>
                  <a:pt x="346860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32986" y="2225106"/>
                  <a:pt x="332986" y="2232026"/>
                </a:cubicBezTo>
                <a:cubicBezTo>
                  <a:pt x="332986" y="2238936"/>
                  <a:pt x="332986" y="2245846"/>
                  <a:pt x="332986" y="2245866"/>
                </a:cubicBezTo>
                <a:cubicBezTo>
                  <a:pt x="332986" y="2245866"/>
                  <a:pt x="332986" y="2245866"/>
                  <a:pt x="339923" y="2266626"/>
                </a:cubicBezTo>
                <a:cubicBezTo>
                  <a:pt x="339923" y="2266626"/>
                  <a:pt x="339923" y="2266626"/>
                  <a:pt x="249739" y="2280465"/>
                </a:cubicBezTo>
                <a:cubicBezTo>
                  <a:pt x="249739" y="2280465"/>
                  <a:pt x="249739" y="2280465"/>
                  <a:pt x="249739" y="2259706"/>
                </a:cubicBezTo>
                <a:cubicBezTo>
                  <a:pt x="249739" y="2259706"/>
                  <a:pt x="180367" y="2280465"/>
                  <a:pt x="117933" y="2287385"/>
                </a:cubicBezTo>
                <a:cubicBezTo>
                  <a:pt x="48599" y="2287385"/>
                  <a:pt x="5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20812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5" y="2232029"/>
                  <a:pt x="145661" y="2211282"/>
                  <a:pt x="145681" y="2211267"/>
                </a:cubicBezTo>
                <a:cubicBezTo>
                  <a:pt x="145681" y="2211267"/>
                  <a:pt x="145681" y="2211267"/>
                  <a:pt x="145681" y="2210402"/>
                </a:cubicBezTo>
                <a:lnTo>
                  <a:pt x="145681" y="2204347"/>
                </a:lnTo>
                <a:cubicBezTo>
                  <a:pt x="145681" y="2204347"/>
                  <a:pt x="145681" y="2197427"/>
                  <a:pt x="152619" y="2197427"/>
                </a:cubicBezTo>
                <a:cubicBezTo>
                  <a:pt x="159556" y="2190507"/>
                  <a:pt x="152619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45681" y="2045190"/>
                </a:cubicBezTo>
                <a:cubicBezTo>
                  <a:pt x="145681" y="2003671"/>
                  <a:pt x="152619" y="1713036"/>
                  <a:pt x="138744" y="1664597"/>
                </a:cubicBezTo>
                <a:cubicBezTo>
                  <a:pt x="131807" y="1616158"/>
                  <a:pt x="138744" y="1498520"/>
                  <a:pt x="131807" y="1429322"/>
                </a:cubicBezTo>
                <a:cubicBezTo>
                  <a:pt x="117936" y="1360139"/>
                  <a:pt x="110998" y="1201042"/>
                  <a:pt x="110995" y="1200966"/>
                </a:cubicBezTo>
                <a:cubicBezTo>
                  <a:pt x="110995" y="1200966"/>
                  <a:pt x="110995" y="1200966"/>
                  <a:pt x="109261" y="1200101"/>
                </a:cubicBezTo>
                <a:lnTo>
                  <a:pt x="97121" y="1194046"/>
                </a:lnTo>
                <a:cubicBezTo>
                  <a:pt x="97121" y="1194046"/>
                  <a:pt x="83247" y="1194046"/>
                  <a:pt x="76309" y="1180206"/>
                </a:cubicBezTo>
                <a:cubicBezTo>
                  <a:pt x="76309" y="1166366"/>
                  <a:pt x="69372" y="1069488"/>
                  <a:pt x="76309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8560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2" y="391341"/>
                  <a:pt x="104028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5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56668" y="335987"/>
                  <a:pt x="256677" y="356714"/>
                  <a:pt x="256677" y="356742"/>
                </a:cubicBezTo>
                <a:cubicBezTo>
                  <a:pt x="256677" y="356742"/>
                  <a:pt x="249739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6" y="508953"/>
                  <a:pt x="319083" y="557367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1" y="495139"/>
                  <a:pt x="353779" y="488238"/>
                  <a:pt x="353798" y="488219"/>
                </a:cubicBezTo>
                <a:cubicBezTo>
                  <a:pt x="353798" y="488219"/>
                  <a:pt x="353798" y="488219"/>
                  <a:pt x="352064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32986" y="460540"/>
                  <a:pt x="353798" y="425940"/>
                  <a:pt x="360735" y="425940"/>
                </a:cubicBezTo>
                <a:cubicBezTo>
                  <a:pt x="367669" y="419024"/>
                  <a:pt x="381533" y="460501"/>
                  <a:pt x="381546" y="460540"/>
                </a:cubicBezTo>
                <a:cubicBezTo>
                  <a:pt x="381546" y="467453"/>
                  <a:pt x="367700" y="481272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2"/>
                  <a:pt x="381535" y="564316"/>
                  <a:pt x="381546" y="564338"/>
                </a:cubicBezTo>
                <a:cubicBezTo>
                  <a:pt x="381546" y="564338"/>
                  <a:pt x="416232" y="522819"/>
                  <a:pt x="416232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5"/>
                  <a:pt x="444015" y="335993"/>
                  <a:pt x="443981" y="335982"/>
                </a:cubicBezTo>
                <a:close/>
                <a:moveTo>
                  <a:pt x="343811" y="198"/>
                </a:moveTo>
                <a:cubicBezTo>
                  <a:pt x="379006" y="2142"/>
                  <a:pt x="402470" y="17690"/>
                  <a:pt x="402470" y="17690"/>
                </a:cubicBezTo>
                <a:cubicBezTo>
                  <a:pt x="402484" y="17663"/>
                  <a:pt x="409442" y="3876"/>
                  <a:pt x="430278" y="10780"/>
                </a:cubicBezTo>
                <a:cubicBezTo>
                  <a:pt x="451135" y="24600"/>
                  <a:pt x="471991" y="52241"/>
                  <a:pt x="465039" y="79882"/>
                </a:cubicBezTo>
                <a:cubicBezTo>
                  <a:pt x="465039" y="107523"/>
                  <a:pt x="471991" y="121344"/>
                  <a:pt x="471991" y="121344"/>
                </a:cubicBezTo>
                <a:lnTo>
                  <a:pt x="465908" y="115297"/>
                </a:lnTo>
                <a:cubicBezTo>
                  <a:pt x="465025" y="114461"/>
                  <a:pt x="461248" y="121971"/>
                  <a:pt x="457662" y="130145"/>
                </a:cubicBezTo>
                <a:cubicBezTo>
                  <a:pt x="457730" y="129926"/>
                  <a:pt x="457876" y="129779"/>
                  <a:pt x="458024" y="129631"/>
                </a:cubicBezTo>
                <a:cubicBezTo>
                  <a:pt x="465008" y="122691"/>
                  <a:pt x="465008" y="136571"/>
                  <a:pt x="465008" y="150452"/>
                </a:cubicBezTo>
                <a:cubicBezTo>
                  <a:pt x="471992" y="164332"/>
                  <a:pt x="465008" y="185152"/>
                  <a:pt x="465008" y="192093"/>
                </a:cubicBezTo>
                <a:cubicBezTo>
                  <a:pt x="465008" y="199033"/>
                  <a:pt x="458024" y="205973"/>
                  <a:pt x="451039" y="205973"/>
                </a:cubicBezTo>
                <a:lnTo>
                  <a:pt x="447547" y="198165"/>
                </a:lnTo>
                <a:cubicBezTo>
                  <a:pt x="445801" y="197298"/>
                  <a:pt x="444055" y="199033"/>
                  <a:pt x="444055" y="205973"/>
                </a:cubicBezTo>
                <a:cubicBezTo>
                  <a:pt x="444055" y="212913"/>
                  <a:pt x="444055" y="233734"/>
                  <a:pt x="437071" y="247614"/>
                </a:cubicBezTo>
                <a:cubicBezTo>
                  <a:pt x="437071" y="261494"/>
                  <a:pt x="423103" y="275375"/>
                  <a:pt x="423103" y="275375"/>
                </a:cubicBezTo>
                <a:cubicBezTo>
                  <a:pt x="423103" y="275414"/>
                  <a:pt x="423103" y="282374"/>
                  <a:pt x="423103" y="303135"/>
                </a:cubicBezTo>
                <a:cubicBezTo>
                  <a:pt x="423103" y="323956"/>
                  <a:pt x="367229" y="344776"/>
                  <a:pt x="367229" y="344776"/>
                </a:cubicBezTo>
                <a:cubicBezTo>
                  <a:pt x="367187" y="344769"/>
                  <a:pt x="290403" y="330890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71" y="289223"/>
                  <a:pt x="276427" y="275351"/>
                  <a:pt x="269451" y="254554"/>
                </a:cubicBezTo>
                <a:cubicBezTo>
                  <a:pt x="262467" y="233734"/>
                  <a:pt x="262467" y="212913"/>
                  <a:pt x="262467" y="212913"/>
                </a:cubicBezTo>
                <a:cubicBezTo>
                  <a:pt x="262452" y="212943"/>
                  <a:pt x="255475" y="226786"/>
                  <a:pt x="248498" y="219853"/>
                </a:cubicBezTo>
                <a:cubicBezTo>
                  <a:pt x="241514" y="205973"/>
                  <a:pt x="241514" y="185152"/>
                  <a:pt x="241514" y="171272"/>
                </a:cubicBezTo>
                <a:cubicBezTo>
                  <a:pt x="234530" y="157392"/>
                  <a:pt x="241514" y="143511"/>
                  <a:pt x="248498" y="143511"/>
                </a:cubicBezTo>
                <a:lnTo>
                  <a:pt x="250115" y="142828"/>
                </a:lnTo>
                <a:cubicBezTo>
                  <a:pt x="250090" y="142144"/>
                  <a:pt x="249806" y="142075"/>
                  <a:pt x="249522" y="142075"/>
                </a:cubicBezTo>
                <a:lnTo>
                  <a:pt x="237356" y="139483"/>
                </a:lnTo>
                <a:cubicBezTo>
                  <a:pt x="235596" y="142031"/>
                  <a:pt x="228677" y="128254"/>
                  <a:pt x="235618" y="128254"/>
                </a:cubicBezTo>
                <a:cubicBezTo>
                  <a:pt x="242570" y="128254"/>
                  <a:pt x="242570" y="114434"/>
                  <a:pt x="242570" y="114434"/>
                </a:cubicBezTo>
                <a:cubicBezTo>
                  <a:pt x="242544" y="114460"/>
                  <a:pt x="235618" y="121344"/>
                  <a:pt x="235618" y="121344"/>
                </a:cubicBezTo>
                <a:lnTo>
                  <a:pt x="229535" y="121344"/>
                </a:lnTo>
                <a:cubicBezTo>
                  <a:pt x="228699" y="121327"/>
                  <a:pt x="242570" y="114409"/>
                  <a:pt x="242570" y="93703"/>
                </a:cubicBezTo>
                <a:cubicBezTo>
                  <a:pt x="242570" y="72972"/>
                  <a:pt x="249522" y="24600"/>
                  <a:pt x="305140" y="3869"/>
                </a:cubicBezTo>
                <a:cubicBezTo>
                  <a:pt x="319044" y="414"/>
                  <a:pt x="332079" y="-450"/>
                  <a:pt x="343811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9" name="Freeform 33"/>
          <p:cNvSpPr>
            <a:spLocks/>
          </p:cNvSpPr>
          <p:nvPr/>
        </p:nvSpPr>
        <p:spPr bwMode="auto">
          <a:xfrm>
            <a:off x="6923334" y="2029037"/>
            <a:ext cx="515161" cy="1720729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5" y="342902"/>
                  <a:pt x="484304" y="349822"/>
                </a:cubicBezTo>
                <a:cubicBezTo>
                  <a:pt x="498141" y="349822"/>
                  <a:pt x="532735" y="356742"/>
                  <a:pt x="553490" y="377501"/>
                </a:cubicBezTo>
                <a:cubicBezTo>
                  <a:pt x="574234" y="391333"/>
                  <a:pt x="608799" y="384429"/>
                  <a:pt x="608839" y="384421"/>
                </a:cubicBezTo>
                <a:cubicBezTo>
                  <a:pt x="608839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4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39" y="1214806"/>
                </a:cubicBezTo>
                <a:cubicBezTo>
                  <a:pt x="595017" y="1235542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74246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0" y="2117416"/>
                  <a:pt x="581165" y="2121308"/>
                </a:cubicBezTo>
                <a:cubicBezTo>
                  <a:pt x="574258" y="2142033"/>
                  <a:pt x="581142" y="2148965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20"/>
                  <a:pt x="567363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60409" y="2294305"/>
                  <a:pt x="518897" y="2294305"/>
                </a:cubicBezTo>
                <a:cubicBezTo>
                  <a:pt x="484331" y="2294305"/>
                  <a:pt x="456674" y="2287396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2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1"/>
                  <a:pt x="359777" y="1429363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2" y="1886033"/>
                  <a:pt x="290582" y="1920632"/>
                </a:cubicBezTo>
                <a:cubicBezTo>
                  <a:pt x="290582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8"/>
                  <a:pt x="332078" y="2245850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47" y="2287385"/>
                  <a:pt x="42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90" y="2232029"/>
                  <a:pt x="145265" y="2211282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3" y="2204347"/>
                </a:lnTo>
                <a:cubicBezTo>
                  <a:pt x="138373" y="2204347"/>
                  <a:pt x="145272" y="2197446"/>
                  <a:pt x="145291" y="2197427"/>
                </a:cubicBezTo>
                <a:cubicBezTo>
                  <a:pt x="152210" y="2190507"/>
                  <a:pt x="145291" y="2169748"/>
                  <a:pt x="138373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3" y="2107469"/>
                  <a:pt x="138373" y="2079789"/>
                  <a:pt x="138373" y="2045190"/>
                </a:cubicBezTo>
                <a:cubicBezTo>
                  <a:pt x="138373" y="2003671"/>
                  <a:pt x="145291" y="1713036"/>
                  <a:pt x="138373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9" y="1360139"/>
                  <a:pt x="110701" y="1201043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2268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6" y="391341"/>
                  <a:pt x="96829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2" y="356742"/>
                  <a:pt x="228315" y="342902"/>
                  <a:pt x="235233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3" y="356742"/>
                </a:cubicBezTo>
                <a:cubicBezTo>
                  <a:pt x="235233" y="363662"/>
                  <a:pt x="255989" y="412101"/>
                  <a:pt x="269827" y="460540"/>
                </a:cubicBezTo>
                <a:cubicBezTo>
                  <a:pt x="283657" y="508955"/>
                  <a:pt x="311310" y="557369"/>
                  <a:pt x="311338" y="557418"/>
                </a:cubicBezTo>
                <a:cubicBezTo>
                  <a:pt x="311338" y="557418"/>
                  <a:pt x="325176" y="502059"/>
                  <a:pt x="332094" y="495139"/>
                </a:cubicBezTo>
                <a:cubicBezTo>
                  <a:pt x="339005" y="495139"/>
                  <a:pt x="345914" y="488236"/>
                  <a:pt x="345931" y="488219"/>
                </a:cubicBezTo>
                <a:cubicBezTo>
                  <a:pt x="345931" y="488219"/>
                  <a:pt x="345931" y="488219"/>
                  <a:pt x="344201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1" y="425940"/>
                  <a:pt x="352850" y="425940"/>
                </a:cubicBezTo>
                <a:cubicBezTo>
                  <a:pt x="359766" y="419024"/>
                  <a:pt x="373593" y="460501"/>
                  <a:pt x="373606" y="460540"/>
                </a:cubicBezTo>
                <a:cubicBezTo>
                  <a:pt x="373606" y="467452"/>
                  <a:pt x="366703" y="481268"/>
                  <a:pt x="366687" y="481299"/>
                </a:cubicBezTo>
                <a:cubicBezTo>
                  <a:pt x="366687" y="481299"/>
                  <a:pt x="366687" y="508979"/>
                  <a:pt x="366687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3" y="342931"/>
                  <a:pt x="435913" y="335992"/>
                  <a:pt x="435874" y="335982"/>
                </a:cubicBezTo>
                <a:close/>
                <a:moveTo>
                  <a:pt x="336561" y="198"/>
                </a:moveTo>
                <a:cubicBezTo>
                  <a:pt x="361201" y="1576"/>
                  <a:pt x="380020" y="9784"/>
                  <a:pt x="388863" y="14513"/>
                </a:cubicBezTo>
                <a:cubicBezTo>
                  <a:pt x="391431" y="14653"/>
                  <a:pt x="393800" y="15304"/>
                  <a:pt x="395838" y="16757"/>
                </a:cubicBezTo>
                <a:cubicBezTo>
                  <a:pt x="399328" y="13483"/>
                  <a:pt x="410658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8" y="115297"/>
                </a:lnTo>
                <a:cubicBezTo>
                  <a:pt x="456308" y="114475"/>
                  <a:pt x="450013" y="127146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1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414"/>
                  <a:pt x="416375" y="282374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671" y="344760"/>
                  <a:pt x="284284" y="330884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5" y="289226"/>
                  <a:pt x="270380" y="275353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2" y="212942"/>
                  <a:pt x="249515" y="226786"/>
                  <a:pt x="242571" y="219853"/>
                </a:cubicBezTo>
                <a:cubicBezTo>
                  <a:pt x="242571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041" y="142887"/>
                </a:lnTo>
                <a:cubicBezTo>
                  <a:pt x="244028" y="142159"/>
                  <a:pt x="243718" y="142075"/>
                  <a:pt x="243409" y="142075"/>
                </a:cubicBezTo>
                <a:lnTo>
                  <a:pt x="231389" y="139483"/>
                </a:lnTo>
                <a:cubicBezTo>
                  <a:pt x="229672" y="142039"/>
                  <a:pt x="229681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8" y="114455"/>
                  <a:pt x="236531" y="121344"/>
                  <a:pt x="229672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1" y="121330"/>
                  <a:pt x="236541" y="114413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1" y="198"/>
                </a:cubicBezTo>
                <a:close/>
              </a:path>
            </a:pathLst>
          </a:custGeom>
          <a:solidFill>
            <a:srgbClr val="0070C0">
              <a:alpha val="60000"/>
            </a:srgbClr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矩形 19"/>
          <p:cNvSpPr/>
          <p:nvPr/>
        </p:nvSpPr>
        <p:spPr>
          <a:xfrm>
            <a:off x="6305496" y="3921900"/>
            <a:ext cx="1132999" cy="37804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000" bIns="27000" rtlCol="0" anchor="ctr"/>
          <a:lstStyle/>
          <a:p>
            <a:pPr algn="ctr"/>
            <a:r>
              <a:rPr lang="en-US" altLang="zh-CN" sz="2400">
                <a:latin typeface="AvantGarde Md BT" pitchFamily="34" charset="0"/>
                <a:ea typeface="UKIJ Qolyazma" pitchFamily="18" charset="0"/>
                <a:cs typeface="UKIJ Qolyazma" pitchFamily="18" charset="0"/>
              </a:rPr>
              <a:t>20</a:t>
            </a:r>
            <a:endParaRPr lang="zh-CN" altLang="en-US" sz="2400">
              <a:latin typeface="AvantGarde Md BT" pitchFamily="34" charset="0"/>
              <a:cs typeface="UKIJ Qolyazma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95762" y="3921900"/>
            <a:ext cx="4766693" cy="37804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000" bIns="27000" rtlCol="0" anchor="ctr"/>
          <a:lstStyle/>
          <a:p>
            <a:pPr algn="ctr"/>
            <a:r>
              <a:rPr lang="en-US" altLang="zh-CN" sz="2400">
                <a:latin typeface="AvantGarde Md BT" pitchFamily="34" charset="0"/>
                <a:ea typeface="UKIJ Qolyazma" pitchFamily="18" charset="0"/>
                <a:cs typeface="UKIJ Qolyazma" pitchFamily="18" charset="0"/>
              </a:rPr>
              <a:t>80</a:t>
            </a:r>
            <a:endParaRPr lang="zh-CN" altLang="en-US" sz="2400">
              <a:latin typeface="AvantGarde Md BT" pitchFamily="34" charset="0"/>
              <a:cs typeface="UKIJ Qolyazm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9575" y="1116244"/>
            <a:ext cx="588673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28196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23024E-7 3.33333E-6 L -0.06707 3.33333E-6 " pathEditMode="relative" rAng="0" ptsTypes="AA">
                                      <p:cBhvr>
                                        <p:cTn id="10" dur="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33333E-6 L -0.1345 3.33333E-6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20143 3.33333E-6 " pathEditMode="relative" rAng="0" ptsTypes="AA">
                                      <p:cBhvr>
                                        <p:cTn id="18" dur="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-0.26875 3.3333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3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-0.33581 3.33333E-6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9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40286 3.33333E-6 " pathEditMode="relative" rAng="0" ptsTypes="AA">
                                      <p:cBhvr>
                                        <p:cTn id="30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47018 3.33333E-6 " pathEditMode="relative" rAng="0" ptsTypes="AA">
                                      <p:cBhvr>
                                        <p:cTn id="34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16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53724 3.33333E-6 " pathEditMode="relative" rAng="0" ptsTypes="AA">
                                      <p:cBhvr>
                                        <p:cTn id="38" dur="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6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60443 3.33333E-6 " pathEditMode="relative" rAng="0" ptsTypes="AA">
                                      <p:cBhvr>
                                        <p:cTn id="42" dur="5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1" grpId="0" animBg="1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4575158" y="2288287"/>
            <a:ext cx="0" cy="866659"/>
          </a:xfrm>
          <a:prstGeom prst="line">
            <a:avLst/>
          </a:pr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466356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6230242" y="3148250"/>
            <a:ext cx="215663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7996241" y="3148250"/>
            <a:ext cx="212655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2700677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934998" y="3148250"/>
            <a:ext cx="213657" cy="21365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1041432" y="2492717"/>
            <a:ext cx="3533726" cy="662228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6" name="Freeform 14"/>
          <p:cNvSpPr>
            <a:spLocks/>
          </p:cNvSpPr>
          <p:nvPr/>
        </p:nvSpPr>
        <p:spPr bwMode="auto">
          <a:xfrm>
            <a:off x="2807111" y="2712933"/>
            <a:ext cx="1768047" cy="442012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7" name="Freeform 15"/>
          <p:cNvSpPr>
            <a:spLocks/>
          </p:cNvSpPr>
          <p:nvPr/>
        </p:nvSpPr>
        <p:spPr bwMode="auto">
          <a:xfrm>
            <a:off x="4575158" y="2492717"/>
            <a:ext cx="3531358" cy="662228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28" name="Freeform 16"/>
          <p:cNvSpPr>
            <a:spLocks/>
          </p:cNvSpPr>
          <p:nvPr/>
        </p:nvSpPr>
        <p:spPr bwMode="auto">
          <a:xfrm>
            <a:off x="4575158" y="2712933"/>
            <a:ext cx="1765679" cy="442012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78935" y="1101808"/>
            <a:ext cx="986130" cy="1253918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rgbClr val="0070C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8580" tIns="216000" rIns="68580" bIns="3429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zh-CN" altLang="en-US" sz="1800" kern="0">
                <a:solidFill>
                  <a:prstClr val="white"/>
                </a:solidFill>
                <a:latin typeface="AvantGarde Md BT" pitchFamily="34" charset="0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463386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3385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193540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193538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8429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58428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24503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24502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488998" y="3501306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88997" y="3852002"/>
            <a:ext cx="12271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674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4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4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" grpId="0" animBg="1"/>
      <p:bldP spid="32" grpId="0"/>
      <p:bldP spid="3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054" y="3195043"/>
            <a:ext cx="5916971" cy="168515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50435" y="108615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禹卫书法行书简体&#10;" panose="02000603000000000000" pitchFamily="2" charset="-122"/>
                <a:ea typeface="禹卫书法行书简体&#10;" panose="02000603000000000000" pitchFamily="2" charset="-122"/>
                <a:cs typeface="+mn-cs"/>
              </a:rPr>
              <a:t>感谢观看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禹卫书法行书简体&#10;" panose="02000603000000000000" pitchFamily="2" charset="-122"/>
              <a:ea typeface="禹卫书法行书简体&#10;" panose="02000603000000000000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25639" y="2203238"/>
            <a:ext cx="4419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企业团队文化建设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831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1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4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sp>
        <p:nvSpPr>
          <p:cNvPr id="9" name="MH_Number_1">
            <a:hlinkClick r:id="rId8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5131554" y="1641481"/>
            <a:ext cx="784870" cy="784870"/>
          </a:xfrm>
          <a:prstGeom prst="ellipse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75554" y="2874563"/>
            <a:ext cx="4096871" cy="582230"/>
            <a:chOff x="2777054" y="2910270"/>
            <a:chExt cx="3368261" cy="478683"/>
          </a:xfrm>
        </p:grpSpPr>
        <p:sp>
          <p:nvSpPr>
            <p:cNvPr id="8" name="MH_Entry_1">
              <a:hlinkClick r:id="rId8" action="ppaction://hlinksldjump"/>
            </p:cNvPr>
            <p:cNvSpPr/>
            <p:nvPr>
              <p:custDataLst>
                <p:tags r:id="rId2"/>
              </p:custDataLst>
            </p:nvPr>
          </p:nvSpPr>
          <p:spPr>
            <a:xfrm>
              <a:off x="2837513" y="2910270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 fontScale="92500"/>
            </a:bodyPr>
            <a:lstStyle/>
            <a:p>
              <a:r>
                <a:rPr lang="zh-CN" altLang="en-US" sz="3200" dirty="0" smtClean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</a:t>
              </a: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这里输入您的标题</a:t>
              </a:r>
            </a:p>
          </p:txBody>
        </p:sp>
        <p:sp>
          <p:nvSpPr>
            <p:cNvPr id="10" name="MH_Others_1"/>
            <p:cNvSpPr/>
            <p:nvPr>
              <p:custDataLst>
                <p:tags r:id="rId3"/>
              </p:custDataLst>
            </p:nvPr>
          </p:nvSpPr>
          <p:spPr>
            <a:xfrm>
              <a:off x="2777054" y="2910270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32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804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035006" y="1707654"/>
            <a:ext cx="1296144" cy="1296144"/>
          </a:xfrm>
          <a:prstGeom prst="ellipse">
            <a:avLst/>
          </a:prstGeom>
          <a:noFill/>
          <a:ln>
            <a:solidFill>
              <a:srgbClr val="DCDDDD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椭圆 6"/>
          <p:cNvSpPr/>
          <p:nvPr/>
        </p:nvSpPr>
        <p:spPr>
          <a:xfrm>
            <a:off x="2960954" y="1707654"/>
            <a:ext cx="1296144" cy="1296144"/>
          </a:xfrm>
          <a:prstGeom prst="ellipse">
            <a:avLst/>
          </a:prstGeom>
          <a:noFill/>
          <a:ln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50%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4886903" y="1707654"/>
            <a:ext cx="1296144" cy="1296144"/>
          </a:xfrm>
          <a:prstGeom prst="ellipse">
            <a:avLst/>
          </a:prstGeom>
          <a:noFill/>
          <a:ln>
            <a:solidFill>
              <a:srgbClr val="D9D9D9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3" name="椭圆 12"/>
          <p:cNvSpPr/>
          <p:nvPr/>
        </p:nvSpPr>
        <p:spPr>
          <a:xfrm>
            <a:off x="6812850" y="1707654"/>
            <a:ext cx="1296144" cy="1296144"/>
          </a:xfrm>
          <a:prstGeom prst="ellipse">
            <a:avLst/>
          </a:prstGeom>
          <a:noFill/>
          <a:ln>
            <a:solidFill>
              <a:srgbClr val="FFFFFF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50"/>
              </a:lnSpc>
            </a:pPr>
            <a:r>
              <a:rPr lang="en-US" altLang="zh-CN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</a:p>
          <a:p>
            <a:pPr algn="ctr">
              <a:lnSpc>
                <a:spcPts val="1950"/>
              </a:lnSpc>
            </a:pPr>
            <a:r>
              <a:rPr lang="zh-CN" altLang="en-US" sz="15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4" name="弧形 13"/>
          <p:cNvSpPr/>
          <p:nvPr/>
        </p:nvSpPr>
        <p:spPr>
          <a:xfrm>
            <a:off x="1035866" y="1707654"/>
            <a:ext cx="1296144" cy="1296144"/>
          </a:xfrm>
          <a:prstGeom prst="arc">
            <a:avLst/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2960954" y="1707654"/>
            <a:ext cx="1296144" cy="1296144"/>
          </a:xfrm>
          <a:prstGeom prst="arc">
            <a:avLst>
              <a:gd name="adj1" fmla="val 10830103"/>
              <a:gd name="adj2" fmla="val 21573032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6" name="弧形 15"/>
          <p:cNvSpPr/>
          <p:nvPr/>
        </p:nvSpPr>
        <p:spPr>
          <a:xfrm>
            <a:off x="4886903" y="1707654"/>
            <a:ext cx="1296144" cy="1296144"/>
          </a:xfrm>
          <a:prstGeom prst="arc">
            <a:avLst>
              <a:gd name="adj1" fmla="val 10830103"/>
              <a:gd name="adj2" fmla="val 5455170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6812850" y="1707654"/>
            <a:ext cx="1296144" cy="1296144"/>
          </a:xfrm>
          <a:prstGeom prst="arc">
            <a:avLst>
              <a:gd name="adj1" fmla="val 10830103"/>
              <a:gd name="adj2" fmla="val 10828201"/>
            </a:avLst>
          </a:prstGeom>
          <a:ln w="152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6331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22279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8228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74175" y="3211539"/>
            <a:ext cx="1573494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</p:spTree>
    <p:extLst>
      <p:ext uri="{BB962C8B-B14F-4D97-AF65-F5344CB8AC3E}">
        <p14:creationId xmlns:p14="http://schemas.microsoft.com/office/powerpoint/2010/main" val="207014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295400" y="1262743"/>
            <a:ext cx="3276600" cy="1524511"/>
            <a:chOff x="1727200" y="1683657"/>
            <a:chExt cx="4368800" cy="2032681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93760" y="1925492"/>
              <a:ext cx="900000" cy="1586250"/>
            </a:xfrm>
            <a:prstGeom prst="rect">
              <a:avLst/>
            </a:prstGeom>
          </p:spPr>
        </p:pic>
        <p:grpSp>
          <p:nvGrpSpPr>
            <p:cNvPr id="8" name="组合 7"/>
            <p:cNvGrpSpPr/>
            <p:nvPr/>
          </p:nvGrpSpPr>
          <p:grpSpPr>
            <a:xfrm>
              <a:off x="1727200" y="1683657"/>
              <a:ext cx="4368800" cy="2032681"/>
              <a:chOff x="1727200" y="1683657"/>
              <a:chExt cx="4368800" cy="2032681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727200" y="1683657"/>
                <a:ext cx="4368800" cy="2032681"/>
              </a:xfrm>
              <a:prstGeom prst="rect">
                <a:avLst/>
              </a:prstGeom>
              <a:solidFill>
                <a:schemeClr val="accent1">
                  <a:lumMod val="75000"/>
                  <a:alpha val="84000"/>
                </a:schemeClr>
              </a:solidFill>
              <a:ln>
                <a:noFill/>
              </a:ln>
              <a:effectLst>
                <a:innerShdw blurRad="825500" dist="279400" dir="2700000">
                  <a:schemeClr val="tx1">
                    <a:lumMod val="95000"/>
                    <a:lumOff val="5000"/>
                    <a:alpha val="46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810431" y="1709056"/>
                <a:ext cx="819028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300" dirty="0"/>
                  <a:t>01</a:t>
                </a:r>
                <a:endParaRPr lang="zh-CN" altLang="en-US" sz="3300" dirty="0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1810431" y="2478497"/>
                <a:ext cx="2964508" cy="859427"/>
                <a:chOff x="1767149" y="1910679"/>
                <a:chExt cx="2964508" cy="859427"/>
              </a:xfrm>
            </p:grpSpPr>
            <p:sp>
              <p:nvSpPr>
                <p:cNvPr id="14" name="文本框 13"/>
                <p:cNvSpPr txBox="1"/>
                <p:nvPr/>
              </p:nvSpPr>
              <p:spPr>
                <a:xfrm>
                  <a:off x="1767149" y="1910679"/>
                  <a:ext cx="1143903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05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767149" y="2277663"/>
                  <a:ext cx="2964508" cy="49244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9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36" name="组合 35"/>
          <p:cNvGrpSpPr/>
          <p:nvPr/>
        </p:nvGrpSpPr>
        <p:grpSpPr>
          <a:xfrm>
            <a:off x="4572000" y="2781915"/>
            <a:ext cx="3312875" cy="1524511"/>
            <a:chOff x="6096000" y="3709220"/>
            <a:chExt cx="4417167" cy="2032681"/>
          </a:xfrm>
        </p:grpSpPr>
        <p:grpSp>
          <p:nvGrpSpPr>
            <p:cNvPr id="43" name="Group 16"/>
            <p:cNvGrpSpPr>
              <a:grpSpLocks noChangeAspect="1"/>
            </p:cNvGrpSpPr>
            <p:nvPr/>
          </p:nvGrpSpPr>
          <p:grpSpPr bwMode="auto">
            <a:xfrm>
              <a:off x="6313488" y="3865564"/>
              <a:ext cx="1069975" cy="1470026"/>
              <a:chOff x="3977" y="2435"/>
              <a:chExt cx="674" cy="926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4099" y="2459"/>
                <a:ext cx="220" cy="236"/>
              </a:xfrm>
              <a:custGeom>
                <a:avLst/>
                <a:gdLst>
                  <a:gd name="T0" fmla="*/ 4 w 92"/>
                  <a:gd name="T1" fmla="*/ 53 h 99"/>
                  <a:gd name="T2" fmla="*/ 10 w 92"/>
                  <a:gd name="T3" fmla="*/ 60 h 99"/>
                  <a:gd name="T4" fmla="*/ 18 w 92"/>
                  <a:gd name="T5" fmla="*/ 62 h 99"/>
                  <a:gd name="T6" fmla="*/ 27 w 92"/>
                  <a:gd name="T7" fmla="*/ 62 h 99"/>
                  <a:gd name="T8" fmla="*/ 36 w 92"/>
                  <a:gd name="T9" fmla="*/ 59 h 99"/>
                  <a:gd name="T10" fmla="*/ 47 w 92"/>
                  <a:gd name="T11" fmla="*/ 56 h 99"/>
                  <a:gd name="T12" fmla="*/ 58 w 92"/>
                  <a:gd name="T13" fmla="*/ 52 h 99"/>
                  <a:gd name="T14" fmla="*/ 67 w 92"/>
                  <a:gd name="T15" fmla="*/ 51 h 99"/>
                  <a:gd name="T16" fmla="*/ 72 w 92"/>
                  <a:gd name="T17" fmla="*/ 54 h 99"/>
                  <a:gd name="T18" fmla="*/ 74 w 92"/>
                  <a:gd name="T19" fmla="*/ 60 h 99"/>
                  <a:gd name="T20" fmla="*/ 73 w 92"/>
                  <a:gd name="T21" fmla="*/ 66 h 99"/>
                  <a:gd name="T22" fmla="*/ 69 w 92"/>
                  <a:gd name="T23" fmla="*/ 71 h 99"/>
                  <a:gd name="T24" fmla="*/ 64 w 92"/>
                  <a:gd name="T25" fmla="*/ 75 h 99"/>
                  <a:gd name="T26" fmla="*/ 55 w 92"/>
                  <a:gd name="T27" fmla="*/ 80 h 99"/>
                  <a:gd name="T28" fmla="*/ 46 w 92"/>
                  <a:gd name="T29" fmla="*/ 83 h 99"/>
                  <a:gd name="T30" fmla="*/ 38 w 92"/>
                  <a:gd name="T31" fmla="*/ 85 h 99"/>
                  <a:gd name="T32" fmla="*/ 34 w 92"/>
                  <a:gd name="T33" fmla="*/ 86 h 99"/>
                  <a:gd name="T34" fmla="*/ 31 w 92"/>
                  <a:gd name="T35" fmla="*/ 90 h 99"/>
                  <a:gd name="T36" fmla="*/ 31 w 92"/>
                  <a:gd name="T37" fmla="*/ 95 h 99"/>
                  <a:gd name="T38" fmla="*/ 37 w 92"/>
                  <a:gd name="T39" fmla="*/ 98 h 99"/>
                  <a:gd name="T40" fmla="*/ 46 w 92"/>
                  <a:gd name="T41" fmla="*/ 98 h 99"/>
                  <a:gd name="T42" fmla="*/ 58 w 92"/>
                  <a:gd name="T43" fmla="*/ 94 h 99"/>
                  <a:gd name="T44" fmla="*/ 65 w 92"/>
                  <a:gd name="T45" fmla="*/ 91 h 99"/>
                  <a:gd name="T46" fmla="*/ 68 w 92"/>
                  <a:gd name="T47" fmla="*/ 96 h 99"/>
                  <a:gd name="T48" fmla="*/ 76 w 92"/>
                  <a:gd name="T49" fmla="*/ 97 h 99"/>
                  <a:gd name="T50" fmla="*/ 78 w 92"/>
                  <a:gd name="T51" fmla="*/ 90 h 99"/>
                  <a:gd name="T52" fmla="*/ 74 w 92"/>
                  <a:gd name="T53" fmla="*/ 84 h 99"/>
                  <a:gd name="T54" fmla="*/ 82 w 92"/>
                  <a:gd name="T55" fmla="*/ 77 h 99"/>
                  <a:gd name="T56" fmla="*/ 89 w 92"/>
                  <a:gd name="T57" fmla="*/ 66 h 99"/>
                  <a:gd name="T58" fmla="*/ 91 w 92"/>
                  <a:gd name="T59" fmla="*/ 54 h 99"/>
                  <a:gd name="T60" fmla="*/ 87 w 92"/>
                  <a:gd name="T61" fmla="*/ 42 h 99"/>
                  <a:gd name="T62" fmla="*/ 76 w 92"/>
                  <a:gd name="T63" fmla="*/ 34 h 99"/>
                  <a:gd name="T64" fmla="*/ 61 w 92"/>
                  <a:gd name="T65" fmla="*/ 35 h 99"/>
                  <a:gd name="T66" fmla="*/ 51 w 92"/>
                  <a:gd name="T67" fmla="*/ 38 h 99"/>
                  <a:gd name="T68" fmla="*/ 43 w 92"/>
                  <a:gd name="T69" fmla="*/ 41 h 99"/>
                  <a:gd name="T70" fmla="*/ 35 w 92"/>
                  <a:gd name="T71" fmla="*/ 44 h 99"/>
                  <a:gd name="T72" fmla="*/ 28 w 92"/>
                  <a:gd name="T73" fmla="*/ 45 h 99"/>
                  <a:gd name="T74" fmla="*/ 23 w 92"/>
                  <a:gd name="T75" fmla="*/ 45 h 99"/>
                  <a:gd name="T76" fmla="*/ 19 w 92"/>
                  <a:gd name="T77" fmla="*/ 42 h 99"/>
                  <a:gd name="T78" fmla="*/ 18 w 92"/>
                  <a:gd name="T79" fmla="*/ 38 h 99"/>
                  <a:gd name="T80" fmla="*/ 19 w 92"/>
                  <a:gd name="T81" fmla="*/ 33 h 99"/>
                  <a:gd name="T82" fmla="*/ 23 w 92"/>
                  <a:gd name="T83" fmla="*/ 28 h 99"/>
                  <a:gd name="T84" fmla="*/ 29 w 92"/>
                  <a:gd name="T85" fmla="*/ 23 h 99"/>
                  <a:gd name="T86" fmla="*/ 40 w 92"/>
                  <a:gd name="T87" fmla="*/ 17 h 99"/>
                  <a:gd name="T88" fmla="*/ 49 w 92"/>
                  <a:gd name="T89" fmla="*/ 15 h 99"/>
                  <a:gd name="T90" fmla="*/ 51 w 92"/>
                  <a:gd name="T91" fmla="*/ 15 h 99"/>
                  <a:gd name="T92" fmla="*/ 53 w 92"/>
                  <a:gd name="T93" fmla="*/ 14 h 99"/>
                  <a:gd name="T94" fmla="*/ 56 w 92"/>
                  <a:gd name="T95" fmla="*/ 10 h 99"/>
                  <a:gd name="T96" fmla="*/ 56 w 92"/>
                  <a:gd name="T97" fmla="*/ 6 h 99"/>
                  <a:gd name="T98" fmla="*/ 51 w 92"/>
                  <a:gd name="T99" fmla="*/ 3 h 99"/>
                  <a:gd name="T100" fmla="*/ 44 w 92"/>
                  <a:gd name="T101" fmla="*/ 3 h 99"/>
                  <a:gd name="T102" fmla="*/ 33 w 92"/>
                  <a:gd name="T103" fmla="*/ 6 h 99"/>
                  <a:gd name="T104" fmla="*/ 25 w 92"/>
                  <a:gd name="T105" fmla="*/ 10 h 99"/>
                  <a:gd name="T106" fmla="*/ 20 w 92"/>
                  <a:gd name="T107" fmla="*/ 3 h 99"/>
                  <a:gd name="T108" fmla="*/ 12 w 92"/>
                  <a:gd name="T109" fmla="*/ 2 h 99"/>
                  <a:gd name="T110" fmla="*/ 11 w 92"/>
                  <a:gd name="T111" fmla="*/ 9 h 99"/>
                  <a:gd name="T112" fmla="*/ 16 w 92"/>
                  <a:gd name="T113" fmla="*/ 16 h 99"/>
                  <a:gd name="T114" fmla="*/ 10 w 92"/>
                  <a:gd name="T115" fmla="*/ 22 h 99"/>
                  <a:gd name="T116" fmla="*/ 2 w 92"/>
                  <a:gd name="T117" fmla="*/ 32 h 99"/>
                  <a:gd name="T118" fmla="*/ 0 w 92"/>
                  <a:gd name="T119" fmla="*/ 43 h 99"/>
                  <a:gd name="T120" fmla="*/ 4 w 92"/>
                  <a:gd name="T121" fmla="*/ 5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2" h="99">
                    <a:moveTo>
                      <a:pt x="4" y="53"/>
                    </a:moveTo>
                    <a:cubicBezTo>
                      <a:pt x="6" y="56"/>
                      <a:pt x="8" y="58"/>
                      <a:pt x="10" y="60"/>
                    </a:cubicBezTo>
                    <a:cubicBezTo>
                      <a:pt x="13" y="61"/>
                      <a:pt x="15" y="62"/>
                      <a:pt x="18" y="62"/>
                    </a:cubicBezTo>
                    <a:cubicBezTo>
                      <a:pt x="21" y="63"/>
                      <a:pt x="24" y="63"/>
                      <a:pt x="27" y="62"/>
                    </a:cubicBezTo>
                    <a:cubicBezTo>
                      <a:pt x="30" y="61"/>
                      <a:pt x="33" y="61"/>
                      <a:pt x="36" y="59"/>
                    </a:cubicBezTo>
                    <a:cubicBezTo>
                      <a:pt x="40" y="58"/>
                      <a:pt x="43" y="57"/>
                      <a:pt x="47" y="56"/>
                    </a:cubicBezTo>
                    <a:cubicBezTo>
                      <a:pt x="50" y="54"/>
                      <a:pt x="54" y="53"/>
                      <a:pt x="58" y="52"/>
                    </a:cubicBezTo>
                    <a:cubicBezTo>
                      <a:pt x="61" y="51"/>
                      <a:pt x="64" y="50"/>
                      <a:pt x="67" y="51"/>
                    </a:cubicBezTo>
                    <a:cubicBezTo>
                      <a:pt x="69" y="51"/>
                      <a:pt x="71" y="52"/>
                      <a:pt x="72" y="54"/>
                    </a:cubicBezTo>
                    <a:cubicBezTo>
                      <a:pt x="73" y="56"/>
                      <a:pt x="74" y="58"/>
                      <a:pt x="74" y="60"/>
                    </a:cubicBezTo>
                    <a:cubicBezTo>
                      <a:pt x="74" y="62"/>
                      <a:pt x="74" y="64"/>
                      <a:pt x="73" y="66"/>
                    </a:cubicBezTo>
                    <a:cubicBezTo>
                      <a:pt x="72" y="68"/>
                      <a:pt x="71" y="69"/>
                      <a:pt x="69" y="71"/>
                    </a:cubicBezTo>
                    <a:cubicBezTo>
                      <a:pt x="68" y="73"/>
                      <a:pt x="66" y="74"/>
                      <a:pt x="64" y="75"/>
                    </a:cubicBezTo>
                    <a:cubicBezTo>
                      <a:pt x="61" y="77"/>
                      <a:pt x="58" y="79"/>
                      <a:pt x="55" y="80"/>
                    </a:cubicBezTo>
                    <a:cubicBezTo>
                      <a:pt x="51" y="81"/>
                      <a:pt x="49" y="82"/>
                      <a:pt x="46" y="83"/>
                    </a:cubicBezTo>
                    <a:cubicBezTo>
                      <a:pt x="43" y="84"/>
                      <a:pt x="40" y="84"/>
                      <a:pt x="38" y="85"/>
                    </a:cubicBezTo>
                    <a:cubicBezTo>
                      <a:pt x="36" y="85"/>
                      <a:pt x="35" y="86"/>
                      <a:pt x="34" y="86"/>
                    </a:cubicBezTo>
                    <a:cubicBezTo>
                      <a:pt x="32" y="87"/>
                      <a:pt x="31" y="89"/>
                      <a:pt x="31" y="90"/>
                    </a:cubicBezTo>
                    <a:cubicBezTo>
                      <a:pt x="30" y="92"/>
                      <a:pt x="30" y="94"/>
                      <a:pt x="31" y="95"/>
                    </a:cubicBezTo>
                    <a:cubicBezTo>
                      <a:pt x="32" y="97"/>
                      <a:pt x="34" y="98"/>
                      <a:pt x="37" y="98"/>
                    </a:cubicBezTo>
                    <a:cubicBezTo>
                      <a:pt x="40" y="99"/>
                      <a:pt x="43" y="99"/>
                      <a:pt x="46" y="98"/>
                    </a:cubicBezTo>
                    <a:cubicBezTo>
                      <a:pt x="50" y="97"/>
                      <a:pt x="54" y="96"/>
                      <a:pt x="58" y="94"/>
                    </a:cubicBezTo>
                    <a:cubicBezTo>
                      <a:pt x="60" y="93"/>
                      <a:pt x="63" y="92"/>
                      <a:pt x="65" y="91"/>
                    </a:cubicBezTo>
                    <a:cubicBezTo>
                      <a:pt x="68" y="96"/>
                      <a:pt x="68" y="96"/>
                      <a:pt x="68" y="96"/>
                    </a:cubicBezTo>
                    <a:cubicBezTo>
                      <a:pt x="70" y="98"/>
                      <a:pt x="74" y="99"/>
                      <a:pt x="76" y="97"/>
                    </a:cubicBezTo>
                    <a:cubicBezTo>
                      <a:pt x="79" y="95"/>
                      <a:pt x="79" y="92"/>
                      <a:pt x="78" y="90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7" y="82"/>
                      <a:pt x="80" y="80"/>
                      <a:pt x="82" y="77"/>
                    </a:cubicBezTo>
                    <a:cubicBezTo>
                      <a:pt x="85" y="74"/>
                      <a:pt x="88" y="70"/>
                      <a:pt x="89" y="66"/>
                    </a:cubicBezTo>
                    <a:cubicBezTo>
                      <a:pt x="91" y="62"/>
                      <a:pt x="92" y="58"/>
                      <a:pt x="91" y="54"/>
                    </a:cubicBezTo>
                    <a:cubicBezTo>
                      <a:pt x="91" y="50"/>
                      <a:pt x="90" y="46"/>
                      <a:pt x="87" y="42"/>
                    </a:cubicBezTo>
                    <a:cubicBezTo>
                      <a:pt x="84" y="38"/>
                      <a:pt x="80" y="35"/>
                      <a:pt x="76" y="34"/>
                    </a:cubicBezTo>
                    <a:cubicBezTo>
                      <a:pt x="71" y="33"/>
                      <a:pt x="66" y="33"/>
                      <a:pt x="61" y="35"/>
                    </a:cubicBezTo>
                    <a:cubicBezTo>
                      <a:pt x="58" y="36"/>
                      <a:pt x="54" y="37"/>
                      <a:pt x="51" y="38"/>
                    </a:cubicBezTo>
                    <a:cubicBezTo>
                      <a:pt x="48" y="39"/>
                      <a:pt x="45" y="40"/>
                      <a:pt x="43" y="41"/>
                    </a:cubicBezTo>
                    <a:cubicBezTo>
                      <a:pt x="40" y="42"/>
                      <a:pt x="37" y="43"/>
                      <a:pt x="35" y="44"/>
                    </a:cubicBezTo>
                    <a:cubicBezTo>
                      <a:pt x="33" y="44"/>
                      <a:pt x="30" y="45"/>
                      <a:pt x="28" y="45"/>
                    </a:cubicBezTo>
                    <a:cubicBezTo>
                      <a:pt x="26" y="45"/>
                      <a:pt x="25" y="45"/>
                      <a:pt x="23" y="45"/>
                    </a:cubicBezTo>
                    <a:cubicBezTo>
                      <a:pt x="21" y="45"/>
                      <a:pt x="20" y="44"/>
                      <a:pt x="19" y="42"/>
                    </a:cubicBezTo>
                    <a:cubicBezTo>
                      <a:pt x="19" y="41"/>
                      <a:pt x="18" y="40"/>
                      <a:pt x="18" y="38"/>
                    </a:cubicBezTo>
                    <a:cubicBezTo>
                      <a:pt x="18" y="36"/>
                      <a:pt x="18" y="35"/>
                      <a:pt x="19" y="33"/>
                    </a:cubicBezTo>
                    <a:cubicBezTo>
                      <a:pt x="20" y="31"/>
                      <a:pt x="21" y="30"/>
                      <a:pt x="23" y="28"/>
                    </a:cubicBezTo>
                    <a:cubicBezTo>
                      <a:pt x="25" y="27"/>
                      <a:pt x="27" y="25"/>
                      <a:pt x="29" y="23"/>
                    </a:cubicBezTo>
                    <a:cubicBezTo>
                      <a:pt x="33" y="21"/>
                      <a:pt x="37" y="19"/>
                      <a:pt x="40" y="17"/>
                    </a:cubicBezTo>
                    <a:cubicBezTo>
                      <a:pt x="44" y="16"/>
                      <a:pt x="47" y="15"/>
                      <a:pt x="49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2" y="15"/>
                      <a:pt x="53" y="14"/>
                      <a:pt x="53" y="14"/>
                    </a:cubicBezTo>
                    <a:cubicBezTo>
                      <a:pt x="55" y="13"/>
                      <a:pt x="56" y="12"/>
                      <a:pt x="56" y="10"/>
                    </a:cubicBezTo>
                    <a:cubicBezTo>
                      <a:pt x="57" y="9"/>
                      <a:pt x="57" y="7"/>
                      <a:pt x="56" y="6"/>
                    </a:cubicBezTo>
                    <a:cubicBezTo>
                      <a:pt x="55" y="5"/>
                      <a:pt x="53" y="4"/>
                      <a:pt x="51" y="3"/>
                    </a:cubicBezTo>
                    <a:cubicBezTo>
                      <a:pt x="49" y="2"/>
                      <a:pt x="47" y="2"/>
                      <a:pt x="44" y="3"/>
                    </a:cubicBezTo>
                    <a:cubicBezTo>
                      <a:pt x="41" y="3"/>
                      <a:pt x="37" y="4"/>
                      <a:pt x="33" y="6"/>
                    </a:cubicBezTo>
                    <a:cubicBezTo>
                      <a:pt x="31" y="7"/>
                      <a:pt x="28" y="8"/>
                      <a:pt x="25" y="1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8" y="1"/>
                      <a:pt x="15" y="0"/>
                      <a:pt x="12" y="2"/>
                    </a:cubicBezTo>
                    <a:cubicBezTo>
                      <a:pt x="10" y="4"/>
                      <a:pt x="9" y="7"/>
                      <a:pt x="11" y="9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" y="18"/>
                      <a:pt x="11" y="20"/>
                      <a:pt x="10" y="22"/>
                    </a:cubicBezTo>
                    <a:cubicBezTo>
                      <a:pt x="6" y="25"/>
                      <a:pt x="4" y="29"/>
                      <a:pt x="2" y="32"/>
                    </a:cubicBezTo>
                    <a:cubicBezTo>
                      <a:pt x="1" y="36"/>
                      <a:pt x="0" y="39"/>
                      <a:pt x="0" y="43"/>
                    </a:cubicBezTo>
                    <a:cubicBezTo>
                      <a:pt x="1" y="47"/>
                      <a:pt x="2" y="50"/>
                      <a:pt x="4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6" name="Freeform 18"/>
              <p:cNvSpPr>
                <a:spLocks noEditPoints="1"/>
              </p:cNvSpPr>
              <p:nvPr/>
            </p:nvSpPr>
            <p:spPr bwMode="auto">
              <a:xfrm>
                <a:off x="3977" y="2435"/>
                <a:ext cx="674" cy="926"/>
              </a:xfrm>
              <a:custGeom>
                <a:avLst/>
                <a:gdLst>
                  <a:gd name="T0" fmla="*/ 237 w 282"/>
                  <a:gd name="T1" fmla="*/ 263 h 389"/>
                  <a:gd name="T2" fmla="*/ 278 w 282"/>
                  <a:gd name="T3" fmla="*/ 143 h 389"/>
                  <a:gd name="T4" fmla="*/ 250 w 282"/>
                  <a:gd name="T5" fmla="*/ 137 h 389"/>
                  <a:gd name="T6" fmla="*/ 250 w 282"/>
                  <a:gd name="T7" fmla="*/ 108 h 389"/>
                  <a:gd name="T8" fmla="*/ 220 w 282"/>
                  <a:gd name="T9" fmla="*/ 84 h 389"/>
                  <a:gd name="T10" fmla="*/ 196 w 282"/>
                  <a:gd name="T11" fmla="*/ 71 h 389"/>
                  <a:gd name="T12" fmla="*/ 182 w 282"/>
                  <a:gd name="T13" fmla="*/ 59 h 389"/>
                  <a:gd name="T14" fmla="*/ 185 w 282"/>
                  <a:gd name="T15" fmla="*/ 46 h 389"/>
                  <a:gd name="T16" fmla="*/ 201 w 282"/>
                  <a:gd name="T17" fmla="*/ 41 h 389"/>
                  <a:gd name="T18" fmla="*/ 232 w 282"/>
                  <a:gd name="T19" fmla="*/ 50 h 389"/>
                  <a:gd name="T20" fmla="*/ 246 w 282"/>
                  <a:gd name="T21" fmla="*/ 60 h 389"/>
                  <a:gd name="T22" fmla="*/ 257 w 282"/>
                  <a:gd name="T23" fmla="*/ 60 h 389"/>
                  <a:gd name="T24" fmla="*/ 260 w 282"/>
                  <a:gd name="T25" fmla="*/ 47 h 389"/>
                  <a:gd name="T26" fmla="*/ 238 w 282"/>
                  <a:gd name="T27" fmla="*/ 29 h 389"/>
                  <a:gd name="T28" fmla="*/ 226 w 282"/>
                  <a:gd name="T29" fmla="*/ 12 h 389"/>
                  <a:gd name="T30" fmla="*/ 210 w 282"/>
                  <a:gd name="T31" fmla="*/ 8 h 389"/>
                  <a:gd name="T32" fmla="*/ 194 w 282"/>
                  <a:gd name="T33" fmla="*/ 19 h 389"/>
                  <a:gd name="T34" fmla="*/ 160 w 282"/>
                  <a:gd name="T35" fmla="*/ 31 h 389"/>
                  <a:gd name="T36" fmla="*/ 152 w 282"/>
                  <a:gd name="T37" fmla="*/ 60 h 389"/>
                  <a:gd name="T38" fmla="*/ 166 w 282"/>
                  <a:gd name="T39" fmla="*/ 81 h 389"/>
                  <a:gd name="T40" fmla="*/ 195 w 282"/>
                  <a:gd name="T41" fmla="*/ 97 h 389"/>
                  <a:gd name="T42" fmla="*/ 221 w 282"/>
                  <a:gd name="T43" fmla="*/ 115 h 389"/>
                  <a:gd name="T44" fmla="*/ 218 w 282"/>
                  <a:gd name="T45" fmla="*/ 133 h 389"/>
                  <a:gd name="T46" fmla="*/ 187 w 282"/>
                  <a:gd name="T47" fmla="*/ 137 h 389"/>
                  <a:gd name="T48" fmla="*/ 162 w 282"/>
                  <a:gd name="T49" fmla="*/ 125 h 389"/>
                  <a:gd name="T50" fmla="*/ 146 w 282"/>
                  <a:gd name="T51" fmla="*/ 114 h 389"/>
                  <a:gd name="T52" fmla="*/ 134 w 282"/>
                  <a:gd name="T53" fmla="*/ 121 h 389"/>
                  <a:gd name="T54" fmla="*/ 141 w 282"/>
                  <a:gd name="T55" fmla="*/ 137 h 389"/>
                  <a:gd name="T56" fmla="*/ 38 w 282"/>
                  <a:gd name="T57" fmla="*/ 108 h 389"/>
                  <a:gd name="T58" fmla="*/ 0 w 282"/>
                  <a:gd name="T59" fmla="*/ 118 h 389"/>
                  <a:gd name="T60" fmla="*/ 62 w 282"/>
                  <a:gd name="T61" fmla="*/ 251 h 389"/>
                  <a:gd name="T62" fmla="*/ 37 w 282"/>
                  <a:gd name="T63" fmla="*/ 322 h 389"/>
                  <a:gd name="T64" fmla="*/ 71 w 282"/>
                  <a:gd name="T65" fmla="*/ 329 h 389"/>
                  <a:gd name="T66" fmla="*/ 53 w 282"/>
                  <a:gd name="T67" fmla="*/ 361 h 389"/>
                  <a:gd name="T68" fmla="*/ 108 w 282"/>
                  <a:gd name="T69" fmla="*/ 361 h 389"/>
                  <a:gd name="T70" fmla="*/ 90 w 282"/>
                  <a:gd name="T71" fmla="*/ 329 h 389"/>
                  <a:gd name="T72" fmla="*/ 217 w 282"/>
                  <a:gd name="T73" fmla="*/ 336 h 389"/>
                  <a:gd name="T74" fmla="*/ 227 w 282"/>
                  <a:gd name="T75" fmla="*/ 389 h 389"/>
                  <a:gd name="T76" fmla="*/ 236 w 282"/>
                  <a:gd name="T77" fmla="*/ 336 h 389"/>
                  <a:gd name="T78" fmla="*/ 264 w 282"/>
                  <a:gd name="T79" fmla="*/ 329 h 389"/>
                  <a:gd name="T80" fmla="*/ 264 w 282"/>
                  <a:gd name="T81" fmla="*/ 300 h 389"/>
                  <a:gd name="T82" fmla="*/ 86 w 282"/>
                  <a:gd name="T83" fmla="*/ 272 h 389"/>
                  <a:gd name="T84" fmla="*/ 227 w 282"/>
                  <a:gd name="T85" fmla="*/ 348 h 389"/>
                  <a:gd name="T86" fmla="*/ 227 w 282"/>
                  <a:gd name="T87" fmla="*/ 374 h 389"/>
                  <a:gd name="T88" fmla="*/ 227 w 282"/>
                  <a:gd name="T89" fmla="*/ 348 h 389"/>
                  <a:gd name="T90" fmla="*/ 90 w 282"/>
                  <a:gd name="T91" fmla="*/ 243 h 389"/>
                  <a:gd name="T92" fmla="*/ 218 w 282"/>
                  <a:gd name="T93" fmla="*/ 232 h 389"/>
                  <a:gd name="T94" fmla="*/ 80 w 282"/>
                  <a:gd name="T95" fmla="*/ 348 h 389"/>
                  <a:gd name="T96" fmla="*/ 80 w 282"/>
                  <a:gd name="T97" fmla="*/ 374 h 389"/>
                  <a:gd name="T98" fmla="*/ 80 w 282"/>
                  <a:gd name="T99" fmla="*/ 348 h 389"/>
                  <a:gd name="T100" fmla="*/ 65 w 282"/>
                  <a:gd name="T101" fmla="*/ 165 h 389"/>
                  <a:gd name="T102" fmla="*/ 240 w 282"/>
                  <a:gd name="T103" fmla="*/ 179 h 389"/>
                  <a:gd name="T104" fmla="*/ 77 w 282"/>
                  <a:gd name="T105" fmla="*/ 198 h 389"/>
                  <a:gd name="T106" fmla="*/ 226 w 282"/>
                  <a:gd name="T107" fmla="*/ 213 h 389"/>
                  <a:gd name="T108" fmla="*/ 77 w 282"/>
                  <a:gd name="T109" fmla="*/ 198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82" h="389">
                    <a:moveTo>
                      <a:pt x="224" y="272"/>
                    </a:moveTo>
                    <a:cubicBezTo>
                      <a:pt x="229" y="272"/>
                      <a:pt x="235" y="268"/>
                      <a:pt x="237" y="263"/>
                    </a:cubicBezTo>
                    <a:cubicBezTo>
                      <a:pt x="280" y="156"/>
                      <a:pt x="280" y="156"/>
                      <a:pt x="280" y="156"/>
                    </a:cubicBezTo>
                    <a:cubicBezTo>
                      <a:pt x="282" y="152"/>
                      <a:pt x="281" y="147"/>
                      <a:pt x="278" y="143"/>
                    </a:cubicBezTo>
                    <a:cubicBezTo>
                      <a:pt x="276" y="139"/>
                      <a:pt x="271" y="137"/>
                      <a:pt x="267" y="137"/>
                    </a:cubicBezTo>
                    <a:cubicBezTo>
                      <a:pt x="250" y="137"/>
                      <a:pt x="250" y="137"/>
                      <a:pt x="250" y="137"/>
                    </a:cubicBezTo>
                    <a:cubicBezTo>
                      <a:pt x="251" y="134"/>
                      <a:pt x="252" y="132"/>
                      <a:pt x="252" y="129"/>
                    </a:cubicBezTo>
                    <a:cubicBezTo>
                      <a:pt x="254" y="121"/>
                      <a:pt x="253" y="114"/>
                      <a:pt x="250" y="108"/>
                    </a:cubicBezTo>
                    <a:cubicBezTo>
                      <a:pt x="246" y="101"/>
                      <a:pt x="241" y="96"/>
                      <a:pt x="233" y="91"/>
                    </a:cubicBezTo>
                    <a:cubicBezTo>
                      <a:pt x="229" y="89"/>
                      <a:pt x="224" y="86"/>
                      <a:pt x="220" y="84"/>
                    </a:cubicBezTo>
                    <a:cubicBezTo>
                      <a:pt x="216" y="81"/>
                      <a:pt x="211" y="79"/>
                      <a:pt x="207" y="77"/>
                    </a:cubicBezTo>
                    <a:cubicBezTo>
                      <a:pt x="203" y="75"/>
                      <a:pt x="199" y="73"/>
                      <a:pt x="196" y="71"/>
                    </a:cubicBezTo>
                    <a:cubicBezTo>
                      <a:pt x="193" y="69"/>
                      <a:pt x="190" y="67"/>
                      <a:pt x="187" y="65"/>
                    </a:cubicBezTo>
                    <a:cubicBezTo>
                      <a:pt x="185" y="63"/>
                      <a:pt x="183" y="61"/>
                      <a:pt x="182" y="59"/>
                    </a:cubicBezTo>
                    <a:cubicBezTo>
                      <a:pt x="181" y="57"/>
                      <a:pt x="181" y="54"/>
                      <a:pt x="181" y="51"/>
                    </a:cubicBezTo>
                    <a:cubicBezTo>
                      <a:pt x="182" y="50"/>
                      <a:pt x="183" y="48"/>
                      <a:pt x="185" y="46"/>
                    </a:cubicBezTo>
                    <a:cubicBezTo>
                      <a:pt x="187" y="44"/>
                      <a:pt x="189" y="43"/>
                      <a:pt x="192" y="42"/>
                    </a:cubicBezTo>
                    <a:cubicBezTo>
                      <a:pt x="195" y="41"/>
                      <a:pt x="198" y="41"/>
                      <a:pt x="201" y="41"/>
                    </a:cubicBezTo>
                    <a:cubicBezTo>
                      <a:pt x="205" y="41"/>
                      <a:pt x="209" y="42"/>
                      <a:pt x="213" y="43"/>
                    </a:cubicBezTo>
                    <a:cubicBezTo>
                      <a:pt x="221" y="45"/>
                      <a:pt x="227" y="47"/>
                      <a:pt x="232" y="50"/>
                    </a:cubicBezTo>
                    <a:cubicBezTo>
                      <a:pt x="236" y="52"/>
                      <a:pt x="240" y="55"/>
                      <a:pt x="243" y="58"/>
                    </a:cubicBezTo>
                    <a:cubicBezTo>
                      <a:pt x="244" y="58"/>
                      <a:pt x="245" y="59"/>
                      <a:pt x="246" y="60"/>
                    </a:cubicBezTo>
                    <a:cubicBezTo>
                      <a:pt x="247" y="60"/>
                      <a:pt x="248" y="60"/>
                      <a:pt x="249" y="61"/>
                    </a:cubicBezTo>
                    <a:cubicBezTo>
                      <a:pt x="252" y="61"/>
                      <a:pt x="254" y="61"/>
                      <a:pt x="257" y="60"/>
                    </a:cubicBezTo>
                    <a:cubicBezTo>
                      <a:pt x="259" y="59"/>
                      <a:pt x="260" y="58"/>
                      <a:pt x="261" y="55"/>
                    </a:cubicBezTo>
                    <a:cubicBezTo>
                      <a:pt x="261" y="53"/>
                      <a:pt x="261" y="50"/>
                      <a:pt x="260" y="47"/>
                    </a:cubicBezTo>
                    <a:cubicBezTo>
                      <a:pt x="258" y="44"/>
                      <a:pt x="256" y="41"/>
                      <a:pt x="252" y="38"/>
                    </a:cubicBezTo>
                    <a:cubicBezTo>
                      <a:pt x="249" y="35"/>
                      <a:pt x="244" y="32"/>
                      <a:pt x="238" y="29"/>
                    </a:cubicBezTo>
                    <a:cubicBezTo>
                      <a:pt x="234" y="27"/>
                      <a:pt x="229" y="26"/>
                      <a:pt x="223" y="24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7" y="7"/>
                      <a:pt x="225" y="3"/>
                      <a:pt x="220" y="2"/>
                    </a:cubicBezTo>
                    <a:cubicBezTo>
                      <a:pt x="216" y="0"/>
                      <a:pt x="211" y="3"/>
                      <a:pt x="210" y="8"/>
                    </a:cubicBezTo>
                    <a:cubicBezTo>
                      <a:pt x="207" y="20"/>
                      <a:pt x="207" y="20"/>
                      <a:pt x="207" y="20"/>
                    </a:cubicBezTo>
                    <a:cubicBezTo>
                      <a:pt x="202" y="20"/>
                      <a:pt x="198" y="19"/>
                      <a:pt x="194" y="19"/>
                    </a:cubicBezTo>
                    <a:cubicBezTo>
                      <a:pt x="187" y="19"/>
                      <a:pt x="181" y="20"/>
                      <a:pt x="175" y="22"/>
                    </a:cubicBezTo>
                    <a:cubicBezTo>
                      <a:pt x="169" y="24"/>
                      <a:pt x="164" y="27"/>
                      <a:pt x="160" y="31"/>
                    </a:cubicBezTo>
                    <a:cubicBezTo>
                      <a:pt x="156" y="35"/>
                      <a:pt x="154" y="40"/>
                      <a:pt x="152" y="45"/>
                    </a:cubicBezTo>
                    <a:cubicBezTo>
                      <a:pt x="151" y="51"/>
                      <a:pt x="151" y="55"/>
                      <a:pt x="152" y="60"/>
                    </a:cubicBezTo>
                    <a:cubicBezTo>
                      <a:pt x="152" y="64"/>
                      <a:pt x="154" y="68"/>
                      <a:pt x="157" y="71"/>
                    </a:cubicBezTo>
                    <a:cubicBezTo>
                      <a:pt x="159" y="75"/>
                      <a:pt x="162" y="78"/>
                      <a:pt x="166" y="81"/>
                    </a:cubicBezTo>
                    <a:cubicBezTo>
                      <a:pt x="170" y="84"/>
                      <a:pt x="174" y="86"/>
                      <a:pt x="179" y="89"/>
                    </a:cubicBezTo>
                    <a:cubicBezTo>
                      <a:pt x="184" y="92"/>
                      <a:pt x="189" y="94"/>
                      <a:pt x="195" y="97"/>
                    </a:cubicBezTo>
                    <a:cubicBezTo>
                      <a:pt x="200" y="99"/>
                      <a:pt x="205" y="102"/>
                      <a:pt x="211" y="105"/>
                    </a:cubicBezTo>
                    <a:cubicBezTo>
                      <a:pt x="216" y="108"/>
                      <a:pt x="219" y="111"/>
                      <a:pt x="221" y="115"/>
                    </a:cubicBezTo>
                    <a:cubicBezTo>
                      <a:pt x="223" y="118"/>
                      <a:pt x="224" y="121"/>
                      <a:pt x="223" y="125"/>
                    </a:cubicBezTo>
                    <a:cubicBezTo>
                      <a:pt x="222" y="128"/>
                      <a:pt x="221" y="131"/>
                      <a:pt x="218" y="133"/>
                    </a:cubicBezTo>
                    <a:cubicBezTo>
                      <a:pt x="217" y="135"/>
                      <a:pt x="215" y="136"/>
                      <a:pt x="212" y="137"/>
                    </a:cubicBezTo>
                    <a:cubicBezTo>
                      <a:pt x="187" y="137"/>
                      <a:pt x="187" y="137"/>
                      <a:pt x="187" y="137"/>
                    </a:cubicBezTo>
                    <a:cubicBezTo>
                      <a:pt x="183" y="135"/>
                      <a:pt x="179" y="134"/>
                      <a:pt x="175" y="132"/>
                    </a:cubicBezTo>
                    <a:cubicBezTo>
                      <a:pt x="170" y="130"/>
                      <a:pt x="166" y="127"/>
                      <a:pt x="162" y="125"/>
                    </a:cubicBezTo>
                    <a:cubicBezTo>
                      <a:pt x="159" y="122"/>
                      <a:pt x="155" y="120"/>
                      <a:pt x="153" y="118"/>
                    </a:cubicBezTo>
                    <a:cubicBezTo>
                      <a:pt x="150" y="116"/>
                      <a:pt x="148" y="115"/>
                      <a:pt x="146" y="114"/>
                    </a:cubicBezTo>
                    <a:cubicBezTo>
                      <a:pt x="143" y="114"/>
                      <a:pt x="140" y="114"/>
                      <a:pt x="138" y="115"/>
                    </a:cubicBezTo>
                    <a:cubicBezTo>
                      <a:pt x="136" y="116"/>
                      <a:pt x="134" y="118"/>
                      <a:pt x="134" y="121"/>
                    </a:cubicBezTo>
                    <a:cubicBezTo>
                      <a:pt x="133" y="124"/>
                      <a:pt x="134" y="127"/>
                      <a:pt x="136" y="131"/>
                    </a:cubicBezTo>
                    <a:cubicBezTo>
                      <a:pt x="137" y="133"/>
                      <a:pt x="139" y="135"/>
                      <a:pt x="141" y="137"/>
                    </a:cubicBezTo>
                    <a:cubicBezTo>
                      <a:pt x="53" y="137"/>
                      <a:pt x="53" y="137"/>
                      <a:pt x="53" y="137"/>
                    </a:cubicBezTo>
                    <a:cubicBezTo>
                      <a:pt x="48" y="124"/>
                      <a:pt x="42" y="114"/>
                      <a:pt x="38" y="108"/>
                    </a:cubicBezTo>
                    <a:cubicBezTo>
                      <a:pt x="29" y="98"/>
                      <a:pt x="14" y="92"/>
                      <a:pt x="0" y="8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7" y="121"/>
                      <a:pt x="13" y="123"/>
                      <a:pt x="16" y="127"/>
                    </a:cubicBezTo>
                    <a:cubicBezTo>
                      <a:pt x="29" y="143"/>
                      <a:pt x="61" y="239"/>
                      <a:pt x="62" y="251"/>
                    </a:cubicBezTo>
                    <a:cubicBezTo>
                      <a:pt x="62" y="258"/>
                      <a:pt x="50" y="284"/>
                      <a:pt x="37" y="307"/>
                    </a:cubicBezTo>
                    <a:cubicBezTo>
                      <a:pt x="34" y="312"/>
                      <a:pt x="34" y="317"/>
                      <a:pt x="37" y="322"/>
                    </a:cubicBezTo>
                    <a:cubicBezTo>
                      <a:pt x="39" y="326"/>
                      <a:pt x="44" y="329"/>
                      <a:pt x="49" y="329"/>
                    </a:cubicBezTo>
                    <a:cubicBezTo>
                      <a:pt x="71" y="329"/>
                      <a:pt x="71" y="329"/>
                      <a:pt x="71" y="329"/>
                    </a:cubicBezTo>
                    <a:cubicBezTo>
                      <a:pt x="71" y="336"/>
                      <a:pt x="71" y="336"/>
                      <a:pt x="71" y="336"/>
                    </a:cubicBezTo>
                    <a:cubicBezTo>
                      <a:pt x="60" y="340"/>
                      <a:pt x="53" y="350"/>
                      <a:pt x="53" y="361"/>
                    </a:cubicBezTo>
                    <a:cubicBezTo>
                      <a:pt x="53" y="376"/>
                      <a:pt x="65" y="389"/>
                      <a:pt x="80" y="389"/>
                    </a:cubicBezTo>
                    <a:cubicBezTo>
                      <a:pt x="95" y="389"/>
                      <a:pt x="108" y="376"/>
                      <a:pt x="108" y="361"/>
                    </a:cubicBezTo>
                    <a:cubicBezTo>
                      <a:pt x="108" y="350"/>
                      <a:pt x="100" y="340"/>
                      <a:pt x="90" y="336"/>
                    </a:cubicBezTo>
                    <a:cubicBezTo>
                      <a:pt x="90" y="329"/>
                      <a:pt x="90" y="329"/>
                      <a:pt x="90" y="329"/>
                    </a:cubicBezTo>
                    <a:cubicBezTo>
                      <a:pt x="217" y="329"/>
                      <a:pt x="217" y="329"/>
                      <a:pt x="217" y="329"/>
                    </a:cubicBezTo>
                    <a:cubicBezTo>
                      <a:pt x="217" y="336"/>
                      <a:pt x="217" y="336"/>
                      <a:pt x="217" y="336"/>
                    </a:cubicBezTo>
                    <a:cubicBezTo>
                      <a:pt x="207" y="340"/>
                      <a:pt x="200" y="350"/>
                      <a:pt x="200" y="361"/>
                    </a:cubicBezTo>
                    <a:cubicBezTo>
                      <a:pt x="200" y="376"/>
                      <a:pt x="212" y="389"/>
                      <a:pt x="227" y="389"/>
                    </a:cubicBezTo>
                    <a:cubicBezTo>
                      <a:pt x="242" y="389"/>
                      <a:pt x="254" y="376"/>
                      <a:pt x="254" y="361"/>
                    </a:cubicBezTo>
                    <a:cubicBezTo>
                      <a:pt x="254" y="350"/>
                      <a:pt x="247" y="340"/>
                      <a:pt x="236" y="336"/>
                    </a:cubicBezTo>
                    <a:cubicBezTo>
                      <a:pt x="236" y="329"/>
                      <a:pt x="236" y="329"/>
                      <a:pt x="236" y="329"/>
                    </a:cubicBezTo>
                    <a:cubicBezTo>
                      <a:pt x="264" y="329"/>
                      <a:pt x="264" y="329"/>
                      <a:pt x="264" y="329"/>
                    </a:cubicBezTo>
                    <a:cubicBezTo>
                      <a:pt x="272" y="329"/>
                      <a:pt x="278" y="322"/>
                      <a:pt x="278" y="314"/>
                    </a:cubicBezTo>
                    <a:cubicBezTo>
                      <a:pt x="278" y="307"/>
                      <a:pt x="272" y="300"/>
                      <a:pt x="264" y="300"/>
                    </a:cubicBezTo>
                    <a:cubicBezTo>
                      <a:pt x="73" y="300"/>
                      <a:pt x="73" y="300"/>
                      <a:pt x="73" y="300"/>
                    </a:cubicBezTo>
                    <a:cubicBezTo>
                      <a:pt x="78" y="291"/>
                      <a:pt x="83" y="281"/>
                      <a:pt x="86" y="272"/>
                    </a:cubicBezTo>
                    <a:lnTo>
                      <a:pt x="224" y="272"/>
                    </a:lnTo>
                    <a:close/>
                    <a:moveTo>
                      <a:pt x="227" y="348"/>
                    </a:moveTo>
                    <a:cubicBezTo>
                      <a:pt x="234" y="348"/>
                      <a:pt x="240" y="354"/>
                      <a:pt x="240" y="361"/>
                    </a:cubicBezTo>
                    <a:cubicBezTo>
                      <a:pt x="240" y="368"/>
                      <a:pt x="234" y="374"/>
                      <a:pt x="227" y="374"/>
                    </a:cubicBezTo>
                    <a:cubicBezTo>
                      <a:pt x="220" y="374"/>
                      <a:pt x="214" y="368"/>
                      <a:pt x="214" y="361"/>
                    </a:cubicBezTo>
                    <a:cubicBezTo>
                      <a:pt x="214" y="354"/>
                      <a:pt x="220" y="348"/>
                      <a:pt x="227" y="348"/>
                    </a:cubicBezTo>
                    <a:close/>
                    <a:moveTo>
                      <a:pt x="214" y="243"/>
                    </a:moveTo>
                    <a:cubicBezTo>
                      <a:pt x="90" y="243"/>
                      <a:pt x="90" y="243"/>
                      <a:pt x="90" y="243"/>
                    </a:cubicBezTo>
                    <a:cubicBezTo>
                      <a:pt x="89" y="240"/>
                      <a:pt x="88" y="236"/>
                      <a:pt x="87" y="232"/>
                    </a:cubicBezTo>
                    <a:cubicBezTo>
                      <a:pt x="218" y="232"/>
                      <a:pt x="218" y="232"/>
                      <a:pt x="218" y="232"/>
                    </a:cubicBezTo>
                    <a:lnTo>
                      <a:pt x="214" y="243"/>
                    </a:lnTo>
                    <a:close/>
                    <a:moveTo>
                      <a:pt x="80" y="348"/>
                    </a:moveTo>
                    <a:cubicBezTo>
                      <a:pt x="87" y="348"/>
                      <a:pt x="93" y="354"/>
                      <a:pt x="93" y="361"/>
                    </a:cubicBezTo>
                    <a:cubicBezTo>
                      <a:pt x="93" y="368"/>
                      <a:pt x="87" y="374"/>
                      <a:pt x="80" y="374"/>
                    </a:cubicBezTo>
                    <a:cubicBezTo>
                      <a:pt x="73" y="374"/>
                      <a:pt x="67" y="368"/>
                      <a:pt x="67" y="361"/>
                    </a:cubicBezTo>
                    <a:cubicBezTo>
                      <a:pt x="67" y="354"/>
                      <a:pt x="73" y="348"/>
                      <a:pt x="80" y="348"/>
                    </a:cubicBezTo>
                    <a:close/>
                    <a:moveTo>
                      <a:pt x="70" y="179"/>
                    </a:moveTo>
                    <a:cubicBezTo>
                      <a:pt x="69" y="175"/>
                      <a:pt x="67" y="170"/>
                      <a:pt x="65" y="165"/>
                    </a:cubicBezTo>
                    <a:cubicBezTo>
                      <a:pt x="245" y="165"/>
                      <a:pt x="245" y="165"/>
                      <a:pt x="245" y="165"/>
                    </a:cubicBezTo>
                    <a:cubicBezTo>
                      <a:pt x="240" y="179"/>
                      <a:pt x="240" y="179"/>
                      <a:pt x="240" y="179"/>
                    </a:cubicBezTo>
                    <a:lnTo>
                      <a:pt x="70" y="179"/>
                    </a:lnTo>
                    <a:close/>
                    <a:moveTo>
                      <a:pt x="77" y="198"/>
                    </a:moveTo>
                    <a:cubicBezTo>
                      <a:pt x="232" y="198"/>
                      <a:pt x="232" y="198"/>
                      <a:pt x="232" y="198"/>
                    </a:cubicBezTo>
                    <a:cubicBezTo>
                      <a:pt x="226" y="213"/>
                      <a:pt x="226" y="213"/>
                      <a:pt x="226" y="213"/>
                    </a:cubicBezTo>
                    <a:cubicBezTo>
                      <a:pt x="82" y="213"/>
                      <a:pt x="82" y="213"/>
                      <a:pt x="82" y="213"/>
                    </a:cubicBezTo>
                    <a:cubicBezTo>
                      <a:pt x="80" y="208"/>
                      <a:pt x="79" y="203"/>
                      <a:pt x="77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6096000" y="3709220"/>
              <a:ext cx="4417167" cy="2032681"/>
              <a:chOff x="6096000" y="3709220"/>
              <a:chExt cx="4417167" cy="2032681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096000" y="3709220"/>
                <a:ext cx="4368800" cy="2032681"/>
              </a:xfrm>
              <a:prstGeom prst="rect">
                <a:avLst/>
              </a:prstGeom>
              <a:solidFill>
                <a:schemeClr val="accent5">
                  <a:lumMod val="75000"/>
                  <a:alpha val="84000"/>
                </a:schemeClr>
              </a:solidFill>
              <a:ln>
                <a:noFill/>
              </a:ln>
              <a:effectLst>
                <a:innerShdw blurRad="825500" dist="279400" dir="13500000">
                  <a:schemeClr val="accent5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9694139" y="4071081"/>
                <a:ext cx="819028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300" dirty="0"/>
                  <a:t>04</a:t>
                </a:r>
                <a:endParaRPr lang="zh-CN" altLang="en-US" sz="3300" dirty="0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7484966" y="4800454"/>
                <a:ext cx="2964508" cy="840235"/>
                <a:chOff x="1767149" y="1929870"/>
                <a:chExt cx="2964508" cy="840235"/>
              </a:xfrm>
            </p:grpSpPr>
            <p:sp>
              <p:nvSpPr>
                <p:cNvPr id="18" name="文本框 17"/>
                <p:cNvSpPr txBox="1"/>
                <p:nvPr/>
              </p:nvSpPr>
              <p:spPr>
                <a:xfrm>
                  <a:off x="3556812" y="1929870"/>
                  <a:ext cx="1143903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05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767149" y="2277663"/>
                  <a:ext cx="2964508" cy="49244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9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42" name="组合 41"/>
          <p:cNvGrpSpPr/>
          <p:nvPr/>
        </p:nvGrpSpPr>
        <p:grpSpPr>
          <a:xfrm>
            <a:off x="2188029" y="2785923"/>
            <a:ext cx="2383972" cy="1109196"/>
            <a:chOff x="2917371" y="3714564"/>
            <a:chExt cx="3178629" cy="1478928"/>
          </a:xfrm>
        </p:grpSpPr>
        <p:grpSp>
          <p:nvGrpSpPr>
            <p:cNvPr id="41" name="组合 40"/>
            <p:cNvGrpSpPr/>
            <p:nvPr/>
          </p:nvGrpSpPr>
          <p:grpSpPr>
            <a:xfrm>
              <a:off x="5132388" y="3917950"/>
              <a:ext cx="704850" cy="712788"/>
              <a:chOff x="5132388" y="3917950"/>
              <a:chExt cx="704850" cy="712788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37" name="Oval 10"/>
              <p:cNvSpPr>
                <a:spLocks noChangeArrowheads="1"/>
              </p:cNvSpPr>
              <p:nvPr/>
            </p:nvSpPr>
            <p:spPr bwMode="auto">
              <a:xfrm>
                <a:off x="5588000" y="4105275"/>
                <a:ext cx="106363" cy="1063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5534025" y="4238625"/>
                <a:ext cx="214313" cy="392113"/>
              </a:xfrm>
              <a:custGeom>
                <a:avLst/>
                <a:gdLst>
                  <a:gd name="T0" fmla="*/ 19 w 24"/>
                  <a:gd name="T1" fmla="*/ 0 h 44"/>
                  <a:gd name="T2" fmla="*/ 17 w 24"/>
                  <a:gd name="T3" fmla="*/ 0 h 44"/>
                  <a:gd name="T4" fmla="*/ 12 w 24"/>
                  <a:gd name="T5" fmla="*/ 5 h 44"/>
                  <a:gd name="T6" fmla="*/ 7 w 24"/>
                  <a:gd name="T7" fmla="*/ 0 h 44"/>
                  <a:gd name="T8" fmla="*/ 5 w 24"/>
                  <a:gd name="T9" fmla="*/ 0 h 44"/>
                  <a:gd name="T10" fmla="*/ 0 w 24"/>
                  <a:gd name="T11" fmla="*/ 5 h 44"/>
                  <a:gd name="T12" fmla="*/ 0 w 24"/>
                  <a:gd name="T13" fmla="*/ 16 h 44"/>
                  <a:gd name="T14" fmla="*/ 5 w 24"/>
                  <a:gd name="T15" fmla="*/ 21 h 44"/>
                  <a:gd name="T16" fmla="*/ 5 w 24"/>
                  <a:gd name="T17" fmla="*/ 21 h 44"/>
                  <a:gd name="T18" fmla="*/ 5 w 24"/>
                  <a:gd name="T19" fmla="*/ 22 h 44"/>
                  <a:gd name="T20" fmla="*/ 5 w 24"/>
                  <a:gd name="T21" fmla="*/ 40 h 44"/>
                  <a:gd name="T22" fmla="*/ 8 w 24"/>
                  <a:gd name="T23" fmla="*/ 44 h 44"/>
                  <a:gd name="T24" fmla="*/ 12 w 24"/>
                  <a:gd name="T25" fmla="*/ 40 h 44"/>
                  <a:gd name="T26" fmla="*/ 16 w 24"/>
                  <a:gd name="T27" fmla="*/ 44 h 44"/>
                  <a:gd name="T28" fmla="*/ 19 w 24"/>
                  <a:gd name="T29" fmla="*/ 40 h 44"/>
                  <a:gd name="T30" fmla="*/ 19 w 24"/>
                  <a:gd name="T31" fmla="*/ 22 h 44"/>
                  <a:gd name="T32" fmla="*/ 19 w 24"/>
                  <a:gd name="T33" fmla="*/ 21 h 44"/>
                  <a:gd name="T34" fmla="*/ 19 w 24"/>
                  <a:gd name="T35" fmla="*/ 21 h 44"/>
                  <a:gd name="T36" fmla="*/ 24 w 24"/>
                  <a:gd name="T37" fmla="*/ 16 h 44"/>
                  <a:gd name="T38" fmla="*/ 24 w 24"/>
                  <a:gd name="T39" fmla="*/ 5 h 44"/>
                  <a:gd name="T40" fmla="*/ 19 w 24"/>
                  <a:gd name="T41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44">
                    <a:moveTo>
                      <a:pt x="19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2"/>
                      <a:pt x="6" y="44"/>
                      <a:pt x="8" y="44"/>
                    </a:cubicBezTo>
                    <a:cubicBezTo>
                      <a:pt x="10" y="44"/>
                      <a:pt x="12" y="42"/>
                      <a:pt x="12" y="40"/>
                    </a:cubicBezTo>
                    <a:cubicBezTo>
                      <a:pt x="12" y="42"/>
                      <a:pt x="14" y="44"/>
                      <a:pt x="16" y="44"/>
                    </a:cubicBezTo>
                    <a:cubicBezTo>
                      <a:pt x="18" y="44"/>
                      <a:pt x="19" y="42"/>
                      <a:pt x="19" y="4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2" y="21"/>
                      <a:pt x="24" y="19"/>
                      <a:pt x="24" y="16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2"/>
                      <a:pt x="22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12"/>
              <p:cNvSpPr>
                <a:spLocks noEditPoints="1"/>
              </p:cNvSpPr>
              <p:nvPr/>
            </p:nvSpPr>
            <p:spPr bwMode="auto">
              <a:xfrm>
                <a:off x="5132388" y="3979863"/>
                <a:ext cx="366713" cy="642938"/>
              </a:xfrm>
              <a:custGeom>
                <a:avLst/>
                <a:gdLst>
                  <a:gd name="T0" fmla="*/ 41 w 41"/>
                  <a:gd name="T1" fmla="*/ 36 h 72"/>
                  <a:gd name="T2" fmla="*/ 38 w 41"/>
                  <a:gd name="T3" fmla="*/ 32 h 72"/>
                  <a:gd name="T4" fmla="*/ 38 w 41"/>
                  <a:gd name="T5" fmla="*/ 5 h 72"/>
                  <a:gd name="T6" fmla="*/ 38 w 41"/>
                  <a:gd name="T7" fmla="*/ 2 h 72"/>
                  <a:gd name="T8" fmla="*/ 38 w 41"/>
                  <a:gd name="T9" fmla="*/ 0 h 72"/>
                  <a:gd name="T10" fmla="*/ 36 w 41"/>
                  <a:gd name="T11" fmla="*/ 0 h 72"/>
                  <a:gd name="T12" fmla="*/ 0 w 41"/>
                  <a:gd name="T13" fmla="*/ 36 h 72"/>
                  <a:gd name="T14" fmla="*/ 3 w 41"/>
                  <a:gd name="T15" fmla="*/ 50 h 72"/>
                  <a:gd name="T16" fmla="*/ 1 w 41"/>
                  <a:gd name="T17" fmla="*/ 53 h 72"/>
                  <a:gd name="T18" fmla="*/ 7 w 41"/>
                  <a:gd name="T19" fmla="*/ 59 h 72"/>
                  <a:gd name="T20" fmla="*/ 8 w 41"/>
                  <a:gd name="T21" fmla="*/ 59 h 72"/>
                  <a:gd name="T22" fmla="*/ 36 w 41"/>
                  <a:gd name="T23" fmla="*/ 72 h 72"/>
                  <a:gd name="T24" fmla="*/ 38 w 41"/>
                  <a:gd name="T25" fmla="*/ 72 h 72"/>
                  <a:gd name="T26" fmla="*/ 38 w 41"/>
                  <a:gd name="T27" fmla="*/ 70 h 72"/>
                  <a:gd name="T28" fmla="*/ 38 w 41"/>
                  <a:gd name="T29" fmla="*/ 67 h 72"/>
                  <a:gd name="T30" fmla="*/ 38 w 41"/>
                  <a:gd name="T31" fmla="*/ 41 h 72"/>
                  <a:gd name="T32" fmla="*/ 41 w 41"/>
                  <a:gd name="T33" fmla="*/ 36 h 72"/>
                  <a:gd name="T34" fmla="*/ 11 w 41"/>
                  <a:gd name="T35" fmla="*/ 50 h 72"/>
                  <a:gd name="T36" fmla="*/ 7 w 41"/>
                  <a:gd name="T37" fmla="*/ 48 h 72"/>
                  <a:gd name="T38" fmla="*/ 7 w 41"/>
                  <a:gd name="T39" fmla="*/ 48 h 72"/>
                  <a:gd name="T40" fmla="*/ 5 w 41"/>
                  <a:gd name="T41" fmla="*/ 38 h 72"/>
                  <a:gd name="T42" fmla="*/ 15 w 41"/>
                  <a:gd name="T43" fmla="*/ 38 h 72"/>
                  <a:gd name="T44" fmla="*/ 17 w 41"/>
                  <a:gd name="T45" fmla="*/ 50 h 72"/>
                  <a:gd name="T46" fmla="*/ 11 w 41"/>
                  <a:gd name="T47" fmla="*/ 50 h 72"/>
                  <a:gd name="T48" fmla="*/ 16 w 41"/>
                  <a:gd name="T49" fmla="*/ 22 h 72"/>
                  <a:gd name="T50" fmla="*/ 17 w 41"/>
                  <a:gd name="T51" fmla="*/ 23 h 72"/>
                  <a:gd name="T52" fmla="*/ 15 w 41"/>
                  <a:gd name="T53" fmla="*/ 33 h 72"/>
                  <a:gd name="T54" fmla="*/ 5 w 41"/>
                  <a:gd name="T55" fmla="*/ 33 h 72"/>
                  <a:gd name="T56" fmla="*/ 8 w 41"/>
                  <a:gd name="T57" fmla="*/ 22 h 72"/>
                  <a:gd name="T58" fmla="*/ 16 w 41"/>
                  <a:gd name="T59" fmla="*/ 22 h 72"/>
                  <a:gd name="T60" fmla="*/ 34 w 41"/>
                  <a:gd name="T61" fmla="*/ 22 h 72"/>
                  <a:gd name="T62" fmla="*/ 34 w 41"/>
                  <a:gd name="T63" fmla="*/ 31 h 72"/>
                  <a:gd name="T64" fmla="*/ 31 w 41"/>
                  <a:gd name="T65" fmla="*/ 33 h 72"/>
                  <a:gd name="T66" fmla="*/ 19 w 41"/>
                  <a:gd name="T67" fmla="*/ 33 h 72"/>
                  <a:gd name="T68" fmla="*/ 21 w 41"/>
                  <a:gd name="T69" fmla="*/ 25 h 72"/>
                  <a:gd name="T70" fmla="*/ 26 w 41"/>
                  <a:gd name="T71" fmla="*/ 22 h 72"/>
                  <a:gd name="T72" fmla="*/ 34 w 41"/>
                  <a:gd name="T73" fmla="*/ 22 h 72"/>
                  <a:gd name="T74" fmla="*/ 19 w 41"/>
                  <a:gd name="T75" fmla="*/ 38 h 72"/>
                  <a:gd name="T76" fmla="*/ 30 w 41"/>
                  <a:gd name="T77" fmla="*/ 38 h 72"/>
                  <a:gd name="T78" fmla="*/ 34 w 41"/>
                  <a:gd name="T79" fmla="*/ 41 h 72"/>
                  <a:gd name="T80" fmla="*/ 34 w 41"/>
                  <a:gd name="T81" fmla="*/ 50 h 72"/>
                  <a:gd name="T82" fmla="*/ 22 w 41"/>
                  <a:gd name="T83" fmla="*/ 50 h 72"/>
                  <a:gd name="T84" fmla="*/ 19 w 41"/>
                  <a:gd name="T85" fmla="*/ 38 h 72"/>
                  <a:gd name="T86" fmla="*/ 34 w 41"/>
                  <a:gd name="T87" fmla="*/ 8 h 72"/>
                  <a:gd name="T88" fmla="*/ 34 w 41"/>
                  <a:gd name="T89" fmla="*/ 17 h 72"/>
                  <a:gd name="T90" fmla="*/ 26 w 41"/>
                  <a:gd name="T91" fmla="*/ 17 h 72"/>
                  <a:gd name="T92" fmla="*/ 25 w 41"/>
                  <a:gd name="T93" fmla="*/ 16 h 72"/>
                  <a:gd name="T94" fmla="*/ 34 w 41"/>
                  <a:gd name="T95" fmla="*/ 8 h 72"/>
                  <a:gd name="T96" fmla="*/ 30 w 41"/>
                  <a:gd name="T97" fmla="*/ 5 h 72"/>
                  <a:gd name="T98" fmla="*/ 22 w 41"/>
                  <a:gd name="T99" fmla="*/ 14 h 72"/>
                  <a:gd name="T100" fmla="*/ 21 w 41"/>
                  <a:gd name="T101" fmla="*/ 14 h 72"/>
                  <a:gd name="T102" fmla="*/ 16 w 41"/>
                  <a:gd name="T103" fmla="*/ 17 h 72"/>
                  <a:gd name="T104" fmla="*/ 11 w 41"/>
                  <a:gd name="T105" fmla="*/ 17 h 72"/>
                  <a:gd name="T106" fmla="*/ 30 w 41"/>
                  <a:gd name="T107" fmla="*/ 5 h 72"/>
                  <a:gd name="T108" fmla="*/ 12 w 41"/>
                  <a:gd name="T109" fmla="*/ 56 h 72"/>
                  <a:gd name="T110" fmla="*/ 12 w 41"/>
                  <a:gd name="T111" fmla="*/ 55 h 72"/>
                  <a:gd name="T112" fmla="*/ 19 w 41"/>
                  <a:gd name="T113" fmla="*/ 55 h 72"/>
                  <a:gd name="T114" fmla="*/ 30 w 41"/>
                  <a:gd name="T115" fmla="*/ 67 h 72"/>
                  <a:gd name="T116" fmla="*/ 12 w 41"/>
                  <a:gd name="T117" fmla="*/ 56 h 72"/>
                  <a:gd name="T118" fmla="*/ 25 w 41"/>
                  <a:gd name="T119" fmla="*/ 55 h 72"/>
                  <a:gd name="T120" fmla="*/ 34 w 41"/>
                  <a:gd name="T121" fmla="*/ 55 h 72"/>
                  <a:gd name="T122" fmla="*/ 34 w 41"/>
                  <a:gd name="T123" fmla="*/ 65 h 72"/>
                  <a:gd name="T124" fmla="*/ 25 w 41"/>
                  <a:gd name="T125" fmla="*/ 5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1" h="72">
                    <a:moveTo>
                      <a:pt x="41" y="36"/>
                    </a:moveTo>
                    <a:cubicBezTo>
                      <a:pt x="41" y="34"/>
                      <a:pt x="40" y="33"/>
                      <a:pt x="38" y="32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6"/>
                      <a:pt x="0" y="36"/>
                    </a:cubicBezTo>
                    <a:cubicBezTo>
                      <a:pt x="0" y="41"/>
                      <a:pt x="1" y="46"/>
                      <a:pt x="3" y="50"/>
                    </a:cubicBezTo>
                    <a:cubicBezTo>
                      <a:pt x="2" y="51"/>
                      <a:pt x="1" y="52"/>
                      <a:pt x="1" y="53"/>
                    </a:cubicBezTo>
                    <a:cubicBezTo>
                      <a:pt x="1" y="56"/>
                      <a:pt x="4" y="59"/>
                      <a:pt x="7" y="59"/>
                    </a:cubicBezTo>
                    <a:cubicBezTo>
                      <a:pt x="7" y="59"/>
                      <a:pt x="7" y="59"/>
                      <a:pt x="8" y="59"/>
                    </a:cubicBezTo>
                    <a:cubicBezTo>
                      <a:pt x="14" y="67"/>
                      <a:pt x="25" y="72"/>
                      <a:pt x="36" y="72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40" y="40"/>
                      <a:pt x="41" y="38"/>
                      <a:pt x="41" y="36"/>
                    </a:cubicBezTo>
                    <a:close/>
                    <a:moveTo>
                      <a:pt x="11" y="50"/>
                    </a:moveTo>
                    <a:cubicBezTo>
                      <a:pt x="10" y="49"/>
                      <a:pt x="9" y="48"/>
                      <a:pt x="7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5" y="45"/>
                      <a:pt x="5" y="41"/>
                      <a:pt x="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42"/>
                      <a:pt x="16" y="46"/>
                      <a:pt x="17" y="50"/>
                    </a:cubicBezTo>
                    <a:lnTo>
                      <a:pt x="11" y="50"/>
                    </a:lnTo>
                    <a:close/>
                    <a:moveTo>
                      <a:pt x="16" y="22"/>
                    </a:moveTo>
                    <a:cubicBezTo>
                      <a:pt x="17" y="22"/>
                      <a:pt x="17" y="23"/>
                      <a:pt x="17" y="23"/>
                    </a:cubicBezTo>
                    <a:cubicBezTo>
                      <a:pt x="16" y="26"/>
                      <a:pt x="15" y="30"/>
                      <a:pt x="1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29"/>
                      <a:pt x="6" y="25"/>
                      <a:pt x="8" y="22"/>
                    </a:cubicBezTo>
                    <a:lnTo>
                      <a:pt x="16" y="22"/>
                    </a:lnTo>
                    <a:close/>
                    <a:moveTo>
                      <a:pt x="34" y="22"/>
                    </a:move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1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0" y="30"/>
                      <a:pt x="20" y="28"/>
                      <a:pt x="21" y="25"/>
                    </a:cubicBezTo>
                    <a:cubicBezTo>
                      <a:pt x="23" y="25"/>
                      <a:pt x="25" y="24"/>
                      <a:pt x="26" y="22"/>
                    </a:cubicBezTo>
                    <a:lnTo>
                      <a:pt x="34" y="22"/>
                    </a:lnTo>
                    <a:close/>
                    <a:moveTo>
                      <a:pt x="19" y="38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1" y="40"/>
                      <a:pt x="32" y="41"/>
                      <a:pt x="34" y="41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1" y="46"/>
                      <a:pt x="20" y="42"/>
                      <a:pt x="19" y="38"/>
                    </a:cubicBezTo>
                    <a:close/>
                    <a:moveTo>
                      <a:pt x="34" y="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5" y="16"/>
                    </a:cubicBezTo>
                    <a:cubicBezTo>
                      <a:pt x="28" y="13"/>
                      <a:pt x="31" y="10"/>
                      <a:pt x="34" y="8"/>
                    </a:cubicBezTo>
                    <a:close/>
                    <a:moveTo>
                      <a:pt x="30" y="5"/>
                    </a:moveTo>
                    <a:cubicBezTo>
                      <a:pt x="26" y="8"/>
                      <a:pt x="24" y="11"/>
                      <a:pt x="22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9" y="14"/>
                      <a:pt x="17" y="15"/>
                      <a:pt x="16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5" y="11"/>
                      <a:pt x="22" y="7"/>
                      <a:pt x="30" y="5"/>
                    </a:cubicBezTo>
                    <a:close/>
                    <a:moveTo>
                      <a:pt x="12" y="56"/>
                    </a:moveTo>
                    <a:cubicBezTo>
                      <a:pt x="12" y="56"/>
                      <a:pt x="12" y="55"/>
                      <a:pt x="12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2" y="59"/>
                      <a:pt x="25" y="64"/>
                      <a:pt x="30" y="67"/>
                    </a:cubicBezTo>
                    <a:cubicBezTo>
                      <a:pt x="22" y="66"/>
                      <a:pt x="16" y="62"/>
                      <a:pt x="12" y="56"/>
                    </a:cubicBezTo>
                    <a:close/>
                    <a:moveTo>
                      <a:pt x="25" y="55"/>
                    </a:moveTo>
                    <a:cubicBezTo>
                      <a:pt x="34" y="55"/>
                      <a:pt x="34" y="55"/>
                      <a:pt x="34" y="55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0" y="62"/>
                      <a:pt x="27" y="59"/>
                      <a:pt x="2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5489575" y="3917950"/>
                <a:ext cx="347663" cy="615950"/>
              </a:xfrm>
              <a:custGeom>
                <a:avLst/>
                <a:gdLst>
                  <a:gd name="T0" fmla="*/ 9 w 39"/>
                  <a:gd name="T1" fmla="*/ 10 h 69"/>
                  <a:gd name="T2" fmla="*/ 35 w 39"/>
                  <a:gd name="T3" fmla="*/ 43 h 69"/>
                  <a:gd name="T4" fmla="*/ 29 w 39"/>
                  <a:gd name="T5" fmla="*/ 62 h 69"/>
                  <a:gd name="T6" fmla="*/ 29 w 39"/>
                  <a:gd name="T7" fmla="*/ 69 h 69"/>
                  <a:gd name="T8" fmla="*/ 39 w 39"/>
                  <a:gd name="T9" fmla="*/ 43 h 69"/>
                  <a:gd name="T10" fmla="*/ 9 w 39"/>
                  <a:gd name="T11" fmla="*/ 5 h 69"/>
                  <a:gd name="T12" fmla="*/ 15 w 39"/>
                  <a:gd name="T13" fmla="*/ 0 h 69"/>
                  <a:gd name="T14" fmla="*/ 8 w 39"/>
                  <a:gd name="T15" fmla="*/ 0 h 69"/>
                  <a:gd name="T16" fmla="*/ 0 w 39"/>
                  <a:gd name="T17" fmla="*/ 7 h 69"/>
                  <a:gd name="T18" fmla="*/ 7 w 39"/>
                  <a:gd name="T19" fmla="*/ 15 h 69"/>
                  <a:gd name="T20" fmla="*/ 14 w 39"/>
                  <a:gd name="T21" fmla="*/ 15 h 69"/>
                  <a:gd name="T22" fmla="*/ 9 w 39"/>
                  <a:gd name="T23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" h="69">
                    <a:moveTo>
                      <a:pt x="9" y="10"/>
                    </a:moveTo>
                    <a:cubicBezTo>
                      <a:pt x="24" y="14"/>
                      <a:pt x="35" y="28"/>
                      <a:pt x="35" y="43"/>
                    </a:cubicBezTo>
                    <a:cubicBezTo>
                      <a:pt x="35" y="50"/>
                      <a:pt x="33" y="57"/>
                      <a:pt x="29" y="62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5" y="62"/>
                      <a:pt x="39" y="53"/>
                      <a:pt x="39" y="43"/>
                    </a:cubicBezTo>
                    <a:cubicBezTo>
                      <a:pt x="39" y="25"/>
                      <a:pt x="26" y="9"/>
                      <a:pt x="9" y="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4" y="15"/>
                      <a:pt x="14" y="15"/>
                      <a:pt x="14" y="15"/>
                    </a:cubicBezTo>
                    <a:lnTo>
                      <a:pt x="9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917371" y="3714564"/>
              <a:ext cx="3178629" cy="1478928"/>
              <a:chOff x="2917371" y="3714564"/>
              <a:chExt cx="3178629" cy="147892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2917371" y="3714564"/>
                <a:ext cx="3178629" cy="147892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86000"/>
                </a:schemeClr>
              </a:solidFill>
              <a:ln>
                <a:noFill/>
              </a:ln>
              <a:effectLst>
                <a:innerShdw blurRad="825500" dist="279400" dir="18900000">
                  <a:schemeClr val="accent5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135366" y="3755401"/>
                <a:ext cx="66086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/>
                  <a:t>03</a:t>
                </a:r>
                <a:endParaRPr lang="zh-CN" altLang="en-US" sz="2400" dirty="0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3089610" y="4279582"/>
                <a:ext cx="2964508" cy="859427"/>
                <a:chOff x="1767149" y="1910679"/>
                <a:chExt cx="2964508" cy="859427"/>
              </a:xfrm>
            </p:grpSpPr>
            <p:sp>
              <p:nvSpPr>
                <p:cNvPr id="22" name="文本框 21"/>
                <p:cNvSpPr txBox="1"/>
                <p:nvPr/>
              </p:nvSpPr>
              <p:spPr>
                <a:xfrm>
                  <a:off x="1767149" y="1910679"/>
                  <a:ext cx="1143903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05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1767149" y="2277663"/>
                  <a:ext cx="2964508" cy="49244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9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35" name="组合 34"/>
          <p:cNvGrpSpPr/>
          <p:nvPr/>
        </p:nvGrpSpPr>
        <p:grpSpPr>
          <a:xfrm>
            <a:off x="4572000" y="1678058"/>
            <a:ext cx="2423521" cy="1109196"/>
            <a:chOff x="6096000" y="2237410"/>
            <a:chExt cx="3231361" cy="1478928"/>
          </a:xfrm>
        </p:grpSpPr>
        <p:grpSp>
          <p:nvGrpSpPr>
            <p:cNvPr id="30" name="Group 4"/>
            <p:cNvGrpSpPr>
              <a:grpSpLocks noChangeAspect="1"/>
            </p:cNvGrpSpPr>
            <p:nvPr/>
          </p:nvGrpSpPr>
          <p:grpSpPr bwMode="auto">
            <a:xfrm>
              <a:off x="6565634" y="2364684"/>
              <a:ext cx="823913" cy="636588"/>
              <a:chOff x="4435" y="926"/>
              <a:chExt cx="519" cy="401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2" name="Freeform 5"/>
              <p:cNvSpPr>
                <a:spLocks/>
              </p:cNvSpPr>
              <p:nvPr/>
            </p:nvSpPr>
            <p:spPr bwMode="auto">
              <a:xfrm>
                <a:off x="4672" y="1003"/>
                <a:ext cx="112" cy="170"/>
              </a:xfrm>
              <a:custGeom>
                <a:avLst/>
                <a:gdLst>
                  <a:gd name="T0" fmla="*/ 36 w 47"/>
                  <a:gd name="T1" fmla="*/ 33 h 71"/>
                  <a:gd name="T2" fmla="*/ 30 w 47"/>
                  <a:gd name="T3" fmla="*/ 32 h 71"/>
                  <a:gd name="T4" fmla="*/ 24 w 47"/>
                  <a:gd name="T5" fmla="*/ 30 h 71"/>
                  <a:gd name="T6" fmla="*/ 19 w 47"/>
                  <a:gd name="T7" fmla="*/ 29 h 71"/>
                  <a:gd name="T8" fmla="*/ 15 w 47"/>
                  <a:gd name="T9" fmla="*/ 28 h 71"/>
                  <a:gd name="T10" fmla="*/ 13 w 47"/>
                  <a:gd name="T11" fmla="*/ 26 h 71"/>
                  <a:gd name="T12" fmla="*/ 12 w 47"/>
                  <a:gd name="T13" fmla="*/ 23 h 71"/>
                  <a:gd name="T14" fmla="*/ 12 w 47"/>
                  <a:gd name="T15" fmla="*/ 20 h 71"/>
                  <a:gd name="T16" fmla="*/ 15 w 47"/>
                  <a:gd name="T17" fmla="*/ 18 h 71"/>
                  <a:gd name="T18" fmla="*/ 18 w 47"/>
                  <a:gd name="T19" fmla="*/ 17 h 71"/>
                  <a:gd name="T20" fmla="*/ 23 w 47"/>
                  <a:gd name="T21" fmla="*/ 17 h 71"/>
                  <a:gd name="T22" fmla="*/ 31 w 47"/>
                  <a:gd name="T23" fmla="*/ 17 h 71"/>
                  <a:gd name="T24" fmla="*/ 36 w 47"/>
                  <a:gd name="T25" fmla="*/ 19 h 71"/>
                  <a:gd name="T26" fmla="*/ 38 w 47"/>
                  <a:gd name="T27" fmla="*/ 20 h 71"/>
                  <a:gd name="T28" fmla="*/ 39 w 47"/>
                  <a:gd name="T29" fmla="*/ 20 h 71"/>
                  <a:gd name="T30" fmla="*/ 42 w 47"/>
                  <a:gd name="T31" fmla="*/ 19 h 71"/>
                  <a:gd name="T32" fmla="*/ 43 w 47"/>
                  <a:gd name="T33" fmla="*/ 17 h 71"/>
                  <a:gd name="T34" fmla="*/ 42 w 47"/>
                  <a:gd name="T35" fmla="*/ 14 h 71"/>
                  <a:gd name="T36" fmla="*/ 38 w 47"/>
                  <a:gd name="T37" fmla="*/ 11 h 71"/>
                  <a:gd name="T38" fmla="*/ 32 w 47"/>
                  <a:gd name="T39" fmla="*/ 9 h 71"/>
                  <a:gd name="T40" fmla="*/ 25 w 47"/>
                  <a:gd name="T41" fmla="*/ 8 h 71"/>
                  <a:gd name="T42" fmla="*/ 25 w 47"/>
                  <a:gd name="T43" fmla="*/ 3 h 71"/>
                  <a:gd name="T44" fmla="*/ 22 w 47"/>
                  <a:gd name="T45" fmla="*/ 0 h 71"/>
                  <a:gd name="T46" fmla="*/ 19 w 47"/>
                  <a:gd name="T47" fmla="*/ 3 h 71"/>
                  <a:gd name="T48" fmla="*/ 19 w 47"/>
                  <a:gd name="T49" fmla="*/ 8 h 71"/>
                  <a:gd name="T50" fmla="*/ 14 w 47"/>
                  <a:gd name="T51" fmla="*/ 9 h 71"/>
                  <a:gd name="T52" fmla="*/ 6 w 47"/>
                  <a:gd name="T53" fmla="*/ 12 h 71"/>
                  <a:gd name="T54" fmla="*/ 1 w 47"/>
                  <a:gd name="T55" fmla="*/ 17 h 71"/>
                  <a:gd name="T56" fmla="*/ 0 w 47"/>
                  <a:gd name="T57" fmla="*/ 23 h 71"/>
                  <a:gd name="T58" fmla="*/ 1 w 47"/>
                  <a:gd name="T59" fmla="*/ 29 h 71"/>
                  <a:gd name="T60" fmla="*/ 4 w 47"/>
                  <a:gd name="T61" fmla="*/ 33 h 71"/>
                  <a:gd name="T62" fmla="*/ 9 w 47"/>
                  <a:gd name="T63" fmla="*/ 36 h 71"/>
                  <a:gd name="T64" fmla="*/ 14 w 47"/>
                  <a:gd name="T65" fmla="*/ 38 h 71"/>
                  <a:gd name="T66" fmla="*/ 21 w 47"/>
                  <a:gd name="T67" fmla="*/ 39 h 71"/>
                  <a:gd name="T68" fmla="*/ 28 w 47"/>
                  <a:gd name="T69" fmla="*/ 41 h 71"/>
                  <a:gd name="T70" fmla="*/ 33 w 47"/>
                  <a:gd name="T71" fmla="*/ 44 h 71"/>
                  <a:gd name="T72" fmla="*/ 35 w 47"/>
                  <a:gd name="T73" fmla="*/ 47 h 71"/>
                  <a:gd name="T74" fmla="*/ 34 w 47"/>
                  <a:gd name="T75" fmla="*/ 51 h 71"/>
                  <a:gd name="T76" fmla="*/ 31 w 47"/>
                  <a:gd name="T77" fmla="*/ 54 h 71"/>
                  <a:gd name="T78" fmla="*/ 28 w 47"/>
                  <a:gd name="T79" fmla="*/ 55 h 71"/>
                  <a:gd name="T80" fmla="*/ 23 w 47"/>
                  <a:gd name="T81" fmla="*/ 56 h 71"/>
                  <a:gd name="T82" fmla="*/ 17 w 47"/>
                  <a:gd name="T83" fmla="*/ 55 h 71"/>
                  <a:gd name="T84" fmla="*/ 11 w 47"/>
                  <a:gd name="T85" fmla="*/ 53 h 71"/>
                  <a:gd name="T86" fmla="*/ 7 w 47"/>
                  <a:gd name="T87" fmla="*/ 51 h 71"/>
                  <a:gd name="T88" fmla="*/ 4 w 47"/>
                  <a:gd name="T89" fmla="*/ 51 h 71"/>
                  <a:gd name="T90" fmla="*/ 1 w 47"/>
                  <a:gd name="T91" fmla="*/ 52 h 71"/>
                  <a:gd name="T92" fmla="*/ 0 w 47"/>
                  <a:gd name="T93" fmla="*/ 54 h 71"/>
                  <a:gd name="T94" fmla="*/ 1 w 47"/>
                  <a:gd name="T95" fmla="*/ 58 h 71"/>
                  <a:gd name="T96" fmla="*/ 6 w 47"/>
                  <a:gd name="T97" fmla="*/ 61 h 71"/>
                  <a:gd name="T98" fmla="*/ 14 w 47"/>
                  <a:gd name="T99" fmla="*/ 63 h 71"/>
                  <a:gd name="T100" fmla="*/ 19 w 47"/>
                  <a:gd name="T101" fmla="*/ 64 h 71"/>
                  <a:gd name="T102" fmla="*/ 19 w 47"/>
                  <a:gd name="T103" fmla="*/ 68 h 71"/>
                  <a:gd name="T104" fmla="*/ 22 w 47"/>
                  <a:gd name="T105" fmla="*/ 71 h 71"/>
                  <a:gd name="T106" fmla="*/ 25 w 47"/>
                  <a:gd name="T107" fmla="*/ 68 h 71"/>
                  <a:gd name="T108" fmla="*/ 25 w 47"/>
                  <a:gd name="T109" fmla="*/ 64 h 71"/>
                  <a:gd name="T110" fmla="*/ 32 w 47"/>
                  <a:gd name="T111" fmla="*/ 63 h 71"/>
                  <a:gd name="T112" fmla="*/ 40 w 47"/>
                  <a:gd name="T113" fmla="*/ 59 h 71"/>
                  <a:gd name="T114" fmla="*/ 45 w 47"/>
                  <a:gd name="T115" fmla="*/ 54 h 71"/>
                  <a:gd name="T116" fmla="*/ 47 w 47"/>
                  <a:gd name="T117" fmla="*/ 46 h 71"/>
                  <a:gd name="T118" fmla="*/ 44 w 47"/>
                  <a:gd name="T119" fmla="*/ 38 h 71"/>
                  <a:gd name="T120" fmla="*/ 36 w 47"/>
                  <a:gd name="T121" fmla="*/ 3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" h="71">
                    <a:moveTo>
                      <a:pt x="36" y="33"/>
                    </a:moveTo>
                    <a:cubicBezTo>
                      <a:pt x="34" y="33"/>
                      <a:pt x="32" y="32"/>
                      <a:pt x="30" y="32"/>
                    </a:cubicBezTo>
                    <a:cubicBezTo>
                      <a:pt x="28" y="31"/>
                      <a:pt x="26" y="31"/>
                      <a:pt x="24" y="30"/>
                    </a:cubicBezTo>
                    <a:cubicBezTo>
                      <a:pt x="22" y="30"/>
                      <a:pt x="21" y="29"/>
                      <a:pt x="19" y="29"/>
                    </a:cubicBezTo>
                    <a:cubicBezTo>
                      <a:pt x="18" y="29"/>
                      <a:pt x="16" y="28"/>
                      <a:pt x="15" y="28"/>
                    </a:cubicBezTo>
                    <a:cubicBezTo>
                      <a:pt x="14" y="27"/>
                      <a:pt x="13" y="26"/>
                      <a:pt x="13" y="26"/>
                    </a:cubicBezTo>
                    <a:cubicBezTo>
                      <a:pt x="12" y="25"/>
                      <a:pt x="12" y="24"/>
                      <a:pt x="12" y="23"/>
                    </a:cubicBezTo>
                    <a:cubicBezTo>
                      <a:pt x="12" y="22"/>
                      <a:pt x="12" y="21"/>
                      <a:pt x="12" y="20"/>
                    </a:cubicBezTo>
                    <a:cubicBezTo>
                      <a:pt x="13" y="19"/>
                      <a:pt x="14" y="19"/>
                      <a:pt x="15" y="18"/>
                    </a:cubicBezTo>
                    <a:cubicBezTo>
                      <a:pt x="16" y="18"/>
                      <a:pt x="17" y="17"/>
                      <a:pt x="18" y="17"/>
                    </a:cubicBezTo>
                    <a:cubicBezTo>
                      <a:pt x="20" y="17"/>
                      <a:pt x="21" y="17"/>
                      <a:pt x="23" y="17"/>
                    </a:cubicBezTo>
                    <a:cubicBezTo>
                      <a:pt x="26" y="17"/>
                      <a:pt x="29" y="17"/>
                      <a:pt x="31" y="17"/>
                    </a:cubicBezTo>
                    <a:cubicBezTo>
                      <a:pt x="33" y="18"/>
                      <a:pt x="35" y="18"/>
                      <a:pt x="36" y="19"/>
                    </a:cubicBezTo>
                    <a:cubicBezTo>
                      <a:pt x="37" y="20"/>
                      <a:pt x="37" y="20"/>
                      <a:pt x="38" y="20"/>
                    </a:cubicBezTo>
                    <a:cubicBezTo>
                      <a:pt x="38" y="20"/>
                      <a:pt x="38" y="20"/>
                      <a:pt x="39" y="20"/>
                    </a:cubicBezTo>
                    <a:cubicBezTo>
                      <a:pt x="40" y="20"/>
                      <a:pt x="41" y="20"/>
                      <a:pt x="42" y="19"/>
                    </a:cubicBezTo>
                    <a:cubicBezTo>
                      <a:pt x="43" y="18"/>
                      <a:pt x="43" y="18"/>
                      <a:pt x="43" y="17"/>
                    </a:cubicBezTo>
                    <a:cubicBezTo>
                      <a:pt x="43" y="16"/>
                      <a:pt x="43" y="15"/>
                      <a:pt x="42" y="14"/>
                    </a:cubicBezTo>
                    <a:cubicBezTo>
                      <a:pt x="41" y="13"/>
                      <a:pt x="40" y="12"/>
                      <a:pt x="38" y="11"/>
                    </a:cubicBezTo>
                    <a:cubicBezTo>
                      <a:pt x="36" y="10"/>
                      <a:pt x="34" y="9"/>
                      <a:pt x="32" y="9"/>
                    </a:cubicBezTo>
                    <a:cubicBezTo>
                      <a:pt x="30" y="8"/>
                      <a:pt x="28" y="8"/>
                      <a:pt x="25" y="8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0" y="0"/>
                      <a:pt x="19" y="1"/>
                      <a:pt x="19" y="3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7" y="8"/>
                      <a:pt x="15" y="9"/>
                      <a:pt x="14" y="9"/>
                    </a:cubicBezTo>
                    <a:cubicBezTo>
                      <a:pt x="11" y="10"/>
                      <a:pt x="8" y="11"/>
                      <a:pt x="6" y="12"/>
                    </a:cubicBezTo>
                    <a:cubicBezTo>
                      <a:pt x="4" y="13"/>
                      <a:pt x="3" y="15"/>
                      <a:pt x="1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0" y="25"/>
                      <a:pt x="0" y="27"/>
                      <a:pt x="1" y="29"/>
                    </a:cubicBezTo>
                    <a:cubicBezTo>
                      <a:pt x="2" y="30"/>
                      <a:pt x="3" y="32"/>
                      <a:pt x="4" y="33"/>
                    </a:cubicBezTo>
                    <a:cubicBezTo>
                      <a:pt x="5" y="34"/>
                      <a:pt x="7" y="35"/>
                      <a:pt x="9" y="36"/>
                    </a:cubicBezTo>
                    <a:cubicBezTo>
                      <a:pt x="10" y="36"/>
                      <a:pt x="12" y="37"/>
                      <a:pt x="14" y="38"/>
                    </a:cubicBezTo>
                    <a:cubicBezTo>
                      <a:pt x="17" y="38"/>
                      <a:pt x="19" y="39"/>
                      <a:pt x="21" y="39"/>
                    </a:cubicBezTo>
                    <a:cubicBezTo>
                      <a:pt x="23" y="40"/>
                      <a:pt x="26" y="40"/>
                      <a:pt x="28" y="41"/>
                    </a:cubicBezTo>
                    <a:cubicBezTo>
                      <a:pt x="30" y="42"/>
                      <a:pt x="32" y="43"/>
                      <a:pt x="33" y="44"/>
                    </a:cubicBezTo>
                    <a:cubicBezTo>
                      <a:pt x="34" y="45"/>
                      <a:pt x="35" y="46"/>
                      <a:pt x="35" y="47"/>
                    </a:cubicBezTo>
                    <a:cubicBezTo>
                      <a:pt x="35" y="49"/>
                      <a:pt x="35" y="50"/>
                      <a:pt x="34" y="51"/>
                    </a:cubicBezTo>
                    <a:cubicBezTo>
                      <a:pt x="33" y="52"/>
                      <a:pt x="32" y="53"/>
                      <a:pt x="31" y="54"/>
                    </a:cubicBezTo>
                    <a:cubicBezTo>
                      <a:pt x="30" y="54"/>
                      <a:pt x="29" y="55"/>
                      <a:pt x="28" y="55"/>
                    </a:cubicBezTo>
                    <a:cubicBezTo>
                      <a:pt x="26" y="55"/>
                      <a:pt x="25" y="56"/>
                      <a:pt x="23" y="56"/>
                    </a:cubicBezTo>
                    <a:cubicBezTo>
                      <a:pt x="21" y="56"/>
                      <a:pt x="19" y="55"/>
                      <a:pt x="17" y="55"/>
                    </a:cubicBezTo>
                    <a:cubicBezTo>
                      <a:pt x="15" y="54"/>
                      <a:pt x="13" y="54"/>
                      <a:pt x="11" y="53"/>
                    </a:cubicBezTo>
                    <a:cubicBezTo>
                      <a:pt x="10" y="52"/>
                      <a:pt x="8" y="52"/>
                      <a:pt x="7" y="51"/>
                    </a:cubicBezTo>
                    <a:cubicBezTo>
                      <a:pt x="6" y="51"/>
                      <a:pt x="5" y="51"/>
                      <a:pt x="4" y="51"/>
                    </a:cubicBezTo>
                    <a:cubicBezTo>
                      <a:pt x="3" y="51"/>
                      <a:pt x="2" y="51"/>
                      <a:pt x="1" y="52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0" y="56"/>
                      <a:pt x="0" y="57"/>
                      <a:pt x="1" y="58"/>
                    </a:cubicBezTo>
                    <a:cubicBezTo>
                      <a:pt x="3" y="59"/>
                      <a:pt x="4" y="60"/>
                      <a:pt x="6" y="61"/>
                    </a:cubicBezTo>
                    <a:cubicBezTo>
                      <a:pt x="8" y="62"/>
                      <a:pt x="11" y="63"/>
                      <a:pt x="14" y="63"/>
                    </a:cubicBezTo>
                    <a:cubicBezTo>
                      <a:pt x="15" y="63"/>
                      <a:pt x="17" y="64"/>
                      <a:pt x="19" y="64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9"/>
                      <a:pt x="20" y="71"/>
                      <a:pt x="22" y="71"/>
                    </a:cubicBezTo>
                    <a:cubicBezTo>
                      <a:pt x="24" y="71"/>
                      <a:pt x="25" y="69"/>
                      <a:pt x="25" y="68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8" y="64"/>
                      <a:pt x="30" y="63"/>
                      <a:pt x="32" y="63"/>
                    </a:cubicBezTo>
                    <a:cubicBezTo>
                      <a:pt x="35" y="62"/>
                      <a:pt x="37" y="61"/>
                      <a:pt x="40" y="59"/>
                    </a:cubicBezTo>
                    <a:cubicBezTo>
                      <a:pt x="42" y="58"/>
                      <a:pt x="44" y="56"/>
                      <a:pt x="45" y="54"/>
                    </a:cubicBezTo>
                    <a:cubicBezTo>
                      <a:pt x="46" y="52"/>
                      <a:pt x="47" y="49"/>
                      <a:pt x="47" y="46"/>
                    </a:cubicBezTo>
                    <a:cubicBezTo>
                      <a:pt x="47" y="43"/>
                      <a:pt x="46" y="40"/>
                      <a:pt x="44" y="38"/>
                    </a:cubicBezTo>
                    <a:cubicBezTo>
                      <a:pt x="42" y="36"/>
                      <a:pt x="39" y="34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3" name="Freeform 6"/>
              <p:cNvSpPr>
                <a:spLocks noEditPoints="1"/>
              </p:cNvSpPr>
              <p:nvPr/>
            </p:nvSpPr>
            <p:spPr bwMode="auto">
              <a:xfrm>
                <a:off x="4435" y="926"/>
                <a:ext cx="519" cy="401"/>
              </a:xfrm>
              <a:custGeom>
                <a:avLst/>
                <a:gdLst>
                  <a:gd name="T0" fmla="*/ 206 w 217"/>
                  <a:gd name="T1" fmla="*/ 66 h 167"/>
                  <a:gd name="T2" fmla="*/ 39 w 217"/>
                  <a:gd name="T3" fmla="*/ 66 h 167"/>
                  <a:gd name="T4" fmla="*/ 0 w 217"/>
                  <a:gd name="T5" fmla="*/ 124 h 167"/>
                  <a:gd name="T6" fmla="*/ 10 w 217"/>
                  <a:gd name="T7" fmla="*/ 147 h 167"/>
                  <a:gd name="T8" fmla="*/ 29 w 217"/>
                  <a:gd name="T9" fmla="*/ 160 h 167"/>
                  <a:gd name="T10" fmla="*/ 57 w 217"/>
                  <a:gd name="T11" fmla="*/ 166 h 167"/>
                  <a:gd name="T12" fmla="*/ 123 w 217"/>
                  <a:gd name="T13" fmla="*/ 132 h 167"/>
                  <a:gd name="T14" fmla="*/ 217 w 217"/>
                  <a:gd name="T15" fmla="*/ 139 h 167"/>
                  <a:gd name="T16" fmla="*/ 76 w 217"/>
                  <a:gd name="T17" fmla="*/ 138 h 167"/>
                  <a:gd name="T18" fmla="*/ 66 w 217"/>
                  <a:gd name="T19" fmla="*/ 146 h 167"/>
                  <a:gd name="T20" fmla="*/ 61 w 217"/>
                  <a:gd name="T21" fmla="*/ 150 h 167"/>
                  <a:gd name="T22" fmla="*/ 56 w 217"/>
                  <a:gd name="T23" fmla="*/ 151 h 167"/>
                  <a:gd name="T24" fmla="*/ 52 w 217"/>
                  <a:gd name="T25" fmla="*/ 148 h 167"/>
                  <a:gd name="T26" fmla="*/ 42 w 217"/>
                  <a:gd name="T27" fmla="*/ 145 h 167"/>
                  <a:gd name="T28" fmla="*/ 41 w 217"/>
                  <a:gd name="T29" fmla="*/ 140 h 167"/>
                  <a:gd name="T30" fmla="*/ 45 w 217"/>
                  <a:gd name="T31" fmla="*/ 139 h 167"/>
                  <a:gd name="T32" fmla="*/ 54 w 217"/>
                  <a:gd name="T33" fmla="*/ 141 h 167"/>
                  <a:gd name="T34" fmla="*/ 62 w 217"/>
                  <a:gd name="T35" fmla="*/ 140 h 167"/>
                  <a:gd name="T36" fmla="*/ 67 w 217"/>
                  <a:gd name="T37" fmla="*/ 137 h 167"/>
                  <a:gd name="T38" fmla="*/ 66 w 217"/>
                  <a:gd name="T39" fmla="*/ 131 h 167"/>
                  <a:gd name="T40" fmla="*/ 56 w 217"/>
                  <a:gd name="T41" fmla="*/ 128 h 167"/>
                  <a:gd name="T42" fmla="*/ 45 w 217"/>
                  <a:gd name="T43" fmla="*/ 126 h 167"/>
                  <a:gd name="T44" fmla="*/ 39 w 217"/>
                  <a:gd name="T45" fmla="*/ 122 h 167"/>
                  <a:gd name="T46" fmla="*/ 38 w 217"/>
                  <a:gd name="T47" fmla="*/ 112 h 167"/>
                  <a:gd name="T48" fmla="*/ 47 w 217"/>
                  <a:gd name="T49" fmla="*/ 105 h 167"/>
                  <a:gd name="T50" fmla="*/ 51 w 217"/>
                  <a:gd name="T51" fmla="*/ 100 h 167"/>
                  <a:gd name="T52" fmla="*/ 56 w 217"/>
                  <a:gd name="T53" fmla="*/ 99 h 167"/>
                  <a:gd name="T54" fmla="*/ 62 w 217"/>
                  <a:gd name="T55" fmla="*/ 103 h 167"/>
                  <a:gd name="T56" fmla="*/ 70 w 217"/>
                  <a:gd name="T57" fmla="*/ 106 h 167"/>
                  <a:gd name="T58" fmla="*/ 71 w 217"/>
                  <a:gd name="T59" fmla="*/ 111 h 167"/>
                  <a:gd name="T60" fmla="*/ 67 w 217"/>
                  <a:gd name="T61" fmla="*/ 111 h 167"/>
                  <a:gd name="T62" fmla="*/ 62 w 217"/>
                  <a:gd name="T63" fmla="*/ 110 h 167"/>
                  <a:gd name="T64" fmla="*/ 52 w 217"/>
                  <a:gd name="T65" fmla="*/ 111 h 167"/>
                  <a:gd name="T66" fmla="*/ 47 w 217"/>
                  <a:gd name="T67" fmla="*/ 114 h 167"/>
                  <a:gd name="T68" fmla="*/ 48 w 217"/>
                  <a:gd name="T69" fmla="*/ 118 h 167"/>
                  <a:gd name="T70" fmla="*/ 54 w 217"/>
                  <a:gd name="T71" fmla="*/ 120 h 167"/>
                  <a:gd name="T72" fmla="*/ 62 w 217"/>
                  <a:gd name="T73" fmla="*/ 121 h 167"/>
                  <a:gd name="T74" fmla="*/ 74 w 217"/>
                  <a:gd name="T75" fmla="*/ 126 h 167"/>
                  <a:gd name="T76" fmla="*/ 76 w 217"/>
                  <a:gd name="T77" fmla="*/ 138 h 167"/>
                  <a:gd name="T78" fmla="*/ 156 w 217"/>
                  <a:gd name="T79" fmla="*/ 112 h 167"/>
                  <a:gd name="T80" fmla="*/ 112 w 217"/>
                  <a:gd name="T81" fmla="*/ 118 h 167"/>
                  <a:gd name="T82" fmla="*/ 56 w 217"/>
                  <a:gd name="T83" fmla="*/ 82 h 167"/>
                  <a:gd name="T84" fmla="*/ 123 w 217"/>
                  <a:gd name="T85" fmla="*/ 14 h 167"/>
                  <a:gd name="T86" fmla="*/ 184 w 217"/>
                  <a:gd name="T87" fmla="*/ 92 h 167"/>
                  <a:gd name="T88" fmla="*/ 193 w 217"/>
                  <a:gd name="T89" fmla="*/ 119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17" h="167">
                    <a:moveTo>
                      <a:pt x="197" y="96"/>
                    </a:moveTo>
                    <a:cubicBezTo>
                      <a:pt x="203" y="87"/>
                      <a:pt x="206" y="76"/>
                      <a:pt x="206" y="66"/>
                    </a:cubicBezTo>
                    <a:cubicBezTo>
                      <a:pt x="206" y="30"/>
                      <a:pt x="169" y="0"/>
                      <a:pt x="123" y="0"/>
                    </a:cubicBezTo>
                    <a:cubicBezTo>
                      <a:pt x="77" y="0"/>
                      <a:pt x="39" y="30"/>
                      <a:pt x="39" y="66"/>
                    </a:cubicBezTo>
                    <a:cubicBezTo>
                      <a:pt x="39" y="72"/>
                      <a:pt x="40" y="78"/>
                      <a:pt x="42" y="83"/>
                    </a:cubicBezTo>
                    <a:cubicBezTo>
                      <a:pt x="18" y="88"/>
                      <a:pt x="0" y="104"/>
                      <a:pt x="0" y="124"/>
                    </a:cubicBezTo>
                    <a:cubicBezTo>
                      <a:pt x="0" y="131"/>
                      <a:pt x="3" y="138"/>
                      <a:pt x="8" y="144"/>
                    </a:cubicBezTo>
                    <a:cubicBezTo>
                      <a:pt x="10" y="147"/>
                      <a:pt x="10" y="147"/>
                      <a:pt x="10" y="147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29" y="160"/>
                      <a:pt x="29" y="160"/>
                      <a:pt x="29" y="160"/>
                    </a:cubicBezTo>
                    <a:cubicBezTo>
                      <a:pt x="30" y="161"/>
                      <a:pt x="30" y="161"/>
                      <a:pt x="30" y="161"/>
                    </a:cubicBezTo>
                    <a:cubicBezTo>
                      <a:pt x="38" y="164"/>
                      <a:pt x="47" y="166"/>
                      <a:pt x="57" y="166"/>
                    </a:cubicBezTo>
                    <a:cubicBezTo>
                      <a:pt x="84" y="166"/>
                      <a:pt x="107" y="151"/>
                      <a:pt x="112" y="131"/>
                    </a:cubicBezTo>
                    <a:cubicBezTo>
                      <a:pt x="115" y="132"/>
                      <a:pt x="119" y="132"/>
                      <a:pt x="123" y="132"/>
                    </a:cubicBezTo>
                    <a:cubicBezTo>
                      <a:pt x="136" y="132"/>
                      <a:pt x="148" y="130"/>
                      <a:pt x="159" y="125"/>
                    </a:cubicBezTo>
                    <a:cubicBezTo>
                      <a:pt x="217" y="139"/>
                      <a:pt x="217" y="139"/>
                      <a:pt x="217" y="139"/>
                    </a:cubicBezTo>
                    <a:lnTo>
                      <a:pt x="197" y="96"/>
                    </a:lnTo>
                    <a:close/>
                    <a:moveTo>
                      <a:pt x="76" y="138"/>
                    </a:moveTo>
                    <a:cubicBezTo>
                      <a:pt x="75" y="140"/>
                      <a:pt x="74" y="141"/>
                      <a:pt x="72" y="143"/>
                    </a:cubicBezTo>
                    <a:cubicBezTo>
                      <a:pt x="70" y="144"/>
                      <a:pt x="68" y="145"/>
                      <a:pt x="66" y="146"/>
                    </a:cubicBezTo>
                    <a:cubicBezTo>
                      <a:pt x="65" y="147"/>
                      <a:pt x="63" y="147"/>
                      <a:pt x="61" y="147"/>
                    </a:cubicBezTo>
                    <a:cubicBezTo>
                      <a:pt x="61" y="150"/>
                      <a:pt x="61" y="150"/>
                      <a:pt x="61" y="150"/>
                    </a:cubicBezTo>
                    <a:cubicBezTo>
                      <a:pt x="62" y="152"/>
                      <a:pt x="60" y="153"/>
                      <a:pt x="59" y="153"/>
                    </a:cubicBezTo>
                    <a:cubicBezTo>
                      <a:pt x="57" y="154"/>
                      <a:pt x="56" y="152"/>
                      <a:pt x="56" y="151"/>
                    </a:cubicBezTo>
                    <a:cubicBezTo>
                      <a:pt x="56" y="148"/>
                      <a:pt x="56" y="148"/>
                      <a:pt x="56" y="148"/>
                    </a:cubicBezTo>
                    <a:cubicBezTo>
                      <a:pt x="54" y="148"/>
                      <a:pt x="53" y="148"/>
                      <a:pt x="52" y="148"/>
                    </a:cubicBezTo>
                    <a:cubicBezTo>
                      <a:pt x="49" y="148"/>
                      <a:pt x="47" y="147"/>
                      <a:pt x="46" y="147"/>
                    </a:cubicBezTo>
                    <a:cubicBezTo>
                      <a:pt x="44" y="146"/>
                      <a:pt x="43" y="146"/>
                      <a:pt x="42" y="145"/>
                    </a:cubicBezTo>
                    <a:cubicBezTo>
                      <a:pt x="41" y="144"/>
                      <a:pt x="40" y="143"/>
                      <a:pt x="40" y="142"/>
                    </a:cubicBezTo>
                    <a:cubicBezTo>
                      <a:pt x="40" y="141"/>
                      <a:pt x="40" y="140"/>
                      <a:pt x="41" y="140"/>
                    </a:cubicBezTo>
                    <a:cubicBezTo>
                      <a:pt x="41" y="139"/>
                      <a:pt x="42" y="139"/>
                      <a:pt x="43" y="139"/>
                    </a:cubicBezTo>
                    <a:cubicBezTo>
                      <a:pt x="44" y="139"/>
                      <a:pt x="44" y="139"/>
                      <a:pt x="45" y="139"/>
                    </a:cubicBezTo>
                    <a:cubicBezTo>
                      <a:pt x="46" y="139"/>
                      <a:pt x="48" y="140"/>
                      <a:pt x="49" y="140"/>
                    </a:cubicBezTo>
                    <a:cubicBezTo>
                      <a:pt x="50" y="140"/>
                      <a:pt x="52" y="141"/>
                      <a:pt x="54" y="141"/>
                    </a:cubicBezTo>
                    <a:cubicBezTo>
                      <a:pt x="55" y="141"/>
                      <a:pt x="57" y="141"/>
                      <a:pt x="59" y="141"/>
                    </a:cubicBezTo>
                    <a:cubicBezTo>
                      <a:pt x="60" y="141"/>
                      <a:pt x="61" y="141"/>
                      <a:pt x="62" y="140"/>
                    </a:cubicBezTo>
                    <a:cubicBezTo>
                      <a:pt x="63" y="140"/>
                      <a:pt x="64" y="139"/>
                      <a:pt x="65" y="139"/>
                    </a:cubicBezTo>
                    <a:cubicBezTo>
                      <a:pt x="66" y="138"/>
                      <a:pt x="66" y="137"/>
                      <a:pt x="67" y="137"/>
                    </a:cubicBezTo>
                    <a:cubicBezTo>
                      <a:pt x="67" y="136"/>
                      <a:pt x="67" y="135"/>
                      <a:pt x="67" y="134"/>
                    </a:cubicBezTo>
                    <a:cubicBezTo>
                      <a:pt x="67" y="133"/>
                      <a:pt x="67" y="132"/>
                      <a:pt x="66" y="131"/>
                    </a:cubicBezTo>
                    <a:cubicBezTo>
                      <a:pt x="65" y="130"/>
                      <a:pt x="63" y="129"/>
                      <a:pt x="62" y="129"/>
                    </a:cubicBezTo>
                    <a:cubicBezTo>
                      <a:pt x="60" y="129"/>
                      <a:pt x="58" y="128"/>
                      <a:pt x="56" y="128"/>
                    </a:cubicBezTo>
                    <a:cubicBezTo>
                      <a:pt x="54" y="128"/>
                      <a:pt x="52" y="128"/>
                      <a:pt x="50" y="127"/>
                    </a:cubicBezTo>
                    <a:cubicBezTo>
                      <a:pt x="49" y="127"/>
                      <a:pt x="47" y="127"/>
                      <a:pt x="45" y="126"/>
                    </a:cubicBezTo>
                    <a:cubicBezTo>
                      <a:pt x="44" y="126"/>
                      <a:pt x="43" y="125"/>
                      <a:pt x="42" y="125"/>
                    </a:cubicBezTo>
                    <a:cubicBezTo>
                      <a:pt x="40" y="124"/>
                      <a:pt x="40" y="123"/>
                      <a:pt x="39" y="122"/>
                    </a:cubicBezTo>
                    <a:cubicBezTo>
                      <a:pt x="38" y="120"/>
                      <a:pt x="38" y="119"/>
                      <a:pt x="38" y="117"/>
                    </a:cubicBezTo>
                    <a:cubicBezTo>
                      <a:pt x="37" y="115"/>
                      <a:pt x="38" y="114"/>
                      <a:pt x="38" y="112"/>
                    </a:cubicBezTo>
                    <a:cubicBezTo>
                      <a:pt x="39" y="110"/>
                      <a:pt x="40" y="109"/>
                      <a:pt x="42" y="108"/>
                    </a:cubicBezTo>
                    <a:cubicBezTo>
                      <a:pt x="43" y="106"/>
                      <a:pt x="45" y="105"/>
                      <a:pt x="47" y="105"/>
                    </a:cubicBezTo>
                    <a:cubicBezTo>
                      <a:pt x="49" y="104"/>
                      <a:pt x="50" y="104"/>
                      <a:pt x="51" y="104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98"/>
                      <a:pt x="52" y="97"/>
                      <a:pt x="53" y="97"/>
                    </a:cubicBezTo>
                    <a:cubicBezTo>
                      <a:pt x="55" y="96"/>
                      <a:pt x="56" y="98"/>
                      <a:pt x="56" y="99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9" y="103"/>
                      <a:pt x="60" y="103"/>
                      <a:pt x="62" y="103"/>
                    </a:cubicBezTo>
                    <a:cubicBezTo>
                      <a:pt x="64" y="103"/>
                      <a:pt x="66" y="104"/>
                      <a:pt x="67" y="104"/>
                    </a:cubicBezTo>
                    <a:cubicBezTo>
                      <a:pt x="68" y="105"/>
                      <a:pt x="69" y="105"/>
                      <a:pt x="70" y="106"/>
                    </a:cubicBezTo>
                    <a:cubicBezTo>
                      <a:pt x="71" y="107"/>
                      <a:pt x="71" y="108"/>
                      <a:pt x="71" y="109"/>
                    </a:cubicBezTo>
                    <a:cubicBezTo>
                      <a:pt x="72" y="109"/>
                      <a:pt x="71" y="110"/>
                      <a:pt x="71" y="111"/>
                    </a:cubicBezTo>
                    <a:cubicBezTo>
                      <a:pt x="70" y="111"/>
                      <a:pt x="69" y="111"/>
                      <a:pt x="68" y="111"/>
                    </a:cubicBezTo>
                    <a:cubicBezTo>
                      <a:pt x="68" y="111"/>
                      <a:pt x="68" y="111"/>
                      <a:pt x="67" y="111"/>
                    </a:cubicBezTo>
                    <a:cubicBezTo>
                      <a:pt x="67" y="111"/>
                      <a:pt x="67" y="111"/>
                      <a:pt x="66" y="111"/>
                    </a:cubicBezTo>
                    <a:cubicBezTo>
                      <a:pt x="65" y="111"/>
                      <a:pt x="64" y="110"/>
                      <a:pt x="62" y="110"/>
                    </a:cubicBezTo>
                    <a:cubicBezTo>
                      <a:pt x="60" y="110"/>
                      <a:pt x="58" y="110"/>
                      <a:pt x="56" y="110"/>
                    </a:cubicBezTo>
                    <a:cubicBezTo>
                      <a:pt x="54" y="110"/>
                      <a:pt x="53" y="110"/>
                      <a:pt x="52" y="111"/>
                    </a:cubicBezTo>
                    <a:cubicBezTo>
                      <a:pt x="51" y="111"/>
                      <a:pt x="50" y="111"/>
                      <a:pt x="49" y="112"/>
                    </a:cubicBezTo>
                    <a:cubicBezTo>
                      <a:pt x="48" y="112"/>
                      <a:pt x="48" y="113"/>
                      <a:pt x="47" y="114"/>
                    </a:cubicBezTo>
                    <a:cubicBezTo>
                      <a:pt x="47" y="115"/>
                      <a:pt x="47" y="115"/>
                      <a:pt x="47" y="116"/>
                    </a:cubicBezTo>
                    <a:cubicBezTo>
                      <a:pt x="47" y="117"/>
                      <a:pt x="47" y="117"/>
                      <a:pt x="48" y="118"/>
                    </a:cubicBezTo>
                    <a:cubicBezTo>
                      <a:pt x="49" y="119"/>
                      <a:pt x="49" y="119"/>
                      <a:pt x="50" y="119"/>
                    </a:cubicBezTo>
                    <a:cubicBezTo>
                      <a:pt x="51" y="120"/>
                      <a:pt x="52" y="120"/>
                      <a:pt x="54" y="120"/>
                    </a:cubicBezTo>
                    <a:cubicBezTo>
                      <a:pt x="55" y="120"/>
                      <a:pt x="56" y="121"/>
                      <a:pt x="58" y="121"/>
                    </a:cubicBezTo>
                    <a:cubicBezTo>
                      <a:pt x="59" y="121"/>
                      <a:pt x="61" y="121"/>
                      <a:pt x="62" y="121"/>
                    </a:cubicBezTo>
                    <a:cubicBezTo>
                      <a:pt x="64" y="122"/>
                      <a:pt x="65" y="122"/>
                      <a:pt x="67" y="122"/>
                    </a:cubicBezTo>
                    <a:cubicBezTo>
                      <a:pt x="70" y="123"/>
                      <a:pt x="72" y="124"/>
                      <a:pt x="74" y="126"/>
                    </a:cubicBezTo>
                    <a:cubicBezTo>
                      <a:pt x="75" y="127"/>
                      <a:pt x="76" y="129"/>
                      <a:pt x="77" y="132"/>
                    </a:cubicBezTo>
                    <a:cubicBezTo>
                      <a:pt x="77" y="134"/>
                      <a:pt x="77" y="136"/>
                      <a:pt x="76" y="138"/>
                    </a:cubicBezTo>
                    <a:close/>
                    <a:moveTo>
                      <a:pt x="158" y="111"/>
                    </a:move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46" y="116"/>
                      <a:pt x="134" y="119"/>
                      <a:pt x="123" y="119"/>
                    </a:cubicBezTo>
                    <a:cubicBezTo>
                      <a:pt x="119" y="119"/>
                      <a:pt x="116" y="118"/>
                      <a:pt x="112" y="118"/>
                    </a:cubicBezTo>
                    <a:cubicBezTo>
                      <a:pt x="108" y="98"/>
                      <a:pt x="85" y="82"/>
                      <a:pt x="57" y="82"/>
                    </a:cubicBezTo>
                    <a:cubicBezTo>
                      <a:pt x="56" y="82"/>
                      <a:pt x="56" y="82"/>
                      <a:pt x="56" y="82"/>
                    </a:cubicBezTo>
                    <a:cubicBezTo>
                      <a:pt x="54" y="77"/>
                      <a:pt x="53" y="72"/>
                      <a:pt x="53" y="66"/>
                    </a:cubicBezTo>
                    <a:cubicBezTo>
                      <a:pt x="53" y="37"/>
                      <a:pt x="84" y="14"/>
                      <a:pt x="123" y="14"/>
                    </a:cubicBezTo>
                    <a:cubicBezTo>
                      <a:pt x="161" y="14"/>
                      <a:pt x="193" y="37"/>
                      <a:pt x="193" y="66"/>
                    </a:cubicBezTo>
                    <a:cubicBezTo>
                      <a:pt x="193" y="75"/>
                      <a:pt x="190" y="84"/>
                      <a:pt x="184" y="92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193" y="119"/>
                      <a:pt x="193" y="119"/>
                      <a:pt x="193" y="119"/>
                    </a:cubicBezTo>
                    <a:lnTo>
                      <a:pt x="158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096000" y="2237410"/>
              <a:ext cx="3231361" cy="1478928"/>
              <a:chOff x="6096000" y="2237410"/>
              <a:chExt cx="3231361" cy="14789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6096000" y="2237410"/>
                <a:ext cx="3178629" cy="147892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91000"/>
                </a:schemeClr>
              </a:solidFill>
              <a:ln>
                <a:noFill/>
              </a:ln>
              <a:effectLst>
                <a:innerShdw blurRad="825500" dist="279400" dir="8100000">
                  <a:schemeClr val="accent5">
                    <a:lumMod val="50000"/>
                    <a:alpha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8666496" y="2237410"/>
                <a:ext cx="66086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/>
                  <a:t>02</a:t>
                </a:r>
                <a:endParaRPr lang="zh-CN" altLang="en-US" sz="2400" dirty="0"/>
              </a:p>
            </p:txBody>
          </p:sp>
          <p:grpSp>
            <p:nvGrpSpPr>
              <p:cNvPr id="25" name="组合 24"/>
              <p:cNvGrpSpPr/>
              <p:nvPr/>
            </p:nvGrpSpPr>
            <p:grpSpPr>
              <a:xfrm>
                <a:off x="6334713" y="2801606"/>
                <a:ext cx="2964508" cy="800380"/>
                <a:chOff x="1767149" y="1969725"/>
                <a:chExt cx="2964508" cy="800380"/>
              </a:xfrm>
            </p:grpSpPr>
            <p:sp>
              <p:nvSpPr>
                <p:cNvPr id="26" name="文本框 25"/>
                <p:cNvSpPr txBox="1"/>
                <p:nvPr/>
              </p:nvSpPr>
              <p:spPr>
                <a:xfrm>
                  <a:off x="3566078" y="1969725"/>
                  <a:ext cx="114390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>
                      <a:latin typeface="方正正中黑简体" panose="02000000000000000000" pitchFamily="2" charset="-122"/>
                      <a:ea typeface="方正正中黑简体" panose="02000000000000000000" pitchFamily="2" charset="-122"/>
                    </a:defRPr>
                  </a:lvl1pPr>
                </a:lstStyle>
                <a:p>
                  <a:r>
                    <a:rPr lang="zh-CN" altLang="en-US" sz="1050" b="1" dirty="0">
                      <a:solidFill>
                        <a:schemeClr val="bg1"/>
                      </a:solidFill>
                      <a:latin typeface="方正正黑简体" panose="02000000000000000000" pitchFamily="2" charset="-122"/>
                      <a:ea typeface="方正正黑简体" panose="02000000000000000000" pitchFamily="2" charset="-122"/>
                    </a:rPr>
                    <a:t>请输入标题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767149" y="2277663"/>
                  <a:ext cx="2964508" cy="49244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900" kern="100" dirty="0">
                      <a:solidFill>
                        <a:schemeClr val="bg1"/>
                      </a:solidFill>
                      <a:latin typeface="方正兰亭细黑_GBK" panose="02000000000000000000" pitchFamily="2" charset="-122"/>
                      <a:ea typeface="方正兰亭细黑_GBK" panose="02000000000000000000" pitchFamily="2" charset="-122"/>
                      <a:cs typeface="Times New Roman" panose="02020603050405020304" pitchFamily="18" charset="0"/>
                    </a:rPr>
                    <a:t>木荷设计工作室是一家高端品牌演示视觉定制服务提供商。</a:t>
                  </a:r>
                </a:p>
              </p:txBody>
            </p:sp>
          </p:grpSp>
        </p:grpSp>
      </p:grpSp>
      <p:grpSp>
        <p:nvGrpSpPr>
          <p:cNvPr id="48" name="Group 21"/>
          <p:cNvGrpSpPr>
            <a:grpSpLocks noChangeAspect="1"/>
          </p:cNvGrpSpPr>
          <p:nvPr/>
        </p:nvGrpSpPr>
        <p:grpSpPr bwMode="auto">
          <a:xfrm>
            <a:off x="6708442" y="1046493"/>
            <a:ext cx="341267" cy="375476"/>
            <a:chOff x="3380" y="1654"/>
            <a:chExt cx="419" cy="461"/>
          </a:xfrm>
        </p:grpSpPr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3380" y="1698"/>
              <a:ext cx="418" cy="417"/>
            </a:xfrm>
            <a:custGeom>
              <a:avLst/>
              <a:gdLst>
                <a:gd name="T0" fmla="*/ 418 w 418"/>
                <a:gd name="T1" fmla="*/ 325 h 417"/>
                <a:gd name="T2" fmla="*/ 302 w 418"/>
                <a:gd name="T3" fmla="*/ 417 h 417"/>
                <a:gd name="T4" fmla="*/ 0 w 418"/>
                <a:gd name="T5" fmla="*/ 417 h 417"/>
                <a:gd name="T6" fmla="*/ 0 w 418"/>
                <a:gd name="T7" fmla="*/ 0 h 417"/>
                <a:gd name="T8" fmla="*/ 418 w 418"/>
                <a:gd name="T9" fmla="*/ 0 h 417"/>
                <a:gd name="T10" fmla="*/ 418 w 418"/>
                <a:gd name="T11" fmla="*/ 32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417">
                  <a:moveTo>
                    <a:pt x="418" y="325"/>
                  </a:moveTo>
                  <a:lnTo>
                    <a:pt x="302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418" y="0"/>
                  </a:lnTo>
                  <a:lnTo>
                    <a:pt x="418" y="32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3380" y="1698"/>
              <a:ext cx="418" cy="417"/>
            </a:xfrm>
            <a:custGeom>
              <a:avLst/>
              <a:gdLst>
                <a:gd name="T0" fmla="*/ 418 w 418"/>
                <a:gd name="T1" fmla="*/ 325 h 417"/>
                <a:gd name="T2" fmla="*/ 302 w 418"/>
                <a:gd name="T3" fmla="*/ 417 h 417"/>
                <a:gd name="T4" fmla="*/ 0 w 418"/>
                <a:gd name="T5" fmla="*/ 417 h 417"/>
                <a:gd name="T6" fmla="*/ 0 w 418"/>
                <a:gd name="T7" fmla="*/ 0 h 417"/>
                <a:gd name="T8" fmla="*/ 418 w 418"/>
                <a:gd name="T9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417">
                  <a:moveTo>
                    <a:pt x="418" y="325"/>
                  </a:moveTo>
                  <a:lnTo>
                    <a:pt x="302" y="417"/>
                  </a:lnTo>
                  <a:lnTo>
                    <a:pt x="0" y="417"/>
                  </a:lnTo>
                  <a:lnTo>
                    <a:pt x="0" y="0"/>
                  </a:lnTo>
                  <a:lnTo>
                    <a:pt x="4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3685" y="2024"/>
              <a:ext cx="114" cy="91"/>
            </a:xfrm>
            <a:custGeom>
              <a:avLst/>
              <a:gdLst>
                <a:gd name="T0" fmla="*/ 0 w 114"/>
                <a:gd name="T1" fmla="*/ 91 h 91"/>
                <a:gd name="T2" fmla="*/ 0 w 114"/>
                <a:gd name="T3" fmla="*/ 0 h 91"/>
                <a:gd name="T4" fmla="*/ 114 w 114"/>
                <a:gd name="T5" fmla="*/ 0 h 91"/>
                <a:gd name="T6" fmla="*/ 0 w 114"/>
                <a:gd name="T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91">
                  <a:moveTo>
                    <a:pt x="0" y="91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3" name="Freeform 25"/>
            <p:cNvSpPr>
              <a:spLocks noEditPoints="1"/>
            </p:cNvSpPr>
            <p:nvPr/>
          </p:nvSpPr>
          <p:spPr bwMode="auto">
            <a:xfrm>
              <a:off x="3455" y="1783"/>
              <a:ext cx="279" cy="97"/>
            </a:xfrm>
            <a:custGeom>
              <a:avLst/>
              <a:gdLst>
                <a:gd name="T0" fmla="*/ 253 w 256"/>
                <a:gd name="T1" fmla="*/ 72 h 89"/>
                <a:gd name="T2" fmla="*/ 210 w 256"/>
                <a:gd name="T3" fmla="*/ 59 h 89"/>
                <a:gd name="T4" fmla="*/ 203 w 256"/>
                <a:gd name="T5" fmla="*/ 42 h 89"/>
                <a:gd name="T6" fmla="*/ 184 w 256"/>
                <a:gd name="T7" fmla="*/ 47 h 89"/>
                <a:gd name="T8" fmla="*/ 166 w 256"/>
                <a:gd name="T9" fmla="*/ 25 h 89"/>
                <a:gd name="T10" fmla="*/ 153 w 256"/>
                <a:gd name="T11" fmla="*/ 25 h 89"/>
                <a:gd name="T12" fmla="*/ 137 w 256"/>
                <a:gd name="T13" fmla="*/ 45 h 89"/>
                <a:gd name="T14" fmla="*/ 121 w 256"/>
                <a:gd name="T15" fmla="*/ 18 h 89"/>
                <a:gd name="T16" fmla="*/ 108 w 256"/>
                <a:gd name="T17" fmla="*/ 17 h 89"/>
                <a:gd name="T18" fmla="*/ 108 w 256"/>
                <a:gd name="T19" fmla="*/ 17 h 89"/>
                <a:gd name="T20" fmla="*/ 111 w 256"/>
                <a:gd name="T21" fmla="*/ 17 h 89"/>
                <a:gd name="T22" fmla="*/ 111 w 256"/>
                <a:gd name="T23" fmla="*/ 18 h 89"/>
                <a:gd name="T24" fmla="*/ 101 w 256"/>
                <a:gd name="T25" fmla="*/ 32 h 89"/>
                <a:gd name="T26" fmla="*/ 96 w 256"/>
                <a:gd name="T27" fmla="*/ 36 h 89"/>
                <a:gd name="T28" fmla="*/ 94 w 256"/>
                <a:gd name="T29" fmla="*/ 21 h 89"/>
                <a:gd name="T30" fmla="*/ 81 w 256"/>
                <a:gd name="T31" fmla="*/ 21 h 89"/>
                <a:gd name="T32" fmla="*/ 82 w 256"/>
                <a:gd name="T33" fmla="*/ 35 h 89"/>
                <a:gd name="T34" fmla="*/ 81 w 256"/>
                <a:gd name="T35" fmla="*/ 49 h 89"/>
                <a:gd name="T36" fmla="*/ 79 w 256"/>
                <a:gd name="T37" fmla="*/ 65 h 89"/>
                <a:gd name="T38" fmla="*/ 77 w 256"/>
                <a:gd name="T39" fmla="*/ 71 h 89"/>
                <a:gd name="T40" fmla="*/ 75 w 256"/>
                <a:gd name="T41" fmla="*/ 72 h 89"/>
                <a:gd name="T42" fmla="*/ 55 w 256"/>
                <a:gd name="T43" fmla="*/ 2 h 89"/>
                <a:gd name="T44" fmla="*/ 42 w 256"/>
                <a:gd name="T45" fmla="*/ 2 h 89"/>
                <a:gd name="T46" fmla="*/ 37 w 256"/>
                <a:gd name="T47" fmla="*/ 56 h 89"/>
                <a:gd name="T48" fmla="*/ 30 w 256"/>
                <a:gd name="T49" fmla="*/ 76 h 89"/>
                <a:gd name="T50" fmla="*/ 29 w 256"/>
                <a:gd name="T51" fmla="*/ 75 h 89"/>
                <a:gd name="T52" fmla="*/ 13 w 256"/>
                <a:gd name="T53" fmla="*/ 24 h 89"/>
                <a:gd name="T54" fmla="*/ 0 w 256"/>
                <a:gd name="T55" fmla="*/ 24 h 89"/>
                <a:gd name="T56" fmla="*/ 25 w 256"/>
                <a:gd name="T57" fmla="*/ 83 h 89"/>
                <a:gd name="T58" fmla="*/ 51 w 256"/>
                <a:gd name="T59" fmla="*/ 57 h 89"/>
                <a:gd name="T60" fmla="*/ 75 w 256"/>
                <a:gd name="T61" fmla="*/ 78 h 89"/>
                <a:gd name="T62" fmla="*/ 95 w 256"/>
                <a:gd name="T63" fmla="*/ 42 h 89"/>
                <a:gd name="T64" fmla="*/ 96 w 256"/>
                <a:gd name="T65" fmla="*/ 42 h 89"/>
                <a:gd name="T66" fmla="*/ 114 w 256"/>
                <a:gd name="T67" fmla="*/ 31 h 89"/>
                <a:gd name="T68" fmla="*/ 134 w 256"/>
                <a:gd name="T69" fmla="*/ 50 h 89"/>
                <a:gd name="T70" fmla="*/ 160 w 256"/>
                <a:gd name="T71" fmla="*/ 35 h 89"/>
                <a:gd name="T72" fmla="*/ 180 w 256"/>
                <a:gd name="T73" fmla="*/ 53 h 89"/>
                <a:gd name="T74" fmla="*/ 192 w 256"/>
                <a:gd name="T75" fmla="*/ 53 h 89"/>
                <a:gd name="T76" fmla="*/ 196 w 256"/>
                <a:gd name="T77" fmla="*/ 48 h 89"/>
                <a:gd name="T78" fmla="*/ 197 w 256"/>
                <a:gd name="T79" fmla="*/ 59 h 89"/>
                <a:gd name="T80" fmla="*/ 182 w 256"/>
                <a:gd name="T81" fmla="*/ 63 h 89"/>
                <a:gd name="T82" fmla="*/ 186 w 256"/>
                <a:gd name="T83" fmla="*/ 86 h 89"/>
                <a:gd name="T84" fmla="*/ 209 w 256"/>
                <a:gd name="T85" fmla="*/ 63 h 89"/>
                <a:gd name="T86" fmla="*/ 242 w 256"/>
                <a:gd name="T87" fmla="*/ 73 h 89"/>
                <a:gd name="T88" fmla="*/ 253 w 256"/>
                <a:gd name="T89" fmla="*/ 72 h 89"/>
                <a:gd name="T90" fmla="*/ 185 w 256"/>
                <a:gd name="T91" fmla="*/ 79 h 89"/>
                <a:gd name="T92" fmla="*/ 184 w 256"/>
                <a:gd name="T93" fmla="*/ 74 h 89"/>
                <a:gd name="T94" fmla="*/ 196 w 256"/>
                <a:gd name="T95" fmla="*/ 63 h 89"/>
                <a:gd name="T96" fmla="*/ 185 w 256"/>
                <a:gd name="T9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6" h="89">
                  <a:moveTo>
                    <a:pt x="253" y="72"/>
                  </a:moveTo>
                  <a:cubicBezTo>
                    <a:pt x="243" y="66"/>
                    <a:pt x="226" y="60"/>
                    <a:pt x="210" y="59"/>
                  </a:cubicBezTo>
                  <a:cubicBezTo>
                    <a:pt x="212" y="52"/>
                    <a:pt x="211" y="45"/>
                    <a:pt x="203" y="42"/>
                  </a:cubicBezTo>
                  <a:cubicBezTo>
                    <a:pt x="196" y="39"/>
                    <a:pt x="189" y="43"/>
                    <a:pt x="184" y="47"/>
                  </a:cubicBezTo>
                  <a:cubicBezTo>
                    <a:pt x="176" y="41"/>
                    <a:pt x="173" y="32"/>
                    <a:pt x="166" y="25"/>
                  </a:cubicBezTo>
                  <a:cubicBezTo>
                    <a:pt x="164" y="23"/>
                    <a:pt x="154" y="23"/>
                    <a:pt x="153" y="25"/>
                  </a:cubicBezTo>
                  <a:cubicBezTo>
                    <a:pt x="152" y="27"/>
                    <a:pt x="140" y="48"/>
                    <a:pt x="137" y="45"/>
                  </a:cubicBezTo>
                  <a:cubicBezTo>
                    <a:pt x="129" y="40"/>
                    <a:pt x="125" y="26"/>
                    <a:pt x="121" y="18"/>
                  </a:cubicBezTo>
                  <a:cubicBezTo>
                    <a:pt x="120" y="16"/>
                    <a:pt x="110" y="15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11" y="17"/>
                    <a:pt x="111" y="17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07" y="23"/>
                    <a:pt x="104" y="28"/>
                    <a:pt x="101" y="32"/>
                  </a:cubicBezTo>
                  <a:cubicBezTo>
                    <a:pt x="99" y="36"/>
                    <a:pt x="97" y="36"/>
                    <a:pt x="96" y="36"/>
                  </a:cubicBezTo>
                  <a:cubicBezTo>
                    <a:pt x="96" y="30"/>
                    <a:pt x="95" y="25"/>
                    <a:pt x="94" y="21"/>
                  </a:cubicBezTo>
                  <a:cubicBezTo>
                    <a:pt x="94" y="19"/>
                    <a:pt x="82" y="19"/>
                    <a:pt x="81" y="21"/>
                  </a:cubicBezTo>
                  <a:cubicBezTo>
                    <a:pt x="80" y="27"/>
                    <a:pt x="80" y="32"/>
                    <a:pt x="82" y="35"/>
                  </a:cubicBezTo>
                  <a:cubicBezTo>
                    <a:pt x="82" y="40"/>
                    <a:pt x="82" y="44"/>
                    <a:pt x="81" y="49"/>
                  </a:cubicBezTo>
                  <a:cubicBezTo>
                    <a:pt x="81" y="54"/>
                    <a:pt x="80" y="59"/>
                    <a:pt x="79" y="65"/>
                  </a:cubicBezTo>
                  <a:cubicBezTo>
                    <a:pt x="79" y="67"/>
                    <a:pt x="78" y="69"/>
                    <a:pt x="77" y="71"/>
                  </a:cubicBezTo>
                  <a:cubicBezTo>
                    <a:pt x="74" y="76"/>
                    <a:pt x="73" y="76"/>
                    <a:pt x="75" y="72"/>
                  </a:cubicBezTo>
                  <a:cubicBezTo>
                    <a:pt x="59" y="60"/>
                    <a:pt x="54" y="21"/>
                    <a:pt x="55" y="2"/>
                  </a:cubicBezTo>
                  <a:cubicBezTo>
                    <a:pt x="55" y="0"/>
                    <a:pt x="42" y="0"/>
                    <a:pt x="42" y="2"/>
                  </a:cubicBezTo>
                  <a:cubicBezTo>
                    <a:pt x="41" y="21"/>
                    <a:pt x="40" y="39"/>
                    <a:pt x="37" y="56"/>
                  </a:cubicBezTo>
                  <a:cubicBezTo>
                    <a:pt x="35" y="63"/>
                    <a:pt x="33" y="70"/>
                    <a:pt x="30" y="76"/>
                  </a:cubicBezTo>
                  <a:cubicBezTo>
                    <a:pt x="30" y="76"/>
                    <a:pt x="29" y="75"/>
                    <a:pt x="29" y="75"/>
                  </a:cubicBezTo>
                  <a:cubicBezTo>
                    <a:pt x="20" y="60"/>
                    <a:pt x="18" y="41"/>
                    <a:pt x="13" y="24"/>
                  </a:cubicBezTo>
                  <a:cubicBezTo>
                    <a:pt x="12" y="21"/>
                    <a:pt x="0" y="23"/>
                    <a:pt x="0" y="24"/>
                  </a:cubicBezTo>
                  <a:cubicBezTo>
                    <a:pt x="5" y="39"/>
                    <a:pt x="8" y="79"/>
                    <a:pt x="25" y="83"/>
                  </a:cubicBezTo>
                  <a:cubicBezTo>
                    <a:pt x="41" y="87"/>
                    <a:pt x="48" y="74"/>
                    <a:pt x="51" y="57"/>
                  </a:cubicBezTo>
                  <a:cubicBezTo>
                    <a:pt x="56" y="68"/>
                    <a:pt x="64" y="77"/>
                    <a:pt x="75" y="78"/>
                  </a:cubicBezTo>
                  <a:cubicBezTo>
                    <a:pt x="92" y="79"/>
                    <a:pt x="96" y="60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105" y="42"/>
                    <a:pt x="110" y="37"/>
                    <a:pt x="114" y="31"/>
                  </a:cubicBezTo>
                  <a:cubicBezTo>
                    <a:pt x="118" y="40"/>
                    <a:pt x="124" y="49"/>
                    <a:pt x="134" y="50"/>
                  </a:cubicBezTo>
                  <a:cubicBezTo>
                    <a:pt x="147" y="51"/>
                    <a:pt x="154" y="44"/>
                    <a:pt x="160" y="35"/>
                  </a:cubicBezTo>
                  <a:cubicBezTo>
                    <a:pt x="165" y="42"/>
                    <a:pt x="170" y="49"/>
                    <a:pt x="180" y="53"/>
                  </a:cubicBezTo>
                  <a:cubicBezTo>
                    <a:pt x="182" y="54"/>
                    <a:pt x="190" y="55"/>
                    <a:pt x="192" y="53"/>
                  </a:cubicBezTo>
                  <a:cubicBezTo>
                    <a:pt x="192" y="52"/>
                    <a:pt x="194" y="50"/>
                    <a:pt x="196" y="48"/>
                  </a:cubicBezTo>
                  <a:cubicBezTo>
                    <a:pt x="198" y="52"/>
                    <a:pt x="198" y="55"/>
                    <a:pt x="197" y="59"/>
                  </a:cubicBezTo>
                  <a:cubicBezTo>
                    <a:pt x="192" y="59"/>
                    <a:pt x="186" y="61"/>
                    <a:pt x="182" y="63"/>
                  </a:cubicBezTo>
                  <a:cubicBezTo>
                    <a:pt x="168" y="70"/>
                    <a:pt x="167" y="89"/>
                    <a:pt x="186" y="86"/>
                  </a:cubicBezTo>
                  <a:cubicBezTo>
                    <a:pt x="194" y="85"/>
                    <a:pt x="205" y="74"/>
                    <a:pt x="209" y="63"/>
                  </a:cubicBezTo>
                  <a:cubicBezTo>
                    <a:pt x="222" y="64"/>
                    <a:pt x="236" y="70"/>
                    <a:pt x="242" y="73"/>
                  </a:cubicBezTo>
                  <a:cubicBezTo>
                    <a:pt x="245" y="74"/>
                    <a:pt x="256" y="73"/>
                    <a:pt x="253" y="72"/>
                  </a:cubicBezTo>
                  <a:close/>
                  <a:moveTo>
                    <a:pt x="185" y="79"/>
                  </a:moveTo>
                  <a:cubicBezTo>
                    <a:pt x="180" y="86"/>
                    <a:pt x="183" y="78"/>
                    <a:pt x="184" y="74"/>
                  </a:cubicBezTo>
                  <a:cubicBezTo>
                    <a:pt x="184" y="67"/>
                    <a:pt x="189" y="64"/>
                    <a:pt x="196" y="63"/>
                  </a:cubicBezTo>
                  <a:cubicBezTo>
                    <a:pt x="193" y="69"/>
                    <a:pt x="189" y="75"/>
                    <a:pt x="185" y="79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3448" y="1954"/>
              <a:ext cx="145" cy="59"/>
            </a:xfrm>
            <a:custGeom>
              <a:avLst/>
              <a:gdLst>
                <a:gd name="T0" fmla="*/ 121 w 134"/>
                <a:gd name="T1" fmla="*/ 11 h 54"/>
                <a:gd name="T2" fmla="*/ 118 w 134"/>
                <a:gd name="T3" fmla="*/ 24 h 54"/>
                <a:gd name="T4" fmla="*/ 118 w 134"/>
                <a:gd name="T5" fmla="*/ 29 h 54"/>
                <a:gd name="T6" fmla="*/ 118 w 134"/>
                <a:gd name="T7" fmla="*/ 29 h 54"/>
                <a:gd name="T8" fmla="*/ 105 w 134"/>
                <a:gd name="T9" fmla="*/ 8 h 54"/>
                <a:gd name="T10" fmla="*/ 92 w 134"/>
                <a:gd name="T11" fmla="*/ 8 h 54"/>
                <a:gd name="T12" fmla="*/ 89 w 134"/>
                <a:gd name="T13" fmla="*/ 21 h 54"/>
                <a:gd name="T14" fmla="*/ 87 w 134"/>
                <a:gd name="T15" fmla="*/ 26 h 54"/>
                <a:gd name="T16" fmla="*/ 85 w 134"/>
                <a:gd name="T17" fmla="*/ 28 h 54"/>
                <a:gd name="T18" fmla="*/ 75 w 134"/>
                <a:gd name="T19" fmla="*/ 3 h 54"/>
                <a:gd name="T20" fmla="*/ 62 w 134"/>
                <a:gd name="T21" fmla="*/ 3 h 54"/>
                <a:gd name="T22" fmla="*/ 38 w 134"/>
                <a:gd name="T23" fmla="*/ 41 h 54"/>
                <a:gd name="T24" fmla="*/ 14 w 134"/>
                <a:gd name="T25" fmla="*/ 2 h 54"/>
                <a:gd name="T26" fmla="*/ 3 w 134"/>
                <a:gd name="T27" fmla="*/ 3 h 54"/>
                <a:gd name="T28" fmla="*/ 21 w 134"/>
                <a:gd name="T29" fmla="*/ 35 h 54"/>
                <a:gd name="T30" fmla="*/ 43 w 134"/>
                <a:gd name="T31" fmla="*/ 48 h 54"/>
                <a:gd name="T32" fmla="*/ 70 w 134"/>
                <a:gd name="T33" fmla="*/ 24 h 54"/>
                <a:gd name="T34" fmla="*/ 84 w 134"/>
                <a:gd name="T35" fmla="*/ 35 h 54"/>
                <a:gd name="T36" fmla="*/ 101 w 134"/>
                <a:gd name="T37" fmla="*/ 24 h 54"/>
                <a:gd name="T38" fmla="*/ 114 w 134"/>
                <a:gd name="T39" fmla="*/ 34 h 54"/>
                <a:gd name="T40" fmla="*/ 134 w 134"/>
                <a:gd name="T41" fmla="*/ 11 h 54"/>
                <a:gd name="T42" fmla="*/ 121 w 134"/>
                <a:gd name="T43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4">
                  <a:moveTo>
                    <a:pt x="121" y="11"/>
                  </a:moveTo>
                  <a:cubicBezTo>
                    <a:pt x="120" y="16"/>
                    <a:pt x="119" y="20"/>
                    <a:pt x="118" y="24"/>
                  </a:cubicBezTo>
                  <a:cubicBezTo>
                    <a:pt x="117" y="26"/>
                    <a:pt x="118" y="28"/>
                    <a:pt x="118" y="29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13" y="23"/>
                    <a:pt x="109" y="15"/>
                    <a:pt x="105" y="8"/>
                  </a:cubicBezTo>
                  <a:cubicBezTo>
                    <a:pt x="104" y="6"/>
                    <a:pt x="93" y="5"/>
                    <a:pt x="92" y="8"/>
                  </a:cubicBezTo>
                  <a:cubicBezTo>
                    <a:pt x="91" y="12"/>
                    <a:pt x="90" y="17"/>
                    <a:pt x="89" y="21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27"/>
                    <a:pt x="86" y="27"/>
                    <a:pt x="85" y="28"/>
                  </a:cubicBezTo>
                  <a:cubicBezTo>
                    <a:pt x="80" y="21"/>
                    <a:pt x="77" y="10"/>
                    <a:pt x="75" y="3"/>
                  </a:cubicBezTo>
                  <a:cubicBezTo>
                    <a:pt x="74" y="0"/>
                    <a:pt x="62" y="0"/>
                    <a:pt x="62" y="3"/>
                  </a:cubicBezTo>
                  <a:cubicBezTo>
                    <a:pt x="60" y="11"/>
                    <a:pt x="52" y="54"/>
                    <a:pt x="38" y="41"/>
                  </a:cubicBezTo>
                  <a:cubicBezTo>
                    <a:pt x="28" y="31"/>
                    <a:pt x="26" y="8"/>
                    <a:pt x="14" y="2"/>
                  </a:cubicBezTo>
                  <a:cubicBezTo>
                    <a:pt x="11" y="1"/>
                    <a:pt x="0" y="2"/>
                    <a:pt x="3" y="3"/>
                  </a:cubicBezTo>
                  <a:cubicBezTo>
                    <a:pt x="11" y="7"/>
                    <a:pt x="16" y="28"/>
                    <a:pt x="21" y="35"/>
                  </a:cubicBezTo>
                  <a:cubicBezTo>
                    <a:pt x="26" y="44"/>
                    <a:pt x="33" y="48"/>
                    <a:pt x="43" y="48"/>
                  </a:cubicBezTo>
                  <a:cubicBezTo>
                    <a:pt x="59" y="49"/>
                    <a:pt x="65" y="37"/>
                    <a:pt x="70" y="24"/>
                  </a:cubicBezTo>
                  <a:cubicBezTo>
                    <a:pt x="73" y="30"/>
                    <a:pt x="77" y="35"/>
                    <a:pt x="84" y="35"/>
                  </a:cubicBezTo>
                  <a:cubicBezTo>
                    <a:pt x="94" y="36"/>
                    <a:pt x="98" y="31"/>
                    <a:pt x="101" y="24"/>
                  </a:cubicBezTo>
                  <a:cubicBezTo>
                    <a:pt x="104" y="29"/>
                    <a:pt x="109" y="34"/>
                    <a:pt x="114" y="34"/>
                  </a:cubicBezTo>
                  <a:cubicBezTo>
                    <a:pt x="130" y="36"/>
                    <a:pt x="131" y="24"/>
                    <a:pt x="134" y="11"/>
                  </a:cubicBezTo>
                  <a:cubicBezTo>
                    <a:pt x="134" y="10"/>
                    <a:pt x="121" y="9"/>
                    <a:pt x="121" y="1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3602" y="1939"/>
              <a:ext cx="107" cy="77"/>
            </a:xfrm>
            <a:custGeom>
              <a:avLst/>
              <a:gdLst>
                <a:gd name="T0" fmla="*/ 82 w 98"/>
                <a:gd name="T1" fmla="*/ 12 h 71"/>
                <a:gd name="T2" fmla="*/ 69 w 98"/>
                <a:gd name="T3" fmla="*/ 12 h 71"/>
                <a:gd name="T4" fmla="*/ 67 w 98"/>
                <a:gd name="T5" fmla="*/ 22 h 71"/>
                <a:gd name="T6" fmla="*/ 65 w 98"/>
                <a:gd name="T7" fmla="*/ 25 h 71"/>
                <a:gd name="T8" fmla="*/ 65 w 98"/>
                <a:gd name="T9" fmla="*/ 25 h 71"/>
                <a:gd name="T10" fmla="*/ 59 w 98"/>
                <a:gd name="T11" fmla="*/ 19 h 71"/>
                <a:gd name="T12" fmla="*/ 35 w 98"/>
                <a:gd name="T13" fmla="*/ 15 h 71"/>
                <a:gd name="T14" fmla="*/ 17 w 98"/>
                <a:gd name="T15" fmla="*/ 30 h 71"/>
                <a:gd name="T16" fmla="*/ 14 w 98"/>
                <a:gd name="T17" fmla="*/ 2 h 71"/>
                <a:gd name="T18" fmla="*/ 0 w 98"/>
                <a:gd name="T19" fmla="*/ 2 h 71"/>
                <a:gd name="T20" fmla="*/ 9 w 98"/>
                <a:gd name="T21" fmla="*/ 69 h 71"/>
                <a:gd name="T22" fmla="*/ 22 w 98"/>
                <a:gd name="T23" fmla="*/ 69 h 71"/>
                <a:gd name="T24" fmla="*/ 29 w 98"/>
                <a:gd name="T25" fmla="*/ 35 h 71"/>
                <a:gd name="T26" fmla="*/ 37 w 98"/>
                <a:gd name="T27" fmla="*/ 20 h 71"/>
                <a:gd name="T28" fmla="*/ 55 w 98"/>
                <a:gd name="T29" fmla="*/ 28 h 71"/>
                <a:gd name="T30" fmla="*/ 70 w 98"/>
                <a:gd name="T31" fmla="*/ 32 h 71"/>
                <a:gd name="T32" fmla="*/ 75 w 98"/>
                <a:gd name="T33" fmla="*/ 29 h 71"/>
                <a:gd name="T34" fmla="*/ 85 w 98"/>
                <a:gd name="T35" fmla="*/ 42 h 71"/>
                <a:gd name="T36" fmla="*/ 97 w 98"/>
                <a:gd name="T37" fmla="*/ 41 h 71"/>
                <a:gd name="T38" fmla="*/ 82 w 98"/>
                <a:gd name="T39" fmla="*/ 1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71">
                  <a:moveTo>
                    <a:pt x="82" y="12"/>
                  </a:moveTo>
                  <a:cubicBezTo>
                    <a:pt x="81" y="10"/>
                    <a:pt x="70" y="10"/>
                    <a:pt x="69" y="12"/>
                  </a:cubicBezTo>
                  <a:cubicBezTo>
                    <a:pt x="68" y="15"/>
                    <a:pt x="68" y="18"/>
                    <a:pt x="67" y="22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3" y="23"/>
                    <a:pt x="61" y="21"/>
                    <a:pt x="59" y="19"/>
                  </a:cubicBezTo>
                  <a:cubicBezTo>
                    <a:pt x="52" y="15"/>
                    <a:pt x="43" y="14"/>
                    <a:pt x="35" y="15"/>
                  </a:cubicBezTo>
                  <a:cubicBezTo>
                    <a:pt x="26" y="16"/>
                    <a:pt x="21" y="23"/>
                    <a:pt x="17" y="30"/>
                  </a:cubicBezTo>
                  <a:cubicBezTo>
                    <a:pt x="16" y="21"/>
                    <a:pt x="15" y="12"/>
                    <a:pt x="14" y="2"/>
                  </a:cubicBezTo>
                  <a:cubicBezTo>
                    <a:pt x="13" y="0"/>
                    <a:pt x="0" y="1"/>
                    <a:pt x="0" y="2"/>
                  </a:cubicBezTo>
                  <a:cubicBezTo>
                    <a:pt x="4" y="25"/>
                    <a:pt x="6" y="47"/>
                    <a:pt x="9" y="69"/>
                  </a:cubicBezTo>
                  <a:cubicBezTo>
                    <a:pt x="9" y="71"/>
                    <a:pt x="22" y="71"/>
                    <a:pt x="22" y="69"/>
                  </a:cubicBezTo>
                  <a:cubicBezTo>
                    <a:pt x="25" y="58"/>
                    <a:pt x="26" y="46"/>
                    <a:pt x="29" y="35"/>
                  </a:cubicBezTo>
                  <a:cubicBezTo>
                    <a:pt x="31" y="30"/>
                    <a:pt x="33" y="24"/>
                    <a:pt x="37" y="20"/>
                  </a:cubicBezTo>
                  <a:cubicBezTo>
                    <a:pt x="43" y="14"/>
                    <a:pt x="52" y="24"/>
                    <a:pt x="55" y="28"/>
                  </a:cubicBezTo>
                  <a:cubicBezTo>
                    <a:pt x="60" y="32"/>
                    <a:pt x="65" y="32"/>
                    <a:pt x="70" y="32"/>
                  </a:cubicBezTo>
                  <a:cubicBezTo>
                    <a:pt x="73" y="31"/>
                    <a:pt x="74" y="30"/>
                    <a:pt x="75" y="29"/>
                  </a:cubicBezTo>
                  <a:cubicBezTo>
                    <a:pt x="78" y="34"/>
                    <a:pt x="80" y="38"/>
                    <a:pt x="85" y="42"/>
                  </a:cubicBezTo>
                  <a:cubicBezTo>
                    <a:pt x="87" y="44"/>
                    <a:pt x="98" y="42"/>
                    <a:pt x="97" y="41"/>
                  </a:cubicBezTo>
                  <a:cubicBezTo>
                    <a:pt x="88" y="34"/>
                    <a:pt x="86" y="23"/>
                    <a:pt x="82" y="12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Oval 28"/>
            <p:cNvSpPr>
              <a:spLocks noChangeArrowheads="1"/>
            </p:cNvSpPr>
            <p:nvPr/>
          </p:nvSpPr>
          <p:spPr bwMode="auto">
            <a:xfrm>
              <a:off x="3544" y="1654"/>
              <a:ext cx="88" cy="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57" name="矩形 56"/>
          <p:cNvSpPr/>
          <p:nvPr/>
        </p:nvSpPr>
        <p:spPr>
          <a:xfrm>
            <a:off x="7049708" y="1017259"/>
            <a:ext cx="117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9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  <p:grpSp>
        <p:nvGrpSpPr>
          <p:cNvPr id="59" name="Group 31"/>
          <p:cNvGrpSpPr>
            <a:grpSpLocks noChangeAspect="1"/>
          </p:cNvGrpSpPr>
          <p:nvPr/>
        </p:nvGrpSpPr>
        <p:grpSpPr bwMode="auto">
          <a:xfrm>
            <a:off x="2087896" y="4157719"/>
            <a:ext cx="295087" cy="305043"/>
            <a:chOff x="666" y="2825"/>
            <a:chExt cx="978" cy="1011"/>
          </a:xfrm>
          <a:solidFill>
            <a:schemeClr val="accent1">
              <a:lumMod val="75000"/>
            </a:schemeClr>
          </a:solidFill>
        </p:grpSpPr>
        <p:sp>
          <p:nvSpPr>
            <p:cNvPr id="61" name="Freeform 32"/>
            <p:cNvSpPr>
              <a:spLocks/>
            </p:cNvSpPr>
            <p:nvPr/>
          </p:nvSpPr>
          <p:spPr bwMode="auto">
            <a:xfrm>
              <a:off x="666" y="2825"/>
              <a:ext cx="857" cy="1011"/>
            </a:xfrm>
            <a:custGeom>
              <a:avLst/>
              <a:gdLst>
                <a:gd name="T0" fmla="*/ 333 w 360"/>
                <a:gd name="T1" fmla="*/ 360 h 425"/>
                <a:gd name="T2" fmla="*/ 294 w 360"/>
                <a:gd name="T3" fmla="*/ 398 h 425"/>
                <a:gd name="T4" fmla="*/ 66 w 360"/>
                <a:gd name="T5" fmla="*/ 398 h 425"/>
                <a:gd name="T6" fmla="*/ 28 w 360"/>
                <a:gd name="T7" fmla="*/ 360 h 425"/>
                <a:gd name="T8" fmla="*/ 28 w 360"/>
                <a:gd name="T9" fmla="*/ 65 h 425"/>
                <a:gd name="T10" fmla="*/ 66 w 360"/>
                <a:gd name="T11" fmla="*/ 27 h 425"/>
                <a:gd name="T12" fmla="*/ 294 w 360"/>
                <a:gd name="T13" fmla="*/ 27 h 425"/>
                <a:gd name="T14" fmla="*/ 333 w 360"/>
                <a:gd name="T15" fmla="*/ 65 h 425"/>
                <a:gd name="T16" fmla="*/ 333 w 360"/>
                <a:gd name="T17" fmla="*/ 82 h 425"/>
                <a:gd name="T18" fmla="*/ 359 w 360"/>
                <a:gd name="T19" fmla="*/ 55 h 425"/>
                <a:gd name="T20" fmla="*/ 294 w 360"/>
                <a:gd name="T21" fmla="*/ 0 h 425"/>
                <a:gd name="T22" fmla="*/ 66 w 360"/>
                <a:gd name="T23" fmla="*/ 0 h 425"/>
                <a:gd name="T24" fmla="*/ 0 w 360"/>
                <a:gd name="T25" fmla="*/ 65 h 425"/>
                <a:gd name="T26" fmla="*/ 0 w 360"/>
                <a:gd name="T27" fmla="*/ 360 h 425"/>
                <a:gd name="T28" fmla="*/ 66 w 360"/>
                <a:gd name="T29" fmla="*/ 425 h 425"/>
                <a:gd name="T30" fmla="*/ 294 w 360"/>
                <a:gd name="T31" fmla="*/ 425 h 425"/>
                <a:gd name="T32" fmla="*/ 360 w 360"/>
                <a:gd name="T33" fmla="*/ 360 h 425"/>
                <a:gd name="T34" fmla="*/ 360 w 360"/>
                <a:gd name="T35" fmla="*/ 196 h 425"/>
                <a:gd name="T36" fmla="*/ 333 w 360"/>
                <a:gd name="T37" fmla="*/ 223 h 425"/>
                <a:gd name="T38" fmla="*/ 333 w 360"/>
                <a:gd name="T39" fmla="*/ 36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425">
                  <a:moveTo>
                    <a:pt x="333" y="360"/>
                  </a:moveTo>
                  <a:cubicBezTo>
                    <a:pt x="333" y="381"/>
                    <a:pt x="315" y="398"/>
                    <a:pt x="294" y="398"/>
                  </a:cubicBezTo>
                  <a:cubicBezTo>
                    <a:pt x="66" y="398"/>
                    <a:pt x="66" y="398"/>
                    <a:pt x="66" y="398"/>
                  </a:cubicBezTo>
                  <a:cubicBezTo>
                    <a:pt x="45" y="398"/>
                    <a:pt x="28" y="381"/>
                    <a:pt x="28" y="36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44"/>
                    <a:pt x="45" y="27"/>
                    <a:pt x="66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315" y="27"/>
                    <a:pt x="333" y="44"/>
                    <a:pt x="333" y="65"/>
                  </a:cubicBezTo>
                  <a:cubicBezTo>
                    <a:pt x="333" y="82"/>
                    <a:pt x="333" y="82"/>
                    <a:pt x="333" y="82"/>
                  </a:cubicBezTo>
                  <a:cubicBezTo>
                    <a:pt x="359" y="55"/>
                    <a:pt x="359" y="55"/>
                    <a:pt x="359" y="55"/>
                  </a:cubicBezTo>
                  <a:cubicBezTo>
                    <a:pt x="354" y="24"/>
                    <a:pt x="327" y="0"/>
                    <a:pt x="29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0" y="0"/>
                    <a:pt x="0" y="29"/>
                    <a:pt x="0" y="65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96"/>
                    <a:pt x="30" y="425"/>
                    <a:pt x="66" y="425"/>
                  </a:cubicBezTo>
                  <a:cubicBezTo>
                    <a:pt x="294" y="425"/>
                    <a:pt x="294" y="425"/>
                    <a:pt x="294" y="425"/>
                  </a:cubicBezTo>
                  <a:cubicBezTo>
                    <a:pt x="331" y="425"/>
                    <a:pt x="360" y="396"/>
                    <a:pt x="360" y="360"/>
                  </a:cubicBezTo>
                  <a:cubicBezTo>
                    <a:pt x="360" y="196"/>
                    <a:pt x="360" y="196"/>
                    <a:pt x="360" y="196"/>
                  </a:cubicBezTo>
                  <a:cubicBezTo>
                    <a:pt x="333" y="223"/>
                    <a:pt x="333" y="223"/>
                    <a:pt x="333" y="223"/>
                  </a:cubicBezTo>
                  <a:lnTo>
                    <a:pt x="33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Freeform 33"/>
            <p:cNvSpPr>
              <a:spLocks/>
            </p:cNvSpPr>
            <p:nvPr/>
          </p:nvSpPr>
          <p:spPr bwMode="auto">
            <a:xfrm>
              <a:off x="1011" y="3531"/>
              <a:ext cx="102" cy="102"/>
            </a:xfrm>
            <a:custGeom>
              <a:avLst/>
              <a:gdLst>
                <a:gd name="T0" fmla="*/ 13 w 43"/>
                <a:gd name="T1" fmla="*/ 0 h 43"/>
                <a:gd name="T2" fmla="*/ 1 w 43"/>
                <a:gd name="T3" fmla="*/ 33 h 43"/>
                <a:gd name="T4" fmla="*/ 3 w 43"/>
                <a:gd name="T5" fmla="*/ 41 h 43"/>
                <a:gd name="T6" fmla="*/ 11 w 43"/>
                <a:gd name="T7" fmla="*/ 42 h 43"/>
                <a:gd name="T8" fmla="*/ 43 w 43"/>
                <a:gd name="T9" fmla="*/ 31 h 43"/>
                <a:gd name="T10" fmla="*/ 13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13" y="0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0" y="39"/>
                    <a:pt x="3" y="41"/>
                  </a:cubicBezTo>
                  <a:cubicBezTo>
                    <a:pt x="5" y="43"/>
                    <a:pt x="8" y="43"/>
                    <a:pt x="11" y="42"/>
                  </a:cubicBezTo>
                  <a:cubicBezTo>
                    <a:pt x="43" y="31"/>
                    <a:pt x="43" y="31"/>
                    <a:pt x="43" y="31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34"/>
            <p:cNvSpPr>
              <a:spLocks/>
            </p:cNvSpPr>
            <p:nvPr/>
          </p:nvSpPr>
          <p:spPr bwMode="auto">
            <a:xfrm>
              <a:off x="1090" y="2998"/>
              <a:ext cx="554" cy="559"/>
            </a:xfrm>
            <a:custGeom>
              <a:avLst/>
              <a:gdLst>
                <a:gd name="T0" fmla="*/ 51 w 233"/>
                <a:gd name="T1" fmla="*/ 235 h 235"/>
                <a:gd name="T2" fmla="*/ 231 w 233"/>
                <a:gd name="T3" fmla="*/ 54 h 235"/>
                <a:gd name="T4" fmla="*/ 233 w 233"/>
                <a:gd name="T5" fmla="*/ 49 h 235"/>
                <a:gd name="T6" fmla="*/ 231 w 233"/>
                <a:gd name="T7" fmla="*/ 44 h 235"/>
                <a:gd name="T8" fmla="*/ 191 w 233"/>
                <a:gd name="T9" fmla="*/ 3 h 235"/>
                <a:gd name="T10" fmla="*/ 180 w 233"/>
                <a:gd name="T11" fmla="*/ 3 h 235"/>
                <a:gd name="T12" fmla="*/ 0 w 233"/>
                <a:gd name="T13" fmla="*/ 184 h 235"/>
                <a:gd name="T14" fmla="*/ 51 w 233"/>
                <a:gd name="T1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35">
                  <a:moveTo>
                    <a:pt x="51" y="235"/>
                  </a:moveTo>
                  <a:cubicBezTo>
                    <a:pt x="231" y="54"/>
                    <a:pt x="231" y="54"/>
                    <a:pt x="231" y="54"/>
                  </a:cubicBezTo>
                  <a:cubicBezTo>
                    <a:pt x="233" y="53"/>
                    <a:pt x="233" y="51"/>
                    <a:pt x="233" y="49"/>
                  </a:cubicBezTo>
                  <a:cubicBezTo>
                    <a:pt x="233" y="47"/>
                    <a:pt x="233" y="45"/>
                    <a:pt x="231" y="44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88" y="0"/>
                    <a:pt x="183" y="0"/>
                    <a:pt x="180" y="3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51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4" name="Freeform 35"/>
            <p:cNvSpPr>
              <a:spLocks/>
            </p:cNvSpPr>
            <p:nvPr/>
          </p:nvSpPr>
          <p:spPr bwMode="auto">
            <a:xfrm>
              <a:off x="849" y="3110"/>
              <a:ext cx="498" cy="84"/>
            </a:xfrm>
            <a:custGeom>
              <a:avLst/>
              <a:gdLst>
                <a:gd name="T0" fmla="*/ 209 w 209"/>
                <a:gd name="T1" fmla="*/ 8 h 35"/>
                <a:gd name="T2" fmla="*/ 209 w 209"/>
                <a:gd name="T3" fmla="*/ 0 h 35"/>
                <a:gd name="T4" fmla="*/ 12 w 209"/>
                <a:gd name="T5" fmla="*/ 0 h 35"/>
                <a:gd name="T6" fmla="*/ 0 w 209"/>
                <a:gd name="T7" fmla="*/ 11 h 35"/>
                <a:gd name="T8" fmla="*/ 0 w 209"/>
                <a:gd name="T9" fmla="*/ 23 h 35"/>
                <a:gd name="T10" fmla="*/ 12 w 209"/>
                <a:gd name="T11" fmla="*/ 35 h 35"/>
                <a:gd name="T12" fmla="*/ 183 w 209"/>
                <a:gd name="T13" fmla="*/ 35 h 35"/>
                <a:gd name="T14" fmla="*/ 209 w 209"/>
                <a:gd name="T15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35">
                  <a:moveTo>
                    <a:pt x="209" y="8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6" y="35"/>
                    <a:pt x="12" y="35"/>
                  </a:cubicBezTo>
                  <a:cubicBezTo>
                    <a:pt x="183" y="35"/>
                    <a:pt x="183" y="35"/>
                    <a:pt x="183" y="35"/>
                  </a:cubicBezTo>
                  <a:lnTo>
                    <a:pt x="20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5" name="Freeform 36"/>
            <p:cNvSpPr>
              <a:spLocks/>
            </p:cNvSpPr>
            <p:nvPr/>
          </p:nvSpPr>
          <p:spPr bwMode="auto">
            <a:xfrm>
              <a:off x="849" y="3289"/>
              <a:ext cx="340" cy="83"/>
            </a:xfrm>
            <a:custGeom>
              <a:avLst/>
              <a:gdLst>
                <a:gd name="T0" fmla="*/ 0 w 143"/>
                <a:gd name="T1" fmla="*/ 23 h 35"/>
                <a:gd name="T2" fmla="*/ 12 w 143"/>
                <a:gd name="T3" fmla="*/ 35 h 35"/>
                <a:gd name="T4" fmla="*/ 108 w 143"/>
                <a:gd name="T5" fmla="*/ 35 h 35"/>
                <a:gd name="T6" fmla="*/ 143 w 143"/>
                <a:gd name="T7" fmla="*/ 0 h 35"/>
                <a:gd name="T8" fmla="*/ 12 w 143"/>
                <a:gd name="T9" fmla="*/ 0 h 35"/>
                <a:gd name="T10" fmla="*/ 0 w 143"/>
                <a:gd name="T11" fmla="*/ 12 h 35"/>
                <a:gd name="T12" fmla="*/ 0 w 143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849" y="3467"/>
              <a:ext cx="181" cy="83"/>
            </a:xfrm>
            <a:custGeom>
              <a:avLst/>
              <a:gdLst>
                <a:gd name="T0" fmla="*/ 0 w 76"/>
                <a:gd name="T1" fmla="*/ 23 h 35"/>
                <a:gd name="T2" fmla="*/ 12 w 76"/>
                <a:gd name="T3" fmla="*/ 35 h 35"/>
                <a:gd name="T4" fmla="*/ 63 w 76"/>
                <a:gd name="T5" fmla="*/ 35 h 35"/>
                <a:gd name="T6" fmla="*/ 76 w 76"/>
                <a:gd name="T7" fmla="*/ 0 h 35"/>
                <a:gd name="T8" fmla="*/ 12 w 76"/>
                <a:gd name="T9" fmla="*/ 0 h 35"/>
                <a:gd name="T10" fmla="*/ 0 w 76"/>
                <a:gd name="T11" fmla="*/ 12 h 35"/>
                <a:gd name="T12" fmla="*/ 0 w 76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666" y="2825"/>
              <a:ext cx="857" cy="1011"/>
            </a:xfrm>
            <a:custGeom>
              <a:avLst/>
              <a:gdLst>
                <a:gd name="T0" fmla="*/ 333 w 360"/>
                <a:gd name="T1" fmla="*/ 360 h 425"/>
                <a:gd name="T2" fmla="*/ 294 w 360"/>
                <a:gd name="T3" fmla="*/ 398 h 425"/>
                <a:gd name="T4" fmla="*/ 66 w 360"/>
                <a:gd name="T5" fmla="*/ 398 h 425"/>
                <a:gd name="T6" fmla="*/ 28 w 360"/>
                <a:gd name="T7" fmla="*/ 360 h 425"/>
                <a:gd name="T8" fmla="*/ 28 w 360"/>
                <a:gd name="T9" fmla="*/ 65 h 425"/>
                <a:gd name="T10" fmla="*/ 66 w 360"/>
                <a:gd name="T11" fmla="*/ 27 h 425"/>
                <a:gd name="T12" fmla="*/ 294 w 360"/>
                <a:gd name="T13" fmla="*/ 27 h 425"/>
                <a:gd name="T14" fmla="*/ 333 w 360"/>
                <a:gd name="T15" fmla="*/ 65 h 425"/>
                <a:gd name="T16" fmla="*/ 333 w 360"/>
                <a:gd name="T17" fmla="*/ 82 h 425"/>
                <a:gd name="T18" fmla="*/ 359 w 360"/>
                <a:gd name="T19" fmla="*/ 55 h 425"/>
                <a:gd name="T20" fmla="*/ 294 w 360"/>
                <a:gd name="T21" fmla="*/ 0 h 425"/>
                <a:gd name="T22" fmla="*/ 66 w 360"/>
                <a:gd name="T23" fmla="*/ 0 h 425"/>
                <a:gd name="T24" fmla="*/ 0 w 360"/>
                <a:gd name="T25" fmla="*/ 65 h 425"/>
                <a:gd name="T26" fmla="*/ 0 w 360"/>
                <a:gd name="T27" fmla="*/ 360 h 425"/>
                <a:gd name="T28" fmla="*/ 66 w 360"/>
                <a:gd name="T29" fmla="*/ 425 h 425"/>
                <a:gd name="T30" fmla="*/ 294 w 360"/>
                <a:gd name="T31" fmla="*/ 425 h 425"/>
                <a:gd name="T32" fmla="*/ 360 w 360"/>
                <a:gd name="T33" fmla="*/ 360 h 425"/>
                <a:gd name="T34" fmla="*/ 360 w 360"/>
                <a:gd name="T35" fmla="*/ 196 h 425"/>
                <a:gd name="T36" fmla="*/ 333 w 360"/>
                <a:gd name="T37" fmla="*/ 223 h 425"/>
                <a:gd name="T38" fmla="*/ 333 w 360"/>
                <a:gd name="T39" fmla="*/ 36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425">
                  <a:moveTo>
                    <a:pt x="333" y="360"/>
                  </a:moveTo>
                  <a:cubicBezTo>
                    <a:pt x="333" y="381"/>
                    <a:pt x="315" y="398"/>
                    <a:pt x="294" y="398"/>
                  </a:cubicBezTo>
                  <a:cubicBezTo>
                    <a:pt x="66" y="398"/>
                    <a:pt x="66" y="398"/>
                    <a:pt x="66" y="398"/>
                  </a:cubicBezTo>
                  <a:cubicBezTo>
                    <a:pt x="45" y="398"/>
                    <a:pt x="28" y="381"/>
                    <a:pt x="28" y="36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8" y="44"/>
                    <a:pt x="45" y="27"/>
                    <a:pt x="66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315" y="27"/>
                    <a:pt x="333" y="44"/>
                    <a:pt x="333" y="65"/>
                  </a:cubicBezTo>
                  <a:cubicBezTo>
                    <a:pt x="333" y="82"/>
                    <a:pt x="333" y="82"/>
                    <a:pt x="333" y="82"/>
                  </a:cubicBezTo>
                  <a:cubicBezTo>
                    <a:pt x="359" y="55"/>
                    <a:pt x="359" y="55"/>
                    <a:pt x="359" y="55"/>
                  </a:cubicBezTo>
                  <a:cubicBezTo>
                    <a:pt x="354" y="24"/>
                    <a:pt x="327" y="0"/>
                    <a:pt x="29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0" y="0"/>
                    <a:pt x="0" y="29"/>
                    <a:pt x="0" y="65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96"/>
                    <a:pt x="30" y="425"/>
                    <a:pt x="66" y="425"/>
                  </a:cubicBezTo>
                  <a:cubicBezTo>
                    <a:pt x="294" y="425"/>
                    <a:pt x="294" y="425"/>
                    <a:pt x="294" y="425"/>
                  </a:cubicBezTo>
                  <a:cubicBezTo>
                    <a:pt x="331" y="425"/>
                    <a:pt x="360" y="396"/>
                    <a:pt x="360" y="360"/>
                  </a:cubicBezTo>
                  <a:cubicBezTo>
                    <a:pt x="360" y="196"/>
                    <a:pt x="360" y="196"/>
                    <a:pt x="360" y="196"/>
                  </a:cubicBezTo>
                  <a:cubicBezTo>
                    <a:pt x="333" y="223"/>
                    <a:pt x="333" y="223"/>
                    <a:pt x="333" y="223"/>
                  </a:cubicBezTo>
                  <a:lnTo>
                    <a:pt x="33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8" name="Freeform 39"/>
            <p:cNvSpPr>
              <a:spLocks/>
            </p:cNvSpPr>
            <p:nvPr/>
          </p:nvSpPr>
          <p:spPr bwMode="auto">
            <a:xfrm>
              <a:off x="1011" y="3531"/>
              <a:ext cx="102" cy="102"/>
            </a:xfrm>
            <a:custGeom>
              <a:avLst/>
              <a:gdLst>
                <a:gd name="T0" fmla="*/ 13 w 43"/>
                <a:gd name="T1" fmla="*/ 0 h 43"/>
                <a:gd name="T2" fmla="*/ 1 w 43"/>
                <a:gd name="T3" fmla="*/ 33 h 43"/>
                <a:gd name="T4" fmla="*/ 3 w 43"/>
                <a:gd name="T5" fmla="*/ 41 h 43"/>
                <a:gd name="T6" fmla="*/ 11 w 43"/>
                <a:gd name="T7" fmla="*/ 42 h 43"/>
                <a:gd name="T8" fmla="*/ 43 w 43"/>
                <a:gd name="T9" fmla="*/ 31 h 43"/>
                <a:gd name="T10" fmla="*/ 13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13" y="0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0" y="39"/>
                    <a:pt x="3" y="41"/>
                  </a:cubicBezTo>
                  <a:cubicBezTo>
                    <a:pt x="5" y="43"/>
                    <a:pt x="8" y="43"/>
                    <a:pt x="11" y="42"/>
                  </a:cubicBezTo>
                  <a:cubicBezTo>
                    <a:pt x="43" y="31"/>
                    <a:pt x="43" y="31"/>
                    <a:pt x="43" y="31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Freeform 40"/>
            <p:cNvSpPr>
              <a:spLocks/>
            </p:cNvSpPr>
            <p:nvPr/>
          </p:nvSpPr>
          <p:spPr bwMode="auto">
            <a:xfrm>
              <a:off x="1090" y="2998"/>
              <a:ext cx="554" cy="559"/>
            </a:xfrm>
            <a:custGeom>
              <a:avLst/>
              <a:gdLst>
                <a:gd name="T0" fmla="*/ 51 w 233"/>
                <a:gd name="T1" fmla="*/ 235 h 235"/>
                <a:gd name="T2" fmla="*/ 231 w 233"/>
                <a:gd name="T3" fmla="*/ 54 h 235"/>
                <a:gd name="T4" fmla="*/ 233 w 233"/>
                <a:gd name="T5" fmla="*/ 49 h 235"/>
                <a:gd name="T6" fmla="*/ 231 w 233"/>
                <a:gd name="T7" fmla="*/ 44 h 235"/>
                <a:gd name="T8" fmla="*/ 191 w 233"/>
                <a:gd name="T9" fmla="*/ 3 h 235"/>
                <a:gd name="T10" fmla="*/ 180 w 233"/>
                <a:gd name="T11" fmla="*/ 3 h 235"/>
                <a:gd name="T12" fmla="*/ 0 w 233"/>
                <a:gd name="T13" fmla="*/ 184 h 235"/>
                <a:gd name="T14" fmla="*/ 51 w 233"/>
                <a:gd name="T1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35">
                  <a:moveTo>
                    <a:pt x="51" y="235"/>
                  </a:moveTo>
                  <a:cubicBezTo>
                    <a:pt x="231" y="54"/>
                    <a:pt x="231" y="54"/>
                    <a:pt x="231" y="54"/>
                  </a:cubicBezTo>
                  <a:cubicBezTo>
                    <a:pt x="233" y="53"/>
                    <a:pt x="233" y="51"/>
                    <a:pt x="233" y="49"/>
                  </a:cubicBezTo>
                  <a:cubicBezTo>
                    <a:pt x="233" y="47"/>
                    <a:pt x="233" y="45"/>
                    <a:pt x="231" y="44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88" y="0"/>
                    <a:pt x="183" y="0"/>
                    <a:pt x="180" y="3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51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0" name="Freeform 41"/>
            <p:cNvSpPr>
              <a:spLocks/>
            </p:cNvSpPr>
            <p:nvPr/>
          </p:nvSpPr>
          <p:spPr bwMode="auto">
            <a:xfrm>
              <a:off x="849" y="3110"/>
              <a:ext cx="498" cy="84"/>
            </a:xfrm>
            <a:custGeom>
              <a:avLst/>
              <a:gdLst>
                <a:gd name="T0" fmla="*/ 209 w 209"/>
                <a:gd name="T1" fmla="*/ 8 h 35"/>
                <a:gd name="T2" fmla="*/ 209 w 209"/>
                <a:gd name="T3" fmla="*/ 0 h 35"/>
                <a:gd name="T4" fmla="*/ 12 w 209"/>
                <a:gd name="T5" fmla="*/ 0 h 35"/>
                <a:gd name="T6" fmla="*/ 0 w 209"/>
                <a:gd name="T7" fmla="*/ 11 h 35"/>
                <a:gd name="T8" fmla="*/ 0 w 209"/>
                <a:gd name="T9" fmla="*/ 23 h 35"/>
                <a:gd name="T10" fmla="*/ 12 w 209"/>
                <a:gd name="T11" fmla="*/ 35 h 35"/>
                <a:gd name="T12" fmla="*/ 183 w 209"/>
                <a:gd name="T13" fmla="*/ 35 h 35"/>
                <a:gd name="T14" fmla="*/ 209 w 209"/>
                <a:gd name="T15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35">
                  <a:moveTo>
                    <a:pt x="209" y="8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6" y="35"/>
                    <a:pt x="12" y="35"/>
                  </a:cubicBezTo>
                  <a:cubicBezTo>
                    <a:pt x="183" y="35"/>
                    <a:pt x="183" y="35"/>
                    <a:pt x="183" y="35"/>
                  </a:cubicBezTo>
                  <a:lnTo>
                    <a:pt x="20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1" name="Freeform 42"/>
            <p:cNvSpPr>
              <a:spLocks/>
            </p:cNvSpPr>
            <p:nvPr/>
          </p:nvSpPr>
          <p:spPr bwMode="auto">
            <a:xfrm>
              <a:off x="849" y="3289"/>
              <a:ext cx="340" cy="83"/>
            </a:xfrm>
            <a:custGeom>
              <a:avLst/>
              <a:gdLst>
                <a:gd name="T0" fmla="*/ 0 w 143"/>
                <a:gd name="T1" fmla="*/ 23 h 35"/>
                <a:gd name="T2" fmla="*/ 12 w 143"/>
                <a:gd name="T3" fmla="*/ 35 h 35"/>
                <a:gd name="T4" fmla="*/ 108 w 143"/>
                <a:gd name="T5" fmla="*/ 35 h 35"/>
                <a:gd name="T6" fmla="*/ 143 w 143"/>
                <a:gd name="T7" fmla="*/ 0 h 35"/>
                <a:gd name="T8" fmla="*/ 12 w 143"/>
                <a:gd name="T9" fmla="*/ 0 h 35"/>
                <a:gd name="T10" fmla="*/ 0 w 143"/>
                <a:gd name="T11" fmla="*/ 12 h 35"/>
                <a:gd name="T12" fmla="*/ 0 w 143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2" name="Freeform 43"/>
            <p:cNvSpPr>
              <a:spLocks/>
            </p:cNvSpPr>
            <p:nvPr/>
          </p:nvSpPr>
          <p:spPr bwMode="auto">
            <a:xfrm>
              <a:off x="849" y="3467"/>
              <a:ext cx="181" cy="83"/>
            </a:xfrm>
            <a:custGeom>
              <a:avLst/>
              <a:gdLst>
                <a:gd name="T0" fmla="*/ 0 w 76"/>
                <a:gd name="T1" fmla="*/ 23 h 35"/>
                <a:gd name="T2" fmla="*/ 12 w 76"/>
                <a:gd name="T3" fmla="*/ 35 h 35"/>
                <a:gd name="T4" fmla="*/ 63 w 76"/>
                <a:gd name="T5" fmla="*/ 35 h 35"/>
                <a:gd name="T6" fmla="*/ 76 w 76"/>
                <a:gd name="T7" fmla="*/ 0 h 35"/>
                <a:gd name="T8" fmla="*/ 12 w 76"/>
                <a:gd name="T9" fmla="*/ 0 h 35"/>
                <a:gd name="T10" fmla="*/ 0 w 76"/>
                <a:gd name="T11" fmla="*/ 12 h 35"/>
                <a:gd name="T12" fmla="*/ 0 w 76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35">
                  <a:moveTo>
                    <a:pt x="0" y="23"/>
                  </a:moveTo>
                  <a:cubicBezTo>
                    <a:pt x="0" y="30"/>
                    <a:pt x="6" y="35"/>
                    <a:pt x="12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3" name="矩形 72"/>
          <p:cNvSpPr/>
          <p:nvPr/>
        </p:nvSpPr>
        <p:spPr>
          <a:xfrm>
            <a:off x="843906" y="4158921"/>
            <a:ext cx="12783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9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木荷设计工作室是一家高端品牌演示视觉定制服务提供商。</a:t>
            </a:r>
          </a:p>
        </p:txBody>
      </p:sp>
    </p:spTree>
    <p:extLst>
      <p:ext uri="{BB962C8B-B14F-4D97-AF65-F5344CB8AC3E}">
        <p14:creationId xmlns:p14="http://schemas.microsoft.com/office/powerpoint/2010/main" val="98063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7" grpId="1"/>
      <p:bldP spid="73" grpId="0"/>
      <p:bldP spid="7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4"/>
          <p:cNvSpPr>
            <a:spLocks/>
          </p:cNvSpPr>
          <p:nvPr/>
        </p:nvSpPr>
        <p:spPr bwMode="auto">
          <a:xfrm>
            <a:off x="4018096" y="1696592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4018096" y="2276156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4018096" y="2848429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4018096" y="3395759"/>
            <a:ext cx="306185" cy="303451"/>
          </a:xfrm>
          <a:custGeom>
            <a:avLst/>
            <a:gdLst>
              <a:gd name="T0" fmla="*/ 40 w 142"/>
              <a:gd name="T1" fmla="*/ 0 h 141"/>
              <a:gd name="T2" fmla="*/ 102 w 142"/>
              <a:gd name="T3" fmla="*/ 0 h 141"/>
              <a:gd name="T4" fmla="*/ 142 w 142"/>
              <a:gd name="T5" fmla="*/ 40 h 141"/>
              <a:gd name="T6" fmla="*/ 142 w 142"/>
              <a:gd name="T7" fmla="*/ 101 h 141"/>
              <a:gd name="T8" fmla="*/ 102 w 142"/>
              <a:gd name="T9" fmla="*/ 141 h 141"/>
              <a:gd name="T10" fmla="*/ 40 w 142"/>
              <a:gd name="T11" fmla="*/ 141 h 141"/>
              <a:gd name="T12" fmla="*/ 0 w 142"/>
              <a:gd name="T13" fmla="*/ 101 h 141"/>
              <a:gd name="T14" fmla="*/ 0 w 142"/>
              <a:gd name="T15" fmla="*/ 40 h 141"/>
              <a:gd name="T16" fmla="*/ 40 w 142"/>
              <a:gd name="T17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1">
                <a:moveTo>
                  <a:pt x="40" y="0"/>
                </a:moveTo>
                <a:cubicBezTo>
                  <a:pt x="102" y="0"/>
                  <a:pt x="102" y="0"/>
                  <a:pt x="102" y="0"/>
                </a:cubicBezTo>
                <a:cubicBezTo>
                  <a:pt x="124" y="0"/>
                  <a:pt x="142" y="18"/>
                  <a:pt x="142" y="4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2" y="123"/>
                  <a:pt x="124" y="141"/>
                  <a:pt x="102" y="141"/>
                </a:cubicBezTo>
                <a:cubicBezTo>
                  <a:pt x="40" y="141"/>
                  <a:pt x="40" y="141"/>
                  <a:pt x="40" y="141"/>
                </a:cubicBezTo>
                <a:cubicBezTo>
                  <a:pt x="18" y="141"/>
                  <a:pt x="0" y="123"/>
                  <a:pt x="0" y="10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" name="Freeform 18"/>
          <p:cNvSpPr>
            <a:spLocks noEditPoints="1"/>
          </p:cNvSpPr>
          <p:nvPr/>
        </p:nvSpPr>
        <p:spPr bwMode="auto">
          <a:xfrm>
            <a:off x="4072624" y="2329315"/>
            <a:ext cx="197132" cy="197132"/>
          </a:xfrm>
          <a:custGeom>
            <a:avLst/>
            <a:gdLst>
              <a:gd name="T0" fmla="*/ 142 w 285"/>
              <a:gd name="T1" fmla="*/ 142 h 285"/>
              <a:gd name="T2" fmla="*/ 285 w 285"/>
              <a:gd name="T3" fmla="*/ 142 h 285"/>
              <a:gd name="T4" fmla="*/ 142 w 285"/>
              <a:gd name="T5" fmla="*/ 0 h 285"/>
              <a:gd name="T6" fmla="*/ 142 w 285"/>
              <a:gd name="T7" fmla="*/ 142 h 285"/>
              <a:gd name="T8" fmla="*/ 124 w 285"/>
              <a:gd name="T9" fmla="*/ 160 h 285"/>
              <a:gd name="T10" fmla="*/ 284 w 285"/>
              <a:gd name="T11" fmla="*/ 160 h 285"/>
              <a:gd name="T12" fmla="*/ 142 w 285"/>
              <a:gd name="T13" fmla="*/ 285 h 285"/>
              <a:gd name="T14" fmla="*/ 0 w 285"/>
              <a:gd name="T15" fmla="*/ 142 h 285"/>
              <a:gd name="T16" fmla="*/ 124 w 285"/>
              <a:gd name="T17" fmla="*/ 1 h 285"/>
              <a:gd name="T18" fmla="*/ 124 w 285"/>
              <a:gd name="T19" fmla="*/ 16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5" h="285">
                <a:moveTo>
                  <a:pt x="142" y="142"/>
                </a:moveTo>
                <a:cubicBezTo>
                  <a:pt x="285" y="142"/>
                  <a:pt x="285" y="142"/>
                  <a:pt x="285" y="142"/>
                </a:cubicBezTo>
                <a:cubicBezTo>
                  <a:pt x="285" y="63"/>
                  <a:pt x="221" y="0"/>
                  <a:pt x="142" y="0"/>
                </a:cubicBezTo>
                <a:cubicBezTo>
                  <a:pt x="142" y="142"/>
                  <a:pt x="142" y="142"/>
                  <a:pt x="142" y="142"/>
                </a:cubicBezTo>
                <a:close/>
                <a:moveTo>
                  <a:pt x="124" y="160"/>
                </a:moveTo>
                <a:cubicBezTo>
                  <a:pt x="284" y="160"/>
                  <a:pt x="284" y="160"/>
                  <a:pt x="284" y="160"/>
                </a:cubicBezTo>
                <a:cubicBezTo>
                  <a:pt x="275" y="230"/>
                  <a:pt x="215" y="285"/>
                  <a:pt x="142" y="285"/>
                </a:cubicBezTo>
                <a:cubicBezTo>
                  <a:pt x="63" y="285"/>
                  <a:pt x="0" y="221"/>
                  <a:pt x="0" y="142"/>
                </a:cubicBezTo>
                <a:cubicBezTo>
                  <a:pt x="0" y="70"/>
                  <a:pt x="54" y="10"/>
                  <a:pt x="124" y="1"/>
                </a:cubicBezTo>
                <a:lnTo>
                  <a:pt x="124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" name="Freeform 19"/>
          <p:cNvSpPr>
            <a:spLocks noEditPoints="1"/>
          </p:cNvSpPr>
          <p:nvPr/>
        </p:nvSpPr>
        <p:spPr bwMode="auto">
          <a:xfrm>
            <a:off x="4066798" y="2894825"/>
            <a:ext cx="208784" cy="210659"/>
          </a:xfrm>
          <a:custGeom>
            <a:avLst/>
            <a:gdLst>
              <a:gd name="T0" fmla="*/ 248 w 283"/>
              <a:gd name="T1" fmla="*/ 143 h 285"/>
              <a:gd name="T2" fmla="*/ 247 w 283"/>
              <a:gd name="T3" fmla="*/ 123 h 285"/>
              <a:gd name="T4" fmla="*/ 283 w 283"/>
              <a:gd name="T5" fmla="*/ 102 h 285"/>
              <a:gd name="T6" fmla="*/ 247 w 283"/>
              <a:gd name="T7" fmla="*/ 40 h 285"/>
              <a:gd name="T8" fmla="*/ 211 w 283"/>
              <a:gd name="T9" fmla="*/ 61 h 285"/>
              <a:gd name="T10" fmla="*/ 177 w 283"/>
              <a:gd name="T11" fmla="*/ 42 h 285"/>
              <a:gd name="T12" fmla="*/ 177 w 283"/>
              <a:gd name="T13" fmla="*/ 0 h 285"/>
              <a:gd name="T14" fmla="*/ 106 w 283"/>
              <a:gd name="T15" fmla="*/ 0 h 285"/>
              <a:gd name="T16" fmla="*/ 106 w 283"/>
              <a:gd name="T17" fmla="*/ 42 h 285"/>
              <a:gd name="T18" fmla="*/ 72 w 283"/>
              <a:gd name="T19" fmla="*/ 61 h 285"/>
              <a:gd name="T20" fmla="*/ 36 w 283"/>
              <a:gd name="T21" fmla="*/ 40 h 285"/>
              <a:gd name="T22" fmla="*/ 0 w 283"/>
              <a:gd name="T23" fmla="*/ 102 h 285"/>
              <a:gd name="T24" fmla="*/ 36 w 283"/>
              <a:gd name="T25" fmla="*/ 123 h 285"/>
              <a:gd name="T26" fmla="*/ 34 w 283"/>
              <a:gd name="T27" fmla="*/ 143 h 285"/>
              <a:gd name="T28" fmla="*/ 36 w 283"/>
              <a:gd name="T29" fmla="*/ 162 h 285"/>
              <a:gd name="T30" fmla="*/ 0 w 283"/>
              <a:gd name="T31" fmla="*/ 183 h 285"/>
              <a:gd name="T32" fmla="*/ 36 w 283"/>
              <a:gd name="T33" fmla="*/ 245 h 285"/>
              <a:gd name="T34" fmla="*/ 72 w 283"/>
              <a:gd name="T35" fmla="*/ 224 h 285"/>
              <a:gd name="T36" fmla="*/ 106 w 283"/>
              <a:gd name="T37" fmla="*/ 243 h 285"/>
              <a:gd name="T38" fmla="*/ 106 w 283"/>
              <a:gd name="T39" fmla="*/ 285 h 285"/>
              <a:gd name="T40" fmla="*/ 177 w 283"/>
              <a:gd name="T41" fmla="*/ 285 h 285"/>
              <a:gd name="T42" fmla="*/ 177 w 283"/>
              <a:gd name="T43" fmla="*/ 243 h 285"/>
              <a:gd name="T44" fmla="*/ 211 w 283"/>
              <a:gd name="T45" fmla="*/ 224 h 285"/>
              <a:gd name="T46" fmla="*/ 247 w 283"/>
              <a:gd name="T47" fmla="*/ 245 h 285"/>
              <a:gd name="T48" fmla="*/ 283 w 283"/>
              <a:gd name="T49" fmla="*/ 183 h 285"/>
              <a:gd name="T50" fmla="*/ 247 w 283"/>
              <a:gd name="T51" fmla="*/ 162 h 285"/>
              <a:gd name="T52" fmla="*/ 248 w 283"/>
              <a:gd name="T53" fmla="*/ 143 h 285"/>
              <a:gd name="T54" fmla="*/ 248 w 283"/>
              <a:gd name="T55" fmla="*/ 143 h 285"/>
              <a:gd name="T56" fmla="*/ 141 w 283"/>
              <a:gd name="T57" fmla="*/ 86 h 285"/>
              <a:gd name="T58" fmla="*/ 198 w 283"/>
              <a:gd name="T59" fmla="*/ 143 h 285"/>
              <a:gd name="T60" fmla="*/ 141 w 283"/>
              <a:gd name="T61" fmla="*/ 199 h 285"/>
              <a:gd name="T62" fmla="*/ 85 w 283"/>
              <a:gd name="T63" fmla="*/ 143 h 285"/>
              <a:gd name="T64" fmla="*/ 141 w 283"/>
              <a:gd name="T65" fmla="*/ 8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3" h="285">
                <a:moveTo>
                  <a:pt x="248" y="143"/>
                </a:moveTo>
                <a:cubicBezTo>
                  <a:pt x="248" y="136"/>
                  <a:pt x="248" y="129"/>
                  <a:pt x="247" y="123"/>
                </a:cubicBezTo>
                <a:cubicBezTo>
                  <a:pt x="283" y="102"/>
                  <a:pt x="283" y="102"/>
                  <a:pt x="283" y="102"/>
                </a:cubicBezTo>
                <a:cubicBezTo>
                  <a:pt x="247" y="40"/>
                  <a:pt x="247" y="40"/>
                  <a:pt x="247" y="40"/>
                </a:cubicBezTo>
                <a:cubicBezTo>
                  <a:pt x="211" y="61"/>
                  <a:pt x="211" y="61"/>
                  <a:pt x="211" y="61"/>
                </a:cubicBezTo>
                <a:cubicBezTo>
                  <a:pt x="201" y="53"/>
                  <a:pt x="190" y="46"/>
                  <a:pt x="177" y="42"/>
                </a:cubicBezTo>
                <a:cubicBezTo>
                  <a:pt x="177" y="0"/>
                  <a:pt x="177" y="0"/>
                  <a:pt x="17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42"/>
                  <a:pt x="106" y="42"/>
                  <a:pt x="106" y="42"/>
                </a:cubicBezTo>
                <a:cubicBezTo>
                  <a:pt x="93" y="46"/>
                  <a:pt x="82" y="53"/>
                  <a:pt x="72" y="61"/>
                </a:cubicBezTo>
                <a:cubicBezTo>
                  <a:pt x="36" y="40"/>
                  <a:pt x="36" y="40"/>
                  <a:pt x="36" y="40"/>
                </a:cubicBezTo>
                <a:cubicBezTo>
                  <a:pt x="0" y="102"/>
                  <a:pt x="0" y="102"/>
                  <a:pt x="0" y="102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5" y="129"/>
                  <a:pt x="34" y="136"/>
                  <a:pt x="34" y="143"/>
                </a:cubicBezTo>
                <a:cubicBezTo>
                  <a:pt x="34" y="149"/>
                  <a:pt x="35" y="156"/>
                  <a:pt x="36" y="162"/>
                </a:cubicBezTo>
                <a:cubicBezTo>
                  <a:pt x="0" y="183"/>
                  <a:pt x="0" y="183"/>
                  <a:pt x="0" y="183"/>
                </a:cubicBezTo>
                <a:cubicBezTo>
                  <a:pt x="36" y="245"/>
                  <a:pt x="36" y="245"/>
                  <a:pt x="36" y="245"/>
                </a:cubicBezTo>
                <a:cubicBezTo>
                  <a:pt x="72" y="224"/>
                  <a:pt x="72" y="224"/>
                  <a:pt x="72" y="224"/>
                </a:cubicBezTo>
                <a:cubicBezTo>
                  <a:pt x="82" y="232"/>
                  <a:pt x="93" y="239"/>
                  <a:pt x="106" y="243"/>
                </a:cubicBezTo>
                <a:cubicBezTo>
                  <a:pt x="106" y="285"/>
                  <a:pt x="106" y="285"/>
                  <a:pt x="106" y="285"/>
                </a:cubicBezTo>
                <a:cubicBezTo>
                  <a:pt x="177" y="285"/>
                  <a:pt x="177" y="285"/>
                  <a:pt x="177" y="285"/>
                </a:cubicBezTo>
                <a:cubicBezTo>
                  <a:pt x="177" y="243"/>
                  <a:pt x="177" y="243"/>
                  <a:pt x="177" y="243"/>
                </a:cubicBezTo>
                <a:cubicBezTo>
                  <a:pt x="190" y="239"/>
                  <a:pt x="201" y="232"/>
                  <a:pt x="211" y="224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83" y="183"/>
                  <a:pt x="283" y="183"/>
                  <a:pt x="283" y="183"/>
                </a:cubicBezTo>
                <a:cubicBezTo>
                  <a:pt x="247" y="162"/>
                  <a:pt x="247" y="162"/>
                  <a:pt x="247" y="162"/>
                </a:cubicBezTo>
                <a:cubicBezTo>
                  <a:pt x="248" y="156"/>
                  <a:pt x="248" y="149"/>
                  <a:pt x="248" y="143"/>
                </a:cubicBezTo>
                <a:cubicBezTo>
                  <a:pt x="248" y="143"/>
                  <a:pt x="248" y="143"/>
                  <a:pt x="248" y="143"/>
                </a:cubicBezTo>
                <a:close/>
                <a:moveTo>
                  <a:pt x="141" y="86"/>
                </a:moveTo>
                <a:cubicBezTo>
                  <a:pt x="173" y="86"/>
                  <a:pt x="198" y="111"/>
                  <a:pt x="198" y="143"/>
                </a:cubicBezTo>
                <a:cubicBezTo>
                  <a:pt x="198" y="174"/>
                  <a:pt x="173" y="199"/>
                  <a:pt x="141" y="199"/>
                </a:cubicBezTo>
                <a:cubicBezTo>
                  <a:pt x="110" y="199"/>
                  <a:pt x="85" y="174"/>
                  <a:pt x="85" y="143"/>
                </a:cubicBezTo>
                <a:cubicBezTo>
                  <a:pt x="85" y="111"/>
                  <a:pt x="110" y="86"/>
                  <a:pt x="141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4058616" y="1747613"/>
            <a:ext cx="225146" cy="201407"/>
          </a:xfrm>
          <a:custGeom>
            <a:avLst/>
            <a:gdLst>
              <a:gd name="T0" fmla="*/ 248 w 257"/>
              <a:gd name="T1" fmla="*/ 193 h 230"/>
              <a:gd name="T2" fmla="*/ 231 w 257"/>
              <a:gd name="T3" fmla="*/ 178 h 230"/>
              <a:gd name="T4" fmla="*/ 188 w 257"/>
              <a:gd name="T5" fmla="*/ 161 h 230"/>
              <a:gd name="T6" fmla="*/ 186 w 257"/>
              <a:gd name="T7" fmla="*/ 160 h 230"/>
              <a:gd name="T8" fmla="*/ 186 w 257"/>
              <a:gd name="T9" fmla="*/ 160 h 230"/>
              <a:gd name="T10" fmla="*/ 169 w 257"/>
              <a:gd name="T11" fmla="*/ 148 h 230"/>
              <a:gd name="T12" fmla="*/ 169 w 257"/>
              <a:gd name="T13" fmla="*/ 148 h 230"/>
              <a:gd name="T14" fmla="*/ 169 w 257"/>
              <a:gd name="T15" fmla="*/ 148 h 230"/>
              <a:gd name="T16" fmla="*/ 169 w 257"/>
              <a:gd name="T17" fmla="*/ 147 h 230"/>
              <a:gd name="T18" fmla="*/ 168 w 257"/>
              <a:gd name="T19" fmla="*/ 147 h 230"/>
              <a:gd name="T20" fmla="*/ 168 w 257"/>
              <a:gd name="T21" fmla="*/ 147 h 230"/>
              <a:gd name="T22" fmla="*/ 168 w 257"/>
              <a:gd name="T23" fmla="*/ 147 h 230"/>
              <a:gd name="T24" fmla="*/ 168 w 257"/>
              <a:gd name="T25" fmla="*/ 147 h 230"/>
              <a:gd name="T26" fmla="*/ 165 w 257"/>
              <a:gd name="T27" fmla="*/ 145 h 230"/>
              <a:gd name="T28" fmla="*/ 165 w 257"/>
              <a:gd name="T29" fmla="*/ 145 h 230"/>
              <a:gd name="T30" fmla="*/ 165 w 257"/>
              <a:gd name="T31" fmla="*/ 145 h 230"/>
              <a:gd name="T32" fmla="*/ 165 w 257"/>
              <a:gd name="T33" fmla="*/ 145 h 230"/>
              <a:gd name="T34" fmla="*/ 165 w 257"/>
              <a:gd name="T35" fmla="*/ 145 h 230"/>
              <a:gd name="T36" fmla="*/ 165 w 257"/>
              <a:gd name="T37" fmla="*/ 145 h 230"/>
              <a:gd name="T38" fmla="*/ 165 w 257"/>
              <a:gd name="T39" fmla="*/ 145 h 230"/>
              <a:gd name="T40" fmla="*/ 163 w 257"/>
              <a:gd name="T41" fmla="*/ 144 h 230"/>
              <a:gd name="T42" fmla="*/ 160 w 257"/>
              <a:gd name="T43" fmla="*/ 134 h 230"/>
              <a:gd name="T44" fmla="*/ 159 w 257"/>
              <a:gd name="T45" fmla="*/ 132 h 230"/>
              <a:gd name="T46" fmla="*/ 159 w 257"/>
              <a:gd name="T47" fmla="*/ 123 h 230"/>
              <a:gd name="T48" fmla="*/ 161 w 257"/>
              <a:gd name="T49" fmla="*/ 121 h 230"/>
              <a:gd name="T50" fmla="*/ 165 w 257"/>
              <a:gd name="T51" fmla="*/ 108 h 230"/>
              <a:gd name="T52" fmla="*/ 172 w 257"/>
              <a:gd name="T53" fmla="*/ 96 h 230"/>
              <a:gd name="T54" fmla="*/ 175 w 257"/>
              <a:gd name="T55" fmla="*/ 72 h 230"/>
              <a:gd name="T56" fmla="*/ 172 w 257"/>
              <a:gd name="T57" fmla="*/ 74 h 230"/>
              <a:gd name="T58" fmla="*/ 174 w 257"/>
              <a:gd name="T59" fmla="*/ 56 h 230"/>
              <a:gd name="T60" fmla="*/ 169 w 257"/>
              <a:gd name="T61" fmla="*/ 21 h 230"/>
              <a:gd name="T62" fmla="*/ 155 w 257"/>
              <a:gd name="T63" fmla="*/ 9 h 230"/>
              <a:gd name="T64" fmla="*/ 146 w 257"/>
              <a:gd name="T65" fmla="*/ 4 h 230"/>
              <a:gd name="T66" fmla="*/ 104 w 257"/>
              <a:gd name="T67" fmla="*/ 4 h 230"/>
              <a:gd name="T68" fmla="*/ 83 w 257"/>
              <a:gd name="T69" fmla="*/ 19 h 230"/>
              <a:gd name="T70" fmla="*/ 77 w 257"/>
              <a:gd name="T71" fmla="*/ 56 h 230"/>
              <a:gd name="T72" fmla="*/ 80 w 257"/>
              <a:gd name="T73" fmla="*/ 69 h 230"/>
              <a:gd name="T74" fmla="*/ 80 w 257"/>
              <a:gd name="T75" fmla="*/ 72 h 230"/>
              <a:gd name="T76" fmla="*/ 79 w 257"/>
              <a:gd name="T77" fmla="*/ 72 h 230"/>
              <a:gd name="T78" fmla="*/ 82 w 257"/>
              <a:gd name="T79" fmla="*/ 96 h 230"/>
              <a:gd name="T80" fmla="*/ 89 w 257"/>
              <a:gd name="T81" fmla="*/ 108 h 230"/>
              <a:gd name="T82" fmla="*/ 93 w 257"/>
              <a:gd name="T83" fmla="*/ 121 h 230"/>
              <a:gd name="T84" fmla="*/ 95 w 257"/>
              <a:gd name="T85" fmla="*/ 124 h 230"/>
              <a:gd name="T86" fmla="*/ 96 w 257"/>
              <a:gd name="T87" fmla="*/ 130 h 230"/>
              <a:gd name="T88" fmla="*/ 97 w 257"/>
              <a:gd name="T89" fmla="*/ 134 h 230"/>
              <a:gd name="T90" fmla="*/ 95 w 257"/>
              <a:gd name="T91" fmla="*/ 134 h 230"/>
              <a:gd name="T92" fmla="*/ 91 w 257"/>
              <a:gd name="T93" fmla="*/ 145 h 230"/>
              <a:gd name="T94" fmla="*/ 91 w 257"/>
              <a:gd name="T95" fmla="*/ 144 h 230"/>
              <a:gd name="T96" fmla="*/ 87 w 257"/>
              <a:gd name="T97" fmla="*/ 147 h 230"/>
              <a:gd name="T98" fmla="*/ 69 w 257"/>
              <a:gd name="T99" fmla="*/ 159 h 230"/>
              <a:gd name="T100" fmla="*/ 69 w 257"/>
              <a:gd name="T101" fmla="*/ 159 h 230"/>
              <a:gd name="T102" fmla="*/ 69 w 257"/>
              <a:gd name="T103" fmla="*/ 160 h 230"/>
              <a:gd name="T104" fmla="*/ 69 w 257"/>
              <a:gd name="T105" fmla="*/ 160 h 230"/>
              <a:gd name="T106" fmla="*/ 67 w 257"/>
              <a:gd name="T107" fmla="*/ 161 h 230"/>
              <a:gd name="T108" fmla="*/ 24 w 257"/>
              <a:gd name="T109" fmla="*/ 178 h 230"/>
              <a:gd name="T110" fmla="*/ 8 w 257"/>
              <a:gd name="T111" fmla="*/ 193 h 230"/>
              <a:gd name="T112" fmla="*/ 0 w 257"/>
              <a:gd name="T113" fmla="*/ 230 h 230"/>
              <a:gd name="T114" fmla="*/ 257 w 257"/>
              <a:gd name="T115" fmla="*/ 230 h 230"/>
              <a:gd name="T116" fmla="*/ 248 w 257"/>
              <a:gd name="T117" fmla="*/ 193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7" h="230">
                <a:moveTo>
                  <a:pt x="248" y="193"/>
                </a:moveTo>
                <a:cubicBezTo>
                  <a:pt x="248" y="182"/>
                  <a:pt x="240" y="181"/>
                  <a:pt x="231" y="178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87" y="160"/>
                  <a:pt x="187" y="160"/>
                  <a:pt x="186" y="160"/>
                </a:cubicBezTo>
                <a:cubicBezTo>
                  <a:pt x="186" y="160"/>
                  <a:pt x="186" y="160"/>
                  <a:pt x="186" y="160"/>
                </a:cubicBezTo>
                <a:cubicBezTo>
                  <a:pt x="178" y="156"/>
                  <a:pt x="172" y="151"/>
                  <a:pt x="169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48"/>
                  <a:pt x="169" y="147"/>
                  <a:pt x="169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8" y="147"/>
                  <a:pt x="168" y="147"/>
                  <a:pt x="168" y="147"/>
                </a:cubicBezTo>
                <a:cubicBezTo>
                  <a:pt x="167" y="145"/>
                  <a:pt x="166" y="144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5" y="145"/>
                  <a:pt x="165" y="145"/>
                  <a:pt x="165" y="145"/>
                </a:cubicBezTo>
                <a:cubicBezTo>
                  <a:pt x="164" y="145"/>
                  <a:pt x="164" y="145"/>
                  <a:pt x="163" y="144"/>
                </a:cubicBezTo>
                <a:cubicBezTo>
                  <a:pt x="162" y="140"/>
                  <a:pt x="160" y="134"/>
                  <a:pt x="160" y="134"/>
                </a:cubicBezTo>
                <a:cubicBezTo>
                  <a:pt x="160" y="132"/>
                  <a:pt x="158" y="136"/>
                  <a:pt x="159" y="13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0" y="123"/>
                  <a:pt x="161" y="122"/>
                  <a:pt x="161" y="121"/>
                </a:cubicBezTo>
                <a:cubicBezTo>
                  <a:pt x="164" y="118"/>
                  <a:pt x="164" y="110"/>
                  <a:pt x="165" y="108"/>
                </a:cubicBezTo>
                <a:cubicBezTo>
                  <a:pt x="167" y="106"/>
                  <a:pt x="170" y="105"/>
                  <a:pt x="172" y="96"/>
                </a:cubicBezTo>
                <a:cubicBezTo>
                  <a:pt x="175" y="86"/>
                  <a:pt x="179" y="72"/>
                  <a:pt x="175" y="72"/>
                </a:cubicBezTo>
                <a:cubicBezTo>
                  <a:pt x="174" y="72"/>
                  <a:pt x="173" y="73"/>
                  <a:pt x="172" y="74"/>
                </a:cubicBezTo>
                <a:cubicBezTo>
                  <a:pt x="173" y="70"/>
                  <a:pt x="174" y="62"/>
                  <a:pt x="174" y="56"/>
                </a:cubicBezTo>
                <a:cubicBezTo>
                  <a:pt x="175" y="48"/>
                  <a:pt x="173" y="29"/>
                  <a:pt x="169" y="21"/>
                </a:cubicBezTo>
                <a:cubicBezTo>
                  <a:pt x="166" y="17"/>
                  <a:pt x="161" y="12"/>
                  <a:pt x="155" y="9"/>
                </a:cubicBezTo>
                <a:cubicBezTo>
                  <a:pt x="152" y="7"/>
                  <a:pt x="149" y="5"/>
                  <a:pt x="146" y="4"/>
                </a:cubicBezTo>
                <a:cubicBezTo>
                  <a:pt x="138" y="0"/>
                  <a:pt x="112" y="2"/>
                  <a:pt x="104" y="4"/>
                </a:cubicBezTo>
                <a:cubicBezTo>
                  <a:pt x="94" y="6"/>
                  <a:pt x="87" y="12"/>
                  <a:pt x="83" y="19"/>
                </a:cubicBezTo>
                <a:cubicBezTo>
                  <a:pt x="78" y="27"/>
                  <a:pt x="76" y="49"/>
                  <a:pt x="77" y="56"/>
                </a:cubicBezTo>
                <a:cubicBezTo>
                  <a:pt x="77" y="60"/>
                  <a:pt x="79" y="66"/>
                  <a:pt x="80" y="69"/>
                </a:cubicBezTo>
                <a:cubicBezTo>
                  <a:pt x="80" y="71"/>
                  <a:pt x="80" y="71"/>
                  <a:pt x="80" y="72"/>
                </a:cubicBezTo>
                <a:cubicBezTo>
                  <a:pt x="80" y="72"/>
                  <a:pt x="80" y="72"/>
                  <a:pt x="79" y="72"/>
                </a:cubicBezTo>
                <a:cubicBezTo>
                  <a:pt x="76" y="72"/>
                  <a:pt x="79" y="86"/>
                  <a:pt x="82" y="96"/>
                </a:cubicBezTo>
                <a:cubicBezTo>
                  <a:pt x="85" y="105"/>
                  <a:pt x="87" y="106"/>
                  <a:pt x="89" y="108"/>
                </a:cubicBezTo>
                <a:cubicBezTo>
                  <a:pt x="90" y="110"/>
                  <a:pt x="90" y="118"/>
                  <a:pt x="93" y="121"/>
                </a:cubicBezTo>
                <a:cubicBezTo>
                  <a:pt x="94" y="122"/>
                  <a:pt x="94" y="123"/>
                  <a:pt x="95" y="124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96" y="133"/>
                  <a:pt x="95" y="132"/>
                  <a:pt x="95" y="134"/>
                </a:cubicBezTo>
                <a:cubicBezTo>
                  <a:pt x="94" y="137"/>
                  <a:pt x="93" y="141"/>
                  <a:pt x="91" y="145"/>
                </a:cubicBezTo>
                <a:cubicBezTo>
                  <a:pt x="91" y="144"/>
                  <a:pt x="91" y="144"/>
                  <a:pt x="91" y="144"/>
                </a:cubicBezTo>
                <a:cubicBezTo>
                  <a:pt x="90" y="143"/>
                  <a:pt x="88" y="144"/>
                  <a:pt x="87" y="147"/>
                </a:cubicBezTo>
                <a:cubicBezTo>
                  <a:pt x="85" y="150"/>
                  <a:pt x="78" y="155"/>
                  <a:pt x="69" y="159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69" y="160"/>
                  <a:pt x="69" y="160"/>
                  <a:pt x="69" y="160"/>
                </a:cubicBezTo>
                <a:cubicBezTo>
                  <a:pt x="69" y="160"/>
                  <a:pt x="68" y="160"/>
                  <a:pt x="67" y="161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15" y="181"/>
                  <a:pt x="8" y="182"/>
                  <a:pt x="8" y="193"/>
                </a:cubicBezTo>
                <a:cubicBezTo>
                  <a:pt x="0" y="230"/>
                  <a:pt x="0" y="230"/>
                  <a:pt x="0" y="230"/>
                </a:cubicBezTo>
                <a:cubicBezTo>
                  <a:pt x="257" y="230"/>
                  <a:pt x="257" y="230"/>
                  <a:pt x="257" y="230"/>
                </a:cubicBezTo>
                <a:cubicBezTo>
                  <a:pt x="248" y="193"/>
                  <a:pt x="248" y="193"/>
                  <a:pt x="248" y="1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4072938" y="3449232"/>
            <a:ext cx="196504" cy="196504"/>
          </a:xfrm>
          <a:custGeom>
            <a:avLst/>
            <a:gdLst>
              <a:gd name="T0" fmla="*/ 278 w 288"/>
              <a:gd name="T1" fmla="*/ 11 h 288"/>
              <a:gd name="T2" fmla="*/ 278 w 288"/>
              <a:gd name="T3" fmla="*/ 48 h 288"/>
              <a:gd name="T4" fmla="*/ 265 w 288"/>
              <a:gd name="T5" fmla="*/ 61 h 288"/>
              <a:gd name="T6" fmla="*/ 227 w 288"/>
              <a:gd name="T7" fmla="*/ 23 h 288"/>
              <a:gd name="T8" fmla="*/ 240 w 288"/>
              <a:gd name="T9" fmla="*/ 11 h 288"/>
              <a:gd name="T10" fmla="*/ 278 w 288"/>
              <a:gd name="T11" fmla="*/ 11 h 288"/>
              <a:gd name="T12" fmla="*/ 89 w 288"/>
              <a:gd name="T13" fmla="*/ 162 h 288"/>
              <a:gd name="T14" fmla="*/ 89 w 288"/>
              <a:gd name="T15" fmla="*/ 162 h 288"/>
              <a:gd name="T16" fmla="*/ 76 w 288"/>
              <a:gd name="T17" fmla="*/ 212 h 288"/>
              <a:gd name="T18" fmla="*/ 126 w 288"/>
              <a:gd name="T19" fmla="*/ 200 h 288"/>
              <a:gd name="T20" fmla="*/ 253 w 288"/>
              <a:gd name="T21" fmla="*/ 74 h 288"/>
              <a:gd name="T22" fmla="*/ 215 w 288"/>
              <a:gd name="T23" fmla="*/ 36 h 288"/>
              <a:gd name="T24" fmla="*/ 89 w 288"/>
              <a:gd name="T25" fmla="*/ 162 h 288"/>
              <a:gd name="T26" fmla="*/ 214 w 288"/>
              <a:gd name="T27" fmla="*/ 137 h 288"/>
              <a:gd name="T28" fmla="*/ 214 w 288"/>
              <a:gd name="T29" fmla="*/ 137 h 288"/>
              <a:gd name="T30" fmla="*/ 214 w 288"/>
              <a:gd name="T31" fmla="*/ 252 h 288"/>
              <a:gd name="T32" fmla="*/ 36 w 288"/>
              <a:gd name="T33" fmla="*/ 252 h 288"/>
              <a:gd name="T34" fmla="*/ 36 w 288"/>
              <a:gd name="T35" fmla="*/ 74 h 288"/>
              <a:gd name="T36" fmla="*/ 151 w 288"/>
              <a:gd name="T37" fmla="*/ 74 h 288"/>
              <a:gd name="T38" fmla="*/ 187 w 288"/>
              <a:gd name="T39" fmla="*/ 38 h 288"/>
              <a:gd name="T40" fmla="*/ 0 w 288"/>
              <a:gd name="T41" fmla="*/ 38 h 288"/>
              <a:gd name="T42" fmla="*/ 0 w 288"/>
              <a:gd name="T43" fmla="*/ 288 h 288"/>
              <a:gd name="T44" fmla="*/ 250 w 288"/>
              <a:gd name="T45" fmla="*/ 288 h 288"/>
              <a:gd name="T46" fmla="*/ 250 w 288"/>
              <a:gd name="T47" fmla="*/ 101 h 288"/>
              <a:gd name="T48" fmla="*/ 214 w 288"/>
              <a:gd name="T49" fmla="*/ 13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78" y="11"/>
                </a:moveTo>
                <a:cubicBezTo>
                  <a:pt x="288" y="21"/>
                  <a:pt x="288" y="38"/>
                  <a:pt x="278" y="48"/>
                </a:cubicBezTo>
                <a:cubicBezTo>
                  <a:pt x="265" y="61"/>
                  <a:pt x="265" y="61"/>
                  <a:pt x="265" y="61"/>
                </a:cubicBezTo>
                <a:cubicBezTo>
                  <a:pt x="227" y="23"/>
                  <a:pt x="227" y="23"/>
                  <a:pt x="227" y="23"/>
                </a:cubicBezTo>
                <a:cubicBezTo>
                  <a:pt x="240" y="11"/>
                  <a:pt x="240" y="11"/>
                  <a:pt x="240" y="11"/>
                </a:cubicBezTo>
                <a:cubicBezTo>
                  <a:pt x="250" y="0"/>
                  <a:pt x="267" y="0"/>
                  <a:pt x="278" y="11"/>
                </a:cubicBezTo>
                <a:close/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76" y="212"/>
                  <a:pt x="76" y="212"/>
                  <a:pt x="76" y="212"/>
                </a:cubicBezTo>
                <a:cubicBezTo>
                  <a:pt x="126" y="200"/>
                  <a:pt x="126" y="200"/>
                  <a:pt x="126" y="200"/>
                </a:cubicBezTo>
                <a:cubicBezTo>
                  <a:pt x="253" y="74"/>
                  <a:pt x="253" y="74"/>
                  <a:pt x="253" y="74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89" y="162"/>
                  <a:pt x="89" y="162"/>
                  <a:pt x="89" y="162"/>
                </a:cubicBezTo>
                <a:close/>
                <a:moveTo>
                  <a:pt x="214" y="137"/>
                </a:moveTo>
                <a:cubicBezTo>
                  <a:pt x="214" y="137"/>
                  <a:pt x="214" y="137"/>
                  <a:pt x="214" y="137"/>
                </a:cubicBezTo>
                <a:cubicBezTo>
                  <a:pt x="214" y="252"/>
                  <a:pt x="214" y="252"/>
                  <a:pt x="214" y="252"/>
                </a:cubicBezTo>
                <a:cubicBezTo>
                  <a:pt x="36" y="252"/>
                  <a:pt x="36" y="252"/>
                  <a:pt x="36" y="252"/>
                </a:cubicBezTo>
                <a:cubicBezTo>
                  <a:pt x="36" y="74"/>
                  <a:pt x="36" y="74"/>
                  <a:pt x="36" y="74"/>
                </a:cubicBezTo>
                <a:cubicBezTo>
                  <a:pt x="151" y="74"/>
                  <a:pt x="151" y="74"/>
                  <a:pt x="151" y="74"/>
                </a:cubicBezTo>
                <a:cubicBezTo>
                  <a:pt x="187" y="38"/>
                  <a:pt x="187" y="38"/>
                  <a:pt x="18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101"/>
                  <a:pt x="250" y="101"/>
                  <a:pt x="250" y="101"/>
                </a:cubicBezTo>
                <a:lnTo>
                  <a:pt x="214" y="1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8" name="圆角矩形 17"/>
          <p:cNvSpPr/>
          <p:nvPr/>
        </p:nvSpPr>
        <p:spPr>
          <a:xfrm>
            <a:off x="4370338" y="1697117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" name="圆角矩形 18"/>
          <p:cNvSpPr/>
          <p:nvPr/>
        </p:nvSpPr>
        <p:spPr>
          <a:xfrm>
            <a:off x="4407627" y="1733567"/>
            <a:ext cx="2864673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54531.74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370338" y="2263505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1" name="圆角矩形 20"/>
          <p:cNvSpPr/>
          <p:nvPr/>
        </p:nvSpPr>
        <p:spPr>
          <a:xfrm>
            <a:off x="4407627" y="2299955"/>
            <a:ext cx="2162595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41586.23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370338" y="2829894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3" name="圆角矩形 22"/>
          <p:cNvSpPr/>
          <p:nvPr/>
        </p:nvSpPr>
        <p:spPr>
          <a:xfrm>
            <a:off x="4407627" y="2866344"/>
            <a:ext cx="1568529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39668.79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370338" y="3396284"/>
            <a:ext cx="3761695" cy="302400"/>
          </a:xfrm>
          <a:prstGeom prst="round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5" name="圆角矩形 24"/>
          <p:cNvSpPr/>
          <p:nvPr/>
        </p:nvSpPr>
        <p:spPr>
          <a:xfrm>
            <a:off x="4407627" y="3432734"/>
            <a:ext cx="3246287" cy="22950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050">
                <a:latin typeface="微软雅黑" pitchFamily="34" charset="-122"/>
                <a:ea typeface="微软雅黑" pitchFamily="34" charset="-122"/>
              </a:rPr>
              <a:t>64149.63</a:t>
            </a:r>
            <a:endParaRPr lang="zh-CN" altLang="en-US" sz="105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5586" y="1620285"/>
            <a:ext cx="2220800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6287" y="1966534"/>
            <a:ext cx="2807612" cy="1712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59547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7767678"/>
              </p:ext>
            </p:extLst>
          </p:nvPr>
        </p:nvGraphicFramePr>
        <p:xfrm>
          <a:off x="4402138" y="563563"/>
          <a:ext cx="4978400" cy="4219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412750" y="1203325"/>
            <a:ext cx="4519613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395288" y="3076575"/>
            <a:ext cx="4627562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选择粘贴，并选择只保留文字。您的内容打在这里，或者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95300" y="2787650"/>
            <a:ext cx="415925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32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884940" y="1625517"/>
            <a:ext cx="1242138" cy="12421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99507" y="2629163"/>
            <a:ext cx="1242138" cy="1242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959747" y="1491630"/>
            <a:ext cx="1242138" cy="12421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173993" y="1876563"/>
            <a:ext cx="1242138" cy="12421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>
            <a:stCxn id="6" idx="6"/>
            <a:endCxn id="7" idx="2"/>
          </p:cNvCxnSpPr>
          <p:nvPr/>
        </p:nvCxnSpPr>
        <p:spPr>
          <a:xfrm>
            <a:off x="2127078" y="2246587"/>
            <a:ext cx="672429" cy="10036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7" idx="6"/>
            <a:endCxn id="11" idx="2"/>
          </p:cNvCxnSpPr>
          <p:nvPr/>
        </p:nvCxnSpPr>
        <p:spPr>
          <a:xfrm flipV="1">
            <a:off x="4041645" y="2112700"/>
            <a:ext cx="918102" cy="11375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6"/>
            <a:endCxn id="13" idx="2"/>
          </p:cNvCxnSpPr>
          <p:nvPr/>
        </p:nvCxnSpPr>
        <p:spPr>
          <a:xfrm>
            <a:off x="6201885" y="2112699"/>
            <a:ext cx="972108" cy="3849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91580" y="2971127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1580" y="3321822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06147" y="1713474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06147" y="2064169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66114" y="2844769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866114" y="3195464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95630" y="3164880"/>
            <a:ext cx="1227142" cy="32618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13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95629" y="3515575"/>
            <a:ext cx="14138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361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856"/>
            <a:ext cx="2777054" cy="3955644"/>
          </a:xfrm>
          <a:prstGeom prst="rect">
            <a:avLst/>
          </a:prstGeom>
        </p:spPr>
      </p:pic>
      <p:sp>
        <p:nvSpPr>
          <p:cNvPr id="9" name="MH_Number_1">
            <a:hlinkClick r:id="rId8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5131554" y="1641481"/>
            <a:ext cx="784870" cy="784870"/>
          </a:xfrm>
          <a:prstGeom prst="ellipse">
            <a:avLst/>
          </a:prstGeom>
          <a:noFill/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75554" y="2874563"/>
            <a:ext cx="4096871" cy="582230"/>
            <a:chOff x="2777054" y="2910270"/>
            <a:chExt cx="3368261" cy="478683"/>
          </a:xfrm>
        </p:grpSpPr>
        <p:sp>
          <p:nvSpPr>
            <p:cNvPr id="8" name="MH_Entry_1">
              <a:hlinkClick r:id="rId8" action="ppaction://hlinksldjump"/>
            </p:cNvPr>
            <p:cNvSpPr/>
            <p:nvPr>
              <p:custDataLst>
                <p:tags r:id="rId2"/>
              </p:custDataLst>
            </p:nvPr>
          </p:nvSpPr>
          <p:spPr>
            <a:xfrm>
              <a:off x="2837513" y="2910270"/>
              <a:ext cx="3307802" cy="4786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35000" tIns="0" rIns="0" bIns="0" rtlCol="0" anchor="ctr">
              <a:normAutofit fontScale="92500"/>
            </a:bodyPr>
            <a:lstStyle/>
            <a:p>
              <a:r>
                <a:rPr lang="zh-CN" altLang="en-US" sz="3200" dirty="0" smtClean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请在</a:t>
              </a:r>
              <a:r>
                <a:rPr lang="zh-CN" altLang="en-US" sz="3200" dirty="0">
                  <a:solidFill>
                    <a:schemeClr val="accent1">
                      <a:lumMod val="75000"/>
                    </a:schemeClr>
                  </a:solidFill>
                  <a:latin typeface="+mn-ea"/>
                </a:rPr>
                <a:t>这里输入您的标题</a:t>
              </a:r>
            </a:p>
          </p:txBody>
        </p:sp>
        <p:sp>
          <p:nvSpPr>
            <p:cNvPr id="10" name="MH_Others_1"/>
            <p:cNvSpPr/>
            <p:nvPr>
              <p:custDataLst>
                <p:tags r:id="rId3"/>
              </p:custDataLst>
            </p:nvPr>
          </p:nvSpPr>
          <p:spPr>
            <a:xfrm>
              <a:off x="2777054" y="2910270"/>
              <a:ext cx="60461" cy="47868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sz="320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613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90"/>
  <p:tag name="MH_SECTIONID" val="291,292,293,294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OTHERS"/>
  <p:tag name="ID" val="5535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ENTRY"/>
  <p:tag name="ID" val="553516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5111748"/>
  <p:tag name="MH_LIBRARY" val="CONTENTS"/>
  <p:tag name="MH_TYPE" val="NUMBER"/>
  <p:tag name="ID" val="553516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3870</Words>
  <Application>Microsoft Office PowerPoint</Application>
  <PresentationFormat>全屏显示(16:9)</PresentationFormat>
  <Paragraphs>244</Paragraphs>
  <Slides>27</Slides>
  <Notes>10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第一PPT，www.1ppt.com</vt:lpstr>
      <vt:lpstr>Office 主题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狼</dc:title>
  <dc:creator>第一PPT</dc:creator>
  <cp:keywords>www.1ppt.com</cp:keywords>
  <dc:description>www.1ppt.com</dc:description>
  <cp:lastModifiedBy>Windows User</cp:lastModifiedBy>
  <cp:revision>25</cp:revision>
  <dcterms:created xsi:type="dcterms:W3CDTF">2017-03-04T06:55:50Z</dcterms:created>
  <dcterms:modified xsi:type="dcterms:W3CDTF">2019-09-28T12:38:03Z</dcterms:modified>
</cp:coreProperties>
</file>