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1"/>
  </p:notesMasterIdLst>
  <p:sldIdLst>
    <p:sldId id="288" r:id="rId3"/>
    <p:sldId id="294" r:id="rId4"/>
    <p:sldId id="289" r:id="rId5"/>
    <p:sldId id="290" r:id="rId6"/>
    <p:sldId id="309" r:id="rId7"/>
    <p:sldId id="304" r:id="rId8"/>
    <p:sldId id="307" r:id="rId9"/>
    <p:sldId id="299" r:id="rId10"/>
    <p:sldId id="306" r:id="rId11"/>
    <p:sldId id="291" r:id="rId12"/>
    <p:sldId id="305" r:id="rId13"/>
    <p:sldId id="310" r:id="rId14"/>
    <p:sldId id="308" r:id="rId15"/>
    <p:sldId id="301" r:id="rId16"/>
    <p:sldId id="300" r:id="rId17"/>
    <p:sldId id="292" r:id="rId18"/>
    <p:sldId id="303" r:id="rId19"/>
    <p:sldId id="311" r:id="rId20"/>
    <p:sldId id="296" r:id="rId21"/>
    <p:sldId id="313" r:id="rId22"/>
    <p:sldId id="295" r:id="rId23"/>
    <p:sldId id="293" r:id="rId24"/>
    <p:sldId id="297" r:id="rId25"/>
    <p:sldId id="298" r:id="rId26"/>
    <p:sldId id="302" r:id="rId27"/>
    <p:sldId id="312" r:id="rId28"/>
    <p:sldId id="314" r:id="rId29"/>
    <p:sldId id="31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3F3E"/>
    <a:srgbClr val="3164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2019/9/28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347446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2019/9/28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2019/9/28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2019/9/28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94270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84042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4678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46903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52144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00452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513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2019/9/28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40702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17279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91659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9296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2019/9/28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2019/9/28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2019/9/28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
        <p:nvSpPr>
          <p:cNvPr id="11" name="矩形 10"/>
          <p:cNvSpPr/>
          <p:nvPr userDrawn="1"/>
        </p:nvSpPr>
        <p:spPr>
          <a:xfrm>
            <a:off x="7106028" y="4767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7254" y="0"/>
            <a:ext cx="9161253" cy="5143500"/>
          </a:xfrm>
          <a:prstGeom prst="rect">
            <a:avLst/>
          </a:prstGeom>
        </p:spPr>
      </p:pic>
      <p:pic>
        <p:nvPicPr>
          <p:cNvPr id="7" name="图片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3433" y="173040"/>
            <a:ext cx="1279767" cy="388007"/>
          </a:xfrm>
          <a:prstGeom prst="rect">
            <a:avLst/>
          </a:prstGeom>
        </p:spPr>
      </p:pic>
      <p:sp>
        <p:nvSpPr>
          <p:cNvPr id="8" name="矩形 7"/>
          <p:cNvSpPr/>
          <p:nvPr userDrawn="1"/>
        </p:nvSpPr>
        <p:spPr>
          <a:xfrm>
            <a:off x="-17254" y="657887"/>
            <a:ext cx="9161254" cy="42697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727700" y="99382"/>
            <a:ext cx="3262432" cy="461665"/>
          </a:xfrm>
          <a:prstGeom prst="rect">
            <a:avLst/>
          </a:prstGeom>
          <a:noFill/>
        </p:spPr>
        <p:txBody>
          <a:bodyPr wrap="none" rtlCol="0">
            <a:spAutoFit/>
          </a:bodyPr>
          <a:lstStyle/>
          <a:p>
            <a:r>
              <a:rPr lang="zh-CN" altLang="en-US" sz="2400" b="1" dirty="0" smtClean="0">
                <a:solidFill>
                  <a:srgbClr val="063F3E"/>
                </a:solidFill>
              </a:rPr>
              <a:t>单击此处添加文字标题</a:t>
            </a:r>
            <a:endParaRPr lang="zh-CN" altLang="en-US" sz="2400" b="1" dirty="0">
              <a:solidFill>
                <a:srgbClr val="063F3E"/>
              </a:solidFill>
            </a:endParaRPr>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2019/9/28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2019/9/28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2019/9/28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2019/9/28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2019/9/28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7590940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microsoft.com/office/2007/relationships/hdphoto" Target="../media/hdphoto3.wdp"/><Relationship Id="rId3" Type="http://schemas.microsoft.com/office/2007/relationships/hdphoto" Target="../media/hdphoto1.wdp"/><Relationship Id="rId7"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6.xml"/><Relationship Id="rId6" Type="http://schemas.microsoft.com/office/2007/relationships/hdphoto" Target="../media/hdphoto2.wdp"/><Relationship Id="rId5" Type="http://schemas.openxmlformats.org/officeDocument/2006/relationships/image" Target="../media/image9.png"/><Relationship Id="rId10" Type="http://schemas.microsoft.com/office/2007/relationships/hdphoto" Target="../media/hdphoto4.wdp"/><Relationship Id="rId4" Type="http://schemas.openxmlformats.org/officeDocument/2006/relationships/image" Target="../media/image8.png"/><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254" y="0"/>
            <a:ext cx="9161253" cy="5143500"/>
          </a:xfrm>
          <a:prstGeom prst="rect">
            <a:avLst/>
          </a:prstGeom>
        </p:spPr>
      </p:pic>
      <p:sp>
        <p:nvSpPr>
          <p:cNvPr id="3" name="文本框 2"/>
          <p:cNvSpPr txBox="1"/>
          <p:nvPr/>
        </p:nvSpPr>
        <p:spPr>
          <a:xfrm>
            <a:off x="1984410" y="1997718"/>
            <a:ext cx="5234125" cy="646331"/>
          </a:xfrm>
          <a:prstGeom prst="rect">
            <a:avLst/>
          </a:prstGeom>
          <a:noFill/>
        </p:spPr>
        <p:txBody>
          <a:bodyPr wrap="none" rtlCol="0">
            <a:spAutoFit/>
          </a:bodyPr>
          <a:lstStyle/>
          <a:p>
            <a:r>
              <a:rPr lang="zh-CN" altLang="en-US" sz="3600" b="1" dirty="0" smtClean="0">
                <a:solidFill>
                  <a:srgbClr val="063F3E"/>
                </a:solidFill>
                <a:latin typeface="微软雅黑" panose="020B0503020204020204" pitchFamily="34" charset="-122"/>
                <a:ea typeface="微软雅黑" panose="020B0503020204020204" pitchFamily="34" charset="-122"/>
              </a:rPr>
              <a:t>烟草局工作汇报</a:t>
            </a:r>
            <a:r>
              <a:rPr lang="en-US" altLang="zh-CN" sz="3600" b="1" dirty="0" smtClean="0">
                <a:solidFill>
                  <a:srgbClr val="063F3E"/>
                </a:solidFill>
                <a:latin typeface="微软雅黑" panose="020B0503020204020204" pitchFamily="34" charset="-122"/>
                <a:ea typeface="微软雅黑" panose="020B0503020204020204" pitchFamily="34" charset="-122"/>
              </a:rPr>
              <a:t>PPT</a:t>
            </a:r>
            <a:r>
              <a:rPr lang="zh-CN" altLang="en-US" sz="3600" b="1" dirty="0" smtClean="0">
                <a:solidFill>
                  <a:srgbClr val="063F3E"/>
                </a:solidFill>
                <a:latin typeface="微软雅黑" panose="020B0503020204020204" pitchFamily="34" charset="-122"/>
                <a:ea typeface="微软雅黑" panose="020B0503020204020204" pitchFamily="34" charset="-122"/>
              </a:rPr>
              <a:t>模板</a:t>
            </a:r>
            <a:endParaRPr lang="zh-CN" altLang="en-US" sz="3600" b="1" dirty="0">
              <a:solidFill>
                <a:srgbClr val="063F3E"/>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73133" y="856313"/>
            <a:ext cx="3177278" cy="963306"/>
          </a:xfrm>
          <a:prstGeom prst="rect">
            <a:avLst/>
          </a:prstGeom>
        </p:spPr>
      </p:pic>
      <p:sp>
        <p:nvSpPr>
          <p:cNvPr id="6" name="文本框 5"/>
          <p:cNvSpPr txBox="1"/>
          <p:nvPr/>
        </p:nvSpPr>
        <p:spPr>
          <a:xfrm>
            <a:off x="3366691" y="2786281"/>
            <a:ext cx="1984839" cy="369332"/>
          </a:xfrm>
          <a:prstGeom prst="rect">
            <a:avLst/>
          </a:prstGeom>
          <a:noFill/>
        </p:spPr>
        <p:txBody>
          <a:bodyPr wrap="none" rtlCol="0">
            <a:spAutoFit/>
          </a:bodyPr>
          <a:lstStyle/>
          <a:p>
            <a:r>
              <a:rPr lang="zh-CN" altLang="en-US" sz="1800" dirty="0">
                <a:solidFill>
                  <a:srgbClr val="063F3E"/>
                </a:solidFill>
                <a:latin typeface="微软雅黑" panose="020B0503020204020204" pitchFamily="34" charset="-122"/>
                <a:ea typeface="微软雅黑" panose="020B0503020204020204" pitchFamily="34" charset="-122"/>
              </a:rPr>
              <a:t>汇报</a:t>
            </a:r>
            <a:r>
              <a:rPr lang="zh-CN" altLang="en-US" sz="1800" dirty="0" smtClean="0">
                <a:solidFill>
                  <a:srgbClr val="063F3E"/>
                </a:solidFill>
                <a:latin typeface="微软雅黑" panose="020B0503020204020204" pitchFamily="34" charset="-122"/>
                <a:ea typeface="微软雅黑" panose="020B0503020204020204" pitchFamily="34" charset="-122"/>
              </a:rPr>
              <a:t>人：第一</a:t>
            </a:r>
            <a:r>
              <a:rPr lang="en-US" altLang="zh-CN" sz="1800" dirty="0" smtClean="0">
                <a:solidFill>
                  <a:srgbClr val="063F3E"/>
                </a:solidFill>
                <a:latin typeface="微软雅黑" panose="020B0503020204020204" pitchFamily="34" charset="-122"/>
                <a:ea typeface="微软雅黑" panose="020B0503020204020204" pitchFamily="34" charset="-122"/>
              </a:rPr>
              <a:t>PPT</a:t>
            </a:r>
            <a:endParaRPr lang="zh-CN" altLang="en-US" sz="1800" dirty="0">
              <a:solidFill>
                <a:srgbClr val="063F3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263866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1000"/>
                                        <p:tgtEl>
                                          <p:spTgt spid="3"/>
                                        </p:tgtEl>
                                      </p:cBhvr>
                                    </p:animEffect>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254" y="0"/>
            <a:ext cx="9161253" cy="5143500"/>
          </a:xfrm>
          <a:prstGeom prst="rect">
            <a:avLst/>
          </a:prstGeom>
        </p:spPr>
      </p:pic>
      <p:grpSp>
        <p:nvGrpSpPr>
          <p:cNvPr id="19" name="组合 18"/>
          <p:cNvGrpSpPr/>
          <p:nvPr/>
        </p:nvGrpSpPr>
        <p:grpSpPr>
          <a:xfrm>
            <a:off x="2618582" y="2352675"/>
            <a:ext cx="4168775" cy="517525"/>
            <a:chOff x="2618582" y="2352675"/>
            <a:chExt cx="4168775" cy="517525"/>
          </a:xfrm>
        </p:grpSpPr>
        <p:sp>
          <p:nvSpPr>
            <p:cNvPr id="15" name="AutoShape 2"/>
            <p:cNvSpPr>
              <a:spLocks noChangeArrowheads="1"/>
            </p:cNvSpPr>
            <p:nvPr/>
          </p:nvSpPr>
          <p:spPr bwMode="gray">
            <a:xfrm>
              <a:off x="2618582" y="2352675"/>
              <a:ext cx="4168775" cy="517525"/>
            </a:xfrm>
            <a:prstGeom prst="roundRect">
              <a:avLst>
                <a:gd name="adj" fmla="val 16667"/>
              </a:avLst>
            </a:prstGeom>
            <a:solidFill>
              <a:srgbClr val="006E6B"/>
            </a:solidFill>
            <a:ln w="9525">
              <a:noFill/>
              <a:round/>
              <a:headEnd/>
              <a:tailEnd/>
            </a:ln>
            <a:effectLst>
              <a:outerShdw dist="107763" dir="2700000" algn="ctr" rotWithShape="0">
                <a:schemeClr val="bg2">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hangingPunct="1">
                <a:defRPr/>
              </a:pPr>
              <a:endParaRPr lang="zh-CN" altLang="en-US" sz="1800"/>
            </a:p>
          </p:txBody>
        </p:sp>
        <p:sp>
          <p:nvSpPr>
            <p:cNvPr id="16" name="AutoShape 7"/>
            <p:cNvSpPr>
              <a:spLocks noChangeArrowheads="1"/>
            </p:cNvSpPr>
            <p:nvPr/>
          </p:nvSpPr>
          <p:spPr bwMode="gray">
            <a:xfrm>
              <a:off x="3026569" y="2352675"/>
              <a:ext cx="3352800" cy="466725"/>
            </a:xfrm>
            <a:prstGeom prst="roundRect">
              <a:avLst>
                <a:gd name="adj" fmla="val 16667"/>
              </a:avLst>
            </a:prstGeom>
            <a:noFill/>
            <a:ln w="38100">
              <a:noFill/>
              <a:round/>
              <a:headEnd/>
              <a:tailEnd/>
            </a:ln>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fontAlgn="auto" latinLnBrk="1" hangingPunct="1">
                <a:spcBef>
                  <a:spcPts val="0"/>
                </a:spcBef>
                <a:spcAft>
                  <a:spcPts val="0"/>
                </a:spcAft>
                <a:defRPr/>
              </a:pPr>
              <a:r>
                <a:rPr kumimoji="1" lang="zh-CN" altLang="en-US" sz="3200" b="1" dirty="0">
                  <a:solidFill>
                    <a:schemeClr val="bg1"/>
                  </a:solidFill>
                  <a:latin typeface="+mn-ea"/>
                  <a:ea typeface="+mn-ea"/>
                </a:rPr>
                <a:t>请输入文字内容</a:t>
              </a:r>
              <a:endParaRPr kumimoji="1" lang="en-US" altLang="ko-KR" sz="3200" b="1" dirty="0">
                <a:solidFill>
                  <a:schemeClr val="bg1"/>
                </a:solidFill>
                <a:latin typeface="+mn-ea"/>
                <a:ea typeface="+mn-ea"/>
              </a:endParaRPr>
            </a:p>
          </p:txBody>
        </p:sp>
      </p:grpSp>
      <p:sp>
        <p:nvSpPr>
          <p:cNvPr id="17" name="AutoShape 11"/>
          <p:cNvSpPr>
            <a:spLocks noChangeArrowheads="1"/>
          </p:cNvSpPr>
          <p:nvPr/>
        </p:nvSpPr>
        <p:spPr bwMode="gray">
          <a:xfrm>
            <a:off x="3941763" y="1166614"/>
            <a:ext cx="1039813" cy="909836"/>
          </a:xfrm>
          <a:prstGeom prst="hexagon">
            <a:avLst>
              <a:gd name="adj" fmla="val 28571"/>
              <a:gd name="vf" fmla="val 115470"/>
            </a:avLst>
          </a:prstGeom>
          <a:solidFill>
            <a:srgbClr val="31643D"/>
          </a:solidFill>
          <a:ln w="28575">
            <a:solidFill>
              <a:schemeClr val="bg1"/>
            </a:solidFill>
            <a:miter lim="800000"/>
            <a:headEnd/>
            <a:tailEnd/>
          </a:ln>
          <a:effectLst>
            <a:outerShdw dist="63500" dir="2212194" algn="ctr" rotWithShape="0">
              <a:schemeClr val="tx1">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algn="ctr"/>
            <a:r>
              <a:rPr lang="en-US" altLang="ko-KR" sz="6000" dirty="0" smtClean="0">
                <a:solidFill>
                  <a:schemeClr val="bg1"/>
                </a:solidFill>
                <a:latin typeface="Impact" panose="020B0806030902050204" pitchFamily="34" charset="0"/>
                <a:ea typeface="Gulim" panose="020B0600000101010101" pitchFamily="34" charset="-127"/>
              </a:rPr>
              <a:t>2</a:t>
            </a:r>
            <a:endParaRPr lang="en-US" altLang="ko-KR" sz="6000" dirty="0">
              <a:solidFill>
                <a:schemeClr val="bg1"/>
              </a:solidFill>
              <a:latin typeface="Impact" panose="020B0806030902050204" pitchFamily="34" charset="0"/>
              <a:ea typeface="Gulim" panose="020B0600000101010101" pitchFamily="34" charset="-127"/>
            </a:endParaRPr>
          </a:p>
        </p:txBody>
      </p:sp>
    </p:spTree>
    <p:extLst>
      <p:ext uri="{BB962C8B-B14F-4D97-AF65-F5344CB8AC3E}">
        <p14:creationId xmlns:p14="http://schemas.microsoft.com/office/powerpoint/2010/main" val="122949284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par>
                          <p:cTn id="11" fill="hold">
                            <p:stCondLst>
                              <p:cond delay="1000"/>
                            </p:stCondLst>
                            <p:childTnLst>
                              <p:par>
                                <p:cTn id="12" presetID="16" presetClass="entr" presetSubtype="21"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inVertical)">
                                      <p:cBhvr>
                                        <p:cTn id="1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71650" y="1469776"/>
            <a:ext cx="1434704" cy="2703910"/>
            <a:chOff x="1771650" y="1469776"/>
            <a:chExt cx="1434704" cy="2703910"/>
          </a:xfrm>
        </p:grpSpPr>
        <p:sp>
          <p:nvSpPr>
            <p:cNvPr id="66" name="箭头3"/>
            <p:cNvSpPr/>
            <p:nvPr/>
          </p:nvSpPr>
          <p:spPr bwMode="gray">
            <a:xfrm flipV="1">
              <a:off x="1991577" y="2766367"/>
              <a:ext cx="1207014"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4"/>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endParaRPr lang="zh-CN" altLang="en-US" sz="1350">
                <a:solidFill>
                  <a:prstClr val="white"/>
                </a:solidFill>
                <a:cs typeface="+mn-ea"/>
                <a:sym typeface="+mn-lt"/>
              </a:endParaRPr>
            </a:p>
          </p:txBody>
        </p:sp>
        <p:sp>
          <p:nvSpPr>
            <p:cNvPr id="67" name="箭头2"/>
            <p:cNvSpPr/>
            <p:nvPr/>
          </p:nvSpPr>
          <p:spPr bwMode="gray">
            <a:xfrm rot="16200000">
              <a:off x="2309812" y="2067468"/>
              <a:ext cx="358379" cy="1434704"/>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accent4"/>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endParaRPr lang="zh-CN" altLang="en-US" sz="1350">
                <a:solidFill>
                  <a:prstClr val="white"/>
                </a:solidFill>
                <a:cs typeface="+mn-ea"/>
                <a:sym typeface="+mn-lt"/>
              </a:endParaRPr>
            </a:p>
          </p:txBody>
        </p:sp>
        <p:sp>
          <p:nvSpPr>
            <p:cNvPr id="68" name="箭头1"/>
            <p:cNvSpPr/>
            <p:nvPr/>
          </p:nvSpPr>
          <p:spPr bwMode="gray">
            <a:xfrm>
              <a:off x="1983815" y="1469776"/>
              <a:ext cx="1207014"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4"/>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endParaRPr lang="zh-CN" altLang="en-US" sz="1350">
                <a:solidFill>
                  <a:prstClr val="white"/>
                </a:solidFill>
                <a:cs typeface="+mn-ea"/>
                <a:sym typeface="+mn-lt"/>
              </a:endParaRPr>
            </a:p>
          </p:txBody>
        </p:sp>
      </p:grpSp>
      <p:sp>
        <p:nvSpPr>
          <p:cNvPr id="69" name="文本1"/>
          <p:cNvSpPr>
            <a:spLocks noChangeArrowheads="1"/>
          </p:cNvSpPr>
          <p:nvPr/>
        </p:nvSpPr>
        <p:spPr bwMode="gray">
          <a:xfrm>
            <a:off x="3711179" y="1213793"/>
            <a:ext cx="4093369" cy="960508"/>
          </a:xfrm>
          <a:prstGeom prst="roundRect">
            <a:avLst>
              <a:gd name="adj" fmla="val 11505"/>
            </a:avLst>
          </a:prstGeom>
          <a:solidFill>
            <a:schemeClr val="bg1">
              <a:lumMod val="85000"/>
            </a:schemeClr>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000" b="1" dirty="0">
                <a:solidFill>
                  <a:prstClr val="black">
                    <a:lumMod val="75000"/>
                    <a:lumOff val="25000"/>
                  </a:prstClr>
                </a:solidFill>
                <a:cs typeface="+mn-ea"/>
                <a:sym typeface="+mn-lt"/>
              </a:rPr>
              <a:t>单击此处添加</a:t>
            </a:r>
            <a:r>
              <a:rPr lang="zh-CN" altLang="en-US" sz="2000" b="1" dirty="0" smtClean="0">
                <a:solidFill>
                  <a:prstClr val="black">
                    <a:lumMod val="75000"/>
                    <a:lumOff val="25000"/>
                  </a:prstClr>
                </a:solidFill>
                <a:cs typeface="+mn-ea"/>
                <a:sym typeface="+mn-lt"/>
              </a:rPr>
              <a:t>文本</a:t>
            </a:r>
            <a:endParaRPr lang="zh-CN" altLang="zh-CN" sz="2000" b="1" dirty="0">
              <a:solidFill>
                <a:prstClr val="black">
                  <a:lumMod val="75000"/>
                  <a:lumOff val="25000"/>
                </a:prstClr>
              </a:solidFill>
              <a:cs typeface="+mn-ea"/>
              <a:sym typeface="+mn-lt"/>
            </a:endParaRPr>
          </a:p>
        </p:txBody>
      </p:sp>
      <p:sp>
        <p:nvSpPr>
          <p:cNvPr id="70" name="标题1"/>
          <p:cNvSpPr>
            <a:spLocks noChangeArrowheads="1"/>
          </p:cNvSpPr>
          <p:nvPr/>
        </p:nvSpPr>
        <p:spPr bwMode="gray">
          <a:xfrm>
            <a:off x="3274219" y="1201887"/>
            <a:ext cx="1221581" cy="973931"/>
          </a:xfrm>
          <a:prstGeom prst="roundRect">
            <a:avLst>
              <a:gd name="adj" fmla="val 11921"/>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b="1" dirty="0">
                <a:solidFill>
                  <a:prstClr val="white"/>
                </a:solidFill>
                <a:cs typeface="+mn-ea"/>
                <a:sym typeface="+mn-lt"/>
              </a:rPr>
              <a:t>添加标题</a:t>
            </a:r>
            <a:endParaRPr lang="zh-CN" altLang="zh-CN" b="1" dirty="0">
              <a:solidFill>
                <a:prstClr val="white"/>
              </a:solidFill>
              <a:cs typeface="+mn-ea"/>
              <a:sym typeface="+mn-lt"/>
            </a:endParaRPr>
          </a:p>
        </p:txBody>
      </p:sp>
      <p:sp>
        <p:nvSpPr>
          <p:cNvPr id="71" name="文本2"/>
          <p:cNvSpPr>
            <a:spLocks noChangeArrowheads="1"/>
          </p:cNvSpPr>
          <p:nvPr/>
        </p:nvSpPr>
        <p:spPr bwMode="gray">
          <a:xfrm>
            <a:off x="3711179" y="2335362"/>
            <a:ext cx="4093369" cy="967190"/>
          </a:xfrm>
          <a:prstGeom prst="roundRect">
            <a:avLst>
              <a:gd name="adj" fmla="val 11505"/>
            </a:avLst>
          </a:prstGeom>
          <a:solidFill>
            <a:schemeClr val="bg1">
              <a:lumMod val="85000"/>
            </a:schemeClr>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000" b="1" dirty="0">
                <a:solidFill>
                  <a:prstClr val="black">
                    <a:lumMod val="75000"/>
                    <a:lumOff val="25000"/>
                  </a:prstClr>
                </a:solidFill>
                <a:cs typeface="+mn-ea"/>
                <a:sym typeface="+mn-lt"/>
              </a:rPr>
              <a:t>单击此处添加</a:t>
            </a:r>
            <a:r>
              <a:rPr lang="zh-CN" altLang="en-US" sz="2000" b="1" dirty="0" smtClean="0">
                <a:solidFill>
                  <a:prstClr val="black">
                    <a:lumMod val="75000"/>
                    <a:lumOff val="25000"/>
                  </a:prstClr>
                </a:solidFill>
                <a:cs typeface="+mn-ea"/>
                <a:sym typeface="+mn-lt"/>
              </a:rPr>
              <a:t>文本</a:t>
            </a:r>
            <a:endParaRPr lang="zh-CN" altLang="zh-CN" sz="2000" b="1" dirty="0">
              <a:solidFill>
                <a:prstClr val="black">
                  <a:lumMod val="75000"/>
                  <a:lumOff val="25000"/>
                </a:prstClr>
              </a:solidFill>
              <a:cs typeface="+mn-ea"/>
              <a:sym typeface="+mn-lt"/>
            </a:endParaRPr>
          </a:p>
        </p:txBody>
      </p:sp>
      <p:sp>
        <p:nvSpPr>
          <p:cNvPr id="72" name="标题2"/>
          <p:cNvSpPr>
            <a:spLocks noChangeArrowheads="1"/>
          </p:cNvSpPr>
          <p:nvPr/>
        </p:nvSpPr>
        <p:spPr bwMode="gray">
          <a:xfrm>
            <a:off x="3283744" y="2328218"/>
            <a:ext cx="1221581" cy="973931"/>
          </a:xfrm>
          <a:prstGeom prst="roundRect">
            <a:avLst>
              <a:gd name="adj" fmla="val 11921"/>
            </a:avLst>
          </a:prstGeom>
          <a:solidFill>
            <a:schemeClr val="accent2"/>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b="1" dirty="0">
                <a:solidFill>
                  <a:prstClr val="white"/>
                </a:solidFill>
                <a:cs typeface="+mn-ea"/>
                <a:sym typeface="+mn-lt"/>
              </a:rPr>
              <a:t>添加标题</a:t>
            </a:r>
            <a:endParaRPr lang="zh-CN" altLang="zh-CN" b="1" dirty="0">
              <a:solidFill>
                <a:prstClr val="white"/>
              </a:solidFill>
              <a:cs typeface="+mn-ea"/>
              <a:sym typeface="+mn-lt"/>
            </a:endParaRPr>
          </a:p>
        </p:txBody>
      </p:sp>
      <p:sp>
        <p:nvSpPr>
          <p:cNvPr id="73" name="文本3"/>
          <p:cNvSpPr>
            <a:spLocks noChangeArrowheads="1"/>
          </p:cNvSpPr>
          <p:nvPr/>
        </p:nvSpPr>
        <p:spPr bwMode="ltGray">
          <a:xfrm>
            <a:off x="3739753" y="3477171"/>
            <a:ext cx="4067175" cy="964694"/>
          </a:xfrm>
          <a:prstGeom prst="roundRect">
            <a:avLst>
              <a:gd name="adj" fmla="val 11505"/>
            </a:avLst>
          </a:prstGeom>
          <a:solidFill>
            <a:schemeClr val="bg1">
              <a:lumMod val="85000"/>
            </a:schemeClr>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000" b="1" dirty="0">
                <a:solidFill>
                  <a:prstClr val="black">
                    <a:lumMod val="75000"/>
                    <a:lumOff val="25000"/>
                  </a:prstClr>
                </a:solidFill>
                <a:cs typeface="+mn-ea"/>
                <a:sym typeface="+mn-lt"/>
              </a:rPr>
              <a:t>单击此处添加</a:t>
            </a:r>
            <a:r>
              <a:rPr lang="zh-CN" altLang="en-US" sz="2000" b="1" dirty="0" smtClean="0">
                <a:solidFill>
                  <a:prstClr val="black">
                    <a:lumMod val="75000"/>
                    <a:lumOff val="25000"/>
                  </a:prstClr>
                </a:solidFill>
                <a:cs typeface="+mn-ea"/>
                <a:sym typeface="+mn-lt"/>
              </a:rPr>
              <a:t>文本</a:t>
            </a:r>
            <a:endParaRPr lang="zh-CN" altLang="zh-CN" sz="2000" b="1" dirty="0">
              <a:solidFill>
                <a:prstClr val="black">
                  <a:lumMod val="75000"/>
                  <a:lumOff val="25000"/>
                </a:prstClr>
              </a:solidFill>
              <a:cs typeface="+mn-ea"/>
              <a:sym typeface="+mn-lt"/>
            </a:endParaRPr>
          </a:p>
        </p:txBody>
      </p:sp>
      <p:sp>
        <p:nvSpPr>
          <p:cNvPr id="74" name="标题3"/>
          <p:cNvSpPr>
            <a:spLocks noChangeArrowheads="1"/>
          </p:cNvSpPr>
          <p:nvPr/>
        </p:nvSpPr>
        <p:spPr bwMode="gray">
          <a:xfrm>
            <a:off x="3269457" y="3470027"/>
            <a:ext cx="1221581" cy="973931"/>
          </a:xfrm>
          <a:prstGeom prst="roundRect">
            <a:avLst>
              <a:gd name="adj" fmla="val 11921"/>
            </a:avLst>
          </a:prstGeom>
          <a:solidFill>
            <a:schemeClr val="accent3"/>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b="1" dirty="0">
                <a:solidFill>
                  <a:prstClr val="white"/>
                </a:solidFill>
                <a:cs typeface="+mn-ea"/>
                <a:sym typeface="+mn-lt"/>
              </a:rPr>
              <a:t>添加标题</a:t>
            </a:r>
            <a:endParaRPr lang="zh-CN" altLang="zh-CN" b="1" dirty="0">
              <a:solidFill>
                <a:prstClr val="white"/>
              </a:solidFill>
              <a:cs typeface="+mn-ea"/>
              <a:sym typeface="+mn-lt"/>
            </a:endParaRPr>
          </a:p>
        </p:txBody>
      </p:sp>
      <p:sp>
        <p:nvSpPr>
          <p:cNvPr id="75" name="Oval 19"/>
          <p:cNvSpPr>
            <a:spLocks noChangeArrowheads="1"/>
          </p:cNvSpPr>
          <p:nvPr/>
        </p:nvSpPr>
        <p:spPr bwMode="auto">
          <a:xfrm>
            <a:off x="1373286" y="2108246"/>
            <a:ext cx="1314717" cy="1315014"/>
          </a:xfrm>
          <a:prstGeom prst="ellipse">
            <a:avLst/>
          </a:prstGeom>
          <a:solidFill>
            <a:schemeClr val="accent4"/>
          </a:solidFill>
          <a:ln w="9525">
            <a:noFill/>
            <a:round/>
          </a:ln>
          <a:effectLst/>
        </p:spPr>
        <p:txBody>
          <a:bodyPr wrap="none" anchor="ctr"/>
          <a:lstStyle/>
          <a:p>
            <a:pPr algn="ctr" defTabSz="685800" fontAlgn="base">
              <a:lnSpc>
                <a:spcPct val="120000"/>
              </a:lnSpc>
              <a:spcBef>
                <a:spcPct val="0"/>
              </a:spcBef>
              <a:spcAft>
                <a:spcPct val="0"/>
              </a:spcAft>
              <a:defRPr/>
            </a:pPr>
            <a:r>
              <a:rPr lang="zh-CN" altLang="en-US" sz="2000" b="1" kern="0" dirty="0">
                <a:solidFill>
                  <a:prstClr val="white"/>
                </a:solidFill>
                <a:cs typeface="+mn-ea"/>
                <a:sym typeface="+mn-lt"/>
              </a:rPr>
              <a:t>点击</a:t>
            </a:r>
            <a:r>
              <a:rPr lang="zh-CN" altLang="en-US" sz="2000" b="1" kern="0" dirty="0" smtClean="0">
                <a:solidFill>
                  <a:prstClr val="white"/>
                </a:solidFill>
                <a:cs typeface="+mn-ea"/>
                <a:sym typeface="+mn-lt"/>
              </a:rPr>
              <a:t>此处</a:t>
            </a:r>
            <a:endParaRPr lang="en-US" altLang="zh-CN" sz="2000" b="1" kern="0" dirty="0" smtClean="0">
              <a:solidFill>
                <a:prstClr val="white"/>
              </a:solidFill>
              <a:cs typeface="+mn-ea"/>
              <a:sym typeface="+mn-lt"/>
            </a:endParaRPr>
          </a:p>
          <a:p>
            <a:pPr algn="ctr" defTabSz="685800" fontAlgn="base">
              <a:lnSpc>
                <a:spcPct val="120000"/>
              </a:lnSpc>
              <a:spcBef>
                <a:spcPct val="0"/>
              </a:spcBef>
              <a:spcAft>
                <a:spcPct val="0"/>
              </a:spcAft>
              <a:defRPr/>
            </a:pPr>
            <a:r>
              <a:rPr lang="zh-CN" altLang="en-US" sz="2000" b="1" kern="0" dirty="0" smtClean="0">
                <a:solidFill>
                  <a:prstClr val="white"/>
                </a:solidFill>
                <a:cs typeface="+mn-ea"/>
                <a:sym typeface="+mn-lt"/>
              </a:rPr>
              <a:t>添加</a:t>
            </a:r>
            <a:r>
              <a:rPr lang="zh-CN" altLang="en-US" sz="2000" b="1" kern="0" dirty="0">
                <a:solidFill>
                  <a:prstClr val="white"/>
                </a:solidFill>
                <a:cs typeface="+mn-ea"/>
                <a:sym typeface="+mn-lt"/>
              </a:rPr>
              <a:t>文本</a:t>
            </a:r>
          </a:p>
        </p:txBody>
      </p:sp>
    </p:spTree>
    <p:extLst>
      <p:ext uri="{BB962C8B-B14F-4D97-AF65-F5344CB8AC3E}">
        <p14:creationId xmlns:p14="http://schemas.microsoft.com/office/powerpoint/2010/main" val="86190651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750"/>
                                        <p:tgtEl>
                                          <p:spTgt spid="2"/>
                                        </p:tgtEl>
                                      </p:cBhvr>
                                    </p:animEffect>
                                  </p:childTnLst>
                                </p:cTn>
                              </p:par>
                            </p:childTnLst>
                          </p:cTn>
                        </p:par>
                        <p:par>
                          <p:cTn id="14" fill="hold">
                            <p:stCondLst>
                              <p:cond delay="1250"/>
                            </p:stCondLst>
                            <p:childTnLst>
                              <p:par>
                                <p:cTn id="15" presetID="22" presetClass="entr" presetSubtype="4" fill="hold" grpId="0"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down)">
                                      <p:cBhvr>
                                        <p:cTn id="17" dur="500"/>
                                        <p:tgtEl>
                                          <p:spTgt spid="70"/>
                                        </p:tgtEl>
                                      </p:cBhvr>
                                    </p:animEffect>
                                  </p:childTnLst>
                                </p:cTn>
                              </p:par>
                            </p:childTnLst>
                          </p:cTn>
                        </p:par>
                        <p:par>
                          <p:cTn id="18" fill="hold">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69"/>
                                        </p:tgtEl>
                                        <p:attrNameLst>
                                          <p:attrName>style.visibility</p:attrName>
                                        </p:attrNameLst>
                                      </p:cBhvr>
                                      <p:to>
                                        <p:strVal val="visible"/>
                                      </p:to>
                                    </p:set>
                                    <p:animEffect transition="in" filter="wipe(left)">
                                      <p:cBhvr>
                                        <p:cTn id="21" dur="500"/>
                                        <p:tgtEl>
                                          <p:spTgt spid="69"/>
                                        </p:tgtEl>
                                      </p:cBhvr>
                                    </p:animEffect>
                                  </p:childTnLst>
                                </p:cTn>
                              </p:par>
                            </p:childTnLst>
                          </p:cTn>
                        </p:par>
                        <p:par>
                          <p:cTn id="22" fill="hold">
                            <p:stCondLst>
                              <p:cond delay="2250"/>
                            </p:stCondLst>
                            <p:childTnLst>
                              <p:par>
                                <p:cTn id="23" presetID="22" presetClass="entr" presetSubtype="4" fill="hold" grpId="0" nodeType="after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wipe(down)">
                                      <p:cBhvr>
                                        <p:cTn id="25" dur="500"/>
                                        <p:tgtEl>
                                          <p:spTgt spid="72"/>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wipe(left)">
                                      <p:cBhvr>
                                        <p:cTn id="29" dur="500"/>
                                        <p:tgtEl>
                                          <p:spTgt spid="71"/>
                                        </p:tgtEl>
                                      </p:cBhvr>
                                    </p:animEffect>
                                  </p:childTnLst>
                                </p:cTn>
                              </p:par>
                            </p:childTnLst>
                          </p:cTn>
                        </p:par>
                        <p:par>
                          <p:cTn id="30" fill="hold">
                            <p:stCondLst>
                              <p:cond delay="3250"/>
                            </p:stCondLst>
                            <p:childTnLst>
                              <p:par>
                                <p:cTn id="31" presetID="22" presetClass="entr" presetSubtype="4" fill="hold" grpId="0" nodeType="after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wipe(down)">
                                      <p:cBhvr>
                                        <p:cTn id="33" dur="500"/>
                                        <p:tgtEl>
                                          <p:spTgt spid="74"/>
                                        </p:tgtEl>
                                      </p:cBhvr>
                                    </p:animEffect>
                                  </p:childTnLst>
                                </p:cTn>
                              </p:par>
                            </p:childTnLst>
                          </p:cTn>
                        </p:par>
                        <p:par>
                          <p:cTn id="34" fill="hold">
                            <p:stCondLst>
                              <p:cond delay="375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animBg="1"/>
      <p:bldP spid="72" grpId="0" animBg="1"/>
      <p:bldP spid="73" grpId="0" animBg="1"/>
      <p:bldP spid="74" grpId="0" animBg="1"/>
      <p:bldP spid="7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Box 91"/>
          <p:cNvSpPr txBox="1"/>
          <p:nvPr/>
        </p:nvSpPr>
        <p:spPr bwMode="auto">
          <a:xfrm>
            <a:off x="1222621" y="1402992"/>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93" name="TextBox 92"/>
          <p:cNvSpPr txBox="1"/>
          <p:nvPr/>
        </p:nvSpPr>
        <p:spPr bwMode="auto">
          <a:xfrm>
            <a:off x="1222621" y="2106617"/>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94" name="TextBox 93"/>
          <p:cNvSpPr txBox="1"/>
          <p:nvPr/>
        </p:nvSpPr>
        <p:spPr bwMode="auto">
          <a:xfrm>
            <a:off x="1222621" y="2810242"/>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95" name="TextBox 94"/>
          <p:cNvSpPr txBox="1"/>
          <p:nvPr/>
        </p:nvSpPr>
        <p:spPr bwMode="auto">
          <a:xfrm>
            <a:off x="1222621" y="3513867"/>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nvGrpSpPr>
          <p:cNvPr id="2" name="组合 1"/>
          <p:cNvGrpSpPr/>
          <p:nvPr/>
        </p:nvGrpSpPr>
        <p:grpSpPr>
          <a:xfrm>
            <a:off x="2463800" y="1427531"/>
            <a:ext cx="4926022" cy="369332"/>
            <a:chOff x="1907704" y="1608569"/>
            <a:chExt cx="6117118" cy="369332"/>
          </a:xfrm>
        </p:grpSpPr>
        <p:sp>
          <p:nvSpPr>
            <p:cNvPr id="4" name="Freeform 5"/>
            <p:cNvSpPr/>
            <p:nvPr/>
          </p:nvSpPr>
          <p:spPr bwMode="auto">
            <a:xfrm>
              <a:off x="1907704" y="1627341"/>
              <a:ext cx="6041414" cy="310618"/>
            </a:xfrm>
            <a:prstGeom prst="rect">
              <a:avLst/>
            </a:prstGeom>
            <a:solidFill>
              <a:schemeClr val="bg1">
                <a:lumMod val="7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7" name="Freeform 9"/>
            <p:cNvSpPr/>
            <p:nvPr/>
          </p:nvSpPr>
          <p:spPr bwMode="auto">
            <a:xfrm>
              <a:off x="1907704" y="1622130"/>
              <a:ext cx="4302788" cy="321041"/>
            </a:xfrm>
            <a:prstGeom prst="rect">
              <a:avLst/>
            </a:pr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sp>
          <p:nvSpPr>
            <p:cNvPr id="96" name="TextBox 682"/>
            <p:cNvSpPr txBox="1"/>
            <p:nvPr/>
          </p:nvSpPr>
          <p:spPr>
            <a:xfrm>
              <a:off x="7378491" y="1608569"/>
              <a:ext cx="646331"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fontAlgn="base">
                <a:spcBef>
                  <a:spcPct val="0"/>
                </a:spcBef>
                <a:spcAft>
                  <a:spcPct val="0"/>
                </a:spcAft>
              </a:pPr>
              <a:r>
                <a:rPr lang="en-US" altLang="zh-CN" dirty="0" smtClean="0">
                  <a:solidFill>
                    <a:prstClr val="black">
                      <a:lumMod val="75000"/>
                      <a:lumOff val="25000"/>
                    </a:prstClr>
                  </a:solidFill>
                </a:rPr>
                <a:t>76%</a:t>
              </a:r>
              <a:endParaRPr lang="zh-CN" altLang="en-US" dirty="0">
                <a:solidFill>
                  <a:prstClr val="black">
                    <a:lumMod val="75000"/>
                    <a:lumOff val="25000"/>
                  </a:prstClr>
                </a:solidFill>
              </a:endParaRPr>
            </a:p>
          </p:txBody>
        </p:sp>
      </p:grpSp>
      <p:grpSp>
        <p:nvGrpSpPr>
          <p:cNvPr id="3" name="组合 2"/>
          <p:cNvGrpSpPr/>
          <p:nvPr/>
        </p:nvGrpSpPr>
        <p:grpSpPr>
          <a:xfrm>
            <a:off x="2463800" y="2119988"/>
            <a:ext cx="4926022" cy="369332"/>
            <a:chOff x="1907704" y="2205469"/>
            <a:chExt cx="6117118" cy="369332"/>
          </a:xfrm>
        </p:grpSpPr>
        <p:sp>
          <p:nvSpPr>
            <p:cNvPr id="6" name="Freeform 6"/>
            <p:cNvSpPr/>
            <p:nvPr/>
          </p:nvSpPr>
          <p:spPr bwMode="auto">
            <a:xfrm>
              <a:off x="1907704" y="2228773"/>
              <a:ext cx="6041414" cy="310618"/>
            </a:xfrm>
            <a:prstGeom prst="rect">
              <a:avLst/>
            </a:prstGeom>
            <a:solidFill>
              <a:schemeClr val="bg1">
                <a:lumMod val="7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24975" name="Freeform 62"/>
            <p:cNvSpPr/>
            <p:nvPr/>
          </p:nvSpPr>
          <p:spPr bwMode="auto">
            <a:xfrm>
              <a:off x="1907704" y="2228773"/>
              <a:ext cx="2007551" cy="310618"/>
            </a:xfrm>
            <a:prstGeom prst="rect">
              <a:avLst/>
            </a:prstGeom>
            <a:solidFill>
              <a:schemeClr val="accent2"/>
            </a:solidFill>
            <a:ln>
              <a:noFill/>
            </a:ln>
          </p:spPr>
          <p:txBody>
            <a:bodyPr/>
            <a:lstStyle/>
            <a:p>
              <a:pPr fontAlgn="base">
                <a:spcBef>
                  <a:spcPct val="0"/>
                </a:spcBef>
                <a:spcAft>
                  <a:spcPct val="0"/>
                </a:spcAft>
              </a:pPr>
              <a:endParaRPr lang="zh-CN" altLang="en-US" sz="1600">
                <a:solidFill>
                  <a:prstClr val="black"/>
                </a:solidFill>
              </a:endParaRPr>
            </a:p>
          </p:txBody>
        </p:sp>
        <p:sp>
          <p:nvSpPr>
            <p:cNvPr id="97" name="TextBox 682"/>
            <p:cNvSpPr txBox="1"/>
            <p:nvPr/>
          </p:nvSpPr>
          <p:spPr>
            <a:xfrm>
              <a:off x="7378491" y="2205469"/>
              <a:ext cx="646331"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fontAlgn="base">
                <a:spcBef>
                  <a:spcPct val="0"/>
                </a:spcBef>
                <a:spcAft>
                  <a:spcPct val="0"/>
                </a:spcAft>
              </a:pPr>
              <a:r>
                <a:rPr lang="en-US" altLang="zh-CN" dirty="0" smtClean="0">
                  <a:solidFill>
                    <a:prstClr val="black">
                      <a:lumMod val="75000"/>
                      <a:lumOff val="25000"/>
                    </a:prstClr>
                  </a:solidFill>
                </a:rPr>
                <a:t>33%</a:t>
              </a:r>
              <a:endParaRPr lang="zh-CN" altLang="en-US" dirty="0">
                <a:solidFill>
                  <a:prstClr val="black">
                    <a:lumMod val="75000"/>
                    <a:lumOff val="25000"/>
                  </a:prstClr>
                </a:solidFill>
              </a:endParaRPr>
            </a:p>
          </p:txBody>
        </p:sp>
      </p:grpSp>
      <p:grpSp>
        <p:nvGrpSpPr>
          <p:cNvPr id="5" name="组合 4"/>
          <p:cNvGrpSpPr/>
          <p:nvPr/>
        </p:nvGrpSpPr>
        <p:grpSpPr>
          <a:xfrm>
            <a:off x="2463800" y="2812445"/>
            <a:ext cx="4926022" cy="369332"/>
            <a:chOff x="1907704" y="2815069"/>
            <a:chExt cx="6117118" cy="369332"/>
          </a:xfrm>
        </p:grpSpPr>
        <p:sp>
          <p:nvSpPr>
            <p:cNvPr id="10" name="Freeform 7"/>
            <p:cNvSpPr/>
            <p:nvPr/>
          </p:nvSpPr>
          <p:spPr bwMode="auto">
            <a:xfrm>
              <a:off x="1907704" y="2824992"/>
              <a:ext cx="6041414" cy="310618"/>
            </a:xfrm>
            <a:prstGeom prst="rect">
              <a:avLst/>
            </a:prstGeom>
            <a:solidFill>
              <a:schemeClr val="bg1">
                <a:lumMod val="7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24977" name="Freeform 64"/>
            <p:cNvSpPr/>
            <p:nvPr/>
          </p:nvSpPr>
          <p:spPr bwMode="auto">
            <a:xfrm>
              <a:off x="1911873" y="2824992"/>
              <a:ext cx="3004030" cy="310618"/>
            </a:xfrm>
            <a:prstGeom prst="rect">
              <a:avLst/>
            </a:pr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98" name="TextBox 682"/>
            <p:cNvSpPr txBox="1"/>
            <p:nvPr/>
          </p:nvSpPr>
          <p:spPr>
            <a:xfrm>
              <a:off x="7378491" y="2815069"/>
              <a:ext cx="646331"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fontAlgn="base">
                <a:spcBef>
                  <a:spcPct val="0"/>
                </a:spcBef>
                <a:spcAft>
                  <a:spcPct val="0"/>
                </a:spcAft>
              </a:pPr>
              <a:r>
                <a:rPr lang="en-US" altLang="zh-CN" dirty="0" smtClean="0">
                  <a:solidFill>
                    <a:prstClr val="black">
                      <a:lumMod val="75000"/>
                      <a:lumOff val="25000"/>
                    </a:prstClr>
                  </a:solidFill>
                </a:rPr>
                <a:t>52%</a:t>
              </a:r>
              <a:endParaRPr lang="zh-CN" altLang="en-US" dirty="0">
                <a:solidFill>
                  <a:prstClr val="black">
                    <a:lumMod val="75000"/>
                    <a:lumOff val="25000"/>
                  </a:prstClr>
                </a:solidFill>
              </a:endParaRPr>
            </a:p>
          </p:txBody>
        </p:sp>
      </p:grpSp>
      <p:grpSp>
        <p:nvGrpSpPr>
          <p:cNvPr id="7" name="组合 6"/>
          <p:cNvGrpSpPr/>
          <p:nvPr/>
        </p:nvGrpSpPr>
        <p:grpSpPr>
          <a:xfrm>
            <a:off x="2468859" y="3504902"/>
            <a:ext cx="4946946" cy="369332"/>
            <a:chOff x="1907704" y="3400430"/>
            <a:chExt cx="6143101" cy="369332"/>
          </a:xfrm>
        </p:grpSpPr>
        <p:sp>
          <p:nvSpPr>
            <p:cNvPr id="16" name="Freeform 8"/>
            <p:cNvSpPr/>
            <p:nvPr/>
          </p:nvSpPr>
          <p:spPr bwMode="auto">
            <a:xfrm>
              <a:off x="1907704" y="3421211"/>
              <a:ext cx="6041414" cy="310618"/>
            </a:xfrm>
            <a:prstGeom prst="rect">
              <a:avLst/>
            </a:prstGeom>
            <a:solidFill>
              <a:schemeClr val="bg1">
                <a:lumMod val="7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24976" name="Freeform 63"/>
            <p:cNvSpPr/>
            <p:nvPr/>
          </p:nvSpPr>
          <p:spPr bwMode="auto">
            <a:xfrm>
              <a:off x="1907704" y="3421720"/>
              <a:ext cx="5545259" cy="309600"/>
            </a:xfrm>
            <a:prstGeom prst="rect">
              <a:avLst/>
            </a:prstGeom>
            <a:solidFill>
              <a:schemeClr val="accent4"/>
            </a:solidFill>
            <a:ln>
              <a:noFill/>
            </a:ln>
          </p:spPr>
          <p:txBody>
            <a:bodyPr/>
            <a:lstStyle/>
            <a:p>
              <a:pPr fontAlgn="base">
                <a:spcBef>
                  <a:spcPct val="0"/>
                </a:spcBef>
                <a:spcAft>
                  <a:spcPct val="0"/>
                </a:spcAft>
              </a:pPr>
              <a:endParaRPr lang="zh-CN" altLang="en-US" sz="1600">
                <a:solidFill>
                  <a:prstClr val="black"/>
                </a:solidFill>
              </a:endParaRPr>
            </a:p>
          </p:txBody>
        </p:sp>
        <p:sp>
          <p:nvSpPr>
            <p:cNvPr id="99" name="TextBox 682"/>
            <p:cNvSpPr txBox="1"/>
            <p:nvPr/>
          </p:nvSpPr>
          <p:spPr>
            <a:xfrm>
              <a:off x="7404474" y="3400430"/>
              <a:ext cx="646331"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fontAlgn="base">
                <a:spcBef>
                  <a:spcPct val="0"/>
                </a:spcBef>
                <a:spcAft>
                  <a:spcPct val="0"/>
                </a:spcAft>
              </a:pPr>
              <a:r>
                <a:rPr lang="en-US" altLang="zh-CN" dirty="0" smtClean="0">
                  <a:solidFill>
                    <a:prstClr val="black">
                      <a:lumMod val="75000"/>
                      <a:lumOff val="25000"/>
                    </a:prstClr>
                  </a:solidFill>
                </a:rPr>
                <a:t>91%</a:t>
              </a:r>
              <a:endParaRPr lang="zh-CN" altLang="en-US" dirty="0">
                <a:solidFill>
                  <a:prstClr val="black">
                    <a:lumMod val="75000"/>
                    <a:lumOff val="25000"/>
                  </a:prstClr>
                </a:solidFill>
              </a:endParaRPr>
            </a:p>
          </p:txBody>
        </p:sp>
      </p:grpSp>
    </p:spTree>
    <p:extLst>
      <p:ext uri="{BB962C8B-B14F-4D97-AF65-F5344CB8AC3E}">
        <p14:creationId xmlns:p14="http://schemas.microsoft.com/office/powerpoint/2010/main" val="81913575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 calcmode="lin" valueType="num">
                                      <p:cBhvr additive="base">
                                        <p:cTn id="23" dur="500" fill="hold"/>
                                        <p:tgtEl>
                                          <p:spTgt spid="92"/>
                                        </p:tgtEl>
                                        <p:attrNameLst>
                                          <p:attrName>ppt_x</p:attrName>
                                        </p:attrNameLst>
                                      </p:cBhvr>
                                      <p:tavLst>
                                        <p:tav tm="0">
                                          <p:val>
                                            <p:strVal val="#ppt_x"/>
                                          </p:val>
                                        </p:tav>
                                        <p:tav tm="100000">
                                          <p:val>
                                            <p:strVal val="#ppt_x"/>
                                          </p:val>
                                        </p:tav>
                                      </p:tavLst>
                                    </p:anim>
                                    <p:anim calcmode="lin" valueType="num">
                                      <p:cBhvr additive="base">
                                        <p:cTn id="24" dur="500" fill="hold"/>
                                        <p:tgtEl>
                                          <p:spTgt spid="92"/>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93"/>
                                        </p:tgtEl>
                                        <p:attrNameLst>
                                          <p:attrName>style.visibility</p:attrName>
                                        </p:attrNameLst>
                                      </p:cBhvr>
                                      <p:to>
                                        <p:strVal val="visible"/>
                                      </p:to>
                                    </p:set>
                                    <p:anim calcmode="lin" valueType="num">
                                      <p:cBhvr additive="base">
                                        <p:cTn id="28" dur="500" fill="hold"/>
                                        <p:tgtEl>
                                          <p:spTgt spid="93"/>
                                        </p:tgtEl>
                                        <p:attrNameLst>
                                          <p:attrName>ppt_x</p:attrName>
                                        </p:attrNameLst>
                                      </p:cBhvr>
                                      <p:tavLst>
                                        <p:tav tm="0">
                                          <p:val>
                                            <p:strVal val="#ppt_x"/>
                                          </p:val>
                                        </p:tav>
                                        <p:tav tm="100000">
                                          <p:val>
                                            <p:strVal val="#ppt_x"/>
                                          </p:val>
                                        </p:tav>
                                      </p:tavLst>
                                    </p:anim>
                                    <p:anim calcmode="lin" valueType="num">
                                      <p:cBhvr additive="base">
                                        <p:cTn id="29" dur="500" fill="hold"/>
                                        <p:tgtEl>
                                          <p:spTgt spid="93"/>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94"/>
                                        </p:tgtEl>
                                        <p:attrNameLst>
                                          <p:attrName>style.visibility</p:attrName>
                                        </p:attrNameLst>
                                      </p:cBhvr>
                                      <p:to>
                                        <p:strVal val="visible"/>
                                      </p:to>
                                    </p:set>
                                    <p:anim calcmode="lin" valueType="num">
                                      <p:cBhvr additive="base">
                                        <p:cTn id="33" dur="500" fill="hold"/>
                                        <p:tgtEl>
                                          <p:spTgt spid="94"/>
                                        </p:tgtEl>
                                        <p:attrNameLst>
                                          <p:attrName>ppt_x</p:attrName>
                                        </p:attrNameLst>
                                      </p:cBhvr>
                                      <p:tavLst>
                                        <p:tav tm="0">
                                          <p:val>
                                            <p:strVal val="#ppt_x"/>
                                          </p:val>
                                        </p:tav>
                                        <p:tav tm="100000">
                                          <p:val>
                                            <p:strVal val="#ppt_x"/>
                                          </p:val>
                                        </p:tav>
                                      </p:tavLst>
                                    </p:anim>
                                    <p:anim calcmode="lin" valueType="num">
                                      <p:cBhvr additive="base">
                                        <p:cTn id="34" dur="500" fill="hold"/>
                                        <p:tgtEl>
                                          <p:spTgt spid="94"/>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 presetClass="entr" presetSubtype="4" fill="hold" grpId="0" nodeType="afterEffect">
                                  <p:stCondLst>
                                    <p:cond delay="0"/>
                                  </p:stCondLst>
                                  <p:childTnLst>
                                    <p:set>
                                      <p:cBhvr>
                                        <p:cTn id="37" dur="1" fill="hold">
                                          <p:stCondLst>
                                            <p:cond delay="0"/>
                                          </p:stCondLst>
                                        </p:cTn>
                                        <p:tgtEl>
                                          <p:spTgt spid="95"/>
                                        </p:tgtEl>
                                        <p:attrNameLst>
                                          <p:attrName>style.visibility</p:attrName>
                                        </p:attrNameLst>
                                      </p:cBhvr>
                                      <p:to>
                                        <p:strVal val="visible"/>
                                      </p:to>
                                    </p:set>
                                    <p:anim calcmode="lin" valueType="num">
                                      <p:cBhvr additive="base">
                                        <p:cTn id="38" dur="500" fill="hold"/>
                                        <p:tgtEl>
                                          <p:spTgt spid="95"/>
                                        </p:tgtEl>
                                        <p:attrNameLst>
                                          <p:attrName>ppt_x</p:attrName>
                                        </p:attrNameLst>
                                      </p:cBhvr>
                                      <p:tavLst>
                                        <p:tav tm="0">
                                          <p:val>
                                            <p:strVal val="#ppt_x"/>
                                          </p:val>
                                        </p:tav>
                                        <p:tav tm="100000">
                                          <p:val>
                                            <p:strVal val="#ppt_x"/>
                                          </p:val>
                                        </p:tav>
                                      </p:tavLst>
                                    </p:anim>
                                    <p:anim calcmode="lin" valueType="num">
                                      <p:cBhvr additive="base">
                                        <p:cTn id="39" dur="500" fill="hold"/>
                                        <p:tgtEl>
                                          <p:spTgt spid="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3" grpId="0"/>
      <p:bldP spid="94" grpId="0"/>
      <p:bldP spid="9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15988" y="2822506"/>
            <a:ext cx="7307262" cy="522288"/>
            <a:chOff x="865188" y="3013006"/>
            <a:chExt cx="7307262" cy="522288"/>
          </a:xfrm>
        </p:grpSpPr>
        <p:sp>
          <p:nvSpPr>
            <p:cNvPr id="123303" name="Freeform 378"/>
            <p:cNvSpPr/>
            <p:nvPr/>
          </p:nvSpPr>
          <p:spPr bwMode="auto">
            <a:xfrm>
              <a:off x="865188" y="3152706"/>
              <a:ext cx="955675" cy="242888"/>
            </a:xfrm>
            <a:custGeom>
              <a:avLst/>
              <a:gdLst>
                <a:gd name="T0" fmla="*/ 255 w 255"/>
                <a:gd name="T1" fmla="*/ 33 h 65"/>
                <a:gd name="T2" fmla="*/ 239 w 255"/>
                <a:gd name="T3" fmla="*/ 0 h 65"/>
                <a:gd name="T4" fmla="*/ 17 w 255"/>
                <a:gd name="T5" fmla="*/ 0 h 65"/>
                <a:gd name="T6" fmla="*/ 0 w 255"/>
                <a:gd name="T7" fmla="*/ 33 h 65"/>
                <a:gd name="T8" fmla="*/ 0 w 255"/>
                <a:gd name="T9" fmla="*/ 33 h 65"/>
                <a:gd name="T10" fmla="*/ 17 w 255"/>
                <a:gd name="T11" fmla="*/ 65 h 65"/>
                <a:gd name="T12" fmla="*/ 239 w 255"/>
                <a:gd name="T13" fmla="*/ 65 h 65"/>
                <a:gd name="T14" fmla="*/ 255 w 255"/>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sp>
          <p:nvSpPr>
            <p:cNvPr id="123304" name="Freeform 379"/>
            <p:cNvSpPr/>
            <p:nvPr/>
          </p:nvSpPr>
          <p:spPr bwMode="auto">
            <a:xfrm>
              <a:off x="1847851" y="3152706"/>
              <a:ext cx="960438" cy="242888"/>
            </a:xfrm>
            <a:custGeom>
              <a:avLst/>
              <a:gdLst>
                <a:gd name="T0" fmla="*/ 256 w 256"/>
                <a:gd name="T1" fmla="*/ 33 h 65"/>
                <a:gd name="T2" fmla="*/ 239 w 256"/>
                <a:gd name="T3" fmla="*/ 0 h 65"/>
                <a:gd name="T4" fmla="*/ 17 w 256"/>
                <a:gd name="T5" fmla="*/ 0 h 65"/>
                <a:gd name="T6" fmla="*/ 0 w 256"/>
                <a:gd name="T7" fmla="*/ 33 h 65"/>
                <a:gd name="T8" fmla="*/ 0 w 256"/>
                <a:gd name="T9" fmla="*/ 33 h 65"/>
                <a:gd name="T10" fmla="*/ 17 w 256"/>
                <a:gd name="T11" fmla="*/ 65 h 65"/>
                <a:gd name="T12" fmla="*/ 239 w 256"/>
                <a:gd name="T13" fmla="*/ 65 h 65"/>
                <a:gd name="T14" fmla="*/ 256 w 256"/>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sp>
          <p:nvSpPr>
            <p:cNvPr id="123305" name="Freeform 380"/>
            <p:cNvSpPr/>
            <p:nvPr/>
          </p:nvSpPr>
          <p:spPr bwMode="auto">
            <a:xfrm>
              <a:off x="2687638" y="3152706"/>
              <a:ext cx="1549400"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chemeClr val="accent2"/>
            </a:solidFill>
            <a:ln>
              <a:noFill/>
            </a:ln>
          </p:spPr>
          <p:txBody>
            <a:bodyPr/>
            <a:lstStyle/>
            <a:p>
              <a:pPr fontAlgn="base">
                <a:spcBef>
                  <a:spcPct val="0"/>
                </a:spcBef>
                <a:spcAft>
                  <a:spcPct val="0"/>
                </a:spcAft>
              </a:pPr>
              <a:endParaRPr lang="zh-CN" altLang="en-US" sz="1600">
                <a:solidFill>
                  <a:prstClr val="black"/>
                </a:solidFill>
              </a:endParaRPr>
            </a:p>
          </p:txBody>
        </p:sp>
        <p:sp>
          <p:nvSpPr>
            <p:cNvPr id="123306" name="Freeform 381"/>
            <p:cNvSpPr/>
            <p:nvPr/>
          </p:nvSpPr>
          <p:spPr bwMode="auto">
            <a:xfrm>
              <a:off x="3832226" y="3152706"/>
              <a:ext cx="1547813"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chemeClr val="accent2"/>
            </a:solidFill>
            <a:ln>
              <a:noFill/>
            </a:ln>
          </p:spPr>
          <p:txBody>
            <a:bodyPr/>
            <a:lstStyle/>
            <a:p>
              <a:pPr fontAlgn="base">
                <a:spcBef>
                  <a:spcPct val="0"/>
                </a:spcBef>
                <a:spcAft>
                  <a:spcPct val="0"/>
                </a:spcAft>
              </a:pPr>
              <a:endParaRPr lang="zh-CN" altLang="en-US" sz="1600">
                <a:solidFill>
                  <a:prstClr val="black"/>
                </a:solidFill>
              </a:endParaRPr>
            </a:p>
          </p:txBody>
        </p:sp>
        <p:sp>
          <p:nvSpPr>
            <p:cNvPr id="123307" name="Freeform 382"/>
            <p:cNvSpPr/>
            <p:nvPr/>
          </p:nvSpPr>
          <p:spPr bwMode="auto">
            <a:xfrm>
              <a:off x="5233988" y="3152706"/>
              <a:ext cx="2938462" cy="242888"/>
            </a:xfrm>
            <a:custGeom>
              <a:avLst/>
              <a:gdLst>
                <a:gd name="T0" fmla="*/ 514 w 514"/>
                <a:gd name="T1" fmla="*/ 33 h 65"/>
                <a:gd name="T2" fmla="*/ 497 w 514"/>
                <a:gd name="T3" fmla="*/ 0 h 65"/>
                <a:gd name="T4" fmla="*/ 17 w 514"/>
                <a:gd name="T5" fmla="*/ 0 h 65"/>
                <a:gd name="T6" fmla="*/ 0 w 514"/>
                <a:gd name="T7" fmla="*/ 33 h 65"/>
                <a:gd name="T8" fmla="*/ 0 w 514"/>
                <a:gd name="T9" fmla="*/ 33 h 65"/>
                <a:gd name="T10" fmla="*/ 17 w 514"/>
                <a:gd name="T11" fmla="*/ 65 h 65"/>
                <a:gd name="T12" fmla="*/ 497 w 514"/>
                <a:gd name="T13" fmla="*/ 65 h 65"/>
                <a:gd name="T14" fmla="*/ 514 w 514"/>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123329" name="Rectangle 404"/>
            <p:cNvSpPr>
              <a:spLocks noChangeArrowheads="1"/>
            </p:cNvSpPr>
            <p:nvPr/>
          </p:nvSpPr>
          <p:spPr bwMode="auto">
            <a:xfrm>
              <a:off x="6842126" y="3073331"/>
              <a:ext cx="139700" cy="138113"/>
            </a:xfrm>
            <a:prstGeom prst="rect">
              <a:avLst/>
            </a:prstGeom>
            <a:solidFill>
              <a:srgbClr val="AFCF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22938" name="Oval 414"/>
            <p:cNvSpPr>
              <a:spLocks noChangeArrowheads="1"/>
            </p:cNvSpPr>
            <p:nvPr/>
          </p:nvSpPr>
          <p:spPr bwMode="auto">
            <a:xfrm>
              <a:off x="6635751" y="3013006"/>
              <a:ext cx="525463" cy="522288"/>
            </a:xfrm>
            <a:prstGeom prst="ellipse">
              <a:avLst/>
            </a:prstGeom>
            <a:solidFill>
              <a:schemeClr val="bg1">
                <a:lumMod val="8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22939" name="Oval 415"/>
            <p:cNvSpPr>
              <a:spLocks noChangeArrowheads="1"/>
            </p:cNvSpPr>
            <p:nvPr/>
          </p:nvSpPr>
          <p:spPr bwMode="auto">
            <a:xfrm>
              <a:off x="6789738" y="3166994"/>
              <a:ext cx="217488" cy="214313"/>
            </a:xfrm>
            <a:prstGeom prst="ellipse">
              <a:avLst/>
            </a:pr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122940" name="Oval 416"/>
            <p:cNvSpPr>
              <a:spLocks noChangeArrowheads="1"/>
            </p:cNvSpPr>
            <p:nvPr/>
          </p:nvSpPr>
          <p:spPr bwMode="auto">
            <a:xfrm>
              <a:off x="4083051" y="3013006"/>
              <a:ext cx="523875" cy="522288"/>
            </a:xfrm>
            <a:prstGeom prst="ellipse">
              <a:avLst/>
            </a:prstGeom>
            <a:solidFill>
              <a:schemeClr val="bg1">
                <a:lumMod val="8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22941" name="Oval 417"/>
            <p:cNvSpPr>
              <a:spLocks noChangeArrowheads="1"/>
            </p:cNvSpPr>
            <p:nvPr/>
          </p:nvSpPr>
          <p:spPr bwMode="auto">
            <a:xfrm>
              <a:off x="4237038" y="3166994"/>
              <a:ext cx="217488" cy="214313"/>
            </a:xfrm>
            <a:prstGeom prst="ellipse">
              <a:avLst/>
            </a:prstGeom>
            <a:solidFill>
              <a:schemeClr val="accent2"/>
            </a:solidFill>
            <a:ln>
              <a:noFill/>
            </a:ln>
          </p:spPr>
          <p:txBody>
            <a:bodyPr/>
            <a:lstStyle/>
            <a:p>
              <a:pPr fontAlgn="base">
                <a:spcBef>
                  <a:spcPct val="0"/>
                </a:spcBef>
                <a:spcAft>
                  <a:spcPct val="0"/>
                </a:spcAft>
              </a:pPr>
              <a:endParaRPr lang="zh-CN" altLang="en-US" sz="1600">
                <a:solidFill>
                  <a:prstClr val="black"/>
                </a:solidFill>
              </a:endParaRPr>
            </a:p>
          </p:txBody>
        </p:sp>
        <p:sp>
          <p:nvSpPr>
            <p:cNvPr id="693" name="Oval 416"/>
            <p:cNvSpPr>
              <a:spLocks noChangeArrowheads="1"/>
            </p:cNvSpPr>
            <p:nvPr/>
          </p:nvSpPr>
          <p:spPr bwMode="auto">
            <a:xfrm>
              <a:off x="1568451" y="3013006"/>
              <a:ext cx="523875" cy="522288"/>
            </a:xfrm>
            <a:prstGeom prst="ellipse">
              <a:avLst/>
            </a:prstGeom>
            <a:solidFill>
              <a:schemeClr val="bg1">
                <a:lumMod val="8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694" name="Oval 417"/>
            <p:cNvSpPr>
              <a:spLocks noChangeArrowheads="1"/>
            </p:cNvSpPr>
            <p:nvPr/>
          </p:nvSpPr>
          <p:spPr bwMode="auto">
            <a:xfrm>
              <a:off x="1722438" y="3166994"/>
              <a:ext cx="217488" cy="214313"/>
            </a:xfrm>
            <a:prstGeom prst="ellipse">
              <a:avLst/>
            </a:pr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grpSp>
      <p:sp>
        <p:nvSpPr>
          <p:cNvPr id="701" name="TextBox 692"/>
          <p:cNvSpPr txBox="1"/>
          <p:nvPr/>
        </p:nvSpPr>
        <p:spPr bwMode="auto">
          <a:xfrm>
            <a:off x="1039605" y="3664755"/>
            <a:ext cx="2595582" cy="76944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4400" spc="300" dirty="0" smtClean="0">
                <a:solidFill>
                  <a:prstClr val="black">
                    <a:lumMod val="75000"/>
                    <a:lumOff val="25000"/>
                  </a:prstClr>
                </a:solidFill>
                <a:latin typeface="微软雅黑" pitchFamily="34" charset="-122"/>
                <a:ea typeface="微软雅黑" pitchFamily="34" charset="-122"/>
                <a:cs typeface="Arial" pitchFamily="34" charset="0"/>
              </a:rPr>
              <a:t>添加标题</a:t>
            </a:r>
            <a:endParaRPr lang="zh-CN" altLang="en-US" sz="44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702" name="矩形 1"/>
          <p:cNvSpPr>
            <a:spLocks noChangeArrowheads="1"/>
          </p:cNvSpPr>
          <p:nvPr/>
        </p:nvSpPr>
        <p:spPr bwMode="auto">
          <a:xfrm>
            <a:off x="3539196" y="3698032"/>
            <a:ext cx="4734197" cy="702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30000"/>
              </a:lnSpc>
              <a:spcBef>
                <a:spcPts val="600"/>
              </a:spcBef>
              <a:spcAft>
                <a:spcPct val="0"/>
              </a:spcAft>
            </a:pPr>
            <a:r>
              <a:rPr lang="zh-CN" altLang="en-US" sz="1050" dirty="0">
                <a:solidFill>
                  <a:prstClr val="black">
                    <a:lumMod val="75000"/>
                    <a:lumOff val="25000"/>
                  </a:prstClr>
                </a:solidFill>
              </a:rPr>
              <a:t>单击此处添加文本单击此处添加文本单击此处添加文本单击此处添加</a:t>
            </a:r>
            <a:r>
              <a:rPr lang="zh-CN" altLang="en-US" sz="1050" dirty="0" smtClean="0">
                <a:solidFill>
                  <a:prstClr val="black">
                    <a:lumMod val="75000"/>
                    <a:lumOff val="25000"/>
                  </a:prstClr>
                </a:solidFill>
              </a:rPr>
              <a:t>文本</a:t>
            </a:r>
            <a:r>
              <a:rPr lang="zh-CN" altLang="en-US" sz="1050" dirty="0">
                <a:solidFill>
                  <a:prstClr val="black">
                    <a:lumMod val="75000"/>
                    <a:lumOff val="25000"/>
                  </a:prstClr>
                </a:solidFill>
              </a:rPr>
              <a:t>单击此处添加文本单击此处添加文本单击此处添加文本单击此处添加</a:t>
            </a:r>
            <a:r>
              <a:rPr lang="zh-CN" altLang="en-US" sz="1050" dirty="0" smtClean="0">
                <a:solidFill>
                  <a:prstClr val="black">
                    <a:lumMod val="75000"/>
                    <a:lumOff val="25000"/>
                  </a:prstClr>
                </a:solidFill>
              </a:rPr>
              <a:t>文本</a:t>
            </a:r>
            <a:r>
              <a:rPr lang="zh-CN" altLang="en-US" sz="1050" dirty="0">
                <a:solidFill>
                  <a:prstClr val="black">
                    <a:lumMod val="75000"/>
                    <a:lumOff val="25000"/>
                  </a:prstClr>
                </a:solidFill>
              </a:rPr>
              <a:t>单击此处添加文本单击此处添加文本单击此处添加文本单击此处添加</a:t>
            </a:r>
            <a:r>
              <a:rPr lang="zh-CN" altLang="en-US" sz="1050" dirty="0" smtClean="0">
                <a:solidFill>
                  <a:prstClr val="black">
                    <a:lumMod val="75000"/>
                    <a:lumOff val="25000"/>
                  </a:prstClr>
                </a:solidFill>
              </a:rPr>
              <a:t>文本</a:t>
            </a:r>
            <a:endParaRPr lang="zh-CN" altLang="en-US" sz="1050" dirty="0">
              <a:solidFill>
                <a:prstClr val="black">
                  <a:lumMod val="75000"/>
                  <a:lumOff val="25000"/>
                </a:prstClr>
              </a:solidFill>
            </a:endParaRPr>
          </a:p>
        </p:txBody>
      </p:sp>
      <p:grpSp>
        <p:nvGrpSpPr>
          <p:cNvPr id="4" name="组合 3"/>
          <p:cNvGrpSpPr/>
          <p:nvPr/>
        </p:nvGrpSpPr>
        <p:grpSpPr>
          <a:xfrm>
            <a:off x="1019175" y="969110"/>
            <a:ext cx="1704975" cy="1722438"/>
            <a:chOff x="968375" y="1176257"/>
            <a:chExt cx="1704975" cy="1722438"/>
          </a:xfrm>
        </p:grpSpPr>
        <p:sp>
          <p:nvSpPr>
            <p:cNvPr id="123331" name="Freeform 5"/>
            <p:cNvSpPr/>
            <p:nvPr/>
          </p:nvSpPr>
          <p:spPr bwMode="auto">
            <a:xfrm>
              <a:off x="968375" y="1176257"/>
              <a:ext cx="1704975" cy="1722438"/>
            </a:xfrm>
            <a:prstGeom prst="star8">
              <a:avLst/>
            </a:pr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sp>
          <p:nvSpPr>
            <p:cNvPr id="695" name="TextBox 692"/>
            <p:cNvSpPr txBox="1"/>
            <p:nvPr/>
          </p:nvSpPr>
          <p:spPr bwMode="auto">
            <a:xfrm>
              <a:off x="1132040" y="1519076"/>
              <a:ext cx="1364476" cy="4001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prstClr val="white"/>
                  </a:solidFill>
                  <a:latin typeface="微软雅黑" pitchFamily="34" charset="-122"/>
                  <a:ea typeface="微软雅黑" pitchFamily="34" charset="-122"/>
                  <a:cs typeface="Arial" pitchFamily="34" charset="0"/>
                </a:rPr>
                <a:t>添加标题</a:t>
              </a:r>
              <a:endParaRPr lang="zh-CN" altLang="en-US" sz="2000" spc="300" dirty="0">
                <a:solidFill>
                  <a:prstClr val="white"/>
                </a:solidFill>
                <a:latin typeface="微软雅黑" pitchFamily="34" charset="-122"/>
                <a:ea typeface="微软雅黑" pitchFamily="34" charset="-122"/>
                <a:cs typeface="Arial" pitchFamily="34" charset="0"/>
              </a:endParaRPr>
            </a:p>
          </p:txBody>
        </p:sp>
        <p:sp>
          <p:nvSpPr>
            <p:cNvPr id="696" name="矩形 1"/>
            <p:cNvSpPr>
              <a:spLocks noChangeArrowheads="1"/>
            </p:cNvSpPr>
            <p:nvPr/>
          </p:nvSpPr>
          <p:spPr bwMode="auto">
            <a:xfrm>
              <a:off x="1132040" y="1993792"/>
              <a:ext cx="1279720"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lnSpc>
                  <a:spcPct val="130000"/>
                </a:lnSpc>
                <a:spcBef>
                  <a:spcPts val="600"/>
                </a:spcBef>
                <a:spcAft>
                  <a:spcPct val="0"/>
                </a:spcAft>
              </a:pPr>
              <a:r>
                <a:rPr lang="zh-CN" altLang="en-US" sz="1100" dirty="0">
                  <a:solidFill>
                    <a:prstClr val="white"/>
                  </a:solidFill>
                </a:rPr>
                <a:t>单击此处添加文本</a:t>
              </a:r>
              <a:r>
                <a:rPr lang="zh-CN" altLang="en-US" sz="1100" dirty="0" smtClean="0">
                  <a:solidFill>
                    <a:prstClr val="white"/>
                  </a:solidFill>
                </a:rPr>
                <a:t>单击添加文本</a:t>
              </a:r>
              <a:endParaRPr lang="zh-CN" altLang="en-US" sz="1100" dirty="0">
                <a:solidFill>
                  <a:prstClr val="white"/>
                </a:solidFill>
              </a:endParaRPr>
            </a:p>
          </p:txBody>
        </p:sp>
        <p:cxnSp>
          <p:nvCxnSpPr>
            <p:cNvPr id="5" name="直接连接符 4"/>
            <p:cNvCxnSpPr/>
            <p:nvPr/>
          </p:nvCxnSpPr>
          <p:spPr>
            <a:xfrm>
              <a:off x="1116800" y="1938236"/>
              <a:ext cx="13886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3554413" y="994561"/>
            <a:ext cx="1709738" cy="1722438"/>
            <a:chOff x="3438253" y="1185061"/>
            <a:chExt cx="1709738" cy="1722438"/>
          </a:xfrm>
        </p:grpSpPr>
        <p:sp>
          <p:nvSpPr>
            <p:cNvPr id="123332" name="Freeform 6"/>
            <p:cNvSpPr/>
            <p:nvPr/>
          </p:nvSpPr>
          <p:spPr bwMode="auto">
            <a:xfrm>
              <a:off x="3438253" y="1185061"/>
              <a:ext cx="1709738" cy="1722438"/>
            </a:xfrm>
            <a:prstGeom prst="star8">
              <a:avLst/>
            </a:prstGeom>
            <a:solidFill>
              <a:schemeClr val="accent2"/>
            </a:solidFill>
            <a:ln>
              <a:noFill/>
            </a:ln>
          </p:spPr>
          <p:txBody>
            <a:bodyPr/>
            <a:lstStyle/>
            <a:p>
              <a:pPr fontAlgn="base">
                <a:spcBef>
                  <a:spcPct val="0"/>
                </a:spcBef>
                <a:spcAft>
                  <a:spcPct val="0"/>
                </a:spcAft>
              </a:pPr>
              <a:endParaRPr lang="zh-CN" altLang="en-US" sz="1600">
                <a:solidFill>
                  <a:prstClr val="black"/>
                </a:solidFill>
              </a:endParaRPr>
            </a:p>
          </p:txBody>
        </p:sp>
        <p:sp>
          <p:nvSpPr>
            <p:cNvPr id="697" name="TextBox 692"/>
            <p:cNvSpPr txBox="1"/>
            <p:nvPr/>
          </p:nvSpPr>
          <p:spPr bwMode="auto">
            <a:xfrm>
              <a:off x="3597155" y="1486605"/>
              <a:ext cx="1364476" cy="4001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prstClr val="white"/>
                  </a:solidFill>
                  <a:latin typeface="微软雅黑" pitchFamily="34" charset="-122"/>
                  <a:ea typeface="微软雅黑" pitchFamily="34" charset="-122"/>
                  <a:cs typeface="Arial" pitchFamily="34" charset="0"/>
                </a:rPr>
                <a:t>添加标题</a:t>
              </a:r>
              <a:endParaRPr lang="zh-CN" altLang="en-US" sz="2000" spc="300" dirty="0">
                <a:solidFill>
                  <a:prstClr val="white"/>
                </a:solidFill>
                <a:latin typeface="微软雅黑" pitchFamily="34" charset="-122"/>
                <a:ea typeface="微软雅黑" pitchFamily="34" charset="-122"/>
                <a:cs typeface="Arial" pitchFamily="34" charset="0"/>
              </a:endParaRPr>
            </a:p>
          </p:txBody>
        </p:sp>
        <p:sp>
          <p:nvSpPr>
            <p:cNvPr id="698" name="矩形 1"/>
            <p:cNvSpPr>
              <a:spLocks noChangeArrowheads="1"/>
            </p:cNvSpPr>
            <p:nvPr/>
          </p:nvSpPr>
          <p:spPr bwMode="auto">
            <a:xfrm>
              <a:off x="3497712" y="1961321"/>
              <a:ext cx="1568729" cy="511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lnSpc>
                  <a:spcPct val="130000"/>
                </a:lnSpc>
                <a:spcBef>
                  <a:spcPts val="600"/>
                </a:spcBef>
                <a:spcAft>
                  <a:spcPct val="0"/>
                </a:spcAft>
              </a:pPr>
              <a:r>
                <a:rPr lang="zh-CN" altLang="en-US" sz="1100" dirty="0">
                  <a:solidFill>
                    <a:prstClr val="white"/>
                  </a:solidFill>
                </a:rPr>
                <a:t>单击此处添加文本单击此处添加文本</a:t>
              </a:r>
            </a:p>
          </p:txBody>
        </p:sp>
        <p:cxnSp>
          <p:nvCxnSpPr>
            <p:cNvPr id="705" name="直接连接符 704"/>
            <p:cNvCxnSpPr/>
            <p:nvPr/>
          </p:nvCxnSpPr>
          <p:spPr>
            <a:xfrm>
              <a:off x="3574295" y="1905765"/>
              <a:ext cx="13886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6094413" y="940485"/>
            <a:ext cx="1709738" cy="1725613"/>
            <a:chOff x="6569076" y="852488"/>
            <a:chExt cx="1709738" cy="1725613"/>
          </a:xfrm>
        </p:grpSpPr>
        <p:sp>
          <p:nvSpPr>
            <p:cNvPr id="123333" name="Freeform 7"/>
            <p:cNvSpPr/>
            <p:nvPr/>
          </p:nvSpPr>
          <p:spPr bwMode="auto">
            <a:xfrm>
              <a:off x="6569076" y="852488"/>
              <a:ext cx="1709738" cy="1725613"/>
            </a:xfrm>
            <a:prstGeom prst="star8">
              <a:avLst/>
            </a:pr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699" name="TextBox 692"/>
            <p:cNvSpPr txBox="1"/>
            <p:nvPr/>
          </p:nvSpPr>
          <p:spPr bwMode="auto">
            <a:xfrm>
              <a:off x="6735916" y="1176257"/>
              <a:ext cx="1364476" cy="4001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prstClr val="white"/>
                  </a:solidFill>
                  <a:latin typeface="微软雅黑" pitchFamily="34" charset="-122"/>
                  <a:ea typeface="微软雅黑" pitchFamily="34" charset="-122"/>
                  <a:cs typeface="Arial" pitchFamily="34" charset="0"/>
                </a:rPr>
                <a:t>添加标题</a:t>
              </a:r>
              <a:endParaRPr lang="zh-CN" altLang="en-US" sz="2000" spc="300" dirty="0">
                <a:solidFill>
                  <a:prstClr val="white"/>
                </a:solidFill>
                <a:latin typeface="微软雅黑" pitchFamily="34" charset="-122"/>
                <a:ea typeface="微软雅黑" pitchFamily="34" charset="-122"/>
                <a:cs typeface="Arial" pitchFamily="34" charset="0"/>
              </a:endParaRPr>
            </a:p>
          </p:txBody>
        </p:sp>
        <p:sp>
          <p:nvSpPr>
            <p:cNvPr id="700" name="矩形 1"/>
            <p:cNvSpPr>
              <a:spLocks noChangeArrowheads="1"/>
            </p:cNvSpPr>
            <p:nvPr/>
          </p:nvSpPr>
          <p:spPr bwMode="auto">
            <a:xfrm>
              <a:off x="6636473" y="1650973"/>
              <a:ext cx="1568729" cy="511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lnSpc>
                  <a:spcPct val="130000"/>
                </a:lnSpc>
                <a:spcBef>
                  <a:spcPts val="600"/>
                </a:spcBef>
                <a:spcAft>
                  <a:spcPct val="0"/>
                </a:spcAft>
              </a:pPr>
              <a:r>
                <a:rPr lang="zh-CN" altLang="en-US" sz="1100" dirty="0">
                  <a:solidFill>
                    <a:prstClr val="white"/>
                  </a:solidFill>
                </a:rPr>
                <a:t>单击此处添加文本单击此处添加文本</a:t>
              </a:r>
            </a:p>
          </p:txBody>
        </p:sp>
        <p:cxnSp>
          <p:nvCxnSpPr>
            <p:cNvPr id="706" name="直接连接符 705"/>
            <p:cNvCxnSpPr/>
            <p:nvPr/>
          </p:nvCxnSpPr>
          <p:spPr>
            <a:xfrm>
              <a:off x="6697816" y="1595417"/>
              <a:ext cx="13886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9618603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49" presetClass="entr" presetSubtype="0" decel="100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750" fill="hold"/>
                                        <p:tgtEl>
                                          <p:spTgt spid="4"/>
                                        </p:tgtEl>
                                        <p:attrNameLst>
                                          <p:attrName>ppt_w</p:attrName>
                                        </p:attrNameLst>
                                      </p:cBhvr>
                                      <p:tavLst>
                                        <p:tav tm="0">
                                          <p:val>
                                            <p:fltVal val="0"/>
                                          </p:val>
                                        </p:tav>
                                        <p:tav tm="100000">
                                          <p:val>
                                            <p:strVal val="#ppt_w"/>
                                          </p:val>
                                        </p:tav>
                                      </p:tavLst>
                                    </p:anim>
                                    <p:anim calcmode="lin" valueType="num">
                                      <p:cBhvr>
                                        <p:cTn id="12" dur="750" fill="hold"/>
                                        <p:tgtEl>
                                          <p:spTgt spid="4"/>
                                        </p:tgtEl>
                                        <p:attrNameLst>
                                          <p:attrName>ppt_h</p:attrName>
                                        </p:attrNameLst>
                                      </p:cBhvr>
                                      <p:tavLst>
                                        <p:tav tm="0">
                                          <p:val>
                                            <p:fltVal val="0"/>
                                          </p:val>
                                        </p:tav>
                                        <p:tav tm="100000">
                                          <p:val>
                                            <p:strVal val="#ppt_h"/>
                                          </p:val>
                                        </p:tav>
                                      </p:tavLst>
                                    </p:anim>
                                    <p:anim calcmode="lin" valueType="num">
                                      <p:cBhvr>
                                        <p:cTn id="13" dur="750" fill="hold"/>
                                        <p:tgtEl>
                                          <p:spTgt spid="4"/>
                                        </p:tgtEl>
                                        <p:attrNameLst>
                                          <p:attrName>style.rotation</p:attrName>
                                        </p:attrNameLst>
                                      </p:cBhvr>
                                      <p:tavLst>
                                        <p:tav tm="0">
                                          <p:val>
                                            <p:fltVal val="360"/>
                                          </p:val>
                                        </p:tav>
                                        <p:tav tm="100000">
                                          <p:val>
                                            <p:fltVal val="0"/>
                                          </p:val>
                                        </p:tav>
                                      </p:tavLst>
                                    </p:anim>
                                    <p:animEffect transition="in" filter="fade">
                                      <p:cBhvr>
                                        <p:cTn id="14" dur="750"/>
                                        <p:tgtEl>
                                          <p:spTgt spid="4"/>
                                        </p:tgtEl>
                                      </p:cBhvr>
                                    </p:animEffect>
                                  </p:childTnLst>
                                </p:cTn>
                              </p:par>
                            </p:childTnLst>
                          </p:cTn>
                        </p:par>
                        <p:par>
                          <p:cTn id="15" fill="hold">
                            <p:stCondLst>
                              <p:cond delay="15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750" fill="hold"/>
                                        <p:tgtEl>
                                          <p:spTgt spid="2"/>
                                        </p:tgtEl>
                                        <p:attrNameLst>
                                          <p:attrName>ppt_w</p:attrName>
                                        </p:attrNameLst>
                                      </p:cBhvr>
                                      <p:tavLst>
                                        <p:tav tm="0">
                                          <p:val>
                                            <p:fltVal val="0"/>
                                          </p:val>
                                        </p:tav>
                                        <p:tav tm="100000">
                                          <p:val>
                                            <p:strVal val="#ppt_w"/>
                                          </p:val>
                                        </p:tav>
                                      </p:tavLst>
                                    </p:anim>
                                    <p:anim calcmode="lin" valueType="num">
                                      <p:cBhvr>
                                        <p:cTn id="19" dur="750" fill="hold"/>
                                        <p:tgtEl>
                                          <p:spTgt spid="2"/>
                                        </p:tgtEl>
                                        <p:attrNameLst>
                                          <p:attrName>ppt_h</p:attrName>
                                        </p:attrNameLst>
                                      </p:cBhvr>
                                      <p:tavLst>
                                        <p:tav tm="0">
                                          <p:val>
                                            <p:fltVal val="0"/>
                                          </p:val>
                                        </p:tav>
                                        <p:tav tm="100000">
                                          <p:val>
                                            <p:strVal val="#ppt_h"/>
                                          </p:val>
                                        </p:tav>
                                      </p:tavLst>
                                    </p:anim>
                                    <p:anim calcmode="lin" valueType="num">
                                      <p:cBhvr>
                                        <p:cTn id="20" dur="750" fill="hold"/>
                                        <p:tgtEl>
                                          <p:spTgt spid="2"/>
                                        </p:tgtEl>
                                        <p:attrNameLst>
                                          <p:attrName>style.rotation</p:attrName>
                                        </p:attrNameLst>
                                      </p:cBhvr>
                                      <p:tavLst>
                                        <p:tav tm="0">
                                          <p:val>
                                            <p:fltVal val="360"/>
                                          </p:val>
                                        </p:tav>
                                        <p:tav tm="100000">
                                          <p:val>
                                            <p:fltVal val="0"/>
                                          </p:val>
                                        </p:tav>
                                      </p:tavLst>
                                    </p:anim>
                                    <p:animEffect transition="in" filter="fade">
                                      <p:cBhvr>
                                        <p:cTn id="21" dur="750"/>
                                        <p:tgtEl>
                                          <p:spTgt spid="2"/>
                                        </p:tgtEl>
                                      </p:cBhvr>
                                    </p:animEffect>
                                  </p:childTnLst>
                                </p:cTn>
                              </p:par>
                            </p:childTnLst>
                          </p:cTn>
                        </p:par>
                        <p:par>
                          <p:cTn id="22" fill="hold">
                            <p:stCondLst>
                              <p:cond delay="2250"/>
                            </p:stCondLst>
                            <p:childTnLst>
                              <p:par>
                                <p:cTn id="23" presetID="49" presetClass="entr" presetSubtype="0" decel="10000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701"/>
                                        </p:tgtEl>
                                        <p:attrNameLst>
                                          <p:attrName>style.visibility</p:attrName>
                                        </p:attrNameLst>
                                      </p:cBhvr>
                                      <p:to>
                                        <p:strVal val="visible"/>
                                      </p:to>
                                    </p:set>
                                    <p:animEffect transition="in" filter="wipe(left)">
                                      <p:cBhvr>
                                        <p:cTn id="32" dur="750"/>
                                        <p:tgtEl>
                                          <p:spTgt spid="701"/>
                                        </p:tgtEl>
                                      </p:cBhvr>
                                    </p:animEffect>
                                  </p:childTnLst>
                                </p:cTn>
                              </p:par>
                            </p:childTnLst>
                          </p:cTn>
                        </p:par>
                        <p:par>
                          <p:cTn id="33" fill="hold">
                            <p:stCondLst>
                              <p:cond delay="3750"/>
                            </p:stCondLst>
                            <p:childTnLst>
                              <p:par>
                                <p:cTn id="34" presetID="22" presetClass="entr" presetSubtype="8" fill="hold" grpId="0" nodeType="afterEffect">
                                  <p:stCondLst>
                                    <p:cond delay="0"/>
                                  </p:stCondLst>
                                  <p:childTnLst>
                                    <p:set>
                                      <p:cBhvr>
                                        <p:cTn id="35" dur="1" fill="hold">
                                          <p:stCondLst>
                                            <p:cond delay="0"/>
                                          </p:stCondLst>
                                        </p:cTn>
                                        <p:tgtEl>
                                          <p:spTgt spid="702"/>
                                        </p:tgtEl>
                                        <p:attrNameLst>
                                          <p:attrName>style.visibility</p:attrName>
                                        </p:attrNameLst>
                                      </p:cBhvr>
                                      <p:to>
                                        <p:strVal val="visible"/>
                                      </p:to>
                                    </p:set>
                                    <p:animEffect transition="in" filter="wipe(left)">
                                      <p:cBhvr>
                                        <p:cTn id="36" dur="1000"/>
                                        <p:tgtEl>
                                          <p:spTgt spid="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1" grpId="0"/>
      <p:bldP spid="70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8063" y="1461241"/>
            <a:ext cx="1836738" cy="1784250"/>
            <a:chOff x="1008063" y="1461241"/>
            <a:chExt cx="1836738" cy="1784250"/>
          </a:xfrm>
        </p:grpSpPr>
        <p:sp>
          <p:nvSpPr>
            <p:cNvPr id="92" name="椭圆 1"/>
            <p:cNvSpPr>
              <a:spLocks noChangeArrowheads="1"/>
            </p:cNvSpPr>
            <p:nvPr/>
          </p:nvSpPr>
          <p:spPr bwMode="auto">
            <a:xfrm>
              <a:off x="1008063" y="1461241"/>
              <a:ext cx="1751012" cy="1784250"/>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solidFill>
            <a:ln>
              <a:noFill/>
            </a:ln>
          </p:spPr>
          <p:txBody>
            <a:bodyPr anchor="ct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96" name="TextBox 14"/>
            <p:cNvSpPr>
              <a:spLocks noChangeArrowheads="1"/>
            </p:cNvSpPr>
            <p:nvPr/>
          </p:nvSpPr>
          <p:spPr bwMode="auto">
            <a:xfrm>
              <a:off x="1619250" y="1686788"/>
              <a:ext cx="598241" cy="53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3200" b="1" smtClean="0">
                  <a:solidFill>
                    <a:prstClr val="white"/>
                  </a:solidFill>
                  <a:latin typeface="方正兰亭粗黑_GBK" charset="-122"/>
                  <a:ea typeface="方正兰亭粗黑_GBK" charset="-122"/>
                  <a:sym typeface="方正兰亭粗黑_GBK" charset="-122"/>
                </a:rPr>
                <a:t>01</a:t>
              </a:r>
            </a:p>
          </p:txBody>
        </p:sp>
        <p:sp>
          <p:nvSpPr>
            <p:cNvPr id="100" name="直接连接符 18"/>
            <p:cNvSpPr>
              <a:spLocks noChangeShapeType="1"/>
            </p:cNvSpPr>
            <p:nvPr/>
          </p:nvSpPr>
          <p:spPr bwMode="auto">
            <a:xfrm>
              <a:off x="1223964" y="2185827"/>
              <a:ext cx="1285875" cy="1514"/>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04" name="TextBox 22"/>
            <p:cNvSpPr>
              <a:spLocks noChangeArrowheads="1"/>
            </p:cNvSpPr>
            <p:nvPr/>
          </p:nvSpPr>
          <p:spPr bwMode="auto">
            <a:xfrm>
              <a:off x="1074739" y="2310776"/>
              <a:ext cx="1747837" cy="38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700" b="1" smtClean="0">
                  <a:solidFill>
                    <a:prstClr val="white"/>
                  </a:solidFill>
                  <a:latin typeface="微软雅黑" pitchFamily="34" charset="-122"/>
                  <a:ea typeface="微软雅黑" pitchFamily="34" charset="-122"/>
                  <a:sym typeface="微软雅黑" pitchFamily="34" charset="-122"/>
                </a:rPr>
                <a:t>点此输入标题</a:t>
              </a:r>
            </a:p>
          </p:txBody>
        </p:sp>
        <p:sp>
          <p:nvSpPr>
            <p:cNvPr id="105" name="TextBox 23"/>
            <p:cNvSpPr>
              <a:spLocks noChangeArrowheads="1"/>
            </p:cNvSpPr>
            <p:nvPr/>
          </p:nvSpPr>
          <p:spPr bwMode="auto">
            <a:xfrm>
              <a:off x="1096964" y="2619621"/>
              <a:ext cx="1747837" cy="32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400" smtClean="0">
                  <a:solidFill>
                    <a:prstClr val="white"/>
                  </a:solidFill>
                  <a:latin typeface="微软雅黑" pitchFamily="34" charset="-122"/>
                  <a:ea typeface="微软雅黑" pitchFamily="34" charset="-122"/>
                  <a:sym typeface="微软雅黑" pitchFamily="34" charset="-122"/>
                </a:rPr>
                <a:t>点此输入文字</a:t>
              </a:r>
            </a:p>
          </p:txBody>
        </p:sp>
      </p:grpSp>
      <p:grpSp>
        <p:nvGrpSpPr>
          <p:cNvPr id="3" name="组合 2"/>
          <p:cNvGrpSpPr/>
          <p:nvPr/>
        </p:nvGrpSpPr>
        <p:grpSpPr>
          <a:xfrm>
            <a:off x="2759075" y="1475528"/>
            <a:ext cx="1857375" cy="1784250"/>
            <a:chOff x="2759075" y="1475528"/>
            <a:chExt cx="1857375" cy="1784250"/>
          </a:xfrm>
        </p:grpSpPr>
        <p:sp>
          <p:nvSpPr>
            <p:cNvPr id="94" name="椭圆 1"/>
            <p:cNvSpPr>
              <a:spLocks noChangeArrowheads="1"/>
            </p:cNvSpPr>
            <p:nvPr/>
          </p:nvSpPr>
          <p:spPr bwMode="auto">
            <a:xfrm>
              <a:off x="2759075" y="1475528"/>
              <a:ext cx="1752600" cy="1784250"/>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2"/>
            </a:solidFill>
            <a:ln>
              <a:noFill/>
            </a:ln>
          </p:spPr>
          <p:txBody>
            <a:bodyPr anchor="ct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97" name="TextBox 15"/>
            <p:cNvSpPr>
              <a:spLocks noChangeArrowheads="1"/>
            </p:cNvSpPr>
            <p:nvPr/>
          </p:nvSpPr>
          <p:spPr bwMode="auto">
            <a:xfrm>
              <a:off x="3400426" y="1686788"/>
              <a:ext cx="598241" cy="53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3200" b="1" smtClean="0">
                  <a:solidFill>
                    <a:prstClr val="white"/>
                  </a:solidFill>
                  <a:latin typeface="方正兰亭粗黑_GBK" charset="-122"/>
                  <a:ea typeface="方正兰亭粗黑_GBK" charset="-122"/>
                  <a:sym typeface="方正兰亭粗黑_GBK" charset="-122"/>
                </a:rPr>
                <a:t>02</a:t>
              </a:r>
            </a:p>
          </p:txBody>
        </p:sp>
        <p:sp>
          <p:nvSpPr>
            <p:cNvPr id="101" name="直接连接符 19"/>
            <p:cNvSpPr>
              <a:spLocks noChangeShapeType="1"/>
            </p:cNvSpPr>
            <p:nvPr/>
          </p:nvSpPr>
          <p:spPr bwMode="auto">
            <a:xfrm>
              <a:off x="2992439" y="2185827"/>
              <a:ext cx="1285875" cy="1514"/>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06" name="TextBox 24"/>
            <p:cNvSpPr>
              <a:spLocks noChangeArrowheads="1"/>
            </p:cNvSpPr>
            <p:nvPr/>
          </p:nvSpPr>
          <p:spPr bwMode="auto">
            <a:xfrm>
              <a:off x="2847975" y="2310776"/>
              <a:ext cx="1746250" cy="38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700" b="1" smtClean="0">
                  <a:solidFill>
                    <a:prstClr val="white"/>
                  </a:solidFill>
                  <a:latin typeface="微软雅黑" pitchFamily="34" charset="-122"/>
                  <a:ea typeface="微软雅黑" pitchFamily="34" charset="-122"/>
                  <a:sym typeface="微软雅黑" pitchFamily="34" charset="-122"/>
                </a:rPr>
                <a:t>点此输入标题</a:t>
              </a:r>
            </a:p>
          </p:txBody>
        </p:sp>
        <p:sp>
          <p:nvSpPr>
            <p:cNvPr id="107" name="TextBox 25"/>
            <p:cNvSpPr>
              <a:spLocks noChangeArrowheads="1"/>
            </p:cNvSpPr>
            <p:nvPr/>
          </p:nvSpPr>
          <p:spPr bwMode="auto">
            <a:xfrm>
              <a:off x="2870200" y="2619621"/>
              <a:ext cx="1746250" cy="32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400" smtClean="0">
                  <a:solidFill>
                    <a:prstClr val="white"/>
                  </a:solidFill>
                  <a:latin typeface="微软雅黑" pitchFamily="34" charset="-122"/>
                  <a:ea typeface="微软雅黑" pitchFamily="34" charset="-122"/>
                  <a:sym typeface="微软雅黑" pitchFamily="34" charset="-122"/>
                </a:rPr>
                <a:t>点此输入文字</a:t>
              </a:r>
            </a:p>
          </p:txBody>
        </p:sp>
      </p:grpSp>
      <p:grpSp>
        <p:nvGrpSpPr>
          <p:cNvPr id="4" name="组合 3"/>
          <p:cNvGrpSpPr/>
          <p:nvPr/>
        </p:nvGrpSpPr>
        <p:grpSpPr>
          <a:xfrm>
            <a:off x="4511676" y="1475528"/>
            <a:ext cx="1862137" cy="1784250"/>
            <a:chOff x="4511676" y="1475528"/>
            <a:chExt cx="1862137" cy="1784250"/>
          </a:xfrm>
        </p:grpSpPr>
        <p:sp>
          <p:nvSpPr>
            <p:cNvPr id="95" name="椭圆 1"/>
            <p:cNvSpPr>
              <a:spLocks noChangeArrowheads="1"/>
            </p:cNvSpPr>
            <p:nvPr/>
          </p:nvSpPr>
          <p:spPr bwMode="auto">
            <a:xfrm>
              <a:off x="4511676" y="1475528"/>
              <a:ext cx="1751013" cy="1784250"/>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3"/>
            </a:solidFill>
            <a:ln>
              <a:noFill/>
            </a:ln>
          </p:spPr>
          <p:txBody>
            <a:bodyPr anchor="ct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98" name="TextBox 16"/>
            <p:cNvSpPr>
              <a:spLocks noChangeArrowheads="1"/>
            </p:cNvSpPr>
            <p:nvPr/>
          </p:nvSpPr>
          <p:spPr bwMode="auto">
            <a:xfrm>
              <a:off x="5111751" y="1686788"/>
              <a:ext cx="598241" cy="53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3200" b="1" dirty="0" smtClean="0">
                  <a:solidFill>
                    <a:prstClr val="white"/>
                  </a:solidFill>
                  <a:latin typeface="方正兰亭粗黑_GBK" charset="-122"/>
                  <a:ea typeface="方正兰亭粗黑_GBK" charset="-122"/>
                  <a:sym typeface="方正兰亭粗黑_GBK" charset="-122"/>
                </a:rPr>
                <a:t>03</a:t>
              </a:r>
            </a:p>
          </p:txBody>
        </p:sp>
        <p:sp>
          <p:nvSpPr>
            <p:cNvPr id="102" name="直接连接符 20"/>
            <p:cNvSpPr>
              <a:spLocks noChangeShapeType="1"/>
            </p:cNvSpPr>
            <p:nvPr/>
          </p:nvSpPr>
          <p:spPr bwMode="auto">
            <a:xfrm>
              <a:off x="4743451" y="2185827"/>
              <a:ext cx="1285875" cy="1514"/>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08" name="TextBox 26"/>
            <p:cNvSpPr>
              <a:spLocks noChangeArrowheads="1"/>
            </p:cNvSpPr>
            <p:nvPr/>
          </p:nvSpPr>
          <p:spPr bwMode="auto">
            <a:xfrm>
              <a:off x="4605339" y="2310776"/>
              <a:ext cx="1747837" cy="38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700" b="1" smtClean="0">
                  <a:solidFill>
                    <a:prstClr val="white"/>
                  </a:solidFill>
                  <a:latin typeface="微软雅黑" pitchFamily="34" charset="-122"/>
                  <a:ea typeface="微软雅黑" pitchFamily="34" charset="-122"/>
                  <a:sym typeface="微软雅黑" pitchFamily="34" charset="-122"/>
                </a:rPr>
                <a:t>点此输入标题</a:t>
              </a:r>
            </a:p>
          </p:txBody>
        </p:sp>
        <p:sp>
          <p:nvSpPr>
            <p:cNvPr id="109" name="TextBox 27"/>
            <p:cNvSpPr>
              <a:spLocks noChangeArrowheads="1"/>
            </p:cNvSpPr>
            <p:nvPr/>
          </p:nvSpPr>
          <p:spPr bwMode="auto">
            <a:xfrm>
              <a:off x="4627563" y="2619621"/>
              <a:ext cx="1746250" cy="32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400" smtClean="0">
                  <a:solidFill>
                    <a:prstClr val="white"/>
                  </a:solidFill>
                  <a:latin typeface="微软雅黑" pitchFamily="34" charset="-122"/>
                  <a:ea typeface="微软雅黑" pitchFamily="34" charset="-122"/>
                  <a:sym typeface="微软雅黑" pitchFamily="34" charset="-122"/>
                </a:rPr>
                <a:t>点此输入文字</a:t>
              </a:r>
            </a:p>
          </p:txBody>
        </p:sp>
      </p:grpSp>
      <p:grpSp>
        <p:nvGrpSpPr>
          <p:cNvPr id="5" name="组合 4"/>
          <p:cNvGrpSpPr/>
          <p:nvPr/>
        </p:nvGrpSpPr>
        <p:grpSpPr>
          <a:xfrm>
            <a:off x="6264275" y="1475528"/>
            <a:ext cx="1911350" cy="1784250"/>
            <a:chOff x="6264275" y="1475528"/>
            <a:chExt cx="1911350" cy="1784250"/>
          </a:xfrm>
        </p:grpSpPr>
        <p:sp>
          <p:nvSpPr>
            <p:cNvPr id="93" name="椭圆 11"/>
            <p:cNvSpPr>
              <a:spLocks noChangeArrowheads="1"/>
            </p:cNvSpPr>
            <p:nvPr/>
          </p:nvSpPr>
          <p:spPr bwMode="auto">
            <a:xfrm>
              <a:off x="6264275" y="1475528"/>
              <a:ext cx="1873250" cy="1784250"/>
            </a:xfrm>
            <a:prstGeom prst="ellipse">
              <a:avLst/>
            </a:prstGeom>
            <a:solidFill>
              <a:schemeClr val="accent4"/>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mtClean="0">
                <a:solidFill>
                  <a:prstClr val="white"/>
                </a:solidFill>
                <a:latin typeface="宋体" pitchFamily="2" charset="-122"/>
                <a:sym typeface="宋体" pitchFamily="2" charset="-122"/>
              </a:endParaRPr>
            </a:p>
          </p:txBody>
        </p:sp>
        <p:sp>
          <p:nvSpPr>
            <p:cNvPr id="99" name="TextBox 17"/>
            <p:cNvSpPr>
              <a:spLocks noChangeArrowheads="1"/>
            </p:cNvSpPr>
            <p:nvPr/>
          </p:nvSpPr>
          <p:spPr bwMode="auto">
            <a:xfrm>
              <a:off x="6926264" y="1686788"/>
              <a:ext cx="598241" cy="53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3200" b="1" dirty="0" smtClean="0">
                  <a:solidFill>
                    <a:prstClr val="white"/>
                  </a:solidFill>
                  <a:latin typeface="方正兰亭粗黑_GBK" charset="-122"/>
                  <a:ea typeface="方正兰亭粗黑_GBK" charset="-122"/>
                  <a:sym typeface="方正兰亭粗黑_GBK" charset="-122"/>
                </a:rPr>
                <a:t>04</a:t>
              </a:r>
            </a:p>
          </p:txBody>
        </p:sp>
        <p:sp>
          <p:nvSpPr>
            <p:cNvPr id="103" name="直接连接符 21"/>
            <p:cNvSpPr>
              <a:spLocks noChangeShapeType="1"/>
            </p:cNvSpPr>
            <p:nvPr/>
          </p:nvSpPr>
          <p:spPr bwMode="auto">
            <a:xfrm>
              <a:off x="6503988" y="2185827"/>
              <a:ext cx="1435100" cy="1514"/>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10" name="TextBox 28"/>
            <p:cNvSpPr>
              <a:spLocks noChangeArrowheads="1"/>
            </p:cNvSpPr>
            <p:nvPr/>
          </p:nvSpPr>
          <p:spPr bwMode="auto">
            <a:xfrm>
              <a:off x="6407150" y="2336494"/>
              <a:ext cx="1746250" cy="38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700" b="1" smtClean="0">
                  <a:solidFill>
                    <a:prstClr val="white"/>
                  </a:solidFill>
                  <a:latin typeface="微软雅黑" pitchFamily="34" charset="-122"/>
                  <a:ea typeface="微软雅黑" pitchFamily="34" charset="-122"/>
                  <a:sym typeface="微软雅黑" pitchFamily="34" charset="-122"/>
                </a:rPr>
                <a:t>点此输入标题</a:t>
              </a:r>
            </a:p>
          </p:txBody>
        </p:sp>
        <p:sp>
          <p:nvSpPr>
            <p:cNvPr id="111" name="TextBox 29"/>
            <p:cNvSpPr>
              <a:spLocks noChangeArrowheads="1"/>
            </p:cNvSpPr>
            <p:nvPr/>
          </p:nvSpPr>
          <p:spPr bwMode="auto">
            <a:xfrm>
              <a:off x="6429375" y="2645338"/>
              <a:ext cx="1746250" cy="32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400" smtClean="0">
                  <a:solidFill>
                    <a:prstClr val="white"/>
                  </a:solidFill>
                  <a:latin typeface="微软雅黑" pitchFamily="34" charset="-122"/>
                  <a:ea typeface="微软雅黑" pitchFamily="34" charset="-122"/>
                  <a:sym typeface="微软雅黑" pitchFamily="34" charset="-122"/>
                </a:rPr>
                <a:t>点此输入文字</a:t>
              </a:r>
            </a:p>
          </p:txBody>
        </p:sp>
      </p:grpSp>
      <p:sp>
        <p:nvSpPr>
          <p:cNvPr id="112" name="矩形 1"/>
          <p:cNvSpPr>
            <a:spLocks noChangeArrowheads="1"/>
          </p:cNvSpPr>
          <p:nvPr/>
        </p:nvSpPr>
        <p:spPr bwMode="auto">
          <a:xfrm>
            <a:off x="626451" y="3582015"/>
            <a:ext cx="7935547"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50000"/>
              </a:lnSpc>
              <a:spcBef>
                <a:spcPct val="0"/>
              </a:spcBef>
              <a:spcAft>
                <a:spcPct val="0"/>
              </a:spcAft>
            </a:pPr>
            <a:r>
              <a:rPr lang="zh-CN" altLang="en-US" sz="1200" dirty="0">
                <a:solidFill>
                  <a:prstClr val="black">
                    <a:lumMod val="75000"/>
                    <a:lumOff val="25000"/>
                  </a:prst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200"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296233534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left)">
                                      <p:cBhvr>
                                        <p:cTn id="23" dur="10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1600" y="1289737"/>
            <a:ext cx="2774900" cy="771587"/>
            <a:chOff x="971600" y="1289737"/>
            <a:chExt cx="2774900" cy="771587"/>
          </a:xfrm>
        </p:grpSpPr>
        <p:sp>
          <p:nvSpPr>
            <p:cNvPr id="1637" name="TextBox 1636"/>
            <p:cNvSpPr txBox="1"/>
            <p:nvPr/>
          </p:nvSpPr>
          <p:spPr bwMode="auto">
            <a:xfrm>
              <a:off x="1044921" y="1289737"/>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cxnSp>
          <p:nvCxnSpPr>
            <p:cNvPr id="9" name="直接连接符 8"/>
            <p:cNvCxnSpPr/>
            <p:nvPr/>
          </p:nvCxnSpPr>
          <p:spPr>
            <a:xfrm flipH="1">
              <a:off x="971600" y="1628291"/>
              <a:ext cx="2774900" cy="0"/>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654" name="矩形 1"/>
            <p:cNvSpPr>
              <a:spLocks noChangeArrowheads="1"/>
            </p:cNvSpPr>
            <p:nvPr/>
          </p:nvSpPr>
          <p:spPr bwMode="auto">
            <a:xfrm>
              <a:off x="1016371" y="1661214"/>
              <a:ext cx="24338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000" dirty="0">
                  <a:solidFill>
                    <a:prstClr val="black">
                      <a:lumMod val="75000"/>
                      <a:lumOff val="25000"/>
                    </a:prstClr>
                  </a:solidFill>
                  <a:latin typeface="微软雅黑" pitchFamily="34" charset="-122"/>
                  <a:ea typeface="微软雅黑" pitchFamily="34" charset="-122"/>
                </a:rPr>
                <a:t>单击此处添加文本单击此处添加文本单击此处添加</a:t>
              </a:r>
              <a:r>
                <a:rPr lang="zh-CN" altLang="en-US" sz="1000" dirty="0" smtClean="0">
                  <a:solidFill>
                    <a:prstClr val="black">
                      <a:lumMod val="75000"/>
                      <a:lumOff val="25000"/>
                    </a:prstClr>
                  </a:solidFill>
                  <a:latin typeface="微软雅黑" pitchFamily="34" charset="-122"/>
                  <a:ea typeface="微软雅黑" pitchFamily="34" charset="-122"/>
                </a:rPr>
                <a:t>文本</a:t>
              </a:r>
              <a:endParaRPr lang="zh-CN" altLang="en-US" sz="1000" dirty="0">
                <a:solidFill>
                  <a:prstClr val="black">
                    <a:lumMod val="75000"/>
                    <a:lumOff val="25000"/>
                  </a:prstClr>
                </a:solidFill>
                <a:latin typeface="微软雅黑" pitchFamily="34" charset="-122"/>
                <a:ea typeface="微软雅黑" pitchFamily="34" charset="-122"/>
              </a:endParaRPr>
            </a:p>
          </p:txBody>
        </p:sp>
      </p:grpSp>
      <p:grpSp>
        <p:nvGrpSpPr>
          <p:cNvPr id="3" name="组合 2"/>
          <p:cNvGrpSpPr/>
          <p:nvPr/>
        </p:nvGrpSpPr>
        <p:grpSpPr>
          <a:xfrm>
            <a:off x="971550" y="2274717"/>
            <a:ext cx="2230730" cy="821657"/>
            <a:chOff x="971550" y="2274717"/>
            <a:chExt cx="2230730" cy="821657"/>
          </a:xfrm>
        </p:grpSpPr>
        <p:sp>
          <p:nvSpPr>
            <p:cNvPr id="1638" name="TextBox 1637"/>
            <p:cNvSpPr txBox="1"/>
            <p:nvPr/>
          </p:nvSpPr>
          <p:spPr bwMode="auto">
            <a:xfrm>
              <a:off x="1044921" y="2274717"/>
              <a:ext cx="1159292"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EBAC07"/>
                  </a:solidFill>
                  <a:latin typeface="微软雅黑" pitchFamily="34" charset="-122"/>
                  <a:ea typeface="微软雅黑" pitchFamily="34" charset="-122"/>
                  <a:cs typeface="Arial" pitchFamily="34" charset="0"/>
                </a:defRPr>
              </a:lvl1pPr>
            </a:lstStyle>
            <a:p>
              <a:r>
                <a:rPr lang="zh-CN" altLang="en-US" sz="1600" dirty="0" smtClean="0">
                  <a:solidFill>
                    <a:schemeClr val="tx1"/>
                  </a:solidFill>
                </a:rPr>
                <a:t>添加</a:t>
              </a:r>
              <a:r>
                <a:rPr lang="zh-CN" altLang="en-US" sz="1600" dirty="0">
                  <a:solidFill>
                    <a:schemeClr val="tx1"/>
                  </a:solidFill>
                </a:rPr>
                <a:t>标题</a:t>
              </a:r>
            </a:p>
          </p:txBody>
        </p:sp>
        <p:cxnSp>
          <p:nvCxnSpPr>
            <p:cNvPr id="20" name="直接连接符 19"/>
            <p:cNvCxnSpPr/>
            <p:nvPr/>
          </p:nvCxnSpPr>
          <p:spPr>
            <a:xfrm>
              <a:off x="971550" y="2663230"/>
              <a:ext cx="2230730" cy="0"/>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655" name="矩形 1"/>
            <p:cNvSpPr>
              <a:spLocks noChangeArrowheads="1"/>
            </p:cNvSpPr>
            <p:nvPr/>
          </p:nvSpPr>
          <p:spPr bwMode="auto">
            <a:xfrm>
              <a:off x="1016371" y="2696264"/>
              <a:ext cx="20434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000" dirty="0">
                  <a:solidFill>
                    <a:prstClr val="black">
                      <a:lumMod val="75000"/>
                      <a:lumOff val="25000"/>
                    </a:prstClr>
                  </a:solidFill>
                  <a:latin typeface="微软雅黑" pitchFamily="34" charset="-122"/>
                  <a:ea typeface="微软雅黑" pitchFamily="34" charset="-122"/>
                </a:rPr>
                <a:t>单击此处添加文本单击此处添加文本单击此处添加文本</a:t>
              </a:r>
            </a:p>
          </p:txBody>
        </p:sp>
      </p:grpSp>
      <p:grpSp>
        <p:nvGrpSpPr>
          <p:cNvPr id="8" name="组合 7"/>
          <p:cNvGrpSpPr/>
          <p:nvPr/>
        </p:nvGrpSpPr>
        <p:grpSpPr>
          <a:xfrm>
            <a:off x="971600" y="3456457"/>
            <a:ext cx="2774900" cy="821017"/>
            <a:chOff x="971600" y="3456457"/>
            <a:chExt cx="2774900" cy="821017"/>
          </a:xfrm>
        </p:grpSpPr>
        <p:cxnSp>
          <p:nvCxnSpPr>
            <p:cNvPr id="1653" name="直接连接符 1652"/>
            <p:cNvCxnSpPr/>
            <p:nvPr/>
          </p:nvCxnSpPr>
          <p:spPr>
            <a:xfrm flipH="1">
              <a:off x="971600" y="3850791"/>
              <a:ext cx="2774900" cy="0"/>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016371" y="3456457"/>
              <a:ext cx="2361829" cy="821017"/>
              <a:chOff x="1016371" y="3456457"/>
              <a:chExt cx="2361829" cy="821017"/>
            </a:xfrm>
          </p:grpSpPr>
          <p:sp>
            <p:nvSpPr>
              <p:cNvPr id="1639" name="TextBox 1638"/>
              <p:cNvSpPr txBox="1"/>
              <p:nvPr/>
            </p:nvSpPr>
            <p:spPr bwMode="auto">
              <a:xfrm>
                <a:off x="1044921" y="3456457"/>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1656" name="矩形 1"/>
              <p:cNvSpPr>
                <a:spLocks noChangeArrowheads="1"/>
              </p:cNvSpPr>
              <p:nvPr/>
            </p:nvSpPr>
            <p:spPr bwMode="auto">
              <a:xfrm>
                <a:off x="1016371" y="3877364"/>
                <a:ext cx="23618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000" dirty="0">
                    <a:solidFill>
                      <a:prstClr val="black">
                        <a:lumMod val="75000"/>
                        <a:lumOff val="25000"/>
                      </a:prstClr>
                    </a:solidFill>
                    <a:latin typeface="微软雅黑" pitchFamily="34" charset="-122"/>
                    <a:ea typeface="微软雅黑" pitchFamily="34" charset="-122"/>
                  </a:rPr>
                  <a:t>单击此处添加文本单击此处添加文本单击此处添加文本</a:t>
                </a:r>
              </a:p>
            </p:txBody>
          </p:sp>
        </p:grpSp>
      </p:grpSp>
      <p:grpSp>
        <p:nvGrpSpPr>
          <p:cNvPr id="5" name="组合 4"/>
          <p:cNvGrpSpPr/>
          <p:nvPr/>
        </p:nvGrpSpPr>
        <p:grpSpPr>
          <a:xfrm>
            <a:off x="5389898" y="1289737"/>
            <a:ext cx="2985682" cy="771587"/>
            <a:chOff x="5389898" y="1289737"/>
            <a:chExt cx="2985682" cy="771587"/>
          </a:xfrm>
        </p:grpSpPr>
        <p:sp>
          <p:nvSpPr>
            <p:cNvPr id="1657" name="TextBox 1656"/>
            <p:cNvSpPr txBox="1"/>
            <p:nvPr/>
          </p:nvSpPr>
          <p:spPr bwMode="auto">
            <a:xfrm>
              <a:off x="5970270" y="1289737"/>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cxnSp>
          <p:nvCxnSpPr>
            <p:cNvPr id="1660" name="直接连接符 1659"/>
            <p:cNvCxnSpPr/>
            <p:nvPr/>
          </p:nvCxnSpPr>
          <p:spPr>
            <a:xfrm flipH="1">
              <a:off x="5389898" y="1628291"/>
              <a:ext cx="2774900" cy="0"/>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663" name="矩形 1"/>
            <p:cNvSpPr>
              <a:spLocks noChangeArrowheads="1"/>
            </p:cNvSpPr>
            <p:nvPr/>
          </p:nvSpPr>
          <p:spPr bwMode="auto">
            <a:xfrm>
              <a:off x="5941720" y="1661214"/>
              <a:ext cx="24338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000" dirty="0">
                  <a:solidFill>
                    <a:prstClr val="black">
                      <a:lumMod val="75000"/>
                      <a:lumOff val="25000"/>
                    </a:prstClr>
                  </a:solidFill>
                  <a:latin typeface="微软雅黑" pitchFamily="34" charset="-122"/>
                  <a:ea typeface="微软雅黑" pitchFamily="34" charset="-122"/>
                </a:rPr>
                <a:t>单击此处添加文本单击此处添加文本单击此处添加文本</a:t>
              </a:r>
            </a:p>
          </p:txBody>
        </p:sp>
      </p:grpSp>
      <p:grpSp>
        <p:nvGrpSpPr>
          <p:cNvPr id="6" name="组合 5"/>
          <p:cNvGrpSpPr/>
          <p:nvPr/>
        </p:nvGrpSpPr>
        <p:grpSpPr>
          <a:xfrm>
            <a:off x="5954049" y="2465850"/>
            <a:ext cx="2230730" cy="821657"/>
            <a:chOff x="5954049" y="2465850"/>
            <a:chExt cx="2230730" cy="821657"/>
          </a:xfrm>
        </p:grpSpPr>
        <p:sp>
          <p:nvSpPr>
            <p:cNvPr id="1658" name="TextBox 1657"/>
            <p:cNvSpPr txBox="1"/>
            <p:nvPr/>
          </p:nvSpPr>
          <p:spPr bwMode="auto">
            <a:xfrm>
              <a:off x="6024046" y="2465850"/>
              <a:ext cx="1159292"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EBAC07"/>
                  </a:solidFill>
                  <a:latin typeface="微软雅黑" pitchFamily="34" charset="-122"/>
                  <a:ea typeface="微软雅黑" pitchFamily="34" charset="-122"/>
                  <a:cs typeface="Arial" pitchFamily="34" charset="0"/>
                </a:defRPr>
              </a:lvl1pPr>
            </a:lstStyle>
            <a:p>
              <a:r>
                <a:rPr lang="zh-CN" altLang="en-US" sz="1600" dirty="0" smtClean="0">
                  <a:solidFill>
                    <a:schemeClr val="tx1"/>
                  </a:solidFill>
                </a:rPr>
                <a:t>添加</a:t>
              </a:r>
              <a:r>
                <a:rPr lang="zh-CN" altLang="en-US" sz="1600" dirty="0">
                  <a:solidFill>
                    <a:schemeClr val="tx1"/>
                  </a:solidFill>
                </a:rPr>
                <a:t>标题</a:t>
              </a:r>
            </a:p>
          </p:txBody>
        </p:sp>
        <p:cxnSp>
          <p:nvCxnSpPr>
            <p:cNvPr id="1661" name="直接连接符 1660"/>
            <p:cNvCxnSpPr/>
            <p:nvPr/>
          </p:nvCxnSpPr>
          <p:spPr>
            <a:xfrm>
              <a:off x="5954049" y="2854363"/>
              <a:ext cx="2230730" cy="0"/>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664" name="矩形 1"/>
            <p:cNvSpPr>
              <a:spLocks noChangeArrowheads="1"/>
            </p:cNvSpPr>
            <p:nvPr/>
          </p:nvSpPr>
          <p:spPr bwMode="auto">
            <a:xfrm>
              <a:off x="6036970" y="2887397"/>
              <a:ext cx="20434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000" dirty="0">
                  <a:solidFill>
                    <a:prstClr val="black">
                      <a:lumMod val="75000"/>
                      <a:lumOff val="25000"/>
                    </a:prstClr>
                  </a:solidFill>
                  <a:latin typeface="微软雅黑" pitchFamily="34" charset="-122"/>
                  <a:ea typeface="微软雅黑" pitchFamily="34" charset="-122"/>
                </a:rPr>
                <a:t>单击此处添加文本单击此处添加文本单击此处添加文本</a:t>
              </a:r>
            </a:p>
          </p:txBody>
        </p:sp>
      </p:grpSp>
      <p:grpSp>
        <p:nvGrpSpPr>
          <p:cNvPr id="7" name="组合 6"/>
          <p:cNvGrpSpPr/>
          <p:nvPr/>
        </p:nvGrpSpPr>
        <p:grpSpPr>
          <a:xfrm>
            <a:off x="5383532" y="3456457"/>
            <a:ext cx="2920017" cy="821017"/>
            <a:chOff x="5383532" y="3456457"/>
            <a:chExt cx="2920017" cy="821017"/>
          </a:xfrm>
        </p:grpSpPr>
        <p:sp>
          <p:nvSpPr>
            <p:cNvPr id="1659" name="TextBox 1658"/>
            <p:cNvSpPr txBox="1"/>
            <p:nvPr/>
          </p:nvSpPr>
          <p:spPr bwMode="auto">
            <a:xfrm>
              <a:off x="5970270" y="3456457"/>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cxnSp>
          <p:nvCxnSpPr>
            <p:cNvPr id="1662" name="直接连接符 1661"/>
            <p:cNvCxnSpPr/>
            <p:nvPr/>
          </p:nvCxnSpPr>
          <p:spPr>
            <a:xfrm flipH="1">
              <a:off x="5383532" y="3850791"/>
              <a:ext cx="2774900" cy="0"/>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665" name="矩形 1"/>
            <p:cNvSpPr>
              <a:spLocks noChangeArrowheads="1"/>
            </p:cNvSpPr>
            <p:nvPr/>
          </p:nvSpPr>
          <p:spPr bwMode="auto">
            <a:xfrm>
              <a:off x="5941720" y="3877364"/>
              <a:ext cx="23618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000" dirty="0">
                  <a:solidFill>
                    <a:prstClr val="black">
                      <a:lumMod val="75000"/>
                      <a:lumOff val="25000"/>
                    </a:prstClr>
                  </a:solidFill>
                  <a:latin typeface="微软雅黑" pitchFamily="34" charset="-122"/>
                  <a:ea typeface="微软雅黑" pitchFamily="34" charset="-122"/>
                </a:rPr>
                <a:t>单击此处添加文本单击此处添加文本单击此处添加文本</a:t>
              </a:r>
            </a:p>
          </p:txBody>
        </p:sp>
      </p:grpSp>
      <p:grpSp>
        <p:nvGrpSpPr>
          <p:cNvPr id="56" name="组合 11"/>
          <p:cNvGrpSpPr/>
          <p:nvPr/>
        </p:nvGrpSpPr>
        <p:grpSpPr bwMode="auto">
          <a:xfrm>
            <a:off x="2952572" y="1297010"/>
            <a:ext cx="3081143" cy="3002932"/>
            <a:chOff x="0" y="0"/>
            <a:chExt cx="4720835" cy="4597915"/>
          </a:xfrm>
        </p:grpSpPr>
        <p:grpSp>
          <p:nvGrpSpPr>
            <p:cNvPr id="57" name="组合 12"/>
            <p:cNvGrpSpPr/>
            <p:nvPr/>
          </p:nvGrpSpPr>
          <p:grpSpPr bwMode="auto">
            <a:xfrm>
              <a:off x="43590" y="0"/>
              <a:ext cx="4677245" cy="4597915"/>
              <a:chOff x="0" y="0"/>
              <a:chExt cx="4677245" cy="4597915"/>
            </a:xfrm>
          </p:grpSpPr>
          <p:sp>
            <p:nvSpPr>
              <p:cNvPr id="63" name="Ellipse 11"/>
              <p:cNvSpPr>
                <a:spLocks noChangeArrowheads="1"/>
              </p:cNvSpPr>
              <p:nvPr/>
            </p:nvSpPr>
            <p:spPr bwMode="auto">
              <a:xfrm>
                <a:off x="1315197" y="1412546"/>
                <a:ext cx="2015959" cy="2015655"/>
              </a:xfrm>
              <a:prstGeom prst="ellipse">
                <a:avLst/>
              </a:prstGeom>
              <a:solidFill>
                <a:schemeClr val="bg1">
                  <a:lumMod val="65000"/>
                </a:schemeClr>
              </a:solidFill>
              <a:ln w="3175">
                <a:noFill/>
                <a:bevel/>
              </a:ln>
            </p:spPr>
            <p:txBody>
              <a:bodyPr lIns="0" r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3765" eaLnBrk="0" fontAlgn="base" hangingPunct="0">
                  <a:spcBef>
                    <a:spcPct val="0"/>
                  </a:spcBef>
                  <a:spcAft>
                    <a:spcPct val="0"/>
                  </a:spcAft>
                  <a:buFont typeface="Arial" pitchFamily="34" charset="0"/>
                  <a:buNone/>
                </a:pPr>
                <a:r>
                  <a:rPr lang="zh-CN" altLang="en-US" sz="1200" b="1">
                    <a:solidFill>
                      <a:prstClr val="white"/>
                    </a:solidFill>
                    <a:latin typeface="Calibri"/>
                    <a:ea typeface="宋体"/>
                    <a:cs typeface="+mn-ea"/>
                    <a:sym typeface="+mn-lt"/>
                  </a:rPr>
                  <a:t>决定组织结构的因素</a:t>
                </a:r>
                <a:endParaRPr lang="zh-CN" altLang="en-US" sz="1100" smtClean="0">
                  <a:solidFill>
                    <a:prstClr val="white"/>
                  </a:solidFill>
                  <a:latin typeface="Calibri"/>
                  <a:ea typeface="宋体"/>
                  <a:cs typeface="+mn-ea"/>
                  <a:sym typeface="+mn-lt"/>
                </a:endParaRPr>
              </a:p>
            </p:txBody>
          </p:sp>
          <p:grpSp>
            <p:nvGrpSpPr>
              <p:cNvPr id="64" name="Groupe 6"/>
              <p:cNvGrpSpPr/>
              <p:nvPr/>
            </p:nvGrpSpPr>
            <p:grpSpPr bwMode="auto">
              <a:xfrm>
                <a:off x="0" y="0"/>
                <a:ext cx="4677245" cy="4597915"/>
                <a:chOff x="0" y="0"/>
                <a:chExt cx="5346684" cy="5256000"/>
              </a:xfrm>
            </p:grpSpPr>
            <p:sp>
              <p:nvSpPr>
                <p:cNvPr id="65" name="Ellipse 1"/>
                <p:cNvSpPr/>
                <p:nvPr/>
              </p:nvSpPr>
              <p:spPr bwMode="auto">
                <a:xfrm>
                  <a:off x="1557919" y="0"/>
                  <a:ext cx="2203944" cy="1810269"/>
                </a:xfrm>
                <a:custGeom>
                  <a:avLst/>
                  <a:gdLst>
                    <a:gd name="T0" fmla="*/ 1101972 w 2709038"/>
                    <a:gd name="T1" fmla="*/ 0 h 2225141"/>
                    <a:gd name="T2" fmla="*/ 2203944 w 2709038"/>
                    <a:gd name="T3" fmla="*/ 1101972 h 2225141"/>
                    <a:gd name="T4" fmla="*/ 1945636 w 2709038"/>
                    <a:gd name="T5" fmla="*/ 1810269 h 2225141"/>
                    <a:gd name="T6" fmla="*/ 1115337 w 2709038"/>
                    <a:gd name="T7" fmla="*/ 1500862 h 2225141"/>
                    <a:gd name="T8" fmla="*/ 469241 w 2709038"/>
                    <a:gd name="T9" fmla="*/ 1678404 h 2225141"/>
                    <a:gd name="T10" fmla="*/ 13509 w 2709038"/>
                    <a:gd name="T11" fmla="*/ 1265878 h 2225141"/>
                    <a:gd name="T12" fmla="*/ 0 w 2709038"/>
                    <a:gd name="T13" fmla="*/ 1101972 h 2225141"/>
                    <a:gd name="T14" fmla="*/ 1101972 w 2709038"/>
                    <a:gd name="T15" fmla="*/ 0 h 2225141"/>
                    <a:gd name="T16" fmla="*/ 0 60000 65536"/>
                    <a:gd name="T17" fmla="*/ 0 60000 65536"/>
                    <a:gd name="T18" fmla="*/ 0 60000 65536"/>
                    <a:gd name="T19" fmla="*/ 0 60000 65536"/>
                    <a:gd name="T20" fmla="*/ 0 60000 65536"/>
                    <a:gd name="T21" fmla="*/ 0 60000 65536"/>
                    <a:gd name="T22" fmla="*/ 0 60000 65536"/>
                    <a:gd name="T23" fmla="*/ 0 60000 65536"/>
                    <a:gd name="T24" fmla="*/ 0 w 2709038"/>
                    <a:gd name="T25" fmla="*/ 0 h 2225141"/>
                    <a:gd name="T26" fmla="*/ 2709038 w 2709038"/>
                    <a:gd name="T27" fmla="*/ 2225141 h 22251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09038" h="2225141">
                      <a:moveTo>
                        <a:pt x="1354519" y="0"/>
                      </a:moveTo>
                      <a:cubicBezTo>
                        <a:pt x="2102599" y="0"/>
                        <a:pt x="2709038" y="606439"/>
                        <a:pt x="2709038" y="1354519"/>
                      </a:cubicBezTo>
                      <a:cubicBezTo>
                        <a:pt x="2709038" y="1686182"/>
                        <a:pt x="2589836" y="1990004"/>
                        <a:pt x="2391532" y="2225141"/>
                      </a:cubicBezTo>
                      <a:cubicBezTo>
                        <a:pt x="2118271" y="1987777"/>
                        <a:pt x="1761303" y="1844825"/>
                        <a:pt x="1370947" y="1844825"/>
                      </a:cubicBezTo>
                      <a:cubicBezTo>
                        <a:pt x="1080693" y="1844825"/>
                        <a:pt x="808899" y="1923861"/>
                        <a:pt x="576781" y="2063055"/>
                      </a:cubicBezTo>
                      <a:cubicBezTo>
                        <a:pt x="446805" y="1848102"/>
                        <a:pt x="254756" y="1670088"/>
                        <a:pt x="16605" y="1555988"/>
                      </a:cubicBezTo>
                      <a:cubicBezTo>
                        <a:pt x="5092" y="1490427"/>
                        <a:pt x="0" y="1423068"/>
                        <a:pt x="0" y="1354519"/>
                      </a:cubicBezTo>
                      <a:cubicBezTo>
                        <a:pt x="0" y="606439"/>
                        <a:pt x="606439" y="0"/>
                        <a:pt x="1354519" y="0"/>
                      </a:cubicBezTo>
                      <a:close/>
                    </a:path>
                  </a:pathLst>
                </a:custGeom>
                <a:solidFill>
                  <a:schemeClr val="accent2"/>
                </a:solidFill>
                <a:ln w="38100" cap="flat" cmpd="sng">
                  <a:solidFill>
                    <a:schemeClr val="bg1"/>
                  </a:solidFill>
                  <a:bevel/>
                </a:ln>
              </p:spPr>
              <p:txBody>
                <a:bodyPr/>
                <a:lstStyle/>
                <a:p>
                  <a:pPr defTabSz="913765" eaLnBrk="0" fontAlgn="base" hangingPunct="0">
                    <a:spcBef>
                      <a:spcPct val="0"/>
                    </a:spcBef>
                    <a:spcAft>
                      <a:spcPct val="0"/>
                    </a:spcAft>
                    <a:buFont typeface="Arial" pitchFamily="34" charset="0"/>
                    <a:buNone/>
                  </a:pPr>
                  <a:endParaRPr lang="zh-CN" altLang="en-US" sz="1100" smtClean="0">
                    <a:solidFill>
                      <a:prstClr val="white"/>
                    </a:solidFill>
                    <a:cs typeface="+mn-ea"/>
                    <a:sym typeface="+mn-lt"/>
                  </a:endParaRPr>
                </a:p>
              </p:txBody>
            </p:sp>
            <p:sp>
              <p:nvSpPr>
                <p:cNvPr id="66" name="Ellipse 2"/>
                <p:cNvSpPr/>
                <p:nvPr/>
              </p:nvSpPr>
              <p:spPr bwMode="auto">
                <a:xfrm rot="1602816">
                  <a:off x="3353700" y="1181565"/>
                  <a:ext cx="1992984" cy="2198981"/>
                </a:xfrm>
                <a:custGeom>
                  <a:avLst/>
                  <a:gdLst>
                    <a:gd name="T0" fmla="*/ 365747 w 2449731"/>
                    <a:gd name="T1" fmla="*/ 133002 h 2702937"/>
                    <a:gd name="T2" fmla="*/ 891012 w 2449731"/>
                    <a:gd name="T3" fmla="*/ 0 h 2702937"/>
                    <a:gd name="T4" fmla="*/ 1992984 w 2449731"/>
                    <a:gd name="T5" fmla="*/ 1101972 h 2702937"/>
                    <a:gd name="T6" fmla="*/ 989307 w 2449731"/>
                    <a:gd name="T7" fmla="*/ 2198981 h 2702937"/>
                    <a:gd name="T8" fmla="*/ 857068 w 2449731"/>
                    <a:gd name="T9" fmla="*/ 1721234 h 2702937"/>
                    <a:gd name="T10" fmla="*/ 27073 w 2449731"/>
                    <a:gd name="T11" fmla="*/ 1059120 h 2702937"/>
                    <a:gd name="T12" fmla="*/ 0 w 2449731"/>
                    <a:gd name="T13" fmla="*/ 455412 h 2702937"/>
                    <a:gd name="T14" fmla="*/ 365747 w 2449731"/>
                    <a:gd name="T15" fmla="*/ 133002 h 2702937"/>
                    <a:gd name="T16" fmla="*/ 0 60000 65536"/>
                    <a:gd name="T17" fmla="*/ 0 60000 65536"/>
                    <a:gd name="T18" fmla="*/ 0 60000 65536"/>
                    <a:gd name="T19" fmla="*/ 0 60000 65536"/>
                    <a:gd name="T20" fmla="*/ 0 60000 65536"/>
                    <a:gd name="T21" fmla="*/ 0 60000 65536"/>
                    <a:gd name="T22" fmla="*/ 0 60000 65536"/>
                    <a:gd name="T23" fmla="*/ 0 60000 65536"/>
                    <a:gd name="T24" fmla="*/ 0 w 2449731"/>
                    <a:gd name="T25" fmla="*/ 0 h 2702937"/>
                    <a:gd name="T26" fmla="*/ 2449731 w 2449731"/>
                    <a:gd name="T27" fmla="*/ 2702937 h 27029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49731" h="2702937">
                      <a:moveTo>
                        <a:pt x="449568" y="163483"/>
                      </a:moveTo>
                      <a:cubicBezTo>
                        <a:pt x="641494" y="59222"/>
                        <a:pt x="861437" y="0"/>
                        <a:pt x="1095212" y="0"/>
                      </a:cubicBezTo>
                      <a:cubicBezTo>
                        <a:pt x="1843292" y="0"/>
                        <a:pt x="2449731" y="606439"/>
                        <a:pt x="2449731" y="1354519"/>
                      </a:cubicBezTo>
                      <a:cubicBezTo>
                        <a:pt x="2449731" y="2061857"/>
                        <a:pt x="1907549" y="2642562"/>
                        <a:pt x="1216034" y="2702937"/>
                      </a:cubicBezTo>
                      <a:cubicBezTo>
                        <a:pt x="1201866" y="2504104"/>
                        <a:pt x="1148670" y="2304837"/>
                        <a:pt x="1053489" y="2115701"/>
                      </a:cubicBezTo>
                      <a:cubicBezTo>
                        <a:pt x="840207" y="1691888"/>
                        <a:pt x="460456" y="1407066"/>
                        <a:pt x="33278" y="1301846"/>
                      </a:cubicBezTo>
                      <a:cubicBezTo>
                        <a:pt x="92387" y="1061969"/>
                        <a:pt x="83747" y="804960"/>
                        <a:pt x="0" y="559782"/>
                      </a:cubicBezTo>
                      <a:cubicBezTo>
                        <a:pt x="117373" y="395872"/>
                        <a:pt x="271398" y="260271"/>
                        <a:pt x="449568" y="163483"/>
                      </a:cubicBezTo>
                      <a:close/>
                    </a:path>
                  </a:pathLst>
                </a:custGeom>
                <a:solidFill>
                  <a:schemeClr val="accent3"/>
                </a:solidFill>
                <a:ln w="38100" cap="flat" cmpd="sng">
                  <a:solidFill>
                    <a:schemeClr val="bg1"/>
                  </a:solidFill>
                  <a:bevel/>
                </a:ln>
              </p:spPr>
              <p:txBody>
                <a:bodyPr/>
                <a:lstStyle/>
                <a:p>
                  <a:pPr defTabSz="913765" eaLnBrk="0" fontAlgn="base" hangingPunct="0">
                    <a:spcBef>
                      <a:spcPct val="0"/>
                    </a:spcBef>
                    <a:spcAft>
                      <a:spcPct val="0"/>
                    </a:spcAft>
                    <a:buFont typeface="Arial" pitchFamily="34" charset="0"/>
                    <a:buNone/>
                  </a:pPr>
                  <a:endParaRPr lang="zh-CN" altLang="en-US" sz="1100" smtClean="0">
                    <a:solidFill>
                      <a:prstClr val="white"/>
                    </a:solidFill>
                    <a:cs typeface="+mn-ea"/>
                    <a:sym typeface="+mn-lt"/>
                  </a:endParaRPr>
                </a:p>
              </p:txBody>
            </p:sp>
            <p:sp>
              <p:nvSpPr>
                <p:cNvPr id="67" name="Ellipse 4"/>
                <p:cNvSpPr/>
                <p:nvPr/>
              </p:nvSpPr>
              <p:spPr bwMode="auto">
                <a:xfrm rot="558114">
                  <a:off x="2576660" y="3218761"/>
                  <a:ext cx="2200599" cy="2037239"/>
                </a:xfrm>
                <a:custGeom>
                  <a:avLst/>
                  <a:gdLst>
                    <a:gd name="T0" fmla="*/ 1112553 w 2704926"/>
                    <a:gd name="T1" fmla="*/ 26414 h 2504127"/>
                    <a:gd name="T2" fmla="*/ 1679371 w 2704926"/>
                    <a:gd name="T3" fmla="*/ 0 h 2504127"/>
                    <a:gd name="T4" fmla="*/ 2200599 w 2704926"/>
                    <a:gd name="T5" fmla="*/ 935266 h 2504127"/>
                    <a:gd name="T6" fmla="*/ 1098627 w 2704926"/>
                    <a:gd name="T7" fmla="*/ 2037239 h 2504127"/>
                    <a:gd name="T8" fmla="*/ 0 w 2704926"/>
                    <a:gd name="T9" fmla="*/ 1001515 h 2504127"/>
                    <a:gd name="T10" fmla="*/ 78967 w 2704926"/>
                    <a:gd name="T11" fmla="*/ 992642 h 2504127"/>
                    <a:gd name="T12" fmla="*/ 1112553 w 2704926"/>
                    <a:gd name="T13" fmla="*/ 26414 h 2504127"/>
                    <a:gd name="T14" fmla="*/ 0 60000 65536"/>
                    <a:gd name="T15" fmla="*/ 0 60000 65536"/>
                    <a:gd name="T16" fmla="*/ 0 60000 65536"/>
                    <a:gd name="T17" fmla="*/ 0 60000 65536"/>
                    <a:gd name="T18" fmla="*/ 0 60000 65536"/>
                    <a:gd name="T19" fmla="*/ 0 60000 65536"/>
                    <a:gd name="T20" fmla="*/ 0 60000 65536"/>
                    <a:gd name="T21" fmla="*/ 0 w 2704926"/>
                    <a:gd name="T22" fmla="*/ 0 h 2504127"/>
                    <a:gd name="T23" fmla="*/ 2704926 w 2704926"/>
                    <a:gd name="T24" fmla="*/ 2504127 h 2504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04926" h="2504127">
                      <a:moveTo>
                        <a:pt x="1367525" y="32468"/>
                      </a:moveTo>
                      <a:cubicBezTo>
                        <a:pt x="1605267" y="85012"/>
                        <a:pt x="1844683" y="70520"/>
                        <a:pt x="2064244" y="0"/>
                      </a:cubicBezTo>
                      <a:cubicBezTo>
                        <a:pt x="2449205" y="237779"/>
                        <a:pt x="2704927" y="663830"/>
                        <a:pt x="2704926" y="1149607"/>
                      </a:cubicBezTo>
                      <a:cubicBezTo>
                        <a:pt x="2704926" y="1897687"/>
                        <a:pt x="2098487" y="2504128"/>
                        <a:pt x="1350407" y="2504127"/>
                      </a:cubicBezTo>
                      <a:cubicBezTo>
                        <a:pt x="629702" y="2504126"/>
                        <a:pt x="40461" y="1941260"/>
                        <a:pt x="0" y="1231039"/>
                      </a:cubicBezTo>
                      <a:lnTo>
                        <a:pt x="97064" y="1220133"/>
                      </a:lnTo>
                      <a:cubicBezTo>
                        <a:pt x="740755" y="1114702"/>
                        <a:pt x="1227934" y="630455"/>
                        <a:pt x="1367525" y="32468"/>
                      </a:cubicBezTo>
                      <a:close/>
                    </a:path>
                  </a:pathLst>
                </a:custGeom>
                <a:solidFill>
                  <a:schemeClr val="accent4"/>
                </a:solidFill>
                <a:ln w="38100" cap="flat" cmpd="sng">
                  <a:solidFill>
                    <a:schemeClr val="bg1"/>
                  </a:solidFill>
                  <a:bevel/>
                </a:ln>
              </p:spPr>
              <p:txBody>
                <a:bodyPr/>
                <a:lstStyle/>
                <a:p>
                  <a:pPr defTabSz="913765" eaLnBrk="0" fontAlgn="base" hangingPunct="0">
                    <a:spcBef>
                      <a:spcPct val="0"/>
                    </a:spcBef>
                    <a:spcAft>
                      <a:spcPct val="0"/>
                    </a:spcAft>
                    <a:buFont typeface="Arial" pitchFamily="34" charset="0"/>
                    <a:buNone/>
                  </a:pPr>
                  <a:endParaRPr lang="zh-CN" altLang="en-US" sz="1100" smtClean="0">
                    <a:solidFill>
                      <a:prstClr val="white"/>
                    </a:solidFill>
                    <a:cs typeface="+mn-ea"/>
                    <a:sym typeface="+mn-lt"/>
                  </a:endParaRPr>
                </a:p>
              </p:txBody>
            </p:sp>
            <p:sp>
              <p:nvSpPr>
                <p:cNvPr id="68" name="Ellipse 3"/>
                <p:cNvSpPr/>
                <p:nvPr/>
              </p:nvSpPr>
              <p:spPr bwMode="auto">
                <a:xfrm rot="2184403">
                  <a:off x="457359" y="3389359"/>
                  <a:ext cx="2203944" cy="1831079"/>
                </a:xfrm>
                <a:custGeom>
                  <a:avLst/>
                  <a:gdLst>
                    <a:gd name="T0" fmla="*/ 276743 w 2709038"/>
                    <a:gd name="T1" fmla="*/ 0 h 2250721"/>
                    <a:gd name="T2" fmla="*/ 1778200 w 2709038"/>
                    <a:gd name="T3" fmla="*/ 90960 h 2250721"/>
                    <a:gd name="T4" fmla="*/ 2175750 w 2709038"/>
                    <a:gd name="T5" fmla="*/ 484446 h 2250721"/>
                    <a:gd name="T6" fmla="*/ 2203944 w 2709038"/>
                    <a:gd name="T7" fmla="*/ 729107 h 2250721"/>
                    <a:gd name="T8" fmla="*/ 1101972 w 2709038"/>
                    <a:gd name="T9" fmla="*/ 1831079 h 2250721"/>
                    <a:gd name="T10" fmla="*/ 0 w 2709038"/>
                    <a:gd name="T11" fmla="*/ 729107 h 2250721"/>
                    <a:gd name="T12" fmla="*/ 276743 w 2709038"/>
                    <a:gd name="T13" fmla="*/ 0 h 2250721"/>
                    <a:gd name="T14" fmla="*/ 0 60000 65536"/>
                    <a:gd name="T15" fmla="*/ 0 60000 65536"/>
                    <a:gd name="T16" fmla="*/ 0 60000 65536"/>
                    <a:gd name="T17" fmla="*/ 0 60000 65536"/>
                    <a:gd name="T18" fmla="*/ 0 60000 65536"/>
                    <a:gd name="T19" fmla="*/ 0 60000 65536"/>
                    <a:gd name="T20" fmla="*/ 0 60000 65536"/>
                    <a:gd name="T21" fmla="*/ 0 w 2709038"/>
                    <a:gd name="T22" fmla="*/ 0 h 2250721"/>
                    <a:gd name="T23" fmla="*/ 2709038 w 2709038"/>
                    <a:gd name="T24" fmla="*/ 2250721 h 22507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09038" h="2250721">
                      <a:moveTo>
                        <a:pt x="340166" y="0"/>
                      </a:moveTo>
                      <a:cubicBezTo>
                        <a:pt x="855174" y="431249"/>
                        <a:pt x="1605143" y="488839"/>
                        <a:pt x="2185723" y="111806"/>
                      </a:cubicBezTo>
                      <a:cubicBezTo>
                        <a:pt x="2307324" y="319312"/>
                        <a:pt x="2477458" y="482976"/>
                        <a:pt x="2674383" y="595470"/>
                      </a:cubicBezTo>
                      <a:cubicBezTo>
                        <a:pt x="2697442" y="692020"/>
                        <a:pt x="2709038" y="792757"/>
                        <a:pt x="2709038" y="896202"/>
                      </a:cubicBezTo>
                      <a:cubicBezTo>
                        <a:pt x="2709038" y="1644282"/>
                        <a:pt x="2102599" y="2250721"/>
                        <a:pt x="1354519" y="2250721"/>
                      </a:cubicBezTo>
                      <a:cubicBezTo>
                        <a:pt x="606439" y="2250721"/>
                        <a:pt x="0" y="1644282"/>
                        <a:pt x="0" y="896202"/>
                      </a:cubicBezTo>
                      <a:cubicBezTo>
                        <a:pt x="0" y="552248"/>
                        <a:pt x="128201" y="238237"/>
                        <a:pt x="340166" y="0"/>
                      </a:cubicBezTo>
                      <a:close/>
                    </a:path>
                  </a:pathLst>
                </a:custGeom>
                <a:solidFill>
                  <a:schemeClr val="accent2"/>
                </a:solidFill>
                <a:ln w="38100" cap="flat" cmpd="sng">
                  <a:solidFill>
                    <a:schemeClr val="bg1"/>
                  </a:solidFill>
                  <a:bevel/>
                </a:ln>
              </p:spPr>
              <p:txBody>
                <a:bodyPr/>
                <a:lstStyle/>
                <a:p>
                  <a:pPr defTabSz="913765" eaLnBrk="0" fontAlgn="base" hangingPunct="0">
                    <a:spcBef>
                      <a:spcPct val="0"/>
                    </a:spcBef>
                    <a:spcAft>
                      <a:spcPct val="0"/>
                    </a:spcAft>
                    <a:buFont typeface="Arial" pitchFamily="34" charset="0"/>
                    <a:buNone/>
                  </a:pPr>
                  <a:endParaRPr lang="zh-CN" altLang="en-US" sz="1100" smtClean="0">
                    <a:solidFill>
                      <a:prstClr val="white"/>
                    </a:solidFill>
                    <a:cs typeface="+mn-ea"/>
                    <a:sym typeface="+mn-lt"/>
                  </a:endParaRPr>
                </a:p>
              </p:txBody>
            </p:sp>
            <p:sp>
              <p:nvSpPr>
                <p:cNvPr id="69" name="Ellipse 5"/>
                <p:cNvSpPr/>
                <p:nvPr/>
              </p:nvSpPr>
              <p:spPr bwMode="auto">
                <a:xfrm rot="1112104">
                  <a:off x="0" y="1091724"/>
                  <a:ext cx="1806260" cy="2203944"/>
                </a:xfrm>
                <a:custGeom>
                  <a:avLst/>
                  <a:gdLst>
                    <a:gd name="T0" fmla="*/ 774280 w 2220214"/>
                    <a:gd name="T1" fmla="*/ 49542 h 2709038"/>
                    <a:gd name="T2" fmla="*/ 1101972 w 2220214"/>
                    <a:gd name="T3" fmla="*/ 0 h 2709038"/>
                    <a:gd name="T4" fmla="*/ 1806260 w 2220214"/>
                    <a:gd name="T5" fmla="*/ 254665 h 2709038"/>
                    <a:gd name="T6" fmla="*/ 1558959 w 2220214"/>
                    <a:gd name="T7" fmla="*/ 1493887 h 2709038"/>
                    <a:gd name="T8" fmla="*/ 1692372 w 2220214"/>
                    <a:gd name="T9" fmla="*/ 1771075 h 2709038"/>
                    <a:gd name="T10" fmla="*/ 1288262 w 2220214"/>
                    <a:gd name="T11" fmla="*/ 2187019 h 2709038"/>
                    <a:gd name="T12" fmla="*/ 1101972 w 2220214"/>
                    <a:gd name="T13" fmla="*/ 2203944 h 2709038"/>
                    <a:gd name="T14" fmla="*/ 0 w 2220214"/>
                    <a:gd name="T15" fmla="*/ 1101972 h 2709038"/>
                    <a:gd name="T16" fmla="*/ 774280 w 2220214"/>
                    <a:gd name="T17" fmla="*/ 49542 h 27090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20214"/>
                    <a:gd name="T28" fmla="*/ 0 h 2709038"/>
                    <a:gd name="T29" fmla="*/ 2220214 w 2220214"/>
                    <a:gd name="T30" fmla="*/ 2709038 h 27090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20214" h="2709038">
                      <a:moveTo>
                        <a:pt x="951727" y="60896"/>
                      </a:moveTo>
                      <a:cubicBezTo>
                        <a:pt x="1078969" y="21320"/>
                        <a:pt x="1214254" y="0"/>
                        <a:pt x="1354519" y="0"/>
                      </a:cubicBezTo>
                      <a:cubicBezTo>
                        <a:pt x="1683791" y="0"/>
                        <a:pt x="1985621" y="117490"/>
                        <a:pt x="2220214" y="313028"/>
                      </a:cubicBezTo>
                      <a:cubicBezTo>
                        <a:pt x="1867634" y="716622"/>
                        <a:pt x="1733553" y="1291377"/>
                        <a:pt x="1916237" y="1836252"/>
                      </a:cubicBezTo>
                      <a:cubicBezTo>
                        <a:pt x="1957396" y="1959016"/>
                        <a:pt x="2012300" y="2073297"/>
                        <a:pt x="2080225" y="2176965"/>
                      </a:cubicBezTo>
                      <a:cubicBezTo>
                        <a:pt x="1875040" y="2296436"/>
                        <a:pt x="1701884" y="2471390"/>
                        <a:pt x="1583502" y="2688234"/>
                      </a:cubicBezTo>
                      <a:cubicBezTo>
                        <a:pt x="1509242" y="2702423"/>
                        <a:pt x="1432653" y="2709038"/>
                        <a:pt x="1354519" y="2709038"/>
                      </a:cubicBezTo>
                      <a:cubicBezTo>
                        <a:pt x="606439" y="2709038"/>
                        <a:pt x="0" y="2102599"/>
                        <a:pt x="0" y="1354519"/>
                      </a:cubicBezTo>
                      <a:cubicBezTo>
                        <a:pt x="0" y="746704"/>
                        <a:pt x="400344" y="232394"/>
                        <a:pt x="951727" y="60896"/>
                      </a:cubicBezTo>
                      <a:close/>
                    </a:path>
                  </a:pathLst>
                </a:custGeom>
                <a:solidFill>
                  <a:schemeClr val="accent1"/>
                </a:solidFill>
                <a:ln w="38100" cap="flat" cmpd="sng">
                  <a:solidFill>
                    <a:schemeClr val="bg1"/>
                  </a:solidFill>
                  <a:bevel/>
                </a:ln>
              </p:spPr>
              <p:txBody>
                <a:bodyPr/>
                <a:lstStyle/>
                <a:p>
                  <a:pPr defTabSz="913765" eaLnBrk="0" fontAlgn="base" hangingPunct="0">
                    <a:spcBef>
                      <a:spcPct val="0"/>
                    </a:spcBef>
                    <a:spcAft>
                      <a:spcPct val="0"/>
                    </a:spcAft>
                    <a:buFont typeface="Arial" pitchFamily="34" charset="0"/>
                    <a:buNone/>
                  </a:pPr>
                  <a:endParaRPr lang="zh-CN" altLang="en-US" sz="1100" smtClean="0">
                    <a:solidFill>
                      <a:prstClr val="white"/>
                    </a:solidFill>
                    <a:cs typeface="+mn-ea"/>
                    <a:sym typeface="+mn-lt"/>
                  </a:endParaRPr>
                </a:p>
              </p:txBody>
            </p:sp>
          </p:grpSp>
        </p:grpSp>
        <p:sp>
          <p:nvSpPr>
            <p:cNvPr id="58" name="Rectangle 8"/>
            <p:cNvSpPr>
              <a:spLocks noChangeArrowheads="1"/>
            </p:cNvSpPr>
            <p:nvPr/>
          </p:nvSpPr>
          <p:spPr bwMode="auto">
            <a:xfrm>
              <a:off x="1722295" y="494224"/>
              <a:ext cx="1230212" cy="4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3765" eaLnBrk="0" fontAlgn="base" hangingPunct="0">
                <a:spcBef>
                  <a:spcPct val="0"/>
                </a:spcBef>
                <a:spcAft>
                  <a:spcPct val="0"/>
                </a:spcAft>
                <a:buFont typeface="Arial" pitchFamily="34" charset="0"/>
                <a:buNone/>
              </a:pPr>
              <a:r>
                <a:rPr lang="zh-CN" altLang="en-US" sz="1200">
                  <a:solidFill>
                    <a:prstClr val="white"/>
                  </a:solidFill>
                  <a:latin typeface="Calibri"/>
                  <a:ea typeface="宋体"/>
                  <a:cs typeface="+mn-ea"/>
                  <a:sym typeface="+mn-lt"/>
                </a:rPr>
                <a:t>战略因素</a:t>
              </a:r>
              <a:endParaRPr lang="en-US" altLang="zh-CN" sz="1200">
                <a:solidFill>
                  <a:prstClr val="white"/>
                </a:solidFill>
                <a:latin typeface="Calibri"/>
                <a:ea typeface="宋体"/>
                <a:cs typeface="+mn-ea"/>
                <a:sym typeface="+mn-lt"/>
              </a:endParaRPr>
            </a:p>
          </p:txBody>
        </p:sp>
        <p:sp>
          <p:nvSpPr>
            <p:cNvPr id="59" name="Rectangle 9"/>
            <p:cNvSpPr>
              <a:spLocks noChangeArrowheads="1"/>
            </p:cNvSpPr>
            <p:nvPr/>
          </p:nvSpPr>
          <p:spPr bwMode="auto">
            <a:xfrm>
              <a:off x="3411256" y="1645685"/>
              <a:ext cx="1230212" cy="4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3765" eaLnBrk="0" fontAlgn="base" hangingPunct="0">
                <a:spcBef>
                  <a:spcPct val="0"/>
                </a:spcBef>
                <a:spcAft>
                  <a:spcPct val="0"/>
                </a:spcAft>
                <a:buFont typeface="Arial" pitchFamily="34" charset="0"/>
                <a:buNone/>
              </a:pPr>
              <a:r>
                <a:rPr lang="zh-CN" altLang="en-US" sz="1200">
                  <a:solidFill>
                    <a:prstClr val="white"/>
                  </a:solidFill>
                  <a:latin typeface="Calibri"/>
                  <a:ea typeface="宋体"/>
                  <a:cs typeface="+mn-ea"/>
                  <a:sym typeface="+mn-lt"/>
                </a:rPr>
                <a:t>环境因素</a:t>
              </a:r>
              <a:endParaRPr lang="en-US" altLang="zh-CN" sz="1200">
                <a:solidFill>
                  <a:prstClr val="white"/>
                </a:solidFill>
                <a:latin typeface="Calibri"/>
                <a:ea typeface="宋体"/>
                <a:cs typeface="+mn-ea"/>
                <a:sym typeface="+mn-lt"/>
              </a:endParaRPr>
            </a:p>
          </p:txBody>
        </p:sp>
        <p:sp>
          <p:nvSpPr>
            <p:cNvPr id="60" name="Rectangle 13"/>
            <p:cNvSpPr>
              <a:spLocks noChangeArrowheads="1"/>
            </p:cNvSpPr>
            <p:nvPr/>
          </p:nvSpPr>
          <p:spPr bwMode="auto">
            <a:xfrm>
              <a:off x="0" y="1645676"/>
              <a:ext cx="1501651" cy="4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3765" eaLnBrk="0" fontAlgn="base" hangingPunct="0">
                <a:spcBef>
                  <a:spcPct val="0"/>
                </a:spcBef>
                <a:spcAft>
                  <a:spcPct val="0"/>
                </a:spcAft>
                <a:buFont typeface="Arial" pitchFamily="34" charset="0"/>
                <a:buNone/>
              </a:pPr>
              <a:r>
                <a:rPr lang="zh-CN" altLang="en-US" sz="1200">
                  <a:solidFill>
                    <a:prstClr val="white"/>
                  </a:solidFill>
                  <a:latin typeface="Calibri"/>
                  <a:ea typeface="宋体"/>
                  <a:cs typeface="+mn-ea"/>
                  <a:sym typeface="+mn-lt"/>
                </a:rPr>
                <a:t>权利因素</a:t>
              </a:r>
              <a:endParaRPr lang="en-US" altLang="zh-CN" sz="1200">
                <a:solidFill>
                  <a:prstClr val="white"/>
                </a:solidFill>
                <a:latin typeface="Calibri"/>
                <a:ea typeface="宋体"/>
                <a:cs typeface="+mn-ea"/>
                <a:sym typeface="+mn-lt"/>
              </a:endParaRPr>
            </a:p>
          </p:txBody>
        </p:sp>
        <p:sp>
          <p:nvSpPr>
            <p:cNvPr id="61" name="Rectangle 14"/>
            <p:cNvSpPr>
              <a:spLocks noChangeArrowheads="1"/>
            </p:cNvSpPr>
            <p:nvPr/>
          </p:nvSpPr>
          <p:spPr bwMode="auto">
            <a:xfrm>
              <a:off x="790509" y="3565321"/>
              <a:ext cx="1231797" cy="4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3765" eaLnBrk="0" fontAlgn="base" hangingPunct="0">
                <a:spcBef>
                  <a:spcPct val="0"/>
                </a:spcBef>
                <a:spcAft>
                  <a:spcPct val="0"/>
                </a:spcAft>
                <a:buFont typeface="Arial" pitchFamily="34" charset="0"/>
                <a:buNone/>
              </a:pPr>
              <a:r>
                <a:rPr lang="zh-CN" altLang="en-US" sz="1200">
                  <a:solidFill>
                    <a:prstClr val="white"/>
                  </a:solidFill>
                  <a:latin typeface="Calibri"/>
                  <a:ea typeface="宋体"/>
                  <a:cs typeface="+mn-ea"/>
                  <a:sym typeface="+mn-lt"/>
                </a:rPr>
                <a:t>规模因素</a:t>
              </a:r>
              <a:endParaRPr lang="en-US" altLang="zh-CN" sz="1200">
                <a:solidFill>
                  <a:prstClr val="white"/>
                </a:solidFill>
                <a:latin typeface="Calibri"/>
                <a:ea typeface="宋体"/>
                <a:cs typeface="+mn-ea"/>
                <a:sym typeface="+mn-lt"/>
              </a:endParaRPr>
            </a:p>
          </p:txBody>
        </p:sp>
        <p:sp>
          <p:nvSpPr>
            <p:cNvPr id="62" name="Rectangle 15"/>
            <p:cNvSpPr>
              <a:spLocks noChangeArrowheads="1"/>
            </p:cNvSpPr>
            <p:nvPr/>
          </p:nvSpPr>
          <p:spPr bwMode="auto">
            <a:xfrm>
              <a:off x="2803294" y="3490713"/>
              <a:ext cx="1230210" cy="4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3765" eaLnBrk="0" fontAlgn="base" hangingPunct="0">
                <a:spcBef>
                  <a:spcPct val="0"/>
                </a:spcBef>
                <a:spcAft>
                  <a:spcPct val="0"/>
                </a:spcAft>
                <a:buFont typeface="Arial" pitchFamily="34" charset="0"/>
                <a:buNone/>
              </a:pPr>
              <a:r>
                <a:rPr lang="zh-CN" altLang="en-US" sz="1200">
                  <a:solidFill>
                    <a:prstClr val="white"/>
                  </a:solidFill>
                  <a:latin typeface="Calibri"/>
                  <a:ea typeface="宋体"/>
                  <a:cs typeface="+mn-ea"/>
                  <a:sym typeface="+mn-lt"/>
                </a:rPr>
                <a:t>技术因素</a:t>
              </a:r>
              <a:endParaRPr lang="en-US" altLang="zh-CN" sz="1200">
                <a:solidFill>
                  <a:prstClr val="white"/>
                </a:solidFill>
                <a:latin typeface="Calibri"/>
                <a:ea typeface="宋体"/>
                <a:cs typeface="+mn-ea"/>
                <a:sym typeface="+mn-lt"/>
              </a:endParaRPr>
            </a:p>
          </p:txBody>
        </p:sp>
      </p:grpSp>
    </p:spTree>
    <p:extLst>
      <p:ext uri="{BB962C8B-B14F-4D97-AF65-F5344CB8AC3E}">
        <p14:creationId xmlns:p14="http://schemas.microsoft.com/office/powerpoint/2010/main" val="405074120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1000" fill="hold"/>
                                        <p:tgtEl>
                                          <p:spTgt spid="56"/>
                                        </p:tgtEl>
                                        <p:attrNameLst>
                                          <p:attrName>ppt_w</p:attrName>
                                        </p:attrNameLst>
                                      </p:cBhvr>
                                      <p:tavLst>
                                        <p:tav tm="0">
                                          <p:val>
                                            <p:strVal val="#ppt_w+.3"/>
                                          </p:val>
                                        </p:tav>
                                        <p:tav tm="100000">
                                          <p:val>
                                            <p:strVal val="#ppt_w"/>
                                          </p:val>
                                        </p:tav>
                                      </p:tavLst>
                                    </p:anim>
                                    <p:anim calcmode="lin" valueType="num">
                                      <p:cBhvr>
                                        <p:cTn id="8" dur="1000" fill="hold"/>
                                        <p:tgtEl>
                                          <p:spTgt spid="56"/>
                                        </p:tgtEl>
                                        <p:attrNameLst>
                                          <p:attrName>ppt_h</p:attrName>
                                        </p:attrNameLst>
                                      </p:cBhvr>
                                      <p:tavLst>
                                        <p:tav tm="0">
                                          <p:val>
                                            <p:strVal val="#ppt_h"/>
                                          </p:val>
                                        </p:tav>
                                        <p:tav tm="100000">
                                          <p:val>
                                            <p:strVal val="#ppt_h"/>
                                          </p:val>
                                        </p:tav>
                                      </p:tavLst>
                                    </p:anim>
                                    <p:animEffect transition="in" filter="fade">
                                      <p:cBhvr>
                                        <p:cTn id="9" dur="1000"/>
                                        <p:tgtEl>
                                          <p:spTgt spid="56"/>
                                        </p:tgtEl>
                                      </p:cBhvr>
                                    </p:animEffect>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2"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1+#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 presetClass="entr" presetSubtype="2"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1+#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254" y="0"/>
            <a:ext cx="9161253" cy="5143500"/>
          </a:xfrm>
          <a:prstGeom prst="rect">
            <a:avLst/>
          </a:prstGeom>
        </p:spPr>
      </p:pic>
      <p:grpSp>
        <p:nvGrpSpPr>
          <p:cNvPr id="19" name="组合 18"/>
          <p:cNvGrpSpPr/>
          <p:nvPr/>
        </p:nvGrpSpPr>
        <p:grpSpPr>
          <a:xfrm>
            <a:off x="2618582" y="2352675"/>
            <a:ext cx="4168775" cy="517525"/>
            <a:chOff x="2618582" y="2352675"/>
            <a:chExt cx="4168775" cy="517525"/>
          </a:xfrm>
        </p:grpSpPr>
        <p:sp>
          <p:nvSpPr>
            <p:cNvPr id="15" name="AutoShape 2"/>
            <p:cNvSpPr>
              <a:spLocks noChangeArrowheads="1"/>
            </p:cNvSpPr>
            <p:nvPr/>
          </p:nvSpPr>
          <p:spPr bwMode="gray">
            <a:xfrm>
              <a:off x="2618582" y="2352675"/>
              <a:ext cx="4168775" cy="517525"/>
            </a:xfrm>
            <a:prstGeom prst="roundRect">
              <a:avLst>
                <a:gd name="adj" fmla="val 16667"/>
              </a:avLst>
            </a:prstGeom>
            <a:solidFill>
              <a:srgbClr val="006E6B"/>
            </a:solidFill>
            <a:ln w="9525">
              <a:noFill/>
              <a:round/>
              <a:headEnd/>
              <a:tailEnd/>
            </a:ln>
            <a:effectLst>
              <a:outerShdw dist="107763" dir="2700000" algn="ctr" rotWithShape="0">
                <a:schemeClr val="bg2">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hangingPunct="1">
                <a:defRPr/>
              </a:pPr>
              <a:endParaRPr lang="zh-CN" altLang="en-US" sz="1800"/>
            </a:p>
          </p:txBody>
        </p:sp>
        <p:sp>
          <p:nvSpPr>
            <p:cNvPr id="16" name="AutoShape 7"/>
            <p:cNvSpPr>
              <a:spLocks noChangeArrowheads="1"/>
            </p:cNvSpPr>
            <p:nvPr/>
          </p:nvSpPr>
          <p:spPr bwMode="gray">
            <a:xfrm>
              <a:off x="3026569" y="2352675"/>
              <a:ext cx="3352800" cy="466725"/>
            </a:xfrm>
            <a:prstGeom prst="roundRect">
              <a:avLst>
                <a:gd name="adj" fmla="val 16667"/>
              </a:avLst>
            </a:prstGeom>
            <a:noFill/>
            <a:ln w="38100">
              <a:noFill/>
              <a:round/>
              <a:headEnd/>
              <a:tailEnd/>
            </a:ln>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fontAlgn="auto" latinLnBrk="1" hangingPunct="1">
                <a:spcBef>
                  <a:spcPts val="0"/>
                </a:spcBef>
                <a:spcAft>
                  <a:spcPts val="0"/>
                </a:spcAft>
                <a:defRPr/>
              </a:pPr>
              <a:r>
                <a:rPr kumimoji="1" lang="zh-CN" altLang="en-US" sz="3200" b="1" dirty="0">
                  <a:solidFill>
                    <a:schemeClr val="bg1"/>
                  </a:solidFill>
                  <a:latin typeface="+mn-ea"/>
                  <a:ea typeface="+mn-ea"/>
                </a:rPr>
                <a:t>请输入文字内容</a:t>
              </a:r>
              <a:endParaRPr kumimoji="1" lang="en-US" altLang="ko-KR" sz="3200" b="1" dirty="0">
                <a:solidFill>
                  <a:schemeClr val="bg1"/>
                </a:solidFill>
                <a:latin typeface="+mn-ea"/>
                <a:ea typeface="+mn-ea"/>
              </a:endParaRPr>
            </a:p>
          </p:txBody>
        </p:sp>
      </p:grpSp>
      <p:sp>
        <p:nvSpPr>
          <p:cNvPr id="17" name="AutoShape 11"/>
          <p:cNvSpPr>
            <a:spLocks noChangeArrowheads="1"/>
          </p:cNvSpPr>
          <p:nvPr/>
        </p:nvSpPr>
        <p:spPr bwMode="gray">
          <a:xfrm>
            <a:off x="3941763" y="1166614"/>
            <a:ext cx="1039813" cy="909836"/>
          </a:xfrm>
          <a:prstGeom prst="hexagon">
            <a:avLst>
              <a:gd name="adj" fmla="val 28571"/>
              <a:gd name="vf" fmla="val 115470"/>
            </a:avLst>
          </a:prstGeom>
          <a:solidFill>
            <a:srgbClr val="31643D"/>
          </a:solidFill>
          <a:ln w="28575">
            <a:solidFill>
              <a:schemeClr val="bg1"/>
            </a:solidFill>
            <a:miter lim="800000"/>
            <a:headEnd/>
            <a:tailEnd/>
          </a:ln>
          <a:effectLst>
            <a:outerShdw dist="63500" dir="2212194" algn="ctr" rotWithShape="0">
              <a:schemeClr val="tx1">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algn="ctr"/>
            <a:r>
              <a:rPr lang="en-US" altLang="ko-KR" sz="6000" dirty="0" smtClean="0">
                <a:solidFill>
                  <a:schemeClr val="bg1"/>
                </a:solidFill>
                <a:latin typeface="Impact" panose="020B0806030902050204" pitchFamily="34" charset="0"/>
                <a:ea typeface="Gulim" panose="020B0600000101010101" pitchFamily="34" charset="-127"/>
              </a:rPr>
              <a:t>3</a:t>
            </a:r>
            <a:endParaRPr lang="en-US" altLang="ko-KR" sz="6000" dirty="0">
              <a:solidFill>
                <a:schemeClr val="bg1"/>
              </a:solidFill>
              <a:latin typeface="Impact" panose="020B0806030902050204" pitchFamily="34" charset="0"/>
              <a:ea typeface="Gulim" panose="020B0600000101010101" pitchFamily="34" charset="-127"/>
            </a:endParaRPr>
          </a:p>
        </p:txBody>
      </p:sp>
    </p:spTree>
    <p:extLst>
      <p:ext uri="{BB962C8B-B14F-4D97-AF65-F5344CB8AC3E}">
        <p14:creationId xmlns:p14="http://schemas.microsoft.com/office/powerpoint/2010/main" val="397764630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par>
                          <p:cTn id="11" fill="hold">
                            <p:stCondLst>
                              <p:cond delay="1000"/>
                            </p:stCondLst>
                            <p:childTnLst>
                              <p:par>
                                <p:cTn id="12" presetID="16" presetClass="entr" presetSubtype="21"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inVertical)">
                                      <p:cBhvr>
                                        <p:cTn id="1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矩形 86"/>
          <p:cNvSpPr/>
          <p:nvPr/>
        </p:nvSpPr>
        <p:spPr>
          <a:xfrm>
            <a:off x="3533801" y="2413837"/>
            <a:ext cx="2010946" cy="1837993"/>
          </a:xfrm>
          <a:prstGeom prst="rect">
            <a:avLst/>
          </a:prstGeom>
          <a:solidFill>
            <a:schemeClr val="accent5"/>
          </a:solidFill>
          <a:ln>
            <a:noFill/>
          </a:ln>
          <a:scene3d>
            <a:camera prst="isometricTopUp">
              <a:rot lat="19334322" lon="18553891" rev="3806096"/>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srgbClr val="FFFFFF"/>
              </a:solidFill>
              <a:cs typeface="+mn-ea"/>
              <a:sym typeface="+mn-lt"/>
            </a:endParaRPr>
          </a:p>
        </p:txBody>
      </p:sp>
      <p:sp>
        <p:nvSpPr>
          <p:cNvPr id="88" name="矩形 87"/>
          <p:cNvSpPr/>
          <p:nvPr/>
        </p:nvSpPr>
        <p:spPr>
          <a:xfrm>
            <a:off x="3543708" y="2060918"/>
            <a:ext cx="2010946" cy="1837993"/>
          </a:xfrm>
          <a:prstGeom prst="rect">
            <a:avLst/>
          </a:prstGeom>
          <a:solidFill>
            <a:schemeClr val="accent4">
              <a:alpha val="60000"/>
            </a:schemeClr>
          </a:solidFill>
          <a:ln>
            <a:noFill/>
          </a:ln>
          <a:scene3d>
            <a:camera prst="isometricTopUp">
              <a:rot lat="19334316" lon="18553888" rev="3806097"/>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srgbClr val="FFFFFF"/>
              </a:solidFill>
              <a:cs typeface="+mn-ea"/>
              <a:sym typeface="+mn-lt"/>
            </a:endParaRPr>
          </a:p>
        </p:txBody>
      </p:sp>
      <p:sp>
        <p:nvSpPr>
          <p:cNvPr id="89" name="矩形 88"/>
          <p:cNvSpPr/>
          <p:nvPr/>
        </p:nvSpPr>
        <p:spPr>
          <a:xfrm>
            <a:off x="3571482" y="1707999"/>
            <a:ext cx="2010946" cy="1837993"/>
          </a:xfrm>
          <a:prstGeom prst="rect">
            <a:avLst/>
          </a:prstGeom>
          <a:solidFill>
            <a:schemeClr val="accent3">
              <a:alpha val="90000"/>
            </a:schemeClr>
          </a:solidFill>
          <a:ln>
            <a:noFill/>
          </a:ln>
          <a:scene3d>
            <a:camera prst="isometricTopUp">
              <a:rot lat="19334316" lon="18553888" rev="3806097"/>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srgbClr val="FFFFFF"/>
              </a:solidFill>
              <a:cs typeface="+mn-ea"/>
              <a:sym typeface="+mn-lt"/>
            </a:endParaRPr>
          </a:p>
        </p:txBody>
      </p:sp>
      <p:sp>
        <p:nvSpPr>
          <p:cNvPr id="90" name="矩形 89"/>
          <p:cNvSpPr/>
          <p:nvPr/>
        </p:nvSpPr>
        <p:spPr>
          <a:xfrm>
            <a:off x="3589938" y="1355080"/>
            <a:ext cx="2010946" cy="1837993"/>
          </a:xfrm>
          <a:prstGeom prst="rect">
            <a:avLst/>
          </a:prstGeom>
          <a:solidFill>
            <a:schemeClr val="accent2">
              <a:alpha val="55000"/>
            </a:schemeClr>
          </a:solidFill>
          <a:ln>
            <a:noFill/>
          </a:ln>
          <a:scene3d>
            <a:camera prst="isometricTopUp">
              <a:rot lat="19334316" lon="18553888" rev="3806097"/>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srgbClr val="FFFFFF"/>
              </a:solidFill>
              <a:cs typeface="+mn-ea"/>
              <a:sym typeface="+mn-lt"/>
            </a:endParaRPr>
          </a:p>
        </p:txBody>
      </p:sp>
      <p:sp>
        <p:nvSpPr>
          <p:cNvPr id="91" name="矩形 90"/>
          <p:cNvSpPr/>
          <p:nvPr/>
        </p:nvSpPr>
        <p:spPr>
          <a:xfrm>
            <a:off x="3572158" y="977394"/>
            <a:ext cx="2038044" cy="1862760"/>
          </a:xfrm>
          <a:prstGeom prst="rect">
            <a:avLst/>
          </a:prstGeom>
          <a:solidFill>
            <a:schemeClr val="accent1">
              <a:alpha val="80000"/>
            </a:schemeClr>
          </a:solidFill>
          <a:ln>
            <a:noFill/>
          </a:ln>
          <a:scene3d>
            <a:camera prst="isometricTopUp">
              <a:rot lat="19334316" lon="18553888" rev="3806097"/>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srgbClr val="FFFFFF"/>
              </a:solidFill>
              <a:cs typeface="+mn-ea"/>
              <a:sym typeface="+mn-lt"/>
            </a:endParaRPr>
          </a:p>
        </p:txBody>
      </p:sp>
      <p:grpSp>
        <p:nvGrpSpPr>
          <p:cNvPr id="7" name="组合 6"/>
          <p:cNvGrpSpPr/>
          <p:nvPr/>
        </p:nvGrpSpPr>
        <p:grpSpPr>
          <a:xfrm>
            <a:off x="566465" y="1178335"/>
            <a:ext cx="3005018" cy="890810"/>
            <a:chOff x="566465" y="1178335"/>
            <a:chExt cx="3005018" cy="890810"/>
          </a:xfrm>
        </p:grpSpPr>
        <p:sp>
          <p:nvSpPr>
            <p:cNvPr id="92" name="文本框 31"/>
            <p:cNvSpPr txBox="1"/>
            <p:nvPr/>
          </p:nvSpPr>
          <p:spPr>
            <a:xfrm>
              <a:off x="566465" y="1545925"/>
              <a:ext cx="2747886" cy="523220"/>
            </a:xfrm>
            <a:prstGeom prst="rect">
              <a:avLst/>
            </a:prstGeom>
            <a:noFill/>
          </p:spPr>
          <p:txBody>
            <a:bodyPr wrap="square" rtlCol="0">
              <a:spAutoFit/>
            </a:bodyPr>
            <a:lstStyle/>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单击此处添加文本单击此处添加文本单击此处添加</a:t>
              </a:r>
              <a:r>
                <a:rPr lang="zh-CN" altLang="en-US" sz="1400" dirty="0" smtClean="0">
                  <a:solidFill>
                    <a:prstClr val="black">
                      <a:lumMod val="75000"/>
                      <a:lumOff val="25000"/>
                    </a:prstClr>
                  </a:solidFill>
                  <a:cs typeface="+mn-ea"/>
                  <a:sym typeface="+mn-lt"/>
                </a:rPr>
                <a:t>文本</a:t>
              </a:r>
              <a:endParaRPr lang="zh-CN" altLang="en-US" sz="1200" dirty="0">
                <a:solidFill>
                  <a:prstClr val="black">
                    <a:lumMod val="75000"/>
                    <a:lumOff val="25000"/>
                  </a:prstClr>
                </a:solidFill>
                <a:cs typeface="+mn-ea"/>
                <a:sym typeface="+mn-lt"/>
              </a:endParaRPr>
            </a:p>
          </p:txBody>
        </p:sp>
        <p:sp>
          <p:nvSpPr>
            <p:cNvPr id="93" name="文本框 32"/>
            <p:cNvSpPr txBox="1"/>
            <p:nvPr/>
          </p:nvSpPr>
          <p:spPr>
            <a:xfrm>
              <a:off x="648117" y="1178335"/>
              <a:ext cx="2355258" cy="323165"/>
            </a:xfrm>
            <a:prstGeom prst="rect">
              <a:avLst/>
            </a:prstGeom>
            <a:noFill/>
          </p:spPr>
          <p:txBody>
            <a:bodyPr wrap="square" rtlCol="0">
              <a:spAutoFit/>
            </a:bodyPr>
            <a:lstStyle/>
            <a:p>
              <a:pPr defTabSz="685165" fontAlgn="base">
                <a:spcBef>
                  <a:spcPct val="0"/>
                </a:spcBef>
                <a:spcAft>
                  <a:spcPct val="0"/>
                </a:spcAft>
              </a:pPr>
              <a:r>
                <a:rPr lang="zh-CN" altLang="en-US" sz="1500" b="1" dirty="0">
                  <a:cs typeface="+mn-ea"/>
                  <a:sym typeface="+mn-lt"/>
                </a:rPr>
                <a:t>添加标题</a:t>
              </a:r>
            </a:p>
          </p:txBody>
        </p:sp>
        <p:cxnSp>
          <p:nvCxnSpPr>
            <p:cNvPr id="94" name="直接连接符 93"/>
            <p:cNvCxnSpPr/>
            <p:nvPr/>
          </p:nvCxnSpPr>
          <p:spPr>
            <a:xfrm>
              <a:off x="589195" y="1525923"/>
              <a:ext cx="2982288" cy="0"/>
            </a:xfrm>
            <a:prstGeom prst="line">
              <a:avLst/>
            </a:prstGeom>
            <a:ln w="15875">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5769716" y="1707999"/>
            <a:ext cx="3031385" cy="890431"/>
            <a:chOff x="5769716" y="1707999"/>
            <a:chExt cx="3031385" cy="890431"/>
          </a:xfrm>
        </p:grpSpPr>
        <p:cxnSp>
          <p:nvCxnSpPr>
            <p:cNvPr id="95" name="直接连接符 94"/>
            <p:cNvCxnSpPr/>
            <p:nvPr/>
          </p:nvCxnSpPr>
          <p:spPr>
            <a:xfrm>
              <a:off x="5769716" y="2060919"/>
              <a:ext cx="2756096" cy="0"/>
            </a:xfrm>
            <a:prstGeom prst="line">
              <a:avLst/>
            </a:prstGeom>
            <a:ln w="15875">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96" name="文本框 40"/>
            <p:cNvSpPr txBox="1"/>
            <p:nvPr/>
          </p:nvSpPr>
          <p:spPr>
            <a:xfrm>
              <a:off x="6271490" y="2075210"/>
              <a:ext cx="2529611" cy="523220"/>
            </a:xfrm>
            <a:prstGeom prst="rect">
              <a:avLst/>
            </a:prstGeom>
            <a:noFill/>
          </p:spPr>
          <p:txBody>
            <a:bodyPr wrap="square" rtlCol="0">
              <a:spAutoFit/>
            </a:bodyPr>
            <a:lstStyle/>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单击此处添加文本单击此处添加文本单击此处添加</a:t>
              </a:r>
              <a:r>
                <a:rPr lang="zh-CN" altLang="en-US" sz="1400" dirty="0" smtClean="0">
                  <a:solidFill>
                    <a:prstClr val="black">
                      <a:lumMod val="75000"/>
                      <a:lumOff val="25000"/>
                    </a:prstClr>
                  </a:solidFill>
                  <a:cs typeface="+mn-ea"/>
                  <a:sym typeface="+mn-lt"/>
                </a:rPr>
                <a:t>文本</a:t>
              </a:r>
              <a:endParaRPr lang="zh-CN" altLang="en-US" sz="1200" dirty="0">
                <a:solidFill>
                  <a:prstClr val="black">
                    <a:lumMod val="75000"/>
                    <a:lumOff val="25000"/>
                  </a:prstClr>
                </a:solidFill>
                <a:cs typeface="+mn-ea"/>
                <a:sym typeface="+mn-lt"/>
              </a:endParaRPr>
            </a:p>
          </p:txBody>
        </p:sp>
        <p:sp>
          <p:nvSpPr>
            <p:cNvPr id="97" name="文本框 41"/>
            <p:cNvSpPr txBox="1"/>
            <p:nvPr/>
          </p:nvSpPr>
          <p:spPr>
            <a:xfrm>
              <a:off x="7658551" y="1707999"/>
              <a:ext cx="994759" cy="323165"/>
            </a:xfrm>
            <a:prstGeom prst="rect">
              <a:avLst/>
            </a:prstGeom>
            <a:noFill/>
          </p:spPr>
          <p:txBody>
            <a:bodyPr wrap="square" rtlCol="0">
              <a:spAutoFit/>
            </a:bodyPr>
            <a:lstStyle/>
            <a:p>
              <a:pPr defTabSz="685165" fontAlgn="base">
                <a:spcBef>
                  <a:spcPct val="0"/>
                </a:spcBef>
                <a:spcAft>
                  <a:spcPct val="0"/>
                </a:spcAft>
              </a:pPr>
              <a:r>
                <a:rPr lang="zh-CN" altLang="en-US" sz="1500" b="1" dirty="0">
                  <a:cs typeface="+mn-ea"/>
                  <a:sym typeface="+mn-lt"/>
                </a:rPr>
                <a:t>添加标题</a:t>
              </a:r>
            </a:p>
          </p:txBody>
        </p:sp>
      </p:grpSp>
      <p:grpSp>
        <p:nvGrpSpPr>
          <p:cNvPr id="10" name="组合 9"/>
          <p:cNvGrpSpPr/>
          <p:nvPr/>
        </p:nvGrpSpPr>
        <p:grpSpPr>
          <a:xfrm>
            <a:off x="5627981" y="2783450"/>
            <a:ext cx="3141210" cy="896407"/>
            <a:chOff x="5627981" y="2783450"/>
            <a:chExt cx="3141210" cy="896407"/>
          </a:xfrm>
        </p:grpSpPr>
        <p:cxnSp>
          <p:nvCxnSpPr>
            <p:cNvPr id="98" name="直接连接符 97"/>
            <p:cNvCxnSpPr/>
            <p:nvPr/>
          </p:nvCxnSpPr>
          <p:spPr>
            <a:xfrm>
              <a:off x="5627981" y="3100848"/>
              <a:ext cx="3025329" cy="0"/>
            </a:xfrm>
            <a:prstGeom prst="line">
              <a:avLst/>
            </a:prstGeom>
            <a:ln w="15875">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99" name="文本框 49"/>
            <p:cNvSpPr txBox="1"/>
            <p:nvPr/>
          </p:nvSpPr>
          <p:spPr>
            <a:xfrm>
              <a:off x="6303399" y="3156637"/>
              <a:ext cx="2465792" cy="523220"/>
            </a:xfrm>
            <a:prstGeom prst="rect">
              <a:avLst/>
            </a:prstGeom>
            <a:noFill/>
          </p:spPr>
          <p:txBody>
            <a:bodyPr wrap="square" rtlCol="0">
              <a:spAutoFit/>
            </a:bodyPr>
            <a:lstStyle/>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单击此处添加文本单击此处添加文本单击此处添加</a:t>
              </a:r>
              <a:r>
                <a:rPr lang="zh-CN" altLang="en-US" sz="1400" dirty="0" smtClean="0">
                  <a:solidFill>
                    <a:prstClr val="black">
                      <a:lumMod val="75000"/>
                      <a:lumOff val="25000"/>
                    </a:prstClr>
                  </a:solidFill>
                  <a:cs typeface="+mn-ea"/>
                  <a:sym typeface="+mn-lt"/>
                </a:rPr>
                <a:t>文本</a:t>
              </a:r>
              <a:endParaRPr lang="zh-CN" altLang="en-US" sz="1200" dirty="0">
                <a:solidFill>
                  <a:prstClr val="black">
                    <a:lumMod val="75000"/>
                    <a:lumOff val="25000"/>
                  </a:prstClr>
                </a:solidFill>
                <a:cs typeface="+mn-ea"/>
                <a:sym typeface="+mn-lt"/>
              </a:endParaRPr>
            </a:p>
          </p:txBody>
        </p:sp>
        <p:sp>
          <p:nvSpPr>
            <p:cNvPr id="100" name="文本框 50"/>
            <p:cNvSpPr txBox="1"/>
            <p:nvPr/>
          </p:nvSpPr>
          <p:spPr>
            <a:xfrm>
              <a:off x="7671725" y="2783450"/>
              <a:ext cx="981585" cy="323165"/>
            </a:xfrm>
            <a:prstGeom prst="rect">
              <a:avLst/>
            </a:prstGeom>
            <a:noFill/>
          </p:spPr>
          <p:txBody>
            <a:bodyPr wrap="square" rtlCol="0">
              <a:spAutoFit/>
            </a:bodyPr>
            <a:lstStyle/>
            <a:p>
              <a:pPr defTabSz="685165" fontAlgn="base">
                <a:spcBef>
                  <a:spcPct val="0"/>
                </a:spcBef>
                <a:spcAft>
                  <a:spcPct val="0"/>
                </a:spcAft>
              </a:pPr>
              <a:r>
                <a:rPr lang="zh-CN" altLang="en-US" sz="1500" b="1" dirty="0">
                  <a:cs typeface="+mn-ea"/>
                  <a:sym typeface="+mn-lt"/>
                </a:rPr>
                <a:t>添加标题</a:t>
              </a:r>
            </a:p>
          </p:txBody>
        </p:sp>
      </p:grpSp>
      <p:grpSp>
        <p:nvGrpSpPr>
          <p:cNvPr id="8" name="组合 7"/>
          <p:cNvGrpSpPr/>
          <p:nvPr/>
        </p:nvGrpSpPr>
        <p:grpSpPr>
          <a:xfrm>
            <a:off x="566465" y="2206891"/>
            <a:ext cx="3049702" cy="916571"/>
            <a:chOff x="566465" y="2206891"/>
            <a:chExt cx="3049702" cy="916571"/>
          </a:xfrm>
        </p:grpSpPr>
        <p:cxnSp>
          <p:nvCxnSpPr>
            <p:cNvPr id="101" name="直接连接符 100"/>
            <p:cNvCxnSpPr/>
            <p:nvPr/>
          </p:nvCxnSpPr>
          <p:spPr>
            <a:xfrm>
              <a:off x="589195" y="2515438"/>
              <a:ext cx="2807355" cy="0"/>
            </a:xfrm>
            <a:prstGeom prst="line">
              <a:avLst/>
            </a:prstGeom>
            <a:ln w="15875">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02" name="文本框 59"/>
            <p:cNvSpPr txBox="1"/>
            <p:nvPr/>
          </p:nvSpPr>
          <p:spPr>
            <a:xfrm>
              <a:off x="566465" y="2600242"/>
              <a:ext cx="2760419" cy="523220"/>
            </a:xfrm>
            <a:prstGeom prst="rect">
              <a:avLst/>
            </a:prstGeom>
            <a:noFill/>
          </p:spPr>
          <p:txBody>
            <a:bodyPr wrap="square" rtlCol="0">
              <a:spAutoFit/>
            </a:bodyPr>
            <a:lstStyle/>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单击此处添加文本单击此处添加文本单击此处添加</a:t>
              </a:r>
              <a:r>
                <a:rPr lang="zh-CN" altLang="en-US" sz="1400" dirty="0" smtClean="0">
                  <a:solidFill>
                    <a:prstClr val="black">
                      <a:lumMod val="75000"/>
                      <a:lumOff val="25000"/>
                    </a:prstClr>
                  </a:solidFill>
                  <a:cs typeface="+mn-ea"/>
                  <a:sym typeface="+mn-lt"/>
                </a:rPr>
                <a:t>文本</a:t>
              </a:r>
              <a:endParaRPr lang="zh-CN" altLang="en-US" sz="1200" dirty="0">
                <a:solidFill>
                  <a:prstClr val="black">
                    <a:lumMod val="75000"/>
                    <a:lumOff val="25000"/>
                  </a:prstClr>
                </a:solidFill>
                <a:cs typeface="+mn-ea"/>
                <a:sym typeface="+mn-lt"/>
              </a:endParaRPr>
            </a:p>
          </p:txBody>
        </p:sp>
        <p:sp>
          <p:nvSpPr>
            <p:cNvPr id="103" name="文本框 60"/>
            <p:cNvSpPr txBox="1"/>
            <p:nvPr/>
          </p:nvSpPr>
          <p:spPr>
            <a:xfrm>
              <a:off x="648117" y="2206891"/>
              <a:ext cx="2968050" cy="323165"/>
            </a:xfrm>
            <a:prstGeom prst="rect">
              <a:avLst/>
            </a:prstGeom>
            <a:noFill/>
          </p:spPr>
          <p:txBody>
            <a:bodyPr wrap="square" rtlCol="0">
              <a:spAutoFit/>
            </a:bodyPr>
            <a:lstStyle/>
            <a:p>
              <a:pPr defTabSz="685165" fontAlgn="base">
                <a:spcBef>
                  <a:spcPct val="0"/>
                </a:spcBef>
                <a:spcAft>
                  <a:spcPct val="0"/>
                </a:spcAft>
              </a:pPr>
              <a:r>
                <a:rPr lang="zh-CN" altLang="en-US" sz="1500" b="1" dirty="0">
                  <a:cs typeface="+mn-ea"/>
                  <a:sym typeface="+mn-lt"/>
                </a:rPr>
                <a:t>添加标题</a:t>
              </a:r>
            </a:p>
          </p:txBody>
        </p:sp>
      </p:grpSp>
      <p:grpSp>
        <p:nvGrpSpPr>
          <p:cNvPr id="9" name="组合 8"/>
          <p:cNvGrpSpPr/>
          <p:nvPr/>
        </p:nvGrpSpPr>
        <p:grpSpPr>
          <a:xfrm>
            <a:off x="566465" y="3227689"/>
            <a:ext cx="2967336" cy="1009533"/>
            <a:chOff x="566465" y="3227689"/>
            <a:chExt cx="2967336" cy="1009533"/>
          </a:xfrm>
        </p:grpSpPr>
        <p:cxnSp>
          <p:nvCxnSpPr>
            <p:cNvPr id="104" name="直接连接符 103"/>
            <p:cNvCxnSpPr/>
            <p:nvPr/>
          </p:nvCxnSpPr>
          <p:spPr>
            <a:xfrm>
              <a:off x="589195" y="3599700"/>
              <a:ext cx="2944606" cy="0"/>
            </a:xfrm>
            <a:prstGeom prst="line">
              <a:avLst/>
            </a:prstGeom>
            <a:ln w="15875">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05" name="文本框 63"/>
            <p:cNvSpPr txBox="1"/>
            <p:nvPr/>
          </p:nvSpPr>
          <p:spPr>
            <a:xfrm>
              <a:off x="566465" y="3714002"/>
              <a:ext cx="2682503" cy="523220"/>
            </a:xfrm>
            <a:prstGeom prst="rect">
              <a:avLst/>
            </a:prstGeom>
            <a:noFill/>
          </p:spPr>
          <p:txBody>
            <a:bodyPr wrap="square" rtlCol="0">
              <a:spAutoFit/>
            </a:bodyPr>
            <a:lstStyle/>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单击此处添加文本单击此处添加文本单击此处添加</a:t>
              </a:r>
              <a:r>
                <a:rPr lang="zh-CN" altLang="en-US" sz="1400" dirty="0" smtClean="0">
                  <a:solidFill>
                    <a:prstClr val="black">
                      <a:lumMod val="75000"/>
                      <a:lumOff val="25000"/>
                    </a:prstClr>
                  </a:solidFill>
                  <a:cs typeface="+mn-ea"/>
                  <a:sym typeface="+mn-lt"/>
                </a:rPr>
                <a:t>文本</a:t>
              </a:r>
              <a:endParaRPr lang="zh-CN" altLang="en-US" sz="1200" dirty="0">
                <a:solidFill>
                  <a:prstClr val="black">
                    <a:lumMod val="75000"/>
                    <a:lumOff val="25000"/>
                  </a:prstClr>
                </a:solidFill>
                <a:cs typeface="+mn-ea"/>
                <a:sym typeface="+mn-lt"/>
              </a:endParaRPr>
            </a:p>
          </p:txBody>
        </p:sp>
        <p:sp>
          <p:nvSpPr>
            <p:cNvPr id="106" name="文本框 64"/>
            <p:cNvSpPr txBox="1"/>
            <p:nvPr/>
          </p:nvSpPr>
          <p:spPr>
            <a:xfrm>
              <a:off x="589195" y="3227689"/>
              <a:ext cx="2258749" cy="323165"/>
            </a:xfrm>
            <a:prstGeom prst="rect">
              <a:avLst/>
            </a:prstGeom>
            <a:noFill/>
          </p:spPr>
          <p:txBody>
            <a:bodyPr wrap="square" rtlCol="0">
              <a:spAutoFit/>
            </a:bodyPr>
            <a:lstStyle/>
            <a:p>
              <a:pPr defTabSz="685165" fontAlgn="base">
                <a:spcBef>
                  <a:spcPct val="0"/>
                </a:spcBef>
                <a:spcAft>
                  <a:spcPct val="0"/>
                </a:spcAft>
              </a:pPr>
              <a:r>
                <a:rPr lang="zh-CN" altLang="en-US" sz="1500" b="1" dirty="0">
                  <a:cs typeface="+mn-ea"/>
                  <a:sym typeface="+mn-lt"/>
                </a:rPr>
                <a:t>添加标题</a:t>
              </a:r>
            </a:p>
          </p:txBody>
        </p:sp>
      </p:grpSp>
    </p:spTree>
    <p:extLst>
      <p:ext uri="{BB962C8B-B14F-4D97-AF65-F5344CB8AC3E}">
        <p14:creationId xmlns:p14="http://schemas.microsoft.com/office/powerpoint/2010/main" val="29697672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1000"/>
                                        <p:tgtEl>
                                          <p:spTgt spid="87"/>
                                        </p:tgtEl>
                                      </p:cBhvr>
                                    </p:animEffect>
                                    <p:anim calcmode="lin" valueType="num">
                                      <p:cBhvr>
                                        <p:cTn id="8" dur="1000" fill="hold"/>
                                        <p:tgtEl>
                                          <p:spTgt spid="87"/>
                                        </p:tgtEl>
                                        <p:attrNameLst>
                                          <p:attrName>ppt_x</p:attrName>
                                        </p:attrNameLst>
                                      </p:cBhvr>
                                      <p:tavLst>
                                        <p:tav tm="0">
                                          <p:val>
                                            <p:strVal val="#ppt_x"/>
                                          </p:val>
                                        </p:tav>
                                        <p:tav tm="100000">
                                          <p:val>
                                            <p:strVal val="#ppt_x"/>
                                          </p:val>
                                        </p:tav>
                                      </p:tavLst>
                                    </p:anim>
                                    <p:anim calcmode="lin" valueType="num">
                                      <p:cBhvr>
                                        <p:cTn id="9" dur="1000" fill="hold"/>
                                        <p:tgtEl>
                                          <p:spTgt spid="8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8"/>
                                        </p:tgtEl>
                                        <p:attrNameLst>
                                          <p:attrName>style.visibility</p:attrName>
                                        </p:attrNameLst>
                                      </p:cBhvr>
                                      <p:to>
                                        <p:strVal val="visible"/>
                                      </p:to>
                                    </p:set>
                                    <p:animEffect transition="in" filter="fade">
                                      <p:cBhvr>
                                        <p:cTn id="13" dur="1000"/>
                                        <p:tgtEl>
                                          <p:spTgt spid="88"/>
                                        </p:tgtEl>
                                      </p:cBhvr>
                                    </p:animEffect>
                                    <p:anim calcmode="lin" valueType="num">
                                      <p:cBhvr>
                                        <p:cTn id="14" dur="1000" fill="hold"/>
                                        <p:tgtEl>
                                          <p:spTgt spid="88"/>
                                        </p:tgtEl>
                                        <p:attrNameLst>
                                          <p:attrName>ppt_x</p:attrName>
                                        </p:attrNameLst>
                                      </p:cBhvr>
                                      <p:tavLst>
                                        <p:tav tm="0">
                                          <p:val>
                                            <p:strVal val="#ppt_x"/>
                                          </p:val>
                                        </p:tav>
                                        <p:tav tm="100000">
                                          <p:val>
                                            <p:strVal val="#ppt_x"/>
                                          </p:val>
                                        </p:tav>
                                      </p:tavLst>
                                    </p:anim>
                                    <p:anim calcmode="lin" valueType="num">
                                      <p:cBhvr>
                                        <p:cTn id="15" dur="1000" fill="hold"/>
                                        <p:tgtEl>
                                          <p:spTgt spid="8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1000"/>
                                        <p:tgtEl>
                                          <p:spTgt spid="89"/>
                                        </p:tgtEl>
                                      </p:cBhvr>
                                    </p:animEffect>
                                    <p:anim calcmode="lin" valueType="num">
                                      <p:cBhvr>
                                        <p:cTn id="20" dur="1000" fill="hold"/>
                                        <p:tgtEl>
                                          <p:spTgt spid="89"/>
                                        </p:tgtEl>
                                        <p:attrNameLst>
                                          <p:attrName>ppt_x</p:attrName>
                                        </p:attrNameLst>
                                      </p:cBhvr>
                                      <p:tavLst>
                                        <p:tav tm="0">
                                          <p:val>
                                            <p:strVal val="#ppt_x"/>
                                          </p:val>
                                        </p:tav>
                                        <p:tav tm="100000">
                                          <p:val>
                                            <p:strVal val="#ppt_x"/>
                                          </p:val>
                                        </p:tav>
                                      </p:tavLst>
                                    </p:anim>
                                    <p:anim calcmode="lin" valueType="num">
                                      <p:cBhvr>
                                        <p:cTn id="21" dur="1000" fill="hold"/>
                                        <p:tgtEl>
                                          <p:spTgt spid="8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90"/>
                                        </p:tgtEl>
                                        <p:attrNameLst>
                                          <p:attrName>style.visibility</p:attrName>
                                        </p:attrNameLst>
                                      </p:cBhvr>
                                      <p:to>
                                        <p:strVal val="visible"/>
                                      </p:to>
                                    </p:set>
                                    <p:animEffect transition="in" filter="fade">
                                      <p:cBhvr>
                                        <p:cTn id="25" dur="1000"/>
                                        <p:tgtEl>
                                          <p:spTgt spid="90"/>
                                        </p:tgtEl>
                                      </p:cBhvr>
                                    </p:animEffect>
                                    <p:anim calcmode="lin" valueType="num">
                                      <p:cBhvr>
                                        <p:cTn id="26" dur="1000" fill="hold"/>
                                        <p:tgtEl>
                                          <p:spTgt spid="90"/>
                                        </p:tgtEl>
                                        <p:attrNameLst>
                                          <p:attrName>ppt_x</p:attrName>
                                        </p:attrNameLst>
                                      </p:cBhvr>
                                      <p:tavLst>
                                        <p:tav tm="0">
                                          <p:val>
                                            <p:strVal val="#ppt_x"/>
                                          </p:val>
                                        </p:tav>
                                        <p:tav tm="100000">
                                          <p:val>
                                            <p:strVal val="#ppt_x"/>
                                          </p:val>
                                        </p:tav>
                                      </p:tavLst>
                                    </p:anim>
                                    <p:anim calcmode="lin" valueType="num">
                                      <p:cBhvr>
                                        <p:cTn id="27" dur="1000" fill="hold"/>
                                        <p:tgtEl>
                                          <p:spTgt spid="9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1000"/>
                                        <p:tgtEl>
                                          <p:spTgt spid="91"/>
                                        </p:tgtEl>
                                      </p:cBhvr>
                                    </p:animEffect>
                                    <p:anim calcmode="lin" valueType="num">
                                      <p:cBhvr>
                                        <p:cTn id="32" dur="1000" fill="hold"/>
                                        <p:tgtEl>
                                          <p:spTgt spid="91"/>
                                        </p:tgtEl>
                                        <p:attrNameLst>
                                          <p:attrName>ppt_x</p:attrName>
                                        </p:attrNameLst>
                                      </p:cBhvr>
                                      <p:tavLst>
                                        <p:tav tm="0">
                                          <p:val>
                                            <p:strVal val="#ppt_x"/>
                                          </p:val>
                                        </p:tav>
                                        <p:tav tm="100000">
                                          <p:val>
                                            <p:strVal val="#ppt_x"/>
                                          </p:val>
                                        </p:tav>
                                      </p:tavLst>
                                    </p:anim>
                                    <p:anim calcmode="lin" valueType="num">
                                      <p:cBhvr>
                                        <p:cTn id="33" dur="1000" fill="hold"/>
                                        <p:tgtEl>
                                          <p:spTgt spid="91"/>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2" presetClass="entr" presetSubtype="8"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750"/>
                                        <p:tgtEl>
                                          <p:spTgt spid="7"/>
                                        </p:tgtEl>
                                      </p:cBhvr>
                                    </p:animEffect>
                                  </p:childTnLst>
                                </p:cTn>
                              </p:par>
                            </p:childTnLst>
                          </p:cTn>
                        </p:par>
                        <p:par>
                          <p:cTn id="38" fill="hold">
                            <p:stCondLst>
                              <p:cond delay="5750"/>
                            </p:stCondLst>
                            <p:childTnLst>
                              <p:par>
                                <p:cTn id="39" presetID="22"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750"/>
                                        <p:tgtEl>
                                          <p:spTgt spid="8"/>
                                        </p:tgtEl>
                                      </p:cBhvr>
                                    </p:animEffect>
                                  </p:childTnLst>
                                </p:cTn>
                              </p:par>
                            </p:childTnLst>
                          </p:cTn>
                        </p:par>
                        <p:par>
                          <p:cTn id="42" fill="hold">
                            <p:stCondLst>
                              <p:cond delay="6500"/>
                            </p:stCondLst>
                            <p:childTnLst>
                              <p:par>
                                <p:cTn id="43" presetID="22" presetClass="entr" presetSubtype="8"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750"/>
                                        <p:tgtEl>
                                          <p:spTgt spid="9"/>
                                        </p:tgtEl>
                                      </p:cBhvr>
                                    </p:animEffect>
                                  </p:childTnLst>
                                </p:cTn>
                              </p:par>
                            </p:childTnLst>
                          </p:cTn>
                        </p:par>
                        <p:par>
                          <p:cTn id="46" fill="hold">
                            <p:stCondLst>
                              <p:cond delay="7250"/>
                            </p:stCondLst>
                            <p:childTnLst>
                              <p:par>
                                <p:cTn id="47" presetID="22" presetClass="entr" presetSubtype="2"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right)">
                                      <p:cBhvr>
                                        <p:cTn id="49" dur="500"/>
                                        <p:tgtEl>
                                          <p:spTgt spid="11"/>
                                        </p:tgtEl>
                                      </p:cBhvr>
                                    </p:animEffect>
                                  </p:childTnLst>
                                </p:cTn>
                              </p:par>
                            </p:childTnLst>
                          </p:cTn>
                        </p:par>
                        <p:par>
                          <p:cTn id="50" fill="hold">
                            <p:stCondLst>
                              <p:cond delay="7750"/>
                            </p:stCondLst>
                            <p:childTnLst>
                              <p:par>
                                <p:cTn id="51" presetID="22" presetClass="entr" presetSubtype="2"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wipe(right)">
                                      <p:cBhvr>
                                        <p:cTn id="5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90" grpId="0" animBg="1"/>
      <p:bldP spid="9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611560" y="551768"/>
            <a:ext cx="2947767" cy="4146328"/>
            <a:chOff x="4588588" y="551768"/>
            <a:chExt cx="2947767" cy="4146328"/>
          </a:xfrm>
        </p:grpSpPr>
        <p:sp>
          <p:nvSpPr>
            <p:cNvPr id="126086" name="Freeform 5"/>
            <p:cNvSpPr/>
            <p:nvPr/>
          </p:nvSpPr>
          <p:spPr bwMode="auto">
            <a:xfrm>
              <a:off x="4836979" y="551768"/>
              <a:ext cx="2590145" cy="1192575"/>
            </a:xfrm>
            <a:custGeom>
              <a:avLst/>
              <a:gdLst>
                <a:gd name="T0" fmla="*/ 1118 w 1175"/>
                <a:gd name="T1" fmla="*/ 389 h 541"/>
                <a:gd name="T2" fmla="*/ 456 w 1175"/>
                <a:gd name="T3" fmla="*/ 104 h 541"/>
                <a:gd name="T4" fmla="*/ 0 w 1175"/>
                <a:gd name="T5" fmla="*/ 541 h 541"/>
                <a:gd name="T6" fmla="*/ 1175 w 1175"/>
                <a:gd name="T7" fmla="*/ 541 h 541"/>
                <a:gd name="T8" fmla="*/ 1118 w 1175"/>
                <a:gd name="T9" fmla="*/ 389 h 541"/>
              </a:gdLst>
              <a:ahLst/>
              <a:cxnLst>
                <a:cxn ang="0">
                  <a:pos x="T0" y="T1"/>
                </a:cxn>
                <a:cxn ang="0">
                  <a:pos x="T2" y="T3"/>
                </a:cxn>
                <a:cxn ang="0">
                  <a:pos x="T4" y="T5"/>
                </a:cxn>
                <a:cxn ang="0">
                  <a:pos x="T6" y="T7"/>
                </a:cxn>
                <a:cxn ang="0">
                  <a:pos x="T8" y="T9"/>
                </a:cxn>
              </a:cxnLst>
              <a:rect l="0" t="0" r="r" b="b"/>
              <a:pathLst>
                <a:path w="1175" h="541">
                  <a:moveTo>
                    <a:pt x="1118" y="389"/>
                  </a:moveTo>
                  <a:cubicBezTo>
                    <a:pt x="895" y="0"/>
                    <a:pt x="456" y="104"/>
                    <a:pt x="456" y="104"/>
                  </a:cubicBezTo>
                  <a:cubicBezTo>
                    <a:pt x="126" y="200"/>
                    <a:pt x="25" y="389"/>
                    <a:pt x="0" y="541"/>
                  </a:cubicBezTo>
                  <a:cubicBezTo>
                    <a:pt x="1175" y="541"/>
                    <a:pt x="1175" y="541"/>
                    <a:pt x="1175" y="541"/>
                  </a:cubicBezTo>
                  <a:cubicBezTo>
                    <a:pt x="1150" y="449"/>
                    <a:pt x="1118" y="389"/>
                    <a:pt x="1118" y="389"/>
                  </a:cubicBezTo>
                  <a:close/>
                </a:path>
              </a:pathLst>
            </a:cu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sp>
          <p:nvSpPr>
            <p:cNvPr id="126087" name="Freeform 6"/>
            <p:cNvSpPr/>
            <p:nvPr/>
          </p:nvSpPr>
          <p:spPr bwMode="auto">
            <a:xfrm>
              <a:off x="4606544" y="1744343"/>
              <a:ext cx="2929811" cy="984584"/>
            </a:xfrm>
            <a:custGeom>
              <a:avLst/>
              <a:gdLst>
                <a:gd name="T0" fmla="*/ 118 w 1330"/>
                <a:gd name="T1" fmla="*/ 225 h 447"/>
                <a:gd name="T2" fmla="*/ 102 w 1330"/>
                <a:gd name="T3" fmla="*/ 281 h 447"/>
                <a:gd name="T4" fmla="*/ 8 w 1330"/>
                <a:gd name="T5" fmla="*/ 434 h 447"/>
                <a:gd name="T6" fmla="*/ 0 w 1330"/>
                <a:gd name="T7" fmla="*/ 447 h 447"/>
                <a:gd name="T8" fmla="*/ 1250 w 1330"/>
                <a:gd name="T9" fmla="*/ 447 h 447"/>
                <a:gd name="T10" fmla="*/ 1280 w 1330"/>
                <a:gd name="T11" fmla="*/ 0 h 447"/>
                <a:gd name="T12" fmla="*/ 105 w 1330"/>
                <a:gd name="T13" fmla="*/ 0 h 447"/>
                <a:gd name="T14" fmla="*/ 118 w 1330"/>
                <a:gd name="T15" fmla="*/ 225 h 4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0" h="447">
                  <a:moveTo>
                    <a:pt x="118" y="225"/>
                  </a:moveTo>
                  <a:cubicBezTo>
                    <a:pt x="121" y="237"/>
                    <a:pt x="116" y="242"/>
                    <a:pt x="102" y="281"/>
                  </a:cubicBezTo>
                  <a:cubicBezTo>
                    <a:pt x="89" y="321"/>
                    <a:pt x="18" y="422"/>
                    <a:pt x="8" y="434"/>
                  </a:cubicBezTo>
                  <a:cubicBezTo>
                    <a:pt x="5" y="438"/>
                    <a:pt x="2" y="442"/>
                    <a:pt x="0" y="447"/>
                  </a:cubicBezTo>
                  <a:cubicBezTo>
                    <a:pt x="1250" y="447"/>
                    <a:pt x="1250" y="447"/>
                    <a:pt x="1250" y="447"/>
                  </a:cubicBezTo>
                  <a:cubicBezTo>
                    <a:pt x="1330" y="289"/>
                    <a:pt x="1311" y="119"/>
                    <a:pt x="1280" y="0"/>
                  </a:cubicBezTo>
                  <a:cubicBezTo>
                    <a:pt x="105" y="0"/>
                    <a:pt x="105" y="0"/>
                    <a:pt x="105" y="0"/>
                  </a:cubicBezTo>
                  <a:cubicBezTo>
                    <a:pt x="85" y="125"/>
                    <a:pt x="118" y="225"/>
                    <a:pt x="118" y="225"/>
                  </a:cubicBezTo>
                </a:path>
              </a:pathLst>
            </a:custGeom>
            <a:solidFill>
              <a:schemeClr val="accent2"/>
            </a:solidFill>
            <a:ln>
              <a:noFill/>
            </a:ln>
          </p:spPr>
          <p:txBody>
            <a:bodyPr/>
            <a:lstStyle/>
            <a:p>
              <a:pPr fontAlgn="base">
                <a:spcBef>
                  <a:spcPct val="0"/>
                </a:spcBef>
                <a:spcAft>
                  <a:spcPct val="0"/>
                </a:spcAft>
              </a:pPr>
              <a:endParaRPr lang="zh-CN" altLang="en-US" sz="1600">
                <a:solidFill>
                  <a:prstClr val="black"/>
                </a:solidFill>
              </a:endParaRPr>
            </a:p>
          </p:txBody>
        </p:sp>
        <p:sp>
          <p:nvSpPr>
            <p:cNvPr id="126088" name="Freeform 7"/>
            <p:cNvSpPr/>
            <p:nvPr/>
          </p:nvSpPr>
          <p:spPr bwMode="auto">
            <a:xfrm>
              <a:off x="4588588" y="2728927"/>
              <a:ext cx="2772697" cy="984584"/>
            </a:xfrm>
            <a:custGeom>
              <a:avLst/>
              <a:gdLst>
                <a:gd name="T0" fmla="*/ 1 w 1258"/>
                <a:gd name="T1" fmla="*/ 25 h 447"/>
                <a:gd name="T2" fmla="*/ 20 w 1258"/>
                <a:gd name="T3" fmla="*/ 65 h 447"/>
                <a:gd name="T4" fmla="*/ 117 w 1258"/>
                <a:gd name="T5" fmla="*/ 80 h 447"/>
                <a:gd name="T6" fmla="*/ 131 w 1258"/>
                <a:gd name="T7" fmla="*/ 109 h 447"/>
                <a:gd name="T8" fmla="*/ 110 w 1258"/>
                <a:gd name="T9" fmla="*/ 130 h 447"/>
                <a:gd name="T10" fmla="*/ 100 w 1258"/>
                <a:gd name="T11" fmla="*/ 151 h 447"/>
                <a:gd name="T12" fmla="*/ 110 w 1258"/>
                <a:gd name="T13" fmla="*/ 175 h 447"/>
                <a:gd name="T14" fmla="*/ 138 w 1258"/>
                <a:gd name="T15" fmla="*/ 216 h 447"/>
                <a:gd name="T16" fmla="*/ 130 w 1258"/>
                <a:gd name="T17" fmla="*/ 228 h 447"/>
                <a:gd name="T18" fmla="*/ 122 w 1258"/>
                <a:gd name="T19" fmla="*/ 246 h 447"/>
                <a:gd name="T20" fmla="*/ 124 w 1258"/>
                <a:gd name="T21" fmla="*/ 273 h 447"/>
                <a:gd name="T22" fmla="*/ 170 w 1258"/>
                <a:gd name="T23" fmla="*/ 315 h 447"/>
                <a:gd name="T24" fmla="*/ 171 w 1258"/>
                <a:gd name="T25" fmla="*/ 329 h 447"/>
                <a:gd name="T26" fmla="*/ 179 w 1258"/>
                <a:gd name="T27" fmla="*/ 447 h 447"/>
                <a:gd name="T28" fmla="*/ 1116 w 1258"/>
                <a:gd name="T29" fmla="*/ 447 h 447"/>
                <a:gd name="T30" fmla="*/ 1083 w 1258"/>
                <a:gd name="T31" fmla="*/ 331 h 447"/>
                <a:gd name="T32" fmla="*/ 1190 w 1258"/>
                <a:gd name="T33" fmla="*/ 101 h 447"/>
                <a:gd name="T34" fmla="*/ 1258 w 1258"/>
                <a:gd name="T35" fmla="*/ 0 h 447"/>
                <a:gd name="T36" fmla="*/ 8 w 1258"/>
                <a:gd name="T37" fmla="*/ 0 h 447"/>
                <a:gd name="T38" fmla="*/ 1 w 1258"/>
                <a:gd name="T39" fmla="*/ 2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58" h="447">
                  <a:moveTo>
                    <a:pt x="1" y="25"/>
                  </a:moveTo>
                  <a:cubicBezTo>
                    <a:pt x="0" y="43"/>
                    <a:pt x="7" y="58"/>
                    <a:pt x="20" y="65"/>
                  </a:cubicBezTo>
                  <a:cubicBezTo>
                    <a:pt x="33" y="73"/>
                    <a:pt x="117" y="80"/>
                    <a:pt x="117" y="80"/>
                  </a:cubicBezTo>
                  <a:cubicBezTo>
                    <a:pt x="131" y="109"/>
                    <a:pt x="131" y="109"/>
                    <a:pt x="131" y="109"/>
                  </a:cubicBezTo>
                  <a:cubicBezTo>
                    <a:pt x="131" y="109"/>
                    <a:pt x="117" y="122"/>
                    <a:pt x="110" y="130"/>
                  </a:cubicBezTo>
                  <a:cubicBezTo>
                    <a:pt x="104" y="139"/>
                    <a:pt x="102" y="143"/>
                    <a:pt x="100" y="151"/>
                  </a:cubicBezTo>
                  <a:cubicBezTo>
                    <a:pt x="99" y="160"/>
                    <a:pt x="105" y="169"/>
                    <a:pt x="110" y="175"/>
                  </a:cubicBezTo>
                  <a:cubicBezTo>
                    <a:pt x="114" y="182"/>
                    <a:pt x="138" y="216"/>
                    <a:pt x="138" y="216"/>
                  </a:cubicBezTo>
                  <a:cubicBezTo>
                    <a:pt x="138" y="216"/>
                    <a:pt x="134" y="222"/>
                    <a:pt x="130" y="228"/>
                  </a:cubicBezTo>
                  <a:cubicBezTo>
                    <a:pt x="125" y="235"/>
                    <a:pt x="122" y="246"/>
                    <a:pt x="122" y="246"/>
                  </a:cubicBezTo>
                  <a:cubicBezTo>
                    <a:pt x="119" y="254"/>
                    <a:pt x="119" y="263"/>
                    <a:pt x="124" y="273"/>
                  </a:cubicBezTo>
                  <a:cubicBezTo>
                    <a:pt x="130" y="282"/>
                    <a:pt x="165" y="309"/>
                    <a:pt x="170" y="315"/>
                  </a:cubicBezTo>
                  <a:cubicBezTo>
                    <a:pt x="174" y="322"/>
                    <a:pt x="171" y="329"/>
                    <a:pt x="171" y="329"/>
                  </a:cubicBezTo>
                  <a:cubicBezTo>
                    <a:pt x="154" y="381"/>
                    <a:pt x="165" y="422"/>
                    <a:pt x="179" y="447"/>
                  </a:cubicBezTo>
                  <a:cubicBezTo>
                    <a:pt x="1116" y="447"/>
                    <a:pt x="1116" y="447"/>
                    <a:pt x="1116" y="447"/>
                  </a:cubicBezTo>
                  <a:cubicBezTo>
                    <a:pt x="1100" y="402"/>
                    <a:pt x="1088" y="361"/>
                    <a:pt x="1083" y="331"/>
                  </a:cubicBezTo>
                  <a:cubicBezTo>
                    <a:pt x="1068" y="232"/>
                    <a:pt x="1190" y="101"/>
                    <a:pt x="1190" y="101"/>
                  </a:cubicBezTo>
                  <a:cubicBezTo>
                    <a:pt x="1218" y="68"/>
                    <a:pt x="1240" y="34"/>
                    <a:pt x="1258" y="0"/>
                  </a:cubicBezTo>
                  <a:cubicBezTo>
                    <a:pt x="8" y="0"/>
                    <a:pt x="8" y="0"/>
                    <a:pt x="8" y="0"/>
                  </a:cubicBezTo>
                  <a:cubicBezTo>
                    <a:pt x="4" y="7"/>
                    <a:pt x="2" y="14"/>
                    <a:pt x="1" y="25"/>
                  </a:cubicBezTo>
                </a:path>
              </a:pathLst>
            </a:cu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126089" name="Freeform 8"/>
            <p:cNvSpPr/>
            <p:nvPr/>
          </p:nvSpPr>
          <p:spPr bwMode="auto">
            <a:xfrm>
              <a:off x="4983619" y="3713512"/>
              <a:ext cx="2471934" cy="984584"/>
            </a:xfrm>
            <a:custGeom>
              <a:avLst/>
              <a:gdLst>
                <a:gd name="T0" fmla="*/ 22 w 1122"/>
                <a:gd name="T1" fmla="*/ 29 h 447"/>
                <a:gd name="T2" fmla="*/ 291 w 1122"/>
                <a:gd name="T3" fmla="*/ 13 h 447"/>
                <a:gd name="T4" fmla="*/ 357 w 1122"/>
                <a:gd name="T5" fmla="*/ 227 h 447"/>
                <a:gd name="T6" fmla="*/ 353 w 1122"/>
                <a:gd name="T7" fmla="*/ 227 h 447"/>
                <a:gd name="T8" fmla="*/ 140 w 1122"/>
                <a:gd name="T9" fmla="*/ 447 h 447"/>
                <a:gd name="T10" fmla="*/ 1055 w 1122"/>
                <a:gd name="T11" fmla="*/ 447 h 447"/>
                <a:gd name="T12" fmla="*/ 1122 w 1122"/>
                <a:gd name="T13" fmla="*/ 447 h 447"/>
                <a:gd name="T14" fmla="*/ 1038 w 1122"/>
                <a:gd name="T15" fmla="*/ 224 h 447"/>
                <a:gd name="T16" fmla="*/ 937 w 1122"/>
                <a:gd name="T17" fmla="*/ 0 h 447"/>
                <a:gd name="T18" fmla="*/ 0 w 1122"/>
                <a:gd name="T19" fmla="*/ 0 h 447"/>
                <a:gd name="T20" fmla="*/ 22 w 1122"/>
                <a:gd name="T21" fmla="*/ 29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2" h="447">
                  <a:moveTo>
                    <a:pt x="22" y="29"/>
                  </a:moveTo>
                  <a:cubicBezTo>
                    <a:pt x="73" y="71"/>
                    <a:pt x="257" y="9"/>
                    <a:pt x="291" y="13"/>
                  </a:cubicBezTo>
                  <a:cubicBezTo>
                    <a:pt x="316" y="17"/>
                    <a:pt x="345" y="158"/>
                    <a:pt x="357" y="227"/>
                  </a:cubicBezTo>
                  <a:cubicBezTo>
                    <a:pt x="353" y="227"/>
                    <a:pt x="353" y="227"/>
                    <a:pt x="353" y="227"/>
                  </a:cubicBezTo>
                  <a:cubicBezTo>
                    <a:pt x="353" y="227"/>
                    <a:pt x="194" y="418"/>
                    <a:pt x="140" y="447"/>
                  </a:cubicBezTo>
                  <a:cubicBezTo>
                    <a:pt x="1055" y="447"/>
                    <a:pt x="1055" y="447"/>
                    <a:pt x="1055" y="447"/>
                  </a:cubicBezTo>
                  <a:cubicBezTo>
                    <a:pt x="1122" y="447"/>
                    <a:pt x="1122" y="447"/>
                    <a:pt x="1122" y="447"/>
                  </a:cubicBezTo>
                  <a:cubicBezTo>
                    <a:pt x="1038" y="224"/>
                    <a:pt x="1038" y="224"/>
                    <a:pt x="1038" y="224"/>
                  </a:cubicBezTo>
                  <a:cubicBezTo>
                    <a:pt x="1004" y="162"/>
                    <a:pt x="965" y="76"/>
                    <a:pt x="937" y="0"/>
                  </a:cubicBezTo>
                  <a:cubicBezTo>
                    <a:pt x="0" y="0"/>
                    <a:pt x="0" y="0"/>
                    <a:pt x="0" y="0"/>
                  </a:cubicBezTo>
                  <a:cubicBezTo>
                    <a:pt x="8" y="15"/>
                    <a:pt x="18" y="25"/>
                    <a:pt x="22" y="29"/>
                  </a:cubicBezTo>
                  <a:close/>
                </a:path>
              </a:pathLst>
            </a:custGeom>
            <a:solidFill>
              <a:schemeClr val="accent4"/>
            </a:solidFill>
            <a:ln>
              <a:noFill/>
            </a:ln>
          </p:spPr>
          <p:txBody>
            <a:bodyPr/>
            <a:lstStyle/>
            <a:p>
              <a:pPr fontAlgn="base">
                <a:spcBef>
                  <a:spcPct val="0"/>
                </a:spcBef>
                <a:spcAft>
                  <a:spcPct val="0"/>
                </a:spcAft>
              </a:pPr>
              <a:endParaRPr lang="zh-CN" altLang="en-US" sz="1600">
                <a:solidFill>
                  <a:prstClr val="black"/>
                </a:solidFill>
              </a:endParaRPr>
            </a:p>
          </p:txBody>
        </p:sp>
      </p:grpSp>
      <p:sp>
        <p:nvSpPr>
          <p:cNvPr id="615" name="TextBox 614"/>
          <p:cNvSpPr txBox="1"/>
          <p:nvPr/>
        </p:nvSpPr>
        <p:spPr bwMode="auto">
          <a:xfrm>
            <a:off x="1404505" y="1161736"/>
            <a:ext cx="1092713" cy="319111"/>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a:solidFill>
                  <a:prstClr val="white"/>
                </a:solidFill>
              </a:rPr>
              <a:t>添加标题</a:t>
            </a:r>
          </a:p>
        </p:txBody>
      </p:sp>
      <p:sp>
        <p:nvSpPr>
          <p:cNvPr id="626" name="矩形 1"/>
          <p:cNvSpPr>
            <a:spLocks noChangeArrowheads="1"/>
          </p:cNvSpPr>
          <p:nvPr/>
        </p:nvSpPr>
        <p:spPr bwMode="auto">
          <a:xfrm>
            <a:off x="3529983" y="1130466"/>
            <a:ext cx="4132164" cy="55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sp>
        <p:nvSpPr>
          <p:cNvPr id="627" name="TextBox 626"/>
          <p:cNvSpPr txBox="1"/>
          <p:nvPr/>
        </p:nvSpPr>
        <p:spPr bwMode="auto">
          <a:xfrm>
            <a:off x="1450011" y="2069473"/>
            <a:ext cx="1092713" cy="319111"/>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a:solidFill>
                  <a:prstClr val="white"/>
                </a:solidFill>
              </a:rPr>
              <a:t>添加标题</a:t>
            </a:r>
          </a:p>
        </p:txBody>
      </p:sp>
      <p:sp>
        <p:nvSpPr>
          <p:cNvPr id="628" name="TextBox 627"/>
          <p:cNvSpPr txBox="1"/>
          <p:nvPr/>
        </p:nvSpPr>
        <p:spPr bwMode="auto">
          <a:xfrm>
            <a:off x="1563542" y="3061664"/>
            <a:ext cx="1092713" cy="319111"/>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a:solidFill>
                  <a:prstClr val="white"/>
                </a:solidFill>
              </a:rPr>
              <a:t>添加标题</a:t>
            </a:r>
          </a:p>
        </p:txBody>
      </p:sp>
      <p:sp>
        <p:nvSpPr>
          <p:cNvPr id="629" name="TextBox 628"/>
          <p:cNvSpPr txBox="1"/>
          <p:nvPr/>
        </p:nvSpPr>
        <p:spPr bwMode="auto">
          <a:xfrm>
            <a:off x="1157960" y="4073895"/>
            <a:ext cx="1092713" cy="319111"/>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a:solidFill>
                  <a:prstClr val="white"/>
                </a:solidFill>
              </a:rPr>
              <a:t>添加标题</a:t>
            </a:r>
          </a:p>
        </p:txBody>
      </p:sp>
      <p:sp>
        <p:nvSpPr>
          <p:cNvPr id="578" name="任意多边形 577"/>
          <p:cNvSpPr/>
          <p:nvPr/>
        </p:nvSpPr>
        <p:spPr>
          <a:xfrm>
            <a:off x="744786" y="1737714"/>
            <a:ext cx="6679826" cy="47211"/>
          </a:xfrm>
          <a:custGeom>
            <a:avLst/>
            <a:gdLst>
              <a:gd name="connsiteX0" fmla="*/ 4397828 w 4397828"/>
              <a:gd name="connsiteY0" fmla="*/ 0 h 0"/>
              <a:gd name="connsiteX1" fmla="*/ 4397828 w 4397828"/>
              <a:gd name="connsiteY1" fmla="*/ 0 h 0"/>
              <a:gd name="connsiteX2" fmla="*/ 0 w 4397828"/>
              <a:gd name="connsiteY2" fmla="*/ 0 h 0"/>
            </a:gdLst>
            <a:ahLst/>
            <a:cxnLst>
              <a:cxn ang="0">
                <a:pos x="connsiteX0" y="connsiteY0"/>
              </a:cxn>
              <a:cxn ang="0">
                <a:pos x="connsiteX1" y="connsiteY1"/>
              </a:cxn>
              <a:cxn ang="0">
                <a:pos x="connsiteX2" y="connsiteY2"/>
              </a:cxn>
            </a:cxnLst>
            <a:rect l="l" t="t" r="r" b="b"/>
            <a:pathLst>
              <a:path w="4397828">
                <a:moveTo>
                  <a:pt x="4397828" y="0"/>
                </a:moveTo>
                <a:lnTo>
                  <a:pt x="4397828" y="0"/>
                </a:lnTo>
                <a:lnTo>
                  <a:pt x="0" y="0"/>
                </a:lnTo>
              </a:path>
            </a:pathLst>
          </a:custGeom>
          <a:noFill/>
          <a:ln w="12700">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631" name="矩形 1"/>
          <p:cNvSpPr>
            <a:spLocks noChangeArrowheads="1"/>
          </p:cNvSpPr>
          <p:nvPr/>
        </p:nvSpPr>
        <p:spPr bwMode="auto">
          <a:xfrm>
            <a:off x="3529983" y="2000565"/>
            <a:ext cx="38765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spcBef>
                <a:spcPct val="0"/>
              </a:spcBef>
              <a:spcAft>
                <a:spcPct val="0"/>
              </a:spcAft>
            </a:pPr>
            <a:r>
              <a:rPr lang="zh-CN" altLang="en-US" sz="1200" dirty="0">
                <a:solidFill>
                  <a:prstClr val="black">
                    <a:lumMod val="75000"/>
                    <a:lumOff val="25000"/>
                  </a:prstClr>
                </a:solidFill>
              </a:rPr>
              <a:t>单击此处添加文本单击此处添加文本单击此处添加文本单击此处添加</a:t>
            </a:r>
            <a:r>
              <a:rPr lang="zh-CN" altLang="en-US" sz="1200" dirty="0" smtClean="0">
                <a:solidFill>
                  <a:prstClr val="black">
                    <a:lumMod val="75000"/>
                    <a:lumOff val="25000"/>
                  </a:prstClr>
                </a:solidFill>
              </a:rPr>
              <a:t>文本</a:t>
            </a:r>
            <a:endParaRPr lang="zh-CN" altLang="en-US" sz="1200" dirty="0">
              <a:solidFill>
                <a:prstClr val="black">
                  <a:lumMod val="75000"/>
                  <a:lumOff val="25000"/>
                </a:prstClr>
              </a:solidFill>
              <a:latin typeface="微软雅黑" pitchFamily="34" charset="-122"/>
              <a:ea typeface="微软雅黑" pitchFamily="34" charset="-122"/>
            </a:endParaRPr>
          </a:p>
        </p:txBody>
      </p:sp>
      <p:sp>
        <p:nvSpPr>
          <p:cNvPr id="632" name="任意多边形 631"/>
          <p:cNvSpPr/>
          <p:nvPr/>
        </p:nvSpPr>
        <p:spPr>
          <a:xfrm>
            <a:off x="810624" y="2725757"/>
            <a:ext cx="6613988" cy="46746"/>
          </a:xfrm>
          <a:custGeom>
            <a:avLst/>
            <a:gdLst>
              <a:gd name="connsiteX0" fmla="*/ 4397828 w 4397828"/>
              <a:gd name="connsiteY0" fmla="*/ 0 h 0"/>
              <a:gd name="connsiteX1" fmla="*/ 4397828 w 4397828"/>
              <a:gd name="connsiteY1" fmla="*/ 0 h 0"/>
              <a:gd name="connsiteX2" fmla="*/ 0 w 4397828"/>
              <a:gd name="connsiteY2" fmla="*/ 0 h 0"/>
            </a:gdLst>
            <a:ahLst/>
            <a:cxnLst>
              <a:cxn ang="0">
                <a:pos x="connsiteX0" y="connsiteY0"/>
              </a:cxn>
              <a:cxn ang="0">
                <a:pos x="connsiteX1" y="connsiteY1"/>
              </a:cxn>
              <a:cxn ang="0">
                <a:pos x="connsiteX2" y="connsiteY2"/>
              </a:cxn>
            </a:cxnLst>
            <a:rect l="l" t="t" r="r" b="b"/>
            <a:pathLst>
              <a:path w="4397828">
                <a:moveTo>
                  <a:pt x="4397828" y="0"/>
                </a:moveTo>
                <a:lnTo>
                  <a:pt x="4397828" y="0"/>
                </a:lnTo>
                <a:lnTo>
                  <a:pt x="0" y="0"/>
                </a:lnTo>
              </a:path>
            </a:pathLst>
          </a:custGeom>
          <a:noFill/>
          <a:ln w="12700">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634" name="矩形 1"/>
          <p:cNvSpPr>
            <a:spLocks noChangeArrowheads="1"/>
          </p:cNvSpPr>
          <p:nvPr/>
        </p:nvSpPr>
        <p:spPr bwMode="auto">
          <a:xfrm>
            <a:off x="3529983" y="2960064"/>
            <a:ext cx="4074503" cy="55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sp>
        <p:nvSpPr>
          <p:cNvPr id="635" name="任意多边形 634"/>
          <p:cNvSpPr/>
          <p:nvPr/>
        </p:nvSpPr>
        <p:spPr>
          <a:xfrm>
            <a:off x="1121860" y="3713334"/>
            <a:ext cx="6302752" cy="43093"/>
          </a:xfrm>
          <a:custGeom>
            <a:avLst/>
            <a:gdLst>
              <a:gd name="connsiteX0" fmla="*/ 4397828 w 4397828"/>
              <a:gd name="connsiteY0" fmla="*/ 0 h 0"/>
              <a:gd name="connsiteX1" fmla="*/ 4397828 w 4397828"/>
              <a:gd name="connsiteY1" fmla="*/ 0 h 0"/>
              <a:gd name="connsiteX2" fmla="*/ 0 w 4397828"/>
              <a:gd name="connsiteY2" fmla="*/ 0 h 0"/>
            </a:gdLst>
            <a:ahLst/>
            <a:cxnLst>
              <a:cxn ang="0">
                <a:pos x="connsiteX0" y="connsiteY0"/>
              </a:cxn>
              <a:cxn ang="0">
                <a:pos x="connsiteX1" y="connsiteY1"/>
              </a:cxn>
              <a:cxn ang="0">
                <a:pos x="connsiteX2" y="connsiteY2"/>
              </a:cxn>
            </a:cxnLst>
            <a:rect l="l" t="t" r="r" b="b"/>
            <a:pathLst>
              <a:path w="4397828">
                <a:moveTo>
                  <a:pt x="4397828" y="0"/>
                </a:moveTo>
                <a:lnTo>
                  <a:pt x="4397828" y="0"/>
                </a:lnTo>
                <a:lnTo>
                  <a:pt x="0" y="0"/>
                </a:lnTo>
              </a:path>
            </a:pathLst>
          </a:custGeom>
          <a:noFill/>
          <a:ln w="12700">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636" name="矩形 1"/>
          <p:cNvSpPr>
            <a:spLocks noChangeArrowheads="1"/>
          </p:cNvSpPr>
          <p:nvPr/>
        </p:nvSpPr>
        <p:spPr bwMode="auto">
          <a:xfrm>
            <a:off x="3529983" y="3901119"/>
            <a:ext cx="4074503"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sp>
        <p:nvSpPr>
          <p:cNvPr id="637" name="任意多边形 636"/>
          <p:cNvSpPr/>
          <p:nvPr/>
        </p:nvSpPr>
        <p:spPr>
          <a:xfrm>
            <a:off x="716357" y="4698095"/>
            <a:ext cx="6708255" cy="45867"/>
          </a:xfrm>
          <a:custGeom>
            <a:avLst/>
            <a:gdLst>
              <a:gd name="connsiteX0" fmla="*/ 4397828 w 4397828"/>
              <a:gd name="connsiteY0" fmla="*/ 0 h 0"/>
              <a:gd name="connsiteX1" fmla="*/ 4397828 w 4397828"/>
              <a:gd name="connsiteY1" fmla="*/ 0 h 0"/>
              <a:gd name="connsiteX2" fmla="*/ 0 w 4397828"/>
              <a:gd name="connsiteY2" fmla="*/ 0 h 0"/>
            </a:gdLst>
            <a:ahLst/>
            <a:cxnLst>
              <a:cxn ang="0">
                <a:pos x="connsiteX0" y="connsiteY0"/>
              </a:cxn>
              <a:cxn ang="0">
                <a:pos x="connsiteX1" y="connsiteY1"/>
              </a:cxn>
              <a:cxn ang="0">
                <a:pos x="connsiteX2" y="connsiteY2"/>
              </a:cxn>
            </a:cxnLst>
            <a:rect l="l" t="t" r="r" b="b"/>
            <a:pathLst>
              <a:path w="4397828">
                <a:moveTo>
                  <a:pt x="4397828" y="0"/>
                </a:moveTo>
                <a:lnTo>
                  <a:pt x="4397828" y="0"/>
                </a:lnTo>
                <a:lnTo>
                  <a:pt x="0" y="0"/>
                </a:lnTo>
              </a:path>
            </a:pathLst>
          </a:custGeom>
          <a:noFill/>
          <a:ln w="12700">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Tree>
    <p:extLst>
      <p:ext uri="{BB962C8B-B14F-4D97-AF65-F5344CB8AC3E}">
        <p14:creationId xmlns:p14="http://schemas.microsoft.com/office/powerpoint/2010/main" val="6912375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15"/>
                                        </p:tgtEl>
                                        <p:attrNameLst>
                                          <p:attrName>style.visibility</p:attrName>
                                        </p:attrNameLst>
                                      </p:cBhvr>
                                      <p:to>
                                        <p:strVal val="visible"/>
                                      </p:to>
                                    </p:set>
                                    <p:animEffect transition="in" filter="fade">
                                      <p:cBhvr>
                                        <p:cTn id="13" dur="500"/>
                                        <p:tgtEl>
                                          <p:spTgt spid="615"/>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78"/>
                                        </p:tgtEl>
                                        <p:attrNameLst>
                                          <p:attrName>style.visibility</p:attrName>
                                        </p:attrNameLst>
                                      </p:cBhvr>
                                      <p:to>
                                        <p:strVal val="visible"/>
                                      </p:to>
                                    </p:set>
                                    <p:animEffect transition="in" filter="wipe(left)">
                                      <p:cBhvr>
                                        <p:cTn id="17" dur="500"/>
                                        <p:tgtEl>
                                          <p:spTgt spid="578"/>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626"/>
                                        </p:tgtEl>
                                        <p:attrNameLst>
                                          <p:attrName>style.visibility</p:attrName>
                                        </p:attrNameLst>
                                      </p:cBhvr>
                                      <p:to>
                                        <p:strVal val="visible"/>
                                      </p:to>
                                    </p:set>
                                    <p:animEffect transition="in" filter="wipe(left)">
                                      <p:cBhvr>
                                        <p:cTn id="21" dur="500"/>
                                        <p:tgtEl>
                                          <p:spTgt spid="626"/>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627"/>
                                        </p:tgtEl>
                                        <p:attrNameLst>
                                          <p:attrName>style.visibility</p:attrName>
                                        </p:attrNameLst>
                                      </p:cBhvr>
                                      <p:to>
                                        <p:strVal val="visible"/>
                                      </p:to>
                                    </p:set>
                                    <p:animEffect transition="in" filter="fade">
                                      <p:cBhvr>
                                        <p:cTn id="25" dur="500"/>
                                        <p:tgtEl>
                                          <p:spTgt spid="62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632"/>
                                        </p:tgtEl>
                                        <p:attrNameLst>
                                          <p:attrName>style.visibility</p:attrName>
                                        </p:attrNameLst>
                                      </p:cBhvr>
                                      <p:to>
                                        <p:strVal val="visible"/>
                                      </p:to>
                                    </p:set>
                                    <p:animEffect transition="in" filter="wipe(left)">
                                      <p:cBhvr>
                                        <p:cTn id="29" dur="500"/>
                                        <p:tgtEl>
                                          <p:spTgt spid="632"/>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631"/>
                                        </p:tgtEl>
                                        <p:attrNameLst>
                                          <p:attrName>style.visibility</p:attrName>
                                        </p:attrNameLst>
                                      </p:cBhvr>
                                      <p:to>
                                        <p:strVal val="visible"/>
                                      </p:to>
                                    </p:set>
                                    <p:animEffect transition="in" filter="wipe(left)">
                                      <p:cBhvr>
                                        <p:cTn id="33" dur="500"/>
                                        <p:tgtEl>
                                          <p:spTgt spid="631"/>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628"/>
                                        </p:tgtEl>
                                        <p:attrNameLst>
                                          <p:attrName>style.visibility</p:attrName>
                                        </p:attrNameLst>
                                      </p:cBhvr>
                                      <p:to>
                                        <p:strVal val="visible"/>
                                      </p:to>
                                    </p:set>
                                    <p:animEffect transition="in" filter="fade">
                                      <p:cBhvr>
                                        <p:cTn id="37" dur="500"/>
                                        <p:tgtEl>
                                          <p:spTgt spid="628"/>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635"/>
                                        </p:tgtEl>
                                        <p:attrNameLst>
                                          <p:attrName>style.visibility</p:attrName>
                                        </p:attrNameLst>
                                      </p:cBhvr>
                                      <p:to>
                                        <p:strVal val="visible"/>
                                      </p:to>
                                    </p:set>
                                    <p:animEffect transition="in" filter="wipe(left)">
                                      <p:cBhvr>
                                        <p:cTn id="41" dur="500"/>
                                        <p:tgtEl>
                                          <p:spTgt spid="635"/>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634"/>
                                        </p:tgtEl>
                                        <p:attrNameLst>
                                          <p:attrName>style.visibility</p:attrName>
                                        </p:attrNameLst>
                                      </p:cBhvr>
                                      <p:to>
                                        <p:strVal val="visible"/>
                                      </p:to>
                                    </p:set>
                                    <p:animEffect transition="in" filter="wipe(left)">
                                      <p:cBhvr>
                                        <p:cTn id="45" dur="500"/>
                                        <p:tgtEl>
                                          <p:spTgt spid="634"/>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629"/>
                                        </p:tgtEl>
                                        <p:attrNameLst>
                                          <p:attrName>style.visibility</p:attrName>
                                        </p:attrNameLst>
                                      </p:cBhvr>
                                      <p:to>
                                        <p:strVal val="visible"/>
                                      </p:to>
                                    </p:set>
                                    <p:animEffect transition="in" filter="fade">
                                      <p:cBhvr>
                                        <p:cTn id="49" dur="500"/>
                                        <p:tgtEl>
                                          <p:spTgt spid="629"/>
                                        </p:tgtEl>
                                      </p:cBhvr>
                                    </p:animEffect>
                                  </p:childTnLst>
                                </p:cTn>
                              </p:par>
                            </p:childTnLst>
                          </p:cTn>
                        </p:par>
                        <p:par>
                          <p:cTn id="50" fill="hold">
                            <p:stCondLst>
                              <p:cond delay="6000"/>
                            </p:stCondLst>
                            <p:childTnLst>
                              <p:par>
                                <p:cTn id="51" presetID="22" presetClass="entr" presetSubtype="8" fill="hold" grpId="0" nodeType="afterEffect">
                                  <p:stCondLst>
                                    <p:cond delay="0"/>
                                  </p:stCondLst>
                                  <p:childTnLst>
                                    <p:set>
                                      <p:cBhvr>
                                        <p:cTn id="52" dur="1" fill="hold">
                                          <p:stCondLst>
                                            <p:cond delay="0"/>
                                          </p:stCondLst>
                                        </p:cTn>
                                        <p:tgtEl>
                                          <p:spTgt spid="636"/>
                                        </p:tgtEl>
                                        <p:attrNameLst>
                                          <p:attrName>style.visibility</p:attrName>
                                        </p:attrNameLst>
                                      </p:cBhvr>
                                      <p:to>
                                        <p:strVal val="visible"/>
                                      </p:to>
                                    </p:set>
                                    <p:animEffect transition="in" filter="wipe(left)">
                                      <p:cBhvr>
                                        <p:cTn id="53" dur="500"/>
                                        <p:tgtEl>
                                          <p:spTgt spid="636"/>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637"/>
                                        </p:tgtEl>
                                        <p:attrNameLst>
                                          <p:attrName>style.visibility</p:attrName>
                                        </p:attrNameLst>
                                      </p:cBhvr>
                                      <p:to>
                                        <p:strVal val="visible"/>
                                      </p:to>
                                    </p:set>
                                    <p:animEffect transition="in" filter="wipe(left)">
                                      <p:cBhvr>
                                        <p:cTn id="57" dur="500"/>
                                        <p:tgtEl>
                                          <p:spTgt spid="6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 grpId="0"/>
      <p:bldP spid="626" grpId="0"/>
      <p:bldP spid="627" grpId="0"/>
      <p:bldP spid="628" grpId="0"/>
      <p:bldP spid="629" grpId="0"/>
      <p:bldP spid="578" grpId="0" animBg="1"/>
      <p:bldP spid="631" grpId="0"/>
      <p:bldP spid="632" grpId="0" animBg="1"/>
      <p:bldP spid="634" grpId="0"/>
      <p:bldP spid="635" grpId="0" animBg="1"/>
      <p:bldP spid="636" grpId="0"/>
      <p:bldP spid="63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641202" y="2834400"/>
            <a:ext cx="1854813" cy="1225556"/>
            <a:chOff x="4641202" y="2834400"/>
            <a:chExt cx="1854813" cy="1225556"/>
          </a:xfrm>
        </p:grpSpPr>
        <p:sp>
          <p:nvSpPr>
            <p:cNvPr id="96" name="矩形 15"/>
            <p:cNvSpPr>
              <a:spLocks noChangeArrowheads="1"/>
            </p:cNvSpPr>
            <p:nvPr/>
          </p:nvSpPr>
          <p:spPr bwMode="auto">
            <a:xfrm>
              <a:off x="4641202" y="2834400"/>
              <a:ext cx="1854813" cy="1225556"/>
            </a:xfrm>
            <a:prstGeom prst="rect">
              <a:avLst/>
            </a:prstGeom>
            <a:solidFill>
              <a:schemeClr val="accent3"/>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mtClean="0">
                <a:solidFill>
                  <a:prstClr val="white"/>
                </a:solidFill>
                <a:latin typeface="宋体" pitchFamily="2" charset="-122"/>
                <a:sym typeface="宋体" pitchFamily="2" charset="-122"/>
              </a:endParaRPr>
            </a:p>
          </p:txBody>
        </p:sp>
        <p:sp>
          <p:nvSpPr>
            <p:cNvPr id="98" name="椭圆 17"/>
            <p:cNvSpPr>
              <a:spLocks noChangeArrowheads="1"/>
            </p:cNvSpPr>
            <p:nvPr/>
          </p:nvSpPr>
          <p:spPr bwMode="auto">
            <a:xfrm>
              <a:off x="5288463" y="3135284"/>
              <a:ext cx="620172" cy="638464"/>
            </a:xfrm>
            <a:prstGeom prst="ellipse">
              <a:avLst/>
            </a:prstGeom>
            <a:solidFill>
              <a:schemeClr val="bg1">
                <a:alpha val="32156"/>
              </a:schemeClr>
            </a:solidFill>
            <a:ln w="12700">
              <a:solidFill>
                <a:schemeClr val="bg1"/>
              </a:solidFill>
              <a:beve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2000" smtClean="0">
                  <a:solidFill>
                    <a:prstClr val="white"/>
                  </a:solidFill>
                  <a:latin typeface="方正兰亭粗黑_GBK" charset="-122"/>
                  <a:ea typeface="方正兰亭粗黑_GBK" charset="-122"/>
                  <a:sym typeface="方正兰亭粗黑_GBK" charset="-122"/>
                </a:rPr>
                <a:t>03</a:t>
              </a:r>
            </a:p>
          </p:txBody>
        </p:sp>
      </p:grpSp>
      <p:grpSp>
        <p:nvGrpSpPr>
          <p:cNvPr id="8" name="组合 7"/>
          <p:cNvGrpSpPr/>
          <p:nvPr/>
        </p:nvGrpSpPr>
        <p:grpSpPr>
          <a:xfrm>
            <a:off x="2784964" y="3082446"/>
            <a:ext cx="1856239" cy="984849"/>
            <a:chOff x="2784964" y="3082446"/>
            <a:chExt cx="1856239" cy="984849"/>
          </a:xfrm>
        </p:grpSpPr>
        <p:sp>
          <p:nvSpPr>
            <p:cNvPr id="95" name="矩形 14"/>
            <p:cNvSpPr>
              <a:spLocks noChangeArrowheads="1"/>
            </p:cNvSpPr>
            <p:nvPr/>
          </p:nvSpPr>
          <p:spPr bwMode="auto">
            <a:xfrm>
              <a:off x="2784964" y="3082446"/>
              <a:ext cx="1856239" cy="984849"/>
            </a:xfrm>
            <a:prstGeom prst="rect">
              <a:avLst/>
            </a:prstGeom>
            <a:solidFill>
              <a:schemeClr val="accent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mtClean="0">
                <a:solidFill>
                  <a:prstClr val="white"/>
                </a:solidFill>
                <a:latin typeface="宋体" pitchFamily="2" charset="-122"/>
                <a:sym typeface="宋体" pitchFamily="2" charset="-122"/>
              </a:endParaRPr>
            </a:p>
          </p:txBody>
        </p:sp>
        <p:sp>
          <p:nvSpPr>
            <p:cNvPr id="99" name="椭圆 18"/>
            <p:cNvSpPr>
              <a:spLocks noChangeArrowheads="1"/>
            </p:cNvSpPr>
            <p:nvPr/>
          </p:nvSpPr>
          <p:spPr bwMode="auto">
            <a:xfrm>
              <a:off x="3402285" y="3254171"/>
              <a:ext cx="620171" cy="638463"/>
            </a:xfrm>
            <a:prstGeom prst="ellipse">
              <a:avLst/>
            </a:prstGeom>
            <a:solidFill>
              <a:schemeClr val="bg1">
                <a:alpha val="32156"/>
              </a:schemeClr>
            </a:solidFill>
            <a:ln w="12700">
              <a:solidFill>
                <a:schemeClr val="bg1"/>
              </a:solidFill>
              <a:beve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2000" dirty="0" smtClean="0">
                  <a:solidFill>
                    <a:prstClr val="white"/>
                  </a:solidFill>
                  <a:latin typeface="方正兰亭粗黑_GBK" charset="-122"/>
                  <a:ea typeface="方正兰亭粗黑_GBK" charset="-122"/>
                  <a:sym typeface="方正兰亭粗黑_GBK" charset="-122"/>
                </a:rPr>
                <a:t>02</a:t>
              </a:r>
            </a:p>
          </p:txBody>
        </p:sp>
      </p:grpSp>
      <p:grpSp>
        <p:nvGrpSpPr>
          <p:cNvPr id="7" name="组合 6"/>
          <p:cNvGrpSpPr/>
          <p:nvPr/>
        </p:nvGrpSpPr>
        <p:grpSpPr>
          <a:xfrm>
            <a:off x="928725" y="3390670"/>
            <a:ext cx="1856239" cy="678093"/>
            <a:chOff x="928725" y="3390670"/>
            <a:chExt cx="1856239" cy="678093"/>
          </a:xfrm>
        </p:grpSpPr>
        <p:sp>
          <p:nvSpPr>
            <p:cNvPr id="94" name="矩形 93"/>
            <p:cNvSpPr>
              <a:spLocks noChangeArrowheads="1"/>
            </p:cNvSpPr>
            <p:nvPr/>
          </p:nvSpPr>
          <p:spPr bwMode="auto">
            <a:xfrm>
              <a:off x="928725" y="3390670"/>
              <a:ext cx="1856239" cy="678093"/>
            </a:xfrm>
            <a:prstGeom prst="rect">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mtClean="0">
                <a:solidFill>
                  <a:prstClr val="white"/>
                </a:solidFill>
                <a:latin typeface="宋体" pitchFamily="2" charset="-122"/>
                <a:sym typeface="宋体" pitchFamily="2" charset="-122"/>
              </a:endParaRPr>
            </a:p>
          </p:txBody>
        </p:sp>
        <p:sp>
          <p:nvSpPr>
            <p:cNvPr id="100" name="椭圆 19"/>
            <p:cNvSpPr>
              <a:spLocks noChangeArrowheads="1"/>
            </p:cNvSpPr>
            <p:nvPr/>
          </p:nvSpPr>
          <p:spPr bwMode="auto">
            <a:xfrm>
              <a:off x="1527512" y="3390670"/>
              <a:ext cx="621598" cy="636996"/>
            </a:xfrm>
            <a:prstGeom prst="ellipse">
              <a:avLst/>
            </a:prstGeom>
            <a:solidFill>
              <a:schemeClr val="bg1">
                <a:alpha val="32156"/>
              </a:schemeClr>
            </a:solidFill>
            <a:ln w="12700">
              <a:solidFill>
                <a:schemeClr val="bg1"/>
              </a:solidFill>
              <a:beve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2000" dirty="0" smtClean="0">
                  <a:solidFill>
                    <a:prstClr val="white"/>
                  </a:solidFill>
                  <a:latin typeface="方正兰亭粗黑_GBK" charset="-122"/>
                  <a:ea typeface="方正兰亭粗黑_GBK" charset="-122"/>
                  <a:sym typeface="方正兰亭粗黑_GBK" charset="-122"/>
                </a:rPr>
                <a:t>01</a:t>
              </a:r>
            </a:p>
          </p:txBody>
        </p:sp>
      </p:grpSp>
      <p:grpSp>
        <p:nvGrpSpPr>
          <p:cNvPr id="10" name="组合 9"/>
          <p:cNvGrpSpPr/>
          <p:nvPr/>
        </p:nvGrpSpPr>
        <p:grpSpPr>
          <a:xfrm>
            <a:off x="6496016" y="2342709"/>
            <a:ext cx="1856239" cy="1724586"/>
            <a:chOff x="6496016" y="2342709"/>
            <a:chExt cx="1856239" cy="1724586"/>
          </a:xfrm>
        </p:grpSpPr>
        <p:sp>
          <p:nvSpPr>
            <p:cNvPr id="97" name="矩形 16"/>
            <p:cNvSpPr>
              <a:spLocks noChangeArrowheads="1"/>
            </p:cNvSpPr>
            <p:nvPr/>
          </p:nvSpPr>
          <p:spPr bwMode="auto">
            <a:xfrm>
              <a:off x="6496016" y="2342709"/>
              <a:ext cx="1856239" cy="1724586"/>
            </a:xfrm>
            <a:prstGeom prst="rect">
              <a:avLst/>
            </a:prstGeom>
            <a:solidFill>
              <a:schemeClr val="accent4"/>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mtClean="0">
                <a:solidFill>
                  <a:srgbClr val="FFFFFF"/>
                </a:solidFill>
                <a:latin typeface="宋体" pitchFamily="2" charset="-122"/>
                <a:sym typeface="宋体" pitchFamily="2" charset="-122"/>
              </a:endParaRPr>
            </a:p>
          </p:txBody>
        </p:sp>
        <p:sp>
          <p:nvSpPr>
            <p:cNvPr id="103" name="椭圆 23"/>
            <p:cNvSpPr>
              <a:spLocks noChangeArrowheads="1"/>
            </p:cNvSpPr>
            <p:nvPr/>
          </p:nvSpPr>
          <p:spPr bwMode="auto">
            <a:xfrm>
              <a:off x="7101896" y="2834401"/>
              <a:ext cx="665864" cy="685502"/>
            </a:xfrm>
            <a:prstGeom prst="ellipse">
              <a:avLst/>
            </a:prstGeom>
            <a:solidFill>
              <a:schemeClr val="bg1">
                <a:alpha val="32156"/>
              </a:schemeClr>
            </a:solidFill>
            <a:ln w="12700">
              <a:solidFill>
                <a:schemeClr val="bg1"/>
              </a:solidFill>
              <a:beve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1600" b="1" smtClean="0">
                  <a:solidFill>
                    <a:prstClr val="white"/>
                  </a:solidFill>
                  <a:latin typeface="方正兰亭粗黑_GBK" charset="-122"/>
                  <a:ea typeface="方正兰亭粗黑_GBK" charset="-122"/>
                  <a:sym typeface="方正兰亭粗黑_GBK" charset="-122"/>
                </a:rPr>
                <a:t>04</a:t>
              </a:r>
            </a:p>
          </p:txBody>
        </p:sp>
      </p:grpSp>
      <p:grpSp>
        <p:nvGrpSpPr>
          <p:cNvPr id="4" name="组合 3"/>
          <p:cNvGrpSpPr/>
          <p:nvPr/>
        </p:nvGrpSpPr>
        <p:grpSpPr>
          <a:xfrm>
            <a:off x="862107" y="2185434"/>
            <a:ext cx="1789112" cy="957437"/>
            <a:chOff x="949193" y="2291000"/>
            <a:chExt cx="1789112" cy="957437"/>
          </a:xfrm>
        </p:grpSpPr>
        <p:sp>
          <p:nvSpPr>
            <p:cNvPr id="105" name="Text Box 40"/>
            <p:cNvSpPr>
              <a:spLocks noChangeArrowheads="1"/>
            </p:cNvSpPr>
            <p:nvPr/>
          </p:nvSpPr>
          <p:spPr bwMode="auto">
            <a:xfrm>
              <a:off x="949193" y="2563891"/>
              <a:ext cx="1789112" cy="684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ct val="120000"/>
                </a:lnSpc>
                <a:spcBef>
                  <a:spcPct val="0"/>
                </a:spcBef>
                <a:spcAft>
                  <a:spcPct val="0"/>
                </a:spcAft>
                <a:buFont typeface="Arial" pitchFamily="34" charset="0"/>
                <a:buNone/>
              </a:pPr>
              <a:r>
                <a:rPr lang="zh-CN" altLang="en-US" sz="1100" dirty="0" smtClean="0">
                  <a:solidFill>
                    <a:prstClr val="black">
                      <a:lumMod val="75000"/>
                      <a:lumOff val="25000"/>
                    </a:prstClr>
                  </a:solidFill>
                  <a:latin typeface="微软雅黑" pitchFamily="34" charset="-122"/>
                  <a:ea typeface="微软雅黑" pitchFamily="34" charset="-122"/>
                  <a:sym typeface="微软雅黑" pitchFamily="34" charset="-122"/>
                </a:rPr>
                <a:t>单击此处输入文字单击此处输入文字单击此处输入文字单击此处输入文字</a:t>
              </a:r>
            </a:p>
          </p:txBody>
        </p:sp>
        <p:sp>
          <p:nvSpPr>
            <p:cNvPr id="106" name="Rectangle 11"/>
            <p:cNvSpPr>
              <a:spLocks noChangeArrowheads="1"/>
            </p:cNvSpPr>
            <p:nvPr/>
          </p:nvSpPr>
          <p:spPr bwMode="auto">
            <a:xfrm>
              <a:off x="1041268" y="2291000"/>
              <a:ext cx="1503362" cy="322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0" tIns="0" rIns="0" bIns="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ct val="120000"/>
                </a:lnSpc>
                <a:spcBef>
                  <a:spcPct val="0"/>
                </a:spcBef>
                <a:spcAft>
                  <a:spcPct val="0"/>
                </a:spcAft>
                <a:buFont typeface="Arial" pitchFamily="34" charset="0"/>
                <a:buNone/>
              </a:pPr>
              <a:r>
                <a:rPr lang="zh-CN" altLang="en-US" sz="1400" b="1" dirty="0" smtClean="0">
                  <a:latin typeface="微软雅黑" pitchFamily="34" charset="-122"/>
                  <a:ea typeface="微软雅黑" pitchFamily="34" charset="-122"/>
                  <a:sym typeface="微软雅黑" pitchFamily="34" charset="-122"/>
                </a:rPr>
                <a:t>单击此处输入标题</a:t>
              </a:r>
            </a:p>
          </p:txBody>
        </p:sp>
      </p:grpSp>
      <p:grpSp>
        <p:nvGrpSpPr>
          <p:cNvPr id="5" name="组合 4"/>
          <p:cNvGrpSpPr/>
          <p:nvPr/>
        </p:nvGrpSpPr>
        <p:grpSpPr>
          <a:xfrm>
            <a:off x="2795294" y="1833928"/>
            <a:ext cx="1789112" cy="957437"/>
            <a:chOff x="2882380" y="1939494"/>
            <a:chExt cx="1789112" cy="957437"/>
          </a:xfrm>
        </p:grpSpPr>
        <p:sp>
          <p:nvSpPr>
            <p:cNvPr id="107" name="Text Box 40"/>
            <p:cNvSpPr>
              <a:spLocks noChangeArrowheads="1"/>
            </p:cNvSpPr>
            <p:nvPr/>
          </p:nvSpPr>
          <p:spPr bwMode="auto">
            <a:xfrm>
              <a:off x="2882380" y="2212385"/>
              <a:ext cx="1789112" cy="684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ct val="120000"/>
                </a:lnSpc>
                <a:spcBef>
                  <a:spcPct val="0"/>
                </a:spcBef>
                <a:spcAft>
                  <a:spcPct val="0"/>
                </a:spcAft>
                <a:buFont typeface="Arial" pitchFamily="34" charset="0"/>
                <a:buNone/>
              </a:pPr>
              <a:r>
                <a:rPr lang="zh-CN" altLang="en-US" sz="1100" dirty="0" smtClean="0">
                  <a:solidFill>
                    <a:prstClr val="black">
                      <a:lumMod val="75000"/>
                      <a:lumOff val="25000"/>
                    </a:prstClr>
                  </a:solidFill>
                  <a:latin typeface="微软雅黑" pitchFamily="34" charset="-122"/>
                  <a:ea typeface="微软雅黑" pitchFamily="34" charset="-122"/>
                  <a:sym typeface="微软雅黑" pitchFamily="34" charset="-122"/>
                </a:rPr>
                <a:t>单击此处输入文字单击此处输入文字单击此处输入文字单击此处输入文字</a:t>
              </a:r>
            </a:p>
          </p:txBody>
        </p:sp>
        <p:sp>
          <p:nvSpPr>
            <p:cNvPr id="108" name="Rectangle 11"/>
            <p:cNvSpPr>
              <a:spLocks noChangeArrowheads="1"/>
            </p:cNvSpPr>
            <p:nvPr/>
          </p:nvSpPr>
          <p:spPr bwMode="auto">
            <a:xfrm>
              <a:off x="2972867" y="1939494"/>
              <a:ext cx="1504950" cy="322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0" tIns="0" rIns="0" bIns="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ct val="120000"/>
                </a:lnSpc>
                <a:spcBef>
                  <a:spcPct val="0"/>
                </a:spcBef>
                <a:spcAft>
                  <a:spcPct val="0"/>
                </a:spcAft>
                <a:buFont typeface="Arial" pitchFamily="34" charset="0"/>
                <a:buNone/>
              </a:pPr>
              <a:r>
                <a:rPr lang="zh-CN" altLang="en-US" sz="1400" b="1" smtClean="0">
                  <a:latin typeface="微软雅黑" pitchFamily="34" charset="-122"/>
                  <a:ea typeface="微软雅黑" pitchFamily="34" charset="-122"/>
                  <a:sym typeface="微软雅黑" pitchFamily="34" charset="-122"/>
                </a:rPr>
                <a:t>单击此处输入标题</a:t>
              </a:r>
            </a:p>
          </p:txBody>
        </p:sp>
      </p:grpSp>
      <p:grpSp>
        <p:nvGrpSpPr>
          <p:cNvPr id="6" name="组合 5"/>
          <p:cNvGrpSpPr/>
          <p:nvPr/>
        </p:nvGrpSpPr>
        <p:grpSpPr>
          <a:xfrm>
            <a:off x="4822532" y="1358154"/>
            <a:ext cx="1789113" cy="956009"/>
            <a:chOff x="4909618" y="1463720"/>
            <a:chExt cx="1789113" cy="956009"/>
          </a:xfrm>
        </p:grpSpPr>
        <p:sp>
          <p:nvSpPr>
            <p:cNvPr id="109" name="Text Box 40"/>
            <p:cNvSpPr>
              <a:spLocks noChangeArrowheads="1"/>
            </p:cNvSpPr>
            <p:nvPr/>
          </p:nvSpPr>
          <p:spPr bwMode="auto">
            <a:xfrm>
              <a:off x="4909618" y="1735183"/>
              <a:ext cx="1789113" cy="684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ct val="120000"/>
                </a:lnSpc>
                <a:spcBef>
                  <a:spcPct val="0"/>
                </a:spcBef>
                <a:spcAft>
                  <a:spcPct val="0"/>
                </a:spcAft>
                <a:buFont typeface="Arial" pitchFamily="34" charset="0"/>
                <a:buNone/>
              </a:pPr>
              <a:r>
                <a:rPr lang="zh-CN" altLang="en-US" sz="1100" dirty="0" smtClean="0">
                  <a:solidFill>
                    <a:prstClr val="black">
                      <a:lumMod val="75000"/>
                      <a:lumOff val="25000"/>
                    </a:prstClr>
                  </a:solidFill>
                  <a:latin typeface="微软雅黑" pitchFamily="34" charset="-122"/>
                  <a:ea typeface="微软雅黑" pitchFamily="34" charset="-122"/>
                  <a:sym typeface="微软雅黑" pitchFamily="34" charset="-122"/>
                </a:rPr>
                <a:t>单击此处输入文字单击此处输入文字单击此处输入文字单击此处输入文字</a:t>
              </a:r>
            </a:p>
          </p:txBody>
        </p:sp>
        <p:sp>
          <p:nvSpPr>
            <p:cNvPr id="110" name="Rectangle 11"/>
            <p:cNvSpPr>
              <a:spLocks noChangeArrowheads="1"/>
            </p:cNvSpPr>
            <p:nvPr/>
          </p:nvSpPr>
          <p:spPr bwMode="auto">
            <a:xfrm>
              <a:off x="5001693" y="1463720"/>
              <a:ext cx="1503363" cy="322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0" tIns="0" rIns="0" bIns="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ct val="120000"/>
                </a:lnSpc>
                <a:spcBef>
                  <a:spcPct val="0"/>
                </a:spcBef>
                <a:spcAft>
                  <a:spcPct val="0"/>
                </a:spcAft>
                <a:buFont typeface="Arial" pitchFamily="34" charset="0"/>
                <a:buNone/>
              </a:pPr>
              <a:r>
                <a:rPr lang="zh-CN" altLang="en-US" sz="1400" b="1" smtClean="0">
                  <a:latin typeface="微软雅黑" pitchFamily="34" charset="-122"/>
                  <a:ea typeface="微软雅黑" pitchFamily="34" charset="-122"/>
                  <a:sym typeface="微软雅黑" pitchFamily="34" charset="-122"/>
                </a:rPr>
                <a:t>单击此处输入标题</a:t>
              </a:r>
            </a:p>
          </p:txBody>
        </p:sp>
      </p:grpSp>
      <p:grpSp>
        <p:nvGrpSpPr>
          <p:cNvPr id="3" name="组合 2"/>
          <p:cNvGrpSpPr/>
          <p:nvPr/>
        </p:nvGrpSpPr>
        <p:grpSpPr>
          <a:xfrm>
            <a:off x="7349378" y="1078735"/>
            <a:ext cx="935038" cy="1365885"/>
            <a:chOff x="7308850" y="1211580"/>
            <a:chExt cx="935038" cy="1365885"/>
          </a:xfrm>
        </p:grpSpPr>
        <p:sp>
          <p:nvSpPr>
            <p:cNvPr id="101" name="直接连接符 21"/>
            <p:cNvSpPr>
              <a:spLocks noChangeShapeType="1"/>
            </p:cNvSpPr>
            <p:nvPr/>
          </p:nvSpPr>
          <p:spPr bwMode="auto">
            <a:xfrm>
              <a:off x="7308850" y="1211580"/>
              <a:ext cx="0" cy="1365885"/>
            </a:xfrm>
            <a:prstGeom prst="line">
              <a:avLst/>
            </a:prstGeom>
            <a:noFill/>
            <a:ln w="76200">
              <a:solidFill>
                <a:schemeClr val="accent4"/>
              </a:solidFill>
              <a:bevel/>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mtClean="0">
                <a:solidFill>
                  <a:srgbClr val="000000"/>
                </a:solidFill>
                <a:latin typeface="Arial" pitchFamily="34" charset="0"/>
              </a:endParaRPr>
            </a:p>
          </p:txBody>
        </p:sp>
        <p:sp>
          <p:nvSpPr>
            <p:cNvPr id="102" name="流程图: 资料带 22"/>
            <p:cNvSpPr>
              <a:spLocks noChangeArrowheads="1"/>
            </p:cNvSpPr>
            <p:nvPr/>
          </p:nvSpPr>
          <p:spPr bwMode="auto">
            <a:xfrm>
              <a:off x="7308850" y="1211580"/>
              <a:ext cx="935038" cy="682943"/>
            </a:xfrm>
            <a:prstGeom prst="flowChartPunchedTape">
              <a:avLst/>
            </a:prstGeom>
            <a:solidFill>
              <a:schemeClr val="accent4"/>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mtClean="0">
                <a:solidFill>
                  <a:srgbClr val="FFFFFF"/>
                </a:solidFill>
                <a:latin typeface="宋体" pitchFamily="2" charset="-122"/>
                <a:sym typeface="宋体" pitchFamily="2" charset="-122"/>
              </a:endParaRPr>
            </a:p>
          </p:txBody>
        </p:sp>
        <p:grpSp>
          <p:nvGrpSpPr>
            <p:cNvPr id="111" name="Group 265"/>
            <p:cNvGrpSpPr/>
            <p:nvPr/>
          </p:nvGrpSpPr>
          <p:grpSpPr bwMode="auto">
            <a:xfrm>
              <a:off x="7537976" y="1423811"/>
              <a:ext cx="497335" cy="250360"/>
              <a:chOff x="0" y="0"/>
              <a:chExt cx="576" cy="293"/>
            </a:xfrm>
            <a:solidFill>
              <a:schemeClr val="bg1"/>
            </a:solidFill>
          </p:grpSpPr>
          <p:sp>
            <p:nvSpPr>
              <p:cNvPr id="112" name="AutoShape 262"/>
              <p:cNvSpPr/>
              <p:nvPr/>
            </p:nvSpPr>
            <p:spPr bwMode="auto">
              <a:xfrm>
                <a:off x="0" y="0"/>
                <a:ext cx="576" cy="23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600" h="21600">
                    <a:moveTo>
                      <a:pt x="19872" y="8288"/>
                    </a:moveTo>
                    <a:lnTo>
                      <a:pt x="18950" y="8288"/>
                    </a:lnTo>
                    <a:cubicBezTo>
                      <a:pt x="18337" y="5361"/>
                      <a:pt x="16769" y="0"/>
                      <a:pt x="16272" y="0"/>
                    </a:cubicBezTo>
                    <a:lnTo>
                      <a:pt x="8628" y="0"/>
                    </a:lnTo>
                    <a:cubicBezTo>
                      <a:pt x="8131" y="0"/>
                      <a:pt x="5990" y="5361"/>
                      <a:pt x="5146" y="8288"/>
                    </a:cubicBezTo>
                    <a:lnTo>
                      <a:pt x="4128" y="8288"/>
                    </a:lnTo>
                    <a:cubicBezTo>
                      <a:pt x="3505" y="8288"/>
                      <a:pt x="0" y="8700"/>
                      <a:pt x="0" y="12439"/>
                    </a:cubicBezTo>
                    <a:lnTo>
                      <a:pt x="0" y="18890"/>
                    </a:lnTo>
                    <a:cubicBezTo>
                      <a:pt x="0" y="20113"/>
                      <a:pt x="339" y="21134"/>
                      <a:pt x="802" y="21472"/>
                    </a:cubicBezTo>
                    <a:cubicBezTo>
                      <a:pt x="820" y="17204"/>
                      <a:pt x="2270" y="13745"/>
                      <a:pt x="4051" y="13745"/>
                    </a:cubicBezTo>
                    <a:cubicBezTo>
                      <a:pt x="5843" y="13745"/>
                      <a:pt x="7300" y="17247"/>
                      <a:pt x="7300" y="21552"/>
                    </a:cubicBezTo>
                    <a:cubicBezTo>
                      <a:pt x="7300" y="21569"/>
                      <a:pt x="7299" y="21584"/>
                      <a:pt x="7299" y="21600"/>
                    </a:cubicBezTo>
                    <a:lnTo>
                      <a:pt x="14201" y="21600"/>
                    </a:lnTo>
                    <a:cubicBezTo>
                      <a:pt x="14201" y="21584"/>
                      <a:pt x="14200" y="21568"/>
                      <a:pt x="14200" y="21552"/>
                    </a:cubicBezTo>
                    <a:cubicBezTo>
                      <a:pt x="14200" y="17247"/>
                      <a:pt x="15658" y="13745"/>
                      <a:pt x="17450" y="13745"/>
                    </a:cubicBezTo>
                    <a:cubicBezTo>
                      <a:pt x="19241" y="13745"/>
                      <a:pt x="20698" y="17243"/>
                      <a:pt x="20700" y="21545"/>
                    </a:cubicBezTo>
                    <a:cubicBezTo>
                      <a:pt x="21214" y="21289"/>
                      <a:pt x="21600" y="20199"/>
                      <a:pt x="21600" y="18889"/>
                    </a:cubicBezTo>
                    <a:lnTo>
                      <a:pt x="21600" y="11718"/>
                    </a:lnTo>
                    <a:cubicBezTo>
                      <a:pt x="21600" y="10222"/>
                      <a:pt x="20495" y="8288"/>
                      <a:pt x="19872" y="8288"/>
                    </a:cubicBezTo>
                    <a:close/>
                    <a:moveTo>
                      <a:pt x="15715" y="2222"/>
                    </a:moveTo>
                    <a:cubicBezTo>
                      <a:pt x="16112" y="2222"/>
                      <a:pt x="16650" y="4767"/>
                      <a:pt x="17475" y="7799"/>
                    </a:cubicBezTo>
                    <a:lnTo>
                      <a:pt x="13060" y="7799"/>
                    </a:lnTo>
                    <a:lnTo>
                      <a:pt x="13056" y="2222"/>
                    </a:lnTo>
                    <a:lnTo>
                      <a:pt x="15715" y="2222"/>
                    </a:lnTo>
                    <a:close/>
                    <a:moveTo>
                      <a:pt x="9225" y="2222"/>
                    </a:moveTo>
                    <a:lnTo>
                      <a:pt x="11700" y="2222"/>
                    </a:lnTo>
                    <a:lnTo>
                      <a:pt x="11700" y="7799"/>
                    </a:lnTo>
                    <a:lnTo>
                      <a:pt x="6961" y="7799"/>
                    </a:lnTo>
                    <a:cubicBezTo>
                      <a:pt x="7957" y="4930"/>
                      <a:pt x="8827" y="2222"/>
                      <a:pt x="9225" y="2222"/>
                    </a:cubicBezTo>
                    <a:close/>
                    <a:moveTo>
                      <a:pt x="9225" y="222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685800" fontAlgn="base">
                  <a:spcBef>
                    <a:spcPct val="0"/>
                  </a:spcBef>
                  <a:spcAft>
                    <a:spcPct val="0"/>
                  </a:spcAft>
                </a:pPr>
                <a:endParaRPr lang="en-US" sz="3000"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3" name="AutoShape 263"/>
              <p:cNvSpPr/>
              <p:nvPr/>
            </p:nvSpPr>
            <p:spPr bwMode="auto">
              <a:xfrm>
                <a:off x="48" y="184"/>
                <a:ext cx="109" cy="109"/>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685800" fontAlgn="base">
                  <a:spcBef>
                    <a:spcPct val="0"/>
                  </a:spcBef>
                  <a:spcAft>
                    <a:spcPct val="0"/>
                  </a:spcAft>
                </a:pPr>
                <a:endParaRPr lang="en-US" sz="3000"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4" name="AutoShape 264"/>
              <p:cNvSpPr/>
              <p:nvPr/>
            </p:nvSpPr>
            <p:spPr bwMode="auto">
              <a:xfrm>
                <a:off x="408" y="184"/>
                <a:ext cx="109" cy="109"/>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685800" fontAlgn="base">
                  <a:spcBef>
                    <a:spcPct val="0"/>
                  </a:spcBef>
                  <a:spcAft>
                    <a:spcPct val="0"/>
                  </a:spcAft>
                </a:pPr>
                <a:endParaRPr lang="en-US" sz="3000"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spTree>
    <p:extLst>
      <p:ext uri="{BB962C8B-B14F-4D97-AF65-F5344CB8AC3E}">
        <p14:creationId xmlns:p14="http://schemas.microsoft.com/office/powerpoint/2010/main" val="427780864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down)">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254" y="0"/>
            <a:ext cx="9161253" cy="5143500"/>
          </a:xfrm>
          <a:prstGeom prst="rect">
            <a:avLst/>
          </a:prstGeom>
        </p:spPr>
      </p:pic>
      <p:grpSp>
        <p:nvGrpSpPr>
          <p:cNvPr id="2" name="组合 1"/>
          <p:cNvGrpSpPr/>
          <p:nvPr/>
        </p:nvGrpSpPr>
        <p:grpSpPr>
          <a:xfrm>
            <a:off x="539552" y="373710"/>
            <a:ext cx="7920880" cy="216024"/>
            <a:chOff x="539552" y="363662"/>
            <a:chExt cx="7920880" cy="216024"/>
          </a:xfrm>
          <a:solidFill>
            <a:srgbClr val="063F3E"/>
          </a:solidFill>
        </p:grpSpPr>
        <p:sp>
          <p:nvSpPr>
            <p:cNvPr id="3" name="燕尾形 2"/>
            <p:cNvSpPr/>
            <p:nvPr/>
          </p:nvSpPr>
          <p:spPr>
            <a:xfrm>
              <a:off x="539552" y="363662"/>
              <a:ext cx="180020" cy="216024"/>
            </a:xfrm>
            <a:prstGeom prst="chevron">
              <a:avLst>
                <a:gd name="adj" fmla="val 5992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676034" y="363662"/>
              <a:ext cx="180020" cy="216024"/>
            </a:xfrm>
            <a:prstGeom prst="chevron">
              <a:avLst>
                <a:gd name="adj" fmla="val 5992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 name="直接连接符 4"/>
            <p:cNvCxnSpPr/>
            <p:nvPr/>
          </p:nvCxnSpPr>
          <p:spPr>
            <a:xfrm>
              <a:off x="539552" y="570483"/>
              <a:ext cx="7920880" cy="0"/>
            </a:xfrm>
            <a:prstGeom prst="line">
              <a:avLst/>
            </a:prstGeom>
            <a:grpFill/>
            <a:ln w="12700">
              <a:solidFill>
                <a:srgbClr val="063F3E"/>
              </a:solidFill>
            </a:ln>
          </p:spPr>
          <p:style>
            <a:lnRef idx="1">
              <a:schemeClr val="accent1"/>
            </a:lnRef>
            <a:fillRef idx="0">
              <a:schemeClr val="accent1"/>
            </a:fillRef>
            <a:effectRef idx="0">
              <a:schemeClr val="accent1"/>
            </a:effectRef>
            <a:fontRef idx="minor">
              <a:schemeClr val="tx1"/>
            </a:fontRef>
          </p:style>
        </p:cxnSp>
        <p:sp>
          <p:nvSpPr>
            <p:cNvPr id="6" name="等腰三角形 5"/>
            <p:cNvSpPr/>
            <p:nvPr/>
          </p:nvSpPr>
          <p:spPr>
            <a:xfrm>
              <a:off x="8243420" y="458714"/>
              <a:ext cx="217012" cy="111769"/>
            </a:xfrm>
            <a:prstGeom prst="triangl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TextBox 197"/>
          <p:cNvSpPr txBox="1"/>
          <p:nvPr/>
        </p:nvSpPr>
        <p:spPr>
          <a:xfrm>
            <a:off x="971600" y="195486"/>
            <a:ext cx="6624736" cy="461665"/>
          </a:xfrm>
          <a:prstGeom prst="rect">
            <a:avLst/>
          </a:prstGeom>
          <a:noFill/>
        </p:spPr>
        <p:txBody>
          <a:bodyPr wrap="square" rtlCol="0">
            <a:spAutoFit/>
          </a:bodyPr>
          <a:lstStyle/>
          <a:p>
            <a:r>
              <a:rPr lang="zh-CN" altLang="en-US" sz="2400" b="1" dirty="0"/>
              <a:t>前言</a:t>
            </a:r>
          </a:p>
        </p:txBody>
      </p:sp>
      <p:sp>
        <p:nvSpPr>
          <p:cNvPr id="8" name="TextBox 198"/>
          <p:cNvSpPr txBox="1"/>
          <p:nvPr/>
        </p:nvSpPr>
        <p:spPr>
          <a:xfrm>
            <a:off x="899592" y="987574"/>
            <a:ext cx="7343828" cy="1200329"/>
          </a:xfrm>
          <a:prstGeom prst="rect">
            <a:avLst/>
          </a:prstGeom>
          <a:noFill/>
        </p:spPr>
        <p:txBody>
          <a:bodyPr wrap="square" rtlCol="0">
            <a:spAutoFit/>
          </a:bodyPr>
          <a:lstStyle/>
          <a:p>
            <a:pPr>
              <a:lnSpc>
                <a:spcPct val="150000"/>
              </a:lnSpc>
            </a:pPr>
            <a:r>
              <a:rPr lang="zh-CN" altLang="en-US" sz="1600" dirty="0" smtClean="0"/>
              <a:t>单击此处添加文本，</a:t>
            </a:r>
            <a:r>
              <a:rPr lang="zh-CN" altLang="en-US" sz="1600" dirty="0"/>
              <a:t>单击此处添加</a:t>
            </a:r>
            <a:r>
              <a:rPr lang="zh-CN" altLang="en-US" sz="1600" dirty="0" smtClean="0"/>
              <a:t>文本，</a:t>
            </a:r>
            <a:r>
              <a:rPr lang="zh-CN" altLang="en-US" sz="1600" dirty="0"/>
              <a:t>单击此处添加文本，单击此处添加</a:t>
            </a:r>
            <a:r>
              <a:rPr lang="zh-CN" altLang="en-US" sz="1600" dirty="0" smtClean="0"/>
              <a:t>文本，</a:t>
            </a:r>
            <a:r>
              <a:rPr lang="zh-CN" altLang="en-US" sz="1600" dirty="0"/>
              <a:t>单击此处添加文本，单击此处添加</a:t>
            </a:r>
            <a:r>
              <a:rPr lang="zh-CN" altLang="en-US" sz="1600" dirty="0" smtClean="0"/>
              <a:t>文本，</a:t>
            </a:r>
            <a:r>
              <a:rPr lang="zh-CN" altLang="en-US" sz="1600" dirty="0"/>
              <a:t>单击此处添加文本，单击此处添加</a:t>
            </a:r>
            <a:r>
              <a:rPr lang="zh-CN" altLang="en-US" sz="1600" dirty="0" smtClean="0"/>
              <a:t>文本，</a:t>
            </a:r>
            <a:r>
              <a:rPr lang="zh-CN" altLang="en-US" sz="1600" dirty="0"/>
              <a:t>单击此处添加文本，单击此处添加</a:t>
            </a:r>
            <a:r>
              <a:rPr lang="zh-CN" altLang="en-US" sz="1600" dirty="0" smtClean="0"/>
              <a:t>文本，</a:t>
            </a:r>
            <a:r>
              <a:rPr lang="zh-CN" altLang="en-US" sz="1600" dirty="0"/>
              <a:t>单击此处添加文本，单击此处添加</a:t>
            </a:r>
            <a:r>
              <a:rPr lang="zh-CN" altLang="en-US" sz="1600" dirty="0" smtClean="0"/>
              <a:t>文本</a:t>
            </a:r>
          </a:p>
        </p:txBody>
      </p:sp>
      <p:pic>
        <p:nvPicPr>
          <p:cNvPr id="12" name="图片 11"/>
          <p:cNvPicPr>
            <a:picLocks noChangeAspect="1"/>
          </p:cNvPicPr>
          <p:nvPr/>
        </p:nvPicPr>
        <p:blipFill>
          <a:blip r:embed="rId3"/>
          <a:stretch>
            <a:fillRect/>
          </a:stretch>
        </p:blipFill>
        <p:spPr>
          <a:xfrm>
            <a:off x="924869" y="2623782"/>
            <a:ext cx="2219941" cy="1542369"/>
          </a:xfrm>
          <a:prstGeom prst="rect">
            <a:avLst/>
          </a:prstGeom>
        </p:spPr>
      </p:pic>
      <p:pic>
        <p:nvPicPr>
          <p:cNvPr id="13" name="图片 12"/>
          <p:cNvPicPr>
            <a:picLocks noChangeAspect="1"/>
          </p:cNvPicPr>
          <p:nvPr/>
        </p:nvPicPr>
        <p:blipFill>
          <a:blip r:embed="rId4"/>
          <a:stretch>
            <a:fillRect/>
          </a:stretch>
        </p:blipFill>
        <p:spPr>
          <a:xfrm>
            <a:off x="3516287" y="2623783"/>
            <a:ext cx="2219941" cy="1542368"/>
          </a:xfrm>
          <a:prstGeom prst="rect">
            <a:avLst/>
          </a:prstGeom>
        </p:spPr>
      </p:pic>
      <p:pic>
        <p:nvPicPr>
          <p:cNvPr id="14" name="图片 13"/>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107705" y="2626379"/>
            <a:ext cx="2219941" cy="1539772"/>
          </a:xfrm>
          <a:prstGeom prst="rect">
            <a:avLst/>
          </a:prstGeom>
        </p:spPr>
      </p:pic>
    </p:spTree>
    <p:extLst>
      <p:ext uri="{BB962C8B-B14F-4D97-AF65-F5344CB8AC3E}">
        <p14:creationId xmlns:p14="http://schemas.microsoft.com/office/powerpoint/2010/main" val="409172083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4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9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2505" y="1369549"/>
            <a:ext cx="2956249" cy="2448272"/>
            <a:chOff x="362505" y="1369549"/>
            <a:chExt cx="2956249" cy="2448272"/>
          </a:xfrm>
        </p:grpSpPr>
        <p:sp>
          <p:nvSpPr>
            <p:cNvPr id="28" name="等腰三角形 27"/>
            <p:cNvSpPr/>
            <p:nvPr/>
          </p:nvSpPr>
          <p:spPr>
            <a:xfrm>
              <a:off x="362505" y="1369549"/>
              <a:ext cx="2956249" cy="244827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32" name="矩形 31"/>
            <p:cNvSpPr/>
            <p:nvPr/>
          </p:nvSpPr>
          <p:spPr>
            <a:xfrm>
              <a:off x="1030538" y="2622953"/>
              <a:ext cx="1620182" cy="307777"/>
            </a:xfrm>
            <a:prstGeom prst="rect">
              <a:avLst/>
            </a:prstGeom>
          </p:spPr>
          <p:txBody>
            <a:bodyPr wrap="square">
              <a:spAutoFit/>
            </a:bodyPr>
            <a:lstStyle/>
            <a:p>
              <a:pPr algn="ctr" fontAlgn="base">
                <a:spcBef>
                  <a:spcPct val="0"/>
                </a:spcBef>
                <a:spcAft>
                  <a:spcPct val="0"/>
                </a:spcAft>
              </a:pPr>
              <a:r>
                <a:rPr lang="zh-CN" altLang="en-US" sz="1400" b="1" dirty="0">
                  <a:solidFill>
                    <a:prstClr val="white"/>
                  </a:solidFill>
                </a:rPr>
                <a:t>添加标题</a:t>
              </a:r>
              <a:endParaRPr lang="en-US" altLang="zh-CN" sz="1400" b="1" dirty="0" smtClean="0">
                <a:solidFill>
                  <a:prstClr val="white"/>
                </a:solidFill>
                <a:latin typeface="微软雅黑"/>
              </a:endParaRPr>
            </a:p>
          </p:txBody>
        </p:sp>
        <p:sp>
          <p:nvSpPr>
            <p:cNvPr id="33" name="TextBox 32"/>
            <p:cNvSpPr txBox="1"/>
            <p:nvPr/>
          </p:nvSpPr>
          <p:spPr>
            <a:xfrm>
              <a:off x="796514" y="2945246"/>
              <a:ext cx="2088231" cy="790153"/>
            </a:xfrm>
            <a:prstGeom prst="rect">
              <a:avLst/>
            </a:prstGeom>
            <a:noFill/>
          </p:spPr>
          <p:txBody>
            <a:bodyPr wrap="square" rtlCol="0">
              <a:spAutoFit/>
            </a:bodyPr>
            <a:lstStyle/>
            <a:p>
              <a:pPr algn="ctr" fontAlgn="base">
                <a:lnSpc>
                  <a:spcPct val="130000"/>
                </a:lnSpc>
                <a:spcBef>
                  <a:spcPts val="600"/>
                </a:spcBef>
                <a:spcAft>
                  <a:spcPct val="0"/>
                </a:spcAft>
              </a:pPr>
              <a:r>
                <a:rPr lang="zh-CN" altLang="en-US" sz="1200" dirty="0">
                  <a:solidFill>
                    <a:prstClr val="white"/>
                  </a:solidFill>
                </a:rPr>
                <a:t>单击此处添加文本单击此处添加文本单击此处添加文本单击此处添加</a:t>
              </a:r>
              <a:r>
                <a:rPr lang="zh-CN" altLang="en-US" sz="1200" dirty="0" smtClean="0">
                  <a:solidFill>
                    <a:prstClr val="white"/>
                  </a:solidFill>
                </a:rPr>
                <a:t>文本</a:t>
              </a:r>
              <a:endParaRPr lang="zh-CN" altLang="en-US" sz="1200" dirty="0">
                <a:solidFill>
                  <a:prstClr val="white"/>
                </a:solidFill>
              </a:endParaRPr>
            </a:p>
          </p:txBody>
        </p:sp>
        <p:sp>
          <p:nvSpPr>
            <p:cNvPr id="34" name="矩形 33"/>
            <p:cNvSpPr/>
            <p:nvPr/>
          </p:nvSpPr>
          <p:spPr>
            <a:xfrm>
              <a:off x="1350889" y="1909610"/>
              <a:ext cx="979479" cy="646331"/>
            </a:xfrm>
            <a:prstGeom prst="rect">
              <a:avLst/>
            </a:prstGeom>
          </p:spPr>
          <p:txBody>
            <a:bodyPr wrap="square">
              <a:spAutoFit/>
            </a:bodyPr>
            <a:lstStyle/>
            <a:p>
              <a:pPr algn="ctr" fontAlgn="base">
                <a:spcBef>
                  <a:spcPct val="0"/>
                </a:spcBef>
                <a:spcAft>
                  <a:spcPct val="0"/>
                </a:spcAft>
              </a:pPr>
              <a:r>
                <a:rPr lang="en-US" altLang="zh-CN" sz="3600" b="1" smtClean="0">
                  <a:solidFill>
                    <a:prstClr val="white"/>
                  </a:solidFill>
                </a:rPr>
                <a:t>01</a:t>
              </a:r>
              <a:endParaRPr lang="en-US" altLang="zh-CN" sz="3600" b="1" dirty="0" smtClean="0">
                <a:solidFill>
                  <a:prstClr val="white"/>
                </a:solidFill>
                <a:latin typeface="微软雅黑"/>
              </a:endParaRPr>
            </a:p>
          </p:txBody>
        </p:sp>
        <p:cxnSp>
          <p:nvCxnSpPr>
            <p:cNvPr id="35" name="直接连接符 34"/>
            <p:cNvCxnSpPr/>
            <p:nvPr/>
          </p:nvCxnSpPr>
          <p:spPr>
            <a:xfrm>
              <a:off x="1462587" y="2555941"/>
              <a:ext cx="7560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3915977" y="1369550"/>
            <a:ext cx="2956249" cy="2448272"/>
            <a:chOff x="3915977" y="1369550"/>
            <a:chExt cx="2956249" cy="2448272"/>
          </a:xfrm>
        </p:grpSpPr>
        <p:sp>
          <p:nvSpPr>
            <p:cNvPr id="30" name="等腰三角形 29"/>
            <p:cNvSpPr/>
            <p:nvPr/>
          </p:nvSpPr>
          <p:spPr>
            <a:xfrm>
              <a:off x="3915977" y="1369550"/>
              <a:ext cx="2956249" cy="244827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36" name="矩形 35"/>
            <p:cNvSpPr/>
            <p:nvPr/>
          </p:nvSpPr>
          <p:spPr>
            <a:xfrm>
              <a:off x="4584009" y="2622953"/>
              <a:ext cx="1620182" cy="307777"/>
            </a:xfrm>
            <a:prstGeom prst="rect">
              <a:avLst/>
            </a:prstGeom>
          </p:spPr>
          <p:txBody>
            <a:bodyPr wrap="square">
              <a:spAutoFit/>
            </a:bodyPr>
            <a:lstStyle/>
            <a:p>
              <a:pPr algn="ctr" fontAlgn="base">
                <a:spcBef>
                  <a:spcPct val="0"/>
                </a:spcBef>
                <a:spcAft>
                  <a:spcPct val="0"/>
                </a:spcAft>
              </a:pPr>
              <a:r>
                <a:rPr lang="zh-CN" altLang="en-US" sz="1400" b="1" dirty="0">
                  <a:solidFill>
                    <a:prstClr val="white"/>
                  </a:solidFill>
                </a:rPr>
                <a:t>添加标题</a:t>
              </a:r>
              <a:endParaRPr lang="en-US" altLang="zh-CN" sz="1400" b="1" dirty="0" smtClean="0">
                <a:solidFill>
                  <a:prstClr val="white"/>
                </a:solidFill>
                <a:latin typeface="微软雅黑"/>
              </a:endParaRPr>
            </a:p>
          </p:txBody>
        </p:sp>
        <p:sp>
          <p:nvSpPr>
            <p:cNvPr id="37" name="TextBox 36"/>
            <p:cNvSpPr txBox="1"/>
            <p:nvPr/>
          </p:nvSpPr>
          <p:spPr>
            <a:xfrm>
              <a:off x="4349985" y="2945246"/>
              <a:ext cx="2088231" cy="812530"/>
            </a:xfrm>
            <a:prstGeom prst="rect">
              <a:avLst/>
            </a:prstGeom>
            <a:noFill/>
          </p:spPr>
          <p:txBody>
            <a:bodyPr wrap="square" rtlCol="0">
              <a:spAutoFit/>
            </a:bodyPr>
            <a:lstStyle/>
            <a:p>
              <a:pPr algn="ctr" fontAlgn="base">
                <a:lnSpc>
                  <a:spcPct val="130000"/>
                </a:lnSpc>
                <a:spcBef>
                  <a:spcPts val="600"/>
                </a:spcBef>
                <a:spcAft>
                  <a:spcPct val="0"/>
                </a:spcAft>
              </a:pPr>
              <a:r>
                <a:rPr lang="zh-CN" altLang="en-US" sz="1200" dirty="0">
                  <a:solidFill>
                    <a:prstClr val="white"/>
                  </a:solidFill>
                </a:rPr>
                <a:t>单击此处添加文本单击此处添加文本单击此处添加文本单击此处添加文本</a:t>
              </a:r>
            </a:p>
          </p:txBody>
        </p:sp>
        <p:sp>
          <p:nvSpPr>
            <p:cNvPr id="38" name="矩形 37"/>
            <p:cNvSpPr/>
            <p:nvPr/>
          </p:nvSpPr>
          <p:spPr>
            <a:xfrm>
              <a:off x="4904360" y="1909610"/>
              <a:ext cx="979479" cy="646331"/>
            </a:xfrm>
            <a:prstGeom prst="rect">
              <a:avLst/>
            </a:prstGeom>
          </p:spPr>
          <p:txBody>
            <a:bodyPr wrap="square">
              <a:spAutoFit/>
            </a:bodyPr>
            <a:lstStyle/>
            <a:p>
              <a:pPr algn="ctr" fontAlgn="base">
                <a:spcBef>
                  <a:spcPct val="0"/>
                </a:spcBef>
                <a:spcAft>
                  <a:spcPct val="0"/>
                </a:spcAft>
              </a:pPr>
              <a:r>
                <a:rPr lang="en-US" altLang="zh-CN" sz="3600" b="1" smtClean="0">
                  <a:solidFill>
                    <a:prstClr val="white"/>
                  </a:solidFill>
                </a:rPr>
                <a:t>03</a:t>
              </a:r>
              <a:endParaRPr lang="en-US" altLang="zh-CN" sz="3600" b="1" dirty="0" smtClean="0">
                <a:solidFill>
                  <a:prstClr val="white"/>
                </a:solidFill>
                <a:latin typeface="微软雅黑"/>
              </a:endParaRPr>
            </a:p>
          </p:txBody>
        </p:sp>
        <p:cxnSp>
          <p:nvCxnSpPr>
            <p:cNvPr id="39" name="直接连接符 38"/>
            <p:cNvCxnSpPr/>
            <p:nvPr/>
          </p:nvCxnSpPr>
          <p:spPr>
            <a:xfrm>
              <a:off x="5016058" y="2555941"/>
              <a:ext cx="7560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2139241" y="1369549"/>
            <a:ext cx="2956249" cy="2448272"/>
            <a:chOff x="2139241" y="1369549"/>
            <a:chExt cx="2956249" cy="2448272"/>
          </a:xfrm>
        </p:grpSpPr>
        <p:sp>
          <p:nvSpPr>
            <p:cNvPr id="29" name="等腰三角形 28"/>
            <p:cNvSpPr/>
            <p:nvPr/>
          </p:nvSpPr>
          <p:spPr>
            <a:xfrm rot="10800000">
              <a:off x="2139241" y="1369549"/>
              <a:ext cx="2956249" cy="24482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40" name="矩形 39"/>
            <p:cNvSpPr/>
            <p:nvPr/>
          </p:nvSpPr>
          <p:spPr>
            <a:xfrm>
              <a:off x="2807274" y="2286955"/>
              <a:ext cx="1620182" cy="307777"/>
            </a:xfrm>
            <a:prstGeom prst="rect">
              <a:avLst/>
            </a:prstGeom>
          </p:spPr>
          <p:txBody>
            <a:bodyPr wrap="square">
              <a:spAutoFit/>
            </a:bodyPr>
            <a:lstStyle/>
            <a:p>
              <a:pPr algn="ctr" fontAlgn="base">
                <a:spcBef>
                  <a:spcPct val="0"/>
                </a:spcBef>
                <a:spcAft>
                  <a:spcPct val="0"/>
                </a:spcAft>
              </a:pPr>
              <a:r>
                <a:rPr lang="zh-CN" altLang="en-US" sz="1400" b="1" dirty="0">
                  <a:solidFill>
                    <a:prstClr val="white"/>
                  </a:solidFill>
                </a:rPr>
                <a:t>添加标题</a:t>
              </a:r>
              <a:endParaRPr lang="en-US" altLang="zh-CN" sz="1400" b="1" dirty="0" smtClean="0">
                <a:solidFill>
                  <a:prstClr val="white"/>
                </a:solidFill>
                <a:latin typeface="微软雅黑"/>
              </a:endParaRPr>
            </a:p>
          </p:txBody>
        </p:sp>
        <p:sp>
          <p:nvSpPr>
            <p:cNvPr id="41" name="TextBox 40"/>
            <p:cNvSpPr txBox="1"/>
            <p:nvPr/>
          </p:nvSpPr>
          <p:spPr>
            <a:xfrm>
              <a:off x="2573250" y="1477562"/>
              <a:ext cx="2088231" cy="812530"/>
            </a:xfrm>
            <a:prstGeom prst="rect">
              <a:avLst/>
            </a:prstGeom>
            <a:noFill/>
          </p:spPr>
          <p:txBody>
            <a:bodyPr wrap="square" rtlCol="0">
              <a:spAutoFit/>
            </a:bodyPr>
            <a:lstStyle/>
            <a:p>
              <a:pPr algn="ctr" fontAlgn="base">
                <a:lnSpc>
                  <a:spcPct val="130000"/>
                </a:lnSpc>
                <a:spcBef>
                  <a:spcPts val="600"/>
                </a:spcBef>
                <a:spcAft>
                  <a:spcPct val="0"/>
                </a:spcAft>
              </a:pPr>
              <a:r>
                <a:rPr lang="zh-CN" altLang="en-US" sz="1200" dirty="0">
                  <a:solidFill>
                    <a:prstClr val="white"/>
                  </a:solidFill>
                </a:rPr>
                <a:t>单击此处添加文本单击此处添加文本单击此处添加文本单击此处添加文本</a:t>
              </a:r>
            </a:p>
          </p:txBody>
        </p:sp>
        <p:sp>
          <p:nvSpPr>
            <p:cNvPr id="42" name="矩形 41"/>
            <p:cNvSpPr/>
            <p:nvPr/>
          </p:nvSpPr>
          <p:spPr>
            <a:xfrm>
              <a:off x="3127625" y="2701698"/>
              <a:ext cx="979479" cy="646331"/>
            </a:xfrm>
            <a:prstGeom prst="rect">
              <a:avLst/>
            </a:prstGeom>
          </p:spPr>
          <p:txBody>
            <a:bodyPr wrap="square">
              <a:spAutoFit/>
            </a:bodyPr>
            <a:lstStyle/>
            <a:p>
              <a:pPr algn="ctr" fontAlgn="base">
                <a:spcBef>
                  <a:spcPct val="0"/>
                </a:spcBef>
                <a:spcAft>
                  <a:spcPct val="0"/>
                </a:spcAft>
              </a:pPr>
              <a:r>
                <a:rPr lang="en-US" altLang="zh-CN" sz="3600" b="1" smtClean="0">
                  <a:solidFill>
                    <a:prstClr val="white"/>
                  </a:solidFill>
                </a:rPr>
                <a:t>02</a:t>
              </a:r>
              <a:endParaRPr lang="en-US" altLang="zh-CN" sz="3600" b="1" dirty="0" smtClean="0">
                <a:solidFill>
                  <a:prstClr val="white"/>
                </a:solidFill>
                <a:latin typeface="微软雅黑"/>
              </a:endParaRPr>
            </a:p>
          </p:txBody>
        </p:sp>
        <p:cxnSp>
          <p:nvCxnSpPr>
            <p:cNvPr id="43" name="直接连接符 42"/>
            <p:cNvCxnSpPr/>
            <p:nvPr/>
          </p:nvCxnSpPr>
          <p:spPr>
            <a:xfrm>
              <a:off x="3239323" y="2665694"/>
              <a:ext cx="7560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5692711" y="1369550"/>
            <a:ext cx="2956249" cy="2448272"/>
            <a:chOff x="5692711" y="1369550"/>
            <a:chExt cx="2956249" cy="2448272"/>
          </a:xfrm>
        </p:grpSpPr>
        <p:sp>
          <p:nvSpPr>
            <p:cNvPr id="31" name="等腰三角形 30"/>
            <p:cNvSpPr/>
            <p:nvPr/>
          </p:nvSpPr>
          <p:spPr>
            <a:xfrm rot="10800000">
              <a:off x="5692711" y="1369550"/>
              <a:ext cx="2956249" cy="2448272"/>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44" name="矩形 43"/>
            <p:cNvSpPr/>
            <p:nvPr/>
          </p:nvSpPr>
          <p:spPr>
            <a:xfrm>
              <a:off x="6360743" y="2286955"/>
              <a:ext cx="1620182" cy="307777"/>
            </a:xfrm>
            <a:prstGeom prst="rect">
              <a:avLst/>
            </a:prstGeom>
          </p:spPr>
          <p:txBody>
            <a:bodyPr wrap="square">
              <a:spAutoFit/>
            </a:bodyPr>
            <a:lstStyle/>
            <a:p>
              <a:pPr algn="ctr" fontAlgn="base">
                <a:spcBef>
                  <a:spcPct val="0"/>
                </a:spcBef>
                <a:spcAft>
                  <a:spcPct val="0"/>
                </a:spcAft>
              </a:pPr>
              <a:r>
                <a:rPr lang="zh-CN" altLang="en-US" sz="1400" b="1" dirty="0">
                  <a:solidFill>
                    <a:prstClr val="white"/>
                  </a:solidFill>
                </a:rPr>
                <a:t>添加标题</a:t>
              </a:r>
              <a:endParaRPr lang="en-US" altLang="zh-CN" sz="1400" b="1" dirty="0" smtClean="0">
                <a:solidFill>
                  <a:prstClr val="white"/>
                </a:solidFill>
                <a:latin typeface="微软雅黑"/>
              </a:endParaRPr>
            </a:p>
          </p:txBody>
        </p:sp>
        <p:sp>
          <p:nvSpPr>
            <p:cNvPr id="45" name="TextBox 44"/>
            <p:cNvSpPr txBox="1"/>
            <p:nvPr/>
          </p:nvSpPr>
          <p:spPr>
            <a:xfrm>
              <a:off x="6126719" y="1477562"/>
              <a:ext cx="2088231" cy="812530"/>
            </a:xfrm>
            <a:prstGeom prst="rect">
              <a:avLst/>
            </a:prstGeom>
            <a:noFill/>
          </p:spPr>
          <p:txBody>
            <a:bodyPr wrap="square" rtlCol="0">
              <a:spAutoFit/>
            </a:bodyPr>
            <a:lstStyle/>
            <a:p>
              <a:pPr algn="ctr" fontAlgn="base">
                <a:lnSpc>
                  <a:spcPct val="130000"/>
                </a:lnSpc>
                <a:spcBef>
                  <a:spcPts val="600"/>
                </a:spcBef>
                <a:spcAft>
                  <a:spcPct val="0"/>
                </a:spcAft>
              </a:pPr>
              <a:r>
                <a:rPr lang="zh-CN" altLang="en-US" sz="1200" dirty="0">
                  <a:solidFill>
                    <a:prstClr val="white"/>
                  </a:solidFill>
                </a:rPr>
                <a:t>单击此处添加文本单击此处添加文本单击此处添加文本单击此处添加文本</a:t>
              </a:r>
            </a:p>
          </p:txBody>
        </p:sp>
        <p:sp>
          <p:nvSpPr>
            <p:cNvPr id="46" name="矩形 45"/>
            <p:cNvSpPr/>
            <p:nvPr/>
          </p:nvSpPr>
          <p:spPr>
            <a:xfrm>
              <a:off x="6681094" y="2701698"/>
              <a:ext cx="979479" cy="646331"/>
            </a:xfrm>
            <a:prstGeom prst="rect">
              <a:avLst/>
            </a:prstGeom>
          </p:spPr>
          <p:txBody>
            <a:bodyPr wrap="square">
              <a:spAutoFit/>
            </a:bodyPr>
            <a:lstStyle/>
            <a:p>
              <a:pPr algn="ctr" fontAlgn="base">
                <a:spcBef>
                  <a:spcPct val="0"/>
                </a:spcBef>
                <a:spcAft>
                  <a:spcPct val="0"/>
                </a:spcAft>
              </a:pPr>
              <a:r>
                <a:rPr lang="en-US" altLang="zh-CN" sz="3600" b="1" smtClean="0">
                  <a:solidFill>
                    <a:prstClr val="white"/>
                  </a:solidFill>
                </a:rPr>
                <a:t>04</a:t>
              </a:r>
              <a:endParaRPr lang="en-US" altLang="zh-CN" sz="3600" b="1" dirty="0" smtClean="0">
                <a:solidFill>
                  <a:prstClr val="white"/>
                </a:solidFill>
                <a:latin typeface="微软雅黑"/>
              </a:endParaRPr>
            </a:p>
          </p:txBody>
        </p:sp>
        <p:cxnSp>
          <p:nvCxnSpPr>
            <p:cNvPr id="47" name="直接连接符 46"/>
            <p:cNvCxnSpPr/>
            <p:nvPr/>
          </p:nvCxnSpPr>
          <p:spPr>
            <a:xfrm>
              <a:off x="6792792" y="2665694"/>
              <a:ext cx="7560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7036402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750"/>
                                        <p:tgtEl>
                                          <p:spTgt spid="3"/>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750"/>
                                        <p:tgtEl>
                                          <p:spTgt spid="4"/>
                                        </p:tgtEl>
                                      </p:cBhvr>
                                    </p:animEffect>
                                  </p:childTnLst>
                                </p:cTn>
                              </p:par>
                            </p:childTnLst>
                          </p:cTn>
                        </p:par>
                        <p:par>
                          <p:cTn id="16" fill="hold">
                            <p:stCondLst>
                              <p:cond delay="2250"/>
                            </p:stCondLst>
                            <p:childTnLst>
                              <p:par>
                                <p:cTn id="17" presetID="22"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AutoShape 10"/>
          <p:cNvSpPr>
            <a:spLocks noChangeArrowheads="1"/>
          </p:cNvSpPr>
          <p:nvPr/>
        </p:nvSpPr>
        <p:spPr bwMode="auto">
          <a:xfrm rot="16200000">
            <a:off x="3902244" y="-1189145"/>
            <a:ext cx="1364911" cy="7675563"/>
          </a:xfrm>
          <a:prstGeom prst="downArrow">
            <a:avLst>
              <a:gd name="adj1" fmla="val 49074"/>
              <a:gd name="adj2" fmla="val 44819"/>
            </a:avLst>
          </a:prstGeom>
          <a:solidFill>
            <a:schemeClr val="bg1">
              <a:lumMod val="65000"/>
            </a:schemeClr>
          </a:solidFill>
          <a:ln>
            <a:noFill/>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sz="2000" smtClean="0">
              <a:solidFill>
                <a:srgbClr val="000000"/>
              </a:solidFill>
              <a:latin typeface="微软雅黑" pitchFamily="34" charset="-122"/>
              <a:ea typeface="微软雅黑" pitchFamily="34" charset="-122"/>
              <a:sym typeface="微软雅黑" pitchFamily="34" charset="-122"/>
            </a:endParaRPr>
          </a:p>
        </p:txBody>
      </p:sp>
      <p:grpSp>
        <p:nvGrpSpPr>
          <p:cNvPr id="3" name="组合 2"/>
          <p:cNvGrpSpPr/>
          <p:nvPr/>
        </p:nvGrpSpPr>
        <p:grpSpPr>
          <a:xfrm>
            <a:off x="2563813" y="1999455"/>
            <a:ext cx="1701800" cy="1298364"/>
            <a:chOff x="2563813" y="1999455"/>
            <a:chExt cx="1701800" cy="1298364"/>
          </a:xfrm>
        </p:grpSpPr>
        <p:sp>
          <p:nvSpPr>
            <p:cNvPr id="63" name="Oval 8"/>
            <p:cNvSpPr>
              <a:spLocks noChangeArrowheads="1"/>
            </p:cNvSpPr>
            <p:nvPr/>
          </p:nvSpPr>
          <p:spPr bwMode="auto">
            <a:xfrm>
              <a:off x="2739426" y="1999455"/>
              <a:ext cx="1331761" cy="1298364"/>
            </a:xfrm>
            <a:prstGeom prst="star8">
              <a:avLst/>
            </a:prstGeom>
            <a:solidFill>
              <a:schemeClr val="accent2"/>
            </a:solidFill>
            <a:ln w="38100">
              <a:solidFill>
                <a:srgbClr val="FFFFFF"/>
              </a:solidFill>
              <a:bevel/>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sz="2000" smtClean="0">
                <a:solidFill>
                  <a:prstClr val="white"/>
                </a:solidFill>
                <a:latin typeface="微软雅黑" pitchFamily="34" charset="-122"/>
                <a:ea typeface="微软雅黑" pitchFamily="34" charset="-122"/>
                <a:sym typeface="微软雅黑" pitchFamily="34" charset="-122"/>
              </a:endParaRPr>
            </a:p>
          </p:txBody>
        </p:sp>
        <p:sp>
          <p:nvSpPr>
            <p:cNvPr id="64" name="Text Box 9"/>
            <p:cNvSpPr>
              <a:spLocks noChangeArrowheads="1"/>
            </p:cNvSpPr>
            <p:nvPr/>
          </p:nvSpPr>
          <p:spPr bwMode="auto">
            <a:xfrm>
              <a:off x="2563813" y="2382516"/>
              <a:ext cx="1701800" cy="532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algn="ctr" eaLnBrk="1" fontAlgn="base" hangingPunct="1">
                <a:spcBef>
                  <a:spcPct val="0"/>
                </a:spcBef>
                <a:spcAft>
                  <a:spcPct val="0"/>
                </a:spcAft>
                <a:buFontTx/>
                <a:buNone/>
              </a:pPr>
              <a:r>
                <a:rPr lang="zh-CN" altLang="en-US" sz="2000" b="1" dirty="0">
                  <a:solidFill>
                    <a:prstClr val="white"/>
                  </a:solidFill>
                  <a:latin typeface="微软雅黑" pitchFamily="34" charset="-122"/>
                  <a:ea typeface="微软雅黑" pitchFamily="34" charset="-122"/>
                  <a:sym typeface="微软雅黑" pitchFamily="34" charset="-122"/>
                </a:rPr>
                <a:t>标题</a:t>
              </a:r>
              <a:endParaRPr lang="zh-CN" altLang="en-US" sz="1800" dirty="0" smtClean="0">
                <a:solidFill>
                  <a:prstClr val="white"/>
                </a:solidFill>
                <a:latin typeface="Arial" pitchFamily="34" charset="0"/>
              </a:endParaRPr>
            </a:p>
          </p:txBody>
        </p:sp>
      </p:grpSp>
      <p:grpSp>
        <p:nvGrpSpPr>
          <p:cNvPr id="4" name="组合 3"/>
          <p:cNvGrpSpPr/>
          <p:nvPr/>
        </p:nvGrpSpPr>
        <p:grpSpPr>
          <a:xfrm>
            <a:off x="4265613" y="1999455"/>
            <a:ext cx="1701800" cy="1298364"/>
            <a:chOff x="4265613" y="1999455"/>
            <a:chExt cx="1701800" cy="1298364"/>
          </a:xfrm>
        </p:grpSpPr>
        <p:sp>
          <p:nvSpPr>
            <p:cNvPr id="66" name="Oval 8"/>
            <p:cNvSpPr>
              <a:spLocks noChangeArrowheads="1"/>
            </p:cNvSpPr>
            <p:nvPr/>
          </p:nvSpPr>
          <p:spPr bwMode="auto">
            <a:xfrm>
              <a:off x="4441226" y="1999455"/>
              <a:ext cx="1331761" cy="1298364"/>
            </a:xfrm>
            <a:prstGeom prst="star8">
              <a:avLst/>
            </a:prstGeom>
            <a:solidFill>
              <a:schemeClr val="accent3"/>
            </a:solidFill>
            <a:ln w="38100">
              <a:solidFill>
                <a:srgbClr val="FFFFFF"/>
              </a:solidFill>
              <a:bevel/>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sz="2000" smtClean="0">
                <a:solidFill>
                  <a:prstClr val="white"/>
                </a:solidFill>
                <a:latin typeface="微软雅黑" pitchFamily="34" charset="-122"/>
                <a:ea typeface="微软雅黑" pitchFamily="34" charset="-122"/>
                <a:sym typeface="微软雅黑" pitchFamily="34" charset="-122"/>
              </a:endParaRPr>
            </a:p>
          </p:txBody>
        </p:sp>
        <p:sp>
          <p:nvSpPr>
            <p:cNvPr id="67" name="Text Box 9"/>
            <p:cNvSpPr>
              <a:spLocks noChangeArrowheads="1"/>
            </p:cNvSpPr>
            <p:nvPr/>
          </p:nvSpPr>
          <p:spPr bwMode="auto">
            <a:xfrm>
              <a:off x="4265613" y="2382516"/>
              <a:ext cx="1701800" cy="532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algn="ctr" eaLnBrk="1" fontAlgn="base" hangingPunct="1">
                <a:spcBef>
                  <a:spcPct val="0"/>
                </a:spcBef>
                <a:spcAft>
                  <a:spcPct val="0"/>
                </a:spcAft>
                <a:buFontTx/>
                <a:buNone/>
              </a:pPr>
              <a:r>
                <a:rPr lang="zh-CN" altLang="en-US" sz="2000" b="1" dirty="0">
                  <a:solidFill>
                    <a:prstClr val="white"/>
                  </a:solidFill>
                  <a:latin typeface="微软雅黑" pitchFamily="34" charset="-122"/>
                  <a:ea typeface="微软雅黑" pitchFamily="34" charset="-122"/>
                  <a:sym typeface="微软雅黑" pitchFamily="34" charset="-122"/>
                </a:rPr>
                <a:t>标题</a:t>
              </a:r>
              <a:endParaRPr lang="zh-CN" altLang="en-US" sz="1800" dirty="0" smtClean="0">
                <a:solidFill>
                  <a:prstClr val="white"/>
                </a:solidFill>
                <a:latin typeface="Arial" pitchFamily="34" charset="0"/>
              </a:endParaRPr>
            </a:p>
          </p:txBody>
        </p:sp>
      </p:grpSp>
      <p:grpSp>
        <p:nvGrpSpPr>
          <p:cNvPr id="5" name="组合 4"/>
          <p:cNvGrpSpPr/>
          <p:nvPr/>
        </p:nvGrpSpPr>
        <p:grpSpPr>
          <a:xfrm>
            <a:off x="5984875" y="1999455"/>
            <a:ext cx="1701800" cy="1298364"/>
            <a:chOff x="5984875" y="1999455"/>
            <a:chExt cx="1701800" cy="1298364"/>
          </a:xfrm>
        </p:grpSpPr>
        <p:sp>
          <p:nvSpPr>
            <p:cNvPr id="69" name="Oval 8"/>
            <p:cNvSpPr>
              <a:spLocks noChangeArrowheads="1"/>
            </p:cNvSpPr>
            <p:nvPr/>
          </p:nvSpPr>
          <p:spPr bwMode="auto">
            <a:xfrm>
              <a:off x="6160488" y="1999455"/>
              <a:ext cx="1331761" cy="1298364"/>
            </a:xfrm>
            <a:prstGeom prst="star8">
              <a:avLst/>
            </a:prstGeom>
            <a:solidFill>
              <a:schemeClr val="accent4"/>
            </a:solidFill>
            <a:ln w="38100">
              <a:solidFill>
                <a:srgbClr val="FFFFFF"/>
              </a:solidFill>
              <a:bevel/>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sz="2000" smtClean="0">
                <a:solidFill>
                  <a:prstClr val="white"/>
                </a:solidFill>
                <a:latin typeface="微软雅黑" pitchFamily="34" charset="-122"/>
                <a:ea typeface="微软雅黑" pitchFamily="34" charset="-122"/>
                <a:sym typeface="微软雅黑" pitchFamily="34" charset="-122"/>
              </a:endParaRPr>
            </a:p>
          </p:txBody>
        </p:sp>
        <p:sp>
          <p:nvSpPr>
            <p:cNvPr id="70" name="Text Box 9"/>
            <p:cNvSpPr>
              <a:spLocks noChangeArrowheads="1"/>
            </p:cNvSpPr>
            <p:nvPr/>
          </p:nvSpPr>
          <p:spPr bwMode="auto">
            <a:xfrm>
              <a:off x="5984875" y="2382516"/>
              <a:ext cx="1701800" cy="532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algn="ctr" eaLnBrk="1" fontAlgn="base" hangingPunct="1">
                <a:spcBef>
                  <a:spcPct val="0"/>
                </a:spcBef>
                <a:spcAft>
                  <a:spcPct val="0"/>
                </a:spcAft>
                <a:buFontTx/>
                <a:buNone/>
              </a:pPr>
              <a:r>
                <a:rPr lang="zh-CN" altLang="en-US" sz="2000" b="1" dirty="0">
                  <a:solidFill>
                    <a:prstClr val="white"/>
                  </a:solidFill>
                  <a:latin typeface="微软雅黑" pitchFamily="34" charset="-122"/>
                  <a:ea typeface="微软雅黑" pitchFamily="34" charset="-122"/>
                  <a:sym typeface="微软雅黑" pitchFamily="34" charset="-122"/>
                </a:rPr>
                <a:t>标题</a:t>
              </a:r>
              <a:endParaRPr lang="zh-CN" altLang="en-US" sz="1800" dirty="0" smtClean="0">
                <a:solidFill>
                  <a:prstClr val="white"/>
                </a:solidFill>
                <a:latin typeface="Arial" pitchFamily="34" charset="0"/>
              </a:endParaRPr>
            </a:p>
          </p:txBody>
        </p:sp>
      </p:grpSp>
      <p:grpSp>
        <p:nvGrpSpPr>
          <p:cNvPr id="2" name="组合 1"/>
          <p:cNvGrpSpPr/>
          <p:nvPr/>
        </p:nvGrpSpPr>
        <p:grpSpPr>
          <a:xfrm>
            <a:off x="900113" y="1999455"/>
            <a:ext cx="1701800" cy="1298364"/>
            <a:chOff x="900113" y="1999455"/>
            <a:chExt cx="1701800" cy="1298364"/>
          </a:xfrm>
        </p:grpSpPr>
        <p:sp>
          <p:nvSpPr>
            <p:cNvPr id="72" name="Oval 8"/>
            <p:cNvSpPr>
              <a:spLocks noChangeArrowheads="1"/>
            </p:cNvSpPr>
            <p:nvPr/>
          </p:nvSpPr>
          <p:spPr bwMode="auto">
            <a:xfrm>
              <a:off x="1076582" y="1999455"/>
              <a:ext cx="1331761" cy="1298364"/>
            </a:xfrm>
            <a:prstGeom prst="star8">
              <a:avLst/>
            </a:prstGeom>
            <a:solidFill>
              <a:schemeClr val="accent1"/>
            </a:solidFill>
            <a:ln w="38100">
              <a:solidFill>
                <a:srgbClr val="FFFFFF"/>
              </a:solidFill>
              <a:bevel/>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sz="2000" smtClean="0">
                <a:solidFill>
                  <a:prstClr val="white"/>
                </a:solidFill>
                <a:latin typeface="微软雅黑" pitchFamily="34" charset="-122"/>
                <a:ea typeface="微软雅黑" pitchFamily="34" charset="-122"/>
                <a:sym typeface="微软雅黑" pitchFamily="34" charset="-122"/>
              </a:endParaRPr>
            </a:p>
          </p:txBody>
        </p:sp>
        <p:sp>
          <p:nvSpPr>
            <p:cNvPr id="73" name="Text Box 9"/>
            <p:cNvSpPr>
              <a:spLocks noChangeArrowheads="1"/>
            </p:cNvSpPr>
            <p:nvPr/>
          </p:nvSpPr>
          <p:spPr bwMode="auto">
            <a:xfrm>
              <a:off x="900113" y="2382516"/>
              <a:ext cx="1701800" cy="532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algn="ctr" eaLnBrk="1" fontAlgn="base" hangingPunct="1">
                <a:spcBef>
                  <a:spcPct val="0"/>
                </a:spcBef>
                <a:spcAft>
                  <a:spcPct val="0"/>
                </a:spcAft>
                <a:buFontTx/>
                <a:buNone/>
              </a:pPr>
              <a:r>
                <a:rPr lang="zh-CN" altLang="en-US" sz="2000" b="1" dirty="0">
                  <a:solidFill>
                    <a:prstClr val="white"/>
                  </a:solidFill>
                  <a:latin typeface="微软雅黑" pitchFamily="34" charset="-122"/>
                  <a:ea typeface="微软雅黑" pitchFamily="34" charset="-122"/>
                  <a:sym typeface="微软雅黑" pitchFamily="34" charset="-122"/>
                </a:rPr>
                <a:t>标题</a:t>
              </a:r>
              <a:endParaRPr lang="zh-CN" altLang="en-US" sz="2000" b="1" dirty="0" smtClean="0">
                <a:solidFill>
                  <a:prstClr val="white"/>
                </a:solidFill>
                <a:latin typeface="微软雅黑" pitchFamily="34" charset="-122"/>
                <a:ea typeface="微软雅黑" pitchFamily="34" charset="-122"/>
                <a:sym typeface="微软雅黑" pitchFamily="34" charset="-122"/>
              </a:endParaRPr>
            </a:p>
          </p:txBody>
        </p:sp>
      </p:grpSp>
      <p:grpSp>
        <p:nvGrpSpPr>
          <p:cNvPr id="7" name="组合 6"/>
          <p:cNvGrpSpPr/>
          <p:nvPr/>
        </p:nvGrpSpPr>
        <p:grpSpPr>
          <a:xfrm>
            <a:off x="2876550" y="3652202"/>
            <a:ext cx="1497014" cy="569822"/>
            <a:chOff x="2876550" y="3652202"/>
            <a:chExt cx="1497014" cy="569822"/>
          </a:xfrm>
        </p:grpSpPr>
        <p:sp>
          <p:nvSpPr>
            <p:cNvPr id="74" name="矩形标注 31"/>
            <p:cNvSpPr>
              <a:spLocks noChangeArrowheads="1"/>
            </p:cNvSpPr>
            <p:nvPr/>
          </p:nvSpPr>
          <p:spPr bwMode="auto">
            <a:xfrm>
              <a:off x="2895601" y="3652202"/>
              <a:ext cx="1477963" cy="45719"/>
            </a:xfrm>
            <a:prstGeom prst="wedgeRectCallout">
              <a:avLst>
                <a:gd name="adj1" fmla="val -17528"/>
                <a:gd name="adj2" fmla="val -509463"/>
              </a:avLst>
            </a:prstGeom>
            <a:solidFill>
              <a:schemeClr val="accent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mtClean="0">
                <a:solidFill>
                  <a:prstClr val="black">
                    <a:lumMod val="75000"/>
                    <a:lumOff val="25000"/>
                  </a:prstClr>
                </a:solidFill>
                <a:latin typeface="宋体" pitchFamily="2" charset="-122"/>
                <a:sym typeface="宋体" pitchFamily="2" charset="-122"/>
              </a:endParaRPr>
            </a:p>
          </p:txBody>
        </p:sp>
        <p:sp>
          <p:nvSpPr>
            <p:cNvPr id="76" name="Rectangle 28"/>
            <p:cNvSpPr>
              <a:spLocks noChangeArrowheads="1"/>
            </p:cNvSpPr>
            <p:nvPr/>
          </p:nvSpPr>
          <p:spPr bwMode="auto">
            <a:xfrm>
              <a:off x="2876550" y="3686493"/>
              <a:ext cx="147478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ct val="120000"/>
                </a:lnSpc>
                <a:spcBef>
                  <a:spcPct val="0"/>
                </a:spcBef>
                <a:spcAft>
                  <a:spcPct val="0"/>
                </a:spcAft>
                <a:buFont typeface="Arial" pitchFamily="34" charset="0"/>
                <a:buNone/>
              </a:pPr>
              <a:r>
                <a:rPr lang="zh-CN" altLang="en-US" sz="1200" dirty="0" smtClean="0">
                  <a:solidFill>
                    <a:prstClr val="black">
                      <a:lumMod val="75000"/>
                      <a:lumOff val="25000"/>
                    </a:prstClr>
                  </a:solidFill>
                  <a:latin typeface="微软雅黑" pitchFamily="34" charset="-122"/>
                  <a:ea typeface="微软雅黑" pitchFamily="34" charset="-122"/>
                  <a:sym typeface="微软雅黑" pitchFamily="34" charset="-122"/>
                </a:rPr>
                <a:t>单击此处添加文字</a:t>
              </a:r>
            </a:p>
            <a:p>
              <a:pPr eaLnBrk="1" fontAlgn="base" hangingPunct="1">
                <a:lnSpc>
                  <a:spcPct val="120000"/>
                </a:lnSpc>
                <a:spcBef>
                  <a:spcPct val="0"/>
                </a:spcBef>
                <a:spcAft>
                  <a:spcPct val="0"/>
                </a:spcAft>
                <a:buFont typeface="Arial" pitchFamily="34" charset="0"/>
                <a:buNone/>
              </a:pPr>
              <a:r>
                <a:rPr lang="zh-CN" altLang="en-US" sz="1200" dirty="0" smtClean="0">
                  <a:solidFill>
                    <a:prstClr val="black">
                      <a:lumMod val="75000"/>
                      <a:lumOff val="25000"/>
                    </a:prstClr>
                  </a:solidFill>
                  <a:latin typeface="微软雅黑" pitchFamily="34" charset="-122"/>
                  <a:ea typeface="微软雅黑" pitchFamily="34" charset="-122"/>
                  <a:sym typeface="微软雅黑" pitchFamily="34" charset="-122"/>
                </a:rPr>
                <a:t>单击此处添加文字</a:t>
              </a:r>
              <a:endParaRPr lang="zh-CN" altLang="en-US" dirty="0" smtClean="0">
                <a:solidFill>
                  <a:prstClr val="black">
                    <a:lumMod val="75000"/>
                    <a:lumOff val="25000"/>
                  </a:prstClr>
                </a:solidFill>
              </a:endParaRPr>
            </a:p>
          </p:txBody>
        </p:sp>
      </p:grpSp>
      <p:grpSp>
        <p:nvGrpSpPr>
          <p:cNvPr id="6" name="组合 5"/>
          <p:cNvGrpSpPr/>
          <p:nvPr/>
        </p:nvGrpSpPr>
        <p:grpSpPr>
          <a:xfrm>
            <a:off x="1240633" y="1051085"/>
            <a:ext cx="1584325" cy="612573"/>
            <a:chOff x="1240633" y="1051085"/>
            <a:chExt cx="1584325" cy="612573"/>
          </a:xfrm>
        </p:grpSpPr>
        <p:sp>
          <p:nvSpPr>
            <p:cNvPr id="75" name="矩形标注 32"/>
            <p:cNvSpPr>
              <a:spLocks noChangeArrowheads="1"/>
            </p:cNvSpPr>
            <p:nvPr/>
          </p:nvSpPr>
          <p:spPr bwMode="auto">
            <a:xfrm>
              <a:off x="1240633" y="1601687"/>
              <a:ext cx="1584325" cy="61971"/>
            </a:xfrm>
            <a:prstGeom prst="wedgeRectCallout">
              <a:avLst>
                <a:gd name="adj1" fmla="val -23398"/>
                <a:gd name="adj2" fmla="val 403287"/>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mtClean="0">
                <a:solidFill>
                  <a:prstClr val="black">
                    <a:lumMod val="75000"/>
                    <a:lumOff val="25000"/>
                  </a:prstClr>
                </a:solidFill>
                <a:latin typeface="宋体" pitchFamily="2" charset="-122"/>
                <a:sym typeface="宋体" pitchFamily="2" charset="-122"/>
              </a:endParaRPr>
            </a:p>
          </p:txBody>
        </p:sp>
        <p:sp>
          <p:nvSpPr>
            <p:cNvPr id="77" name="Rectangle 28"/>
            <p:cNvSpPr>
              <a:spLocks noChangeArrowheads="1"/>
            </p:cNvSpPr>
            <p:nvPr/>
          </p:nvSpPr>
          <p:spPr bwMode="auto">
            <a:xfrm>
              <a:off x="1271589" y="1051085"/>
              <a:ext cx="147478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ct val="120000"/>
                </a:lnSpc>
                <a:spcBef>
                  <a:spcPct val="0"/>
                </a:spcBef>
                <a:spcAft>
                  <a:spcPct val="0"/>
                </a:spcAft>
                <a:buFont typeface="Arial" pitchFamily="34" charset="0"/>
                <a:buNone/>
              </a:pPr>
              <a:r>
                <a:rPr lang="zh-CN" altLang="en-US" sz="1200" dirty="0" smtClean="0">
                  <a:solidFill>
                    <a:prstClr val="black">
                      <a:lumMod val="75000"/>
                      <a:lumOff val="25000"/>
                    </a:prstClr>
                  </a:solidFill>
                  <a:latin typeface="微软雅黑" pitchFamily="34" charset="-122"/>
                  <a:ea typeface="微软雅黑" pitchFamily="34" charset="-122"/>
                  <a:sym typeface="微软雅黑" pitchFamily="34" charset="-122"/>
                </a:rPr>
                <a:t>单击此处添加文字</a:t>
              </a:r>
            </a:p>
            <a:p>
              <a:pPr eaLnBrk="1" fontAlgn="base" hangingPunct="1">
                <a:lnSpc>
                  <a:spcPct val="120000"/>
                </a:lnSpc>
                <a:spcBef>
                  <a:spcPct val="0"/>
                </a:spcBef>
                <a:spcAft>
                  <a:spcPct val="0"/>
                </a:spcAft>
                <a:buFont typeface="Arial" pitchFamily="34" charset="0"/>
                <a:buNone/>
              </a:pPr>
              <a:r>
                <a:rPr lang="zh-CN" altLang="en-US" sz="1200" dirty="0" smtClean="0">
                  <a:solidFill>
                    <a:prstClr val="black">
                      <a:lumMod val="75000"/>
                      <a:lumOff val="25000"/>
                    </a:prstClr>
                  </a:solidFill>
                  <a:latin typeface="微软雅黑" pitchFamily="34" charset="-122"/>
                  <a:ea typeface="微软雅黑" pitchFamily="34" charset="-122"/>
                  <a:sym typeface="微软雅黑" pitchFamily="34" charset="-122"/>
                </a:rPr>
                <a:t>单击此处添加文字</a:t>
              </a:r>
              <a:endParaRPr lang="zh-CN" altLang="en-US" dirty="0" smtClean="0">
                <a:solidFill>
                  <a:prstClr val="black">
                    <a:lumMod val="75000"/>
                    <a:lumOff val="25000"/>
                  </a:prstClr>
                </a:solidFill>
              </a:endParaRPr>
            </a:p>
          </p:txBody>
        </p:sp>
      </p:grpSp>
      <p:grpSp>
        <p:nvGrpSpPr>
          <p:cNvPr id="8" name="组合 7"/>
          <p:cNvGrpSpPr/>
          <p:nvPr/>
        </p:nvGrpSpPr>
        <p:grpSpPr>
          <a:xfrm>
            <a:off x="4518026" y="1051085"/>
            <a:ext cx="1584325" cy="550602"/>
            <a:chOff x="4518026" y="1051085"/>
            <a:chExt cx="1584325" cy="550602"/>
          </a:xfrm>
        </p:grpSpPr>
        <p:sp>
          <p:nvSpPr>
            <p:cNvPr id="78" name="矩形标注 35"/>
            <p:cNvSpPr>
              <a:spLocks noChangeArrowheads="1"/>
            </p:cNvSpPr>
            <p:nvPr/>
          </p:nvSpPr>
          <p:spPr bwMode="auto">
            <a:xfrm>
              <a:off x="4518026" y="1539716"/>
              <a:ext cx="1584325" cy="61971"/>
            </a:xfrm>
            <a:prstGeom prst="wedgeRectCallout">
              <a:avLst>
                <a:gd name="adj1" fmla="val -23398"/>
                <a:gd name="adj2" fmla="val 403287"/>
              </a:avLst>
            </a:prstGeom>
            <a:solidFill>
              <a:schemeClr val="accent3"/>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mtClean="0">
                <a:solidFill>
                  <a:prstClr val="black">
                    <a:lumMod val="75000"/>
                    <a:lumOff val="25000"/>
                  </a:prstClr>
                </a:solidFill>
                <a:latin typeface="宋体" pitchFamily="2" charset="-122"/>
                <a:sym typeface="宋体" pitchFamily="2" charset="-122"/>
              </a:endParaRPr>
            </a:p>
          </p:txBody>
        </p:sp>
        <p:sp>
          <p:nvSpPr>
            <p:cNvPr id="79" name="Rectangle 28"/>
            <p:cNvSpPr>
              <a:spLocks noChangeArrowheads="1"/>
            </p:cNvSpPr>
            <p:nvPr/>
          </p:nvSpPr>
          <p:spPr bwMode="auto">
            <a:xfrm>
              <a:off x="4584700" y="1051085"/>
              <a:ext cx="147478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ct val="120000"/>
                </a:lnSpc>
                <a:spcBef>
                  <a:spcPct val="0"/>
                </a:spcBef>
                <a:spcAft>
                  <a:spcPct val="0"/>
                </a:spcAft>
                <a:buFont typeface="Arial" pitchFamily="34" charset="0"/>
                <a:buNone/>
              </a:pPr>
              <a:r>
                <a:rPr lang="zh-CN" altLang="en-US" sz="1200" smtClean="0">
                  <a:solidFill>
                    <a:prstClr val="black">
                      <a:lumMod val="75000"/>
                      <a:lumOff val="25000"/>
                    </a:prstClr>
                  </a:solidFill>
                  <a:latin typeface="微软雅黑" pitchFamily="34" charset="-122"/>
                  <a:ea typeface="微软雅黑" pitchFamily="34" charset="-122"/>
                  <a:sym typeface="微软雅黑" pitchFamily="34" charset="-122"/>
                </a:rPr>
                <a:t>单击此处添加文字</a:t>
              </a:r>
            </a:p>
            <a:p>
              <a:pPr eaLnBrk="1" fontAlgn="base" hangingPunct="1">
                <a:lnSpc>
                  <a:spcPct val="120000"/>
                </a:lnSpc>
                <a:spcBef>
                  <a:spcPct val="0"/>
                </a:spcBef>
                <a:spcAft>
                  <a:spcPct val="0"/>
                </a:spcAft>
                <a:buFont typeface="Arial" pitchFamily="34" charset="0"/>
                <a:buNone/>
              </a:pPr>
              <a:r>
                <a:rPr lang="zh-CN" altLang="en-US" sz="1200" smtClean="0">
                  <a:solidFill>
                    <a:prstClr val="black">
                      <a:lumMod val="75000"/>
                      <a:lumOff val="25000"/>
                    </a:prstClr>
                  </a:solidFill>
                  <a:latin typeface="微软雅黑" pitchFamily="34" charset="-122"/>
                  <a:ea typeface="微软雅黑" pitchFamily="34" charset="-122"/>
                  <a:sym typeface="微软雅黑" pitchFamily="34" charset="-122"/>
                </a:rPr>
                <a:t>单击此处添加文字</a:t>
              </a:r>
              <a:endParaRPr lang="zh-CN" altLang="en-US" smtClean="0">
                <a:solidFill>
                  <a:prstClr val="black">
                    <a:lumMod val="75000"/>
                    <a:lumOff val="25000"/>
                  </a:prstClr>
                </a:solidFill>
              </a:endParaRPr>
            </a:p>
          </p:txBody>
        </p:sp>
      </p:grpSp>
      <p:grpSp>
        <p:nvGrpSpPr>
          <p:cNvPr id="9" name="组合 8"/>
          <p:cNvGrpSpPr/>
          <p:nvPr/>
        </p:nvGrpSpPr>
        <p:grpSpPr>
          <a:xfrm>
            <a:off x="6332539" y="3652202"/>
            <a:ext cx="1497012" cy="569822"/>
            <a:chOff x="6332539" y="3652202"/>
            <a:chExt cx="1497012" cy="569822"/>
          </a:xfrm>
        </p:grpSpPr>
        <p:sp>
          <p:nvSpPr>
            <p:cNvPr id="80" name="矩形标注 37"/>
            <p:cNvSpPr>
              <a:spLocks noChangeArrowheads="1"/>
            </p:cNvSpPr>
            <p:nvPr/>
          </p:nvSpPr>
          <p:spPr bwMode="auto">
            <a:xfrm>
              <a:off x="6353176" y="3652202"/>
              <a:ext cx="1476375" cy="45719"/>
            </a:xfrm>
            <a:prstGeom prst="wedgeRectCallout">
              <a:avLst>
                <a:gd name="adj1" fmla="val -17528"/>
                <a:gd name="adj2" fmla="val -509463"/>
              </a:avLst>
            </a:prstGeom>
            <a:solidFill>
              <a:schemeClr val="accent4"/>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mtClean="0">
                <a:solidFill>
                  <a:prstClr val="black">
                    <a:lumMod val="75000"/>
                    <a:lumOff val="25000"/>
                  </a:prstClr>
                </a:solidFill>
                <a:latin typeface="宋体" pitchFamily="2" charset="-122"/>
                <a:sym typeface="宋体" pitchFamily="2" charset="-122"/>
              </a:endParaRPr>
            </a:p>
          </p:txBody>
        </p:sp>
        <p:sp>
          <p:nvSpPr>
            <p:cNvPr id="81" name="Rectangle 28"/>
            <p:cNvSpPr>
              <a:spLocks noChangeArrowheads="1"/>
            </p:cNvSpPr>
            <p:nvPr/>
          </p:nvSpPr>
          <p:spPr bwMode="auto">
            <a:xfrm>
              <a:off x="6332539" y="3686493"/>
              <a:ext cx="147478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ct val="120000"/>
                </a:lnSpc>
                <a:spcBef>
                  <a:spcPct val="0"/>
                </a:spcBef>
                <a:spcAft>
                  <a:spcPct val="0"/>
                </a:spcAft>
                <a:buFont typeface="Arial" pitchFamily="34" charset="0"/>
                <a:buNone/>
              </a:pPr>
              <a:r>
                <a:rPr lang="zh-CN" altLang="en-US" sz="1200" smtClean="0">
                  <a:solidFill>
                    <a:prstClr val="black">
                      <a:lumMod val="75000"/>
                      <a:lumOff val="25000"/>
                    </a:prstClr>
                  </a:solidFill>
                  <a:latin typeface="微软雅黑" pitchFamily="34" charset="-122"/>
                  <a:ea typeface="微软雅黑" pitchFamily="34" charset="-122"/>
                  <a:sym typeface="微软雅黑" pitchFamily="34" charset="-122"/>
                </a:rPr>
                <a:t>单击此处添加文字</a:t>
              </a:r>
            </a:p>
            <a:p>
              <a:pPr eaLnBrk="1" fontAlgn="base" hangingPunct="1">
                <a:lnSpc>
                  <a:spcPct val="120000"/>
                </a:lnSpc>
                <a:spcBef>
                  <a:spcPct val="0"/>
                </a:spcBef>
                <a:spcAft>
                  <a:spcPct val="0"/>
                </a:spcAft>
                <a:buFont typeface="Arial" pitchFamily="34" charset="0"/>
                <a:buNone/>
              </a:pPr>
              <a:r>
                <a:rPr lang="zh-CN" altLang="en-US" sz="1200" smtClean="0">
                  <a:solidFill>
                    <a:prstClr val="black">
                      <a:lumMod val="75000"/>
                      <a:lumOff val="25000"/>
                    </a:prstClr>
                  </a:solidFill>
                  <a:latin typeface="微软雅黑" pitchFamily="34" charset="-122"/>
                  <a:ea typeface="微软雅黑" pitchFamily="34" charset="-122"/>
                  <a:sym typeface="微软雅黑" pitchFamily="34" charset="-122"/>
                </a:rPr>
                <a:t>单击此处添加文字</a:t>
              </a:r>
              <a:endParaRPr lang="zh-CN" altLang="en-US" smtClean="0">
                <a:solidFill>
                  <a:prstClr val="black">
                    <a:lumMod val="75000"/>
                    <a:lumOff val="25000"/>
                  </a:prstClr>
                </a:solidFill>
              </a:endParaRPr>
            </a:p>
          </p:txBody>
        </p:sp>
      </p:grpSp>
    </p:spTree>
    <p:extLst>
      <p:ext uri="{BB962C8B-B14F-4D97-AF65-F5344CB8AC3E}">
        <p14:creationId xmlns:p14="http://schemas.microsoft.com/office/powerpoint/2010/main" val="236199076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50" presetClass="entr" presetSubtype="0"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3"/>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0" presetClass="entr" presetSubtype="0" decel="10000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strVal val="#ppt_w+.3"/>
                                          </p:val>
                                        </p:tav>
                                        <p:tav tm="100000">
                                          <p:val>
                                            <p:strVal val="#ppt_w"/>
                                          </p:val>
                                        </p:tav>
                                      </p:tavLst>
                                    </p:anim>
                                    <p:anim calcmode="lin" valueType="num">
                                      <p:cBhvr>
                                        <p:cTn id="24" dur="1000" fill="hold"/>
                                        <p:tgtEl>
                                          <p:spTgt spid="3"/>
                                        </p:tgtEl>
                                        <p:attrNameLst>
                                          <p:attrName>ppt_h</p:attrName>
                                        </p:attrNameLst>
                                      </p:cBhvr>
                                      <p:tavLst>
                                        <p:tav tm="0">
                                          <p:val>
                                            <p:strVal val="#ppt_h"/>
                                          </p:val>
                                        </p:tav>
                                        <p:tav tm="100000">
                                          <p:val>
                                            <p:strVal val="#ppt_h"/>
                                          </p:val>
                                        </p:tav>
                                      </p:tavLst>
                                    </p:anim>
                                    <p:animEffect transition="in" filter="fade">
                                      <p:cBhvr>
                                        <p:cTn id="25" dur="1000"/>
                                        <p:tgtEl>
                                          <p:spTgt spid="3"/>
                                        </p:tgtEl>
                                      </p:cBhvr>
                                    </p:animEffect>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50" presetClass="entr" presetSubtype="0" decel="10000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0" fill="hold"/>
                                        <p:tgtEl>
                                          <p:spTgt spid="4"/>
                                        </p:tgtEl>
                                        <p:attrNameLst>
                                          <p:attrName>ppt_w</p:attrName>
                                        </p:attrNameLst>
                                      </p:cBhvr>
                                      <p:tavLst>
                                        <p:tav tm="0">
                                          <p:val>
                                            <p:strVal val="#ppt_w+.3"/>
                                          </p:val>
                                        </p:tav>
                                        <p:tav tm="100000">
                                          <p:val>
                                            <p:strVal val="#ppt_w"/>
                                          </p:val>
                                        </p:tav>
                                      </p:tavLst>
                                    </p:anim>
                                    <p:anim calcmode="lin" valueType="num">
                                      <p:cBhvr>
                                        <p:cTn id="36" dur="1000" fill="hold"/>
                                        <p:tgtEl>
                                          <p:spTgt spid="4"/>
                                        </p:tgtEl>
                                        <p:attrNameLst>
                                          <p:attrName>ppt_h</p:attrName>
                                        </p:attrNameLst>
                                      </p:cBhvr>
                                      <p:tavLst>
                                        <p:tav tm="0">
                                          <p:val>
                                            <p:strVal val="#ppt_h"/>
                                          </p:val>
                                        </p:tav>
                                        <p:tav tm="100000">
                                          <p:val>
                                            <p:strVal val="#ppt_h"/>
                                          </p:val>
                                        </p:tav>
                                      </p:tavLst>
                                    </p:anim>
                                    <p:animEffect transition="in" filter="fade">
                                      <p:cBhvr>
                                        <p:cTn id="37" dur="1000"/>
                                        <p:tgtEl>
                                          <p:spTgt spid="4"/>
                                        </p:tgtEl>
                                      </p:cBhvr>
                                    </p:animEffect>
                                  </p:childTnLst>
                                </p:cTn>
                              </p:par>
                            </p:childTnLst>
                          </p:cTn>
                        </p:par>
                        <p:par>
                          <p:cTn id="38" fill="hold">
                            <p:stCondLst>
                              <p:cond delay="5500"/>
                            </p:stCondLst>
                            <p:childTnLst>
                              <p:par>
                                <p:cTn id="39" presetID="47"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childTnLst>
                          </p:cTn>
                        </p:par>
                        <p:par>
                          <p:cTn id="44" fill="hold">
                            <p:stCondLst>
                              <p:cond delay="6500"/>
                            </p:stCondLst>
                            <p:childTnLst>
                              <p:par>
                                <p:cTn id="45" presetID="50" presetClass="entr" presetSubtype="0" decel="10000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1000" fill="hold"/>
                                        <p:tgtEl>
                                          <p:spTgt spid="5"/>
                                        </p:tgtEl>
                                        <p:attrNameLst>
                                          <p:attrName>ppt_w</p:attrName>
                                        </p:attrNameLst>
                                      </p:cBhvr>
                                      <p:tavLst>
                                        <p:tav tm="0">
                                          <p:val>
                                            <p:strVal val="#ppt_w+.3"/>
                                          </p:val>
                                        </p:tav>
                                        <p:tav tm="100000">
                                          <p:val>
                                            <p:strVal val="#ppt_w"/>
                                          </p:val>
                                        </p:tav>
                                      </p:tavLst>
                                    </p:anim>
                                    <p:anim calcmode="lin" valueType="num">
                                      <p:cBhvr>
                                        <p:cTn id="48" dur="1000" fill="hold"/>
                                        <p:tgtEl>
                                          <p:spTgt spid="5"/>
                                        </p:tgtEl>
                                        <p:attrNameLst>
                                          <p:attrName>ppt_h</p:attrName>
                                        </p:attrNameLst>
                                      </p:cBhvr>
                                      <p:tavLst>
                                        <p:tav tm="0">
                                          <p:val>
                                            <p:strVal val="#ppt_h"/>
                                          </p:val>
                                        </p:tav>
                                        <p:tav tm="100000">
                                          <p:val>
                                            <p:strVal val="#ppt_h"/>
                                          </p:val>
                                        </p:tav>
                                      </p:tavLst>
                                    </p:anim>
                                    <p:animEffect transition="in" filter="fade">
                                      <p:cBhvr>
                                        <p:cTn id="49" dur="1000"/>
                                        <p:tgtEl>
                                          <p:spTgt spid="5"/>
                                        </p:tgtEl>
                                      </p:cBhvr>
                                    </p:animEffect>
                                  </p:childTnLst>
                                </p:cTn>
                              </p:par>
                            </p:childTnLst>
                          </p:cTn>
                        </p:par>
                        <p:par>
                          <p:cTn id="50" fill="hold">
                            <p:stCondLst>
                              <p:cond delay="7500"/>
                            </p:stCondLst>
                            <p:childTnLst>
                              <p:par>
                                <p:cTn id="51" presetID="42" presetClass="entr" presetSubtype="0"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000"/>
                                        <p:tgtEl>
                                          <p:spTgt spid="9"/>
                                        </p:tgtEl>
                                      </p:cBhvr>
                                    </p:animEffect>
                                    <p:anim calcmode="lin" valueType="num">
                                      <p:cBhvr>
                                        <p:cTn id="54" dur="1000" fill="hold"/>
                                        <p:tgtEl>
                                          <p:spTgt spid="9"/>
                                        </p:tgtEl>
                                        <p:attrNameLst>
                                          <p:attrName>ppt_x</p:attrName>
                                        </p:attrNameLst>
                                      </p:cBhvr>
                                      <p:tavLst>
                                        <p:tav tm="0">
                                          <p:val>
                                            <p:strVal val="#ppt_x"/>
                                          </p:val>
                                        </p:tav>
                                        <p:tav tm="100000">
                                          <p:val>
                                            <p:strVal val="#ppt_x"/>
                                          </p:val>
                                        </p:tav>
                                      </p:tavLst>
                                    </p:anim>
                                    <p:anim calcmode="lin" valueType="num">
                                      <p:cBhvr>
                                        <p:cTn id="5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254" y="0"/>
            <a:ext cx="9161253" cy="5143500"/>
          </a:xfrm>
          <a:prstGeom prst="rect">
            <a:avLst/>
          </a:prstGeom>
        </p:spPr>
      </p:pic>
      <p:grpSp>
        <p:nvGrpSpPr>
          <p:cNvPr id="19" name="组合 18"/>
          <p:cNvGrpSpPr/>
          <p:nvPr/>
        </p:nvGrpSpPr>
        <p:grpSpPr>
          <a:xfrm>
            <a:off x="2618582" y="2352675"/>
            <a:ext cx="4168775" cy="517525"/>
            <a:chOff x="2618582" y="2352675"/>
            <a:chExt cx="4168775" cy="517525"/>
          </a:xfrm>
        </p:grpSpPr>
        <p:sp>
          <p:nvSpPr>
            <p:cNvPr id="15" name="AutoShape 2"/>
            <p:cNvSpPr>
              <a:spLocks noChangeArrowheads="1"/>
            </p:cNvSpPr>
            <p:nvPr/>
          </p:nvSpPr>
          <p:spPr bwMode="gray">
            <a:xfrm>
              <a:off x="2618582" y="2352675"/>
              <a:ext cx="4168775" cy="517525"/>
            </a:xfrm>
            <a:prstGeom prst="roundRect">
              <a:avLst>
                <a:gd name="adj" fmla="val 16667"/>
              </a:avLst>
            </a:prstGeom>
            <a:solidFill>
              <a:srgbClr val="006E6B"/>
            </a:solidFill>
            <a:ln w="9525">
              <a:noFill/>
              <a:round/>
              <a:headEnd/>
              <a:tailEnd/>
            </a:ln>
            <a:effectLst>
              <a:outerShdw dist="107763" dir="2700000" algn="ctr" rotWithShape="0">
                <a:schemeClr val="bg2">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hangingPunct="1">
                <a:defRPr/>
              </a:pPr>
              <a:endParaRPr lang="zh-CN" altLang="en-US" sz="1800"/>
            </a:p>
          </p:txBody>
        </p:sp>
        <p:sp>
          <p:nvSpPr>
            <p:cNvPr id="16" name="AutoShape 7"/>
            <p:cNvSpPr>
              <a:spLocks noChangeArrowheads="1"/>
            </p:cNvSpPr>
            <p:nvPr/>
          </p:nvSpPr>
          <p:spPr bwMode="gray">
            <a:xfrm>
              <a:off x="3026569" y="2352675"/>
              <a:ext cx="3352800" cy="466725"/>
            </a:xfrm>
            <a:prstGeom prst="roundRect">
              <a:avLst>
                <a:gd name="adj" fmla="val 16667"/>
              </a:avLst>
            </a:prstGeom>
            <a:noFill/>
            <a:ln w="38100">
              <a:noFill/>
              <a:round/>
              <a:headEnd/>
              <a:tailEnd/>
            </a:ln>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fontAlgn="auto" latinLnBrk="1" hangingPunct="1">
                <a:spcBef>
                  <a:spcPts val="0"/>
                </a:spcBef>
                <a:spcAft>
                  <a:spcPts val="0"/>
                </a:spcAft>
                <a:defRPr/>
              </a:pPr>
              <a:r>
                <a:rPr kumimoji="1" lang="zh-CN" altLang="en-US" sz="3200" b="1" dirty="0">
                  <a:solidFill>
                    <a:schemeClr val="bg1"/>
                  </a:solidFill>
                  <a:latin typeface="+mn-ea"/>
                  <a:ea typeface="+mn-ea"/>
                </a:rPr>
                <a:t>请输入文字内容</a:t>
              </a:r>
              <a:endParaRPr kumimoji="1" lang="en-US" altLang="ko-KR" sz="3200" b="1" dirty="0">
                <a:solidFill>
                  <a:schemeClr val="bg1"/>
                </a:solidFill>
                <a:latin typeface="+mn-ea"/>
                <a:ea typeface="+mn-ea"/>
              </a:endParaRPr>
            </a:p>
          </p:txBody>
        </p:sp>
      </p:grpSp>
      <p:sp>
        <p:nvSpPr>
          <p:cNvPr id="17" name="AutoShape 11"/>
          <p:cNvSpPr>
            <a:spLocks noChangeArrowheads="1"/>
          </p:cNvSpPr>
          <p:nvPr/>
        </p:nvSpPr>
        <p:spPr bwMode="gray">
          <a:xfrm>
            <a:off x="3941763" y="1166614"/>
            <a:ext cx="1039813" cy="909836"/>
          </a:xfrm>
          <a:prstGeom prst="hexagon">
            <a:avLst>
              <a:gd name="adj" fmla="val 28571"/>
              <a:gd name="vf" fmla="val 115470"/>
            </a:avLst>
          </a:prstGeom>
          <a:solidFill>
            <a:srgbClr val="31643D"/>
          </a:solidFill>
          <a:ln w="28575">
            <a:solidFill>
              <a:schemeClr val="bg1"/>
            </a:solidFill>
            <a:miter lim="800000"/>
            <a:headEnd/>
            <a:tailEnd/>
          </a:ln>
          <a:effectLst>
            <a:outerShdw dist="63500" dir="2212194" algn="ctr" rotWithShape="0">
              <a:schemeClr val="tx1">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algn="ctr"/>
            <a:r>
              <a:rPr lang="en-US" altLang="ko-KR" sz="6000" dirty="0" smtClean="0">
                <a:solidFill>
                  <a:schemeClr val="bg1"/>
                </a:solidFill>
                <a:latin typeface="Impact" panose="020B0806030902050204" pitchFamily="34" charset="0"/>
                <a:ea typeface="Gulim" panose="020B0600000101010101" pitchFamily="34" charset="-127"/>
              </a:rPr>
              <a:t>4</a:t>
            </a:r>
            <a:endParaRPr lang="en-US" altLang="ko-KR" sz="6000" dirty="0">
              <a:solidFill>
                <a:schemeClr val="bg1"/>
              </a:solidFill>
              <a:latin typeface="Impact" panose="020B0806030902050204" pitchFamily="34" charset="0"/>
              <a:ea typeface="Gulim" panose="020B0600000101010101" pitchFamily="34" charset="-127"/>
            </a:endParaRPr>
          </a:p>
        </p:txBody>
      </p:sp>
    </p:spTree>
    <p:extLst>
      <p:ext uri="{BB962C8B-B14F-4D97-AF65-F5344CB8AC3E}">
        <p14:creationId xmlns:p14="http://schemas.microsoft.com/office/powerpoint/2010/main" val="240316501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par>
                          <p:cTn id="11" fill="hold">
                            <p:stCondLst>
                              <p:cond delay="1000"/>
                            </p:stCondLst>
                            <p:childTnLst>
                              <p:par>
                                <p:cTn id="12" presetID="16" presetClass="entr" presetSubtype="21"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inVertical)">
                                      <p:cBhvr>
                                        <p:cTn id="1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564188" y="1655887"/>
            <a:ext cx="2252663" cy="2254250"/>
            <a:chOff x="5564188" y="1655887"/>
            <a:chExt cx="2252663" cy="2254250"/>
          </a:xfrm>
        </p:grpSpPr>
        <p:sp>
          <p:nvSpPr>
            <p:cNvPr id="4" name="Freeform 5"/>
            <p:cNvSpPr/>
            <p:nvPr/>
          </p:nvSpPr>
          <p:spPr bwMode="auto">
            <a:xfrm>
              <a:off x="6727826" y="1998787"/>
              <a:ext cx="776288" cy="776287"/>
            </a:xfrm>
            <a:custGeom>
              <a:avLst/>
              <a:gdLst>
                <a:gd name="T0" fmla="*/ 0 w 489"/>
                <a:gd name="T1" fmla="*/ 489 h 489"/>
                <a:gd name="T2" fmla="*/ 0 w 489"/>
                <a:gd name="T3" fmla="*/ 489 h 489"/>
                <a:gd name="T4" fmla="*/ 489 w 489"/>
                <a:gd name="T5" fmla="*/ 0 h 489"/>
                <a:gd name="T6" fmla="*/ 6 w 489"/>
                <a:gd name="T7" fmla="*/ 483 h 489"/>
                <a:gd name="T8" fmla="*/ 6 w 489"/>
                <a:gd name="T9" fmla="*/ 483 h 489"/>
                <a:gd name="T10" fmla="*/ 0 w 489"/>
                <a:gd name="T11" fmla="*/ 489 h 489"/>
              </a:gdLst>
              <a:ahLst/>
              <a:cxnLst>
                <a:cxn ang="0">
                  <a:pos x="T0" y="T1"/>
                </a:cxn>
                <a:cxn ang="0">
                  <a:pos x="T2" y="T3"/>
                </a:cxn>
                <a:cxn ang="0">
                  <a:pos x="T4" y="T5"/>
                </a:cxn>
                <a:cxn ang="0">
                  <a:pos x="T6" y="T7"/>
                </a:cxn>
                <a:cxn ang="0">
                  <a:pos x="T8" y="T9"/>
                </a:cxn>
                <a:cxn ang="0">
                  <a:pos x="T10" y="T11"/>
                </a:cxn>
              </a:cxnLst>
              <a:rect l="0" t="0" r="r" b="b"/>
              <a:pathLst>
                <a:path w="489" h="489">
                  <a:moveTo>
                    <a:pt x="0" y="489"/>
                  </a:moveTo>
                  <a:lnTo>
                    <a:pt x="0" y="489"/>
                  </a:lnTo>
                  <a:lnTo>
                    <a:pt x="489" y="0"/>
                  </a:lnTo>
                  <a:lnTo>
                    <a:pt x="6" y="483"/>
                  </a:lnTo>
                  <a:lnTo>
                    <a:pt x="6" y="483"/>
                  </a:lnTo>
                  <a:lnTo>
                    <a:pt x="0" y="489"/>
                  </a:lnTo>
                  <a:close/>
                </a:path>
              </a:pathLst>
            </a:custGeom>
            <a:solidFill>
              <a:srgbClr val="FF85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 name="Freeform 7"/>
            <p:cNvSpPr/>
            <p:nvPr/>
          </p:nvSpPr>
          <p:spPr bwMode="auto">
            <a:xfrm>
              <a:off x="6688138" y="2814762"/>
              <a:ext cx="420688" cy="1017587"/>
            </a:xfrm>
            <a:custGeom>
              <a:avLst/>
              <a:gdLst>
                <a:gd name="T0" fmla="*/ 265 w 265"/>
                <a:gd name="T1" fmla="*/ 641 h 641"/>
                <a:gd name="T2" fmla="*/ 0 w 265"/>
                <a:gd name="T3" fmla="*/ 0 h 641"/>
                <a:gd name="T4" fmla="*/ 265 w 265"/>
                <a:gd name="T5" fmla="*/ 641 h 641"/>
                <a:gd name="T6" fmla="*/ 265 w 265"/>
                <a:gd name="T7" fmla="*/ 641 h 641"/>
              </a:gdLst>
              <a:ahLst/>
              <a:cxnLst>
                <a:cxn ang="0">
                  <a:pos x="T0" y="T1"/>
                </a:cxn>
                <a:cxn ang="0">
                  <a:pos x="T2" y="T3"/>
                </a:cxn>
                <a:cxn ang="0">
                  <a:pos x="T4" y="T5"/>
                </a:cxn>
                <a:cxn ang="0">
                  <a:pos x="T6" y="T7"/>
                </a:cxn>
              </a:cxnLst>
              <a:rect l="0" t="0" r="r" b="b"/>
              <a:pathLst>
                <a:path w="265" h="641">
                  <a:moveTo>
                    <a:pt x="265" y="641"/>
                  </a:moveTo>
                  <a:lnTo>
                    <a:pt x="0" y="0"/>
                  </a:lnTo>
                  <a:lnTo>
                    <a:pt x="265" y="641"/>
                  </a:lnTo>
                  <a:lnTo>
                    <a:pt x="265" y="641"/>
                  </a:lnTo>
                  <a:close/>
                </a:path>
              </a:pathLst>
            </a:custGeom>
            <a:solidFill>
              <a:srgbClr val="FF85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6" name="Freeform 8"/>
            <p:cNvSpPr/>
            <p:nvPr/>
          </p:nvSpPr>
          <p:spPr bwMode="auto">
            <a:xfrm>
              <a:off x="5910263" y="3465637"/>
              <a:ext cx="128588" cy="127000"/>
            </a:xfrm>
            <a:custGeom>
              <a:avLst/>
              <a:gdLst>
                <a:gd name="T0" fmla="*/ 0 w 81"/>
                <a:gd name="T1" fmla="*/ 80 h 80"/>
                <a:gd name="T2" fmla="*/ 0 w 81"/>
                <a:gd name="T3" fmla="*/ 80 h 80"/>
                <a:gd name="T4" fmla="*/ 81 w 81"/>
                <a:gd name="T5" fmla="*/ 0 h 80"/>
                <a:gd name="T6" fmla="*/ 0 w 81"/>
                <a:gd name="T7" fmla="*/ 80 h 80"/>
              </a:gdLst>
              <a:ahLst/>
              <a:cxnLst>
                <a:cxn ang="0">
                  <a:pos x="T0" y="T1"/>
                </a:cxn>
                <a:cxn ang="0">
                  <a:pos x="T2" y="T3"/>
                </a:cxn>
                <a:cxn ang="0">
                  <a:pos x="T4" y="T5"/>
                </a:cxn>
                <a:cxn ang="0">
                  <a:pos x="T6" y="T7"/>
                </a:cxn>
              </a:cxnLst>
              <a:rect l="0" t="0" r="r" b="b"/>
              <a:pathLst>
                <a:path w="81" h="80">
                  <a:moveTo>
                    <a:pt x="0" y="80"/>
                  </a:moveTo>
                  <a:lnTo>
                    <a:pt x="0" y="80"/>
                  </a:lnTo>
                  <a:lnTo>
                    <a:pt x="81" y="0"/>
                  </a:lnTo>
                  <a:lnTo>
                    <a:pt x="0" y="80"/>
                  </a:lnTo>
                  <a:close/>
                </a:path>
              </a:pathLst>
            </a:custGeom>
            <a:solidFill>
              <a:srgbClr val="FF85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lumMod val="75000"/>
                    <a:lumOff val="25000"/>
                  </a:prstClr>
                </a:solidFill>
              </a:endParaRPr>
            </a:p>
          </p:txBody>
        </p:sp>
        <p:sp>
          <p:nvSpPr>
            <p:cNvPr id="17" name="Freeform 9"/>
            <p:cNvSpPr/>
            <p:nvPr/>
          </p:nvSpPr>
          <p:spPr bwMode="auto">
            <a:xfrm>
              <a:off x="5564188" y="2800474"/>
              <a:ext cx="1079500" cy="766762"/>
            </a:xfrm>
            <a:custGeom>
              <a:avLst/>
              <a:gdLst>
                <a:gd name="T0" fmla="*/ 0 w 221"/>
                <a:gd name="T1" fmla="*/ 0 h 157"/>
                <a:gd name="T2" fmla="*/ 18 w 221"/>
                <a:gd name="T3" fmla="*/ 85 h 157"/>
                <a:gd name="T4" fmla="*/ 65 w 221"/>
                <a:gd name="T5" fmla="*/ 157 h 157"/>
                <a:gd name="T6" fmla="*/ 221 w 221"/>
                <a:gd name="T7" fmla="*/ 0 h 157"/>
                <a:gd name="T8" fmla="*/ 134 w 221"/>
                <a:gd name="T9" fmla="*/ 0 h 157"/>
                <a:gd name="T10" fmla="*/ 0 w 221"/>
                <a:gd name="T11" fmla="*/ 0 h 157"/>
              </a:gdLst>
              <a:ahLst/>
              <a:cxnLst>
                <a:cxn ang="0">
                  <a:pos x="T0" y="T1"/>
                </a:cxn>
                <a:cxn ang="0">
                  <a:pos x="T2" y="T3"/>
                </a:cxn>
                <a:cxn ang="0">
                  <a:pos x="T4" y="T5"/>
                </a:cxn>
                <a:cxn ang="0">
                  <a:pos x="T6" y="T7"/>
                </a:cxn>
                <a:cxn ang="0">
                  <a:pos x="T8" y="T9"/>
                </a:cxn>
                <a:cxn ang="0">
                  <a:pos x="T10" y="T11"/>
                </a:cxn>
              </a:cxnLst>
              <a:rect l="0" t="0" r="r" b="b"/>
              <a:pathLst>
                <a:path w="221" h="157">
                  <a:moveTo>
                    <a:pt x="0" y="0"/>
                  </a:moveTo>
                  <a:cubicBezTo>
                    <a:pt x="1" y="29"/>
                    <a:pt x="7" y="58"/>
                    <a:pt x="18" y="85"/>
                  </a:cubicBezTo>
                  <a:cubicBezTo>
                    <a:pt x="29" y="111"/>
                    <a:pt x="44" y="135"/>
                    <a:pt x="65" y="157"/>
                  </a:cubicBezTo>
                  <a:cubicBezTo>
                    <a:pt x="221" y="0"/>
                    <a:pt x="221" y="0"/>
                    <a:pt x="221" y="0"/>
                  </a:cubicBezTo>
                  <a:cubicBezTo>
                    <a:pt x="134" y="0"/>
                    <a:pt x="134" y="0"/>
                    <a:pt x="134" y="0"/>
                  </a:cubicBezTo>
                  <a:lnTo>
                    <a:pt x="0" y="0"/>
                  </a:lnTo>
                  <a:close/>
                </a:path>
              </a:pathLst>
            </a:custGeom>
            <a:solidFill>
              <a:schemeClr val="accent2"/>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18" name="Freeform 10"/>
            <p:cNvSpPr/>
            <p:nvPr/>
          </p:nvSpPr>
          <p:spPr bwMode="auto">
            <a:xfrm>
              <a:off x="6276976" y="1655887"/>
              <a:ext cx="401638" cy="1081087"/>
            </a:xfrm>
            <a:custGeom>
              <a:avLst/>
              <a:gdLst>
                <a:gd name="T0" fmla="*/ 82 w 82"/>
                <a:gd name="T1" fmla="*/ 0 h 221"/>
                <a:gd name="T2" fmla="*/ 0 w 82"/>
                <a:gd name="T3" fmla="*/ 17 h 221"/>
                <a:gd name="T4" fmla="*/ 82 w 82"/>
                <a:gd name="T5" fmla="*/ 221 h 221"/>
                <a:gd name="T6" fmla="*/ 82 w 82"/>
                <a:gd name="T7" fmla="*/ 0 h 221"/>
              </a:gdLst>
              <a:ahLst/>
              <a:cxnLst>
                <a:cxn ang="0">
                  <a:pos x="T0" y="T1"/>
                </a:cxn>
                <a:cxn ang="0">
                  <a:pos x="T2" y="T3"/>
                </a:cxn>
                <a:cxn ang="0">
                  <a:pos x="T4" y="T5"/>
                </a:cxn>
                <a:cxn ang="0">
                  <a:pos x="T6" y="T7"/>
                </a:cxn>
              </a:cxnLst>
              <a:rect l="0" t="0" r="r" b="b"/>
              <a:pathLst>
                <a:path w="82" h="221">
                  <a:moveTo>
                    <a:pt x="82" y="0"/>
                  </a:moveTo>
                  <a:cubicBezTo>
                    <a:pt x="53" y="0"/>
                    <a:pt x="25" y="6"/>
                    <a:pt x="0" y="17"/>
                  </a:cubicBezTo>
                  <a:cubicBezTo>
                    <a:pt x="82" y="221"/>
                    <a:pt x="82" y="221"/>
                    <a:pt x="82" y="221"/>
                  </a:cubicBezTo>
                  <a:lnTo>
                    <a:pt x="82" y="0"/>
                  </a:lnTo>
                  <a:close/>
                </a:path>
              </a:pathLst>
            </a:custGeom>
            <a:solidFill>
              <a:schemeClr val="accent2"/>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19" name="Freeform 11"/>
            <p:cNvSpPr/>
            <p:nvPr/>
          </p:nvSpPr>
          <p:spPr bwMode="auto">
            <a:xfrm>
              <a:off x="6711951" y="1655887"/>
              <a:ext cx="763588" cy="1081087"/>
            </a:xfrm>
            <a:custGeom>
              <a:avLst/>
              <a:gdLst>
                <a:gd name="T0" fmla="*/ 156 w 156"/>
                <a:gd name="T1" fmla="*/ 65 h 221"/>
                <a:gd name="T2" fmla="*/ 84 w 156"/>
                <a:gd name="T3" fmla="*/ 17 h 221"/>
                <a:gd name="T4" fmla="*/ 0 w 156"/>
                <a:gd name="T5" fmla="*/ 0 h 221"/>
                <a:gd name="T6" fmla="*/ 0 w 156"/>
                <a:gd name="T7" fmla="*/ 221 h 221"/>
                <a:gd name="T8" fmla="*/ 62 w 156"/>
                <a:gd name="T9" fmla="*/ 159 h 221"/>
                <a:gd name="T10" fmla="*/ 156 w 156"/>
                <a:gd name="T11" fmla="*/ 65 h 221"/>
              </a:gdLst>
              <a:ahLst/>
              <a:cxnLst>
                <a:cxn ang="0">
                  <a:pos x="T0" y="T1"/>
                </a:cxn>
                <a:cxn ang="0">
                  <a:pos x="T2" y="T3"/>
                </a:cxn>
                <a:cxn ang="0">
                  <a:pos x="T4" y="T5"/>
                </a:cxn>
                <a:cxn ang="0">
                  <a:pos x="T6" y="T7"/>
                </a:cxn>
                <a:cxn ang="0">
                  <a:pos x="T8" y="T9"/>
                </a:cxn>
                <a:cxn ang="0">
                  <a:pos x="T10" y="T11"/>
                </a:cxn>
              </a:cxnLst>
              <a:rect l="0" t="0" r="r" b="b"/>
              <a:pathLst>
                <a:path w="156" h="221">
                  <a:moveTo>
                    <a:pt x="156" y="65"/>
                  </a:moveTo>
                  <a:cubicBezTo>
                    <a:pt x="135" y="45"/>
                    <a:pt x="111" y="29"/>
                    <a:pt x="84" y="17"/>
                  </a:cubicBezTo>
                  <a:cubicBezTo>
                    <a:pt x="58" y="7"/>
                    <a:pt x="30" y="0"/>
                    <a:pt x="0" y="0"/>
                  </a:cubicBezTo>
                  <a:cubicBezTo>
                    <a:pt x="0" y="221"/>
                    <a:pt x="0" y="221"/>
                    <a:pt x="0" y="221"/>
                  </a:cubicBezTo>
                  <a:cubicBezTo>
                    <a:pt x="62" y="159"/>
                    <a:pt x="62" y="159"/>
                    <a:pt x="62" y="159"/>
                  </a:cubicBezTo>
                  <a:lnTo>
                    <a:pt x="156" y="65"/>
                  </a:lnTo>
                  <a:close/>
                </a:path>
              </a:pathLst>
            </a:cu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21" name="Freeform 12"/>
            <p:cNvSpPr/>
            <p:nvPr/>
          </p:nvSpPr>
          <p:spPr bwMode="auto">
            <a:xfrm>
              <a:off x="6727826" y="1998787"/>
              <a:ext cx="1089025" cy="1196975"/>
            </a:xfrm>
            <a:custGeom>
              <a:avLst/>
              <a:gdLst>
                <a:gd name="T0" fmla="*/ 0 w 223"/>
                <a:gd name="T1" fmla="*/ 159 h 245"/>
                <a:gd name="T2" fmla="*/ 207 w 223"/>
                <a:gd name="T3" fmla="*/ 245 h 245"/>
                <a:gd name="T4" fmla="*/ 223 w 223"/>
                <a:gd name="T5" fmla="*/ 160 h 245"/>
                <a:gd name="T6" fmla="*/ 206 w 223"/>
                <a:gd name="T7" fmla="*/ 72 h 245"/>
                <a:gd name="T8" fmla="*/ 159 w 223"/>
                <a:gd name="T9" fmla="*/ 0 h 245"/>
                <a:gd name="T10" fmla="*/ 0 w 223"/>
                <a:gd name="T11" fmla="*/ 159 h 245"/>
              </a:gdLst>
              <a:ahLst/>
              <a:cxnLst>
                <a:cxn ang="0">
                  <a:pos x="T0" y="T1"/>
                </a:cxn>
                <a:cxn ang="0">
                  <a:pos x="T2" y="T3"/>
                </a:cxn>
                <a:cxn ang="0">
                  <a:pos x="T4" y="T5"/>
                </a:cxn>
                <a:cxn ang="0">
                  <a:pos x="T6" y="T7"/>
                </a:cxn>
                <a:cxn ang="0">
                  <a:pos x="T8" y="T9"/>
                </a:cxn>
                <a:cxn ang="0">
                  <a:pos x="T10" y="T11"/>
                </a:cxn>
              </a:cxnLst>
              <a:rect l="0" t="0" r="r" b="b"/>
              <a:pathLst>
                <a:path w="223" h="245">
                  <a:moveTo>
                    <a:pt x="0" y="159"/>
                  </a:moveTo>
                  <a:cubicBezTo>
                    <a:pt x="207" y="245"/>
                    <a:pt x="207" y="245"/>
                    <a:pt x="207" y="245"/>
                  </a:cubicBezTo>
                  <a:cubicBezTo>
                    <a:pt x="218" y="219"/>
                    <a:pt x="223" y="190"/>
                    <a:pt x="223" y="160"/>
                  </a:cubicBezTo>
                  <a:cubicBezTo>
                    <a:pt x="223" y="129"/>
                    <a:pt x="217" y="99"/>
                    <a:pt x="206" y="72"/>
                  </a:cubicBezTo>
                  <a:cubicBezTo>
                    <a:pt x="195" y="45"/>
                    <a:pt x="179" y="21"/>
                    <a:pt x="159" y="0"/>
                  </a:cubicBezTo>
                  <a:lnTo>
                    <a:pt x="0" y="159"/>
                  </a:lnTo>
                  <a:close/>
                </a:path>
              </a:pathLst>
            </a:custGeom>
            <a:solidFill>
              <a:schemeClr val="accent4"/>
            </a:solidFill>
            <a:ln>
              <a:noFill/>
            </a:ln>
          </p:spPr>
          <p:txBody>
            <a:bodyPr/>
            <a:lstStyle/>
            <a:p>
              <a:pPr fontAlgn="base">
                <a:spcBef>
                  <a:spcPct val="0"/>
                </a:spcBef>
                <a:spcAft>
                  <a:spcPct val="0"/>
                </a:spcAft>
              </a:pPr>
              <a:endParaRPr lang="zh-CN" altLang="en-US" sz="1600">
                <a:solidFill>
                  <a:prstClr val="black"/>
                </a:solidFill>
              </a:endParaRPr>
            </a:p>
          </p:txBody>
        </p:sp>
        <p:sp>
          <p:nvSpPr>
            <p:cNvPr id="22" name="Freeform 13"/>
            <p:cNvSpPr/>
            <p:nvPr/>
          </p:nvSpPr>
          <p:spPr bwMode="auto">
            <a:xfrm>
              <a:off x="6727826" y="2819524"/>
              <a:ext cx="996950" cy="996950"/>
            </a:xfrm>
            <a:custGeom>
              <a:avLst/>
              <a:gdLst>
                <a:gd name="T0" fmla="*/ 57 w 204"/>
                <a:gd name="T1" fmla="*/ 137 h 204"/>
                <a:gd name="T2" fmla="*/ 85 w 204"/>
                <a:gd name="T3" fmla="*/ 204 h 204"/>
                <a:gd name="T4" fmla="*/ 156 w 204"/>
                <a:gd name="T5" fmla="*/ 156 h 204"/>
                <a:gd name="T6" fmla="*/ 204 w 204"/>
                <a:gd name="T7" fmla="*/ 84 h 204"/>
                <a:gd name="T8" fmla="*/ 43 w 204"/>
                <a:gd name="T9" fmla="*/ 18 h 204"/>
                <a:gd name="T10" fmla="*/ 0 w 204"/>
                <a:gd name="T11" fmla="*/ 0 h 204"/>
                <a:gd name="T12" fmla="*/ 57 w 204"/>
                <a:gd name="T13" fmla="*/ 137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57" y="137"/>
                  </a:moveTo>
                  <a:cubicBezTo>
                    <a:pt x="85" y="204"/>
                    <a:pt x="85" y="204"/>
                    <a:pt x="85" y="204"/>
                  </a:cubicBezTo>
                  <a:cubicBezTo>
                    <a:pt x="112" y="192"/>
                    <a:pt x="136" y="176"/>
                    <a:pt x="156" y="156"/>
                  </a:cubicBezTo>
                  <a:cubicBezTo>
                    <a:pt x="176" y="135"/>
                    <a:pt x="193" y="111"/>
                    <a:pt x="204" y="84"/>
                  </a:cubicBezTo>
                  <a:cubicBezTo>
                    <a:pt x="43" y="18"/>
                    <a:pt x="43" y="18"/>
                    <a:pt x="43" y="18"/>
                  </a:cubicBezTo>
                  <a:cubicBezTo>
                    <a:pt x="0" y="0"/>
                    <a:pt x="0" y="0"/>
                    <a:pt x="0" y="0"/>
                  </a:cubicBezTo>
                  <a:lnTo>
                    <a:pt x="57" y="137"/>
                  </a:lnTo>
                  <a:close/>
                </a:path>
              </a:pathLst>
            </a:cu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sp>
          <p:nvSpPr>
            <p:cNvPr id="23" name="Freeform 14"/>
            <p:cNvSpPr/>
            <p:nvPr/>
          </p:nvSpPr>
          <p:spPr bwMode="auto">
            <a:xfrm>
              <a:off x="5910263" y="2814762"/>
              <a:ext cx="1198563" cy="1095375"/>
            </a:xfrm>
            <a:custGeom>
              <a:avLst/>
              <a:gdLst>
                <a:gd name="T0" fmla="*/ 0 w 245"/>
                <a:gd name="T1" fmla="*/ 159 h 224"/>
                <a:gd name="T2" fmla="*/ 72 w 245"/>
                <a:gd name="T3" fmla="*/ 207 h 224"/>
                <a:gd name="T4" fmla="*/ 160 w 245"/>
                <a:gd name="T5" fmla="*/ 224 h 224"/>
                <a:gd name="T6" fmla="*/ 245 w 245"/>
                <a:gd name="T7" fmla="*/ 208 h 224"/>
                <a:gd name="T8" fmla="*/ 159 w 245"/>
                <a:gd name="T9" fmla="*/ 0 h 224"/>
                <a:gd name="T10" fmla="*/ 26 w 245"/>
                <a:gd name="T11" fmla="*/ 133 h 224"/>
                <a:gd name="T12" fmla="*/ 0 w 245"/>
                <a:gd name="T13" fmla="*/ 159 h 224"/>
              </a:gdLst>
              <a:ahLst/>
              <a:cxnLst>
                <a:cxn ang="0">
                  <a:pos x="T0" y="T1"/>
                </a:cxn>
                <a:cxn ang="0">
                  <a:pos x="T2" y="T3"/>
                </a:cxn>
                <a:cxn ang="0">
                  <a:pos x="T4" y="T5"/>
                </a:cxn>
                <a:cxn ang="0">
                  <a:pos x="T6" y="T7"/>
                </a:cxn>
                <a:cxn ang="0">
                  <a:pos x="T8" y="T9"/>
                </a:cxn>
                <a:cxn ang="0">
                  <a:pos x="T10" y="T11"/>
                </a:cxn>
                <a:cxn ang="0">
                  <a:pos x="T12" y="T13"/>
                </a:cxn>
              </a:cxnLst>
              <a:rect l="0" t="0" r="r" b="b"/>
              <a:pathLst>
                <a:path w="245" h="224">
                  <a:moveTo>
                    <a:pt x="0" y="159"/>
                  </a:moveTo>
                  <a:cubicBezTo>
                    <a:pt x="20" y="179"/>
                    <a:pt x="45" y="195"/>
                    <a:pt x="72" y="207"/>
                  </a:cubicBezTo>
                  <a:cubicBezTo>
                    <a:pt x="99" y="218"/>
                    <a:pt x="129" y="224"/>
                    <a:pt x="160" y="224"/>
                  </a:cubicBezTo>
                  <a:cubicBezTo>
                    <a:pt x="190" y="224"/>
                    <a:pt x="218" y="218"/>
                    <a:pt x="245" y="208"/>
                  </a:cubicBezTo>
                  <a:cubicBezTo>
                    <a:pt x="159" y="0"/>
                    <a:pt x="159" y="0"/>
                    <a:pt x="159" y="0"/>
                  </a:cubicBezTo>
                  <a:cubicBezTo>
                    <a:pt x="26" y="133"/>
                    <a:pt x="26" y="133"/>
                    <a:pt x="26" y="133"/>
                  </a:cubicBezTo>
                  <a:lnTo>
                    <a:pt x="0" y="159"/>
                  </a:lnTo>
                  <a:close/>
                </a:path>
              </a:pathLst>
            </a:cu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sp>
          <p:nvSpPr>
            <p:cNvPr id="24" name="Freeform 15"/>
            <p:cNvSpPr/>
            <p:nvPr/>
          </p:nvSpPr>
          <p:spPr bwMode="auto">
            <a:xfrm>
              <a:off x="5564188" y="1747962"/>
              <a:ext cx="1100138" cy="1017587"/>
            </a:xfrm>
            <a:custGeom>
              <a:avLst/>
              <a:gdLst>
                <a:gd name="T0" fmla="*/ 68 w 225"/>
                <a:gd name="T1" fmla="*/ 48 h 208"/>
                <a:gd name="T2" fmla="*/ 18 w 225"/>
                <a:gd name="T3" fmla="*/ 123 h 208"/>
                <a:gd name="T4" fmla="*/ 0 w 225"/>
                <a:gd name="T5" fmla="*/ 208 h 208"/>
                <a:gd name="T6" fmla="*/ 225 w 225"/>
                <a:gd name="T7" fmla="*/ 208 h 208"/>
                <a:gd name="T8" fmla="*/ 181 w 225"/>
                <a:gd name="T9" fmla="*/ 102 h 208"/>
                <a:gd name="T10" fmla="*/ 139 w 225"/>
                <a:gd name="T11" fmla="*/ 0 h 208"/>
                <a:gd name="T12" fmla="*/ 68 w 225"/>
                <a:gd name="T13" fmla="*/ 48 h 208"/>
              </a:gdLst>
              <a:ahLst/>
              <a:cxnLst>
                <a:cxn ang="0">
                  <a:pos x="T0" y="T1"/>
                </a:cxn>
                <a:cxn ang="0">
                  <a:pos x="T2" y="T3"/>
                </a:cxn>
                <a:cxn ang="0">
                  <a:pos x="T4" y="T5"/>
                </a:cxn>
                <a:cxn ang="0">
                  <a:pos x="T6" y="T7"/>
                </a:cxn>
                <a:cxn ang="0">
                  <a:pos x="T8" y="T9"/>
                </a:cxn>
                <a:cxn ang="0">
                  <a:pos x="T10" y="T11"/>
                </a:cxn>
                <a:cxn ang="0">
                  <a:pos x="T12" y="T13"/>
                </a:cxn>
              </a:cxnLst>
              <a:rect l="0" t="0" r="r" b="b"/>
              <a:pathLst>
                <a:path w="225" h="208">
                  <a:moveTo>
                    <a:pt x="68" y="48"/>
                  </a:moveTo>
                  <a:cubicBezTo>
                    <a:pt x="47" y="70"/>
                    <a:pt x="29" y="95"/>
                    <a:pt x="18" y="123"/>
                  </a:cubicBezTo>
                  <a:cubicBezTo>
                    <a:pt x="7" y="149"/>
                    <a:pt x="1" y="178"/>
                    <a:pt x="0" y="208"/>
                  </a:cubicBezTo>
                  <a:cubicBezTo>
                    <a:pt x="225" y="208"/>
                    <a:pt x="225" y="208"/>
                    <a:pt x="225" y="208"/>
                  </a:cubicBezTo>
                  <a:cubicBezTo>
                    <a:pt x="181" y="102"/>
                    <a:pt x="181" y="102"/>
                    <a:pt x="181" y="102"/>
                  </a:cubicBezTo>
                  <a:cubicBezTo>
                    <a:pt x="139" y="0"/>
                    <a:pt x="139" y="0"/>
                    <a:pt x="139" y="0"/>
                  </a:cubicBezTo>
                  <a:cubicBezTo>
                    <a:pt x="112" y="12"/>
                    <a:pt x="88" y="28"/>
                    <a:pt x="68" y="48"/>
                  </a:cubicBezTo>
                  <a:close/>
                </a:path>
              </a:pathLst>
            </a:custGeom>
            <a:solidFill>
              <a:schemeClr val="accent1"/>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25" name="Freeform 16"/>
            <p:cNvSpPr/>
            <p:nvPr/>
          </p:nvSpPr>
          <p:spPr bwMode="auto">
            <a:xfrm>
              <a:off x="6243638" y="1747962"/>
              <a:ext cx="204788" cy="500062"/>
            </a:xfrm>
            <a:custGeom>
              <a:avLst/>
              <a:gdLst>
                <a:gd name="T0" fmla="*/ 0 w 129"/>
                <a:gd name="T1" fmla="*/ 0 h 315"/>
                <a:gd name="T2" fmla="*/ 129 w 129"/>
                <a:gd name="T3" fmla="*/ 315 h 315"/>
                <a:gd name="T4" fmla="*/ 0 w 129"/>
                <a:gd name="T5" fmla="*/ 0 h 315"/>
                <a:gd name="T6" fmla="*/ 0 w 129"/>
                <a:gd name="T7" fmla="*/ 0 h 315"/>
              </a:gdLst>
              <a:ahLst/>
              <a:cxnLst>
                <a:cxn ang="0">
                  <a:pos x="T0" y="T1"/>
                </a:cxn>
                <a:cxn ang="0">
                  <a:pos x="T2" y="T3"/>
                </a:cxn>
                <a:cxn ang="0">
                  <a:pos x="T4" y="T5"/>
                </a:cxn>
                <a:cxn ang="0">
                  <a:pos x="T6" y="T7"/>
                </a:cxn>
              </a:cxnLst>
              <a:rect l="0" t="0" r="r" b="b"/>
              <a:pathLst>
                <a:path w="129" h="315">
                  <a:moveTo>
                    <a:pt x="0" y="0"/>
                  </a:moveTo>
                  <a:lnTo>
                    <a:pt x="129" y="315"/>
                  </a:lnTo>
                  <a:lnTo>
                    <a:pt x="0" y="0"/>
                  </a:lnTo>
                  <a:lnTo>
                    <a:pt x="0" y="0"/>
                  </a:lnTo>
                  <a:close/>
                </a:path>
              </a:pathLst>
            </a:custGeom>
            <a:solidFill>
              <a:srgbClr val="FF85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lumMod val="75000"/>
                    <a:lumOff val="25000"/>
                  </a:prstClr>
                </a:solidFill>
              </a:endParaRPr>
            </a:p>
          </p:txBody>
        </p:sp>
        <p:sp>
          <p:nvSpPr>
            <p:cNvPr id="26" name="Oval 17"/>
            <p:cNvSpPr>
              <a:spLocks noChangeArrowheads="1"/>
            </p:cNvSpPr>
            <p:nvPr/>
          </p:nvSpPr>
          <p:spPr bwMode="auto">
            <a:xfrm>
              <a:off x="5761040" y="1852739"/>
              <a:ext cx="1858960" cy="1858958"/>
            </a:xfrm>
            <a:prstGeom prst="star7">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93" name="TextBox 192"/>
            <p:cNvSpPr txBox="1"/>
            <p:nvPr/>
          </p:nvSpPr>
          <p:spPr bwMode="auto">
            <a:xfrm>
              <a:off x="6070798" y="2706474"/>
              <a:ext cx="1261884" cy="369332"/>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1800" dirty="0">
                  <a:solidFill>
                    <a:prstClr val="black">
                      <a:lumMod val="75000"/>
                      <a:lumOff val="25000"/>
                    </a:prstClr>
                  </a:solidFill>
                </a:rPr>
                <a:t>添加标题</a:t>
              </a:r>
            </a:p>
          </p:txBody>
        </p:sp>
      </p:grpSp>
      <p:grpSp>
        <p:nvGrpSpPr>
          <p:cNvPr id="2" name="组合 1"/>
          <p:cNvGrpSpPr/>
          <p:nvPr/>
        </p:nvGrpSpPr>
        <p:grpSpPr>
          <a:xfrm>
            <a:off x="1327151" y="1539319"/>
            <a:ext cx="4606317" cy="400110"/>
            <a:chOff x="1327151" y="1539319"/>
            <a:chExt cx="4606317" cy="400110"/>
          </a:xfrm>
        </p:grpSpPr>
        <p:sp>
          <p:nvSpPr>
            <p:cNvPr id="30" name="Rectangle 21"/>
            <p:cNvSpPr>
              <a:spLocks noChangeArrowheads="1"/>
            </p:cNvSpPr>
            <p:nvPr/>
          </p:nvSpPr>
          <p:spPr bwMode="auto">
            <a:xfrm>
              <a:off x="1327151" y="1550432"/>
              <a:ext cx="87313" cy="377884"/>
            </a:xfrm>
            <a:prstGeom prst="rect">
              <a:avLst/>
            </a:prstGeom>
            <a:solidFill>
              <a:srgbClr val="84E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31" name="Rectangle 22"/>
            <p:cNvSpPr>
              <a:spLocks noChangeArrowheads="1"/>
            </p:cNvSpPr>
            <p:nvPr/>
          </p:nvSpPr>
          <p:spPr bwMode="auto">
            <a:xfrm>
              <a:off x="1327151" y="1550432"/>
              <a:ext cx="87313" cy="377884"/>
            </a:xfrm>
            <a:prstGeom prst="rect">
              <a:avLst/>
            </a:pr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sp>
          <p:nvSpPr>
            <p:cNvPr id="107544" name="Freeform 39"/>
            <p:cNvSpPr/>
            <p:nvPr/>
          </p:nvSpPr>
          <p:spPr bwMode="auto">
            <a:xfrm>
              <a:off x="1376363" y="1550432"/>
              <a:ext cx="38100" cy="377884"/>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close/>
                </a:path>
              </a:pathLst>
            </a:custGeom>
            <a:solidFill>
              <a:srgbClr val="84E1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45" name="Freeform 40"/>
            <p:cNvSpPr/>
            <p:nvPr/>
          </p:nvSpPr>
          <p:spPr bwMode="auto">
            <a:xfrm>
              <a:off x="1376363" y="1550432"/>
              <a:ext cx="38100" cy="377884"/>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46" name="Rectangle 41"/>
            <p:cNvSpPr>
              <a:spLocks noChangeArrowheads="1"/>
            </p:cNvSpPr>
            <p:nvPr/>
          </p:nvSpPr>
          <p:spPr bwMode="auto">
            <a:xfrm>
              <a:off x="1376363" y="1550432"/>
              <a:ext cx="38100" cy="377884"/>
            </a:xfrm>
            <a:prstGeom prst="rect">
              <a:avLst/>
            </a:prstGeom>
            <a:solidFill>
              <a:srgbClr val="44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47" name="Rectangle 42"/>
            <p:cNvSpPr>
              <a:spLocks noChangeArrowheads="1"/>
            </p:cNvSpPr>
            <p:nvPr/>
          </p:nvSpPr>
          <p:spPr bwMode="auto">
            <a:xfrm>
              <a:off x="1376363" y="1550432"/>
              <a:ext cx="38100" cy="377884"/>
            </a:xfrm>
            <a:prstGeom prst="rect">
              <a:avLst/>
            </a:pr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cxnSp>
          <p:nvCxnSpPr>
            <p:cNvPr id="8" name="直接连接符 7"/>
            <p:cNvCxnSpPr/>
            <p:nvPr/>
          </p:nvCxnSpPr>
          <p:spPr>
            <a:xfrm flipH="1">
              <a:off x="2663826" y="1739374"/>
              <a:ext cx="2538413"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2" name="TextBox 682"/>
            <p:cNvSpPr txBox="1"/>
            <p:nvPr/>
          </p:nvSpPr>
          <p:spPr>
            <a:xfrm>
              <a:off x="5235841" y="1539319"/>
              <a:ext cx="697627"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fontAlgn="base">
                <a:spcBef>
                  <a:spcPct val="0"/>
                </a:spcBef>
                <a:spcAft>
                  <a:spcPct val="0"/>
                </a:spcAft>
              </a:pPr>
              <a:r>
                <a:rPr lang="en-US" altLang="zh-CN" sz="2000" dirty="0" smtClean="0">
                  <a:solidFill>
                    <a:prstClr val="black">
                      <a:lumMod val="75000"/>
                      <a:lumOff val="25000"/>
                    </a:prstClr>
                  </a:solidFill>
                </a:rPr>
                <a:t>36%</a:t>
              </a:r>
              <a:endParaRPr lang="zh-CN" altLang="en-US" sz="2000" dirty="0">
                <a:solidFill>
                  <a:prstClr val="black">
                    <a:lumMod val="75000"/>
                    <a:lumOff val="25000"/>
                  </a:prstClr>
                </a:solidFill>
              </a:endParaRPr>
            </a:p>
          </p:txBody>
        </p:sp>
        <p:sp>
          <p:nvSpPr>
            <p:cNvPr id="207" name="TextBox 206"/>
            <p:cNvSpPr txBox="1"/>
            <p:nvPr/>
          </p:nvSpPr>
          <p:spPr bwMode="auto">
            <a:xfrm>
              <a:off x="1554158" y="1570097"/>
              <a:ext cx="1159293"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1600" dirty="0">
                  <a:solidFill>
                    <a:schemeClr val="tx1"/>
                  </a:solidFill>
                </a:rPr>
                <a:t>添加标题</a:t>
              </a:r>
            </a:p>
          </p:txBody>
        </p:sp>
      </p:grpSp>
      <p:grpSp>
        <p:nvGrpSpPr>
          <p:cNvPr id="3" name="组合 2"/>
          <p:cNvGrpSpPr/>
          <p:nvPr/>
        </p:nvGrpSpPr>
        <p:grpSpPr>
          <a:xfrm>
            <a:off x="1327151" y="2049220"/>
            <a:ext cx="4257503" cy="400110"/>
            <a:chOff x="1327151" y="2049220"/>
            <a:chExt cx="4257503" cy="400110"/>
          </a:xfrm>
        </p:grpSpPr>
        <p:sp>
          <p:nvSpPr>
            <p:cNvPr id="28" name="Rectangle 19"/>
            <p:cNvSpPr>
              <a:spLocks noChangeArrowheads="1"/>
            </p:cNvSpPr>
            <p:nvPr/>
          </p:nvSpPr>
          <p:spPr bwMode="auto">
            <a:xfrm>
              <a:off x="1327151" y="2060333"/>
              <a:ext cx="87313" cy="377884"/>
            </a:xfrm>
            <a:prstGeom prst="rect">
              <a:avLst/>
            </a:prstGeom>
            <a:solidFill>
              <a:schemeClr val="accent2"/>
            </a:solidFill>
            <a:ln>
              <a:noFill/>
            </a:ln>
          </p:spPr>
          <p:txBody>
            <a:bodyPr/>
            <a:lstStyle/>
            <a:p>
              <a:pPr fontAlgn="base">
                <a:spcBef>
                  <a:spcPct val="0"/>
                </a:spcBef>
                <a:spcAft>
                  <a:spcPct val="0"/>
                </a:spcAft>
              </a:pPr>
              <a:endParaRPr lang="zh-CN" altLang="en-US" sz="1600">
                <a:solidFill>
                  <a:prstClr val="black"/>
                </a:solidFill>
              </a:endParaRPr>
            </a:p>
          </p:txBody>
        </p:sp>
        <p:sp>
          <p:nvSpPr>
            <p:cNvPr id="29" name="Rectangle 20"/>
            <p:cNvSpPr>
              <a:spLocks noChangeArrowheads="1"/>
            </p:cNvSpPr>
            <p:nvPr/>
          </p:nvSpPr>
          <p:spPr bwMode="auto">
            <a:xfrm>
              <a:off x="1327151" y="2060333"/>
              <a:ext cx="87313" cy="377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40" name="Freeform 35"/>
            <p:cNvSpPr/>
            <p:nvPr/>
          </p:nvSpPr>
          <p:spPr bwMode="auto">
            <a:xfrm>
              <a:off x="1376363" y="2060333"/>
              <a:ext cx="38100" cy="377884"/>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close/>
                </a:path>
              </a:pathLst>
            </a:custGeom>
            <a:solidFill>
              <a:srgbClr val="458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41" name="Freeform 36"/>
            <p:cNvSpPr/>
            <p:nvPr/>
          </p:nvSpPr>
          <p:spPr bwMode="auto">
            <a:xfrm>
              <a:off x="1376363" y="2060333"/>
              <a:ext cx="38100" cy="377884"/>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42" name="Rectangle 37"/>
            <p:cNvSpPr>
              <a:spLocks noChangeArrowheads="1"/>
            </p:cNvSpPr>
            <p:nvPr/>
          </p:nvSpPr>
          <p:spPr bwMode="auto">
            <a:xfrm>
              <a:off x="1376363" y="2060333"/>
              <a:ext cx="38100" cy="377884"/>
            </a:xfrm>
            <a:prstGeom prst="rect">
              <a:avLst/>
            </a:prstGeom>
            <a:solidFill>
              <a:srgbClr val="134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43" name="Rectangle 38"/>
            <p:cNvSpPr>
              <a:spLocks noChangeArrowheads="1"/>
            </p:cNvSpPr>
            <p:nvPr/>
          </p:nvSpPr>
          <p:spPr bwMode="auto">
            <a:xfrm>
              <a:off x="1376363" y="2060333"/>
              <a:ext cx="38100" cy="377884"/>
            </a:xfrm>
            <a:prstGeom prst="rect">
              <a:avLst/>
            </a:prstGeom>
            <a:solidFill>
              <a:schemeClr val="accent2"/>
            </a:solidFill>
            <a:ln>
              <a:noFill/>
            </a:ln>
          </p:spPr>
          <p:txBody>
            <a:bodyPr/>
            <a:lstStyle/>
            <a:p>
              <a:pPr fontAlgn="base">
                <a:spcBef>
                  <a:spcPct val="0"/>
                </a:spcBef>
                <a:spcAft>
                  <a:spcPct val="0"/>
                </a:spcAft>
              </a:pPr>
              <a:endParaRPr lang="zh-CN" altLang="en-US" sz="1600">
                <a:solidFill>
                  <a:prstClr val="black"/>
                </a:solidFill>
              </a:endParaRPr>
            </a:p>
          </p:txBody>
        </p:sp>
        <p:cxnSp>
          <p:nvCxnSpPr>
            <p:cNvPr id="196" name="直接连接符 195"/>
            <p:cNvCxnSpPr/>
            <p:nvPr/>
          </p:nvCxnSpPr>
          <p:spPr>
            <a:xfrm flipH="1">
              <a:off x="2663827" y="2249275"/>
              <a:ext cx="2193923"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3" name="TextBox 682"/>
            <p:cNvSpPr txBox="1"/>
            <p:nvPr/>
          </p:nvSpPr>
          <p:spPr>
            <a:xfrm>
              <a:off x="4887027" y="2049220"/>
              <a:ext cx="697627"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fontAlgn="base">
                <a:spcBef>
                  <a:spcPct val="0"/>
                </a:spcBef>
                <a:spcAft>
                  <a:spcPct val="0"/>
                </a:spcAft>
              </a:pPr>
              <a:r>
                <a:rPr lang="en-US" altLang="zh-CN" sz="2000" dirty="0" smtClean="0">
                  <a:solidFill>
                    <a:prstClr val="black">
                      <a:lumMod val="75000"/>
                      <a:lumOff val="25000"/>
                    </a:prstClr>
                  </a:solidFill>
                </a:rPr>
                <a:t>28%</a:t>
              </a:r>
              <a:endParaRPr lang="zh-CN" altLang="en-US" sz="2000" dirty="0">
                <a:solidFill>
                  <a:prstClr val="black">
                    <a:lumMod val="75000"/>
                    <a:lumOff val="25000"/>
                  </a:prstClr>
                </a:solidFill>
              </a:endParaRPr>
            </a:p>
          </p:txBody>
        </p:sp>
        <p:sp>
          <p:nvSpPr>
            <p:cNvPr id="208" name="TextBox 207"/>
            <p:cNvSpPr txBox="1"/>
            <p:nvPr/>
          </p:nvSpPr>
          <p:spPr bwMode="auto">
            <a:xfrm>
              <a:off x="1554159" y="2079998"/>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grpSp>
        <p:nvGrpSpPr>
          <p:cNvPr id="5" name="组合 4"/>
          <p:cNvGrpSpPr/>
          <p:nvPr/>
        </p:nvGrpSpPr>
        <p:grpSpPr>
          <a:xfrm>
            <a:off x="1327151" y="2559121"/>
            <a:ext cx="4086492" cy="400110"/>
            <a:chOff x="1327151" y="2559121"/>
            <a:chExt cx="4086492" cy="400110"/>
          </a:xfrm>
        </p:grpSpPr>
        <p:sp>
          <p:nvSpPr>
            <p:cNvPr id="107520" name="Rectangle 23"/>
            <p:cNvSpPr>
              <a:spLocks noChangeArrowheads="1"/>
            </p:cNvSpPr>
            <p:nvPr/>
          </p:nvSpPr>
          <p:spPr bwMode="auto">
            <a:xfrm>
              <a:off x="1327151" y="2567357"/>
              <a:ext cx="87313" cy="383639"/>
            </a:xfrm>
            <a:prstGeom prst="rect">
              <a:avLst/>
            </a:pr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107521" name="Rectangle 24"/>
            <p:cNvSpPr>
              <a:spLocks noChangeArrowheads="1"/>
            </p:cNvSpPr>
            <p:nvPr/>
          </p:nvSpPr>
          <p:spPr bwMode="auto">
            <a:xfrm>
              <a:off x="1327151" y="2567357"/>
              <a:ext cx="87313" cy="383639"/>
            </a:xfrm>
            <a:prstGeom prst="rect">
              <a:avLst/>
            </a:pr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107548" name="Freeform 43"/>
            <p:cNvSpPr/>
            <p:nvPr/>
          </p:nvSpPr>
          <p:spPr bwMode="auto">
            <a:xfrm>
              <a:off x="1376363" y="2567357"/>
              <a:ext cx="38100" cy="383639"/>
            </a:xfrm>
            <a:custGeom>
              <a:avLst/>
              <a:gdLst>
                <a:gd name="T0" fmla="*/ 24 w 24"/>
                <a:gd name="T1" fmla="*/ 0 h 200"/>
                <a:gd name="T2" fmla="*/ 0 w 24"/>
                <a:gd name="T3" fmla="*/ 0 h 200"/>
                <a:gd name="T4" fmla="*/ 24 w 24"/>
                <a:gd name="T5" fmla="*/ 0 h 200"/>
                <a:gd name="T6" fmla="*/ 24 w 24"/>
                <a:gd name="T7" fmla="*/ 200 h 200"/>
                <a:gd name="T8" fmla="*/ 24 w 24"/>
                <a:gd name="T9" fmla="*/ 200 h 200"/>
                <a:gd name="T10" fmla="*/ 24 w 24"/>
                <a:gd name="T11" fmla="*/ 0 h 200"/>
              </a:gdLst>
              <a:ahLst/>
              <a:cxnLst>
                <a:cxn ang="0">
                  <a:pos x="T0" y="T1"/>
                </a:cxn>
                <a:cxn ang="0">
                  <a:pos x="T2" y="T3"/>
                </a:cxn>
                <a:cxn ang="0">
                  <a:pos x="T4" y="T5"/>
                </a:cxn>
                <a:cxn ang="0">
                  <a:pos x="T6" y="T7"/>
                </a:cxn>
                <a:cxn ang="0">
                  <a:pos x="T8" y="T9"/>
                </a:cxn>
                <a:cxn ang="0">
                  <a:pos x="T10" y="T11"/>
                </a:cxn>
              </a:cxnLst>
              <a:rect l="0" t="0" r="r" b="b"/>
              <a:pathLst>
                <a:path w="24" h="200">
                  <a:moveTo>
                    <a:pt x="24" y="0"/>
                  </a:moveTo>
                  <a:lnTo>
                    <a:pt x="0" y="0"/>
                  </a:lnTo>
                  <a:lnTo>
                    <a:pt x="24" y="0"/>
                  </a:lnTo>
                  <a:lnTo>
                    <a:pt x="24" y="200"/>
                  </a:lnTo>
                  <a:lnTo>
                    <a:pt x="24" y="200"/>
                  </a:lnTo>
                  <a:lnTo>
                    <a:pt x="24" y="0"/>
                  </a:lnTo>
                  <a:close/>
                </a:path>
              </a:pathLst>
            </a:custGeom>
            <a:solidFill>
              <a:srgbClr val="FF9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49" name="Freeform 44"/>
            <p:cNvSpPr/>
            <p:nvPr/>
          </p:nvSpPr>
          <p:spPr bwMode="auto">
            <a:xfrm>
              <a:off x="1376363" y="2567357"/>
              <a:ext cx="38100" cy="383639"/>
            </a:xfrm>
            <a:custGeom>
              <a:avLst/>
              <a:gdLst>
                <a:gd name="T0" fmla="*/ 24 w 24"/>
                <a:gd name="T1" fmla="*/ 0 h 200"/>
                <a:gd name="T2" fmla="*/ 0 w 24"/>
                <a:gd name="T3" fmla="*/ 0 h 200"/>
                <a:gd name="T4" fmla="*/ 24 w 24"/>
                <a:gd name="T5" fmla="*/ 0 h 200"/>
                <a:gd name="T6" fmla="*/ 24 w 24"/>
                <a:gd name="T7" fmla="*/ 200 h 200"/>
                <a:gd name="T8" fmla="*/ 24 w 24"/>
                <a:gd name="T9" fmla="*/ 200 h 200"/>
                <a:gd name="T10" fmla="*/ 24 w 24"/>
                <a:gd name="T11" fmla="*/ 0 h 200"/>
              </a:gdLst>
              <a:ahLst/>
              <a:cxnLst>
                <a:cxn ang="0">
                  <a:pos x="T0" y="T1"/>
                </a:cxn>
                <a:cxn ang="0">
                  <a:pos x="T2" y="T3"/>
                </a:cxn>
                <a:cxn ang="0">
                  <a:pos x="T4" y="T5"/>
                </a:cxn>
                <a:cxn ang="0">
                  <a:pos x="T6" y="T7"/>
                </a:cxn>
                <a:cxn ang="0">
                  <a:pos x="T8" y="T9"/>
                </a:cxn>
                <a:cxn ang="0">
                  <a:pos x="T10" y="T11"/>
                </a:cxn>
              </a:cxnLst>
              <a:rect l="0" t="0" r="r" b="b"/>
              <a:pathLst>
                <a:path w="24" h="200">
                  <a:moveTo>
                    <a:pt x="24" y="0"/>
                  </a:moveTo>
                  <a:lnTo>
                    <a:pt x="0" y="0"/>
                  </a:lnTo>
                  <a:lnTo>
                    <a:pt x="24" y="0"/>
                  </a:lnTo>
                  <a:lnTo>
                    <a:pt x="24" y="200"/>
                  </a:lnTo>
                  <a:lnTo>
                    <a:pt x="24" y="20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50" name="Rectangle 45"/>
            <p:cNvSpPr>
              <a:spLocks noChangeArrowheads="1"/>
            </p:cNvSpPr>
            <p:nvPr/>
          </p:nvSpPr>
          <p:spPr bwMode="auto">
            <a:xfrm>
              <a:off x="1376363" y="2567357"/>
              <a:ext cx="38100" cy="383639"/>
            </a:xfrm>
            <a:prstGeom prst="rect">
              <a:avLst/>
            </a:prstGeom>
            <a:solidFill>
              <a:srgbClr val="FF5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51" name="Rectangle 46"/>
            <p:cNvSpPr>
              <a:spLocks noChangeArrowheads="1"/>
            </p:cNvSpPr>
            <p:nvPr/>
          </p:nvSpPr>
          <p:spPr bwMode="auto">
            <a:xfrm>
              <a:off x="1376363" y="2567357"/>
              <a:ext cx="38100" cy="383639"/>
            </a:xfrm>
            <a:prstGeom prst="rect">
              <a:avLst/>
            </a:pr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cxnSp>
          <p:nvCxnSpPr>
            <p:cNvPr id="198" name="直接连接符 197"/>
            <p:cNvCxnSpPr/>
            <p:nvPr/>
          </p:nvCxnSpPr>
          <p:spPr>
            <a:xfrm flipH="1">
              <a:off x="2663828" y="2759176"/>
              <a:ext cx="2052188"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4" name="TextBox 682"/>
            <p:cNvSpPr txBox="1"/>
            <p:nvPr/>
          </p:nvSpPr>
          <p:spPr>
            <a:xfrm>
              <a:off x="4716016" y="2559121"/>
              <a:ext cx="697627"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fontAlgn="base">
                <a:spcBef>
                  <a:spcPct val="0"/>
                </a:spcBef>
                <a:spcAft>
                  <a:spcPct val="0"/>
                </a:spcAft>
              </a:pPr>
              <a:r>
                <a:rPr lang="en-US" altLang="zh-CN" sz="2000" dirty="0" smtClean="0">
                  <a:solidFill>
                    <a:prstClr val="black">
                      <a:lumMod val="75000"/>
                      <a:lumOff val="25000"/>
                    </a:prstClr>
                  </a:solidFill>
                </a:rPr>
                <a:t>10%</a:t>
              </a:r>
              <a:endParaRPr lang="zh-CN" altLang="en-US" sz="2000" dirty="0">
                <a:solidFill>
                  <a:prstClr val="black">
                    <a:lumMod val="75000"/>
                    <a:lumOff val="25000"/>
                  </a:prstClr>
                </a:solidFill>
              </a:endParaRPr>
            </a:p>
          </p:txBody>
        </p:sp>
        <p:sp>
          <p:nvSpPr>
            <p:cNvPr id="209" name="TextBox 208"/>
            <p:cNvSpPr txBox="1"/>
            <p:nvPr/>
          </p:nvSpPr>
          <p:spPr bwMode="auto">
            <a:xfrm>
              <a:off x="1554159" y="2589899"/>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grpSp>
        <p:nvGrpSpPr>
          <p:cNvPr id="6" name="组合 5"/>
          <p:cNvGrpSpPr/>
          <p:nvPr/>
        </p:nvGrpSpPr>
        <p:grpSpPr>
          <a:xfrm>
            <a:off x="1327151" y="3069022"/>
            <a:ext cx="4232833" cy="400110"/>
            <a:chOff x="1327151" y="3069022"/>
            <a:chExt cx="4232833" cy="400110"/>
          </a:xfrm>
        </p:grpSpPr>
        <p:sp>
          <p:nvSpPr>
            <p:cNvPr id="107530" name="Rectangle 26"/>
            <p:cNvSpPr>
              <a:spLocks noChangeArrowheads="1"/>
            </p:cNvSpPr>
            <p:nvPr/>
          </p:nvSpPr>
          <p:spPr bwMode="auto">
            <a:xfrm>
              <a:off x="1327151" y="3077258"/>
              <a:ext cx="87313" cy="383639"/>
            </a:xfrm>
            <a:prstGeom prst="rect">
              <a:avLst/>
            </a:prstGeom>
            <a:solidFill>
              <a:schemeClr val="accent4"/>
            </a:solidFill>
            <a:ln>
              <a:noFill/>
            </a:ln>
          </p:spPr>
          <p:txBody>
            <a:bodyPr/>
            <a:lstStyle/>
            <a:p>
              <a:pPr fontAlgn="base">
                <a:spcBef>
                  <a:spcPct val="0"/>
                </a:spcBef>
                <a:spcAft>
                  <a:spcPct val="0"/>
                </a:spcAft>
              </a:pPr>
              <a:endParaRPr lang="zh-CN" altLang="en-US" sz="1600">
                <a:solidFill>
                  <a:prstClr val="black"/>
                </a:solidFill>
              </a:endParaRPr>
            </a:p>
          </p:txBody>
        </p:sp>
        <p:sp>
          <p:nvSpPr>
            <p:cNvPr id="107552" name="Freeform 47"/>
            <p:cNvSpPr/>
            <p:nvPr/>
          </p:nvSpPr>
          <p:spPr bwMode="auto">
            <a:xfrm>
              <a:off x="1376363" y="3077258"/>
              <a:ext cx="38100" cy="383639"/>
            </a:xfrm>
            <a:custGeom>
              <a:avLst/>
              <a:gdLst>
                <a:gd name="T0" fmla="*/ 24 w 24"/>
                <a:gd name="T1" fmla="*/ 0 h 200"/>
                <a:gd name="T2" fmla="*/ 0 w 24"/>
                <a:gd name="T3" fmla="*/ 0 h 200"/>
                <a:gd name="T4" fmla="*/ 24 w 24"/>
                <a:gd name="T5" fmla="*/ 0 h 200"/>
                <a:gd name="T6" fmla="*/ 24 w 24"/>
                <a:gd name="T7" fmla="*/ 200 h 200"/>
                <a:gd name="T8" fmla="*/ 24 w 24"/>
                <a:gd name="T9" fmla="*/ 200 h 200"/>
                <a:gd name="T10" fmla="*/ 24 w 24"/>
                <a:gd name="T11" fmla="*/ 0 h 200"/>
              </a:gdLst>
              <a:ahLst/>
              <a:cxnLst>
                <a:cxn ang="0">
                  <a:pos x="T0" y="T1"/>
                </a:cxn>
                <a:cxn ang="0">
                  <a:pos x="T2" y="T3"/>
                </a:cxn>
                <a:cxn ang="0">
                  <a:pos x="T4" y="T5"/>
                </a:cxn>
                <a:cxn ang="0">
                  <a:pos x="T6" y="T7"/>
                </a:cxn>
                <a:cxn ang="0">
                  <a:pos x="T8" y="T9"/>
                </a:cxn>
                <a:cxn ang="0">
                  <a:pos x="T10" y="T11"/>
                </a:cxn>
              </a:cxnLst>
              <a:rect l="0" t="0" r="r" b="b"/>
              <a:pathLst>
                <a:path w="24" h="200">
                  <a:moveTo>
                    <a:pt x="24" y="0"/>
                  </a:moveTo>
                  <a:lnTo>
                    <a:pt x="0" y="0"/>
                  </a:lnTo>
                  <a:lnTo>
                    <a:pt x="24" y="0"/>
                  </a:lnTo>
                  <a:lnTo>
                    <a:pt x="24" y="200"/>
                  </a:lnTo>
                  <a:lnTo>
                    <a:pt x="24" y="200"/>
                  </a:lnTo>
                  <a:lnTo>
                    <a:pt x="24" y="0"/>
                  </a:lnTo>
                  <a:close/>
                </a:path>
              </a:pathLst>
            </a:custGeom>
            <a:solidFill>
              <a:srgbClr val="FF3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53" name="Freeform 48"/>
            <p:cNvSpPr/>
            <p:nvPr/>
          </p:nvSpPr>
          <p:spPr bwMode="auto">
            <a:xfrm>
              <a:off x="1376363" y="3077258"/>
              <a:ext cx="38100" cy="383639"/>
            </a:xfrm>
            <a:custGeom>
              <a:avLst/>
              <a:gdLst>
                <a:gd name="T0" fmla="*/ 24 w 24"/>
                <a:gd name="T1" fmla="*/ 0 h 200"/>
                <a:gd name="T2" fmla="*/ 0 w 24"/>
                <a:gd name="T3" fmla="*/ 0 h 200"/>
                <a:gd name="T4" fmla="*/ 24 w 24"/>
                <a:gd name="T5" fmla="*/ 0 h 200"/>
                <a:gd name="T6" fmla="*/ 24 w 24"/>
                <a:gd name="T7" fmla="*/ 200 h 200"/>
                <a:gd name="T8" fmla="*/ 24 w 24"/>
                <a:gd name="T9" fmla="*/ 200 h 200"/>
                <a:gd name="T10" fmla="*/ 24 w 24"/>
                <a:gd name="T11" fmla="*/ 0 h 200"/>
              </a:gdLst>
              <a:ahLst/>
              <a:cxnLst>
                <a:cxn ang="0">
                  <a:pos x="T0" y="T1"/>
                </a:cxn>
                <a:cxn ang="0">
                  <a:pos x="T2" y="T3"/>
                </a:cxn>
                <a:cxn ang="0">
                  <a:pos x="T4" y="T5"/>
                </a:cxn>
                <a:cxn ang="0">
                  <a:pos x="T6" y="T7"/>
                </a:cxn>
                <a:cxn ang="0">
                  <a:pos x="T8" y="T9"/>
                </a:cxn>
                <a:cxn ang="0">
                  <a:pos x="T10" y="T11"/>
                </a:cxn>
              </a:cxnLst>
              <a:rect l="0" t="0" r="r" b="b"/>
              <a:pathLst>
                <a:path w="24" h="200">
                  <a:moveTo>
                    <a:pt x="24" y="0"/>
                  </a:moveTo>
                  <a:lnTo>
                    <a:pt x="0" y="0"/>
                  </a:lnTo>
                  <a:lnTo>
                    <a:pt x="24" y="0"/>
                  </a:lnTo>
                  <a:lnTo>
                    <a:pt x="24" y="200"/>
                  </a:lnTo>
                  <a:lnTo>
                    <a:pt x="24" y="20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54" name="Rectangle 49"/>
            <p:cNvSpPr>
              <a:spLocks noChangeArrowheads="1"/>
            </p:cNvSpPr>
            <p:nvPr/>
          </p:nvSpPr>
          <p:spPr bwMode="auto">
            <a:xfrm>
              <a:off x="1376363" y="3077258"/>
              <a:ext cx="38100" cy="383639"/>
            </a:xfrm>
            <a:prstGeom prst="rect">
              <a:avLst/>
            </a:prstGeom>
            <a:solidFill>
              <a:srgbClr val="FF0A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55" name="Rectangle 50"/>
            <p:cNvSpPr>
              <a:spLocks noChangeArrowheads="1"/>
            </p:cNvSpPr>
            <p:nvPr/>
          </p:nvSpPr>
          <p:spPr bwMode="auto">
            <a:xfrm>
              <a:off x="1376363" y="3077258"/>
              <a:ext cx="38100" cy="383639"/>
            </a:xfrm>
            <a:prstGeom prst="rect">
              <a:avLst/>
            </a:prstGeom>
            <a:solidFill>
              <a:schemeClr val="accent4"/>
            </a:solidFill>
            <a:ln>
              <a:noFill/>
            </a:ln>
          </p:spPr>
          <p:txBody>
            <a:bodyPr/>
            <a:lstStyle/>
            <a:p>
              <a:pPr fontAlgn="base">
                <a:spcBef>
                  <a:spcPct val="0"/>
                </a:spcBef>
                <a:spcAft>
                  <a:spcPct val="0"/>
                </a:spcAft>
              </a:pPr>
              <a:endParaRPr lang="zh-CN" altLang="en-US" sz="1600">
                <a:solidFill>
                  <a:prstClr val="black"/>
                </a:solidFill>
              </a:endParaRPr>
            </a:p>
          </p:txBody>
        </p:sp>
        <p:cxnSp>
          <p:nvCxnSpPr>
            <p:cNvPr id="200" name="直接连接符 199"/>
            <p:cNvCxnSpPr/>
            <p:nvPr/>
          </p:nvCxnSpPr>
          <p:spPr>
            <a:xfrm flipH="1">
              <a:off x="2663827" y="3269077"/>
              <a:ext cx="2193923"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5" name="TextBox 682"/>
            <p:cNvSpPr txBox="1"/>
            <p:nvPr/>
          </p:nvSpPr>
          <p:spPr>
            <a:xfrm>
              <a:off x="4862357" y="3069022"/>
              <a:ext cx="697627"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fontAlgn="base">
                <a:spcBef>
                  <a:spcPct val="0"/>
                </a:spcBef>
                <a:spcAft>
                  <a:spcPct val="0"/>
                </a:spcAft>
              </a:pPr>
              <a:r>
                <a:rPr lang="en-US" altLang="zh-CN" sz="2000" dirty="0" smtClean="0">
                  <a:solidFill>
                    <a:prstClr val="black">
                      <a:lumMod val="75000"/>
                      <a:lumOff val="25000"/>
                    </a:prstClr>
                  </a:solidFill>
                </a:rPr>
                <a:t>16%</a:t>
              </a:r>
              <a:endParaRPr lang="zh-CN" altLang="en-US" sz="2000" dirty="0">
                <a:solidFill>
                  <a:prstClr val="black">
                    <a:lumMod val="75000"/>
                    <a:lumOff val="25000"/>
                  </a:prstClr>
                </a:solidFill>
              </a:endParaRPr>
            </a:p>
          </p:txBody>
        </p:sp>
        <p:sp>
          <p:nvSpPr>
            <p:cNvPr id="210" name="TextBox 209"/>
            <p:cNvSpPr txBox="1"/>
            <p:nvPr/>
          </p:nvSpPr>
          <p:spPr bwMode="auto">
            <a:xfrm>
              <a:off x="1554159" y="3099800"/>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grpSp>
        <p:nvGrpSpPr>
          <p:cNvPr id="7" name="组合 6"/>
          <p:cNvGrpSpPr/>
          <p:nvPr/>
        </p:nvGrpSpPr>
        <p:grpSpPr>
          <a:xfrm>
            <a:off x="1327151" y="3578924"/>
            <a:ext cx="4518540" cy="432986"/>
            <a:chOff x="1327151" y="3578924"/>
            <a:chExt cx="4518540" cy="432986"/>
          </a:xfrm>
        </p:grpSpPr>
        <p:sp>
          <p:nvSpPr>
            <p:cNvPr id="107532" name="Rectangle 27"/>
            <p:cNvSpPr>
              <a:spLocks noChangeArrowheads="1"/>
            </p:cNvSpPr>
            <p:nvPr/>
          </p:nvSpPr>
          <p:spPr bwMode="auto">
            <a:xfrm>
              <a:off x="1327151" y="3606475"/>
              <a:ext cx="87313" cy="377884"/>
            </a:xfrm>
            <a:prstGeom prst="rect">
              <a:avLst/>
            </a:prstGeom>
            <a:solidFill>
              <a:schemeClr val="accent5"/>
            </a:solidFill>
            <a:ln>
              <a:noFill/>
            </a:ln>
          </p:spPr>
          <p:txBody>
            <a:bodyPr/>
            <a:lstStyle/>
            <a:p>
              <a:pPr fontAlgn="base">
                <a:spcBef>
                  <a:spcPct val="0"/>
                </a:spcBef>
                <a:spcAft>
                  <a:spcPct val="0"/>
                </a:spcAft>
              </a:pPr>
              <a:endParaRPr lang="zh-CN" altLang="en-US" sz="1600">
                <a:solidFill>
                  <a:prstClr val="black"/>
                </a:solidFill>
              </a:endParaRPr>
            </a:p>
          </p:txBody>
        </p:sp>
        <p:sp>
          <p:nvSpPr>
            <p:cNvPr id="107533" name="Rectangle 28"/>
            <p:cNvSpPr>
              <a:spLocks noChangeArrowheads="1"/>
            </p:cNvSpPr>
            <p:nvPr/>
          </p:nvSpPr>
          <p:spPr bwMode="auto">
            <a:xfrm>
              <a:off x="1327151" y="3606475"/>
              <a:ext cx="87313" cy="377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56" name="Freeform 51"/>
            <p:cNvSpPr/>
            <p:nvPr/>
          </p:nvSpPr>
          <p:spPr bwMode="auto">
            <a:xfrm>
              <a:off x="1376363" y="3606475"/>
              <a:ext cx="38100" cy="377884"/>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close/>
                </a:path>
              </a:pathLst>
            </a:custGeom>
            <a:solidFill>
              <a:srgbClr val="00DAF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57" name="Freeform 52"/>
            <p:cNvSpPr/>
            <p:nvPr/>
          </p:nvSpPr>
          <p:spPr bwMode="auto">
            <a:xfrm>
              <a:off x="1376363" y="3606475"/>
              <a:ext cx="38100" cy="377884"/>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58" name="Rectangle 53"/>
            <p:cNvSpPr>
              <a:spLocks noChangeArrowheads="1"/>
            </p:cNvSpPr>
            <p:nvPr/>
          </p:nvSpPr>
          <p:spPr bwMode="auto">
            <a:xfrm>
              <a:off x="1376363" y="3606475"/>
              <a:ext cx="38100" cy="377884"/>
            </a:xfrm>
            <a:prstGeom prst="rect">
              <a:avLst/>
            </a:prstGeom>
            <a:solidFill>
              <a:srgbClr val="00BAE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7559" name="Rectangle 54"/>
            <p:cNvSpPr>
              <a:spLocks noChangeArrowheads="1"/>
            </p:cNvSpPr>
            <p:nvPr/>
          </p:nvSpPr>
          <p:spPr bwMode="auto">
            <a:xfrm>
              <a:off x="1376363" y="3606475"/>
              <a:ext cx="38100" cy="377884"/>
            </a:xfrm>
            <a:prstGeom prst="rect">
              <a:avLst/>
            </a:prstGeom>
            <a:solidFill>
              <a:schemeClr val="accent5"/>
            </a:solidFill>
            <a:ln>
              <a:noFill/>
            </a:ln>
          </p:spPr>
          <p:txBody>
            <a:bodyPr/>
            <a:lstStyle/>
            <a:p>
              <a:pPr fontAlgn="base">
                <a:spcBef>
                  <a:spcPct val="0"/>
                </a:spcBef>
                <a:spcAft>
                  <a:spcPct val="0"/>
                </a:spcAft>
              </a:pPr>
              <a:endParaRPr lang="zh-CN" altLang="en-US" sz="1600">
                <a:solidFill>
                  <a:prstClr val="black"/>
                </a:solidFill>
              </a:endParaRPr>
            </a:p>
          </p:txBody>
        </p:sp>
        <p:cxnSp>
          <p:nvCxnSpPr>
            <p:cNvPr id="201" name="直接连接符 200"/>
            <p:cNvCxnSpPr/>
            <p:nvPr/>
          </p:nvCxnSpPr>
          <p:spPr>
            <a:xfrm flipH="1">
              <a:off x="2663826" y="3811855"/>
              <a:ext cx="2538413"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6" name="TextBox 682"/>
            <p:cNvSpPr txBox="1"/>
            <p:nvPr/>
          </p:nvSpPr>
          <p:spPr>
            <a:xfrm>
              <a:off x="5148064" y="3611800"/>
              <a:ext cx="697627"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fontAlgn="base">
                <a:spcBef>
                  <a:spcPct val="0"/>
                </a:spcBef>
                <a:spcAft>
                  <a:spcPct val="0"/>
                </a:spcAft>
              </a:pPr>
              <a:r>
                <a:rPr lang="en-US" altLang="zh-CN" sz="2000" dirty="0" smtClean="0">
                  <a:solidFill>
                    <a:prstClr val="black">
                      <a:lumMod val="75000"/>
                      <a:lumOff val="25000"/>
                    </a:prstClr>
                  </a:solidFill>
                </a:rPr>
                <a:t>10%</a:t>
              </a:r>
              <a:endParaRPr lang="zh-CN" altLang="en-US" sz="2000" dirty="0">
                <a:solidFill>
                  <a:prstClr val="black">
                    <a:lumMod val="75000"/>
                    <a:lumOff val="25000"/>
                  </a:prstClr>
                </a:solidFill>
              </a:endParaRPr>
            </a:p>
          </p:txBody>
        </p:sp>
        <p:sp>
          <p:nvSpPr>
            <p:cNvPr id="211" name="TextBox 210"/>
            <p:cNvSpPr txBox="1"/>
            <p:nvPr/>
          </p:nvSpPr>
          <p:spPr bwMode="auto">
            <a:xfrm>
              <a:off x="1554159" y="3578924"/>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spTree>
    <p:extLst>
      <p:ext uri="{BB962C8B-B14F-4D97-AF65-F5344CB8AC3E}">
        <p14:creationId xmlns:p14="http://schemas.microsoft.com/office/powerpoint/2010/main" val="186804067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fltVal val="0"/>
                                          </p:val>
                                        </p:tav>
                                        <p:tav tm="100000">
                                          <p:val>
                                            <p:strVal val="#ppt_w"/>
                                          </p:val>
                                        </p:tav>
                                      </p:tavLst>
                                    </p:anim>
                                    <p:anim calcmode="lin" valueType="num">
                                      <p:cBhvr>
                                        <p:cTn id="8" dur="750" fill="hold"/>
                                        <p:tgtEl>
                                          <p:spTgt spid="9"/>
                                        </p:tgtEl>
                                        <p:attrNameLst>
                                          <p:attrName>ppt_h</p:attrName>
                                        </p:attrNameLst>
                                      </p:cBhvr>
                                      <p:tavLst>
                                        <p:tav tm="0">
                                          <p:val>
                                            <p:fltVal val="0"/>
                                          </p:val>
                                        </p:tav>
                                        <p:tav tm="100000">
                                          <p:val>
                                            <p:strVal val="#ppt_h"/>
                                          </p:val>
                                        </p:tav>
                                      </p:tavLst>
                                    </p:anim>
                                    <p:animEffect transition="in" filter="fade">
                                      <p:cBhvr>
                                        <p:cTn id="9" dur="750"/>
                                        <p:tgtEl>
                                          <p:spTgt spid="9"/>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250"/>
                            </p:stCondLst>
                            <p:childTnLst>
                              <p:par>
                                <p:cTn id="23" presetID="22" presetClass="entr" presetSubtype="8"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par>
                          <p:cTn id="26" fill="hold">
                            <p:stCondLst>
                              <p:cond delay="2750"/>
                            </p:stCondLst>
                            <p:childTnLst>
                              <p:par>
                                <p:cTn id="27" presetID="2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49275" y="1123617"/>
            <a:ext cx="8035925" cy="2228312"/>
          </a:xfrm>
          <a:prstGeom prst="roundRect">
            <a:avLst>
              <a:gd name="adj" fmla="val 6978"/>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309" name="矩形 1"/>
          <p:cNvSpPr>
            <a:spLocks noChangeArrowheads="1"/>
          </p:cNvSpPr>
          <p:nvPr/>
        </p:nvSpPr>
        <p:spPr bwMode="auto">
          <a:xfrm>
            <a:off x="597266" y="3559929"/>
            <a:ext cx="7935547"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50000"/>
              </a:lnSpc>
              <a:spcBef>
                <a:spcPct val="0"/>
              </a:spcBef>
              <a:spcAft>
                <a:spcPct val="0"/>
              </a:spcAft>
            </a:pPr>
            <a:r>
              <a:rPr lang="zh-CN" altLang="en-US" sz="1200" dirty="0">
                <a:solidFill>
                  <a:prstClr val="black">
                    <a:lumMod val="75000"/>
                    <a:lumOff val="25000"/>
                  </a:prst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200" dirty="0">
              <a:solidFill>
                <a:prstClr val="black">
                  <a:lumMod val="75000"/>
                  <a:lumOff val="25000"/>
                </a:prstClr>
              </a:solidFill>
              <a:latin typeface="微软雅黑" pitchFamily="34" charset="-122"/>
              <a:ea typeface="微软雅黑" pitchFamily="34" charset="-122"/>
            </a:endParaRPr>
          </a:p>
        </p:txBody>
      </p:sp>
      <p:cxnSp>
        <p:nvCxnSpPr>
          <p:cNvPr id="318" name="直接连接符 317"/>
          <p:cNvCxnSpPr/>
          <p:nvPr/>
        </p:nvCxnSpPr>
        <p:spPr>
          <a:xfrm>
            <a:off x="580768" y="4248014"/>
            <a:ext cx="7952045" cy="0"/>
          </a:xfrm>
          <a:prstGeom prst="line">
            <a:avLst/>
          </a:prstGeom>
          <a:solidFill>
            <a:srgbClr val="070606"/>
          </a:solidFill>
          <a:ln w="15875">
            <a:solidFill>
              <a:schemeClr val="bg1">
                <a:lumMod val="65000"/>
              </a:schemeClr>
            </a:solidFill>
            <a:round/>
          </a:ln>
        </p:spPr>
      </p:cxnSp>
      <p:grpSp>
        <p:nvGrpSpPr>
          <p:cNvPr id="3" name="组合 2"/>
          <p:cNvGrpSpPr/>
          <p:nvPr/>
        </p:nvGrpSpPr>
        <p:grpSpPr>
          <a:xfrm>
            <a:off x="1003350" y="1636047"/>
            <a:ext cx="1701800" cy="1326296"/>
            <a:chOff x="1003350" y="1801147"/>
            <a:chExt cx="1701800" cy="1326296"/>
          </a:xfrm>
        </p:grpSpPr>
        <p:sp>
          <p:nvSpPr>
            <p:cNvPr id="171" name="Shape 18645"/>
            <p:cNvSpPr/>
            <p:nvPr/>
          </p:nvSpPr>
          <p:spPr>
            <a:xfrm>
              <a:off x="1191102" y="1801147"/>
              <a:ext cx="1326296" cy="1326296"/>
            </a:xfrm>
            <a:prstGeom prst="octagon">
              <a:avLst/>
            </a:prstGeom>
            <a:solidFill>
              <a:schemeClr val="accent1">
                <a:alpha val="90000"/>
              </a:schemeClr>
            </a:solidFill>
            <a:ln w="12700">
              <a:miter lim="400000"/>
            </a:ln>
          </p:spPr>
          <p:txBody>
            <a:bodyPr lIns="0" tIns="0" rIns="0" bIns="0" anchor="ctr"/>
            <a:lstStyle/>
            <a:p>
              <a:pPr algn="ctr" fontAlgn="base">
                <a:spcBef>
                  <a:spcPct val="0"/>
                </a:spcBef>
                <a:spcAft>
                  <a:spcPct val="0"/>
                </a:spcAft>
              </a:pPr>
              <a:endParaRPr>
                <a:solidFill>
                  <a:prstClr val="black"/>
                </a:solidFill>
                <a:ea typeface="宋体" pitchFamily="2" charset="-122"/>
              </a:endParaRPr>
            </a:p>
          </p:txBody>
        </p:sp>
        <p:sp>
          <p:nvSpPr>
            <p:cNvPr id="187" name="Text Box 9"/>
            <p:cNvSpPr>
              <a:spLocks noChangeArrowheads="1"/>
            </p:cNvSpPr>
            <p:nvPr/>
          </p:nvSpPr>
          <p:spPr bwMode="auto">
            <a:xfrm>
              <a:off x="1003350" y="2218877"/>
              <a:ext cx="1701800" cy="49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algn="ctr" eaLnBrk="1" fontAlgn="base" hangingPunct="1">
                <a:spcBef>
                  <a:spcPct val="0"/>
                </a:spcBef>
                <a:spcAft>
                  <a:spcPct val="0"/>
                </a:spcAft>
                <a:buFont typeface="Arial" pitchFamily="34" charset="0"/>
                <a:buNone/>
              </a:pPr>
              <a:r>
                <a:rPr lang="zh-CN" altLang="en-US" sz="2000" b="1" dirty="0" smtClean="0">
                  <a:solidFill>
                    <a:prstClr val="white"/>
                  </a:solidFill>
                  <a:latin typeface="微软雅黑" pitchFamily="34" charset="-122"/>
                  <a:ea typeface="微软雅黑" pitchFamily="34" charset="-122"/>
                  <a:sym typeface="微软雅黑" pitchFamily="34" charset="-122"/>
                </a:rPr>
                <a:t>写入文本</a:t>
              </a:r>
            </a:p>
          </p:txBody>
        </p:sp>
      </p:grpSp>
      <p:grpSp>
        <p:nvGrpSpPr>
          <p:cNvPr id="4" name="组合 3"/>
          <p:cNvGrpSpPr/>
          <p:nvPr/>
        </p:nvGrpSpPr>
        <p:grpSpPr>
          <a:xfrm>
            <a:off x="2827553" y="1636047"/>
            <a:ext cx="1701800" cy="1326296"/>
            <a:chOff x="2827553" y="1801147"/>
            <a:chExt cx="1701800" cy="1326296"/>
          </a:xfrm>
        </p:grpSpPr>
        <p:sp>
          <p:nvSpPr>
            <p:cNvPr id="172" name="Shape 18646"/>
            <p:cNvSpPr/>
            <p:nvPr/>
          </p:nvSpPr>
          <p:spPr>
            <a:xfrm>
              <a:off x="3015305" y="1801147"/>
              <a:ext cx="1326296" cy="1326296"/>
            </a:xfrm>
            <a:prstGeom prst="octagon">
              <a:avLst/>
            </a:prstGeom>
            <a:solidFill>
              <a:schemeClr val="accent2">
                <a:alpha val="90000"/>
              </a:schemeClr>
            </a:solidFill>
            <a:ln w="12700">
              <a:miter lim="400000"/>
            </a:ln>
          </p:spPr>
          <p:txBody>
            <a:bodyPr lIns="0" tIns="0" rIns="0" bIns="0" anchor="ctr"/>
            <a:lstStyle/>
            <a:p>
              <a:pPr algn="ctr" fontAlgn="base">
                <a:spcBef>
                  <a:spcPct val="0"/>
                </a:spcBef>
                <a:spcAft>
                  <a:spcPct val="0"/>
                </a:spcAft>
              </a:pPr>
              <a:endParaRPr>
                <a:solidFill>
                  <a:prstClr val="black"/>
                </a:solidFill>
                <a:ea typeface="宋体" pitchFamily="2" charset="-122"/>
              </a:endParaRPr>
            </a:p>
          </p:txBody>
        </p:sp>
        <p:sp>
          <p:nvSpPr>
            <p:cNvPr id="188" name="Text Box 9"/>
            <p:cNvSpPr>
              <a:spLocks noChangeArrowheads="1"/>
            </p:cNvSpPr>
            <p:nvPr/>
          </p:nvSpPr>
          <p:spPr bwMode="auto">
            <a:xfrm>
              <a:off x="2827553" y="2218877"/>
              <a:ext cx="1701800" cy="49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algn="ctr" eaLnBrk="1" fontAlgn="base" hangingPunct="1">
                <a:spcBef>
                  <a:spcPct val="0"/>
                </a:spcBef>
                <a:spcAft>
                  <a:spcPct val="0"/>
                </a:spcAft>
                <a:buFont typeface="Arial" pitchFamily="34" charset="0"/>
                <a:buNone/>
              </a:pPr>
              <a:r>
                <a:rPr lang="zh-CN" altLang="en-US" sz="2000" b="1" dirty="0" smtClean="0">
                  <a:solidFill>
                    <a:prstClr val="white"/>
                  </a:solidFill>
                  <a:latin typeface="微软雅黑" pitchFamily="34" charset="-122"/>
                  <a:ea typeface="微软雅黑" pitchFamily="34" charset="-122"/>
                  <a:sym typeface="微软雅黑" pitchFamily="34" charset="-122"/>
                </a:rPr>
                <a:t>写入文本</a:t>
              </a:r>
            </a:p>
          </p:txBody>
        </p:sp>
      </p:grpSp>
      <p:grpSp>
        <p:nvGrpSpPr>
          <p:cNvPr id="5" name="组合 4"/>
          <p:cNvGrpSpPr/>
          <p:nvPr/>
        </p:nvGrpSpPr>
        <p:grpSpPr>
          <a:xfrm>
            <a:off x="4651756" y="1636047"/>
            <a:ext cx="1701800" cy="1326296"/>
            <a:chOff x="4651756" y="1801147"/>
            <a:chExt cx="1701800" cy="1326296"/>
          </a:xfrm>
        </p:grpSpPr>
        <p:sp>
          <p:nvSpPr>
            <p:cNvPr id="173" name="Shape 18647"/>
            <p:cNvSpPr/>
            <p:nvPr/>
          </p:nvSpPr>
          <p:spPr>
            <a:xfrm>
              <a:off x="4839509" y="1801147"/>
              <a:ext cx="1326295" cy="1326296"/>
            </a:xfrm>
            <a:prstGeom prst="octagon">
              <a:avLst/>
            </a:prstGeom>
            <a:solidFill>
              <a:schemeClr val="accent3">
                <a:alpha val="90000"/>
              </a:schemeClr>
            </a:solidFill>
            <a:ln w="12700">
              <a:miter lim="400000"/>
            </a:ln>
          </p:spPr>
          <p:txBody>
            <a:bodyPr lIns="0" tIns="0" rIns="0" bIns="0" anchor="ctr"/>
            <a:lstStyle/>
            <a:p>
              <a:pPr algn="ctr" fontAlgn="base">
                <a:spcBef>
                  <a:spcPct val="0"/>
                </a:spcBef>
                <a:spcAft>
                  <a:spcPct val="0"/>
                </a:spcAft>
              </a:pPr>
              <a:endParaRPr>
                <a:solidFill>
                  <a:prstClr val="black"/>
                </a:solidFill>
                <a:ea typeface="宋体" pitchFamily="2" charset="-122"/>
              </a:endParaRPr>
            </a:p>
          </p:txBody>
        </p:sp>
        <p:sp>
          <p:nvSpPr>
            <p:cNvPr id="189" name="Text Box 9"/>
            <p:cNvSpPr>
              <a:spLocks noChangeArrowheads="1"/>
            </p:cNvSpPr>
            <p:nvPr/>
          </p:nvSpPr>
          <p:spPr bwMode="auto">
            <a:xfrm>
              <a:off x="4651756" y="2218877"/>
              <a:ext cx="1701800" cy="49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algn="ctr" eaLnBrk="1" fontAlgn="base" hangingPunct="1">
                <a:spcBef>
                  <a:spcPct val="0"/>
                </a:spcBef>
                <a:spcAft>
                  <a:spcPct val="0"/>
                </a:spcAft>
                <a:buFont typeface="Arial" pitchFamily="34" charset="0"/>
                <a:buNone/>
              </a:pPr>
              <a:r>
                <a:rPr lang="zh-CN" altLang="en-US" sz="2000" b="1" dirty="0" smtClean="0">
                  <a:solidFill>
                    <a:prstClr val="white"/>
                  </a:solidFill>
                  <a:latin typeface="微软雅黑" pitchFamily="34" charset="-122"/>
                  <a:ea typeface="微软雅黑" pitchFamily="34" charset="-122"/>
                  <a:sym typeface="微软雅黑" pitchFamily="34" charset="-122"/>
                </a:rPr>
                <a:t>写入文本</a:t>
              </a:r>
            </a:p>
          </p:txBody>
        </p:sp>
      </p:grpSp>
      <p:grpSp>
        <p:nvGrpSpPr>
          <p:cNvPr id="6" name="组合 5"/>
          <p:cNvGrpSpPr/>
          <p:nvPr/>
        </p:nvGrpSpPr>
        <p:grpSpPr>
          <a:xfrm>
            <a:off x="6475959" y="1636047"/>
            <a:ext cx="1701800" cy="1326296"/>
            <a:chOff x="6475959" y="1801147"/>
            <a:chExt cx="1701800" cy="1326296"/>
          </a:xfrm>
        </p:grpSpPr>
        <p:sp>
          <p:nvSpPr>
            <p:cNvPr id="174" name="Shape 18648"/>
            <p:cNvSpPr/>
            <p:nvPr/>
          </p:nvSpPr>
          <p:spPr>
            <a:xfrm>
              <a:off x="6663710" y="1801147"/>
              <a:ext cx="1326296" cy="1326296"/>
            </a:xfrm>
            <a:prstGeom prst="octagon">
              <a:avLst/>
            </a:prstGeom>
            <a:solidFill>
              <a:schemeClr val="accent4">
                <a:alpha val="90000"/>
              </a:schemeClr>
            </a:solidFill>
            <a:ln w="12700">
              <a:miter lim="400000"/>
            </a:ln>
          </p:spPr>
          <p:txBody>
            <a:bodyPr lIns="0" tIns="0" rIns="0" bIns="0" anchor="ctr"/>
            <a:lstStyle/>
            <a:p>
              <a:pPr algn="ctr" fontAlgn="base">
                <a:spcBef>
                  <a:spcPct val="0"/>
                </a:spcBef>
                <a:spcAft>
                  <a:spcPct val="0"/>
                </a:spcAft>
              </a:pPr>
              <a:endParaRPr>
                <a:solidFill>
                  <a:prstClr val="black"/>
                </a:solidFill>
                <a:ea typeface="宋体" pitchFamily="2" charset="-122"/>
              </a:endParaRPr>
            </a:p>
          </p:txBody>
        </p:sp>
        <p:sp>
          <p:nvSpPr>
            <p:cNvPr id="190" name="Text Box 9"/>
            <p:cNvSpPr>
              <a:spLocks noChangeArrowheads="1"/>
            </p:cNvSpPr>
            <p:nvPr/>
          </p:nvSpPr>
          <p:spPr bwMode="auto">
            <a:xfrm>
              <a:off x="6475959" y="2218877"/>
              <a:ext cx="1701800" cy="49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algn="ctr" eaLnBrk="1" fontAlgn="base" hangingPunct="1">
                <a:spcBef>
                  <a:spcPct val="0"/>
                </a:spcBef>
                <a:spcAft>
                  <a:spcPct val="0"/>
                </a:spcAft>
                <a:buFont typeface="Arial" pitchFamily="34" charset="0"/>
                <a:buNone/>
              </a:pPr>
              <a:r>
                <a:rPr lang="zh-CN" altLang="en-US" sz="2000" b="1" dirty="0" smtClean="0">
                  <a:solidFill>
                    <a:prstClr val="white"/>
                  </a:solidFill>
                  <a:latin typeface="微软雅黑" pitchFamily="34" charset="-122"/>
                  <a:ea typeface="微软雅黑" pitchFamily="34" charset="-122"/>
                  <a:sym typeface="微软雅黑" pitchFamily="34" charset="-122"/>
                </a:rPr>
                <a:t>写入文本</a:t>
              </a:r>
            </a:p>
          </p:txBody>
        </p:sp>
      </p:grpSp>
    </p:spTree>
    <p:extLst>
      <p:ext uri="{BB962C8B-B14F-4D97-AF65-F5344CB8AC3E}">
        <p14:creationId xmlns:p14="http://schemas.microsoft.com/office/powerpoint/2010/main" val="76107916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childTnLst>
                                </p:cTn>
                              </p:par>
                            </p:childTnLst>
                          </p:cTn>
                        </p:par>
                        <p:par>
                          <p:cTn id="14" fill="hold">
                            <p:stCondLst>
                              <p:cond delay="175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750"/>
                                        <p:tgtEl>
                                          <p:spTgt spid="4"/>
                                        </p:tgtEl>
                                      </p:cBhvr>
                                    </p:animEffect>
                                  </p:childTnLst>
                                </p:cTn>
                              </p:par>
                            </p:childTnLst>
                          </p:cTn>
                        </p:par>
                        <p:par>
                          <p:cTn id="18" fill="hold">
                            <p:stCondLst>
                              <p:cond delay="2500"/>
                            </p:stCondLst>
                            <p:childTnLst>
                              <p:par>
                                <p:cTn id="19" presetID="1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750"/>
                                        <p:tgtEl>
                                          <p:spTgt spid="5"/>
                                        </p:tgtEl>
                                      </p:cBhvr>
                                    </p:animEffect>
                                  </p:childTnLst>
                                </p:cTn>
                              </p:par>
                            </p:childTnLst>
                          </p:cTn>
                        </p:par>
                        <p:par>
                          <p:cTn id="22" fill="hold">
                            <p:stCondLst>
                              <p:cond delay="3250"/>
                            </p:stCondLst>
                            <p:childTnLst>
                              <p:par>
                                <p:cTn id="23" presetID="10"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childTnLst>
                          </p:cTn>
                        </p:par>
                        <p:par>
                          <p:cTn id="26" fill="hold">
                            <p:stCondLst>
                              <p:cond delay="4000"/>
                            </p:stCondLst>
                            <p:childTnLst>
                              <p:par>
                                <p:cTn id="27" presetID="22" presetClass="entr" presetSubtype="8" fill="hold" grpId="0" nodeType="afterEffect">
                                  <p:stCondLst>
                                    <p:cond delay="0"/>
                                  </p:stCondLst>
                                  <p:childTnLst>
                                    <p:set>
                                      <p:cBhvr>
                                        <p:cTn id="28" dur="1" fill="hold">
                                          <p:stCondLst>
                                            <p:cond delay="0"/>
                                          </p:stCondLst>
                                        </p:cTn>
                                        <p:tgtEl>
                                          <p:spTgt spid="309"/>
                                        </p:tgtEl>
                                        <p:attrNameLst>
                                          <p:attrName>style.visibility</p:attrName>
                                        </p:attrNameLst>
                                      </p:cBhvr>
                                      <p:to>
                                        <p:strVal val="visible"/>
                                      </p:to>
                                    </p:set>
                                    <p:animEffect transition="in" filter="wipe(left)">
                                      <p:cBhvr>
                                        <p:cTn id="29" dur="1000"/>
                                        <p:tgtEl>
                                          <p:spTgt spid="309"/>
                                        </p:tgtEl>
                                      </p:cBhvr>
                                    </p:animEffect>
                                  </p:childTnLst>
                                </p:cTn>
                              </p:par>
                            </p:childTnLst>
                          </p:cTn>
                        </p:par>
                        <p:par>
                          <p:cTn id="30" fill="hold">
                            <p:stCondLst>
                              <p:cond delay="5000"/>
                            </p:stCondLst>
                            <p:childTnLst>
                              <p:par>
                                <p:cTn id="31" presetID="16" presetClass="entr" presetSubtype="21" fill="hold" nodeType="afterEffect">
                                  <p:stCondLst>
                                    <p:cond delay="0"/>
                                  </p:stCondLst>
                                  <p:childTnLst>
                                    <p:set>
                                      <p:cBhvr>
                                        <p:cTn id="32" dur="1" fill="hold">
                                          <p:stCondLst>
                                            <p:cond delay="0"/>
                                          </p:stCondLst>
                                        </p:cTn>
                                        <p:tgtEl>
                                          <p:spTgt spid="318"/>
                                        </p:tgtEl>
                                        <p:attrNameLst>
                                          <p:attrName>style.visibility</p:attrName>
                                        </p:attrNameLst>
                                      </p:cBhvr>
                                      <p:to>
                                        <p:strVal val="visible"/>
                                      </p:to>
                                    </p:set>
                                    <p:animEffect transition="in" filter="barn(inVertical)">
                                      <p:cBhvr>
                                        <p:cTn id="33" dur="500"/>
                                        <p:tgtEl>
                                          <p:spTgt spid="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47849" y="965200"/>
            <a:ext cx="5221159" cy="422705"/>
            <a:chOff x="1962149" y="1117600"/>
            <a:chExt cx="5221159" cy="422705"/>
          </a:xfrm>
        </p:grpSpPr>
        <p:sp>
          <p:nvSpPr>
            <p:cNvPr id="23" name="矩形 1"/>
            <p:cNvSpPr>
              <a:spLocks noChangeArrowheads="1"/>
            </p:cNvSpPr>
            <p:nvPr/>
          </p:nvSpPr>
          <p:spPr bwMode="auto">
            <a:xfrm>
              <a:off x="2490874" y="1117600"/>
              <a:ext cx="4692434" cy="422705"/>
            </a:xfrm>
            <a:prstGeom prst="rect">
              <a:avLst/>
            </a:prstGeom>
            <a:solidFill>
              <a:schemeClr val="bg1">
                <a:lumMod val="50000"/>
              </a:schemeClr>
            </a:solidFill>
            <a:ln>
              <a:noFill/>
            </a:ln>
          </p:spPr>
          <p:txBody>
            <a:bodyPr anchor="ctr"/>
            <a:lstStyle>
              <a:lvl1pPr indent="45720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pPr>
              <a:r>
                <a:rPr lang="zh-CN" altLang="en-US" sz="1800" dirty="0">
                  <a:solidFill>
                    <a:prstClr val="white"/>
                  </a:solidFill>
                  <a:latin typeface="Calibri"/>
                  <a:ea typeface="宋体"/>
                  <a:cs typeface="+mn-ea"/>
                  <a:sym typeface="+mn-lt"/>
                </a:rPr>
                <a:t>单击此处添加文本，单击此处添加文本，</a:t>
              </a:r>
              <a:endParaRPr lang="zh-CN" altLang="en-US" sz="1800" dirty="0" smtClean="0">
                <a:solidFill>
                  <a:prstClr val="white"/>
                </a:solidFill>
                <a:latin typeface="Calibri"/>
                <a:ea typeface="宋体"/>
                <a:cs typeface="+mn-ea"/>
                <a:sym typeface="+mn-lt"/>
              </a:endParaRPr>
            </a:p>
          </p:txBody>
        </p:sp>
        <p:sp>
          <p:nvSpPr>
            <p:cNvPr id="24" name="矩形 23"/>
            <p:cNvSpPr>
              <a:spLocks noChangeArrowheads="1"/>
            </p:cNvSpPr>
            <p:nvPr/>
          </p:nvSpPr>
          <p:spPr bwMode="auto">
            <a:xfrm>
              <a:off x="1962149" y="1117600"/>
              <a:ext cx="528725" cy="422705"/>
            </a:xfrm>
            <a:prstGeom prst="rect">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1600" dirty="0" smtClean="0">
                  <a:solidFill>
                    <a:prstClr val="white"/>
                  </a:solidFill>
                  <a:latin typeface="Calibri"/>
                  <a:ea typeface="宋体"/>
                  <a:cs typeface="+mn-ea"/>
                  <a:sym typeface="+mn-lt"/>
                </a:rPr>
                <a:t>1</a:t>
              </a:r>
              <a:endParaRPr lang="zh-CN" altLang="en-US" sz="1600" dirty="0" smtClean="0">
                <a:solidFill>
                  <a:prstClr val="white"/>
                </a:solidFill>
                <a:latin typeface="Calibri"/>
                <a:ea typeface="宋体"/>
                <a:cs typeface="+mn-ea"/>
                <a:sym typeface="+mn-lt"/>
              </a:endParaRPr>
            </a:p>
          </p:txBody>
        </p:sp>
        <p:sp>
          <p:nvSpPr>
            <p:cNvPr id="25" name="等腰三角形 13"/>
            <p:cNvSpPr>
              <a:spLocks noChangeAspect="1" noChangeArrowheads="1"/>
            </p:cNvSpPr>
            <p:nvPr/>
          </p:nvSpPr>
          <p:spPr bwMode="auto">
            <a:xfrm rot="5400000">
              <a:off x="2481828" y="1272154"/>
              <a:ext cx="131685" cy="113595"/>
            </a:xfrm>
            <a:prstGeom prst="triangle">
              <a:avLst>
                <a:gd name="adj" fmla="val 50000"/>
              </a:avLst>
            </a:prstGeom>
            <a:solidFill>
              <a:schemeClr val="bg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z="1600" smtClean="0">
                <a:solidFill>
                  <a:prstClr val="white"/>
                </a:solidFill>
                <a:latin typeface="Calibri"/>
                <a:ea typeface="宋体"/>
                <a:cs typeface="+mn-ea"/>
                <a:sym typeface="+mn-lt"/>
              </a:endParaRPr>
            </a:p>
          </p:txBody>
        </p:sp>
      </p:grpSp>
      <p:grpSp>
        <p:nvGrpSpPr>
          <p:cNvPr id="4" name="组合 3"/>
          <p:cNvGrpSpPr/>
          <p:nvPr/>
        </p:nvGrpSpPr>
        <p:grpSpPr>
          <a:xfrm>
            <a:off x="1847849" y="1620535"/>
            <a:ext cx="5221159" cy="422705"/>
            <a:chOff x="1962149" y="1690385"/>
            <a:chExt cx="5221159" cy="422705"/>
          </a:xfrm>
        </p:grpSpPr>
        <p:sp>
          <p:nvSpPr>
            <p:cNvPr id="26" name="矩形 25"/>
            <p:cNvSpPr>
              <a:spLocks noChangeArrowheads="1"/>
            </p:cNvSpPr>
            <p:nvPr/>
          </p:nvSpPr>
          <p:spPr bwMode="auto">
            <a:xfrm>
              <a:off x="2490874" y="1690385"/>
              <a:ext cx="4692434" cy="422705"/>
            </a:xfrm>
            <a:prstGeom prst="rect">
              <a:avLst/>
            </a:prstGeom>
            <a:solidFill>
              <a:schemeClr val="bg1">
                <a:lumMod val="50000"/>
              </a:schemeClr>
            </a:solidFill>
            <a:ln>
              <a:noFill/>
            </a:ln>
          </p:spPr>
          <p:txBody>
            <a:bodyPr anchor="ctr"/>
            <a:lstStyle>
              <a:lvl1pPr indent="45720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pPr>
              <a:r>
                <a:rPr lang="zh-CN" altLang="en-US" sz="1800" dirty="0">
                  <a:solidFill>
                    <a:prstClr val="white"/>
                  </a:solidFill>
                  <a:latin typeface="Calibri"/>
                  <a:ea typeface="宋体"/>
                  <a:cs typeface="+mn-ea"/>
                  <a:sym typeface="+mn-lt"/>
                </a:rPr>
                <a:t>单击此处添加文本，单击此处添加文本，</a:t>
              </a:r>
              <a:endParaRPr lang="zh-CN" altLang="en-US" sz="1800" dirty="0" smtClean="0">
                <a:solidFill>
                  <a:prstClr val="white"/>
                </a:solidFill>
                <a:latin typeface="Calibri"/>
                <a:ea typeface="宋体"/>
                <a:cs typeface="+mn-ea"/>
                <a:sym typeface="+mn-lt"/>
              </a:endParaRPr>
            </a:p>
          </p:txBody>
        </p:sp>
        <p:sp>
          <p:nvSpPr>
            <p:cNvPr id="27" name="矩形 26"/>
            <p:cNvSpPr>
              <a:spLocks noChangeArrowheads="1"/>
            </p:cNvSpPr>
            <p:nvPr/>
          </p:nvSpPr>
          <p:spPr bwMode="auto">
            <a:xfrm>
              <a:off x="1962149" y="1690385"/>
              <a:ext cx="528725" cy="422705"/>
            </a:xfrm>
            <a:prstGeom prst="rect">
              <a:avLst/>
            </a:prstGeom>
            <a:solidFill>
              <a:schemeClr val="accent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1600" smtClean="0">
                  <a:solidFill>
                    <a:prstClr val="white"/>
                  </a:solidFill>
                  <a:latin typeface="Calibri"/>
                  <a:ea typeface="宋体"/>
                  <a:cs typeface="+mn-ea"/>
                  <a:sym typeface="+mn-lt"/>
                </a:rPr>
                <a:t>2</a:t>
              </a:r>
              <a:endParaRPr lang="zh-CN" altLang="en-US" sz="1600" smtClean="0">
                <a:solidFill>
                  <a:prstClr val="white"/>
                </a:solidFill>
                <a:latin typeface="Calibri"/>
                <a:ea typeface="宋体"/>
                <a:cs typeface="+mn-ea"/>
                <a:sym typeface="+mn-lt"/>
              </a:endParaRPr>
            </a:p>
          </p:txBody>
        </p:sp>
        <p:sp>
          <p:nvSpPr>
            <p:cNvPr id="28" name="等腰三角形 27"/>
            <p:cNvSpPr>
              <a:spLocks noChangeAspect="1" noChangeArrowheads="1"/>
            </p:cNvSpPr>
            <p:nvPr/>
          </p:nvSpPr>
          <p:spPr bwMode="auto">
            <a:xfrm rot="5400000">
              <a:off x="2481828" y="1844939"/>
              <a:ext cx="131685" cy="113595"/>
            </a:xfrm>
            <a:prstGeom prst="triangle">
              <a:avLst>
                <a:gd name="adj" fmla="val 50000"/>
              </a:avLst>
            </a:prstGeom>
            <a:solidFill>
              <a:schemeClr val="bg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z="1600" smtClean="0">
                <a:solidFill>
                  <a:prstClr val="white"/>
                </a:solidFill>
                <a:latin typeface="Calibri"/>
                <a:ea typeface="宋体"/>
                <a:cs typeface="+mn-ea"/>
                <a:sym typeface="+mn-lt"/>
              </a:endParaRPr>
            </a:p>
          </p:txBody>
        </p:sp>
      </p:grpSp>
      <p:grpSp>
        <p:nvGrpSpPr>
          <p:cNvPr id="5" name="组合 4"/>
          <p:cNvGrpSpPr/>
          <p:nvPr/>
        </p:nvGrpSpPr>
        <p:grpSpPr>
          <a:xfrm>
            <a:off x="1847849" y="2275870"/>
            <a:ext cx="5221159" cy="422705"/>
            <a:chOff x="1962149" y="2263171"/>
            <a:chExt cx="5221159" cy="422705"/>
          </a:xfrm>
        </p:grpSpPr>
        <p:sp>
          <p:nvSpPr>
            <p:cNvPr id="29" name="矩形 29"/>
            <p:cNvSpPr>
              <a:spLocks noChangeArrowheads="1"/>
            </p:cNvSpPr>
            <p:nvPr/>
          </p:nvSpPr>
          <p:spPr bwMode="auto">
            <a:xfrm>
              <a:off x="2490874" y="2263171"/>
              <a:ext cx="4692434" cy="422705"/>
            </a:xfrm>
            <a:prstGeom prst="rect">
              <a:avLst/>
            </a:prstGeom>
            <a:solidFill>
              <a:schemeClr val="bg1">
                <a:lumMod val="50000"/>
              </a:schemeClr>
            </a:solidFill>
            <a:ln>
              <a:noFill/>
            </a:ln>
          </p:spPr>
          <p:txBody>
            <a:bodyPr anchor="ctr"/>
            <a:lstStyle>
              <a:lvl1pPr indent="45720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pPr>
              <a:r>
                <a:rPr lang="zh-CN" altLang="en-US" sz="1800" dirty="0">
                  <a:solidFill>
                    <a:prstClr val="white"/>
                  </a:solidFill>
                  <a:latin typeface="Calibri"/>
                  <a:ea typeface="宋体"/>
                  <a:cs typeface="+mn-ea"/>
                  <a:sym typeface="+mn-lt"/>
                </a:rPr>
                <a:t>单击此处添加文本，单击此处添加文本，</a:t>
              </a:r>
              <a:endParaRPr lang="zh-CN" altLang="en-US" sz="1800" dirty="0" smtClean="0">
                <a:solidFill>
                  <a:prstClr val="white"/>
                </a:solidFill>
                <a:latin typeface="Calibri"/>
                <a:ea typeface="宋体"/>
                <a:cs typeface="+mn-ea"/>
                <a:sym typeface="+mn-lt"/>
              </a:endParaRPr>
            </a:p>
          </p:txBody>
        </p:sp>
        <p:sp>
          <p:nvSpPr>
            <p:cNvPr id="30" name="矩形 30"/>
            <p:cNvSpPr>
              <a:spLocks noChangeArrowheads="1"/>
            </p:cNvSpPr>
            <p:nvPr/>
          </p:nvSpPr>
          <p:spPr bwMode="auto">
            <a:xfrm>
              <a:off x="1962149" y="2263171"/>
              <a:ext cx="528725" cy="422705"/>
            </a:xfrm>
            <a:prstGeom prst="rect">
              <a:avLst/>
            </a:prstGeom>
            <a:solidFill>
              <a:schemeClr val="accent3"/>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1600" dirty="0" smtClean="0">
                  <a:solidFill>
                    <a:prstClr val="white"/>
                  </a:solidFill>
                  <a:latin typeface="Calibri"/>
                  <a:ea typeface="宋体"/>
                  <a:cs typeface="+mn-ea"/>
                  <a:sym typeface="+mn-lt"/>
                </a:rPr>
                <a:t>3</a:t>
              </a:r>
              <a:endParaRPr lang="zh-CN" altLang="en-US" sz="1600" dirty="0" smtClean="0">
                <a:solidFill>
                  <a:prstClr val="white"/>
                </a:solidFill>
                <a:latin typeface="Calibri"/>
                <a:ea typeface="宋体"/>
                <a:cs typeface="+mn-ea"/>
                <a:sym typeface="+mn-lt"/>
              </a:endParaRPr>
            </a:p>
          </p:txBody>
        </p:sp>
        <p:sp>
          <p:nvSpPr>
            <p:cNvPr id="31" name="等腰三角形 31"/>
            <p:cNvSpPr>
              <a:spLocks noChangeAspect="1" noChangeArrowheads="1"/>
            </p:cNvSpPr>
            <p:nvPr/>
          </p:nvSpPr>
          <p:spPr bwMode="auto">
            <a:xfrm rot="5400000">
              <a:off x="2481828" y="2417724"/>
              <a:ext cx="131685" cy="113595"/>
            </a:xfrm>
            <a:prstGeom prst="triangle">
              <a:avLst>
                <a:gd name="adj" fmla="val 50000"/>
              </a:avLst>
            </a:prstGeom>
            <a:solidFill>
              <a:schemeClr val="bg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z="1600" smtClean="0">
                <a:solidFill>
                  <a:prstClr val="white"/>
                </a:solidFill>
                <a:latin typeface="Calibri"/>
                <a:ea typeface="宋体"/>
                <a:cs typeface="+mn-ea"/>
                <a:sym typeface="+mn-lt"/>
              </a:endParaRPr>
            </a:p>
          </p:txBody>
        </p:sp>
      </p:grpSp>
      <p:grpSp>
        <p:nvGrpSpPr>
          <p:cNvPr id="6" name="组合 5"/>
          <p:cNvGrpSpPr/>
          <p:nvPr/>
        </p:nvGrpSpPr>
        <p:grpSpPr>
          <a:xfrm>
            <a:off x="1847849" y="2931205"/>
            <a:ext cx="5221159" cy="422705"/>
            <a:chOff x="1962149" y="2835956"/>
            <a:chExt cx="5221159" cy="422705"/>
          </a:xfrm>
        </p:grpSpPr>
        <p:sp>
          <p:nvSpPr>
            <p:cNvPr id="32" name="矩形 33"/>
            <p:cNvSpPr>
              <a:spLocks noChangeArrowheads="1"/>
            </p:cNvSpPr>
            <p:nvPr/>
          </p:nvSpPr>
          <p:spPr bwMode="auto">
            <a:xfrm>
              <a:off x="2490874" y="2835956"/>
              <a:ext cx="4692434" cy="422705"/>
            </a:xfrm>
            <a:prstGeom prst="rect">
              <a:avLst/>
            </a:prstGeom>
            <a:solidFill>
              <a:schemeClr val="bg1">
                <a:lumMod val="50000"/>
              </a:schemeClr>
            </a:solidFill>
            <a:ln>
              <a:noFill/>
            </a:ln>
          </p:spPr>
          <p:txBody>
            <a:bodyPr anchor="ctr"/>
            <a:lstStyle>
              <a:lvl1pPr indent="45720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pPr>
              <a:r>
                <a:rPr lang="zh-CN" altLang="en-US" sz="1800" dirty="0">
                  <a:solidFill>
                    <a:prstClr val="white"/>
                  </a:solidFill>
                  <a:latin typeface="Calibri"/>
                  <a:ea typeface="宋体"/>
                  <a:cs typeface="+mn-ea"/>
                  <a:sym typeface="+mn-lt"/>
                </a:rPr>
                <a:t>单击此处添加文本，单击此处添加文本，</a:t>
              </a:r>
              <a:endParaRPr lang="zh-CN" altLang="en-US" sz="1800" dirty="0" smtClean="0">
                <a:solidFill>
                  <a:prstClr val="white"/>
                </a:solidFill>
                <a:latin typeface="Calibri"/>
                <a:ea typeface="宋体"/>
                <a:cs typeface="+mn-ea"/>
                <a:sym typeface="+mn-lt"/>
              </a:endParaRPr>
            </a:p>
          </p:txBody>
        </p:sp>
        <p:sp>
          <p:nvSpPr>
            <p:cNvPr id="33" name="矩形 34"/>
            <p:cNvSpPr>
              <a:spLocks noChangeArrowheads="1"/>
            </p:cNvSpPr>
            <p:nvPr/>
          </p:nvSpPr>
          <p:spPr bwMode="auto">
            <a:xfrm>
              <a:off x="1962149" y="2835956"/>
              <a:ext cx="528725" cy="422705"/>
            </a:xfrm>
            <a:prstGeom prst="rect">
              <a:avLst/>
            </a:prstGeom>
            <a:solidFill>
              <a:schemeClr val="accent4"/>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1600" smtClean="0">
                  <a:solidFill>
                    <a:prstClr val="white"/>
                  </a:solidFill>
                  <a:latin typeface="Calibri"/>
                  <a:ea typeface="宋体"/>
                  <a:cs typeface="+mn-ea"/>
                  <a:sym typeface="+mn-lt"/>
                </a:rPr>
                <a:t>4</a:t>
              </a:r>
              <a:endParaRPr lang="zh-CN" altLang="en-US" sz="1600" smtClean="0">
                <a:solidFill>
                  <a:prstClr val="white"/>
                </a:solidFill>
                <a:latin typeface="Calibri"/>
                <a:ea typeface="宋体"/>
                <a:cs typeface="+mn-ea"/>
                <a:sym typeface="+mn-lt"/>
              </a:endParaRPr>
            </a:p>
          </p:txBody>
        </p:sp>
        <p:sp>
          <p:nvSpPr>
            <p:cNvPr id="34" name="等腰三角形 35"/>
            <p:cNvSpPr>
              <a:spLocks noChangeAspect="1" noChangeArrowheads="1"/>
            </p:cNvSpPr>
            <p:nvPr/>
          </p:nvSpPr>
          <p:spPr bwMode="auto">
            <a:xfrm rot="5400000">
              <a:off x="2481828" y="2990510"/>
              <a:ext cx="131685" cy="113595"/>
            </a:xfrm>
            <a:prstGeom prst="triangle">
              <a:avLst>
                <a:gd name="adj" fmla="val 50000"/>
              </a:avLst>
            </a:prstGeom>
            <a:solidFill>
              <a:schemeClr val="bg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z="1600" smtClean="0">
                <a:solidFill>
                  <a:prstClr val="white"/>
                </a:solidFill>
                <a:latin typeface="Calibri"/>
                <a:ea typeface="宋体"/>
                <a:cs typeface="+mn-ea"/>
                <a:sym typeface="+mn-lt"/>
              </a:endParaRPr>
            </a:p>
          </p:txBody>
        </p:sp>
      </p:grpSp>
      <p:grpSp>
        <p:nvGrpSpPr>
          <p:cNvPr id="7" name="组合 6"/>
          <p:cNvGrpSpPr/>
          <p:nvPr/>
        </p:nvGrpSpPr>
        <p:grpSpPr>
          <a:xfrm>
            <a:off x="1847849" y="3586541"/>
            <a:ext cx="5221159" cy="422705"/>
            <a:chOff x="1962149" y="3408741"/>
            <a:chExt cx="5221159" cy="422705"/>
          </a:xfrm>
        </p:grpSpPr>
        <p:sp>
          <p:nvSpPr>
            <p:cNvPr id="35" name="矩形 45"/>
            <p:cNvSpPr>
              <a:spLocks noChangeArrowheads="1"/>
            </p:cNvSpPr>
            <p:nvPr/>
          </p:nvSpPr>
          <p:spPr bwMode="auto">
            <a:xfrm>
              <a:off x="2490874" y="3408741"/>
              <a:ext cx="4692434" cy="422705"/>
            </a:xfrm>
            <a:prstGeom prst="rect">
              <a:avLst/>
            </a:prstGeom>
            <a:solidFill>
              <a:schemeClr val="bg1">
                <a:lumMod val="50000"/>
              </a:schemeClr>
            </a:solidFill>
            <a:ln>
              <a:noFill/>
            </a:ln>
          </p:spPr>
          <p:txBody>
            <a:bodyPr anchor="ctr"/>
            <a:lstStyle>
              <a:lvl1pPr indent="45720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pPr>
              <a:r>
                <a:rPr lang="zh-CN" altLang="en-US" sz="1800" dirty="0">
                  <a:solidFill>
                    <a:prstClr val="white"/>
                  </a:solidFill>
                  <a:latin typeface="Calibri"/>
                  <a:ea typeface="宋体"/>
                  <a:cs typeface="+mn-ea"/>
                  <a:sym typeface="+mn-lt"/>
                </a:rPr>
                <a:t>单击此处添加文本，单击此处添加文本，</a:t>
              </a:r>
              <a:endParaRPr lang="zh-CN" altLang="en-US" sz="1800" dirty="0" smtClean="0">
                <a:solidFill>
                  <a:prstClr val="white"/>
                </a:solidFill>
                <a:latin typeface="Calibri"/>
                <a:ea typeface="宋体"/>
                <a:cs typeface="+mn-ea"/>
                <a:sym typeface="+mn-lt"/>
              </a:endParaRPr>
            </a:p>
          </p:txBody>
        </p:sp>
        <p:sp>
          <p:nvSpPr>
            <p:cNvPr id="36" name="矩形 46"/>
            <p:cNvSpPr>
              <a:spLocks noChangeArrowheads="1"/>
            </p:cNvSpPr>
            <p:nvPr/>
          </p:nvSpPr>
          <p:spPr bwMode="auto">
            <a:xfrm>
              <a:off x="1962149" y="3408741"/>
              <a:ext cx="528725" cy="422705"/>
            </a:xfrm>
            <a:prstGeom prst="rect">
              <a:avLst/>
            </a:prstGeom>
            <a:solidFill>
              <a:schemeClr val="accent5"/>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1600" dirty="0" smtClean="0">
                  <a:solidFill>
                    <a:prstClr val="white"/>
                  </a:solidFill>
                  <a:latin typeface="Calibri"/>
                  <a:ea typeface="宋体"/>
                  <a:cs typeface="+mn-ea"/>
                  <a:sym typeface="+mn-lt"/>
                </a:rPr>
                <a:t>5</a:t>
              </a:r>
              <a:endParaRPr lang="zh-CN" altLang="en-US" sz="1600" dirty="0" smtClean="0">
                <a:solidFill>
                  <a:prstClr val="white"/>
                </a:solidFill>
                <a:latin typeface="Calibri"/>
                <a:ea typeface="宋体"/>
                <a:cs typeface="+mn-ea"/>
                <a:sym typeface="+mn-lt"/>
              </a:endParaRPr>
            </a:p>
          </p:txBody>
        </p:sp>
        <p:sp>
          <p:nvSpPr>
            <p:cNvPr id="37" name="等腰三角形 47"/>
            <p:cNvSpPr>
              <a:spLocks noChangeAspect="1" noChangeArrowheads="1"/>
            </p:cNvSpPr>
            <p:nvPr/>
          </p:nvSpPr>
          <p:spPr bwMode="auto">
            <a:xfrm rot="5400000">
              <a:off x="2481828" y="3563295"/>
              <a:ext cx="131685" cy="113595"/>
            </a:xfrm>
            <a:prstGeom prst="triangle">
              <a:avLst>
                <a:gd name="adj" fmla="val 50000"/>
              </a:avLst>
            </a:prstGeom>
            <a:solidFill>
              <a:schemeClr val="bg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z="1600" smtClean="0">
                <a:solidFill>
                  <a:prstClr val="white"/>
                </a:solidFill>
                <a:latin typeface="Calibri"/>
                <a:ea typeface="宋体"/>
                <a:cs typeface="+mn-ea"/>
                <a:sym typeface="+mn-lt"/>
              </a:endParaRPr>
            </a:p>
          </p:txBody>
        </p:sp>
      </p:grpSp>
    </p:spTree>
    <p:extLst>
      <p:ext uri="{BB962C8B-B14F-4D97-AF65-F5344CB8AC3E}">
        <p14:creationId xmlns:p14="http://schemas.microsoft.com/office/powerpoint/2010/main" val="96946985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132652" y="1254891"/>
            <a:ext cx="2804662" cy="2804659"/>
            <a:chOff x="3132652" y="1254891"/>
            <a:chExt cx="2804662" cy="2804659"/>
          </a:xfrm>
        </p:grpSpPr>
        <p:sp>
          <p:nvSpPr>
            <p:cNvPr id="38" name="椭圆 163"/>
            <p:cNvSpPr/>
            <p:nvPr/>
          </p:nvSpPr>
          <p:spPr>
            <a:xfrm rot="2700000">
              <a:off x="3132653" y="2203471"/>
              <a:ext cx="1856078" cy="1856080"/>
            </a:xfrm>
            <a:custGeom>
              <a:avLst/>
              <a:gdLst/>
              <a:ahLst/>
              <a:cxnLst/>
              <a:rect l="l" t="t" r="r" b="b"/>
              <a:pathLst>
                <a:path w="2207690" h="2207692">
                  <a:moveTo>
                    <a:pt x="2195631" y="1258405"/>
                  </a:moveTo>
                  <a:cubicBezTo>
                    <a:pt x="2191595" y="1296645"/>
                    <a:pt x="2184315" y="1334081"/>
                    <a:pt x="2173913" y="1370472"/>
                  </a:cubicBezTo>
                  <a:close/>
                  <a:moveTo>
                    <a:pt x="2207690" y="1103924"/>
                  </a:moveTo>
                  <a:cubicBezTo>
                    <a:pt x="2207691" y="1147015"/>
                    <a:pt x="2205219" y="1189529"/>
                    <a:pt x="2199774" y="1231259"/>
                  </a:cubicBez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grpSp>
          <p:nvGrpSpPr>
            <p:cNvPr id="2" name="组合 1"/>
            <p:cNvGrpSpPr/>
            <p:nvPr/>
          </p:nvGrpSpPr>
          <p:grpSpPr>
            <a:xfrm>
              <a:off x="3144444" y="1254891"/>
              <a:ext cx="2792870" cy="2795049"/>
              <a:chOff x="3144444" y="1254891"/>
              <a:chExt cx="2792870" cy="2795049"/>
            </a:xfrm>
          </p:grpSpPr>
          <p:sp>
            <p:nvSpPr>
              <p:cNvPr id="35" name="椭圆 168"/>
              <p:cNvSpPr/>
              <p:nvPr/>
            </p:nvSpPr>
            <p:spPr>
              <a:xfrm rot="2700000">
                <a:off x="4081233" y="1254891"/>
                <a:ext cx="1856082" cy="1856081"/>
              </a:xfrm>
              <a:custGeom>
                <a:avLst/>
                <a:gdLst/>
                <a:ahLst/>
                <a:cxnLst/>
                <a:rect l="l" t="t" r="r" b="b"/>
                <a:pathLst>
                  <a:path w="2207694" h="2207694">
                    <a:moveTo>
                      <a:pt x="1240201" y="2198410"/>
                    </a:moveTo>
                    <a:cubicBezTo>
                      <a:pt x="1195601" y="2204855"/>
                      <a:pt x="1150057" y="2207694"/>
                      <a:pt x="1103851" y="2207694"/>
                    </a:cubicBezTo>
                    <a:close/>
                    <a:moveTo>
                      <a:pt x="1396176" y="2167304"/>
                    </a:moveTo>
                    <a:cubicBezTo>
                      <a:pt x="1355911" y="2179613"/>
                      <a:pt x="1314389" y="2188486"/>
                      <a:pt x="1271865" y="2193577"/>
                    </a:cubicBez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36" name="椭圆 161"/>
              <p:cNvSpPr/>
              <p:nvPr/>
            </p:nvSpPr>
            <p:spPr>
              <a:xfrm rot="2700000">
                <a:off x="3144445" y="1266681"/>
                <a:ext cx="1856078" cy="1856079"/>
              </a:xfrm>
              <a:custGeom>
                <a:avLst/>
                <a:gdLst/>
                <a:ahLst/>
                <a:cxnLst/>
                <a:rect l="l" t="t" r="r" b="b"/>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close/>
                    <a:moveTo>
                      <a:pt x="2174170" y="838223"/>
                    </a:moveTo>
                    <a:cubicBezTo>
                      <a:pt x="2184491" y="874470"/>
                      <a:pt x="2191713" y="911752"/>
                      <a:pt x="2195714" y="949832"/>
                    </a:cubicBez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37" name="椭圆 162"/>
              <p:cNvSpPr/>
              <p:nvPr/>
            </p:nvSpPr>
            <p:spPr>
              <a:xfrm rot="2700000">
                <a:off x="4071621" y="2193858"/>
                <a:ext cx="1856082" cy="1856081"/>
              </a:xfrm>
              <a:custGeom>
                <a:avLst/>
                <a:gdLst/>
                <a:ahLst/>
                <a:cxnLst/>
                <a:rect l="l" t="t" r="r" b="b"/>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39" name="八角星 38"/>
              <p:cNvSpPr/>
              <p:nvPr/>
            </p:nvSpPr>
            <p:spPr>
              <a:xfrm>
                <a:off x="3396389" y="1524972"/>
                <a:ext cx="2266679" cy="2266679"/>
              </a:xfrm>
              <a:prstGeom prst="star8">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endParaRPr>
              </a:p>
            </p:txBody>
          </p:sp>
          <p:sp>
            <p:nvSpPr>
              <p:cNvPr id="40" name="矩形 39"/>
              <p:cNvSpPr/>
              <p:nvPr/>
            </p:nvSpPr>
            <p:spPr>
              <a:xfrm>
                <a:off x="3839621" y="2310469"/>
                <a:ext cx="1380215" cy="276999"/>
              </a:xfrm>
              <a:prstGeom prst="rect">
                <a:avLst/>
              </a:prstGeom>
            </p:spPr>
            <p:txBody>
              <a:bodyPr wrap="square">
                <a:spAutoFit/>
              </a:bodyPr>
              <a:lstStyle/>
              <a:p>
                <a:pPr algn="ctr" fontAlgn="base">
                  <a:spcBef>
                    <a:spcPct val="0"/>
                  </a:spcBef>
                  <a:spcAft>
                    <a:spcPct val="0"/>
                  </a:spcAft>
                </a:pPr>
                <a:r>
                  <a:rPr lang="zh-CN" altLang="en-US" sz="1200" b="1" dirty="0">
                    <a:solidFill>
                      <a:prstClr val="black">
                        <a:lumMod val="85000"/>
                        <a:lumOff val="15000"/>
                      </a:prstClr>
                    </a:solidFill>
                  </a:rPr>
                  <a:t>添加标题</a:t>
                </a:r>
                <a:endParaRPr lang="en-US" altLang="zh-CN" sz="1200" b="1" dirty="0" smtClean="0">
                  <a:solidFill>
                    <a:prstClr val="black">
                      <a:lumMod val="85000"/>
                      <a:lumOff val="15000"/>
                    </a:prstClr>
                  </a:solidFill>
                  <a:latin typeface="微软雅黑"/>
                </a:endParaRPr>
              </a:p>
            </p:txBody>
          </p:sp>
          <p:sp>
            <p:nvSpPr>
              <p:cNvPr id="41" name="TextBox 40"/>
              <p:cNvSpPr txBox="1"/>
              <p:nvPr/>
            </p:nvSpPr>
            <p:spPr>
              <a:xfrm>
                <a:off x="3789838" y="2587468"/>
                <a:ext cx="1479779" cy="492827"/>
              </a:xfrm>
              <a:prstGeom prst="rect">
                <a:avLst/>
              </a:prstGeom>
              <a:noFill/>
            </p:spPr>
            <p:txBody>
              <a:bodyPr wrap="square" rtlCol="0">
                <a:spAutoFit/>
              </a:bodyPr>
              <a:lstStyle/>
              <a:p>
                <a:pPr fontAlgn="base">
                  <a:lnSpc>
                    <a:spcPct val="130000"/>
                  </a:lnSpc>
                  <a:spcBef>
                    <a:spcPts val="600"/>
                  </a:spcBef>
                  <a:spcAft>
                    <a:spcPct val="0"/>
                  </a:spcAft>
                </a:pPr>
                <a:r>
                  <a:rPr lang="zh-CN" altLang="en-US" sz="1050" dirty="0">
                    <a:solidFill>
                      <a:prstClr val="black">
                        <a:lumMod val="75000"/>
                        <a:lumOff val="25000"/>
                      </a:prstClr>
                    </a:solidFill>
                  </a:rPr>
                  <a:t>单击此处添加文本单击此处添加</a:t>
                </a:r>
                <a:r>
                  <a:rPr lang="zh-CN" altLang="en-US" sz="1050" dirty="0" smtClean="0">
                    <a:solidFill>
                      <a:prstClr val="black">
                        <a:lumMod val="75000"/>
                        <a:lumOff val="25000"/>
                      </a:prstClr>
                    </a:solidFill>
                  </a:rPr>
                  <a:t>文本</a:t>
                </a:r>
                <a:endParaRPr lang="zh-CN" altLang="en-US" sz="1050" dirty="0">
                  <a:solidFill>
                    <a:prstClr val="black">
                      <a:lumMod val="75000"/>
                      <a:lumOff val="25000"/>
                    </a:prstClr>
                  </a:solidFill>
                </a:endParaRPr>
              </a:p>
            </p:txBody>
          </p:sp>
        </p:grpSp>
      </p:grpSp>
      <p:grpSp>
        <p:nvGrpSpPr>
          <p:cNvPr id="4" name="组合 3"/>
          <p:cNvGrpSpPr/>
          <p:nvPr/>
        </p:nvGrpSpPr>
        <p:grpSpPr>
          <a:xfrm>
            <a:off x="1061610" y="1245938"/>
            <a:ext cx="1938025" cy="1112446"/>
            <a:chOff x="1061610" y="1245938"/>
            <a:chExt cx="1938025" cy="1112446"/>
          </a:xfrm>
        </p:grpSpPr>
        <p:sp>
          <p:nvSpPr>
            <p:cNvPr id="42" name="矩形 41"/>
            <p:cNvSpPr/>
            <p:nvPr/>
          </p:nvSpPr>
          <p:spPr>
            <a:xfrm>
              <a:off x="1061611" y="1245938"/>
              <a:ext cx="1938024" cy="307777"/>
            </a:xfrm>
            <a:prstGeom prst="rect">
              <a:avLst/>
            </a:prstGeom>
            <a:ln>
              <a:noFill/>
            </a:ln>
          </p:spPr>
          <p:txBody>
            <a:bodyPr wrap="square">
              <a:spAutoFit/>
            </a:bodyPr>
            <a:lstStyle/>
            <a:p>
              <a:pPr fontAlgn="base">
                <a:spcBef>
                  <a:spcPct val="0"/>
                </a:spcBef>
                <a:spcAft>
                  <a:spcPct val="0"/>
                </a:spcAft>
              </a:pPr>
              <a:r>
                <a:rPr lang="zh-CN" altLang="en-US" sz="1400" b="1" dirty="0"/>
                <a:t>添加标题</a:t>
              </a:r>
              <a:endParaRPr lang="en-US" altLang="zh-CN" sz="1400" b="1" dirty="0" smtClean="0">
                <a:latin typeface="微软雅黑"/>
              </a:endParaRPr>
            </a:p>
          </p:txBody>
        </p:sp>
        <p:sp>
          <p:nvSpPr>
            <p:cNvPr id="43" name="TextBox 42"/>
            <p:cNvSpPr txBox="1"/>
            <p:nvPr/>
          </p:nvSpPr>
          <p:spPr>
            <a:xfrm>
              <a:off x="1061610" y="1568231"/>
              <a:ext cx="1938023" cy="790153"/>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a:t>
              </a:r>
              <a:r>
                <a:rPr lang="zh-CN" altLang="en-US" sz="1200" dirty="0" smtClean="0">
                  <a:solidFill>
                    <a:prstClr val="black">
                      <a:lumMod val="75000"/>
                      <a:lumOff val="25000"/>
                    </a:prstClr>
                  </a:solidFill>
                </a:rPr>
                <a:t>文本</a:t>
              </a:r>
              <a:endParaRPr lang="zh-CN" altLang="en-US" sz="1200" dirty="0">
                <a:solidFill>
                  <a:prstClr val="black">
                    <a:lumMod val="75000"/>
                    <a:lumOff val="25000"/>
                  </a:prstClr>
                </a:solidFill>
              </a:endParaRPr>
            </a:p>
          </p:txBody>
        </p:sp>
      </p:grpSp>
      <p:grpSp>
        <p:nvGrpSpPr>
          <p:cNvPr id="5" name="组合 4"/>
          <p:cNvGrpSpPr/>
          <p:nvPr/>
        </p:nvGrpSpPr>
        <p:grpSpPr>
          <a:xfrm>
            <a:off x="1061610" y="2955431"/>
            <a:ext cx="1938025" cy="1134823"/>
            <a:chOff x="1061610" y="2955431"/>
            <a:chExt cx="1938025" cy="1134823"/>
          </a:xfrm>
        </p:grpSpPr>
        <p:sp>
          <p:nvSpPr>
            <p:cNvPr id="44" name="矩形 43"/>
            <p:cNvSpPr/>
            <p:nvPr/>
          </p:nvSpPr>
          <p:spPr>
            <a:xfrm>
              <a:off x="1061611" y="2955431"/>
              <a:ext cx="1938024" cy="307777"/>
            </a:xfrm>
            <a:prstGeom prst="rect">
              <a:avLst/>
            </a:prstGeom>
          </p:spPr>
          <p:txBody>
            <a:bodyPr wrap="square">
              <a:spAutoFit/>
            </a:bodyPr>
            <a:lstStyle/>
            <a:p>
              <a:pPr fontAlgn="base">
                <a:spcBef>
                  <a:spcPct val="0"/>
                </a:spcBef>
                <a:spcAft>
                  <a:spcPct val="0"/>
                </a:spcAft>
              </a:pPr>
              <a:r>
                <a:rPr lang="zh-CN" altLang="en-US" sz="1400" b="1" dirty="0"/>
                <a:t>添加标题</a:t>
              </a:r>
              <a:endParaRPr lang="en-US" altLang="zh-CN" sz="1400" b="1" dirty="0" smtClean="0">
                <a:latin typeface="微软雅黑"/>
              </a:endParaRPr>
            </a:p>
          </p:txBody>
        </p:sp>
        <p:sp>
          <p:nvSpPr>
            <p:cNvPr id="45" name="TextBox 44"/>
            <p:cNvSpPr txBox="1"/>
            <p:nvPr/>
          </p:nvSpPr>
          <p:spPr>
            <a:xfrm>
              <a:off x="1061610" y="3277724"/>
              <a:ext cx="1938023" cy="812530"/>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grpSp>
      <p:grpSp>
        <p:nvGrpSpPr>
          <p:cNvPr id="6" name="组合 5"/>
          <p:cNvGrpSpPr/>
          <p:nvPr/>
        </p:nvGrpSpPr>
        <p:grpSpPr>
          <a:xfrm>
            <a:off x="6030163" y="1245938"/>
            <a:ext cx="2187746" cy="1112446"/>
            <a:chOff x="6030163" y="1245938"/>
            <a:chExt cx="2187746" cy="1112446"/>
          </a:xfrm>
        </p:grpSpPr>
        <p:sp>
          <p:nvSpPr>
            <p:cNvPr id="46" name="矩形 45"/>
            <p:cNvSpPr/>
            <p:nvPr/>
          </p:nvSpPr>
          <p:spPr>
            <a:xfrm>
              <a:off x="6030163" y="1245938"/>
              <a:ext cx="1938024" cy="307777"/>
            </a:xfrm>
            <a:prstGeom prst="rect">
              <a:avLst/>
            </a:prstGeom>
          </p:spPr>
          <p:txBody>
            <a:bodyPr wrap="square">
              <a:spAutoFit/>
            </a:bodyPr>
            <a:lstStyle/>
            <a:p>
              <a:pPr algn="r" fontAlgn="base">
                <a:spcBef>
                  <a:spcPct val="0"/>
                </a:spcBef>
                <a:spcAft>
                  <a:spcPct val="0"/>
                </a:spcAft>
              </a:pPr>
              <a:r>
                <a:rPr lang="zh-CN" altLang="en-US" sz="1400" b="1" dirty="0"/>
                <a:t>添加标题</a:t>
              </a:r>
              <a:endParaRPr lang="en-US" altLang="zh-CN" sz="1400" b="1" dirty="0" smtClean="0">
                <a:latin typeface="微软雅黑"/>
              </a:endParaRPr>
            </a:p>
          </p:txBody>
        </p:sp>
        <p:sp>
          <p:nvSpPr>
            <p:cNvPr id="47" name="TextBox 46"/>
            <p:cNvSpPr txBox="1"/>
            <p:nvPr/>
          </p:nvSpPr>
          <p:spPr>
            <a:xfrm>
              <a:off x="6279886" y="1545854"/>
              <a:ext cx="1938023" cy="812530"/>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grpSp>
      <p:grpSp>
        <p:nvGrpSpPr>
          <p:cNvPr id="7" name="组合 6"/>
          <p:cNvGrpSpPr/>
          <p:nvPr/>
        </p:nvGrpSpPr>
        <p:grpSpPr>
          <a:xfrm>
            <a:off x="6030163" y="2955431"/>
            <a:ext cx="2074191" cy="1086090"/>
            <a:chOff x="6030163" y="2955431"/>
            <a:chExt cx="2074191" cy="1086090"/>
          </a:xfrm>
        </p:grpSpPr>
        <p:sp>
          <p:nvSpPr>
            <p:cNvPr id="48" name="矩形 47"/>
            <p:cNvSpPr/>
            <p:nvPr/>
          </p:nvSpPr>
          <p:spPr>
            <a:xfrm>
              <a:off x="6030163" y="2955431"/>
              <a:ext cx="1938024" cy="307777"/>
            </a:xfrm>
            <a:prstGeom prst="rect">
              <a:avLst/>
            </a:prstGeom>
          </p:spPr>
          <p:txBody>
            <a:bodyPr wrap="square">
              <a:spAutoFit/>
            </a:bodyPr>
            <a:lstStyle/>
            <a:p>
              <a:pPr algn="r" fontAlgn="base">
                <a:spcBef>
                  <a:spcPct val="0"/>
                </a:spcBef>
                <a:spcAft>
                  <a:spcPct val="0"/>
                </a:spcAft>
              </a:pPr>
              <a:r>
                <a:rPr lang="zh-CN" altLang="en-US" sz="1400" b="1" dirty="0"/>
                <a:t>添加标题</a:t>
              </a:r>
              <a:endParaRPr lang="en-US" altLang="zh-CN" sz="1400" b="1" dirty="0" smtClean="0">
                <a:latin typeface="微软雅黑"/>
              </a:endParaRPr>
            </a:p>
          </p:txBody>
        </p:sp>
        <p:sp>
          <p:nvSpPr>
            <p:cNvPr id="49" name="TextBox 48"/>
            <p:cNvSpPr txBox="1"/>
            <p:nvPr/>
          </p:nvSpPr>
          <p:spPr>
            <a:xfrm>
              <a:off x="6166331" y="3228991"/>
              <a:ext cx="1938023" cy="812530"/>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grpSp>
    </p:spTree>
    <p:extLst>
      <p:ext uri="{BB962C8B-B14F-4D97-AF65-F5344CB8AC3E}">
        <p14:creationId xmlns:p14="http://schemas.microsoft.com/office/powerpoint/2010/main" val="112926157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36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1+#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254" y="0"/>
            <a:ext cx="9161253" cy="5143500"/>
          </a:xfrm>
          <a:prstGeom prst="rect">
            <a:avLst/>
          </a:prstGeom>
        </p:spPr>
      </p:pic>
      <p:sp>
        <p:nvSpPr>
          <p:cNvPr id="3" name="文本框 2"/>
          <p:cNvSpPr txBox="1"/>
          <p:nvPr/>
        </p:nvSpPr>
        <p:spPr>
          <a:xfrm>
            <a:off x="1984410" y="1934218"/>
            <a:ext cx="506004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3600" b="1" dirty="0" smtClean="0">
                <a:solidFill>
                  <a:srgbClr val="063F3E"/>
                </a:solidFill>
                <a:latin typeface="微软雅黑" panose="020B0503020204020204" pitchFamily="34" charset="-122"/>
                <a:ea typeface="微软雅黑" panose="020B0503020204020204" pitchFamily="34" charset="-122"/>
              </a:rPr>
              <a:t>感谢观看 </a:t>
            </a:r>
            <a:r>
              <a:rPr lang="en-US" altLang="zh-CN" sz="3600" b="1" dirty="0" smtClean="0">
                <a:solidFill>
                  <a:srgbClr val="063F3E"/>
                </a:solidFill>
                <a:latin typeface="微软雅黑" panose="020B0503020204020204" pitchFamily="34" charset="-122"/>
                <a:ea typeface="微软雅黑" panose="020B0503020204020204" pitchFamily="34" charset="-122"/>
              </a:rPr>
              <a:t>THANK YOU</a:t>
            </a:r>
            <a:endParaRPr kumimoji="0" lang="zh-CN" altLang="en-US" sz="3600" b="1" i="0" u="none" strike="noStrike" kern="1200" cap="none" spc="0" normalizeH="0" baseline="0" noProof="0" dirty="0">
              <a:ln>
                <a:noFill/>
              </a:ln>
              <a:solidFill>
                <a:srgbClr val="063F3E"/>
              </a:solidFill>
              <a:effectLst/>
              <a:uLnTx/>
              <a:uFillTx/>
              <a:latin typeface="微软雅黑" panose="020B0503020204020204" pitchFamily="34" charset="-122"/>
              <a:ea typeface="微软雅黑" panose="020B0503020204020204" pitchFamily="34" charset="-122"/>
              <a:cs typeface="+mn-cs"/>
            </a:endParaRPr>
          </a:p>
        </p:txBody>
      </p:sp>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09633" y="739780"/>
            <a:ext cx="3177278" cy="963306"/>
          </a:xfrm>
          <a:prstGeom prst="rect">
            <a:avLst/>
          </a:prstGeom>
        </p:spPr>
      </p:pic>
      <p:sp>
        <p:nvSpPr>
          <p:cNvPr id="6" name="文本框 5"/>
          <p:cNvSpPr txBox="1"/>
          <p:nvPr/>
        </p:nvSpPr>
        <p:spPr>
          <a:xfrm>
            <a:off x="3328591" y="2671981"/>
            <a:ext cx="2582758" cy="461665"/>
          </a:xfrm>
          <a:prstGeom prst="rect">
            <a:avLst/>
          </a:prstGeom>
          <a:noFill/>
        </p:spPr>
        <p:txBody>
          <a:bodyPr wrap="none" rtlCol="0">
            <a:spAutoFit/>
          </a:bodyPr>
          <a:lstStyle/>
          <a:p>
            <a:r>
              <a:rPr lang="zh-CN" altLang="en-US" sz="2400" dirty="0">
                <a:solidFill>
                  <a:srgbClr val="063F3E"/>
                </a:solidFill>
                <a:latin typeface="微软雅黑" panose="020B0503020204020204" pitchFamily="34" charset="-122"/>
                <a:ea typeface="微软雅黑" panose="020B0503020204020204" pitchFamily="34" charset="-122"/>
              </a:rPr>
              <a:t>汇报人：第一</a:t>
            </a:r>
            <a:r>
              <a:rPr lang="en-US" altLang="zh-CN" sz="2400" dirty="0">
                <a:solidFill>
                  <a:srgbClr val="063F3E"/>
                </a:solidFill>
                <a:latin typeface="微软雅黑" panose="020B0503020204020204" pitchFamily="34" charset="-122"/>
                <a:ea typeface="微软雅黑" panose="020B0503020204020204" pitchFamily="34" charset="-122"/>
              </a:rPr>
              <a:t>PPT</a:t>
            </a:r>
            <a:endParaRPr lang="zh-CN" altLang="en-US" sz="2400" dirty="0">
              <a:solidFill>
                <a:srgbClr val="063F3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4016992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1000"/>
                                        <p:tgtEl>
                                          <p:spTgt spid="3"/>
                                        </p:tgtEl>
                                      </p:cBhvr>
                                    </p:animEffect>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7110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254" y="0"/>
            <a:ext cx="9161253" cy="5143500"/>
          </a:xfrm>
          <a:prstGeom prst="rect">
            <a:avLst/>
          </a:prstGeom>
        </p:spPr>
      </p:pic>
      <p:grpSp>
        <p:nvGrpSpPr>
          <p:cNvPr id="2" name="组合 1"/>
          <p:cNvGrpSpPr>
            <a:grpSpLocks/>
          </p:cNvGrpSpPr>
          <p:nvPr/>
        </p:nvGrpSpPr>
        <p:grpSpPr bwMode="auto">
          <a:xfrm>
            <a:off x="2356644" y="833438"/>
            <a:ext cx="4608513" cy="533400"/>
            <a:chOff x="467544" y="1275606"/>
            <a:chExt cx="4608512" cy="533400"/>
          </a:xfrm>
        </p:grpSpPr>
        <p:sp>
          <p:nvSpPr>
            <p:cNvPr id="15" name="AutoShape 2"/>
            <p:cNvSpPr>
              <a:spLocks noChangeArrowheads="1"/>
            </p:cNvSpPr>
            <p:nvPr/>
          </p:nvSpPr>
          <p:spPr bwMode="gray">
            <a:xfrm>
              <a:off x="907282" y="1399431"/>
              <a:ext cx="3952874" cy="360363"/>
            </a:xfrm>
            <a:prstGeom prst="roundRect">
              <a:avLst>
                <a:gd name="adj" fmla="val 16667"/>
              </a:avLst>
            </a:prstGeom>
            <a:solidFill>
              <a:srgbClr val="006E6B"/>
            </a:solidFill>
            <a:ln w="9525">
              <a:noFill/>
              <a:round/>
              <a:headEnd/>
              <a:tailEnd/>
            </a:ln>
            <a:effectLst>
              <a:outerShdw dist="107763" dir="2700000" algn="ctr" rotWithShape="0">
                <a:schemeClr val="bg2">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hangingPunct="1">
                <a:defRPr/>
              </a:pPr>
              <a:endParaRPr lang="zh-CN" altLang="en-US"/>
            </a:p>
          </p:txBody>
        </p:sp>
        <p:sp>
          <p:nvSpPr>
            <p:cNvPr id="16" name="AutoShape 7"/>
            <p:cNvSpPr>
              <a:spLocks noChangeArrowheads="1"/>
            </p:cNvSpPr>
            <p:nvPr/>
          </p:nvSpPr>
          <p:spPr bwMode="gray">
            <a:xfrm>
              <a:off x="1723257" y="1339106"/>
              <a:ext cx="3352799" cy="466725"/>
            </a:xfrm>
            <a:prstGeom prst="roundRect">
              <a:avLst>
                <a:gd name="adj" fmla="val 16667"/>
              </a:avLst>
            </a:prstGeom>
            <a:noFill/>
            <a:ln w="38100">
              <a:noFill/>
              <a:round/>
              <a:headEnd/>
              <a:tailEnd/>
            </a:ln>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fontAlgn="auto" latinLnBrk="1" hangingPunct="1">
                <a:spcBef>
                  <a:spcPts val="0"/>
                </a:spcBef>
                <a:spcAft>
                  <a:spcPts val="0"/>
                </a:spcAft>
                <a:defRPr/>
              </a:pPr>
              <a:r>
                <a:rPr kumimoji="1" lang="zh-CN" altLang="en-US" sz="2000" b="1" dirty="0">
                  <a:solidFill>
                    <a:schemeClr val="bg1"/>
                  </a:solidFill>
                  <a:latin typeface="+mn-ea"/>
                  <a:ea typeface="+mn-ea"/>
                </a:rPr>
                <a:t>请输入文字内容</a:t>
              </a:r>
              <a:endParaRPr kumimoji="1" lang="en-US" altLang="ko-KR" sz="2000" b="1" dirty="0">
                <a:solidFill>
                  <a:schemeClr val="bg1"/>
                </a:solidFill>
                <a:latin typeface="+mn-ea"/>
                <a:ea typeface="+mn-ea"/>
              </a:endParaRPr>
            </a:p>
          </p:txBody>
        </p:sp>
        <p:sp>
          <p:nvSpPr>
            <p:cNvPr id="17" name="AutoShape 11"/>
            <p:cNvSpPr>
              <a:spLocks noChangeArrowheads="1"/>
            </p:cNvSpPr>
            <p:nvPr/>
          </p:nvSpPr>
          <p:spPr bwMode="gray">
            <a:xfrm>
              <a:off x="467544" y="1275606"/>
              <a:ext cx="609600" cy="533400"/>
            </a:xfrm>
            <a:prstGeom prst="hexagon">
              <a:avLst>
                <a:gd name="adj" fmla="val 28571"/>
                <a:gd name="vf" fmla="val 115470"/>
              </a:avLst>
            </a:prstGeom>
            <a:solidFill>
              <a:srgbClr val="31643D"/>
            </a:solidFill>
            <a:ln w="28575">
              <a:solidFill>
                <a:schemeClr val="bg1"/>
              </a:solidFill>
              <a:miter lim="800000"/>
              <a:headEnd/>
              <a:tailEnd/>
            </a:ln>
            <a:effectLst>
              <a:outerShdw dist="63500" dir="2212194" algn="ctr" rotWithShape="0">
                <a:schemeClr val="tx1">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algn="ctr"/>
              <a:r>
                <a:rPr lang="en-US" altLang="ko-KR" sz="2000">
                  <a:solidFill>
                    <a:schemeClr val="bg1"/>
                  </a:solidFill>
                  <a:latin typeface="Impact" panose="020B0806030902050204" pitchFamily="34" charset="0"/>
                  <a:ea typeface="Gulim" panose="020B0600000101010101" pitchFamily="34" charset="-127"/>
                </a:rPr>
                <a:t>1</a:t>
              </a:r>
            </a:p>
          </p:txBody>
        </p:sp>
      </p:grpSp>
      <p:grpSp>
        <p:nvGrpSpPr>
          <p:cNvPr id="3" name="组合 2"/>
          <p:cNvGrpSpPr>
            <a:grpSpLocks/>
          </p:cNvGrpSpPr>
          <p:nvPr/>
        </p:nvGrpSpPr>
        <p:grpSpPr bwMode="auto">
          <a:xfrm>
            <a:off x="2356644" y="1543051"/>
            <a:ext cx="4608513" cy="533400"/>
            <a:chOff x="467544" y="1275606"/>
            <a:chExt cx="4608512" cy="533400"/>
          </a:xfrm>
        </p:grpSpPr>
        <p:sp>
          <p:nvSpPr>
            <p:cNvPr id="12" name="AutoShape 2"/>
            <p:cNvSpPr>
              <a:spLocks noChangeArrowheads="1"/>
            </p:cNvSpPr>
            <p:nvPr/>
          </p:nvSpPr>
          <p:spPr bwMode="gray">
            <a:xfrm>
              <a:off x="907282" y="1399431"/>
              <a:ext cx="3952874" cy="360362"/>
            </a:xfrm>
            <a:prstGeom prst="roundRect">
              <a:avLst>
                <a:gd name="adj" fmla="val 16667"/>
              </a:avLst>
            </a:prstGeom>
            <a:solidFill>
              <a:srgbClr val="006E6B"/>
            </a:solidFill>
            <a:ln w="9525">
              <a:noFill/>
              <a:round/>
              <a:headEnd/>
              <a:tailEnd/>
            </a:ln>
            <a:effectLst>
              <a:outerShdw dist="107763" dir="2700000" algn="ctr" rotWithShape="0">
                <a:schemeClr val="bg2">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hangingPunct="1">
                <a:defRPr/>
              </a:pPr>
              <a:endParaRPr lang="zh-CN" altLang="en-US"/>
            </a:p>
          </p:txBody>
        </p:sp>
        <p:sp>
          <p:nvSpPr>
            <p:cNvPr id="13" name="AutoShape 7"/>
            <p:cNvSpPr>
              <a:spLocks noChangeArrowheads="1"/>
            </p:cNvSpPr>
            <p:nvPr/>
          </p:nvSpPr>
          <p:spPr bwMode="gray">
            <a:xfrm>
              <a:off x="1723257" y="1339106"/>
              <a:ext cx="3352799" cy="466725"/>
            </a:xfrm>
            <a:prstGeom prst="roundRect">
              <a:avLst>
                <a:gd name="adj" fmla="val 16667"/>
              </a:avLst>
            </a:prstGeom>
            <a:noFill/>
            <a:ln w="38100">
              <a:noFill/>
              <a:round/>
              <a:headEnd/>
              <a:tailEnd/>
            </a:ln>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fontAlgn="auto" latinLnBrk="1" hangingPunct="1">
                <a:spcBef>
                  <a:spcPts val="0"/>
                </a:spcBef>
                <a:spcAft>
                  <a:spcPts val="0"/>
                </a:spcAft>
                <a:defRPr/>
              </a:pPr>
              <a:r>
                <a:rPr kumimoji="1" lang="zh-CN" altLang="en-US" sz="2000" b="1" dirty="0">
                  <a:solidFill>
                    <a:schemeClr val="bg1"/>
                  </a:solidFill>
                  <a:latin typeface="+mn-ea"/>
                  <a:ea typeface="+mn-ea"/>
                </a:rPr>
                <a:t>请输入文字内容</a:t>
              </a:r>
              <a:endParaRPr kumimoji="1" lang="en-US" altLang="ko-KR" sz="2000" b="1" dirty="0">
                <a:solidFill>
                  <a:schemeClr val="bg1"/>
                </a:solidFill>
                <a:latin typeface="+mn-ea"/>
                <a:ea typeface="+mn-ea"/>
              </a:endParaRPr>
            </a:p>
          </p:txBody>
        </p:sp>
        <p:sp>
          <p:nvSpPr>
            <p:cNvPr id="14" name="AutoShape 11"/>
            <p:cNvSpPr>
              <a:spLocks noChangeArrowheads="1"/>
            </p:cNvSpPr>
            <p:nvPr/>
          </p:nvSpPr>
          <p:spPr bwMode="gray">
            <a:xfrm>
              <a:off x="467544" y="1275606"/>
              <a:ext cx="609600" cy="533400"/>
            </a:xfrm>
            <a:prstGeom prst="hexagon">
              <a:avLst>
                <a:gd name="adj" fmla="val 28571"/>
                <a:gd name="vf" fmla="val 115470"/>
              </a:avLst>
            </a:prstGeom>
            <a:solidFill>
              <a:srgbClr val="31643D"/>
            </a:solidFill>
            <a:ln w="28575">
              <a:solidFill>
                <a:schemeClr val="bg1"/>
              </a:solidFill>
              <a:miter lim="800000"/>
              <a:headEnd/>
              <a:tailEnd/>
            </a:ln>
            <a:effectLst>
              <a:outerShdw dist="63500" dir="2212194" algn="ctr" rotWithShape="0">
                <a:schemeClr val="tx1">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algn="ctr"/>
              <a:r>
                <a:rPr lang="en-US" altLang="ko-KR" sz="2000">
                  <a:solidFill>
                    <a:schemeClr val="bg1"/>
                  </a:solidFill>
                  <a:latin typeface="Impact" panose="020B0806030902050204" pitchFamily="34" charset="0"/>
                  <a:ea typeface="Gulim" panose="020B0600000101010101" pitchFamily="34" charset="-127"/>
                </a:rPr>
                <a:t>2</a:t>
              </a:r>
            </a:p>
          </p:txBody>
        </p:sp>
      </p:grpSp>
      <p:grpSp>
        <p:nvGrpSpPr>
          <p:cNvPr id="4" name="组合 3"/>
          <p:cNvGrpSpPr>
            <a:grpSpLocks/>
          </p:cNvGrpSpPr>
          <p:nvPr/>
        </p:nvGrpSpPr>
        <p:grpSpPr bwMode="auto">
          <a:xfrm>
            <a:off x="2356644" y="2254251"/>
            <a:ext cx="4608513" cy="533400"/>
            <a:chOff x="467544" y="1275606"/>
            <a:chExt cx="4608512" cy="533400"/>
          </a:xfrm>
        </p:grpSpPr>
        <p:sp>
          <p:nvSpPr>
            <p:cNvPr id="9" name="AutoShape 2"/>
            <p:cNvSpPr>
              <a:spLocks noChangeArrowheads="1"/>
            </p:cNvSpPr>
            <p:nvPr/>
          </p:nvSpPr>
          <p:spPr bwMode="gray">
            <a:xfrm>
              <a:off x="907282" y="1399431"/>
              <a:ext cx="3952874" cy="360362"/>
            </a:xfrm>
            <a:prstGeom prst="roundRect">
              <a:avLst>
                <a:gd name="adj" fmla="val 16667"/>
              </a:avLst>
            </a:prstGeom>
            <a:solidFill>
              <a:srgbClr val="006E6B"/>
            </a:solidFill>
            <a:ln w="9525">
              <a:noFill/>
              <a:round/>
              <a:headEnd/>
              <a:tailEnd/>
            </a:ln>
            <a:effectLst>
              <a:outerShdw dist="107763" dir="2700000" algn="ctr" rotWithShape="0">
                <a:schemeClr val="bg2">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hangingPunct="1">
                <a:defRPr/>
              </a:pPr>
              <a:endParaRPr lang="zh-CN" altLang="en-US"/>
            </a:p>
          </p:txBody>
        </p:sp>
        <p:sp>
          <p:nvSpPr>
            <p:cNvPr id="10" name="AutoShape 7"/>
            <p:cNvSpPr>
              <a:spLocks noChangeArrowheads="1"/>
            </p:cNvSpPr>
            <p:nvPr/>
          </p:nvSpPr>
          <p:spPr bwMode="gray">
            <a:xfrm>
              <a:off x="1723257" y="1339106"/>
              <a:ext cx="3352799" cy="466725"/>
            </a:xfrm>
            <a:prstGeom prst="roundRect">
              <a:avLst>
                <a:gd name="adj" fmla="val 16667"/>
              </a:avLst>
            </a:prstGeom>
            <a:noFill/>
            <a:ln w="38100">
              <a:noFill/>
              <a:round/>
              <a:headEnd/>
              <a:tailEnd/>
            </a:ln>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fontAlgn="auto" latinLnBrk="1" hangingPunct="1">
                <a:spcBef>
                  <a:spcPts val="0"/>
                </a:spcBef>
                <a:spcAft>
                  <a:spcPts val="0"/>
                </a:spcAft>
                <a:defRPr/>
              </a:pPr>
              <a:r>
                <a:rPr kumimoji="1" lang="zh-CN" altLang="en-US" sz="2000" b="1" dirty="0">
                  <a:solidFill>
                    <a:schemeClr val="bg1"/>
                  </a:solidFill>
                  <a:latin typeface="+mn-ea"/>
                  <a:ea typeface="+mn-ea"/>
                </a:rPr>
                <a:t>请输入文字内容</a:t>
              </a:r>
              <a:endParaRPr kumimoji="1" lang="en-US" altLang="ko-KR" sz="2000" b="1" dirty="0">
                <a:solidFill>
                  <a:schemeClr val="bg1"/>
                </a:solidFill>
                <a:latin typeface="+mn-ea"/>
                <a:ea typeface="+mn-ea"/>
              </a:endParaRPr>
            </a:p>
          </p:txBody>
        </p:sp>
        <p:sp>
          <p:nvSpPr>
            <p:cNvPr id="11" name="AutoShape 11"/>
            <p:cNvSpPr>
              <a:spLocks noChangeArrowheads="1"/>
            </p:cNvSpPr>
            <p:nvPr/>
          </p:nvSpPr>
          <p:spPr bwMode="gray">
            <a:xfrm>
              <a:off x="467544" y="1275606"/>
              <a:ext cx="609600" cy="533400"/>
            </a:xfrm>
            <a:prstGeom prst="hexagon">
              <a:avLst>
                <a:gd name="adj" fmla="val 28571"/>
                <a:gd name="vf" fmla="val 115470"/>
              </a:avLst>
            </a:prstGeom>
            <a:solidFill>
              <a:srgbClr val="31643D"/>
            </a:solidFill>
            <a:ln w="28575">
              <a:solidFill>
                <a:schemeClr val="bg1"/>
              </a:solidFill>
              <a:miter lim="800000"/>
              <a:headEnd/>
              <a:tailEnd/>
            </a:ln>
            <a:effectLst>
              <a:outerShdw dist="63500" dir="2212194" algn="ctr" rotWithShape="0">
                <a:schemeClr val="tx1">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algn="ctr"/>
              <a:r>
                <a:rPr lang="en-US" altLang="ko-KR" sz="2000">
                  <a:solidFill>
                    <a:schemeClr val="bg1"/>
                  </a:solidFill>
                  <a:latin typeface="Impact" panose="020B0806030902050204" pitchFamily="34" charset="0"/>
                  <a:ea typeface="Gulim" panose="020B0600000101010101" pitchFamily="34" charset="-127"/>
                </a:rPr>
                <a:t>3</a:t>
              </a:r>
            </a:p>
          </p:txBody>
        </p:sp>
      </p:grpSp>
      <p:grpSp>
        <p:nvGrpSpPr>
          <p:cNvPr id="5" name="组合 4"/>
          <p:cNvGrpSpPr>
            <a:grpSpLocks/>
          </p:cNvGrpSpPr>
          <p:nvPr/>
        </p:nvGrpSpPr>
        <p:grpSpPr bwMode="auto">
          <a:xfrm>
            <a:off x="2356644" y="2963863"/>
            <a:ext cx="4608513" cy="533400"/>
            <a:chOff x="467544" y="1275606"/>
            <a:chExt cx="4608512" cy="533400"/>
          </a:xfrm>
        </p:grpSpPr>
        <p:sp>
          <p:nvSpPr>
            <p:cNvPr id="6" name="AutoShape 2"/>
            <p:cNvSpPr>
              <a:spLocks noChangeArrowheads="1"/>
            </p:cNvSpPr>
            <p:nvPr/>
          </p:nvSpPr>
          <p:spPr bwMode="gray">
            <a:xfrm>
              <a:off x="907282" y="1399431"/>
              <a:ext cx="3952874" cy="360363"/>
            </a:xfrm>
            <a:prstGeom prst="roundRect">
              <a:avLst>
                <a:gd name="adj" fmla="val 16667"/>
              </a:avLst>
            </a:prstGeom>
            <a:solidFill>
              <a:srgbClr val="006E6B"/>
            </a:solidFill>
            <a:ln w="9525">
              <a:noFill/>
              <a:round/>
              <a:headEnd/>
              <a:tailEnd/>
            </a:ln>
            <a:effectLst>
              <a:outerShdw dist="107763" dir="2700000" algn="ctr" rotWithShape="0">
                <a:schemeClr val="bg2">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hangingPunct="1">
                <a:defRPr/>
              </a:pPr>
              <a:endParaRPr lang="zh-CN" altLang="en-US"/>
            </a:p>
          </p:txBody>
        </p:sp>
        <p:sp>
          <p:nvSpPr>
            <p:cNvPr id="7" name="AutoShape 7"/>
            <p:cNvSpPr>
              <a:spLocks noChangeArrowheads="1"/>
            </p:cNvSpPr>
            <p:nvPr/>
          </p:nvSpPr>
          <p:spPr bwMode="gray">
            <a:xfrm>
              <a:off x="1723257" y="1339106"/>
              <a:ext cx="3352799" cy="466725"/>
            </a:xfrm>
            <a:prstGeom prst="roundRect">
              <a:avLst>
                <a:gd name="adj" fmla="val 16667"/>
              </a:avLst>
            </a:prstGeom>
            <a:noFill/>
            <a:ln w="38100">
              <a:noFill/>
              <a:round/>
              <a:headEnd/>
              <a:tailEnd/>
            </a:ln>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fontAlgn="auto" latinLnBrk="1" hangingPunct="1">
                <a:spcBef>
                  <a:spcPts val="0"/>
                </a:spcBef>
                <a:spcAft>
                  <a:spcPts val="0"/>
                </a:spcAft>
                <a:defRPr/>
              </a:pPr>
              <a:r>
                <a:rPr kumimoji="1" lang="zh-CN" altLang="en-US" sz="2000" b="1" dirty="0">
                  <a:solidFill>
                    <a:schemeClr val="bg1"/>
                  </a:solidFill>
                  <a:latin typeface="+mn-ea"/>
                  <a:ea typeface="+mn-ea"/>
                </a:rPr>
                <a:t>请输入文字内容</a:t>
              </a:r>
              <a:endParaRPr kumimoji="1" lang="en-US" altLang="ko-KR" sz="2000" b="1" dirty="0">
                <a:solidFill>
                  <a:schemeClr val="bg1"/>
                </a:solidFill>
                <a:latin typeface="+mn-ea"/>
                <a:ea typeface="+mn-ea"/>
              </a:endParaRPr>
            </a:p>
          </p:txBody>
        </p:sp>
        <p:sp>
          <p:nvSpPr>
            <p:cNvPr id="8" name="AutoShape 11"/>
            <p:cNvSpPr>
              <a:spLocks noChangeArrowheads="1"/>
            </p:cNvSpPr>
            <p:nvPr/>
          </p:nvSpPr>
          <p:spPr bwMode="gray">
            <a:xfrm>
              <a:off x="467544" y="1275606"/>
              <a:ext cx="609600" cy="533400"/>
            </a:xfrm>
            <a:prstGeom prst="hexagon">
              <a:avLst>
                <a:gd name="adj" fmla="val 28571"/>
                <a:gd name="vf" fmla="val 115470"/>
              </a:avLst>
            </a:prstGeom>
            <a:solidFill>
              <a:srgbClr val="31643D"/>
            </a:solidFill>
            <a:ln w="28575">
              <a:solidFill>
                <a:schemeClr val="bg1"/>
              </a:solidFill>
              <a:miter lim="800000"/>
              <a:headEnd/>
              <a:tailEnd/>
            </a:ln>
            <a:effectLst>
              <a:outerShdw dist="63500" dir="2212194" algn="ctr" rotWithShape="0">
                <a:schemeClr val="tx1">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algn="ctr"/>
              <a:r>
                <a:rPr lang="en-US" altLang="ko-KR" sz="2000">
                  <a:solidFill>
                    <a:schemeClr val="bg1"/>
                  </a:solidFill>
                  <a:latin typeface="Impact" panose="020B0806030902050204" pitchFamily="34" charset="0"/>
                  <a:ea typeface="Gulim" panose="020B0600000101010101" pitchFamily="34" charset="-127"/>
                </a:rPr>
                <a:t>4</a:t>
              </a:r>
            </a:p>
          </p:txBody>
        </p:sp>
      </p:grpSp>
    </p:spTree>
    <p:extLst>
      <p:ext uri="{BB962C8B-B14F-4D97-AF65-F5344CB8AC3E}">
        <p14:creationId xmlns:p14="http://schemas.microsoft.com/office/powerpoint/2010/main" val="330353354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up)">
                                      <p:cBhvr>
                                        <p:cTn id="13" dur="500"/>
                                        <p:tgtEl>
                                          <p:spTgt spid="3"/>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ppt_y</p:attrName>
                                        </p:attrNameLst>
                                      </p:cBhvr>
                                      <p:tavLst>
                                        <p:tav tm="0">
                                          <p:val>
                                            <p:strVal val="#ppt_y+#ppt_h*1.125000"/>
                                          </p:val>
                                        </p:tav>
                                        <p:tav tm="100000">
                                          <p:val>
                                            <p:strVal val="#ppt_y"/>
                                          </p:val>
                                        </p:tav>
                                      </p:tavLst>
                                    </p:anim>
                                    <p:animEffect transition="in" filter="wipe(up)">
                                      <p:cBhvr>
                                        <p:cTn id="18" dur="500"/>
                                        <p:tgtEl>
                                          <p:spTgt spid="4"/>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up)">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254" y="0"/>
            <a:ext cx="9161253" cy="5143500"/>
          </a:xfrm>
          <a:prstGeom prst="rect">
            <a:avLst/>
          </a:prstGeom>
        </p:spPr>
      </p:pic>
      <p:grpSp>
        <p:nvGrpSpPr>
          <p:cNvPr id="19" name="组合 18"/>
          <p:cNvGrpSpPr/>
          <p:nvPr/>
        </p:nvGrpSpPr>
        <p:grpSpPr>
          <a:xfrm>
            <a:off x="2618582" y="2352675"/>
            <a:ext cx="4168775" cy="517525"/>
            <a:chOff x="2618582" y="2352675"/>
            <a:chExt cx="4168775" cy="517525"/>
          </a:xfrm>
        </p:grpSpPr>
        <p:sp>
          <p:nvSpPr>
            <p:cNvPr id="15" name="AutoShape 2"/>
            <p:cNvSpPr>
              <a:spLocks noChangeArrowheads="1"/>
            </p:cNvSpPr>
            <p:nvPr/>
          </p:nvSpPr>
          <p:spPr bwMode="gray">
            <a:xfrm>
              <a:off x="2618582" y="2352675"/>
              <a:ext cx="4168775" cy="517525"/>
            </a:xfrm>
            <a:prstGeom prst="roundRect">
              <a:avLst>
                <a:gd name="adj" fmla="val 16667"/>
              </a:avLst>
            </a:prstGeom>
            <a:solidFill>
              <a:srgbClr val="006E6B"/>
            </a:solidFill>
            <a:ln w="9525">
              <a:noFill/>
              <a:round/>
              <a:headEnd/>
              <a:tailEnd/>
            </a:ln>
            <a:effectLst>
              <a:outerShdw dist="107763" dir="2700000" algn="ctr" rotWithShape="0">
                <a:schemeClr val="bg2">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hangingPunct="1">
                <a:defRPr/>
              </a:pPr>
              <a:endParaRPr lang="zh-CN" altLang="en-US" sz="1800"/>
            </a:p>
          </p:txBody>
        </p:sp>
        <p:sp>
          <p:nvSpPr>
            <p:cNvPr id="16" name="AutoShape 7"/>
            <p:cNvSpPr>
              <a:spLocks noChangeArrowheads="1"/>
            </p:cNvSpPr>
            <p:nvPr/>
          </p:nvSpPr>
          <p:spPr bwMode="gray">
            <a:xfrm>
              <a:off x="3026569" y="2352675"/>
              <a:ext cx="3352800" cy="466725"/>
            </a:xfrm>
            <a:prstGeom prst="roundRect">
              <a:avLst>
                <a:gd name="adj" fmla="val 16667"/>
              </a:avLst>
            </a:prstGeom>
            <a:noFill/>
            <a:ln w="38100">
              <a:noFill/>
              <a:round/>
              <a:headEnd/>
              <a:tailEnd/>
            </a:ln>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eaLnBrk="1" fontAlgn="auto" latinLnBrk="1" hangingPunct="1">
                <a:spcBef>
                  <a:spcPts val="0"/>
                </a:spcBef>
                <a:spcAft>
                  <a:spcPts val="0"/>
                </a:spcAft>
                <a:defRPr/>
              </a:pPr>
              <a:r>
                <a:rPr kumimoji="1" lang="zh-CN" altLang="en-US" sz="3200" b="1" dirty="0">
                  <a:solidFill>
                    <a:schemeClr val="bg1"/>
                  </a:solidFill>
                  <a:latin typeface="+mn-ea"/>
                  <a:ea typeface="+mn-ea"/>
                </a:rPr>
                <a:t>请输入文字内容</a:t>
              </a:r>
              <a:endParaRPr kumimoji="1" lang="en-US" altLang="ko-KR" sz="3200" b="1" dirty="0">
                <a:solidFill>
                  <a:schemeClr val="bg1"/>
                </a:solidFill>
                <a:latin typeface="+mn-ea"/>
                <a:ea typeface="+mn-ea"/>
              </a:endParaRPr>
            </a:p>
          </p:txBody>
        </p:sp>
      </p:grpSp>
      <p:sp>
        <p:nvSpPr>
          <p:cNvPr id="17" name="AutoShape 11"/>
          <p:cNvSpPr>
            <a:spLocks noChangeArrowheads="1"/>
          </p:cNvSpPr>
          <p:nvPr/>
        </p:nvSpPr>
        <p:spPr bwMode="gray">
          <a:xfrm>
            <a:off x="3941763" y="1166614"/>
            <a:ext cx="1039813" cy="909836"/>
          </a:xfrm>
          <a:prstGeom prst="hexagon">
            <a:avLst>
              <a:gd name="adj" fmla="val 28571"/>
              <a:gd name="vf" fmla="val 115470"/>
            </a:avLst>
          </a:prstGeom>
          <a:solidFill>
            <a:srgbClr val="31643D"/>
          </a:solidFill>
          <a:ln w="28575">
            <a:solidFill>
              <a:schemeClr val="bg1"/>
            </a:solidFill>
            <a:miter lim="800000"/>
            <a:headEnd/>
            <a:tailEnd/>
          </a:ln>
          <a:effectLst>
            <a:outerShdw dist="63500" dir="2212194" algn="ctr" rotWithShape="0">
              <a:schemeClr val="tx1">
                <a:alpha val="50000"/>
              </a:schemeClr>
            </a:outerShdw>
          </a:effectLst>
        </p:spPr>
        <p:txBody>
          <a:bodyPr wrap="none"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a:lstStyle>
          <a:p>
            <a:pPr algn="ctr"/>
            <a:r>
              <a:rPr lang="en-US" altLang="ko-KR" sz="6000">
                <a:solidFill>
                  <a:schemeClr val="bg1"/>
                </a:solidFill>
                <a:latin typeface="Impact" panose="020B0806030902050204" pitchFamily="34" charset="0"/>
                <a:ea typeface="Gulim" panose="020B0600000101010101" pitchFamily="34" charset="-127"/>
              </a:rPr>
              <a:t>1</a:t>
            </a:r>
          </a:p>
        </p:txBody>
      </p:sp>
    </p:spTree>
    <p:extLst>
      <p:ext uri="{BB962C8B-B14F-4D97-AF65-F5344CB8AC3E}">
        <p14:creationId xmlns:p14="http://schemas.microsoft.com/office/powerpoint/2010/main" val="76045082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par>
                          <p:cTn id="11" fill="hold">
                            <p:stCondLst>
                              <p:cond delay="1000"/>
                            </p:stCondLst>
                            <p:childTnLst>
                              <p:par>
                                <p:cTn id="12" presetID="16" presetClass="entr" presetSubtype="21"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inVertical)">
                                      <p:cBhvr>
                                        <p:cTn id="1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1600" y="1737799"/>
            <a:ext cx="4247514" cy="736995"/>
            <a:chOff x="971600" y="1737799"/>
            <a:chExt cx="4247514" cy="736995"/>
          </a:xfrm>
        </p:grpSpPr>
        <p:grpSp>
          <p:nvGrpSpPr>
            <p:cNvPr id="30" name="组合 29"/>
            <p:cNvGrpSpPr>
              <a:grpSpLocks noChangeAspect="1"/>
            </p:cNvGrpSpPr>
            <p:nvPr/>
          </p:nvGrpSpPr>
          <p:grpSpPr>
            <a:xfrm>
              <a:off x="971600" y="1737799"/>
              <a:ext cx="288000" cy="736995"/>
              <a:chOff x="3770313" y="1831975"/>
              <a:chExt cx="511175" cy="1308100"/>
            </a:xfrm>
            <a:solidFill>
              <a:schemeClr val="bg1">
                <a:lumMod val="50000"/>
              </a:schemeClr>
            </a:solidFill>
          </p:grpSpPr>
          <p:sp>
            <p:nvSpPr>
              <p:cNvPr id="31" name="Oval 5"/>
              <p:cNvSpPr>
                <a:spLocks noChangeArrowheads="1"/>
              </p:cNvSpPr>
              <p:nvPr/>
            </p:nvSpPr>
            <p:spPr bwMode="auto">
              <a:xfrm>
                <a:off x="3890963"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32" name="Freeform 7"/>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33" name="组合 32"/>
            <p:cNvGrpSpPr>
              <a:grpSpLocks noChangeAspect="1"/>
            </p:cNvGrpSpPr>
            <p:nvPr/>
          </p:nvGrpSpPr>
          <p:grpSpPr>
            <a:xfrm>
              <a:off x="1411547" y="1737799"/>
              <a:ext cx="288000" cy="736995"/>
              <a:chOff x="3770313" y="1831975"/>
              <a:chExt cx="511175" cy="1308100"/>
            </a:xfrm>
            <a:solidFill>
              <a:schemeClr val="bg1">
                <a:lumMod val="50000"/>
              </a:schemeClr>
            </a:solidFill>
          </p:grpSpPr>
          <p:sp>
            <p:nvSpPr>
              <p:cNvPr id="34" name="Oval 5"/>
              <p:cNvSpPr>
                <a:spLocks noChangeArrowheads="1"/>
              </p:cNvSpPr>
              <p:nvPr/>
            </p:nvSpPr>
            <p:spPr bwMode="auto">
              <a:xfrm>
                <a:off x="3890963"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35" name="Freeform 7"/>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36" name="组合 35"/>
            <p:cNvGrpSpPr>
              <a:grpSpLocks noChangeAspect="1"/>
            </p:cNvGrpSpPr>
            <p:nvPr/>
          </p:nvGrpSpPr>
          <p:grpSpPr>
            <a:xfrm>
              <a:off x="1851492" y="1737799"/>
              <a:ext cx="288000" cy="736995"/>
              <a:chOff x="3770313" y="1831975"/>
              <a:chExt cx="511175" cy="1308100"/>
            </a:xfrm>
            <a:solidFill>
              <a:schemeClr val="bg1">
                <a:lumMod val="50000"/>
              </a:schemeClr>
            </a:solidFill>
          </p:grpSpPr>
          <p:sp>
            <p:nvSpPr>
              <p:cNvPr id="37" name="Oval 5"/>
              <p:cNvSpPr>
                <a:spLocks noChangeArrowheads="1"/>
              </p:cNvSpPr>
              <p:nvPr/>
            </p:nvSpPr>
            <p:spPr bwMode="auto">
              <a:xfrm>
                <a:off x="3890963"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38" name="Freeform 7"/>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39" name="组合 38"/>
            <p:cNvGrpSpPr>
              <a:grpSpLocks noChangeAspect="1"/>
            </p:cNvGrpSpPr>
            <p:nvPr/>
          </p:nvGrpSpPr>
          <p:grpSpPr>
            <a:xfrm>
              <a:off x="2291438" y="1737799"/>
              <a:ext cx="288000" cy="736995"/>
              <a:chOff x="3770313" y="1831975"/>
              <a:chExt cx="511175" cy="1308100"/>
            </a:xfrm>
            <a:solidFill>
              <a:schemeClr val="bg1">
                <a:lumMod val="50000"/>
              </a:schemeClr>
            </a:solidFill>
          </p:grpSpPr>
          <p:sp>
            <p:nvSpPr>
              <p:cNvPr id="40" name="Oval 5"/>
              <p:cNvSpPr>
                <a:spLocks noChangeArrowheads="1"/>
              </p:cNvSpPr>
              <p:nvPr/>
            </p:nvSpPr>
            <p:spPr bwMode="auto">
              <a:xfrm>
                <a:off x="3890963"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41" name="Freeform 7"/>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42" name="组合 41"/>
            <p:cNvGrpSpPr>
              <a:grpSpLocks noChangeAspect="1"/>
            </p:cNvGrpSpPr>
            <p:nvPr/>
          </p:nvGrpSpPr>
          <p:grpSpPr>
            <a:xfrm>
              <a:off x="2731385" y="1737799"/>
              <a:ext cx="288000" cy="736995"/>
              <a:chOff x="3770313" y="1831975"/>
              <a:chExt cx="511175" cy="1308100"/>
            </a:xfrm>
            <a:solidFill>
              <a:schemeClr val="bg1">
                <a:lumMod val="50000"/>
              </a:schemeClr>
            </a:solidFill>
          </p:grpSpPr>
          <p:sp>
            <p:nvSpPr>
              <p:cNvPr id="43" name="Oval 5"/>
              <p:cNvSpPr>
                <a:spLocks noChangeArrowheads="1"/>
              </p:cNvSpPr>
              <p:nvPr/>
            </p:nvSpPr>
            <p:spPr bwMode="auto">
              <a:xfrm>
                <a:off x="3890963"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44" name="Freeform 7"/>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45" name="组合 44"/>
            <p:cNvGrpSpPr>
              <a:grpSpLocks noChangeAspect="1"/>
            </p:cNvGrpSpPr>
            <p:nvPr/>
          </p:nvGrpSpPr>
          <p:grpSpPr>
            <a:xfrm>
              <a:off x="3611276" y="1737799"/>
              <a:ext cx="288000" cy="736995"/>
              <a:chOff x="3770313" y="1831975"/>
              <a:chExt cx="511175" cy="1308100"/>
            </a:xfrm>
            <a:solidFill>
              <a:schemeClr val="bg1">
                <a:lumMod val="75000"/>
              </a:schemeClr>
            </a:solidFill>
          </p:grpSpPr>
          <p:sp>
            <p:nvSpPr>
              <p:cNvPr id="46" name="Oval 5"/>
              <p:cNvSpPr>
                <a:spLocks noChangeArrowheads="1"/>
              </p:cNvSpPr>
              <p:nvPr/>
            </p:nvSpPr>
            <p:spPr bwMode="auto">
              <a:xfrm>
                <a:off x="3890963"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47" name="Freeform 7"/>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48" name="组合 47"/>
            <p:cNvGrpSpPr>
              <a:grpSpLocks noChangeAspect="1"/>
            </p:cNvGrpSpPr>
            <p:nvPr/>
          </p:nvGrpSpPr>
          <p:grpSpPr>
            <a:xfrm>
              <a:off x="4051223" y="1737799"/>
              <a:ext cx="288000" cy="736995"/>
              <a:chOff x="3770313" y="1831975"/>
              <a:chExt cx="511175" cy="1308100"/>
            </a:xfrm>
            <a:solidFill>
              <a:schemeClr val="bg1">
                <a:lumMod val="75000"/>
              </a:schemeClr>
            </a:solidFill>
          </p:grpSpPr>
          <p:sp>
            <p:nvSpPr>
              <p:cNvPr id="49" name="Oval 5"/>
              <p:cNvSpPr>
                <a:spLocks noChangeArrowheads="1"/>
              </p:cNvSpPr>
              <p:nvPr/>
            </p:nvSpPr>
            <p:spPr bwMode="auto">
              <a:xfrm>
                <a:off x="3890963"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50" name="Freeform 7"/>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51" name="组合 50"/>
            <p:cNvGrpSpPr>
              <a:grpSpLocks noChangeAspect="1"/>
            </p:cNvGrpSpPr>
            <p:nvPr/>
          </p:nvGrpSpPr>
          <p:grpSpPr>
            <a:xfrm>
              <a:off x="4491168" y="1737799"/>
              <a:ext cx="288000" cy="736995"/>
              <a:chOff x="3770313" y="1831975"/>
              <a:chExt cx="511175" cy="1308100"/>
            </a:xfrm>
            <a:solidFill>
              <a:schemeClr val="bg1">
                <a:lumMod val="75000"/>
              </a:schemeClr>
            </a:solidFill>
          </p:grpSpPr>
          <p:sp>
            <p:nvSpPr>
              <p:cNvPr id="52" name="Oval 5"/>
              <p:cNvSpPr>
                <a:spLocks noChangeArrowheads="1"/>
              </p:cNvSpPr>
              <p:nvPr/>
            </p:nvSpPr>
            <p:spPr bwMode="auto">
              <a:xfrm>
                <a:off x="3890963"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53" name="Freeform 7"/>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54" name="组合 53"/>
            <p:cNvGrpSpPr>
              <a:grpSpLocks noChangeAspect="1"/>
            </p:cNvGrpSpPr>
            <p:nvPr/>
          </p:nvGrpSpPr>
          <p:grpSpPr>
            <a:xfrm>
              <a:off x="4931114" y="1737799"/>
              <a:ext cx="288000" cy="736995"/>
              <a:chOff x="3770313" y="1831975"/>
              <a:chExt cx="511175" cy="1308100"/>
            </a:xfrm>
            <a:solidFill>
              <a:schemeClr val="bg1">
                <a:lumMod val="75000"/>
              </a:schemeClr>
            </a:solidFill>
          </p:grpSpPr>
          <p:sp>
            <p:nvSpPr>
              <p:cNvPr id="55" name="Oval 5"/>
              <p:cNvSpPr>
                <a:spLocks noChangeArrowheads="1"/>
              </p:cNvSpPr>
              <p:nvPr/>
            </p:nvSpPr>
            <p:spPr bwMode="auto">
              <a:xfrm>
                <a:off x="3890963"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56" name="Freeform 7"/>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57" name="组合 56"/>
            <p:cNvGrpSpPr>
              <a:grpSpLocks noChangeAspect="1"/>
            </p:cNvGrpSpPr>
            <p:nvPr/>
          </p:nvGrpSpPr>
          <p:grpSpPr>
            <a:xfrm>
              <a:off x="3171330" y="1737799"/>
              <a:ext cx="288000" cy="736995"/>
              <a:chOff x="3770313" y="1831975"/>
              <a:chExt cx="511175" cy="1308100"/>
            </a:xfrm>
            <a:solidFill>
              <a:schemeClr val="bg1">
                <a:lumMod val="50000"/>
              </a:schemeClr>
            </a:solidFill>
          </p:grpSpPr>
          <p:sp>
            <p:nvSpPr>
              <p:cNvPr id="58" name="Oval 5"/>
              <p:cNvSpPr>
                <a:spLocks noChangeArrowheads="1"/>
              </p:cNvSpPr>
              <p:nvPr/>
            </p:nvSpPr>
            <p:spPr bwMode="auto">
              <a:xfrm>
                <a:off x="3890963"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59" name="Freeform 7"/>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cxnSp>
        <p:nvCxnSpPr>
          <p:cNvPr id="60" name="直接连接符 59"/>
          <p:cNvCxnSpPr/>
          <p:nvPr/>
        </p:nvCxnSpPr>
        <p:spPr>
          <a:xfrm>
            <a:off x="1043608" y="2894380"/>
            <a:ext cx="6912768"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3563888" y="3391144"/>
            <a:ext cx="4455561" cy="742672"/>
            <a:chOff x="3563888" y="3391144"/>
            <a:chExt cx="4455561" cy="742672"/>
          </a:xfrm>
        </p:grpSpPr>
        <p:grpSp>
          <p:nvGrpSpPr>
            <p:cNvPr id="61" name="组合 60"/>
            <p:cNvGrpSpPr>
              <a:grpSpLocks noChangeAspect="1"/>
            </p:cNvGrpSpPr>
            <p:nvPr/>
          </p:nvGrpSpPr>
          <p:grpSpPr>
            <a:xfrm>
              <a:off x="3563888" y="3391144"/>
              <a:ext cx="360000" cy="742672"/>
              <a:chOff x="4400550" y="1831975"/>
              <a:chExt cx="630237" cy="1300163"/>
            </a:xfrm>
            <a:solidFill>
              <a:schemeClr val="bg1">
                <a:lumMod val="50000"/>
              </a:schemeClr>
            </a:solidFill>
          </p:grpSpPr>
          <p:sp>
            <p:nvSpPr>
              <p:cNvPr id="62" name="Oval 6"/>
              <p:cNvSpPr>
                <a:spLocks noChangeArrowheads="1"/>
              </p:cNvSpPr>
              <p:nvPr/>
            </p:nvSpPr>
            <p:spPr bwMode="auto">
              <a:xfrm>
                <a:off x="4573588"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63" name="Freeform 8"/>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64" name="组合 63"/>
            <p:cNvGrpSpPr>
              <a:grpSpLocks noChangeAspect="1"/>
            </p:cNvGrpSpPr>
            <p:nvPr/>
          </p:nvGrpSpPr>
          <p:grpSpPr>
            <a:xfrm>
              <a:off x="4075835" y="3391144"/>
              <a:ext cx="360000" cy="742672"/>
              <a:chOff x="4400550" y="1831975"/>
              <a:chExt cx="630237" cy="1300163"/>
            </a:xfrm>
            <a:solidFill>
              <a:schemeClr val="bg1">
                <a:lumMod val="50000"/>
              </a:schemeClr>
            </a:solidFill>
          </p:grpSpPr>
          <p:sp>
            <p:nvSpPr>
              <p:cNvPr id="65" name="Oval 6"/>
              <p:cNvSpPr>
                <a:spLocks noChangeArrowheads="1"/>
              </p:cNvSpPr>
              <p:nvPr/>
            </p:nvSpPr>
            <p:spPr bwMode="auto">
              <a:xfrm>
                <a:off x="4573588"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66" name="Freeform 8"/>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67" name="组合 66"/>
            <p:cNvGrpSpPr>
              <a:grpSpLocks noChangeAspect="1"/>
            </p:cNvGrpSpPr>
            <p:nvPr/>
          </p:nvGrpSpPr>
          <p:grpSpPr>
            <a:xfrm>
              <a:off x="7147511" y="3391144"/>
              <a:ext cx="360000" cy="742672"/>
              <a:chOff x="4400550" y="1831975"/>
              <a:chExt cx="630237" cy="1300163"/>
            </a:xfrm>
            <a:solidFill>
              <a:schemeClr val="accent1"/>
            </a:solidFill>
          </p:grpSpPr>
          <p:sp>
            <p:nvSpPr>
              <p:cNvPr id="68" name="Oval 6"/>
              <p:cNvSpPr>
                <a:spLocks noChangeArrowheads="1"/>
              </p:cNvSpPr>
              <p:nvPr/>
            </p:nvSpPr>
            <p:spPr bwMode="auto">
              <a:xfrm>
                <a:off x="4573588"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69" name="Freeform 8"/>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70" name="组合 69"/>
            <p:cNvGrpSpPr>
              <a:grpSpLocks noChangeAspect="1"/>
            </p:cNvGrpSpPr>
            <p:nvPr/>
          </p:nvGrpSpPr>
          <p:grpSpPr>
            <a:xfrm>
              <a:off x="6635564" y="3391144"/>
              <a:ext cx="360000" cy="742672"/>
              <a:chOff x="4400550" y="1831975"/>
              <a:chExt cx="630237" cy="1300163"/>
            </a:xfrm>
            <a:solidFill>
              <a:schemeClr val="accent1"/>
            </a:solidFill>
          </p:grpSpPr>
          <p:sp>
            <p:nvSpPr>
              <p:cNvPr id="71" name="Oval 6"/>
              <p:cNvSpPr>
                <a:spLocks noChangeArrowheads="1"/>
              </p:cNvSpPr>
              <p:nvPr/>
            </p:nvSpPr>
            <p:spPr bwMode="auto">
              <a:xfrm>
                <a:off x="4573588"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72" name="Freeform 8"/>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73" name="组合 72"/>
            <p:cNvGrpSpPr>
              <a:grpSpLocks noChangeAspect="1"/>
            </p:cNvGrpSpPr>
            <p:nvPr/>
          </p:nvGrpSpPr>
          <p:grpSpPr>
            <a:xfrm>
              <a:off x="6123618" y="3391144"/>
              <a:ext cx="360000" cy="742672"/>
              <a:chOff x="4400550" y="1831975"/>
              <a:chExt cx="630237" cy="1300163"/>
            </a:xfrm>
            <a:solidFill>
              <a:schemeClr val="accent1"/>
            </a:solidFill>
          </p:grpSpPr>
          <p:sp>
            <p:nvSpPr>
              <p:cNvPr id="74" name="Oval 6"/>
              <p:cNvSpPr>
                <a:spLocks noChangeArrowheads="1"/>
              </p:cNvSpPr>
              <p:nvPr/>
            </p:nvSpPr>
            <p:spPr bwMode="auto">
              <a:xfrm>
                <a:off x="4573588"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75" name="Freeform 8"/>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76" name="组合 75"/>
            <p:cNvGrpSpPr>
              <a:grpSpLocks noChangeAspect="1"/>
            </p:cNvGrpSpPr>
            <p:nvPr/>
          </p:nvGrpSpPr>
          <p:grpSpPr>
            <a:xfrm>
              <a:off x="4587780" y="3391144"/>
              <a:ext cx="360000" cy="742672"/>
              <a:chOff x="4400550" y="1831975"/>
              <a:chExt cx="630237" cy="1300163"/>
            </a:xfrm>
            <a:solidFill>
              <a:schemeClr val="bg1">
                <a:lumMod val="50000"/>
              </a:schemeClr>
            </a:solidFill>
          </p:grpSpPr>
          <p:sp>
            <p:nvSpPr>
              <p:cNvPr id="77" name="Oval 6"/>
              <p:cNvSpPr>
                <a:spLocks noChangeArrowheads="1"/>
              </p:cNvSpPr>
              <p:nvPr/>
            </p:nvSpPr>
            <p:spPr bwMode="auto">
              <a:xfrm>
                <a:off x="4573588"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78" name="Freeform 8"/>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79" name="组合 78"/>
            <p:cNvGrpSpPr>
              <a:grpSpLocks noChangeAspect="1"/>
            </p:cNvGrpSpPr>
            <p:nvPr/>
          </p:nvGrpSpPr>
          <p:grpSpPr>
            <a:xfrm>
              <a:off x="5099726" y="3391144"/>
              <a:ext cx="360000" cy="742672"/>
              <a:chOff x="4400550" y="1831975"/>
              <a:chExt cx="630237" cy="1300163"/>
            </a:xfrm>
            <a:solidFill>
              <a:schemeClr val="bg1">
                <a:lumMod val="50000"/>
              </a:schemeClr>
            </a:solidFill>
          </p:grpSpPr>
          <p:sp>
            <p:nvSpPr>
              <p:cNvPr id="80" name="Oval 6"/>
              <p:cNvSpPr>
                <a:spLocks noChangeArrowheads="1"/>
              </p:cNvSpPr>
              <p:nvPr/>
            </p:nvSpPr>
            <p:spPr bwMode="auto">
              <a:xfrm>
                <a:off x="4573588"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81" name="Freeform 8"/>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82" name="组合 81"/>
            <p:cNvGrpSpPr>
              <a:grpSpLocks noChangeAspect="1"/>
            </p:cNvGrpSpPr>
            <p:nvPr/>
          </p:nvGrpSpPr>
          <p:grpSpPr>
            <a:xfrm>
              <a:off x="5611673" y="3391144"/>
              <a:ext cx="360000" cy="742672"/>
              <a:chOff x="4400550" y="1831975"/>
              <a:chExt cx="630237" cy="1300163"/>
            </a:xfrm>
            <a:solidFill>
              <a:schemeClr val="bg1">
                <a:lumMod val="50000"/>
              </a:schemeClr>
            </a:solidFill>
          </p:grpSpPr>
          <p:sp>
            <p:nvSpPr>
              <p:cNvPr id="83" name="Oval 6"/>
              <p:cNvSpPr>
                <a:spLocks noChangeArrowheads="1"/>
              </p:cNvSpPr>
              <p:nvPr/>
            </p:nvSpPr>
            <p:spPr bwMode="auto">
              <a:xfrm>
                <a:off x="4573588"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84" name="Freeform 8"/>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nvGrpSpPr>
            <p:cNvPr id="85" name="组合 84"/>
            <p:cNvGrpSpPr>
              <a:grpSpLocks noChangeAspect="1"/>
            </p:cNvGrpSpPr>
            <p:nvPr/>
          </p:nvGrpSpPr>
          <p:grpSpPr>
            <a:xfrm>
              <a:off x="7659449" y="3391144"/>
              <a:ext cx="360000" cy="742672"/>
              <a:chOff x="4400550" y="1831975"/>
              <a:chExt cx="630237" cy="1300163"/>
            </a:xfrm>
            <a:solidFill>
              <a:schemeClr val="accent1"/>
            </a:solidFill>
          </p:grpSpPr>
          <p:sp>
            <p:nvSpPr>
              <p:cNvPr id="86" name="Oval 6"/>
              <p:cNvSpPr>
                <a:spLocks noChangeArrowheads="1"/>
              </p:cNvSpPr>
              <p:nvPr/>
            </p:nvSpPr>
            <p:spPr bwMode="auto">
              <a:xfrm>
                <a:off x="4573588" y="1831975"/>
                <a:ext cx="269875" cy="269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sp>
            <p:nvSpPr>
              <p:cNvPr id="87" name="Freeform 8"/>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800" fontAlgn="base">
                  <a:spcBef>
                    <a:spcPct val="0"/>
                  </a:spcBef>
                  <a:spcAft>
                    <a:spcPct val="0"/>
                  </a:spcAft>
                </a:pPr>
                <a:endParaRPr lang="zh-CN" altLang="en-US">
                  <a:solidFill>
                    <a:prstClr val="black"/>
                  </a:solidFill>
                </a:endParaRPr>
              </a:p>
            </p:txBody>
          </p:sp>
        </p:grpSp>
      </p:grpSp>
      <p:sp>
        <p:nvSpPr>
          <p:cNvPr id="88" name="矩形 87"/>
          <p:cNvSpPr/>
          <p:nvPr/>
        </p:nvSpPr>
        <p:spPr>
          <a:xfrm>
            <a:off x="971601" y="3258424"/>
            <a:ext cx="212772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685800" fontAlgn="base">
              <a:spcBef>
                <a:spcPct val="0"/>
              </a:spcBef>
              <a:spcAft>
                <a:spcPct val="0"/>
              </a:spcAft>
            </a:pPr>
            <a:r>
              <a:rPr lang="en-US" altLang="zh-CN" sz="4400" dirty="0">
                <a:solidFill>
                  <a:schemeClr val="tx1"/>
                </a:solidFill>
                <a:latin typeface="Arial Black" pitchFamily="34" charset="0"/>
                <a:ea typeface="微软雅黑" pitchFamily="34" charset="-122"/>
                <a:cs typeface="Arial" pitchFamily="34" charset="0"/>
              </a:rPr>
              <a:t>40</a:t>
            </a:r>
            <a:r>
              <a:rPr lang="en-US" altLang="zh-CN" sz="2800" dirty="0">
                <a:solidFill>
                  <a:schemeClr val="tx1"/>
                </a:solidFill>
                <a:latin typeface="微软雅黑" pitchFamily="34" charset="-122"/>
                <a:ea typeface="微软雅黑" pitchFamily="34" charset="-122"/>
              </a:rPr>
              <a:t>%</a:t>
            </a:r>
            <a:endParaRPr lang="en-US" altLang="zh-CN" sz="1600" dirty="0">
              <a:solidFill>
                <a:schemeClr val="tx1"/>
              </a:solidFill>
              <a:latin typeface="微软雅黑" pitchFamily="34" charset="-122"/>
              <a:ea typeface="微软雅黑" pitchFamily="34" charset="-122"/>
            </a:endParaRPr>
          </a:p>
          <a:p>
            <a:pPr defTabSz="685800" fontAlgn="base">
              <a:spcBef>
                <a:spcPct val="0"/>
              </a:spcBef>
              <a:spcAft>
                <a:spcPct val="0"/>
              </a:spcAft>
            </a:pPr>
            <a:r>
              <a:rPr lang="zh-CN" altLang="en-US" sz="1600" dirty="0">
                <a:solidFill>
                  <a:schemeClr val="tx1"/>
                </a:solidFill>
                <a:latin typeface="微软雅黑" pitchFamily="34" charset="-122"/>
                <a:ea typeface="微软雅黑" pitchFamily="34" charset="-122"/>
              </a:rPr>
              <a:t>请输入你的文本</a:t>
            </a:r>
            <a:endParaRPr lang="en-US" altLang="zh-CN" sz="1600" dirty="0">
              <a:solidFill>
                <a:schemeClr val="tx1"/>
              </a:solidFill>
              <a:latin typeface="微软雅黑" pitchFamily="34" charset="-122"/>
              <a:ea typeface="微软雅黑" pitchFamily="34" charset="-122"/>
            </a:endParaRPr>
          </a:p>
          <a:p>
            <a:pPr defTabSz="685800" fontAlgn="base">
              <a:spcBef>
                <a:spcPct val="0"/>
              </a:spcBef>
              <a:spcAft>
                <a:spcPct val="0"/>
              </a:spcAft>
            </a:pPr>
            <a:r>
              <a:rPr lang="zh-CN" altLang="en-US" sz="1600" dirty="0">
                <a:solidFill>
                  <a:schemeClr val="tx1"/>
                </a:solidFill>
                <a:latin typeface="微软雅黑" pitchFamily="34" charset="-122"/>
                <a:ea typeface="微软雅黑" pitchFamily="34" charset="-122"/>
              </a:rPr>
              <a:t>请输入你的文本</a:t>
            </a:r>
          </a:p>
        </p:txBody>
      </p:sp>
      <p:sp>
        <p:nvSpPr>
          <p:cNvPr id="89" name="矩形 88"/>
          <p:cNvSpPr/>
          <p:nvPr/>
        </p:nvSpPr>
        <p:spPr>
          <a:xfrm>
            <a:off x="5797172" y="1602240"/>
            <a:ext cx="212772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r" defTabSz="685800" fontAlgn="base">
              <a:spcBef>
                <a:spcPct val="0"/>
              </a:spcBef>
              <a:spcAft>
                <a:spcPct val="0"/>
              </a:spcAft>
            </a:pPr>
            <a:r>
              <a:rPr lang="en-US" altLang="zh-CN" sz="4800" dirty="0">
                <a:solidFill>
                  <a:prstClr val="white">
                    <a:lumMod val="50000"/>
                  </a:prstClr>
                </a:solidFill>
                <a:latin typeface="Arial Black" pitchFamily="34" charset="0"/>
                <a:ea typeface="微软雅黑" pitchFamily="34" charset="-122"/>
                <a:cs typeface="Arial" pitchFamily="34" charset="0"/>
              </a:rPr>
              <a:t>60</a:t>
            </a:r>
            <a:r>
              <a:rPr lang="en-US" altLang="zh-CN" sz="3200" dirty="0">
                <a:solidFill>
                  <a:prstClr val="white">
                    <a:lumMod val="50000"/>
                  </a:prstClr>
                </a:solidFill>
                <a:latin typeface="微软雅黑" pitchFamily="34" charset="-122"/>
                <a:ea typeface="微软雅黑" pitchFamily="34" charset="-122"/>
              </a:rPr>
              <a:t>%</a:t>
            </a:r>
            <a:endParaRPr lang="en-US" altLang="zh-CN" sz="4400" dirty="0">
              <a:solidFill>
                <a:prstClr val="white">
                  <a:lumMod val="50000"/>
                </a:prstClr>
              </a:solidFill>
              <a:latin typeface="微软雅黑" pitchFamily="34" charset="-122"/>
              <a:ea typeface="微软雅黑" pitchFamily="34" charset="-122"/>
            </a:endParaRPr>
          </a:p>
          <a:p>
            <a:pPr algn="r" defTabSz="685800" fontAlgn="base">
              <a:spcBef>
                <a:spcPct val="0"/>
              </a:spcBef>
              <a:spcAft>
                <a:spcPct val="0"/>
              </a:spcAft>
            </a:pPr>
            <a:r>
              <a:rPr lang="zh-CN" altLang="en-US" sz="1800" dirty="0">
                <a:solidFill>
                  <a:prstClr val="black">
                    <a:lumMod val="75000"/>
                    <a:lumOff val="25000"/>
                  </a:prstClr>
                </a:solidFill>
                <a:latin typeface="微软雅黑" pitchFamily="34" charset="-122"/>
                <a:ea typeface="微软雅黑" pitchFamily="34" charset="-122"/>
              </a:rPr>
              <a:t>请输入你的文本</a:t>
            </a:r>
            <a:endParaRPr lang="en-US" altLang="zh-CN" sz="1800" dirty="0">
              <a:solidFill>
                <a:prstClr val="black">
                  <a:lumMod val="75000"/>
                  <a:lumOff val="25000"/>
                </a:prstClr>
              </a:solidFill>
              <a:latin typeface="微软雅黑" pitchFamily="34" charset="-122"/>
              <a:ea typeface="微软雅黑" pitchFamily="34" charset="-122"/>
            </a:endParaRPr>
          </a:p>
          <a:p>
            <a:pPr algn="r" defTabSz="685800" fontAlgn="base">
              <a:spcBef>
                <a:spcPct val="0"/>
              </a:spcBef>
              <a:spcAft>
                <a:spcPct val="0"/>
              </a:spcAft>
            </a:pPr>
            <a:r>
              <a:rPr lang="zh-CN" altLang="en-US" sz="1800" dirty="0">
                <a:solidFill>
                  <a:prstClr val="black">
                    <a:lumMod val="75000"/>
                    <a:lumOff val="25000"/>
                  </a:prstClr>
                </a:solidFill>
                <a:latin typeface="微软雅黑" pitchFamily="34" charset="-122"/>
                <a:ea typeface="微软雅黑" pitchFamily="34" charset="-122"/>
              </a:rPr>
              <a:t>请输入你的文本</a:t>
            </a:r>
          </a:p>
        </p:txBody>
      </p:sp>
    </p:spTree>
    <p:extLst>
      <p:ext uri="{BB962C8B-B14F-4D97-AF65-F5344CB8AC3E}">
        <p14:creationId xmlns:p14="http://schemas.microsoft.com/office/powerpoint/2010/main" val="85973510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inVertical)">
                                      <p:cBhvr>
                                        <p:cTn id="7" dur="500"/>
                                        <p:tgtEl>
                                          <p:spTgt spid="6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89"/>
                                        </p:tgtEl>
                                        <p:attrNameLst>
                                          <p:attrName>style.visibility</p:attrName>
                                        </p:attrNameLst>
                                      </p:cBhvr>
                                      <p:to>
                                        <p:strVal val="visible"/>
                                      </p:to>
                                    </p:set>
                                    <p:animEffect transition="in" filter="fade">
                                      <p:cBhvr>
                                        <p:cTn id="15" dur="1000"/>
                                        <p:tgtEl>
                                          <p:spTgt spid="89"/>
                                        </p:tgtEl>
                                      </p:cBhvr>
                                    </p:animEffect>
                                    <p:anim calcmode="lin" valueType="num">
                                      <p:cBhvr>
                                        <p:cTn id="16" dur="1000" fill="hold"/>
                                        <p:tgtEl>
                                          <p:spTgt spid="89"/>
                                        </p:tgtEl>
                                        <p:attrNameLst>
                                          <p:attrName>ppt_x</p:attrName>
                                        </p:attrNameLst>
                                      </p:cBhvr>
                                      <p:tavLst>
                                        <p:tav tm="0">
                                          <p:val>
                                            <p:strVal val="#ppt_x"/>
                                          </p:val>
                                        </p:tav>
                                        <p:tav tm="100000">
                                          <p:val>
                                            <p:strVal val="#ppt_x"/>
                                          </p:val>
                                        </p:tav>
                                      </p:tavLst>
                                    </p:anim>
                                    <p:anim calcmode="lin" valueType="num">
                                      <p:cBhvr>
                                        <p:cTn id="17" dur="1000" fill="hold"/>
                                        <p:tgtEl>
                                          <p:spTgt spid="89"/>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right)">
                                      <p:cBhvr>
                                        <p:cTn id="21" dur="500"/>
                                        <p:tgtEl>
                                          <p:spTgt spid="3"/>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fade">
                                      <p:cBhvr>
                                        <p:cTn id="25" dur="1000"/>
                                        <p:tgtEl>
                                          <p:spTgt spid="88"/>
                                        </p:tgtEl>
                                      </p:cBhvr>
                                    </p:animEffect>
                                    <p:anim calcmode="lin" valueType="num">
                                      <p:cBhvr>
                                        <p:cTn id="26" dur="1000" fill="hold"/>
                                        <p:tgtEl>
                                          <p:spTgt spid="88"/>
                                        </p:tgtEl>
                                        <p:attrNameLst>
                                          <p:attrName>ppt_x</p:attrName>
                                        </p:attrNameLst>
                                      </p:cBhvr>
                                      <p:tavLst>
                                        <p:tav tm="0">
                                          <p:val>
                                            <p:strVal val="#ppt_x"/>
                                          </p:val>
                                        </p:tav>
                                        <p:tav tm="100000">
                                          <p:val>
                                            <p:strVal val="#ppt_x"/>
                                          </p:val>
                                        </p:tav>
                                      </p:tavLst>
                                    </p:anim>
                                    <p:anim calcmode="lin" valueType="num">
                                      <p:cBhvr>
                                        <p:cTn id="27"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同心圆 145"/>
          <p:cNvSpPr/>
          <p:nvPr/>
        </p:nvSpPr>
        <p:spPr>
          <a:xfrm>
            <a:off x="2852347" y="1391654"/>
            <a:ext cx="1498600" cy="1498600"/>
          </a:xfrm>
          <a:prstGeom prst="donut">
            <a:avLst>
              <a:gd name="adj" fmla="val 995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pPr>
            <a:endParaRPr lang="zh-CN" altLang="en-US" sz="2800">
              <a:solidFill>
                <a:prstClr val="black"/>
              </a:solidFill>
              <a:cs typeface="+mn-ea"/>
              <a:sym typeface="+mn-lt"/>
            </a:endParaRPr>
          </a:p>
        </p:txBody>
      </p:sp>
      <p:sp>
        <p:nvSpPr>
          <p:cNvPr id="143" name="同心圆 142"/>
          <p:cNvSpPr/>
          <p:nvPr/>
        </p:nvSpPr>
        <p:spPr>
          <a:xfrm>
            <a:off x="896950" y="1378543"/>
            <a:ext cx="1498600" cy="1498600"/>
          </a:xfrm>
          <a:prstGeom prst="donut">
            <a:avLst>
              <a:gd name="adj" fmla="val 995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pPr>
            <a:endParaRPr lang="zh-CN" altLang="en-US" sz="2800">
              <a:solidFill>
                <a:prstClr val="black"/>
              </a:solidFill>
              <a:cs typeface="+mn-ea"/>
              <a:sym typeface="+mn-lt"/>
            </a:endParaRPr>
          </a:p>
        </p:txBody>
      </p:sp>
      <p:sp>
        <p:nvSpPr>
          <p:cNvPr id="149" name="同心圆 148"/>
          <p:cNvSpPr/>
          <p:nvPr/>
        </p:nvSpPr>
        <p:spPr>
          <a:xfrm>
            <a:off x="4818457" y="1404353"/>
            <a:ext cx="1498600" cy="1498600"/>
          </a:xfrm>
          <a:prstGeom prst="donut">
            <a:avLst>
              <a:gd name="adj" fmla="val 995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pPr>
            <a:endParaRPr lang="zh-CN" altLang="en-US" sz="1400">
              <a:solidFill>
                <a:prstClr val="black"/>
              </a:solidFill>
              <a:cs typeface="+mn-ea"/>
              <a:sym typeface="+mn-lt"/>
            </a:endParaRPr>
          </a:p>
        </p:txBody>
      </p:sp>
      <p:sp>
        <p:nvSpPr>
          <p:cNvPr id="172" name="同心圆 171"/>
          <p:cNvSpPr/>
          <p:nvPr/>
        </p:nvSpPr>
        <p:spPr>
          <a:xfrm>
            <a:off x="6786555" y="1405133"/>
            <a:ext cx="1498600" cy="1498600"/>
          </a:xfrm>
          <a:prstGeom prst="donut">
            <a:avLst>
              <a:gd name="adj" fmla="val 995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pPr>
            <a:endParaRPr lang="zh-CN" altLang="en-US" sz="1400">
              <a:solidFill>
                <a:prstClr val="black"/>
              </a:solidFill>
              <a:cs typeface="+mn-ea"/>
              <a:sym typeface="+mn-lt"/>
            </a:endParaRPr>
          </a:p>
        </p:txBody>
      </p:sp>
      <p:grpSp>
        <p:nvGrpSpPr>
          <p:cNvPr id="9" name="组合 8"/>
          <p:cNvGrpSpPr/>
          <p:nvPr/>
        </p:nvGrpSpPr>
        <p:grpSpPr>
          <a:xfrm>
            <a:off x="766931" y="1265439"/>
            <a:ext cx="1755000" cy="1755000"/>
            <a:chOff x="766931" y="1265439"/>
            <a:chExt cx="1755000" cy="1755000"/>
          </a:xfrm>
        </p:grpSpPr>
        <p:sp>
          <p:nvSpPr>
            <p:cNvPr id="144" name="饼形 143"/>
            <p:cNvSpPr/>
            <p:nvPr/>
          </p:nvSpPr>
          <p:spPr>
            <a:xfrm rot="15619362">
              <a:off x="766931" y="1265439"/>
              <a:ext cx="1755000" cy="1755000"/>
            </a:xfrm>
            <a:prstGeom prst="pie">
              <a:avLst>
                <a:gd name="adj1" fmla="val 501545"/>
                <a:gd name="adj2" fmla="val 51509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pPr>
              <a:endParaRPr lang="zh-CN" altLang="en-US" sz="1400">
                <a:solidFill>
                  <a:prstClr val="black"/>
                </a:solidFill>
                <a:cs typeface="+mn-ea"/>
                <a:sym typeface="+mn-lt"/>
              </a:endParaRPr>
            </a:p>
          </p:txBody>
        </p:sp>
        <p:sp>
          <p:nvSpPr>
            <p:cNvPr id="3" name="TextBox 2"/>
            <p:cNvSpPr txBox="1"/>
            <p:nvPr/>
          </p:nvSpPr>
          <p:spPr>
            <a:xfrm>
              <a:off x="1646250" y="1563638"/>
              <a:ext cx="662361" cy="461665"/>
            </a:xfrm>
            <a:prstGeom prst="rect">
              <a:avLst/>
            </a:prstGeom>
            <a:noFill/>
          </p:spPr>
          <p:txBody>
            <a:bodyPr wrap="none" rtlCol="0">
              <a:spAutoFit/>
            </a:bodyPr>
            <a:lstStyle/>
            <a:p>
              <a:pPr fontAlgn="base">
                <a:spcBef>
                  <a:spcPct val="0"/>
                </a:spcBef>
                <a:spcAft>
                  <a:spcPct val="0"/>
                </a:spcAft>
              </a:pPr>
              <a:r>
                <a:rPr lang="en-US" altLang="zh-CN" sz="2400" dirty="0" smtClean="0">
                  <a:solidFill>
                    <a:prstClr val="white"/>
                  </a:solidFill>
                </a:rPr>
                <a:t>20%</a:t>
              </a:r>
              <a:endParaRPr lang="zh-CN" altLang="en-US" sz="2400" dirty="0">
                <a:solidFill>
                  <a:prstClr val="white"/>
                </a:solidFill>
              </a:endParaRPr>
            </a:p>
          </p:txBody>
        </p:sp>
      </p:grpSp>
      <p:grpSp>
        <p:nvGrpSpPr>
          <p:cNvPr id="13" name="组合 12"/>
          <p:cNvGrpSpPr/>
          <p:nvPr/>
        </p:nvGrpSpPr>
        <p:grpSpPr>
          <a:xfrm>
            <a:off x="851064" y="3122242"/>
            <a:ext cx="1586735" cy="1386041"/>
            <a:chOff x="851064" y="3122242"/>
            <a:chExt cx="1586735" cy="1386041"/>
          </a:xfrm>
        </p:grpSpPr>
        <p:sp>
          <p:nvSpPr>
            <p:cNvPr id="175" name="文本框 88"/>
            <p:cNvSpPr txBox="1"/>
            <p:nvPr/>
          </p:nvSpPr>
          <p:spPr>
            <a:xfrm>
              <a:off x="1067080" y="3122242"/>
              <a:ext cx="1156347" cy="377026"/>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sz="2000" b="1" dirty="0">
                  <a:solidFill>
                    <a:prstClr val="black">
                      <a:lumMod val="75000"/>
                      <a:lumOff val="25000"/>
                    </a:prstClr>
                  </a:solidFill>
                  <a:cs typeface="+mn-ea"/>
                  <a:sym typeface="+mn-lt"/>
                </a:rPr>
                <a:t>添加标题</a:t>
              </a:r>
            </a:p>
          </p:txBody>
        </p:sp>
        <p:sp>
          <p:nvSpPr>
            <p:cNvPr id="179" name="文本框 92"/>
            <p:cNvSpPr txBox="1"/>
            <p:nvPr/>
          </p:nvSpPr>
          <p:spPr>
            <a:xfrm>
              <a:off x="851064" y="3577259"/>
              <a:ext cx="1586735" cy="931024"/>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单击此处添加文本单击此处添加文本单击此处添加文本单击此处添加</a:t>
              </a:r>
              <a:r>
                <a:rPr lang="zh-CN" altLang="en-US" sz="1400" dirty="0" smtClean="0">
                  <a:solidFill>
                    <a:prstClr val="black">
                      <a:lumMod val="75000"/>
                      <a:lumOff val="25000"/>
                    </a:prstClr>
                  </a:solidFill>
                  <a:cs typeface="+mn-ea"/>
                  <a:sym typeface="+mn-lt"/>
                </a:rPr>
                <a:t>文本</a:t>
              </a:r>
              <a:endParaRPr lang="zh-CN" altLang="en-US" sz="1400" dirty="0">
                <a:solidFill>
                  <a:prstClr val="black">
                    <a:lumMod val="75000"/>
                    <a:lumOff val="25000"/>
                  </a:prstClr>
                </a:solidFill>
                <a:cs typeface="+mn-ea"/>
                <a:sym typeface="+mn-lt"/>
              </a:endParaRPr>
            </a:p>
          </p:txBody>
        </p:sp>
      </p:grpSp>
      <p:grpSp>
        <p:nvGrpSpPr>
          <p:cNvPr id="14" name="组合 13"/>
          <p:cNvGrpSpPr/>
          <p:nvPr/>
        </p:nvGrpSpPr>
        <p:grpSpPr>
          <a:xfrm>
            <a:off x="2808279" y="3122242"/>
            <a:ext cx="1586735" cy="1386041"/>
            <a:chOff x="2808279" y="3122242"/>
            <a:chExt cx="1586735" cy="1386041"/>
          </a:xfrm>
        </p:grpSpPr>
        <p:sp>
          <p:nvSpPr>
            <p:cNvPr id="177" name="文本框 90"/>
            <p:cNvSpPr txBox="1"/>
            <p:nvPr/>
          </p:nvSpPr>
          <p:spPr>
            <a:xfrm>
              <a:off x="3023473" y="3122242"/>
              <a:ext cx="1156347" cy="377026"/>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sz="2000" b="1" dirty="0">
                  <a:solidFill>
                    <a:prstClr val="black">
                      <a:lumMod val="75000"/>
                      <a:lumOff val="25000"/>
                    </a:prstClr>
                  </a:solidFill>
                  <a:cs typeface="+mn-ea"/>
                  <a:sym typeface="+mn-lt"/>
                </a:rPr>
                <a:t>添加标题</a:t>
              </a:r>
            </a:p>
          </p:txBody>
        </p:sp>
        <p:sp>
          <p:nvSpPr>
            <p:cNvPr id="180" name="文本框 75"/>
            <p:cNvSpPr txBox="1"/>
            <p:nvPr/>
          </p:nvSpPr>
          <p:spPr>
            <a:xfrm>
              <a:off x="2808279" y="3577259"/>
              <a:ext cx="1586735" cy="931024"/>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单击此处添加文本单击此处添加文本单击此处添加文本单击此处添加文本</a:t>
              </a:r>
            </a:p>
          </p:txBody>
        </p:sp>
      </p:grpSp>
      <p:grpSp>
        <p:nvGrpSpPr>
          <p:cNvPr id="15" name="组合 14"/>
          <p:cNvGrpSpPr/>
          <p:nvPr/>
        </p:nvGrpSpPr>
        <p:grpSpPr>
          <a:xfrm>
            <a:off x="4763690" y="3122242"/>
            <a:ext cx="1586735" cy="1386041"/>
            <a:chOff x="4763690" y="3122242"/>
            <a:chExt cx="1586735" cy="1386041"/>
          </a:xfrm>
        </p:grpSpPr>
        <p:sp>
          <p:nvSpPr>
            <p:cNvPr id="178" name="文本框 91"/>
            <p:cNvSpPr txBox="1"/>
            <p:nvPr/>
          </p:nvSpPr>
          <p:spPr>
            <a:xfrm>
              <a:off x="4979866" y="3122242"/>
              <a:ext cx="1156347" cy="377026"/>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sz="2000" b="1" dirty="0">
                  <a:solidFill>
                    <a:prstClr val="black">
                      <a:lumMod val="75000"/>
                      <a:lumOff val="25000"/>
                    </a:prstClr>
                  </a:solidFill>
                  <a:cs typeface="+mn-ea"/>
                  <a:sym typeface="+mn-lt"/>
                </a:rPr>
                <a:t>添加标题</a:t>
              </a:r>
            </a:p>
          </p:txBody>
        </p:sp>
        <p:sp>
          <p:nvSpPr>
            <p:cNvPr id="181" name="文本框 80"/>
            <p:cNvSpPr txBox="1"/>
            <p:nvPr/>
          </p:nvSpPr>
          <p:spPr>
            <a:xfrm>
              <a:off x="4763690" y="3577259"/>
              <a:ext cx="1586735" cy="931024"/>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单击此处添加文本单击此处添加文本单击此处添加文本单击此处添加文本</a:t>
              </a:r>
            </a:p>
          </p:txBody>
        </p:sp>
      </p:grpSp>
      <p:grpSp>
        <p:nvGrpSpPr>
          <p:cNvPr id="16" name="组合 15"/>
          <p:cNvGrpSpPr/>
          <p:nvPr/>
        </p:nvGrpSpPr>
        <p:grpSpPr>
          <a:xfrm>
            <a:off x="6721129" y="3122242"/>
            <a:ext cx="1586735" cy="1386041"/>
            <a:chOff x="6721129" y="3122242"/>
            <a:chExt cx="1586735" cy="1386041"/>
          </a:xfrm>
        </p:grpSpPr>
        <p:sp>
          <p:nvSpPr>
            <p:cNvPr id="176" name="文本框 89"/>
            <p:cNvSpPr txBox="1"/>
            <p:nvPr/>
          </p:nvSpPr>
          <p:spPr>
            <a:xfrm>
              <a:off x="6957681" y="3122242"/>
              <a:ext cx="1156347" cy="377026"/>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sz="2000" b="1" dirty="0">
                  <a:solidFill>
                    <a:prstClr val="black">
                      <a:lumMod val="75000"/>
                      <a:lumOff val="25000"/>
                    </a:prstClr>
                  </a:solidFill>
                  <a:cs typeface="+mn-ea"/>
                  <a:sym typeface="+mn-lt"/>
                </a:rPr>
                <a:t>添加标题</a:t>
              </a:r>
            </a:p>
          </p:txBody>
        </p:sp>
        <p:sp>
          <p:nvSpPr>
            <p:cNvPr id="182" name="文本框 81"/>
            <p:cNvSpPr txBox="1"/>
            <p:nvPr/>
          </p:nvSpPr>
          <p:spPr>
            <a:xfrm>
              <a:off x="6721129" y="3577259"/>
              <a:ext cx="1586735" cy="931024"/>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单击此处添加文本单击此处添加文本单击此处添加文本单击此处添加文本</a:t>
              </a:r>
            </a:p>
          </p:txBody>
        </p:sp>
      </p:grpSp>
      <p:grpSp>
        <p:nvGrpSpPr>
          <p:cNvPr id="11" name="组合 10"/>
          <p:cNvGrpSpPr/>
          <p:nvPr/>
        </p:nvGrpSpPr>
        <p:grpSpPr>
          <a:xfrm>
            <a:off x="4679558" y="1265439"/>
            <a:ext cx="1755000" cy="1755000"/>
            <a:chOff x="4679558" y="1265439"/>
            <a:chExt cx="1755000" cy="1755000"/>
          </a:xfrm>
        </p:grpSpPr>
        <p:sp>
          <p:nvSpPr>
            <p:cNvPr id="150" name="饼形 149"/>
            <p:cNvSpPr/>
            <p:nvPr/>
          </p:nvSpPr>
          <p:spPr>
            <a:xfrm rot="15168512">
              <a:off x="4679558" y="1265439"/>
              <a:ext cx="1755000" cy="1755000"/>
            </a:xfrm>
            <a:prstGeom prst="pie">
              <a:avLst>
                <a:gd name="adj1" fmla="val 917141"/>
                <a:gd name="adj2" fmla="val 779802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pPr>
              <a:endParaRPr lang="zh-CN" altLang="en-US" sz="1400">
                <a:solidFill>
                  <a:prstClr val="black"/>
                </a:solidFill>
                <a:cs typeface="+mn-ea"/>
                <a:sym typeface="+mn-lt"/>
              </a:endParaRPr>
            </a:p>
          </p:txBody>
        </p:sp>
        <p:sp>
          <p:nvSpPr>
            <p:cNvPr id="185" name="TextBox 184"/>
            <p:cNvSpPr txBox="1"/>
            <p:nvPr/>
          </p:nvSpPr>
          <p:spPr>
            <a:xfrm>
              <a:off x="5653570" y="1563638"/>
              <a:ext cx="662361" cy="461665"/>
            </a:xfrm>
            <a:prstGeom prst="rect">
              <a:avLst/>
            </a:prstGeom>
            <a:noFill/>
          </p:spPr>
          <p:txBody>
            <a:bodyPr wrap="none" rtlCol="0">
              <a:spAutoFit/>
            </a:bodyPr>
            <a:lstStyle/>
            <a:p>
              <a:pPr fontAlgn="base">
                <a:spcBef>
                  <a:spcPct val="0"/>
                </a:spcBef>
                <a:spcAft>
                  <a:spcPct val="0"/>
                </a:spcAft>
              </a:pPr>
              <a:r>
                <a:rPr lang="en-US" altLang="zh-CN" sz="2400" dirty="0" smtClean="0">
                  <a:solidFill>
                    <a:prstClr val="white"/>
                  </a:solidFill>
                </a:rPr>
                <a:t>50%</a:t>
              </a:r>
              <a:endParaRPr lang="zh-CN" altLang="en-US" sz="2400" dirty="0">
                <a:solidFill>
                  <a:prstClr val="white"/>
                </a:solidFill>
              </a:endParaRPr>
            </a:p>
          </p:txBody>
        </p:sp>
      </p:grpSp>
      <p:grpSp>
        <p:nvGrpSpPr>
          <p:cNvPr id="12" name="组合 11"/>
          <p:cNvGrpSpPr/>
          <p:nvPr/>
        </p:nvGrpSpPr>
        <p:grpSpPr>
          <a:xfrm>
            <a:off x="6636996" y="1265439"/>
            <a:ext cx="1755000" cy="1755000"/>
            <a:chOff x="6636996" y="1265439"/>
            <a:chExt cx="1755000" cy="1755000"/>
          </a:xfrm>
        </p:grpSpPr>
        <p:sp>
          <p:nvSpPr>
            <p:cNvPr id="173" name="饼形 172"/>
            <p:cNvSpPr/>
            <p:nvPr/>
          </p:nvSpPr>
          <p:spPr>
            <a:xfrm rot="15168512">
              <a:off x="6636996" y="1265439"/>
              <a:ext cx="1755000" cy="1755000"/>
            </a:xfrm>
            <a:prstGeom prst="pie">
              <a:avLst>
                <a:gd name="adj1" fmla="val 923650"/>
                <a:gd name="adj2" fmla="val 953854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pPr>
              <a:endParaRPr lang="zh-CN" altLang="en-US" sz="1400">
                <a:solidFill>
                  <a:prstClr val="black"/>
                </a:solidFill>
                <a:cs typeface="+mn-ea"/>
                <a:sym typeface="+mn-lt"/>
              </a:endParaRPr>
            </a:p>
          </p:txBody>
        </p:sp>
        <p:sp>
          <p:nvSpPr>
            <p:cNvPr id="186" name="TextBox 185"/>
            <p:cNvSpPr txBox="1"/>
            <p:nvPr/>
          </p:nvSpPr>
          <p:spPr>
            <a:xfrm>
              <a:off x="7657230" y="1785101"/>
              <a:ext cx="662361" cy="461665"/>
            </a:xfrm>
            <a:prstGeom prst="rect">
              <a:avLst/>
            </a:prstGeom>
            <a:noFill/>
          </p:spPr>
          <p:txBody>
            <a:bodyPr wrap="none" rtlCol="0">
              <a:spAutoFit/>
            </a:bodyPr>
            <a:lstStyle/>
            <a:p>
              <a:pPr fontAlgn="base">
                <a:spcBef>
                  <a:spcPct val="0"/>
                </a:spcBef>
                <a:spcAft>
                  <a:spcPct val="0"/>
                </a:spcAft>
              </a:pPr>
              <a:r>
                <a:rPr lang="en-US" altLang="zh-CN" sz="2400" dirty="0" smtClean="0">
                  <a:solidFill>
                    <a:prstClr val="white"/>
                  </a:solidFill>
                </a:rPr>
                <a:t>60%</a:t>
              </a:r>
              <a:endParaRPr lang="zh-CN" altLang="en-US" sz="2400" dirty="0">
                <a:solidFill>
                  <a:prstClr val="white"/>
                </a:solidFill>
              </a:endParaRPr>
            </a:p>
          </p:txBody>
        </p:sp>
      </p:grpSp>
      <p:grpSp>
        <p:nvGrpSpPr>
          <p:cNvPr id="10" name="组合 9"/>
          <p:cNvGrpSpPr/>
          <p:nvPr/>
        </p:nvGrpSpPr>
        <p:grpSpPr>
          <a:xfrm>
            <a:off x="2724146" y="1265439"/>
            <a:ext cx="1755000" cy="1755000"/>
            <a:chOff x="2724146" y="1265439"/>
            <a:chExt cx="1755000" cy="1755000"/>
          </a:xfrm>
        </p:grpSpPr>
        <p:sp>
          <p:nvSpPr>
            <p:cNvPr id="147" name="饼形 146"/>
            <p:cNvSpPr/>
            <p:nvPr/>
          </p:nvSpPr>
          <p:spPr>
            <a:xfrm rot="15297022">
              <a:off x="2724146" y="1265439"/>
              <a:ext cx="1755000" cy="1755000"/>
            </a:xfrm>
            <a:prstGeom prst="pie">
              <a:avLst>
                <a:gd name="adj1" fmla="val 840465"/>
                <a:gd name="adj2" fmla="val 6231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pPr>
              <a:endParaRPr lang="zh-CN" altLang="en-US" sz="1400">
                <a:solidFill>
                  <a:prstClr val="black"/>
                </a:solidFill>
                <a:cs typeface="+mn-ea"/>
                <a:sym typeface="+mn-lt"/>
              </a:endParaRPr>
            </a:p>
          </p:txBody>
        </p:sp>
        <p:sp>
          <p:nvSpPr>
            <p:cNvPr id="184" name="TextBox 183"/>
            <p:cNvSpPr txBox="1"/>
            <p:nvPr/>
          </p:nvSpPr>
          <p:spPr>
            <a:xfrm>
              <a:off x="3649910" y="1563638"/>
              <a:ext cx="662361" cy="461665"/>
            </a:xfrm>
            <a:prstGeom prst="rect">
              <a:avLst/>
            </a:prstGeom>
            <a:noFill/>
          </p:spPr>
          <p:txBody>
            <a:bodyPr wrap="none" rtlCol="0">
              <a:spAutoFit/>
            </a:bodyPr>
            <a:lstStyle/>
            <a:p>
              <a:pPr fontAlgn="base">
                <a:spcBef>
                  <a:spcPct val="0"/>
                </a:spcBef>
                <a:spcAft>
                  <a:spcPct val="0"/>
                </a:spcAft>
              </a:pPr>
              <a:r>
                <a:rPr lang="en-US" altLang="zh-CN" sz="2400" dirty="0" smtClean="0">
                  <a:solidFill>
                    <a:prstClr val="white"/>
                  </a:solidFill>
                </a:rPr>
                <a:t>45%</a:t>
              </a:r>
              <a:endParaRPr lang="zh-CN" altLang="en-US" sz="2400" dirty="0">
                <a:solidFill>
                  <a:prstClr val="white"/>
                </a:solidFill>
              </a:endParaRPr>
            </a:p>
          </p:txBody>
        </p:sp>
      </p:grpSp>
    </p:spTree>
    <p:extLst>
      <p:ext uri="{BB962C8B-B14F-4D97-AF65-F5344CB8AC3E}">
        <p14:creationId xmlns:p14="http://schemas.microsoft.com/office/powerpoint/2010/main" val="419708554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wheel(1)">
                                      <p:cBhvr>
                                        <p:cTn id="7" dur="500"/>
                                        <p:tgtEl>
                                          <p:spTgt spid="14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par>
                                <p:cTn id="18" presetID="21" presetClass="entr" presetSubtype="1" fill="hold" grpId="0" nodeType="withEffect">
                                  <p:stCondLst>
                                    <p:cond delay="0"/>
                                  </p:stCondLst>
                                  <p:childTnLst>
                                    <p:set>
                                      <p:cBhvr>
                                        <p:cTn id="19" dur="1" fill="hold">
                                          <p:stCondLst>
                                            <p:cond delay="0"/>
                                          </p:stCondLst>
                                        </p:cTn>
                                        <p:tgtEl>
                                          <p:spTgt spid="146"/>
                                        </p:tgtEl>
                                        <p:attrNameLst>
                                          <p:attrName>style.visibility</p:attrName>
                                        </p:attrNameLst>
                                      </p:cBhvr>
                                      <p:to>
                                        <p:strVal val="visible"/>
                                      </p:to>
                                    </p:set>
                                    <p:animEffect transition="in" filter="wheel(1)">
                                      <p:cBhvr>
                                        <p:cTn id="20" dur="500"/>
                                        <p:tgtEl>
                                          <p:spTgt spid="146"/>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par>
                                <p:cTn id="31" presetID="21" presetClass="entr" presetSubtype="1" fill="hold" grpId="0" nodeType="withEffect">
                                  <p:stCondLst>
                                    <p:cond delay="0"/>
                                  </p:stCondLst>
                                  <p:childTnLst>
                                    <p:set>
                                      <p:cBhvr>
                                        <p:cTn id="32" dur="1" fill="hold">
                                          <p:stCondLst>
                                            <p:cond delay="0"/>
                                          </p:stCondLst>
                                        </p:cTn>
                                        <p:tgtEl>
                                          <p:spTgt spid="149"/>
                                        </p:tgtEl>
                                        <p:attrNameLst>
                                          <p:attrName>style.visibility</p:attrName>
                                        </p:attrNameLst>
                                      </p:cBhvr>
                                      <p:to>
                                        <p:strVal val="visible"/>
                                      </p:to>
                                    </p:set>
                                    <p:animEffect transition="in" filter="wheel(1)">
                                      <p:cBhvr>
                                        <p:cTn id="33" dur="500"/>
                                        <p:tgtEl>
                                          <p:spTgt spid="149"/>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500"/>
                                        <p:tgtEl>
                                          <p:spTgt spid="11"/>
                                        </p:tgtEl>
                                      </p:cBhvr>
                                    </p:animEffect>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par>
                                <p:cTn id="44" presetID="21" presetClass="entr" presetSubtype="1" fill="hold" grpId="0" nodeType="withEffect">
                                  <p:stCondLst>
                                    <p:cond delay="0"/>
                                  </p:stCondLst>
                                  <p:childTnLst>
                                    <p:set>
                                      <p:cBhvr>
                                        <p:cTn id="45" dur="1" fill="hold">
                                          <p:stCondLst>
                                            <p:cond delay="0"/>
                                          </p:stCondLst>
                                        </p:cTn>
                                        <p:tgtEl>
                                          <p:spTgt spid="172"/>
                                        </p:tgtEl>
                                        <p:attrNameLst>
                                          <p:attrName>style.visibility</p:attrName>
                                        </p:attrNameLst>
                                      </p:cBhvr>
                                      <p:to>
                                        <p:strVal val="visible"/>
                                      </p:to>
                                    </p:set>
                                    <p:animEffect transition="in" filter="wheel(1)">
                                      <p:cBhvr>
                                        <p:cTn id="46" dur="500"/>
                                        <p:tgtEl>
                                          <p:spTgt spid="172"/>
                                        </p:tgtEl>
                                      </p:cBhvr>
                                    </p:animEffect>
                                  </p:childTnLst>
                                </p:cTn>
                              </p:par>
                            </p:childTnLst>
                          </p:cTn>
                        </p:par>
                        <p:par>
                          <p:cTn id="47" fill="hold">
                            <p:stCondLst>
                              <p:cond delay="5000"/>
                            </p:stCondLst>
                            <p:childTnLst>
                              <p:par>
                                <p:cTn id="48" presetID="22" presetClass="entr" presetSubtype="4"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down)">
                                      <p:cBhvr>
                                        <p:cTn id="50" dur="500"/>
                                        <p:tgtEl>
                                          <p:spTgt spid="12"/>
                                        </p:tgtEl>
                                      </p:cBhvr>
                                    </p:animEffect>
                                  </p:childTnLst>
                                </p:cTn>
                              </p:par>
                            </p:childTnLst>
                          </p:cTn>
                        </p:par>
                        <p:par>
                          <p:cTn id="51" fill="hold">
                            <p:stCondLst>
                              <p:cond delay="5500"/>
                            </p:stCondLst>
                            <p:childTnLst>
                              <p:par>
                                <p:cTn id="52" presetID="42" presetClass="entr" presetSubtype="0"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3" grpId="0" animBg="1"/>
      <p:bldP spid="149" grpId="0" animBg="1"/>
      <p:bldP spid="17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476549" y="4064173"/>
            <a:ext cx="1271831" cy="307777"/>
            <a:chOff x="1476549" y="4064173"/>
            <a:chExt cx="1271831" cy="307777"/>
          </a:xfrm>
        </p:grpSpPr>
        <p:sp>
          <p:nvSpPr>
            <p:cNvPr id="121965" name="Oval 124"/>
            <p:cNvSpPr>
              <a:spLocks noChangeArrowheads="1"/>
            </p:cNvSpPr>
            <p:nvPr/>
          </p:nvSpPr>
          <p:spPr bwMode="auto">
            <a:xfrm>
              <a:off x="1476549" y="4106033"/>
              <a:ext cx="213483" cy="213483"/>
            </a:xfrm>
            <a:prstGeom prst="ellipse">
              <a:avLst/>
            </a:prstGeom>
            <a:solidFill>
              <a:schemeClr val="accent4"/>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251" name="TextBox 250"/>
            <p:cNvSpPr txBox="1"/>
            <p:nvPr/>
          </p:nvSpPr>
          <p:spPr bwMode="auto">
            <a:xfrm>
              <a:off x="1691680" y="4064173"/>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prstClr val="black">
                      <a:lumMod val="75000"/>
                      <a:lumOff val="25000"/>
                    </a:prstClr>
                  </a:solidFill>
                </a:rPr>
                <a:t>添加标题</a:t>
              </a:r>
            </a:p>
          </p:txBody>
        </p:sp>
      </p:grpSp>
      <p:grpSp>
        <p:nvGrpSpPr>
          <p:cNvPr id="9" name="组合 8"/>
          <p:cNvGrpSpPr/>
          <p:nvPr/>
        </p:nvGrpSpPr>
        <p:grpSpPr>
          <a:xfrm>
            <a:off x="3076760" y="4064173"/>
            <a:ext cx="1255796" cy="307777"/>
            <a:chOff x="3076760" y="4064173"/>
            <a:chExt cx="1255796" cy="307777"/>
          </a:xfrm>
        </p:grpSpPr>
        <p:sp>
          <p:nvSpPr>
            <p:cNvPr id="121981" name="Oval 140"/>
            <p:cNvSpPr>
              <a:spLocks noChangeArrowheads="1"/>
            </p:cNvSpPr>
            <p:nvPr/>
          </p:nvSpPr>
          <p:spPr bwMode="auto">
            <a:xfrm>
              <a:off x="3076760" y="4106033"/>
              <a:ext cx="213483" cy="213483"/>
            </a:xfrm>
            <a:prstGeom prst="ellipse">
              <a:avLst/>
            </a:prstGeom>
            <a:solidFill>
              <a:schemeClr val="accent3"/>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252" name="TextBox 251"/>
            <p:cNvSpPr txBox="1"/>
            <p:nvPr/>
          </p:nvSpPr>
          <p:spPr bwMode="auto">
            <a:xfrm>
              <a:off x="3275856" y="4064173"/>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prstClr val="black">
                      <a:lumMod val="75000"/>
                      <a:lumOff val="25000"/>
                    </a:prstClr>
                  </a:solidFill>
                </a:rPr>
                <a:t>添加标题</a:t>
              </a:r>
            </a:p>
          </p:txBody>
        </p:sp>
      </p:grpSp>
      <p:grpSp>
        <p:nvGrpSpPr>
          <p:cNvPr id="10" name="组合 9"/>
          <p:cNvGrpSpPr/>
          <p:nvPr/>
        </p:nvGrpSpPr>
        <p:grpSpPr>
          <a:xfrm>
            <a:off x="4676971" y="4064173"/>
            <a:ext cx="1239761" cy="307777"/>
            <a:chOff x="4676971" y="4064173"/>
            <a:chExt cx="1239761" cy="307777"/>
          </a:xfrm>
        </p:grpSpPr>
        <p:sp>
          <p:nvSpPr>
            <p:cNvPr id="234" name="Oval 124"/>
            <p:cNvSpPr>
              <a:spLocks noChangeArrowheads="1"/>
            </p:cNvSpPr>
            <p:nvPr/>
          </p:nvSpPr>
          <p:spPr bwMode="auto">
            <a:xfrm>
              <a:off x="4676971" y="4106033"/>
              <a:ext cx="213483" cy="213483"/>
            </a:xfrm>
            <a:prstGeom prst="ellipse">
              <a:avLst/>
            </a:prstGeom>
            <a:solidFill>
              <a:schemeClr val="bg1">
                <a:lumMod val="65000"/>
              </a:schemeClr>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253" name="TextBox 252"/>
            <p:cNvSpPr txBox="1"/>
            <p:nvPr/>
          </p:nvSpPr>
          <p:spPr bwMode="auto">
            <a:xfrm>
              <a:off x="4860032" y="4064173"/>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prstClr val="black">
                      <a:lumMod val="75000"/>
                      <a:lumOff val="25000"/>
                    </a:prstClr>
                  </a:solidFill>
                </a:rPr>
                <a:t>添加标题</a:t>
              </a:r>
            </a:p>
          </p:txBody>
        </p:sp>
      </p:grpSp>
      <p:grpSp>
        <p:nvGrpSpPr>
          <p:cNvPr id="11" name="组合 10"/>
          <p:cNvGrpSpPr/>
          <p:nvPr/>
        </p:nvGrpSpPr>
        <p:grpSpPr>
          <a:xfrm>
            <a:off x="6277182" y="4064173"/>
            <a:ext cx="1223726" cy="307777"/>
            <a:chOff x="6277182" y="4064173"/>
            <a:chExt cx="1223726" cy="307777"/>
          </a:xfrm>
        </p:grpSpPr>
        <p:sp>
          <p:nvSpPr>
            <p:cNvPr id="250" name="Oval 140"/>
            <p:cNvSpPr>
              <a:spLocks noChangeArrowheads="1"/>
            </p:cNvSpPr>
            <p:nvPr/>
          </p:nvSpPr>
          <p:spPr bwMode="auto">
            <a:xfrm>
              <a:off x="6277182" y="4106033"/>
              <a:ext cx="213483" cy="213483"/>
            </a:xfrm>
            <a:prstGeom prst="ellipse">
              <a:avLst/>
            </a:prstGeom>
            <a:solidFill>
              <a:schemeClr val="accent6"/>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254" name="TextBox 253"/>
            <p:cNvSpPr txBox="1"/>
            <p:nvPr/>
          </p:nvSpPr>
          <p:spPr bwMode="auto">
            <a:xfrm>
              <a:off x="6444208" y="4064173"/>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prstClr val="black">
                      <a:lumMod val="75000"/>
                      <a:lumOff val="25000"/>
                    </a:prstClr>
                  </a:solidFill>
                </a:rPr>
                <a:t>添加标题</a:t>
              </a:r>
            </a:p>
          </p:txBody>
        </p:sp>
      </p:grpSp>
      <p:sp>
        <p:nvSpPr>
          <p:cNvPr id="106" name="Rounded Rectangle 14"/>
          <p:cNvSpPr/>
          <p:nvPr/>
        </p:nvSpPr>
        <p:spPr>
          <a:xfrm>
            <a:off x="1519440" y="1718666"/>
            <a:ext cx="799970" cy="799970"/>
          </a:xfrm>
          <a:prstGeom prst="roundRect">
            <a:avLst>
              <a:gd name="adj" fmla="val 5882"/>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srgbClr val="FFFFFF"/>
              </a:solidFill>
              <a:latin typeface="Lato Regular"/>
            </a:endParaRPr>
          </a:p>
        </p:txBody>
      </p:sp>
      <p:sp>
        <p:nvSpPr>
          <p:cNvPr id="109" name="Rounded Rectangle 17"/>
          <p:cNvSpPr/>
          <p:nvPr/>
        </p:nvSpPr>
        <p:spPr>
          <a:xfrm>
            <a:off x="1519440" y="2557638"/>
            <a:ext cx="799970" cy="799970"/>
          </a:xfrm>
          <a:prstGeom prst="roundRect">
            <a:avLst>
              <a:gd name="adj" fmla="val 5882"/>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srgbClr val="FFFFFF"/>
              </a:solidFill>
              <a:latin typeface="Lato Regular"/>
            </a:endParaRPr>
          </a:p>
        </p:txBody>
      </p:sp>
      <p:sp>
        <p:nvSpPr>
          <p:cNvPr id="112" name="Freeform 5"/>
          <p:cNvSpPr/>
          <p:nvPr/>
        </p:nvSpPr>
        <p:spPr>
          <a:xfrm>
            <a:off x="3335055" y="1735598"/>
            <a:ext cx="55460" cy="1620000"/>
          </a:xfrm>
          <a:custGeom>
            <a:avLst/>
            <a:gdLst>
              <a:gd name="connsiteX0" fmla="*/ 0 w 55460"/>
              <a:gd name="connsiteY0" fmla="*/ 0 h 1519481"/>
              <a:gd name="connsiteX1" fmla="*/ 11092 w 55460"/>
              <a:gd name="connsiteY1" fmla="*/ 632193 h 1519481"/>
              <a:gd name="connsiteX2" fmla="*/ 16638 w 55460"/>
              <a:gd name="connsiteY2" fmla="*/ 726467 h 1519481"/>
              <a:gd name="connsiteX3" fmla="*/ 55460 w 55460"/>
              <a:gd name="connsiteY3" fmla="*/ 770831 h 1519481"/>
              <a:gd name="connsiteX4" fmla="*/ 5546 w 55460"/>
              <a:gd name="connsiteY4" fmla="*/ 793014 h 1519481"/>
              <a:gd name="connsiteX5" fmla="*/ 5546 w 55460"/>
              <a:gd name="connsiteY5" fmla="*/ 793014 h 1519481"/>
              <a:gd name="connsiteX6" fmla="*/ 0 w 55460"/>
              <a:gd name="connsiteY6" fmla="*/ 1513935 h 1519481"/>
              <a:gd name="connsiteX7" fmla="*/ 0 w 55460"/>
              <a:gd name="connsiteY7" fmla="*/ 1519481 h 1519481"/>
              <a:gd name="connsiteX8" fmla="*/ 0 w 55460"/>
              <a:gd name="connsiteY8" fmla="*/ 1519481 h 1519481"/>
              <a:gd name="connsiteX9" fmla="*/ 0 w 55460"/>
              <a:gd name="connsiteY9" fmla="*/ 1519481 h 151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460" h="1519481">
                <a:moveTo>
                  <a:pt x="0" y="0"/>
                </a:moveTo>
                <a:lnTo>
                  <a:pt x="11092" y="632193"/>
                </a:lnTo>
                <a:lnTo>
                  <a:pt x="16638" y="726467"/>
                </a:lnTo>
                <a:lnTo>
                  <a:pt x="55460" y="770831"/>
                </a:lnTo>
                <a:lnTo>
                  <a:pt x="5546" y="793014"/>
                </a:lnTo>
                <a:lnTo>
                  <a:pt x="5546" y="793014"/>
                </a:lnTo>
                <a:cubicBezTo>
                  <a:pt x="3697" y="1033321"/>
                  <a:pt x="1849" y="1273628"/>
                  <a:pt x="0" y="1513935"/>
                </a:cubicBezTo>
                <a:lnTo>
                  <a:pt x="0" y="1519481"/>
                </a:lnTo>
                <a:lnTo>
                  <a:pt x="0" y="1519481"/>
                </a:lnTo>
                <a:lnTo>
                  <a:pt x="0" y="1519481"/>
                </a:lnTo>
              </a:path>
            </a:pathLst>
          </a:cu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457200" fontAlgn="base">
              <a:spcBef>
                <a:spcPct val="0"/>
              </a:spcBef>
              <a:spcAft>
                <a:spcPct val="0"/>
              </a:spcAft>
            </a:pPr>
            <a:endParaRPr lang="en-US" dirty="0">
              <a:solidFill>
                <a:prstClr val="white"/>
              </a:solidFill>
              <a:latin typeface="Lato Regular"/>
            </a:endParaRPr>
          </a:p>
        </p:txBody>
      </p:sp>
      <p:grpSp>
        <p:nvGrpSpPr>
          <p:cNvPr id="3" name="组合 2"/>
          <p:cNvGrpSpPr/>
          <p:nvPr/>
        </p:nvGrpSpPr>
        <p:grpSpPr>
          <a:xfrm>
            <a:off x="673423" y="1718666"/>
            <a:ext cx="799970" cy="799970"/>
            <a:chOff x="673423" y="1718666"/>
            <a:chExt cx="799970" cy="799970"/>
          </a:xfrm>
        </p:grpSpPr>
        <p:sp>
          <p:nvSpPr>
            <p:cNvPr id="105" name="Rounded Rectangle 13"/>
            <p:cNvSpPr/>
            <p:nvPr/>
          </p:nvSpPr>
          <p:spPr>
            <a:xfrm>
              <a:off x="673423" y="1718666"/>
              <a:ext cx="799970" cy="799970"/>
            </a:xfrm>
            <a:prstGeom prst="roundRect">
              <a:avLst>
                <a:gd name="adj" fmla="val 5882"/>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srgbClr val="FFFFFF"/>
                </a:solidFill>
                <a:latin typeface="Lato Regular"/>
              </a:endParaRPr>
            </a:p>
          </p:txBody>
        </p:sp>
        <p:pic>
          <p:nvPicPr>
            <p:cNvPr id="113" name="Picture 7"/>
            <p:cNvPicPr>
              <a:picLocks noChangeAspect="1"/>
            </p:cNvPicPr>
            <p:nvPr/>
          </p:nvPicPr>
          <p:blipFill>
            <a:blip r:embed="rId2" cstate="screen">
              <a:lum bright="70000" contrast="-70000"/>
              <a:extLst>
                <a:ext uri="{BEBA8EAE-BF5A-486C-A8C5-ECC9F3942E4B}">
                  <a14:imgProps xmlns:a14="http://schemas.microsoft.com/office/drawing/2010/main">
                    <a14:imgLayer r:embed="rId3">
                      <a14:imgEffect>
                        <a14:artisticPhotocopy detail="2"/>
                      </a14:imgEffect>
                    </a14:imgLayer>
                  </a14:imgProps>
                </a:ext>
                <a:ext uri="{28A0092B-C50C-407E-A947-70E740481C1C}">
                  <a14:useLocalDpi xmlns:a14="http://schemas.microsoft.com/office/drawing/2010/main"/>
                </a:ext>
              </a:extLst>
            </a:blip>
            <a:stretch>
              <a:fillRect/>
            </a:stretch>
          </p:blipFill>
          <p:spPr>
            <a:xfrm>
              <a:off x="880726" y="1876202"/>
              <a:ext cx="431608" cy="406790"/>
            </a:xfrm>
            <a:prstGeom prst="rect">
              <a:avLst/>
            </a:prstGeom>
          </p:spPr>
        </p:pic>
      </p:grpSp>
      <p:grpSp>
        <p:nvGrpSpPr>
          <p:cNvPr id="6" name="组合 5"/>
          <p:cNvGrpSpPr/>
          <p:nvPr/>
        </p:nvGrpSpPr>
        <p:grpSpPr>
          <a:xfrm>
            <a:off x="2362368" y="1718666"/>
            <a:ext cx="799970" cy="799970"/>
            <a:chOff x="2362368" y="1718666"/>
            <a:chExt cx="799970" cy="799970"/>
          </a:xfrm>
        </p:grpSpPr>
        <p:sp>
          <p:nvSpPr>
            <p:cNvPr id="107" name="Rounded Rectangle 15"/>
            <p:cNvSpPr/>
            <p:nvPr/>
          </p:nvSpPr>
          <p:spPr>
            <a:xfrm>
              <a:off x="2362368" y="1718666"/>
              <a:ext cx="799970" cy="799970"/>
            </a:xfrm>
            <a:prstGeom prst="roundRect">
              <a:avLst>
                <a:gd name="adj" fmla="val 5882"/>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srgbClr val="FFFFFF"/>
                </a:solidFill>
                <a:latin typeface="Lato Regular"/>
              </a:endParaRPr>
            </a:p>
          </p:txBody>
        </p:sp>
        <p:pic>
          <p:nvPicPr>
            <p:cNvPr id="114" name="Picture 8"/>
            <p:cNvPicPr>
              <a:picLocks noChangeAspect="1"/>
            </p:cNvPicPr>
            <p:nvPr/>
          </p:nvPicPr>
          <p:blipFill>
            <a:blip r:embed="rId4" cstate="screen">
              <a:lum bright="70000" contrast="-70000"/>
              <a:extLst>
                <a:ext uri="{28A0092B-C50C-407E-A947-70E740481C1C}">
                  <a14:useLocalDpi xmlns:a14="http://schemas.microsoft.com/office/drawing/2010/main"/>
                </a:ext>
              </a:extLst>
            </a:blip>
            <a:stretch>
              <a:fillRect/>
            </a:stretch>
          </p:blipFill>
          <p:spPr>
            <a:xfrm>
              <a:off x="2590230" y="1871168"/>
              <a:ext cx="385467" cy="504000"/>
            </a:xfrm>
            <a:prstGeom prst="rect">
              <a:avLst/>
            </a:prstGeom>
          </p:spPr>
        </p:pic>
      </p:grpSp>
      <p:grpSp>
        <p:nvGrpSpPr>
          <p:cNvPr id="2" name="组合 1"/>
          <p:cNvGrpSpPr/>
          <p:nvPr/>
        </p:nvGrpSpPr>
        <p:grpSpPr>
          <a:xfrm>
            <a:off x="1374088" y="1975553"/>
            <a:ext cx="1110442" cy="1110442"/>
            <a:chOff x="1374088" y="1975553"/>
            <a:chExt cx="1110442" cy="1110442"/>
          </a:xfrm>
        </p:grpSpPr>
        <p:sp>
          <p:nvSpPr>
            <p:cNvPr id="111" name="Oval 2"/>
            <p:cNvSpPr/>
            <p:nvPr/>
          </p:nvSpPr>
          <p:spPr>
            <a:xfrm>
              <a:off x="1374088" y="1975553"/>
              <a:ext cx="1110442" cy="1110442"/>
            </a:xfrm>
            <a:prstGeom prst="ellipse">
              <a:avLst/>
            </a:prstGeom>
            <a:solidFill>
              <a:schemeClr val="bg2">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srgbClr val="FFFFFF"/>
                </a:solidFill>
                <a:latin typeface="Lato Regular"/>
              </a:endParaRPr>
            </a:p>
          </p:txBody>
        </p:sp>
        <p:pic>
          <p:nvPicPr>
            <p:cNvPr id="115" name="Picture 9"/>
            <p:cNvPicPr>
              <a:picLocks noChangeAspect="1"/>
            </p:cNvPicPr>
            <p:nvPr/>
          </p:nvPicPr>
          <p:blipFill>
            <a:blip r:embed="rId5" cstate="screen">
              <a:lum bright="70000" contrast="-70000"/>
              <a:extLst>
                <a:ext uri="{BEBA8EAE-BF5A-486C-A8C5-ECC9F3942E4B}">
                  <a14:imgProps xmlns:a14="http://schemas.microsoft.com/office/drawing/2010/main">
                    <a14:imgLayer r:embed="rId6">
                      <a14:imgEffect>
                        <a14:artisticPhotocopy detail="2"/>
                      </a14:imgEffect>
                    </a14:imgLayer>
                  </a14:imgProps>
                </a:ext>
                <a:ext uri="{28A0092B-C50C-407E-A947-70E740481C1C}">
                  <a14:useLocalDpi xmlns:a14="http://schemas.microsoft.com/office/drawing/2010/main"/>
                </a:ext>
              </a:extLst>
            </a:blip>
            <a:stretch>
              <a:fillRect/>
            </a:stretch>
          </p:blipFill>
          <p:spPr>
            <a:xfrm>
              <a:off x="1706663" y="2250725"/>
              <a:ext cx="436689" cy="522642"/>
            </a:xfrm>
            <a:prstGeom prst="rect">
              <a:avLst/>
            </a:prstGeom>
          </p:spPr>
        </p:pic>
      </p:grpSp>
      <p:grpSp>
        <p:nvGrpSpPr>
          <p:cNvPr id="4" name="组合 3"/>
          <p:cNvGrpSpPr/>
          <p:nvPr/>
        </p:nvGrpSpPr>
        <p:grpSpPr>
          <a:xfrm>
            <a:off x="673423" y="2557638"/>
            <a:ext cx="799970" cy="799970"/>
            <a:chOff x="673423" y="2557638"/>
            <a:chExt cx="799970" cy="799970"/>
          </a:xfrm>
        </p:grpSpPr>
        <p:sp>
          <p:nvSpPr>
            <p:cNvPr id="108" name="Rounded Rectangle 16"/>
            <p:cNvSpPr/>
            <p:nvPr/>
          </p:nvSpPr>
          <p:spPr>
            <a:xfrm>
              <a:off x="673423" y="2557638"/>
              <a:ext cx="799970" cy="799970"/>
            </a:xfrm>
            <a:prstGeom prst="roundRect">
              <a:avLst>
                <a:gd name="adj" fmla="val 5882"/>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srgbClr val="FFFFFF"/>
                </a:solidFill>
                <a:latin typeface="Lato Regular"/>
              </a:endParaRPr>
            </a:p>
          </p:txBody>
        </p:sp>
        <p:pic>
          <p:nvPicPr>
            <p:cNvPr id="116" name="Picture 10"/>
            <p:cNvPicPr>
              <a:picLocks noChangeAspect="1"/>
            </p:cNvPicPr>
            <p:nvPr/>
          </p:nvPicPr>
          <p:blipFill>
            <a:blip r:embed="rId7" cstate="screen">
              <a:lum bright="70000" contrast="-70000"/>
              <a:extLst>
                <a:ext uri="{BEBA8EAE-BF5A-486C-A8C5-ECC9F3942E4B}">
                  <a14:imgProps xmlns:a14="http://schemas.microsoft.com/office/drawing/2010/main">
                    <a14:imgLayer r:embed="rId8">
                      <a14:imgEffect>
                        <a14:artisticPhotocopy detail="2"/>
                      </a14:imgEffect>
                    </a14:imgLayer>
                  </a14:imgProps>
                </a:ext>
                <a:ext uri="{28A0092B-C50C-407E-A947-70E740481C1C}">
                  <a14:useLocalDpi xmlns:a14="http://schemas.microsoft.com/office/drawing/2010/main"/>
                </a:ext>
              </a:extLst>
            </a:blip>
            <a:stretch>
              <a:fillRect/>
            </a:stretch>
          </p:blipFill>
          <p:spPr>
            <a:xfrm>
              <a:off x="873670" y="2773366"/>
              <a:ext cx="382218" cy="382218"/>
            </a:xfrm>
            <a:prstGeom prst="rect">
              <a:avLst/>
            </a:prstGeom>
          </p:spPr>
        </p:pic>
      </p:grpSp>
      <p:grpSp>
        <p:nvGrpSpPr>
          <p:cNvPr id="5" name="组合 4"/>
          <p:cNvGrpSpPr/>
          <p:nvPr/>
        </p:nvGrpSpPr>
        <p:grpSpPr>
          <a:xfrm>
            <a:off x="2362368" y="2557638"/>
            <a:ext cx="799970" cy="799970"/>
            <a:chOff x="2362368" y="2557638"/>
            <a:chExt cx="799970" cy="799970"/>
          </a:xfrm>
        </p:grpSpPr>
        <p:sp>
          <p:nvSpPr>
            <p:cNvPr id="110" name="Rounded Rectangle 18"/>
            <p:cNvSpPr/>
            <p:nvPr/>
          </p:nvSpPr>
          <p:spPr>
            <a:xfrm>
              <a:off x="2362368" y="2557638"/>
              <a:ext cx="799970" cy="799970"/>
            </a:xfrm>
            <a:prstGeom prst="roundRect">
              <a:avLst>
                <a:gd name="adj" fmla="val 5882"/>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srgbClr val="FFFFFF"/>
                </a:solidFill>
                <a:latin typeface="Lato Regular"/>
              </a:endParaRPr>
            </a:p>
          </p:txBody>
        </p:sp>
        <p:pic>
          <p:nvPicPr>
            <p:cNvPr id="117" name="Picture 11"/>
            <p:cNvPicPr>
              <a:picLocks noChangeAspect="1"/>
            </p:cNvPicPr>
            <p:nvPr/>
          </p:nvPicPr>
          <p:blipFill>
            <a:blip r:embed="rId9" cstate="screen">
              <a:lum bright="70000" contrast="-70000"/>
              <a:extLst>
                <a:ext uri="{BEBA8EAE-BF5A-486C-A8C5-ECC9F3942E4B}">
                  <a14:imgProps xmlns:a14="http://schemas.microsoft.com/office/drawing/2010/main">
                    <a14:imgLayer r:embed="rId10">
                      <a14:imgEffect>
                        <a14:artisticPhotocopy detail="2"/>
                      </a14:imgEffect>
                    </a14:imgLayer>
                  </a14:imgProps>
                </a:ext>
                <a:ext uri="{28A0092B-C50C-407E-A947-70E740481C1C}">
                  <a14:useLocalDpi xmlns:a14="http://schemas.microsoft.com/office/drawing/2010/main"/>
                </a:ext>
              </a:extLst>
            </a:blip>
            <a:stretch>
              <a:fillRect/>
            </a:stretch>
          </p:blipFill>
          <p:spPr>
            <a:xfrm>
              <a:off x="2523398" y="2745142"/>
              <a:ext cx="432000" cy="432000"/>
            </a:xfrm>
            <a:prstGeom prst="rect">
              <a:avLst/>
            </a:prstGeom>
          </p:spPr>
        </p:pic>
      </p:grpSp>
      <p:grpSp>
        <p:nvGrpSpPr>
          <p:cNvPr id="7" name="组合 6"/>
          <p:cNvGrpSpPr/>
          <p:nvPr/>
        </p:nvGrpSpPr>
        <p:grpSpPr>
          <a:xfrm>
            <a:off x="3583389" y="1735598"/>
            <a:ext cx="5560611" cy="1620000"/>
            <a:chOff x="3583389" y="1735598"/>
            <a:chExt cx="5560611" cy="1620000"/>
          </a:xfrm>
        </p:grpSpPr>
        <p:sp>
          <p:nvSpPr>
            <p:cNvPr id="104" name="Rectangle 22"/>
            <p:cNvSpPr/>
            <p:nvPr/>
          </p:nvSpPr>
          <p:spPr>
            <a:xfrm>
              <a:off x="3583389" y="1735598"/>
              <a:ext cx="5560611" cy="1620000"/>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prstClr val="white"/>
                </a:solidFill>
                <a:latin typeface="Lato Regular"/>
              </a:endParaRPr>
            </a:p>
          </p:txBody>
        </p:sp>
        <p:sp>
          <p:nvSpPr>
            <p:cNvPr id="118" name="TextBox 117"/>
            <p:cNvSpPr txBox="1"/>
            <p:nvPr/>
          </p:nvSpPr>
          <p:spPr>
            <a:xfrm>
              <a:off x="3868386" y="1918402"/>
              <a:ext cx="4880077" cy="1323439"/>
            </a:xfrm>
            <a:prstGeom prst="rect">
              <a:avLst/>
            </a:prstGeom>
            <a:noFill/>
          </p:spPr>
          <p:txBody>
            <a:bodyPr wrap="square" rtlCol="0">
              <a:spAutoFit/>
            </a:bodyPr>
            <a:lstStyle/>
            <a:p>
              <a:pPr defTabSz="457200" fontAlgn="base">
                <a:spcBef>
                  <a:spcPct val="0"/>
                </a:spcBef>
                <a:spcAft>
                  <a:spcPct val="0"/>
                </a:spcAft>
              </a:pPr>
              <a:r>
                <a:rPr lang="zh-CN" altLang="en-US" sz="1600" dirty="0">
                  <a:solidFill>
                    <a:prstClr val="white"/>
                  </a:solidFill>
                  <a:latin typeface="Lato Regular"/>
                  <a:cs typeface="Lato Regular"/>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pt-BR" sz="1600" dirty="0" smtClean="0">
                <a:solidFill>
                  <a:prstClr val="white"/>
                </a:solidFill>
                <a:latin typeface="Lato Regular"/>
                <a:ea typeface="宋体" pitchFamily="2" charset="-122"/>
                <a:cs typeface="Lato Regular"/>
              </a:endParaRPr>
            </a:p>
          </p:txBody>
        </p:sp>
      </p:grpSp>
    </p:spTree>
    <p:extLst>
      <p:ext uri="{BB962C8B-B14F-4D97-AF65-F5344CB8AC3E}">
        <p14:creationId xmlns:p14="http://schemas.microsoft.com/office/powerpoint/2010/main" val="352903042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6"/>
                                        </p:tgtEl>
                                        <p:attrNameLst>
                                          <p:attrName>style.visibility</p:attrName>
                                        </p:attrNameLst>
                                      </p:cBhvr>
                                      <p:to>
                                        <p:strVal val="visible"/>
                                      </p:to>
                                    </p:set>
                                    <p:animEffect transition="in" filter="fade">
                                      <p:cBhvr>
                                        <p:cTn id="11" dur="500"/>
                                        <p:tgtEl>
                                          <p:spTgt spid="10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9"/>
                                        </p:tgtEl>
                                        <p:attrNameLst>
                                          <p:attrName>style.visibility</p:attrName>
                                        </p:attrNameLst>
                                      </p:cBhvr>
                                      <p:to>
                                        <p:strVal val="visible"/>
                                      </p:to>
                                    </p:set>
                                    <p:animEffect transition="in" filter="fade">
                                      <p:cBhvr>
                                        <p:cTn id="23" dur="500"/>
                                        <p:tgtEl>
                                          <p:spTgt spid="10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3500"/>
                            </p:stCondLst>
                            <p:childTnLst>
                              <p:par>
                                <p:cTn id="35" presetID="16" presetClass="entr" presetSubtype="26" fill="hold" grpId="0" nodeType="afterEffect">
                                  <p:stCondLst>
                                    <p:cond delay="0"/>
                                  </p:stCondLst>
                                  <p:childTnLst>
                                    <p:set>
                                      <p:cBhvr>
                                        <p:cTn id="36" dur="1" fill="hold">
                                          <p:stCondLst>
                                            <p:cond delay="0"/>
                                          </p:stCondLst>
                                        </p:cTn>
                                        <p:tgtEl>
                                          <p:spTgt spid="112"/>
                                        </p:tgtEl>
                                        <p:attrNameLst>
                                          <p:attrName>style.visibility</p:attrName>
                                        </p:attrNameLst>
                                      </p:cBhvr>
                                      <p:to>
                                        <p:strVal val="visible"/>
                                      </p:to>
                                    </p:set>
                                    <p:animEffect transition="in" filter="barn(inHorizontal)">
                                      <p:cBhvr>
                                        <p:cTn id="37" dur="500"/>
                                        <p:tgtEl>
                                          <p:spTgt spid="112"/>
                                        </p:tgtEl>
                                      </p:cBhvr>
                                    </p:animEffect>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down)">
                                      <p:cBhvr>
                                        <p:cTn id="41" dur="500"/>
                                        <p:tgtEl>
                                          <p:spTgt spid="7"/>
                                        </p:tgtEl>
                                      </p:cBhvr>
                                    </p:animEffect>
                                  </p:childTnLst>
                                </p:cTn>
                              </p:par>
                            </p:childTnLst>
                          </p:cTn>
                        </p:par>
                        <p:par>
                          <p:cTn id="42" fill="hold">
                            <p:stCondLst>
                              <p:cond delay="4500"/>
                            </p:stCondLst>
                            <p:childTnLst>
                              <p:par>
                                <p:cTn id="43" presetID="2" presetClass="entr" presetSubtype="4"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1+#ppt_h/2"/>
                                          </p:val>
                                        </p:tav>
                                        <p:tav tm="100000">
                                          <p:val>
                                            <p:strVal val="#ppt_y"/>
                                          </p:val>
                                        </p:tav>
                                      </p:tavLst>
                                    </p:anim>
                                  </p:childTnLst>
                                </p:cTn>
                              </p:par>
                            </p:childTnLst>
                          </p:cTn>
                        </p:par>
                        <p:par>
                          <p:cTn id="47" fill="hold">
                            <p:stCondLst>
                              <p:cond delay="5000"/>
                            </p:stCondLst>
                            <p:childTnLst>
                              <p:par>
                                <p:cTn id="48" presetID="2" presetClass="entr" presetSubtype="4"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ppt_x"/>
                                          </p:val>
                                        </p:tav>
                                        <p:tav tm="100000">
                                          <p:val>
                                            <p:strVal val="#ppt_x"/>
                                          </p:val>
                                        </p:tav>
                                      </p:tavLst>
                                    </p:anim>
                                    <p:anim calcmode="lin" valueType="num">
                                      <p:cBhvr additive="base">
                                        <p:cTn id="51" dur="500" fill="hold"/>
                                        <p:tgtEl>
                                          <p:spTgt spid="9"/>
                                        </p:tgtEl>
                                        <p:attrNameLst>
                                          <p:attrName>ppt_y</p:attrName>
                                        </p:attrNameLst>
                                      </p:cBhvr>
                                      <p:tavLst>
                                        <p:tav tm="0">
                                          <p:val>
                                            <p:strVal val="1+#ppt_h/2"/>
                                          </p:val>
                                        </p:tav>
                                        <p:tav tm="100000">
                                          <p:val>
                                            <p:strVal val="#ppt_y"/>
                                          </p:val>
                                        </p:tav>
                                      </p:tavLst>
                                    </p:anim>
                                  </p:childTnLst>
                                </p:cTn>
                              </p:par>
                            </p:childTnLst>
                          </p:cTn>
                        </p:par>
                        <p:par>
                          <p:cTn id="52" fill="hold">
                            <p:stCondLst>
                              <p:cond delay="5500"/>
                            </p:stCondLst>
                            <p:childTnLst>
                              <p:par>
                                <p:cTn id="53" presetID="2" presetClass="entr" presetSubtype="4"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ppt_x"/>
                                          </p:val>
                                        </p:tav>
                                        <p:tav tm="100000">
                                          <p:val>
                                            <p:strVal val="#ppt_x"/>
                                          </p:val>
                                        </p:tav>
                                      </p:tavLst>
                                    </p:anim>
                                    <p:anim calcmode="lin" valueType="num">
                                      <p:cBhvr additive="base">
                                        <p:cTn id="56" dur="500" fill="hold"/>
                                        <p:tgtEl>
                                          <p:spTgt spid="10"/>
                                        </p:tgtEl>
                                        <p:attrNameLst>
                                          <p:attrName>ppt_y</p:attrName>
                                        </p:attrNameLst>
                                      </p:cBhvr>
                                      <p:tavLst>
                                        <p:tav tm="0">
                                          <p:val>
                                            <p:strVal val="1+#ppt_h/2"/>
                                          </p:val>
                                        </p:tav>
                                        <p:tav tm="100000">
                                          <p:val>
                                            <p:strVal val="#ppt_y"/>
                                          </p:val>
                                        </p:tav>
                                      </p:tavLst>
                                    </p:anim>
                                  </p:childTnLst>
                                </p:cTn>
                              </p:par>
                            </p:childTnLst>
                          </p:cTn>
                        </p:par>
                        <p:par>
                          <p:cTn id="57" fill="hold">
                            <p:stCondLst>
                              <p:cond delay="6000"/>
                            </p:stCondLst>
                            <p:childTnLst>
                              <p:par>
                                <p:cTn id="58" presetID="2" presetClass="entr" presetSubtype="4"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ppt_x"/>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09" grpId="0" animBg="1"/>
      <p:bldP spid="1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直接连接符 3"/>
          <p:cNvSpPr>
            <a:spLocks noChangeShapeType="1"/>
          </p:cNvSpPr>
          <p:nvPr/>
        </p:nvSpPr>
        <p:spPr bwMode="auto">
          <a:xfrm>
            <a:off x="827485" y="2618681"/>
            <a:ext cx="7653338" cy="1190"/>
          </a:xfrm>
          <a:prstGeom prst="line">
            <a:avLst/>
          </a:prstGeom>
          <a:noFill/>
          <a:ln w="9525">
            <a:solidFill>
              <a:srgbClr val="1B2153"/>
            </a:solidFill>
            <a:bevel/>
          </a:ln>
          <a:extLst>
            <a:ext uri="{909E8E84-426E-40DD-AFC4-6F175D3DCCD1}">
              <a14:hiddenFill xmlns:a14="http://schemas.microsoft.com/office/drawing/2010/main">
                <a:noFill/>
              </a14:hiddenFill>
            </a:ext>
          </a:extLst>
        </p:spPr>
        <p:txBody>
          <a:bodyPr lIns="68568" tIns="34289" rIns="68568" bIns="34289"/>
          <a:lstStyle/>
          <a:p>
            <a:pPr defTabSz="913765" fontAlgn="base">
              <a:spcBef>
                <a:spcPct val="0"/>
              </a:spcBef>
              <a:spcAft>
                <a:spcPct val="0"/>
              </a:spcAft>
              <a:buFont typeface="Arial" pitchFamily="34" charset="0"/>
              <a:buNone/>
            </a:pPr>
            <a:endParaRPr lang="zh-CN" altLang="en-US" smtClean="0">
              <a:solidFill>
                <a:prstClr val="white"/>
              </a:solidFill>
              <a:cs typeface="+mn-ea"/>
              <a:sym typeface="+mn-lt"/>
            </a:endParaRPr>
          </a:p>
        </p:txBody>
      </p:sp>
      <p:grpSp>
        <p:nvGrpSpPr>
          <p:cNvPr id="2" name="组合 1"/>
          <p:cNvGrpSpPr/>
          <p:nvPr/>
        </p:nvGrpSpPr>
        <p:grpSpPr>
          <a:xfrm>
            <a:off x="964408" y="2069811"/>
            <a:ext cx="1081088" cy="1079897"/>
            <a:chOff x="964408" y="2069811"/>
            <a:chExt cx="1081088" cy="1079897"/>
          </a:xfrm>
        </p:grpSpPr>
        <p:sp>
          <p:nvSpPr>
            <p:cNvPr id="76" name="Diamond 151"/>
            <p:cNvSpPr>
              <a:spLocks noChangeArrowheads="1"/>
            </p:cNvSpPr>
            <p:nvPr/>
          </p:nvSpPr>
          <p:spPr bwMode="auto">
            <a:xfrm>
              <a:off x="964408" y="2069811"/>
              <a:ext cx="1081088" cy="1079897"/>
            </a:xfrm>
            <a:prstGeom prst="diamond">
              <a:avLst/>
            </a:prstGeom>
            <a:solidFill>
              <a:schemeClr val="accent1"/>
            </a:solidFill>
            <a:ln>
              <a:noFill/>
            </a:ln>
          </p:spPr>
          <p:txBody>
            <a:bodyPr lIns="68568" tIns="34289" rIns="68568" bIns="34289" anchor="ct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algn="ctr" defTabSz="913765" eaLnBrk="1" fontAlgn="base" hangingPunct="1">
                <a:spcBef>
                  <a:spcPct val="0"/>
                </a:spcBef>
                <a:spcAft>
                  <a:spcPct val="0"/>
                </a:spcAft>
                <a:buFont typeface="Arial" pitchFamily="34" charset="0"/>
                <a:buNone/>
              </a:pPr>
              <a:endParaRPr lang="zh-CN" altLang="zh-CN" smtClean="0">
                <a:solidFill>
                  <a:srgbClr val="FFFFFF"/>
                </a:solidFill>
                <a:latin typeface="Calibri"/>
                <a:ea typeface="宋体"/>
                <a:cs typeface="+mn-ea"/>
                <a:sym typeface="+mn-lt"/>
              </a:endParaRPr>
            </a:p>
          </p:txBody>
        </p:sp>
        <p:sp>
          <p:nvSpPr>
            <p:cNvPr id="81" name="文本框 19"/>
            <p:cNvSpPr>
              <a:spLocks noChangeArrowheads="1"/>
            </p:cNvSpPr>
            <p:nvPr/>
          </p:nvSpPr>
          <p:spPr bwMode="auto">
            <a:xfrm>
              <a:off x="1125738" y="2429374"/>
              <a:ext cx="757234" cy="438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9" rIns="68568" bIns="34289">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algn="ctr" defTabSz="913765" eaLnBrk="1" fontAlgn="base" hangingPunct="1">
                <a:spcBef>
                  <a:spcPct val="0"/>
                </a:spcBef>
                <a:spcAft>
                  <a:spcPct val="0"/>
                </a:spcAft>
              </a:pPr>
              <a:r>
                <a:rPr lang="zh-CN" altLang="en-US" b="1" dirty="0">
                  <a:solidFill>
                    <a:prstClr val="white"/>
                  </a:solidFill>
                  <a:latin typeface="Calibri"/>
                  <a:ea typeface="宋体"/>
                  <a:cs typeface="+mn-ea"/>
                  <a:sym typeface="+mn-lt"/>
                </a:rPr>
                <a:t>标题</a:t>
              </a:r>
              <a:endParaRPr lang="zh-CN" altLang="en-US" b="1" dirty="0" smtClean="0">
                <a:solidFill>
                  <a:prstClr val="white"/>
                </a:solidFill>
                <a:latin typeface="Calibri"/>
                <a:ea typeface="宋体"/>
                <a:cs typeface="+mn-ea"/>
                <a:sym typeface="+mn-lt"/>
              </a:endParaRPr>
            </a:p>
          </p:txBody>
        </p:sp>
      </p:grpSp>
      <p:grpSp>
        <p:nvGrpSpPr>
          <p:cNvPr id="7" name="组合 6"/>
          <p:cNvGrpSpPr/>
          <p:nvPr/>
        </p:nvGrpSpPr>
        <p:grpSpPr>
          <a:xfrm>
            <a:off x="914969" y="1264940"/>
            <a:ext cx="1409131" cy="723426"/>
            <a:chOff x="914969" y="1264940"/>
            <a:chExt cx="1650277" cy="723426"/>
          </a:xfrm>
        </p:grpSpPr>
        <p:sp>
          <p:nvSpPr>
            <p:cNvPr id="82" name="文本框 355"/>
            <p:cNvSpPr>
              <a:spLocks noChangeArrowheads="1"/>
            </p:cNvSpPr>
            <p:nvPr/>
          </p:nvSpPr>
          <p:spPr bwMode="auto">
            <a:xfrm>
              <a:off x="914969" y="1588256"/>
              <a:ext cx="16502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defTabSz="913765" eaLnBrk="1" fontAlgn="base" hangingPunct="1">
                <a:spcBef>
                  <a:spcPct val="0"/>
                </a:spcBef>
                <a:spcAft>
                  <a:spcPct val="0"/>
                </a:spcAft>
              </a:pPr>
              <a:r>
                <a:rPr lang="zh-CN" altLang="en-US" sz="1000" dirty="0">
                  <a:solidFill>
                    <a:prstClr val="black">
                      <a:lumMod val="75000"/>
                      <a:lumOff val="25000"/>
                    </a:prstClr>
                  </a:solidFill>
                  <a:latin typeface="Calibri"/>
                  <a:ea typeface="宋体"/>
                  <a:cs typeface="+mn-ea"/>
                  <a:sym typeface="+mn-lt"/>
                </a:rPr>
                <a:t>单击此处添加文本</a:t>
              </a:r>
            </a:p>
            <a:p>
              <a:pPr defTabSz="913765" eaLnBrk="1" fontAlgn="base" hangingPunct="1">
                <a:spcBef>
                  <a:spcPct val="0"/>
                </a:spcBef>
                <a:spcAft>
                  <a:spcPct val="0"/>
                </a:spcAft>
              </a:pPr>
              <a:r>
                <a:rPr lang="zh-CN" altLang="en-US" sz="1000" dirty="0">
                  <a:solidFill>
                    <a:prstClr val="black">
                      <a:lumMod val="75000"/>
                      <a:lumOff val="25000"/>
                    </a:prstClr>
                  </a:solidFill>
                  <a:latin typeface="Calibri"/>
                  <a:ea typeface="宋体"/>
                  <a:cs typeface="+mn-ea"/>
                  <a:sym typeface="+mn-lt"/>
                </a:rPr>
                <a:t>单击此处添加文本</a:t>
              </a:r>
            </a:p>
          </p:txBody>
        </p:sp>
        <p:sp>
          <p:nvSpPr>
            <p:cNvPr id="83" name="文本框 356"/>
            <p:cNvSpPr>
              <a:spLocks noChangeArrowheads="1"/>
            </p:cNvSpPr>
            <p:nvPr/>
          </p:nvSpPr>
          <p:spPr bwMode="auto">
            <a:xfrm>
              <a:off x="914969" y="1264940"/>
              <a:ext cx="11305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defTabSz="913765" eaLnBrk="1" fontAlgn="base" hangingPunct="1">
                <a:spcBef>
                  <a:spcPct val="0"/>
                </a:spcBef>
                <a:spcAft>
                  <a:spcPct val="0"/>
                </a:spcAft>
              </a:pPr>
              <a:r>
                <a:rPr lang="zh-CN" altLang="en-US" sz="1400" b="1" dirty="0">
                  <a:latin typeface="Calibri"/>
                  <a:ea typeface="宋体"/>
                  <a:cs typeface="+mn-ea"/>
                  <a:sym typeface="+mn-lt"/>
                </a:rPr>
                <a:t>添加标题</a:t>
              </a:r>
            </a:p>
          </p:txBody>
        </p:sp>
      </p:grpSp>
      <p:grpSp>
        <p:nvGrpSpPr>
          <p:cNvPr id="8" name="组合 7"/>
          <p:cNvGrpSpPr/>
          <p:nvPr/>
        </p:nvGrpSpPr>
        <p:grpSpPr>
          <a:xfrm>
            <a:off x="2541393" y="3175896"/>
            <a:ext cx="1651392" cy="723975"/>
            <a:chOff x="2541393" y="3175896"/>
            <a:chExt cx="1651392" cy="723975"/>
          </a:xfrm>
        </p:grpSpPr>
        <p:sp>
          <p:nvSpPr>
            <p:cNvPr id="84" name="文本框 355"/>
            <p:cNvSpPr>
              <a:spLocks noChangeArrowheads="1"/>
            </p:cNvSpPr>
            <p:nvPr/>
          </p:nvSpPr>
          <p:spPr bwMode="auto">
            <a:xfrm>
              <a:off x="2541393" y="3499761"/>
              <a:ext cx="1651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defTabSz="913765" eaLnBrk="1" fontAlgn="base" hangingPunct="1">
                <a:spcBef>
                  <a:spcPct val="0"/>
                </a:spcBef>
                <a:spcAft>
                  <a:spcPct val="0"/>
                </a:spcAft>
              </a:pPr>
              <a:r>
                <a:rPr lang="zh-CN" altLang="en-US" sz="1000" dirty="0">
                  <a:solidFill>
                    <a:prstClr val="black">
                      <a:lumMod val="75000"/>
                      <a:lumOff val="25000"/>
                    </a:prstClr>
                  </a:solidFill>
                  <a:latin typeface="Calibri"/>
                  <a:ea typeface="宋体"/>
                  <a:cs typeface="+mn-ea"/>
                  <a:sym typeface="+mn-lt"/>
                </a:rPr>
                <a:t>单击此处添加文本</a:t>
              </a:r>
            </a:p>
            <a:p>
              <a:pPr defTabSz="913765" eaLnBrk="1" fontAlgn="base" hangingPunct="1">
                <a:spcBef>
                  <a:spcPct val="0"/>
                </a:spcBef>
                <a:spcAft>
                  <a:spcPct val="0"/>
                </a:spcAft>
              </a:pPr>
              <a:r>
                <a:rPr lang="zh-CN" altLang="en-US" sz="1000" dirty="0">
                  <a:solidFill>
                    <a:prstClr val="black">
                      <a:lumMod val="75000"/>
                      <a:lumOff val="25000"/>
                    </a:prstClr>
                  </a:solidFill>
                  <a:latin typeface="Calibri"/>
                  <a:ea typeface="宋体"/>
                  <a:cs typeface="+mn-ea"/>
                  <a:sym typeface="+mn-lt"/>
                </a:rPr>
                <a:t>单击此处添加</a:t>
              </a:r>
              <a:r>
                <a:rPr lang="zh-CN" altLang="en-US" sz="1000" dirty="0" smtClean="0">
                  <a:solidFill>
                    <a:prstClr val="black">
                      <a:lumMod val="75000"/>
                      <a:lumOff val="25000"/>
                    </a:prstClr>
                  </a:solidFill>
                  <a:latin typeface="Calibri"/>
                  <a:ea typeface="宋体"/>
                  <a:cs typeface="+mn-ea"/>
                  <a:sym typeface="+mn-lt"/>
                </a:rPr>
                <a:t>文本</a:t>
              </a:r>
              <a:endParaRPr lang="zh-CN" altLang="en-US" sz="1000" dirty="0">
                <a:solidFill>
                  <a:prstClr val="black">
                    <a:lumMod val="75000"/>
                    <a:lumOff val="25000"/>
                  </a:prstClr>
                </a:solidFill>
                <a:latin typeface="Calibri"/>
                <a:ea typeface="宋体"/>
                <a:cs typeface="+mn-ea"/>
                <a:sym typeface="+mn-lt"/>
              </a:endParaRPr>
            </a:p>
          </p:txBody>
        </p:sp>
        <p:sp>
          <p:nvSpPr>
            <p:cNvPr id="85" name="文本框 356"/>
            <p:cNvSpPr>
              <a:spLocks noChangeArrowheads="1"/>
            </p:cNvSpPr>
            <p:nvPr/>
          </p:nvSpPr>
          <p:spPr bwMode="auto">
            <a:xfrm>
              <a:off x="2541393" y="3175896"/>
              <a:ext cx="16513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defTabSz="913765" eaLnBrk="1" fontAlgn="base" hangingPunct="1">
                <a:spcBef>
                  <a:spcPct val="0"/>
                </a:spcBef>
                <a:spcAft>
                  <a:spcPct val="0"/>
                </a:spcAft>
              </a:pPr>
              <a:r>
                <a:rPr lang="zh-CN" altLang="en-US" sz="1400" b="1" dirty="0">
                  <a:latin typeface="Calibri"/>
                  <a:ea typeface="宋体"/>
                  <a:cs typeface="+mn-ea"/>
                  <a:sym typeface="+mn-lt"/>
                </a:rPr>
                <a:t>添加标题</a:t>
              </a:r>
            </a:p>
          </p:txBody>
        </p:sp>
      </p:grpSp>
      <p:grpSp>
        <p:nvGrpSpPr>
          <p:cNvPr id="9" name="组合 8"/>
          <p:cNvGrpSpPr/>
          <p:nvPr/>
        </p:nvGrpSpPr>
        <p:grpSpPr>
          <a:xfrm>
            <a:off x="4096316" y="1220889"/>
            <a:ext cx="1650277" cy="723975"/>
            <a:chOff x="4096316" y="1220889"/>
            <a:chExt cx="1650277" cy="723975"/>
          </a:xfrm>
        </p:grpSpPr>
        <p:sp>
          <p:nvSpPr>
            <p:cNvPr id="86" name="文本框 355"/>
            <p:cNvSpPr>
              <a:spLocks noChangeArrowheads="1"/>
            </p:cNvSpPr>
            <p:nvPr/>
          </p:nvSpPr>
          <p:spPr bwMode="auto">
            <a:xfrm>
              <a:off x="4096316" y="1544754"/>
              <a:ext cx="16502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defTabSz="913765" eaLnBrk="1" fontAlgn="base" hangingPunct="1">
                <a:spcBef>
                  <a:spcPct val="0"/>
                </a:spcBef>
                <a:spcAft>
                  <a:spcPct val="0"/>
                </a:spcAft>
              </a:pPr>
              <a:r>
                <a:rPr lang="zh-CN" altLang="en-US" sz="1000" dirty="0">
                  <a:solidFill>
                    <a:prstClr val="black">
                      <a:lumMod val="75000"/>
                      <a:lumOff val="25000"/>
                    </a:prstClr>
                  </a:solidFill>
                  <a:latin typeface="Calibri"/>
                  <a:ea typeface="宋体"/>
                  <a:cs typeface="+mn-ea"/>
                  <a:sym typeface="+mn-lt"/>
                </a:rPr>
                <a:t>单击此处添加文本</a:t>
              </a:r>
            </a:p>
            <a:p>
              <a:pPr defTabSz="913765" eaLnBrk="1" fontAlgn="base" hangingPunct="1">
                <a:spcBef>
                  <a:spcPct val="0"/>
                </a:spcBef>
                <a:spcAft>
                  <a:spcPct val="0"/>
                </a:spcAft>
              </a:pPr>
              <a:r>
                <a:rPr lang="zh-CN" altLang="en-US" sz="1000" dirty="0">
                  <a:solidFill>
                    <a:prstClr val="black">
                      <a:lumMod val="75000"/>
                      <a:lumOff val="25000"/>
                    </a:prstClr>
                  </a:solidFill>
                  <a:latin typeface="Calibri"/>
                  <a:ea typeface="宋体"/>
                  <a:cs typeface="+mn-ea"/>
                  <a:sym typeface="+mn-lt"/>
                </a:rPr>
                <a:t>单击此处添加文本</a:t>
              </a:r>
            </a:p>
          </p:txBody>
        </p:sp>
        <p:sp>
          <p:nvSpPr>
            <p:cNvPr id="87" name="文本框 356"/>
            <p:cNvSpPr>
              <a:spLocks noChangeArrowheads="1"/>
            </p:cNvSpPr>
            <p:nvPr/>
          </p:nvSpPr>
          <p:spPr bwMode="auto">
            <a:xfrm>
              <a:off x="4096316" y="1220889"/>
              <a:ext cx="16502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defTabSz="913765" eaLnBrk="1" fontAlgn="base" hangingPunct="1">
                <a:spcBef>
                  <a:spcPct val="0"/>
                </a:spcBef>
                <a:spcAft>
                  <a:spcPct val="0"/>
                </a:spcAft>
              </a:pPr>
              <a:r>
                <a:rPr lang="zh-CN" altLang="en-US" sz="1400" b="1" dirty="0">
                  <a:latin typeface="Calibri"/>
                  <a:ea typeface="宋体"/>
                  <a:cs typeface="+mn-ea"/>
                  <a:sym typeface="+mn-lt"/>
                </a:rPr>
                <a:t>添加标题</a:t>
              </a:r>
            </a:p>
          </p:txBody>
        </p:sp>
      </p:grpSp>
      <p:grpSp>
        <p:nvGrpSpPr>
          <p:cNvPr id="10" name="组合 9"/>
          <p:cNvGrpSpPr/>
          <p:nvPr/>
        </p:nvGrpSpPr>
        <p:grpSpPr>
          <a:xfrm>
            <a:off x="5640551" y="3203278"/>
            <a:ext cx="1650276" cy="723976"/>
            <a:chOff x="5640551" y="3203278"/>
            <a:chExt cx="1650276" cy="723976"/>
          </a:xfrm>
        </p:grpSpPr>
        <p:sp>
          <p:nvSpPr>
            <p:cNvPr id="88" name="文本框 355"/>
            <p:cNvSpPr>
              <a:spLocks noChangeArrowheads="1"/>
            </p:cNvSpPr>
            <p:nvPr/>
          </p:nvSpPr>
          <p:spPr bwMode="auto">
            <a:xfrm>
              <a:off x="5640551" y="3527144"/>
              <a:ext cx="16502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defTabSz="913765" eaLnBrk="1" fontAlgn="base" hangingPunct="1">
                <a:spcBef>
                  <a:spcPct val="0"/>
                </a:spcBef>
                <a:spcAft>
                  <a:spcPct val="0"/>
                </a:spcAft>
              </a:pPr>
              <a:r>
                <a:rPr lang="zh-CN" altLang="en-US" sz="1000" dirty="0">
                  <a:solidFill>
                    <a:prstClr val="black">
                      <a:lumMod val="75000"/>
                      <a:lumOff val="25000"/>
                    </a:prstClr>
                  </a:solidFill>
                  <a:latin typeface="Calibri"/>
                  <a:ea typeface="宋体"/>
                  <a:cs typeface="+mn-ea"/>
                  <a:sym typeface="+mn-lt"/>
                </a:rPr>
                <a:t>单击此处添加文本</a:t>
              </a:r>
            </a:p>
            <a:p>
              <a:pPr defTabSz="913765" eaLnBrk="1" fontAlgn="base" hangingPunct="1">
                <a:spcBef>
                  <a:spcPct val="0"/>
                </a:spcBef>
                <a:spcAft>
                  <a:spcPct val="0"/>
                </a:spcAft>
              </a:pPr>
              <a:r>
                <a:rPr lang="zh-CN" altLang="en-US" sz="1000" dirty="0">
                  <a:solidFill>
                    <a:prstClr val="black">
                      <a:lumMod val="75000"/>
                      <a:lumOff val="25000"/>
                    </a:prstClr>
                  </a:solidFill>
                  <a:latin typeface="Calibri"/>
                  <a:ea typeface="宋体"/>
                  <a:cs typeface="+mn-ea"/>
                  <a:sym typeface="+mn-lt"/>
                </a:rPr>
                <a:t>单击此处添加文本</a:t>
              </a:r>
            </a:p>
          </p:txBody>
        </p:sp>
        <p:sp>
          <p:nvSpPr>
            <p:cNvPr id="89" name="文本框 356"/>
            <p:cNvSpPr>
              <a:spLocks noChangeArrowheads="1"/>
            </p:cNvSpPr>
            <p:nvPr/>
          </p:nvSpPr>
          <p:spPr bwMode="auto">
            <a:xfrm>
              <a:off x="5640551" y="3203278"/>
              <a:ext cx="16502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defTabSz="913765" eaLnBrk="1" fontAlgn="base" hangingPunct="1">
                <a:spcBef>
                  <a:spcPct val="0"/>
                </a:spcBef>
                <a:spcAft>
                  <a:spcPct val="0"/>
                </a:spcAft>
              </a:pPr>
              <a:r>
                <a:rPr lang="zh-CN" altLang="en-US" sz="1400" b="1" dirty="0">
                  <a:latin typeface="Calibri"/>
                  <a:ea typeface="宋体"/>
                  <a:cs typeface="+mn-ea"/>
                  <a:sym typeface="+mn-lt"/>
                </a:rPr>
                <a:t>添加标题</a:t>
              </a:r>
            </a:p>
          </p:txBody>
        </p:sp>
      </p:grpSp>
      <p:grpSp>
        <p:nvGrpSpPr>
          <p:cNvPr id="11" name="组合 10"/>
          <p:cNvGrpSpPr/>
          <p:nvPr/>
        </p:nvGrpSpPr>
        <p:grpSpPr>
          <a:xfrm>
            <a:off x="7255039" y="1131590"/>
            <a:ext cx="1650276" cy="723426"/>
            <a:chOff x="7255039" y="1131590"/>
            <a:chExt cx="1650276" cy="723426"/>
          </a:xfrm>
        </p:grpSpPr>
        <p:sp>
          <p:nvSpPr>
            <p:cNvPr id="90" name="文本框 355"/>
            <p:cNvSpPr>
              <a:spLocks noChangeArrowheads="1"/>
            </p:cNvSpPr>
            <p:nvPr/>
          </p:nvSpPr>
          <p:spPr bwMode="auto">
            <a:xfrm>
              <a:off x="7255039" y="1454906"/>
              <a:ext cx="16502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defTabSz="913765" eaLnBrk="1" fontAlgn="base" hangingPunct="1">
                <a:spcBef>
                  <a:spcPct val="0"/>
                </a:spcBef>
                <a:spcAft>
                  <a:spcPct val="0"/>
                </a:spcAft>
              </a:pPr>
              <a:r>
                <a:rPr lang="zh-CN" altLang="en-US" sz="1000" dirty="0">
                  <a:solidFill>
                    <a:prstClr val="black">
                      <a:lumMod val="75000"/>
                      <a:lumOff val="25000"/>
                    </a:prstClr>
                  </a:solidFill>
                  <a:latin typeface="Calibri"/>
                  <a:ea typeface="宋体"/>
                  <a:cs typeface="+mn-ea"/>
                  <a:sym typeface="+mn-lt"/>
                </a:rPr>
                <a:t>单击此处添加文本</a:t>
              </a:r>
            </a:p>
            <a:p>
              <a:pPr defTabSz="913765" eaLnBrk="1" fontAlgn="base" hangingPunct="1">
                <a:spcBef>
                  <a:spcPct val="0"/>
                </a:spcBef>
                <a:spcAft>
                  <a:spcPct val="0"/>
                </a:spcAft>
              </a:pPr>
              <a:r>
                <a:rPr lang="zh-CN" altLang="en-US" sz="1000" dirty="0">
                  <a:solidFill>
                    <a:prstClr val="black">
                      <a:lumMod val="75000"/>
                      <a:lumOff val="25000"/>
                    </a:prstClr>
                  </a:solidFill>
                  <a:latin typeface="Calibri"/>
                  <a:ea typeface="宋体"/>
                  <a:cs typeface="+mn-ea"/>
                  <a:sym typeface="+mn-lt"/>
                </a:rPr>
                <a:t>单击此处添加文本</a:t>
              </a:r>
            </a:p>
          </p:txBody>
        </p:sp>
        <p:sp>
          <p:nvSpPr>
            <p:cNvPr id="91" name="文本框 356"/>
            <p:cNvSpPr>
              <a:spLocks noChangeArrowheads="1"/>
            </p:cNvSpPr>
            <p:nvPr/>
          </p:nvSpPr>
          <p:spPr bwMode="auto">
            <a:xfrm>
              <a:off x="7255039" y="1131590"/>
              <a:ext cx="16502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defTabSz="913765" eaLnBrk="1" fontAlgn="base" hangingPunct="1">
                <a:spcBef>
                  <a:spcPct val="0"/>
                </a:spcBef>
                <a:spcAft>
                  <a:spcPct val="0"/>
                </a:spcAft>
              </a:pPr>
              <a:r>
                <a:rPr lang="zh-CN" altLang="en-US" sz="1400" b="1" dirty="0">
                  <a:latin typeface="Calibri"/>
                  <a:ea typeface="宋体"/>
                  <a:cs typeface="+mn-ea"/>
                  <a:sym typeface="+mn-lt"/>
                </a:rPr>
                <a:t>添加标题</a:t>
              </a:r>
            </a:p>
          </p:txBody>
        </p:sp>
      </p:grpSp>
      <p:grpSp>
        <p:nvGrpSpPr>
          <p:cNvPr id="3" name="组合 2"/>
          <p:cNvGrpSpPr/>
          <p:nvPr/>
        </p:nvGrpSpPr>
        <p:grpSpPr>
          <a:xfrm>
            <a:off x="2531277" y="2069811"/>
            <a:ext cx="1079897" cy="1079897"/>
            <a:chOff x="2531277" y="2069811"/>
            <a:chExt cx="1079897" cy="1079897"/>
          </a:xfrm>
        </p:grpSpPr>
        <p:sp>
          <p:nvSpPr>
            <p:cNvPr id="77" name="Diamond 152"/>
            <p:cNvSpPr>
              <a:spLocks noChangeArrowheads="1"/>
            </p:cNvSpPr>
            <p:nvPr/>
          </p:nvSpPr>
          <p:spPr bwMode="auto">
            <a:xfrm>
              <a:off x="2531277" y="2069811"/>
              <a:ext cx="1079897" cy="1079897"/>
            </a:xfrm>
            <a:prstGeom prst="diamond">
              <a:avLst/>
            </a:prstGeom>
            <a:solidFill>
              <a:schemeClr val="accent2"/>
            </a:solidFill>
            <a:ln>
              <a:noFill/>
            </a:ln>
          </p:spPr>
          <p:txBody>
            <a:bodyPr lIns="68568" tIns="34289" rIns="68568" bIns="34289" anchor="ct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algn="ctr" defTabSz="913765" eaLnBrk="1" fontAlgn="base" hangingPunct="1">
                <a:spcBef>
                  <a:spcPct val="0"/>
                </a:spcBef>
                <a:spcAft>
                  <a:spcPct val="0"/>
                </a:spcAft>
                <a:buFont typeface="Arial" pitchFamily="34" charset="0"/>
                <a:buNone/>
              </a:pPr>
              <a:endParaRPr lang="zh-CN" altLang="zh-CN" smtClean="0">
                <a:solidFill>
                  <a:srgbClr val="FFFFFF"/>
                </a:solidFill>
                <a:latin typeface="Calibri"/>
                <a:ea typeface="宋体"/>
                <a:cs typeface="+mn-ea"/>
                <a:sym typeface="+mn-lt"/>
              </a:endParaRPr>
            </a:p>
          </p:txBody>
        </p:sp>
        <p:sp>
          <p:nvSpPr>
            <p:cNvPr id="93" name="文本框 19"/>
            <p:cNvSpPr>
              <a:spLocks noChangeArrowheads="1"/>
            </p:cNvSpPr>
            <p:nvPr/>
          </p:nvSpPr>
          <p:spPr bwMode="auto">
            <a:xfrm>
              <a:off x="2706888" y="2429374"/>
              <a:ext cx="757234" cy="438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9" rIns="68568" bIns="34289">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algn="ctr" defTabSz="913765" eaLnBrk="1" fontAlgn="base" hangingPunct="1">
                <a:spcBef>
                  <a:spcPct val="0"/>
                </a:spcBef>
                <a:spcAft>
                  <a:spcPct val="0"/>
                </a:spcAft>
              </a:pPr>
              <a:r>
                <a:rPr lang="zh-CN" altLang="en-US" b="1" dirty="0">
                  <a:solidFill>
                    <a:prstClr val="white"/>
                  </a:solidFill>
                  <a:latin typeface="Calibri"/>
                  <a:ea typeface="宋体"/>
                  <a:cs typeface="+mn-ea"/>
                  <a:sym typeface="+mn-lt"/>
                </a:rPr>
                <a:t>标题</a:t>
              </a:r>
              <a:endParaRPr lang="zh-CN" altLang="en-US" b="1" dirty="0" smtClean="0">
                <a:solidFill>
                  <a:prstClr val="white"/>
                </a:solidFill>
                <a:latin typeface="Calibri"/>
                <a:ea typeface="宋体"/>
                <a:cs typeface="+mn-ea"/>
                <a:sym typeface="+mn-lt"/>
              </a:endParaRPr>
            </a:p>
          </p:txBody>
        </p:sp>
      </p:grpSp>
      <p:grpSp>
        <p:nvGrpSpPr>
          <p:cNvPr id="4" name="组合 3"/>
          <p:cNvGrpSpPr/>
          <p:nvPr/>
        </p:nvGrpSpPr>
        <p:grpSpPr>
          <a:xfrm>
            <a:off x="4126715" y="2069811"/>
            <a:ext cx="1079897" cy="1079897"/>
            <a:chOff x="4126715" y="2069811"/>
            <a:chExt cx="1079897" cy="1079897"/>
          </a:xfrm>
        </p:grpSpPr>
        <p:sp>
          <p:nvSpPr>
            <p:cNvPr id="78" name="Diamond 153"/>
            <p:cNvSpPr>
              <a:spLocks noChangeArrowheads="1"/>
            </p:cNvSpPr>
            <p:nvPr/>
          </p:nvSpPr>
          <p:spPr bwMode="auto">
            <a:xfrm>
              <a:off x="4126715" y="2069811"/>
              <a:ext cx="1079897" cy="1079897"/>
            </a:xfrm>
            <a:prstGeom prst="diamond">
              <a:avLst/>
            </a:prstGeom>
            <a:solidFill>
              <a:schemeClr val="accent3"/>
            </a:solidFill>
            <a:ln>
              <a:noFill/>
            </a:ln>
          </p:spPr>
          <p:txBody>
            <a:bodyPr lIns="68568" tIns="34289" rIns="68568" bIns="34289" anchor="ct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algn="ctr" defTabSz="913765" eaLnBrk="1" fontAlgn="base" hangingPunct="1">
                <a:spcBef>
                  <a:spcPct val="0"/>
                </a:spcBef>
                <a:spcAft>
                  <a:spcPct val="0"/>
                </a:spcAft>
                <a:buFont typeface="Arial" pitchFamily="34" charset="0"/>
                <a:buNone/>
              </a:pPr>
              <a:endParaRPr lang="zh-CN" altLang="zh-CN" smtClean="0">
                <a:solidFill>
                  <a:srgbClr val="FFFFFF"/>
                </a:solidFill>
                <a:latin typeface="Calibri"/>
                <a:ea typeface="宋体"/>
                <a:cs typeface="+mn-ea"/>
                <a:sym typeface="+mn-lt"/>
              </a:endParaRPr>
            </a:p>
          </p:txBody>
        </p:sp>
        <p:sp>
          <p:nvSpPr>
            <p:cNvPr id="94" name="文本框 19"/>
            <p:cNvSpPr>
              <a:spLocks noChangeArrowheads="1"/>
            </p:cNvSpPr>
            <p:nvPr/>
          </p:nvSpPr>
          <p:spPr bwMode="auto">
            <a:xfrm>
              <a:off x="4287443" y="2429374"/>
              <a:ext cx="757234" cy="438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9" rIns="68568" bIns="34289">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algn="ctr" defTabSz="913765" eaLnBrk="1" fontAlgn="base" hangingPunct="1">
                <a:spcBef>
                  <a:spcPct val="0"/>
                </a:spcBef>
                <a:spcAft>
                  <a:spcPct val="0"/>
                </a:spcAft>
              </a:pPr>
              <a:r>
                <a:rPr lang="zh-CN" altLang="en-US" b="1" dirty="0">
                  <a:solidFill>
                    <a:prstClr val="white"/>
                  </a:solidFill>
                  <a:latin typeface="Calibri"/>
                  <a:ea typeface="宋体"/>
                  <a:cs typeface="+mn-ea"/>
                  <a:sym typeface="+mn-lt"/>
                </a:rPr>
                <a:t>标题</a:t>
              </a:r>
              <a:endParaRPr lang="zh-CN" altLang="en-US" b="1" dirty="0" smtClean="0">
                <a:solidFill>
                  <a:prstClr val="white"/>
                </a:solidFill>
                <a:latin typeface="Calibri"/>
                <a:ea typeface="宋体"/>
                <a:cs typeface="+mn-ea"/>
                <a:sym typeface="+mn-lt"/>
              </a:endParaRPr>
            </a:p>
          </p:txBody>
        </p:sp>
      </p:grpSp>
      <p:grpSp>
        <p:nvGrpSpPr>
          <p:cNvPr id="5" name="组合 4"/>
          <p:cNvGrpSpPr/>
          <p:nvPr/>
        </p:nvGrpSpPr>
        <p:grpSpPr>
          <a:xfrm>
            <a:off x="5661430" y="2069811"/>
            <a:ext cx="1079897" cy="1079897"/>
            <a:chOff x="5661430" y="2069811"/>
            <a:chExt cx="1079897" cy="1079897"/>
          </a:xfrm>
        </p:grpSpPr>
        <p:sp>
          <p:nvSpPr>
            <p:cNvPr id="79" name="Diamond 153"/>
            <p:cNvSpPr>
              <a:spLocks noChangeArrowheads="1"/>
            </p:cNvSpPr>
            <p:nvPr/>
          </p:nvSpPr>
          <p:spPr bwMode="auto">
            <a:xfrm>
              <a:off x="5661430" y="2069811"/>
              <a:ext cx="1079897" cy="1079897"/>
            </a:xfrm>
            <a:prstGeom prst="diamond">
              <a:avLst/>
            </a:prstGeom>
            <a:solidFill>
              <a:schemeClr val="accent4"/>
            </a:solidFill>
            <a:ln>
              <a:noFill/>
            </a:ln>
          </p:spPr>
          <p:txBody>
            <a:bodyPr lIns="68568" tIns="34289" rIns="68568" bIns="34289" anchor="ct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algn="ctr" defTabSz="913765" eaLnBrk="1" fontAlgn="base" hangingPunct="1">
                <a:spcBef>
                  <a:spcPct val="0"/>
                </a:spcBef>
                <a:spcAft>
                  <a:spcPct val="0"/>
                </a:spcAft>
                <a:buFont typeface="Arial" pitchFamily="34" charset="0"/>
                <a:buNone/>
              </a:pPr>
              <a:endParaRPr lang="zh-CN" altLang="zh-CN" smtClean="0">
                <a:solidFill>
                  <a:srgbClr val="FFFFFF"/>
                </a:solidFill>
                <a:latin typeface="Calibri"/>
                <a:ea typeface="宋体"/>
                <a:cs typeface="+mn-ea"/>
                <a:sym typeface="+mn-lt"/>
              </a:endParaRPr>
            </a:p>
          </p:txBody>
        </p:sp>
        <p:sp>
          <p:nvSpPr>
            <p:cNvPr id="95" name="文本框 19"/>
            <p:cNvSpPr>
              <a:spLocks noChangeArrowheads="1"/>
            </p:cNvSpPr>
            <p:nvPr/>
          </p:nvSpPr>
          <p:spPr bwMode="auto">
            <a:xfrm>
              <a:off x="5802513" y="2429374"/>
              <a:ext cx="757234" cy="438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9" rIns="68568" bIns="34289">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algn="ctr" defTabSz="913765" eaLnBrk="1" fontAlgn="base" hangingPunct="1">
                <a:spcBef>
                  <a:spcPct val="0"/>
                </a:spcBef>
                <a:spcAft>
                  <a:spcPct val="0"/>
                </a:spcAft>
              </a:pPr>
              <a:r>
                <a:rPr lang="zh-CN" altLang="en-US" b="1" dirty="0">
                  <a:solidFill>
                    <a:prstClr val="white"/>
                  </a:solidFill>
                  <a:latin typeface="Calibri"/>
                  <a:ea typeface="宋体"/>
                  <a:cs typeface="+mn-ea"/>
                  <a:sym typeface="+mn-lt"/>
                </a:rPr>
                <a:t>标题</a:t>
              </a:r>
              <a:endParaRPr lang="zh-CN" altLang="en-US" b="1" dirty="0" smtClean="0">
                <a:solidFill>
                  <a:prstClr val="white"/>
                </a:solidFill>
                <a:latin typeface="Calibri"/>
                <a:ea typeface="宋体"/>
                <a:cs typeface="+mn-ea"/>
                <a:sym typeface="+mn-lt"/>
              </a:endParaRPr>
            </a:p>
          </p:txBody>
        </p:sp>
      </p:grpSp>
      <p:grpSp>
        <p:nvGrpSpPr>
          <p:cNvPr id="6" name="组合 5"/>
          <p:cNvGrpSpPr/>
          <p:nvPr/>
        </p:nvGrpSpPr>
        <p:grpSpPr>
          <a:xfrm>
            <a:off x="7206861" y="2069811"/>
            <a:ext cx="1079897" cy="1079897"/>
            <a:chOff x="7206861" y="2069811"/>
            <a:chExt cx="1079897" cy="1079897"/>
          </a:xfrm>
        </p:grpSpPr>
        <p:sp>
          <p:nvSpPr>
            <p:cNvPr id="80" name="Diamond 153"/>
            <p:cNvSpPr>
              <a:spLocks noChangeArrowheads="1"/>
            </p:cNvSpPr>
            <p:nvPr/>
          </p:nvSpPr>
          <p:spPr bwMode="auto">
            <a:xfrm>
              <a:off x="7206861" y="2069811"/>
              <a:ext cx="1079897" cy="1079897"/>
            </a:xfrm>
            <a:prstGeom prst="diamond">
              <a:avLst/>
            </a:prstGeom>
            <a:solidFill>
              <a:schemeClr val="accent1"/>
            </a:solidFill>
            <a:ln>
              <a:noFill/>
            </a:ln>
          </p:spPr>
          <p:txBody>
            <a:bodyPr lIns="68568" tIns="34289" rIns="68568" bIns="34289" anchor="ct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algn="ctr" defTabSz="913765" eaLnBrk="1" fontAlgn="base" hangingPunct="1">
                <a:spcBef>
                  <a:spcPct val="0"/>
                </a:spcBef>
                <a:spcAft>
                  <a:spcPct val="0"/>
                </a:spcAft>
                <a:buFont typeface="Arial" pitchFamily="34" charset="0"/>
                <a:buNone/>
              </a:pPr>
              <a:endParaRPr lang="zh-CN" altLang="zh-CN" smtClean="0">
                <a:solidFill>
                  <a:srgbClr val="FFFFFF"/>
                </a:solidFill>
                <a:latin typeface="Calibri"/>
                <a:ea typeface="宋体"/>
                <a:cs typeface="+mn-ea"/>
                <a:sym typeface="+mn-lt"/>
              </a:endParaRPr>
            </a:p>
          </p:txBody>
        </p:sp>
        <p:sp>
          <p:nvSpPr>
            <p:cNvPr id="96" name="文本框 19"/>
            <p:cNvSpPr>
              <a:spLocks noChangeArrowheads="1"/>
            </p:cNvSpPr>
            <p:nvPr/>
          </p:nvSpPr>
          <p:spPr bwMode="auto">
            <a:xfrm>
              <a:off x="7368185" y="2429374"/>
              <a:ext cx="757234" cy="438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9" rIns="68568" bIns="34289">
              <a:spAutoFit/>
            </a:bodyPr>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algn="ctr" defTabSz="913765" eaLnBrk="1" fontAlgn="base" hangingPunct="1">
                <a:spcBef>
                  <a:spcPct val="0"/>
                </a:spcBef>
                <a:spcAft>
                  <a:spcPct val="0"/>
                </a:spcAft>
              </a:pPr>
              <a:r>
                <a:rPr lang="zh-CN" altLang="en-US" b="1" dirty="0">
                  <a:solidFill>
                    <a:prstClr val="white"/>
                  </a:solidFill>
                  <a:latin typeface="Calibri"/>
                  <a:ea typeface="宋体"/>
                  <a:cs typeface="+mn-ea"/>
                  <a:sym typeface="+mn-lt"/>
                </a:rPr>
                <a:t>标题</a:t>
              </a:r>
              <a:endParaRPr lang="zh-CN" altLang="en-US" b="1" dirty="0" smtClean="0">
                <a:solidFill>
                  <a:prstClr val="white"/>
                </a:solidFill>
                <a:latin typeface="Calibri"/>
                <a:ea typeface="宋体"/>
                <a:cs typeface="+mn-ea"/>
                <a:sym typeface="+mn-lt"/>
              </a:endParaRPr>
            </a:p>
          </p:txBody>
        </p:sp>
      </p:grpSp>
    </p:spTree>
    <p:extLst>
      <p:ext uri="{BB962C8B-B14F-4D97-AF65-F5344CB8AC3E}">
        <p14:creationId xmlns:p14="http://schemas.microsoft.com/office/powerpoint/2010/main" val="256276983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barn(inVertical)">
                                      <p:cBhvr>
                                        <p:cTn id="7" dur="750"/>
                                        <p:tgtEl>
                                          <p:spTgt spid="75"/>
                                        </p:tgtEl>
                                      </p:cBhvr>
                                    </p:animEffect>
                                  </p:childTnLst>
                                </p:cTn>
                              </p:par>
                            </p:childTnLst>
                          </p:cTn>
                        </p:par>
                        <p:par>
                          <p:cTn id="8" fill="hold">
                            <p:stCondLst>
                              <p:cond delay="750"/>
                            </p:stCondLst>
                            <p:childTnLst>
                              <p:par>
                                <p:cTn id="9" presetID="16" presetClass="entr" presetSubtype="4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Horizontal)">
                                      <p:cBhvr>
                                        <p:cTn id="11" dur="750"/>
                                        <p:tgtEl>
                                          <p:spTgt spid="2"/>
                                        </p:tgtEl>
                                      </p:cBhvr>
                                    </p:animEffect>
                                  </p:childTnLst>
                                </p:cTn>
                              </p:par>
                            </p:childTnLst>
                          </p:cTn>
                        </p:par>
                        <p:par>
                          <p:cTn id="12" fill="hold">
                            <p:stCondLst>
                              <p:cond delay="1500"/>
                            </p:stCondLst>
                            <p:childTnLst>
                              <p:par>
                                <p:cTn id="13" presetID="47"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500"/>
                            </p:stCondLst>
                            <p:childTnLst>
                              <p:par>
                                <p:cTn id="19" presetID="16" presetClass="entr" presetSubtype="42"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Horizontal)">
                                      <p:cBhvr>
                                        <p:cTn id="21" dur="750"/>
                                        <p:tgtEl>
                                          <p:spTgt spid="3"/>
                                        </p:tgtEl>
                                      </p:cBhvr>
                                    </p:animEffect>
                                  </p:childTnLst>
                                </p:cTn>
                              </p:par>
                            </p:childTnLst>
                          </p:cTn>
                        </p:par>
                        <p:par>
                          <p:cTn id="22" fill="hold">
                            <p:stCondLst>
                              <p:cond delay="325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4250"/>
                            </p:stCondLst>
                            <p:childTnLst>
                              <p:par>
                                <p:cTn id="29" presetID="16" presetClass="entr" presetSubtype="4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arn(outHorizontal)">
                                      <p:cBhvr>
                                        <p:cTn id="31" dur="750"/>
                                        <p:tgtEl>
                                          <p:spTgt spid="4"/>
                                        </p:tgtEl>
                                      </p:cBhvr>
                                    </p:animEffect>
                                  </p:childTnLst>
                                </p:cTn>
                              </p:par>
                            </p:childTnLst>
                          </p:cTn>
                        </p:par>
                        <p:par>
                          <p:cTn id="32" fill="hold">
                            <p:stCondLst>
                              <p:cond delay="5000"/>
                            </p:stCondLst>
                            <p:childTnLst>
                              <p:par>
                                <p:cTn id="33" presetID="47"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6000"/>
                            </p:stCondLst>
                            <p:childTnLst>
                              <p:par>
                                <p:cTn id="39" presetID="16" presetClass="entr" presetSubtype="42"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barn(outHorizontal)">
                                      <p:cBhvr>
                                        <p:cTn id="41" dur="750"/>
                                        <p:tgtEl>
                                          <p:spTgt spid="5"/>
                                        </p:tgtEl>
                                      </p:cBhvr>
                                    </p:animEffect>
                                  </p:childTnLst>
                                </p:cTn>
                              </p:par>
                            </p:childTnLst>
                          </p:cTn>
                        </p:par>
                        <p:par>
                          <p:cTn id="42" fill="hold">
                            <p:stCondLst>
                              <p:cond delay="6750"/>
                            </p:stCondLst>
                            <p:childTnLst>
                              <p:par>
                                <p:cTn id="43" presetID="42" presetClass="entr" presetSubtype="0"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1000"/>
                                        <p:tgtEl>
                                          <p:spTgt spid="10"/>
                                        </p:tgtEl>
                                      </p:cBhvr>
                                    </p:animEffect>
                                    <p:anim calcmode="lin" valueType="num">
                                      <p:cBhvr>
                                        <p:cTn id="46" dur="1000" fill="hold"/>
                                        <p:tgtEl>
                                          <p:spTgt spid="10"/>
                                        </p:tgtEl>
                                        <p:attrNameLst>
                                          <p:attrName>ppt_x</p:attrName>
                                        </p:attrNameLst>
                                      </p:cBhvr>
                                      <p:tavLst>
                                        <p:tav tm="0">
                                          <p:val>
                                            <p:strVal val="#ppt_x"/>
                                          </p:val>
                                        </p:tav>
                                        <p:tav tm="100000">
                                          <p:val>
                                            <p:strVal val="#ppt_x"/>
                                          </p:val>
                                        </p:tav>
                                      </p:tavLst>
                                    </p:anim>
                                    <p:anim calcmode="lin" valueType="num">
                                      <p:cBhvr>
                                        <p:cTn id="47" dur="1000" fill="hold"/>
                                        <p:tgtEl>
                                          <p:spTgt spid="10"/>
                                        </p:tgtEl>
                                        <p:attrNameLst>
                                          <p:attrName>ppt_y</p:attrName>
                                        </p:attrNameLst>
                                      </p:cBhvr>
                                      <p:tavLst>
                                        <p:tav tm="0">
                                          <p:val>
                                            <p:strVal val="#ppt_y+.1"/>
                                          </p:val>
                                        </p:tav>
                                        <p:tav tm="100000">
                                          <p:val>
                                            <p:strVal val="#ppt_y"/>
                                          </p:val>
                                        </p:tav>
                                      </p:tavLst>
                                    </p:anim>
                                  </p:childTnLst>
                                </p:cTn>
                              </p:par>
                            </p:childTnLst>
                          </p:cTn>
                        </p:par>
                        <p:par>
                          <p:cTn id="48" fill="hold">
                            <p:stCondLst>
                              <p:cond delay="7750"/>
                            </p:stCondLst>
                            <p:childTnLst>
                              <p:par>
                                <p:cTn id="49" presetID="16" presetClass="entr" presetSubtype="42"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barn(outHorizontal)">
                                      <p:cBhvr>
                                        <p:cTn id="51" dur="750"/>
                                        <p:tgtEl>
                                          <p:spTgt spid="6"/>
                                        </p:tgtEl>
                                      </p:cBhvr>
                                    </p:animEffect>
                                  </p:childTnLst>
                                </p:cTn>
                              </p:par>
                            </p:childTnLst>
                          </p:cTn>
                        </p:par>
                        <p:par>
                          <p:cTn id="52" fill="hold">
                            <p:stCondLst>
                              <p:cond delay="8500"/>
                            </p:stCondLst>
                            <p:childTnLst>
                              <p:par>
                                <p:cTn id="53" presetID="47" presetClass="entr" presetSubtype="0"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000"/>
                                        <p:tgtEl>
                                          <p:spTgt spid="11"/>
                                        </p:tgtEl>
                                      </p:cBhvr>
                                    </p:animEffect>
                                    <p:anim calcmode="lin" valueType="num">
                                      <p:cBhvr>
                                        <p:cTn id="56" dur="1000" fill="hold"/>
                                        <p:tgtEl>
                                          <p:spTgt spid="11"/>
                                        </p:tgtEl>
                                        <p:attrNameLst>
                                          <p:attrName>ppt_x</p:attrName>
                                        </p:attrNameLst>
                                      </p:cBhvr>
                                      <p:tavLst>
                                        <p:tav tm="0">
                                          <p:val>
                                            <p:strVal val="#ppt_x"/>
                                          </p:val>
                                        </p:tav>
                                        <p:tav tm="100000">
                                          <p:val>
                                            <p:strVal val="#ppt_x"/>
                                          </p:val>
                                        </p:tav>
                                      </p:tavLst>
                                    </p:anim>
                                    <p:anim calcmode="lin" valueType="num">
                                      <p:cBhvr>
                                        <p:cTn id="5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516446" y="2141363"/>
            <a:ext cx="1996679" cy="2035969"/>
            <a:chOff x="6331434" y="2139071"/>
            <a:chExt cx="1996679" cy="2035969"/>
          </a:xfrm>
        </p:grpSpPr>
        <p:sp>
          <p:nvSpPr>
            <p:cNvPr id="58" name="Freeform 40217"/>
            <p:cNvSpPr/>
            <p:nvPr/>
          </p:nvSpPr>
          <p:spPr bwMode="auto">
            <a:xfrm>
              <a:off x="6331434" y="2139071"/>
              <a:ext cx="1996679" cy="2035969"/>
            </a:xfrm>
            <a:prstGeom prst="star10">
              <a:avLst/>
            </a:pr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600">
                <a:solidFill>
                  <a:prstClr val="black"/>
                </a:solidFill>
                <a:cs typeface="+mn-ea"/>
                <a:sym typeface="+mn-lt"/>
              </a:endParaRPr>
            </a:p>
          </p:txBody>
        </p:sp>
        <p:sp>
          <p:nvSpPr>
            <p:cNvPr id="70" name="文本框 39"/>
            <p:cNvSpPr txBox="1"/>
            <p:nvPr/>
          </p:nvSpPr>
          <p:spPr>
            <a:xfrm>
              <a:off x="6989185" y="2534574"/>
              <a:ext cx="731611" cy="746358"/>
            </a:xfrm>
            <a:prstGeom prst="rect">
              <a:avLst/>
            </a:prstGeom>
            <a:noFill/>
          </p:spPr>
          <p:txBody>
            <a:bodyPr wrap="none" lIns="68580" tIns="34290" rIns="68580" bIns="34290" rtlCol="0">
              <a:spAutoFit/>
            </a:bodyPr>
            <a:lstStyle/>
            <a:p>
              <a:pPr defTabSz="685800" fontAlgn="base">
                <a:spcBef>
                  <a:spcPct val="0"/>
                </a:spcBef>
                <a:spcAft>
                  <a:spcPct val="0"/>
                </a:spcAft>
              </a:pPr>
              <a:r>
                <a:rPr lang="en-US" altLang="zh-CN" sz="4400" dirty="0">
                  <a:solidFill>
                    <a:prstClr val="white"/>
                  </a:solidFill>
                  <a:cs typeface="+mn-ea"/>
                  <a:sym typeface="+mn-lt"/>
                </a:rPr>
                <a:t>03</a:t>
              </a:r>
              <a:endParaRPr lang="zh-CN" altLang="en-US" sz="4400" dirty="0">
                <a:solidFill>
                  <a:prstClr val="white"/>
                </a:solidFill>
                <a:cs typeface="+mn-ea"/>
                <a:sym typeface="+mn-lt"/>
              </a:endParaRPr>
            </a:p>
          </p:txBody>
        </p:sp>
        <p:sp>
          <p:nvSpPr>
            <p:cNvPr id="71" name="文本框 40"/>
            <p:cNvSpPr txBox="1"/>
            <p:nvPr/>
          </p:nvSpPr>
          <p:spPr>
            <a:xfrm>
              <a:off x="6649636" y="3226333"/>
              <a:ext cx="1336970" cy="377026"/>
            </a:xfrm>
            <a:prstGeom prst="rect">
              <a:avLst/>
            </a:prstGeom>
            <a:noFill/>
          </p:spPr>
          <p:txBody>
            <a:bodyPr wrap="square" lIns="68580" tIns="34290" rIns="68580" bIns="34290" rtlCol="0">
              <a:spAutoFit/>
            </a:bodyPr>
            <a:lstStyle/>
            <a:p>
              <a:pPr algn="ctr" defTabSz="685800" fontAlgn="base">
                <a:spcBef>
                  <a:spcPct val="0"/>
                </a:spcBef>
                <a:spcAft>
                  <a:spcPct val="0"/>
                </a:spcAft>
              </a:pPr>
              <a:r>
                <a:rPr lang="zh-CN" altLang="en-US" sz="2000" dirty="0">
                  <a:cs typeface="+mn-ea"/>
                  <a:sym typeface="+mn-lt"/>
                </a:rPr>
                <a:t>添加标题</a:t>
              </a:r>
            </a:p>
          </p:txBody>
        </p:sp>
      </p:grpSp>
      <p:grpSp>
        <p:nvGrpSpPr>
          <p:cNvPr id="6" name="组合 5"/>
          <p:cNvGrpSpPr/>
          <p:nvPr/>
        </p:nvGrpSpPr>
        <p:grpSpPr>
          <a:xfrm>
            <a:off x="4329807" y="2416565"/>
            <a:ext cx="1997869" cy="2035969"/>
            <a:chOff x="4369284" y="2139071"/>
            <a:chExt cx="1997869" cy="2035969"/>
          </a:xfrm>
        </p:grpSpPr>
        <p:sp>
          <p:nvSpPr>
            <p:cNvPr id="59" name="Freeform 40218"/>
            <p:cNvSpPr/>
            <p:nvPr/>
          </p:nvSpPr>
          <p:spPr bwMode="auto">
            <a:xfrm>
              <a:off x="4369284" y="2139071"/>
              <a:ext cx="1997869" cy="2035969"/>
            </a:xfrm>
            <a:prstGeom prst="star10">
              <a:avLst/>
            </a:prstGeom>
            <a:solidFill>
              <a:schemeClr val="accent2"/>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600">
                <a:solidFill>
                  <a:prstClr val="black"/>
                </a:solidFill>
                <a:cs typeface="+mn-ea"/>
                <a:sym typeface="+mn-lt"/>
              </a:endParaRPr>
            </a:p>
          </p:txBody>
        </p:sp>
        <p:sp>
          <p:nvSpPr>
            <p:cNvPr id="72" name="文本框 41"/>
            <p:cNvSpPr txBox="1"/>
            <p:nvPr/>
          </p:nvSpPr>
          <p:spPr>
            <a:xfrm>
              <a:off x="5039282" y="2534575"/>
              <a:ext cx="731611" cy="746358"/>
            </a:xfrm>
            <a:prstGeom prst="rect">
              <a:avLst/>
            </a:prstGeom>
            <a:noFill/>
          </p:spPr>
          <p:txBody>
            <a:bodyPr wrap="none" lIns="68580" tIns="34290" rIns="68580" bIns="34290" rtlCol="0">
              <a:spAutoFit/>
            </a:bodyPr>
            <a:lstStyle/>
            <a:p>
              <a:pPr defTabSz="685800" fontAlgn="base">
                <a:spcBef>
                  <a:spcPct val="0"/>
                </a:spcBef>
                <a:spcAft>
                  <a:spcPct val="0"/>
                </a:spcAft>
              </a:pPr>
              <a:r>
                <a:rPr lang="en-US" altLang="zh-CN" sz="4400" dirty="0">
                  <a:solidFill>
                    <a:prstClr val="white"/>
                  </a:solidFill>
                  <a:cs typeface="+mn-ea"/>
                  <a:sym typeface="+mn-lt"/>
                </a:rPr>
                <a:t>02</a:t>
              </a:r>
              <a:endParaRPr lang="zh-CN" altLang="en-US" sz="4400" dirty="0">
                <a:solidFill>
                  <a:prstClr val="white"/>
                </a:solidFill>
                <a:cs typeface="+mn-ea"/>
                <a:sym typeface="+mn-lt"/>
              </a:endParaRPr>
            </a:p>
          </p:txBody>
        </p:sp>
        <p:sp>
          <p:nvSpPr>
            <p:cNvPr id="73" name="文本框 42"/>
            <p:cNvSpPr txBox="1"/>
            <p:nvPr/>
          </p:nvSpPr>
          <p:spPr>
            <a:xfrm>
              <a:off x="4578635" y="3226333"/>
              <a:ext cx="1336970" cy="377026"/>
            </a:xfrm>
            <a:prstGeom prst="rect">
              <a:avLst/>
            </a:prstGeom>
            <a:noFill/>
          </p:spPr>
          <p:txBody>
            <a:bodyPr wrap="square" lIns="68580" tIns="34290" rIns="68580" bIns="34290" rtlCol="0">
              <a:spAutoFit/>
            </a:bodyPr>
            <a:lstStyle/>
            <a:p>
              <a:pPr algn="ctr" defTabSz="685800" fontAlgn="base">
                <a:spcBef>
                  <a:spcPct val="0"/>
                </a:spcBef>
                <a:spcAft>
                  <a:spcPct val="0"/>
                </a:spcAft>
              </a:pPr>
              <a:r>
                <a:rPr lang="zh-CN" altLang="en-US" sz="2000" b="1" dirty="0">
                  <a:solidFill>
                    <a:prstClr val="white"/>
                  </a:solidFill>
                  <a:cs typeface="+mn-ea"/>
                  <a:sym typeface="+mn-lt"/>
                </a:rPr>
                <a:t>添加标题</a:t>
              </a:r>
            </a:p>
          </p:txBody>
        </p:sp>
      </p:grpSp>
      <p:grpSp>
        <p:nvGrpSpPr>
          <p:cNvPr id="5" name="组合 4"/>
          <p:cNvGrpSpPr/>
          <p:nvPr/>
        </p:nvGrpSpPr>
        <p:grpSpPr>
          <a:xfrm>
            <a:off x="5220978" y="708592"/>
            <a:ext cx="1849041" cy="1993106"/>
            <a:chOff x="5424178" y="594830"/>
            <a:chExt cx="1849041" cy="1993106"/>
          </a:xfrm>
        </p:grpSpPr>
        <p:sp>
          <p:nvSpPr>
            <p:cNvPr id="60" name="Freeform 40219"/>
            <p:cNvSpPr/>
            <p:nvPr/>
          </p:nvSpPr>
          <p:spPr bwMode="auto">
            <a:xfrm>
              <a:off x="5424178" y="594830"/>
              <a:ext cx="1849041" cy="1993106"/>
            </a:xfrm>
            <a:prstGeom prst="star10">
              <a:avLst/>
            </a:prstGeom>
            <a:solidFill>
              <a:schemeClr val="accent3"/>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600">
                <a:solidFill>
                  <a:prstClr val="black"/>
                </a:solidFill>
                <a:cs typeface="+mn-ea"/>
                <a:sym typeface="+mn-lt"/>
              </a:endParaRPr>
            </a:p>
          </p:txBody>
        </p:sp>
        <p:sp>
          <p:nvSpPr>
            <p:cNvPr id="74" name="文本框 43"/>
            <p:cNvSpPr txBox="1"/>
            <p:nvPr/>
          </p:nvSpPr>
          <p:spPr>
            <a:xfrm>
              <a:off x="6038217" y="1644491"/>
              <a:ext cx="731611" cy="746358"/>
            </a:xfrm>
            <a:prstGeom prst="rect">
              <a:avLst/>
            </a:prstGeom>
            <a:noFill/>
          </p:spPr>
          <p:txBody>
            <a:bodyPr wrap="none" lIns="68580" tIns="34290" rIns="68580" bIns="34290" rtlCol="0">
              <a:spAutoFit/>
            </a:bodyPr>
            <a:lstStyle/>
            <a:p>
              <a:pPr defTabSz="685800" fontAlgn="base">
                <a:spcBef>
                  <a:spcPct val="0"/>
                </a:spcBef>
                <a:spcAft>
                  <a:spcPct val="0"/>
                </a:spcAft>
              </a:pPr>
              <a:r>
                <a:rPr lang="en-US" altLang="zh-CN" sz="4400" dirty="0">
                  <a:solidFill>
                    <a:prstClr val="white"/>
                  </a:solidFill>
                  <a:cs typeface="+mn-ea"/>
                  <a:sym typeface="+mn-lt"/>
                </a:rPr>
                <a:t>01</a:t>
              </a:r>
              <a:endParaRPr lang="zh-CN" altLang="en-US" sz="4400" dirty="0">
                <a:solidFill>
                  <a:prstClr val="white"/>
                </a:solidFill>
                <a:cs typeface="+mn-ea"/>
                <a:sym typeface="+mn-lt"/>
              </a:endParaRPr>
            </a:p>
          </p:txBody>
        </p:sp>
        <p:sp>
          <p:nvSpPr>
            <p:cNvPr id="75" name="文本框 44"/>
            <p:cNvSpPr txBox="1"/>
            <p:nvPr/>
          </p:nvSpPr>
          <p:spPr>
            <a:xfrm>
              <a:off x="5698668" y="1317167"/>
              <a:ext cx="1336970" cy="377026"/>
            </a:xfrm>
            <a:prstGeom prst="rect">
              <a:avLst/>
            </a:prstGeom>
            <a:noFill/>
          </p:spPr>
          <p:txBody>
            <a:bodyPr wrap="square" lIns="68580" tIns="34290" rIns="68580" bIns="34290" rtlCol="0">
              <a:spAutoFit/>
            </a:bodyPr>
            <a:lstStyle/>
            <a:p>
              <a:pPr algn="ctr" defTabSz="685800" fontAlgn="base">
                <a:spcBef>
                  <a:spcPct val="0"/>
                </a:spcBef>
                <a:spcAft>
                  <a:spcPct val="0"/>
                </a:spcAft>
              </a:pPr>
              <a:r>
                <a:rPr lang="zh-CN" altLang="en-US" sz="2000" b="1" dirty="0">
                  <a:solidFill>
                    <a:prstClr val="white"/>
                  </a:solidFill>
                  <a:cs typeface="+mn-ea"/>
                  <a:sym typeface="+mn-lt"/>
                </a:rPr>
                <a:t>添加标题</a:t>
              </a:r>
            </a:p>
          </p:txBody>
        </p:sp>
      </p:grpSp>
      <p:grpSp>
        <p:nvGrpSpPr>
          <p:cNvPr id="2" name="组合 1"/>
          <p:cNvGrpSpPr/>
          <p:nvPr/>
        </p:nvGrpSpPr>
        <p:grpSpPr>
          <a:xfrm>
            <a:off x="1308762" y="989439"/>
            <a:ext cx="2774585" cy="882979"/>
            <a:chOff x="1308762" y="1265310"/>
            <a:chExt cx="2774585" cy="882979"/>
          </a:xfrm>
        </p:grpSpPr>
        <p:sp>
          <p:nvSpPr>
            <p:cNvPr id="76" name="Copyright Notice"/>
            <p:cNvSpPr/>
            <p:nvPr/>
          </p:nvSpPr>
          <p:spPr bwMode="auto">
            <a:xfrm>
              <a:off x="1308762" y="1265310"/>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pPr>
              <a:r>
                <a:rPr lang="zh-CN" altLang="en-US" b="1" cap="small" dirty="0">
                  <a:solidFill>
                    <a:schemeClr val="tx1"/>
                  </a:solidFill>
                  <a:cs typeface="+mn-ea"/>
                  <a:sym typeface="+mn-lt"/>
                </a:rPr>
                <a:t>添加标题</a:t>
              </a:r>
              <a:endParaRPr lang="en-US" b="1" cap="small" dirty="0">
                <a:solidFill>
                  <a:schemeClr val="tx1"/>
                </a:solidFill>
                <a:sym typeface="+mn-lt"/>
              </a:endParaRPr>
            </a:p>
          </p:txBody>
        </p:sp>
        <p:sp>
          <p:nvSpPr>
            <p:cNvPr id="77" name="Copyright Notice"/>
            <p:cNvSpPr/>
            <p:nvPr/>
          </p:nvSpPr>
          <p:spPr bwMode="auto">
            <a:xfrm>
              <a:off x="1308763" y="1591383"/>
              <a:ext cx="2774584" cy="55690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pPr>
              <a:r>
                <a:rPr lang="zh-CN" altLang="en-US" sz="1100" cap="small"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en-US" sz="1100" cap="small" dirty="0">
                <a:solidFill>
                  <a:prstClr val="black">
                    <a:lumMod val="75000"/>
                    <a:lumOff val="25000"/>
                  </a:prstClr>
                </a:solidFill>
                <a:sym typeface="+mn-lt"/>
              </a:endParaRPr>
            </a:p>
          </p:txBody>
        </p:sp>
      </p:grpSp>
      <p:grpSp>
        <p:nvGrpSpPr>
          <p:cNvPr id="3" name="组合 2"/>
          <p:cNvGrpSpPr/>
          <p:nvPr/>
        </p:nvGrpSpPr>
        <p:grpSpPr>
          <a:xfrm>
            <a:off x="1308762" y="2141896"/>
            <a:ext cx="2774585" cy="882979"/>
            <a:chOff x="1308762" y="2279831"/>
            <a:chExt cx="2774585" cy="882979"/>
          </a:xfrm>
        </p:grpSpPr>
        <p:sp>
          <p:nvSpPr>
            <p:cNvPr id="78" name="Copyright Notice"/>
            <p:cNvSpPr/>
            <p:nvPr/>
          </p:nvSpPr>
          <p:spPr bwMode="auto">
            <a:xfrm>
              <a:off x="1308762" y="2279831"/>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pPr>
              <a:r>
                <a:rPr lang="zh-CN" altLang="en-US" b="1" cap="small" dirty="0">
                  <a:solidFill>
                    <a:schemeClr val="tx1"/>
                  </a:solidFill>
                  <a:cs typeface="+mn-ea"/>
                  <a:sym typeface="+mn-lt"/>
                </a:rPr>
                <a:t>添加标题</a:t>
              </a:r>
              <a:endParaRPr lang="en-US" b="1" cap="small" dirty="0">
                <a:solidFill>
                  <a:schemeClr val="tx1"/>
                </a:solidFill>
                <a:sym typeface="+mn-lt"/>
              </a:endParaRPr>
            </a:p>
          </p:txBody>
        </p:sp>
        <p:sp>
          <p:nvSpPr>
            <p:cNvPr id="79" name="Copyright Notice"/>
            <p:cNvSpPr/>
            <p:nvPr/>
          </p:nvSpPr>
          <p:spPr bwMode="auto">
            <a:xfrm>
              <a:off x="1308763" y="2605904"/>
              <a:ext cx="2774584" cy="55690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pPr>
              <a:r>
                <a:rPr lang="zh-CN" altLang="en-US" sz="1100" cap="small"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en-US" sz="1100" cap="small" dirty="0">
                <a:solidFill>
                  <a:prstClr val="black">
                    <a:lumMod val="75000"/>
                    <a:lumOff val="25000"/>
                  </a:prstClr>
                </a:solidFill>
                <a:sym typeface="+mn-lt"/>
              </a:endParaRPr>
            </a:p>
          </p:txBody>
        </p:sp>
      </p:grpSp>
      <p:grpSp>
        <p:nvGrpSpPr>
          <p:cNvPr id="4" name="组合 3"/>
          <p:cNvGrpSpPr/>
          <p:nvPr/>
        </p:nvGrpSpPr>
        <p:grpSpPr>
          <a:xfrm>
            <a:off x="1308762" y="3294352"/>
            <a:ext cx="2774585" cy="882980"/>
            <a:chOff x="1308762" y="3294352"/>
            <a:chExt cx="2774585" cy="882980"/>
          </a:xfrm>
        </p:grpSpPr>
        <p:sp>
          <p:nvSpPr>
            <p:cNvPr id="80" name="Copyright Notice"/>
            <p:cNvSpPr/>
            <p:nvPr/>
          </p:nvSpPr>
          <p:spPr bwMode="auto">
            <a:xfrm>
              <a:off x="1308762" y="3294352"/>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pPr>
              <a:r>
                <a:rPr lang="zh-CN" altLang="en-US" b="1" cap="small" dirty="0">
                  <a:solidFill>
                    <a:schemeClr val="tx1"/>
                  </a:solidFill>
                  <a:cs typeface="+mn-ea"/>
                  <a:sym typeface="+mn-lt"/>
                </a:rPr>
                <a:t>添加标题</a:t>
              </a:r>
              <a:endParaRPr lang="en-US" b="1" cap="small" dirty="0">
                <a:solidFill>
                  <a:schemeClr val="tx1"/>
                </a:solidFill>
                <a:sym typeface="+mn-lt"/>
              </a:endParaRPr>
            </a:p>
          </p:txBody>
        </p:sp>
        <p:sp>
          <p:nvSpPr>
            <p:cNvPr id="81" name="Copyright Notice"/>
            <p:cNvSpPr/>
            <p:nvPr/>
          </p:nvSpPr>
          <p:spPr bwMode="auto">
            <a:xfrm>
              <a:off x="1308763" y="3620426"/>
              <a:ext cx="2774584" cy="55690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pPr>
              <a:r>
                <a:rPr lang="zh-CN" altLang="en-US" sz="1100" cap="small"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en-US" sz="1100" cap="small" dirty="0">
                <a:solidFill>
                  <a:prstClr val="black">
                    <a:lumMod val="75000"/>
                    <a:lumOff val="25000"/>
                  </a:prstClr>
                </a:solidFill>
                <a:sym typeface="+mn-lt"/>
              </a:endParaRPr>
            </a:p>
          </p:txBody>
        </p:sp>
      </p:grpSp>
    </p:spTree>
    <p:extLst>
      <p:ext uri="{BB962C8B-B14F-4D97-AF65-F5344CB8AC3E}">
        <p14:creationId xmlns:p14="http://schemas.microsoft.com/office/powerpoint/2010/main" val="394196538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40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9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自定义 85">
      <a:dk1>
        <a:sysClr val="windowText" lastClr="000000"/>
      </a:dk1>
      <a:lt1>
        <a:sysClr val="window" lastClr="FFFFFF"/>
      </a:lt1>
      <a:dk2>
        <a:srgbClr val="44546A"/>
      </a:dk2>
      <a:lt2>
        <a:srgbClr val="E7E6E6"/>
      </a:lt2>
      <a:accent1>
        <a:srgbClr val="006E6B"/>
      </a:accent1>
      <a:accent2>
        <a:srgbClr val="009692"/>
      </a:accent2>
      <a:accent3>
        <a:srgbClr val="006E6B"/>
      </a:accent3>
      <a:accent4>
        <a:srgbClr val="009692"/>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187</TotalTime>
  <Words>2601</Words>
  <Application>Microsoft Office PowerPoint</Application>
  <PresentationFormat>全屏显示(16:9)</PresentationFormat>
  <Paragraphs>236</Paragraphs>
  <Slides>28</Slides>
  <Notes>2</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中国烟草</dc:title>
  <dc:creator>第一PPT</dc:creator>
  <cp:keywords>www.1ppt.com</cp:keywords>
  <dc:description>www.1ppt.com</dc:description>
  <cp:lastModifiedBy>Windows User</cp:lastModifiedBy>
  <cp:revision>23</cp:revision>
  <dcterms:created xsi:type="dcterms:W3CDTF">2017-03-04T06:55:50Z</dcterms:created>
  <dcterms:modified xsi:type="dcterms:W3CDTF">2019-09-28T12:22:06Z</dcterms:modified>
</cp:coreProperties>
</file>