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9" r:id="rId5"/>
    <p:sldId id="258" r:id="rId6"/>
    <p:sldId id="261" r:id="rId7"/>
    <p:sldId id="264" r:id="rId8"/>
    <p:sldId id="265" r:id="rId9"/>
    <p:sldId id="263" r:id="rId10"/>
    <p:sldId id="266" r:id="rId11"/>
    <p:sldId id="267" r:id="rId12"/>
    <p:sldId id="260" r:id="rId13"/>
    <p:sldId id="268" r:id="rId14"/>
    <p:sldId id="262" r:id="rId15"/>
    <p:sldId id="270" r:id="rId16"/>
    <p:sldId id="269" r:id="rId17"/>
    <p:sldId id="271" r:id="rId18"/>
    <p:sldId id="272" r:id="rId19"/>
    <p:sldId id="273" r:id="rId20"/>
    <p:sldId id="274" r:id="rId21"/>
    <p:sldId id="275" r:id="rId22"/>
    <p:sldId id="277" r:id="rId23"/>
    <p:sldId id="280" r:id="rId24"/>
    <p:sldId id="279" r:id="rId25"/>
    <p:sldId id="276" r:id="rId26"/>
    <p:sldId id="278"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2</c:v>
                </c:pt>
              </c:strCache>
            </c:strRef>
          </c:tx>
          <c:spPr>
            <a:gradFill>
              <a:gsLst>
                <a:gs pos="0">
                  <a:srgbClr val="E30000"/>
                </a:gs>
                <a:gs pos="100000">
                  <a:srgbClr val="760303"/>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2</c:v>
                </c:pt>
                <c:pt idx="1">
                  <c:v>4</c:v>
                </c:pt>
                <c:pt idx="2">
                  <c:v>1</c:v>
                </c:pt>
                <c:pt idx="3">
                  <c:v>3</c:v>
                </c:pt>
              </c:numCache>
            </c:numRef>
          </c:val>
          <c:extLst xmlns:c16r2="http://schemas.microsoft.com/office/drawing/2015/06/chart">
            <c:ext xmlns:c16="http://schemas.microsoft.com/office/drawing/2014/chart" uri="{C3380CC4-5D6E-409C-BE32-E72D297353CC}">
              <c16:uniqueId val="{00000000-EBED-4FF3-82A4-6D8A9F394DCC}"/>
            </c:ext>
          </c:extLst>
        </c:ser>
        <c:ser>
          <c:idx val="1"/>
          <c:order val="1"/>
          <c:tx>
            <c:strRef>
              <c:f>Sheet1!$C$1</c:f>
              <c:strCache>
                <c:ptCount val="1"/>
                <c:pt idx="0">
                  <c:v>Series 3</c:v>
                </c:pt>
              </c:strCache>
            </c:strRef>
          </c:tx>
          <c:spPr>
            <a:solidFill>
              <a:srgbClr val="C00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3</c:v>
                </c:pt>
                <c:pt idx="1">
                  <c:v>1</c:v>
                </c:pt>
                <c:pt idx="2">
                  <c:v>5</c:v>
                </c:pt>
                <c:pt idx="3">
                  <c:v>4</c:v>
                </c:pt>
              </c:numCache>
            </c:numRef>
          </c:val>
          <c:extLst xmlns:c16r2="http://schemas.microsoft.com/office/drawing/2015/06/chart">
            <c:ext xmlns:c16="http://schemas.microsoft.com/office/drawing/2014/chart" uri="{C3380CC4-5D6E-409C-BE32-E72D297353CC}">
              <c16:uniqueId val="{00000001-EBED-4FF3-82A4-6D8A9F394DCC}"/>
            </c:ext>
          </c:extLst>
        </c:ser>
        <c:ser>
          <c:idx val="2"/>
          <c:order val="2"/>
          <c:tx>
            <c:strRef>
              <c:f>Sheet1!$D$1</c:f>
              <c:strCache>
                <c:ptCount val="1"/>
                <c:pt idx="0">
                  <c:v>Series 4</c:v>
                </c:pt>
              </c:strCache>
            </c:strRef>
          </c:tx>
          <c:spPr>
            <a:solidFill>
              <a:srgbClr val="FF0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c:v>
                </c:pt>
                <c:pt idx="1">
                  <c:v>2</c:v>
                </c:pt>
                <c:pt idx="2">
                  <c:v>6</c:v>
                </c:pt>
                <c:pt idx="3">
                  <c:v>6</c:v>
                </c:pt>
              </c:numCache>
            </c:numRef>
          </c:val>
          <c:extLst xmlns:c16r2="http://schemas.microsoft.com/office/drawing/2015/06/chart">
            <c:ext xmlns:c16="http://schemas.microsoft.com/office/drawing/2014/chart" uri="{C3380CC4-5D6E-409C-BE32-E72D297353CC}">
              <c16:uniqueId val="{00000002-EBED-4FF3-82A4-6D8A9F394DCC}"/>
            </c:ext>
          </c:extLst>
        </c:ser>
        <c:ser>
          <c:idx val="3"/>
          <c:order val="3"/>
          <c:tx>
            <c:strRef>
              <c:f>Sheet1!$E$1</c:f>
              <c:strCache>
                <c:ptCount val="1"/>
                <c:pt idx="0">
                  <c:v>Series 5</c:v>
                </c:pt>
              </c:strCache>
            </c:strRef>
          </c:tx>
          <c:spPr>
            <a:gradFill>
              <a:gsLst>
                <a:gs pos="0">
                  <a:srgbClr val="E30000"/>
                </a:gs>
                <a:gs pos="100000">
                  <a:srgbClr val="760303"/>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2</c:v>
                </c:pt>
                <c:pt idx="1">
                  <c:v>5</c:v>
                </c:pt>
                <c:pt idx="2">
                  <c:v>2</c:v>
                </c:pt>
                <c:pt idx="3">
                  <c:v>2</c:v>
                </c:pt>
              </c:numCache>
            </c:numRef>
          </c:val>
          <c:extLst xmlns:c16r2="http://schemas.microsoft.com/office/drawing/2015/06/chart">
            <c:ext xmlns:c16="http://schemas.microsoft.com/office/drawing/2014/chart" uri="{C3380CC4-5D6E-409C-BE32-E72D297353CC}">
              <c16:uniqueId val="{00000003-EBED-4FF3-82A4-6D8A9F394DCC}"/>
            </c:ext>
          </c:extLst>
        </c:ser>
        <c:dLbls>
          <c:showLegendKey val="0"/>
          <c:showVal val="0"/>
          <c:showCatName val="0"/>
          <c:showSerName val="0"/>
          <c:showPercent val="0"/>
          <c:showBubbleSize val="0"/>
        </c:dLbls>
        <c:gapWidth val="150"/>
        <c:overlap val="100"/>
        <c:axId val="145753984"/>
        <c:axId val="145755520"/>
      </c:barChart>
      <c:catAx>
        <c:axId val="145753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900" b="0" i="0" u="none" strike="noStrike" kern="1200" baseline="0">
                <a:solidFill>
                  <a:schemeClr val="bg2"/>
                </a:solidFill>
                <a:latin typeface="+mn-lt"/>
                <a:ea typeface="+mn-ea"/>
                <a:cs typeface="+mn-cs"/>
              </a:defRPr>
            </a:pPr>
            <a:endParaRPr lang="zh-CN"/>
          </a:p>
        </c:txPr>
        <c:crossAx val="145755520"/>
        <c:crosses val="autoZero"/>
        <c:auto val="1"/>
        <c:lblAlgn val="ctr"/>
        <c:lblOffset val="100"/>
        <c:noMultiLvlLbl val="0"/>
      </c:catAx>
      <c:valAx>
        <c:axId val="145755520"/>
        <c:scaling>
          <c:orientation val="minMax"/>
        </c:scaling>
        <c:delete val="0"/>
        <c:axPos val="l"/>
        <c:majorGridlines>
          <c:spPr>
            <a:ln w="9525" cap="flat" cmpd="sng" algn="ctr">
              <a:solidFill>
                <a:schemeClr val="tx1">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800" b="0" i="0" u="none" strike="noStrike" kern="1200" baseline="0">
                <a:solidFill>
                  <a:schemeClr val="bg2"/>
                </a:solidFill>
                <a:latin typeface="+mn-lt"/>
                <a:ea typeface="+mn-ea"/>
                <a:cs typeface="+mn-cs"/>
              </a:defRPr>
            </a:pPr>
            <a:endParaRPr lang="zh-CN"/>
          </a:p>
        </c:txPr>
        <c:crossAx val="145753984"/>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6F0688F9-5EB8-41F1-AA54-B2D0C2F5DF5B}" type="datetimeFigureOut">
              <a:rPr lang="zh-CN" altLang="en-US" smtClean="0"/>
              <a:t>2019/9/28</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FAB0D682-6033-4336-8C5B-9C8F4C670C1B}" type="slidenum">
              <a:rPr lang="zh-CN" altLang="en-US" smtClean="0"/>
              <a:t>‹#›</a:t>
            </a:fld>
            <a:endParaRPr lang="zh-CN" altLang="en-US"/>
          </a:p>
        </p:txBody>
      </p:sp>
    </p:spTree>
    <p:extLst>
      <p:ext uri="{BB962C8B-B14F-4D97-AF65-F5344CB8AC3E}">
        <p14:creationId xmlns:p14="http://schemas.microsoft.com/office/powerpoint/2010/main" val="1389466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a:t>
            </a:fld>
            <a:endParaRPr lang="zh-CN" altLang="en-US"/>
          </a:p>
        </p:txBody>
      </p:sp>
    </p:spTree>
    <p:extLst>
      <p:ext uri="{BB962C8B-B14F-4D97-AF65-F5344CB8AC3E}">
        <p14:creationId xmlns:p14="http://schemas.microsoft.com/office/powerpoint/2010/main" val="3507663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10</a:t>
            </a:fld>
            <a:endParaRPr lang="zh-CN" altLang="en-US"/>
          </a:p>
        </p:txBody>
      </p:sp>
    </p:spTree>
    <p:extLst>
      <p:ext uri="{BB962C8B-B14F-4D97-AF65-F5344CB8AC3E}">
        <p14:creationId xmlns:p14="http://schemas.microsoft.com/office/powerpoint/2010/main" val="3753430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11</a:t>
            </a:fld>
            <a:endParaRPr lang="zh-CN" altLang="en-US"/>
          </a:p>
        </p:txBody>
      </p:sp>
    </p:spTree>
    <p:extLst>
      <p:ext uri="{BB962C8B-B14F-4D97-AF65-F5344CB8AC3E}">
        <p14:creationId xmlns:p14="http://schemas.microsoft.com/office/powerpoint/2010/main" val="1367246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12</a:t>
            </a:fld>
            <a:endParaRPr lang="zh-CN" altLang="en-US"/>
          </a:p>
        </p:txBody>
      </p:sp>
    </p:spTree>
    <p:extLst>
      <p:ext uri="{BB962C8B-B14F-4D97-AF65-F5344CB8AC3E}">
        <p14:creationId xmlns:p14="http://schemas.microsoft.com/office/powerpoint/2010/main" val="2952471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13</a:t>
            </a:fld>
            <a:endParaRPr lang="zh-CN" altLang="en-US"/>
          </a:p>
        </p:txBody>
      </p:sp>
    </p:spTree>
    <p:extLst>
      <p:ext uri="{BB962C8B-B14F-4D97-AF65-F5344CB8AC3E}">
        <p14:creationId xmlns:p14="http://schemas.microsoft.com/office/powerpoint/2010/main" val="3217939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14</a:t>
            </a:fld>
            <a:endParaRPr lang="zh-CN" altLang="en-US"/>
          </a:p>
        </p:txBody>
      </p:sp>
    </p:spTree>
    <p:extLst>
      <p:ext uri="{BB962C8B-B14F-4D97-AF65-F5344CB8AC3E}">
        <p14:creationId xmlns:p14="http://schemas.microsoft.com/office/powerpoint/2010/main" val="3192936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15</a:t>
            </a:fld>
            <a:endParaRPr lang="zh-CN" altLang="en-US"/>
          </a:p>
        </p:txBody>
      </p:sp>
    </p:spTree>
    <p:extLst>
      <p:ext uri="{BB962C8B-B14F-4D97-AF65-F5344CB8AC3E}">
        <p14:creationId xmlns:p14="http://schemas.microsoft.com/office/powerpoint/2010/main" val="3000875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16</a:t>
            </a:fld>
            <a:endParaRPr lang="zh-CN" altLang="en-US"/>
          </a:p>
        </p:txBody>
      </p:sp>
    </p:spTree>
    <p:extLst>
      <p:ext uri="{BB962C8B-B14F-4D97-AF65-F5344CB8AC3E}">
        <p14:creationId xmlns:p14="http://schemas.microsoft.com/office/powerpoint/2010/main" val="432076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17</a:t>
            </a:fld>
            <a:endParaRPr lang="zh-CN" altLang="en-US"/>
          </a:p>
        </p:txBody>
      </p:sp>
    </p:spTree>
    <p:extLst>
      <p:ext uri="{BB962C8B-B14F-4D97-AF65-F5344CB8AC3E}">
        <p14:creationId xmlns:p14="http://schemas.microsoft.com/office/powerpoint/2010/main" val="663294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18</a:t>
            </a:fld>
            <a:endParaRPr lang="zh-CN" altLang="en-US"/>
          </a:p>
        </p:txBody>
      </p:sp>
    </p:spTree>
    <p:extLst>
      <p:ext uri="{BB962C8B-B14F-4D97-AF65-F5344CB8AC3E}">
        <p14:creationId xmlns:p14="http://schemas.microsoft.com/office/powerpoint/2010/main" val="2169736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19</a:t>
            </a:fld>
            <a:endParaRPr lang="zh-CN" altLang="en-US"/>
          </a:p>
        </p:txBody>
      </p:sp>
    </p:spTree>
    <p:extLst>
      <p:ext uri="{BB962C8B-B14F-4D97-AF65-F5344CB8AC3E}">
        <p14:creationId xmlns:p14="http://schemas.microsoft.com/office/powerpoint/2010/main" val="2455883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a:t>
            </a:fld>
            <a:endParaRPr lang="zh-CN" altLang="en-US"/>
          </a:p>
        </p:txBody>
      </p:sp>
    </p:spTree>
    <p:extLst>
      <p:ext uri="{BB962C8B-B14F-4D97-AF65-F5344CB8AC3E}">
        <p14:creationId xmlns:p14="http://schemas.microsoft.com/office/powerpoint/2010/main" val="1862435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20</a:t>
            </a:fld>
            <a:endParaRPr lang="zh-CN" altLang="en-US"/>
          </a:p>
        </p:txBody>
      </p:sp>
    </p:spTree>
    <p:extLst>
      <p:ext uri="{BB962C8B-B14F-4D97-AF65-F5344CB8AC3E}">
        <p14:creationId xmlns:p14="http://schemas.microsoft.com/office/powerpoint/2010/main" val="34837929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21</a:t>
            </a:fld>
            <a:endParaRPr lang="zh-CN" altLang="en-US"/>
          </a:p>
        </p:txBody>
      </p:sp>
    </p:spTree>
    <p:extLst>
      <p:ext uri="{BB962C8B-B14F-4D97-AF65-F5344CB8AC3E}">
        <p14:creationId xmlns:p14="http://schemas.microsoft.com/office/powerpoint/2010/main" val="724452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22</a:t>
            </a:fld>
            <a:endParaRPr lang="zh-CN" altLang="en-US"/>
          </a:p>
        </p:txBody>
      </p:sp>
    </p:spTree>
    <p:extLst>
      <p:ext uri="{BB962C8B-B14F-4D97-AF65-F5344CB8AC3E}">
        <p14:creationId xmlns:p14="http://schemas.microsoft.com/office/powerpoint/2010/main" val="3418692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23</a:t>
            </a:fld>
            <a:endParaRPr lang="zh-CN" altLang="en-US"/>
          </a:p>
        </p:txBody>
      </p:sp>
    </p:spTree>
    <p:extLst>
      <p:ext uri="{BB962C8B-B14F-4D97-AF65-F5344CB8AC3E}">
        <p14:creationId xmlns:p14="http://schemas.microsoft.com/office/powerpoint/2010/main" val="647223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24</a:t>
            </a:fld>
            <a:endParaRPr lang="zh-CN" altLang="en-US"/>
          </a:p>
        </p:txBody>
      </p:sp>
    </p:spTree>
    <p:extLst>
      <p:ext uri="{BB962C8B-B14F-4D97-AF65-F5344CB8AC3E}">
        <p14:creationId xmlns:p14="http://schemas.microsoft.com/office/powerpoint/2010/main" val="4144053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25</a:t>
            </a:fld>
            <a:endParaRPr lang="zh-CN" altLang="en-US"/>
          </a:p>
        </p:txBody>
      </p:sp>
    </p:spTree>
    <p:extLst>
      <p:ext uri="{BB962C8B-B14F-4D97-AF65-F5344CB8AC3E}">
        <p14:creationId xmlns:p14="http://schemas.microsoft.com/office/powerpoint/2010/main" val="2712359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26</a:t>
            </a:fld>
            <a:endParaRPr lang="zh-CN" altLang="en-US"/>
          </a:p>
        </p:txBody>
      </p:sp>
    </p:spTree>
    <p:extLst>
      <p:ext uri="{BB962C8B-B14F-4D97-AF65-F5344CB8AC3E}">
        <p14:creationId xmlns:p14="http://schemas.microsoft.com/office/powerpoint/2010/main" val="12968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3</a:t>
            </a:fld>
            <a:endParaRPr lang="zh-CN" altLang="en-US"/>
          </a:p>
        </p:txBody>
      </p:sp>
    </p:spTree>
    <p:extLst>
      <p:ext uri="{BB962C8B-B14F-4D97-AF65-F5344CB8AC3E}">
        <p14:creationId xmlns:p14="http://schemas.microsoft.com/office/powerpoint/2010/main" val="1218040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4</a:t>
            </a:fld>
            <a:endParaRPr lang="zh-CN" altLang="en-US"/>
          </a:p>
        </p:txBody>
      </p:sp>
    </p:spTree>
    <p:extLst>
      <p:ext uri="{BB962C8B-B14F-4D97-AF65-F5344CB8AC3E}">
        <p14:creationId xmlns:p14="http://schemas.microsoft.com/office/powerpoint/2010/main" val="2389184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5</a:t>
            </a:fld>
            <a:endParaRPr lang="zh-CN" altLang="en-US"/>
          </a:p>
        </p:txBody>
      </p:sp>
    </p:spTree>
    <p:extLst>
      <p:ext uri="{BB962C8B-B14F-4D97-AF65-F5344CB8AC3E}">
        <p14:creationId xmlns:p14="http://schemas.microsoft.com/office/powerpoint/2010/main" val="1878720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6</a:t>
            </a:fld>
            <a:endParaRPr lang="zh-CN" altLang="en-US"/>
          </a:p>
        </p:txBody>
      </p:sp>
    </p:spTree>
    <p:extLst>
      <p:ext uri="{BB962C8B-B14F-4D97-AF65-F5344CB8AC3E}">
        <p14:creationId xmlns:p14="http://schemas.microsoft.com/office/powerpoint/2010/main" val="477191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7</a:t>
            </a:fld>
            <a:endParaRPr lang="zh-CN" altLang="en-US"/>
          </a:p>
        </p:txBody>
      </p:sp>
    </p:spTree>
    <p:extLst>
      <p:ext uri="{BB962C8B-B14F-4D97-AF65-F5344CB8AC3E}">
        <p14:creationId xmlns:p14="http://schemas.microsoft.com/office/powerpoint/2010/main" val="3102808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8</a:t>
            </a:fld>
            <a:endParaRPr lang="zh-CN" altLang="en-US"/>
          </a:p>
        </p:txBody>
      </p:sp>
    </p:spTree>
    <p:extLst>
      <p:ext uri="{BB962C8B-B14F-4D97-AF65-F5344CB8AC3E}">
        <p14:creationId xmlns:p14="http://schemas.microsoft.com/office/powerpoint/2010/main" val="1332168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B0D682-6033-4336-8C5B-9C8F4C670C1B}" type="slidenum">
              <a:rPr lang="zh-CN" altLang="en-US" smtClean="0"/>
              <a:t>9</a:t>
            </a:fld>
            <a:endParaRPr lang="zh-CN" altLang="en-US"/>
          </a:p>
        </p:txBody>
      </p:sp>
    </p:spTree>
    <p:extLst>
      <p:ext uri="{BB962C8B-B14F-4D97-AF65-F5344CB8AC3E}">
        <p14:creationId xmlns:p14="http://schemas.microsoft.com/office/powerpoint/2010/main" val="3290113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988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4884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564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469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795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0102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610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005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565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960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69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49782" y="639846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2019/9/28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79363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notesSlide" Target="../notesSlides/notesSlide15.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notesSlide" Target="../notesSlides/notesSlide20.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notesSlide" Target="../notesSlides/notesSlide9.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234940" y="1938020"/>
            <a:ext cx="5269230" cy="5835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3200" b="1" i="0" u="none" strike="noStrike" kern="1200" cap="none" spc="0" normalizeH="0" baseline="0" noProof="0" dirty="0">
                <a:ln>
                  <a:noFill/>
                </a:ln>
                <a:solidFill>
                  <a:schemeClr val="bg1"/>
                </a:solidFill>
                <a:effectLst/>
                <a:uLnTx/>
                <a:uFillTx/>
                <a:cs typeface="+mn-ea"/>
                <a:sym typeface="+mn-lt"/>
              </a:rPr>
              <a:t>BUSINESSREPORT</a:t>
            </a:r>
          </a:p>
        </p:txBody>
      </p:sp>
      <p:sp>
        <p:nvSpPr>
          <p:cNvPr id="3" name="文本框 8"/>
          <p:cNvSpPr txBox="1"/>
          <p:nvPr/>
        </p:nvSpPr>
        <p:spPr>
          <a:xfrm>
            <a:off x="5234939" y="2522620"/>
            <a:ext cx="4838700" cy="17957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zh-CN" altLang="en-US" sz="5400" b="1">
                <a:solidFill>
                  <a:schemeClr val="bg1"/>
                </a:solidFill>
                <a:latin typeface="微软雅黑" panose="020B0503020204020204" charset="-122"/>
                <a:ea typeface="微软雅黑" panose="020B0503020204020204" charset="-122"/>
                <a:cs typeface="+mn-ea"/>
                <a:sym typeface="+mn-lt"/>
              </a:rPr>
              <a:t>篮球比赛活动策划PPT模板</a:t>
            </a:r>
          </a:p>
        </p:txBody>
      </p:sp>
      <p:sp>
        <p:nvSpPr>
          <p:cNvPr id="7" name="文本框 3"/>
          <p:cNvSpPr txBox="1"/>
          <p:nvPr/>
        </p:nvSpPr>
        <p:spPr>
          <a:xfrm>
            <a:off x="5257800" y="4247515"/>
            <a:ext cx="470344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600" dirty="0">
                <a:solidFill>
                  <a:schemeClr val="bg1"/>
                </a:solidFill>
                <a:latin typeface="微软雅黑" panose="020B0503020204020204" charset="-122"/>
                <a:ea typeface="微软雅黑" panose="020B0503020204020204" charset="-122"/>
                <a:cs typeface="+mn-ea"/>
                <a:sym typeface="+mn-lt"/>
              </a:rPr>
              <a:t>精美实用</a:t>
            </a:r>
            <a:r>
              <a:rPr lang="en-US" altLang="zh-CN" sz="1600" dirty="0">
                <a:solidFill>
                  <a:schemeClr val="bg1"/>
                </a:solidFill>
                <a:latin typeface="微软雅黑" panose="020B0503020204020204" charset="-122"/>
                <a:ea typeface="微软雅黑" panose="020B0503020204020204" charset="-122"/>
                <a:cs typeface="+mn-ea"/>
                <a:sym typeface="+mn-lt"/>
              </a:rPr>
              <a:t>·</a:t>
            </a:r>
            <a:r>
              <a:rPr lang="zh-CN" altLang="en-US" sz="1600" dirty="0">
                <a:solidFill>
                  <a:schemeClr val="bg1"/>
                </a:solidFill>
                <a:latin typeface="微软雅黑" panose="020B0503020204020204" charset="-122"/>
                <a:ea typeface="微软雅黑" panose="020B0503020204020204" charset="-122"/>
                <a:cs typeface="+mn-ea"/>
                <a:sym typeface="+mn-lt"/>
              </a:rPr>
              <a:t>工作汇报</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总结汇报</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公司介绍</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通用模版</a:t>
            </a:r>
          </a:p>
        </p:txBody>
      </p:sp>
    </p:spTree>
  </p:cSld>
  <p:clrMapOvr>
    <a:masterClrMapping/>
  </p:clrMapOvr>
  <p:transition advTm="359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1" presetClass="entr" presetSubtype="0" fill="hold" grpId="0" nodeType="with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3"/>
                                        </p:tgtEl>
                                        <p:attrNameLst>
                                          <p:attrName>ppt_y</p:attrName>
                                        </p:attrNameLst>
                                      </p:cBhvr>
                                      <p:tavLst>
                                        <p:tav tm="0">
                                          <p:val>
                                            <p:strVal val="#ppt_y"/>
                                          </p:val>
                                        </p:tav>
                                        <p:tav tm="100000">
                                          <p:val>
                                            <p:strVal val="#ppt_y"/>
                                          </p:val>
                                        </p:tav>
                                      </p:tavLst>
                                    </p:anim>
                                    <p:anim calcmode="lin" valueType="num">
                                      <p:cBhvr>
                                        <p:cTn id="14" dur="10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3"/>
                                        </p:tgtEl>
                                      </p:cBhvr>
                                    </p:animEffect>
                                  </p:childTnLst>
                                </p:cTn>
                              </p:par>
                              <p:par>
                                <p:cTn id="17" presetID="47"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
        <p:nvSpPr>
          <p:cNvPr id="98" name="Rectangle 5"/>
          <p:cNvSpPr/>
          <p:nvPr/>
        </p:nvSpPr>
        <p:spPr>
          <a:xfrm>
            <a:off x="1524000" y="4314190"/>
            <a:ext cx="2962654" cy="1993392"/>
          </a:xfrm>
          <a:prstGeom prst="rec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9" name="Rectangle 6"/>
          <p:cNvSpPr/>
          <p:nvPr/>
        </p:nvSpPr>
        <p:spPr>
          <a:xfrm>
            <a:off x="7705344" y="4314190"/>
            <a:ext cx="2989988" cy="1993392"/>
          </a:xfrm>
          <a:prstGeom prst="rec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00" name="Text Placeholder 32"/>
          <p:cNvSpPr txBox="1"/>
          <p:nvPr/>
        </p:nvSpPr>
        <p:spPr>
          <a:xfrm>
            <a:off x="8001682" y="4899677"/>
            <a:ext cx="2541349" cy="121588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900">
                <a:solidFill>
                  <a:schemeClr val="bg1"/>
                </a:solidFill>
                <a:latin typeface="+mn-lt"/>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1" name="Text Placeholder 33"/>
          <p:cNvSpPr txBox="1"/>
          <p:nvPr/>
        </p:nvSpPr>
        <p:spPr>
          <a:xfrm>
            <a:off x="8001682" y="4592074"/>
            <a:ext cx="2541349" cy="34417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buNone/>
            </a:pPr>
            <a:r>
              <a:rPr lang="zh-CN" altLang="en-US" sz="1300" b="1" dirty="0">
                <a:solidFill>
                  <a:schemeClr val="bg1"/>
                </a:solidFill>
                <a:latin typeface="+mn-lt"/>
                <a:cs typeface="+mn-ea"/>
                <a:sym typeface="+mn-lt"/>
              </a:rPr>
              <a:t>单击此处添加标题</a:t>
            </a:r>
          </a:p>
        </p:txBody>
      </p:sp>
      <p:sp>
        <p:nvSpPr>
          <p:cNvPr id="102" name="Text Placeholder 32"/>
          <p:cNvSpPr txBox="1"/>
          <p:nvPr/>
        </p:nvSpPr>
        <p:spPr>
          <a:xfrm>
            <a:off x="2148176" y="4518923"/>
            <a:ext cx="2036297" cy="162406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900">
                <a:solidFill>
                  <a:schemeClr val="bg1"/>
                </a:solidFill>
                <a:latin typeface="+mn-lt"/>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3" name="任意多边形 30"/>
          <p:cNvSpPr/>
          <p:nvPr/>
        </p:nvSpPr>
        <p:spPr>
          <a:xfrm>
            <a:off x="1811480" y="4592074"/>
            <a:ext cx="212272" cy="179614"/>
          </a:xfrm>
          <a:custGeom>
            <a:avLst/>
            <a:gdLst/>
            <a:ahLst/>
            <a:cxnLst/>
            <a:rect l="l" t="t" r="r" b="b"/>
            <a:pathLst>
              <a:path w="212272" h="179614">
                <a:moveTo>
                  <a:pt x="138793" y="0"/>
                </a:moveTo>
                <a:lnTo>
                  <a:pt x="187779" y="0"/>
                </a:lnTo>
                <a:cubicBezTo>
                  <a:pt x="194582" y="0"/>
                  <a:pt x="200365" y="2381"/>
                  <a:pt x="205128" y="7144"/>
                </a:cubicBezTo>
                <a:cubicBezTo>
                  <a:pt x="209890" y="11906"/>
                  <a:pt x="212272" y="17689"/>
                  <a:pt x="212272" y="24493"/>
                </a:cubicBezTo>
                <a:lnTo>
                  <a:pt x="212272" y="114300"/>
                </a:lnTo>
                <a:cubicBezTo>
                  <a:pt x="212272" y="123144"/>
                  <a:pt x="210549" y="131585"/>
                  <a:pt x="207105" y="139622"/>
                </a:cubicBezTo>
                <a:cubicBezTo>
                  <a:pt x="203661" y="147659"/>
                  <a:pt x="199005" y="154611"/>
                  <a:pt x="193136" y="160479"/>
                </a:cubicBezTo>
                <a:cubicBezTo>
                  <a:pt x="187268" y="166347"/>
                  <a:pt x="180316" y="171003"/>
                  <a:pt x="172279" y="174448"/>
                </a:cubicBezTo>
                <a:cubicBezTo>
                  <a:pt x="164243" y="177892"/>
                  <a:pt x="155802" y="179614"/>
                  <a:pt x="146957" y="179614"/>
                </a:cubicBezTo>
                <a:lnTo>
                  <a:pt x="138793" y="179614"/>
                </a:lnTo>
                <a:cubicBezTo>
                  <a:pt x="136582" y="179614"/>
                  <a:pt x="134668" y="178806"/>
                  <a:pt x="133052" y="177190"/>
                </a:cubicBezTo>
                <a:cubicBezTo>
                  <a:pt x="131437" y="175575"/>
                  <a:pt x="130629" y="173661"/>
                  <a:pt x="130629" y="171450"/>
                </a:cubicBezTo>
                <a:lnTo>
                  <a:pt x="130629" y="155121"/>
                </a:lnTo>
                <a:cubicBezTo>
                  <a:pt x="130629" y="152910"/>
                  <a:pt x="131437" y="150997"/>
                  <a:pt x="133052" y="149381"/>
                </a:cubicBezTo>
                <a:cubicBezTo>
                  <a:pt x="134668" y="147765"/>
                  <a:pt x="136582" y="146957"/>
                  <a:pt x="138793" y="146957"/>
                </a:cubicBezTo>
                <a:lnTo>
                  <a:pt x="146957" y="146957"/>
                </a:lnTo>
                <a:cubicBezTo>
                  <a:pt x="155972" y="146957"/>
                  <a:pt x="163668" y="143768"/>
                  <a:pt x="170047" y="137389"/>
                </a:cubicBezTo>
                <a:cubicBezTo>
                  <a:pt x="176425" y="131011"/>
                  <a:pt x="179614" y="123315"/>
                  <a:pt x="179614" y="114300"/>
                </a:cubicBezTo>
                <a:lnTo>
                  <a:pt x="179614" y="110218"/>
                </a:lnTo>
                <a:cubicBezTo>
                  <a:pt x="179614" y="106816"/>
                  <a:pt x="178424" y="103924"/>
                  <a:pt x="176042" y="101543"/>
                </a:cubicBezTo>
                <a:cubicBezTo>
                  <a:pt x="173661" y="99162"/>
                  <a:pt x="170770" y="97971"/>
                  <a:pt x="167368" y="97971"/>
                </a:cubicBezTo>
                <a:lnTo>
                  <a:pt x="138793" y="97971"/>
                </a:lnTo>
                <a:cubicBezTo>
                  <a:pt x="131989" y="97971"/>
                  <a:pt x="126206" y="95590"/>
                  <a:pt x="121444" y="90828"/>
                </a:cubicBezTo>
                <a:cubicBezTo>
                  <a:pt x="116681" y="86065"/>
                  <a:pt x="114300" y="80282"/>
                  <a:pt x="114300" y="73478"/>
                </a:cubicBezTo>
                <a:lnTo>
                  <a:pt x="114300" y="24493"/>
                </a:lnTo>
                <a:cubicBezTo>
                  <a:pt x="114300" y="17689"/>
                  <a:pt x="116681" y="11906"/>
                  <a:pt x="121444" y="7144"/>
                </a:cubicBezTo>
                <a:cubicBezTo>
                  <a:pt x="126206" y="2381"/>
                  <a:pt x="131989" y="0"/>
                  <a:pt x="138793" y="0"/>
                </a:cubicBezTo>
                <a:close/>
                <a:moveTo>
                  <a:pt x="24493" y="0"/>
                </a:moveTo>
                <a:lnTo>
                  <a:pt x="73479" y="0"/>
                </a:lnTo>
                <a:cubicBezTo>
                  <a:pt x="80282" y="0"/>
                  <a:pt x="86065" y="2381"/>
                  <a:pt x="90828" y="7144"/>
                </a:cubicBezTo>
                <a:cubicBezTo>
                  <a:pt x="95590" y="11906"/>
                  <a:pt x="97971" y="17689"/>
                  <a:pt x="97971" y="24493"/>
                </a:cubicBezTo>
                <a:lnTo>
                  <a:pt x="97971" y="114300"/>
                </a:lnTo>
                <a:cubicBezTo>
                  <a:pt x="97971" y="123144"/>
                  <a:pt x="96249" y="131585"/>
                  <a:pt x="92805" y="139622"/>
                </a:cubicBezTo>
                <a:cubicBezTo>
                  <a:pt x="89361" y="147659"/>
                  <a:pt x="84705" y="154611"/>
                  <a:pt x="78836" y="160479"/>
                </a:cubicBezTo>
                <a:cubicBezTo>
                  <a:pt x="72968" y="166347"/>
                  <a:pt x="66016" y="171003"/>
                  <a:pt x="57979" y="174448"/>
                </a:cubicBezTo>
                <a:cubicBezTo>
                  <a:pt x="49943" y="177892"/>
                  <a:pt x="41502" y="179614"/>
                  <a:pt x="32657" y="179614"/>
                </a:cubicBezTo>
                <a:lnTo>
                  <a:pt x="24493" y="179614"/>
                </a:lnTo>
                <a:cubicBezTo>
                  <a:pt x="22282" y="179614"/>
                  <a:pt x="20368" y="178806"/>
                  <a:pt x="18752" y="177190"/>
                </a:cubicBezTo>
                <a:cubicBezTo>
                  <a:pt x="17137" y="175575"/>
                  <a:pt x="16329" y="173661"/>
                  <a:pt x="16329" y="171450"/>
                </a:cubicBezTo>
                <a:lnTo>
                  <a:pt x="16329" y="155121"/>
                </a:lnTo>
                <a:cubicBezTo>
                  <a:pt x="16329" y="152910"/>
                  <a:pt x="17137" y="150997"/>
                  <a:pt x="18752" y="149381"/>
                </a:cubicBezTo>
                <a:cubicBezTo>
                  <a:pt x="20368" y="147765"/>
                  <a:pt x="22282" y="146957"/>
                  <a:pt x="24493" y="146957"/>
                </a:cubicBezTo>
                <a:lnTo>
                  <a:pt x="32657" y="146957"/>
                </a:lnTo>
                <a:cubicBezTo>
                  <a:pt x="41672" y="146957"/>
                  <a:pt x="49368" y="143768"/>
                  <a:pt x="55747" y="137389"/>
                </a:cubicBezTo>
                <a:cubicBezTo>
                  <a:pt x="62125" y="131011"/>
                  <a:pt x="65314" y="123315"/>
                  <a:pt x="65314" y="114300"/>
                </a:cubicBezTo>
                <a:lnTo>
                  <a:pt x="65314" y="110218"/>
                </a:lnTo>
                <a:cubicBezTo>
                  <a:pt x="65314" y="106816"/>
                  <a:pt x="64124" y="103924"/>
                  <a:pt x="61742" y="101543"/>
                </a:cubicBezTo>
                <a:cubicBezTo>
                  <a:pt x="59361" y="99162"/>
                  <a:pt x="56470" y="97971"/>
                  <a:pt x="53068" y="97971"/>
                </a:cubicBezTo>
                <a:lnTo>
                  <a:pt x="24493" y="97971"/>
                </a:lnTo>
                <a:cubicBezTo>
                  <a:pt x="17689" y="97971"/>
                  <a:pt x="11906" y="95590"/>
                  <a:pt x="7144" y="90828"/>
                </a:cubicBezTo>
                <a:cubicBezTo>
                  <a:pt x="2381" y="86065"/>
                  <a:pt x="0" y="80282"/>
                  <a:pt x="0" y="73478"/>
                </a:cubicBezTo>
                <a:lnTo>
                  <a:pt x="0" y="24493"/>
                </a:lnTo>
                <a:cubicBezTo>
                  <a:pt x="0" y="17689"/>
                  <a:pt x="2381" y="11906"/>
                  <a:pt x="7144" y="7144"/>
                </a:cubicBezTo>
                <a:cubicBezTo>
                  <a:pt x="11906" y="2381"/>
                  <a:pt x="17689" y="0"/>
                  <a:pt x="24493"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AU" altLang="zh-CN" dirty="0">
              <a:solidFill>
                <a:schemeClr val="bg1"/>
              </a:solidFill>
              <a:cs typeface="+mn-ea"/>
              <a:sym typeface="+mn-lt"/>
            </a:endParaRPr>
          </a:p>
        </p:txBody>
      </p:sp>
      <p:pic>
        <p:nvPicPr>
          <p:cNvPr id="104" name="图片 103" descr="C:\Users\Administrator\Desktop\QQ截图20170324185741.pngQQ截图2017032418574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92955" y="4314190"/>
            <a:ext cx="3000375" cy="1993900"/>
          </a:xfrm>
          <a:prstGeom prst="rect">
            <a:avLst/>
          </a:prstGeom>
        </p:spPr>
      </p:pic>
      <p:sp>
        <p:nvSpPr>
          <p:cNvPr id="105" name="Text Placeholder 32"/>
          <p:cNvSpPr txBox="1"/>
          <p:nvPr/>
        </p:nvSpPr>
        <p:spPr>
          <a:xfrm>
            <a:off x="2148176" y="1815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a:solidFill>
                  <a:schemeClr val="tx1"/>
                </a:solidFill>
                <a:latin typeface="微软雅黑" panose="020B0503020204020204" charset="-122"/>
                <a:ea typeface="微软雅黑" panose="020B0503020204020204" charset="-122"/>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6" name="Text Placeholder 33"/>
          <p:cNvSpPr txBox="1"/>
          <p:nvPr/>
        </p:nvSpPr>
        <p:spPr>
          <a:xfrm>
            <a:off x="2148177" y="1633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tx1"/>
                </a:solidFill>
                <a:latin typeface="微软雅黑" panose="020B0503020204020204" charset="-122"/>
                <a:ea typeface="微软雅黑" panose="020B0503020204020204" charset="-122"/>
                <a:cs typeface="+mn-ea"/>
                <a:sym typeface="+mn-lt"/>
              </a:rPr>
              <a:t>单击此处添加标题</a:t>
            </a:r>
          </a:p>
        </p:txBody>
      </p:sp>
      <p:sp>
        <p:nvSpPr>
          <p:cNvPr id="107" name="Text Placeholder 32"/>
          <p:cNvSpPr txBox="1"/>
          <p:nvPr/>
        </p:nvSpPr>
        <p:spPr>
          <a:xfrm>
            <a:off x="5330894" y="1815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a:solidFill>
                  <a:schemeClr val="tx1"/>
                </a:solidFill>
                <a:latin typeface="微软雅黑" panose="020B0503020204020204" charset="-122"/>
                <a:ea typeface="微软雅黑" panose="020B0503020204020204" charset="-122"/>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8" name="Text Placeholder 33"/>
          <p:cNvSpPr txBox="1"/>
          <p:nvPr/>
        </p:nvSpPr>
        <p:spPr>
          <a:xfrm>
            <a:off x="5330894" y="1633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tx1"/>
                </a:solidFill>
                <a:latin typeface="微软雅黑" panose="020B0503020204020204" charset="-122"/>
                <a:ea typeface="微软雅黑" panose="020B0503020204020204" charset="-122"/>
                <a:cs typeface="+mn-ea"/>
                <a:sym typeface="+mn-lt"/>
              </a:rPr>
              <a:t>单击此处添加标题</a:t>
            </a:r>
          </a:p>
        </p:txBody>
      </p:sp>
      <p:sp>
        <p:nvSpPr>
          <p:cNvPr id="109" name="Text Placeholder 32"/>
          <p:cNvSpPr txBox="1"/>
          <p:nvPr/>
        </p:nvSpPr>
        <p:spPr>
          <a:xfrm>
            <a:off x="8516693" y="1815802"/>
            <a:ext cx="2178640" cy="190002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a:solidFill>
                  <a:schemeClr val="tx1"/>
                </a:solidFill>
                <a:latin typeface="微软雅黑" panose="020B0503020204020204" charset="-122"/>
                <a:ea typeface="微软雅黑" panose="020B0503020204020204" charset="-122"/>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10" name="Text Placeholder 33"/>
          <p:cNvSpPr txBox="1"/>
          <p:nvPr/>
        </p:nvSpPr>
        <p:spPr>
          <a:xfrm>
            <a:off x="8516693" y="1633865"/>
            <a:ext cx="2178640" cy="166936"/>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b="1" dirty="0">
                <a:solidFill>
                  <a:schemeClr val="tx1"/>
                </a:solidFill>
                <a:latin typeface="微软雅黑" panose="020B0503020204020204" charset="-122"/>
                <a:ea typeface="微软雅黑" panose="020B0503020204020204" charset="-122"/>
                <a:cs typeface="+mn-ea"/>
                <a:sym typeface="+mn-lt"/>
              </a:rPr>
              <a:t>单击此处添加标题</a:t>
            </a:r>
          </a:p>
        </p:txBody>
      </p:sp>
      <p:grpSp>
        <p:nvGrpSpPr>
          <p:cNvPr id="111" name="组合 110"/>
          <p:cNvGrpSpPr/>
          <p:nvPr/>
        </p:nvGrpSpPr>
        <p:grpSpPr>
          <a:xfrm>
            <a:off x="1353245" y="1643009"/>
            <a:ext cx="585787" cy="585787"/>
            <a:chOff x="1340272" y="4056009"/>
            <a:chExt cx="585787" cy="585787"/>
          </a:xfrm>
        </p:grpSpPr>
        <p:sp>
          <p:nvSpPr>
            <p:cNvPr id="112" name="Oval 22"/>
            <p:cNvSpPr/>
            <p:nvPr/>
          </p:nvSpPr>
          <p:spPr>
            <a:xfrm>
              <a:off x="1340272" y="4056009"/>
              <a:ext cx="585787" cy="585787"/>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dirty="0">
                <a:solidFill>
                  <a:schemeClr val="tx1"/>
                </a:solidFill>
                <a:latin typeface="微软雅黑" panose="020B0503020204020204" charset="-122"/>
                <a:ea typeface="微软雅黑" panose="020B0503020204020204" charset="-122"/>
                <a:cs typeface="+mn-ea"/>
                <a:sym typeface="+mn-lt"/>
              </a:endParaRPr>
            </a:p>
          </p:txBody>
        </p:sp>
        <p:sp>
          <p:nvSpPr>
            <p:cNvPr id="113" name="任意多边形 23"/>
            <p:cNvSpPr/>
            <p:nvPr/>
          </p:nvSpPr>
          <p:spPr>
            <a:xfrm>
              <a:off x="1475546" y="4213800"/>
              <a:ext cx="315238" cy="27020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AU" altLang="zh-CN" dirty="0">
                <a:solidFill>
                  <a:schemeClr val="tx1"/>
                </a:solidFill>
                <a:latin typeface="微软雅黑" panose="020B0503020204020204" charset="-122"/>
                <a:ea typeface="微软雅黑" panose="020B0503020204020204" charset="-122"/>
                <a:cs typeface="+mn-ea"/>
                <a:sym typeface="+mn-lt"/>
              </a:endParaRPr>
            </a:p>
          </p:txBody>
        </p:sp>
      </p:grpSp>
      <p:grpSp>
        <p:nvGrpSpPr>
          <p:cNvPr id="114" name="组合 113"/>
          <p:cNvGrpSpPr/>
          <p:nvPr/>
        </p:nvGrpSpPr>
        <p:grpSpPr>
          <a:xfrm>
            <a:off x="4535962" y="1643009"/>
            <a:ext cx="585787" cy="585787"/>
            <a:chOff x="4522989" y="4056009"/>
            <a:chExt cx="585787" cy="585787"/>
          </a:xfrm>
        </p:grpSpPr>
        <p:sp>
          <p:nvSpPr>
            <p:cNvPr id="115" name="Oval 33"/>
            <p:cNvSpPr/>
            <p:nvPr/>
          </p:nvSpPr>
          <p:spPr>
            <a:xfrm>
              <a:off x="4522989" y="4056009"/>
              <a:ext cx="585787" cy="585787"/>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微软雅黑" panose="020B0503020204020204" charset="-122"/>
                <a:ea typeface="微软雅黑" panose="020B0503020204020204" charset="-122"/>
                <a:cs typeface="+mn-ea"/>
                <a:sym typeface="+mn-lt"/>
              </a:endParaRPr>
            </a:p>
          </p:txBody>
        </p:sp>
        <p:sp>
          <p:nvSpPr>
            <p:cNvPr id="116" name="任意多边形 26"/>
            <p:cNvSpPr/>
            <p:nvPr/>
          </p:nvSpPr>
          <p:spPr>
            <a:xfrm>
              <a:off x="4655266" y="418695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altLang="zh-CN" dirty="0">
                <a:solidFill>
                  <a:schemeClr val="tx1"/>
                </a:solidFill>
                <a:latin typeface="微软雅黑" panose="020B0503020204020204" charset="-122"/>
                <a:ea typeface="微软雅黑" panose="020B0503020204020204" charset="-122"/>
                <a:cs typeface="+mn-ea"/>
                <a:sym typeface="+mn-lt"/>
              </a:endParaRPr>
            </a:p>
          </p:txBody>
        </p:sp>
      </p:grpSp>
      <p:grpSp>
        <p:nvGrpSpPr>
          <p:cNvPr id="117" name="组合 116"/>
          <p:cNvGrpSpPr/>
          <p:nvPr/>
        </p:nvGrpSpPr>
        <p:grpSpPr>
          <a:xfrm>
            <a:off x="7721761" y="1643009"/>
            <a:ext cx="585787" cy="585787"/>
            <a:chOff x="7708788" y="4056009"/>
            <a:chExt cx="585787" cy="585787"/>
          </a:xfrm>
        </p:grpSpPr>
        <p:sp>
          <p:nvSpPr>
            <p:cNvPr id="118" name="Oval 36"/>
            <p:cNvSpPr/>
            <p:nvPr/>
          </p:nvSpPr>
          <p:spPr>
            <a:xfrm>
              <a:off x="7708788" y="4056009"/>
              <a:ext cx="585787" cy="585787"/>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微软雅黑" panose="020B0503020204020204" charset="-122"/>
                <a:ea typeface="微软雅黑" panose="020B0503020204020204" charset="-122"/>
                <a:cs typeface="+mn-ea"/>
                <a:sym typeface="+mn-lt"/>
              </a:endParaRPr>
            </a:p>
          </p:txBody>
        </p:sp>
        <p:sp>
          <p:nvSpPr>
            <p:cNvPr id="119" name="任意多边形 27"/>
            <p:cNvSpPr/>
            <p:nvPr/>
          </p:nvSpPr>
          <p:spPr>
            <a:xfrm>
              <a:off x="7836342" y="4186952"/>
              <a:ext cx="353541" cy="303096"/>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altLang="zh-CN" dirty="0">
                <a:solidFill>
                  <a:schemeClr val="tx1"/>
                </a:solidFill>
                <a:latin typeface="微软雅黑" panose="020B0503020204020204" charset="-122"/>
                <a:ea typeface="微软雅黑" panose="020B0503020204020204" charset="-122"/>
                <a:cs typeface="+mn-ea"/>
                <a:sym typeface="+mn-lt"/>
              </a:endParaRPr>
            </a:p>
          </p:txBody>
        </p:sp>
      </p:grpSp>
    </p:spTree>
  </p:cSld>
  <p:clrMapOvr>
    <a:masterClrMapping/>
  </p:clrMapOvr>
  <p:transition advTm="2091">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anim calcmode="lin" valueType="num">
                                      <p:cBhvr>
                                        <p:cTn id="8" dur="1000" fill="hold"/>
                                        <p:tgtEl>
                                          <p:spTgt spid="105"/>
                                        </p:tgtEl>
                                        <p:attrNameLst>
                                          <p:attrName>ppt_x</p:attrName>
                                        </p:attrNameLst>
                                      </p:cBhvr>
                                      <p:tavLst>
                                        <p:tav tm="0">
                                          <p:val>
                                            <p:strVal val="#ppt_x"/>
                                          </p:val>
                                        </p:tav>
                                        <p:tav tm="100000">
                                          <p:val>
                                            <p:strVal val="#ppt_x"/>
                                          </p:val>
                                        </p:tav>
                                      </p:tavLst>
                                    </p:anim>
                                    <p:anim calcmode="lin" valueType="num">
                                      <p:cBhvr>
                                        <p:cTn id="9" dur="1000" fill="hold"/>
                                        <p:tgtEl>
                                          <p:spTgt spid="10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6"/>
                                        </p:tgtEl>
                                        <p:attrNameLst>
                                          <p:attrName>style.visibility</p:attrName>
                                        </p:attrNameLst>
                                      </p:cBhvr>
                                      <p:to>
                                        <p:strVal val="visible"/>
                                      </p:to>
                                    </p:set>
                                    <p:animEffect transition="in" filter="fade">
                                      <p:cBhvr>
                                        <p:cTn id="12" dur="1000"/>
                                        <p:tgtEl>
                                          <p:spTgt spid="106"/>
                                        </p:tgtEl>
                                      </p:cBhvr>
                                    </p:animEffect>
                                    <p:anim calcmode="lin" valueType="num">
                                      <p:cBhvr>
                                        <p:cTn id="13" dur="1000" fill="hold"/>
                                        <p:tgtEl>
                                          <p:spTgt spid="106"/>
                                        </p:tgtEl>
                                        <p:attrNameLst>
                                          <p:attrName>ppt_x</p:attrName>
                                        </p:attrNameLst>
                                      </p:cBhvr>
                                      <p:tavLst>
                                        <p:tav tm="0">
                                          <p:val>
                                            <p:strVal val="#ppt_x"/>
                                          </p:val>
                                        </p:tav>
                                        <p:tav tm="100000">
                                          <p:val>
                                            <p:strVal val="#ppt_x"/>
                                          </p:val>
                                        </p:tav>
                                      </p:tavLst>
                                    </p:anim>
                                    <p:anim calcmode="lin" valueType="num">
                                      <p:cBhvr>
                                        <p:cTn id="14" dur="1000" fill="hold"/>
                                        <p:tgtEl>
                                          <p:spTgt spid="10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animEffect transition="in" filter="fade">
                                      <p:cBhvr>
                                        <p:cTn id="17" dur="1000"/>
                                        <p:tgtEl>
                                          <p:spTgt spid="107"/>
                                        </p:tgtEl>
                                      </p:cBhvr>
                                    </p:animEffect>
                                    <p:anim calcmode="lin" valueType="num">
                                      <p:cBhvr>
                                        <p:cTn id="18" dur="1000" fill="hold"/>
                                        <p:tgtEl>
                                          <p:spTgt spid="107"/>
                                        </p:tgtEl>
                                        <p:attrNameLst>
                                          <p:attrName>ppt_x</p:attrName>
                                        </p:attrNameLst>
                                      </p:cBhvr>
                                      <p:tavLst>
                                        <p:tav tm="0">
                                          <p:val>
                                            <p:strVal val="#ppt_x"/>
                                          </p:val>
                                        </p:tav>
                                        <p:tav tm="100000">
                                          <p:val>
                                            <p:strVal val="#ppt_x"/>
                                          </p:val>
                                        </p:tav>
                                      </p:tavLst>
                                    </p:anim>
                                    <p:anim calcmode="lin" valueType="num">
                                      <p:cBhvr>
                                        <p:cTn id="19" dur="1000" fill="hold"/>
                                        <p:tgtEl>
                                          <p:spTgt spid="10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fade">
                                      <p:cBhvr>
                                        <p:cTn id="22" dur="1000"/>
                                        <p:tgtEl>
                                          <p:spTgt spid="108"/>
                                        </p:tgtEl>
                                      </p:cBhvr>
                                    </p:animEffect>
                                    <p:anim calcmode="lin" valueType="num">
                                      <p:cBhvr>
                                        <p:cTn id="23" dur="1000" fill="hold"/>
                                        <p:tgtEl>
                                          <p:spTgt spid="108"/>
                                        </p:tgtEl>
                                        <p:attrNameLst>
                                          <p:attrName>ppt_x</p:attrName>
                                        </p:attrNameLst>
                                      </p:cBhvr>
                                      <p:tavLst>
                                        <p:tav tm="0">
                                          <p:val>
                                            <p:strVal val="#ppt_x"/>
                                          </p:val>
                                        </p:tav>
                                        <p:tav tm="100000">
                                          <p:val>
                                            <p:strVal val="#ppt_x"/>
                                          </p:val>
                                        </p:tav>
                                      </p:tavLst>
                                    </p:anim>
                                    <p:anim calcmode="lin" valueType="num">
                                      <p:cBhvr>
                                        <p:cTn id="24" dur="1000" fill="hold"/>
                                        <p:tgtEl>
                                          <p:spTgt spid="10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9"/>
                                        </p:tgtEl>
                                        <p:attrNameLst>
                                          <p:attrName>style.visibility</p:attrName>
                                        </p:attrNameLst>
                                      </p:cBhvr>
                                      <p:to>
                                        <p:strVal val="visible"/>
                                      </p:to>
                                    </p:set>
                                    <p:animEffect transition="in" filter="fade">
                                      <p:cBhvr>
                                        <p:cTn id="27" dur="1000"/>
                                        <p:tgtEl>
                                          <p:spTgt spid="109"/>
                                        </p:tgtEl>
                                      </p:cBhvr>
                                    </p:animEffect>
                                    <p:anim calcmode="lin" valueType="num">
                                      <p:cBhvr>
                                        <p:cTn id="28" dur="1000" fill="hold"/>
                                        <p:tgtEl>
                                          <p:spTgt spid="109"/>
                                        </p:tgtEl>
                                        <p:attrNameLst>
                                          <p:attrName>ppt_x</p:attrName>
                                        </p:attrNameLst>
                                      </p:cBhvr>
                                      <p:tavLst>
                                        <p:tav tm="0">
                                          <p:val>
                                            <p:strVal val="#ppt_x"/>
                                          </p:val>
                                        </p:tav>
                                        <p:tav tm="100000">
                                          <p:val>
                                            <p:strVal val="#ppt_x"/>
                                          </p:val>
                                        </p:tav>
                                      </p:tavLst>
                                    </p:anim>
                                    <p:anim calcmode="lin" valueType="num">
                                      <p:cBhvr>
                                        <p:cTn id="29" dur="1000" fill="hold"/>
                                        <p:tgtEl>
                                          <p:spTgt spid="10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10"/>
                                        </p:tgtEl>
                                        <p:attrNameLst>
                                          <p:attrName>style.visibility</p:attrName>
                                        </p:attrNameLst>
                                      </p:cBhvr>
                                      <p:to>
                                        <p:strVal val="visible"/>
                                      </p:to>
                                    </p:set>
                                    <p:animEffect transition="in" filter="fade">
                                      <p:cBhvr>
                                        <p:cTn id="32" dur="1000"/>
                                        <p:tgtEl>
                                          <p:spTgt spid="110"/>
                                        </p:tgtEl>
                                      </p:cBhvr>
                                    </p:animEffect>
                                    <p:anim calcmode="lin" valueType="num">
                                      <p:cBhvr>
                                        <p:cTn id="33" dur="1000" fill="hold"/>
                                        <p:tgtEl>
                                          <p:spTgt spid="110"/>
                                        </p:tgtEl>
                                        <p:attrNameLst>
                                          <p:attrName>ppt_x</p:attrName>
                                        </p:attrNameLst>
                                      </p:cBhvr>
                                      <p:tavLst>
                                        <p:tav tm="0">
                                          <p:val>
                                            <p:strVal val="#ppt_x"/>
                                          </p:val>
                                        </p:tav>
                                        <p:tav tm="100000">
                                          <p:val>
                                            <p:strVal val="#ppt_x"/>
                                          </p:val>
                                        </p:tav>
                                      </p:tavLst>
                                    </p:anim>
                                    <p:anim calcmode="lin" valueType="num">
                                      <p:cBhvr>
                                        <p:cTn id="34" dur="1000" fill="hold"/>
                                        <p:tgtEl>
                                          <p:spTgt spid="11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1000"/>
                                        <p:tgtEl>
                                          <p:spTgt spid="111"/>
                                        </p:tgtEl>
                                      </p:cBhvr>
                                    </p:animEffect>
                                    <p:anim calcmode="lin" valueType="num">
                                      <p:cBhvr>
                                        <p:cTn id="38" dur="1000" fill="hold"/>
                                        <p:tgtEl>
                                          <p:spTgt spid="111"/>
                                        </p:tgtEl>
                                        <p:attrNameLst>
                                          <p:attrName>ppt_x</p:attrName>
                                        </p:attrNameLst>
                                      </p:cBhvr>
                                      <p:tavLst>
                                        <p:tav tm="0">
                                          <p:val>
                                            <p:strVal val="#ppt_x"/>
                                          </p:val>
                                        </p:tav>
                                        <p:tav tm="100000">
                                          <p:val>
                                            <p:strVal val="#ppt_x"/>
                                          </p:val>
                                        </p:tav>
                                      </p:tavLst>
                                    </p:anim>
                                    <p:anim calcmode="lin" valueType="num">
                                      <p:cBhvr>
                                        <p:cTn id="39" dur="1000" fill="hold"/>
                                        <p:tgtEl>
                                          <p:spTgt spid="11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14"/>
                                        </p:tgtEl>
                                        <p:attrNameLst>
                                          <p:attrName>style.visibility</p:attrName>
                                        </p:attrNameLst>
                                      </p:cBhvr>
                                      <p:to>
                                        <p:strVal val="visible"/>
                                      </p:to>
                                    </p:set>
                                    <p:animEffect transition="in" filter="fade">
                                      <p:cBhvr>
                                        <p:cTn id="42" dur="1000"/>
                                        <p:tgtEl>
                                          <p:spTgt spid="114"/>
                                        </p:tgtEl>
                                      </p:cBhvr>
                                    </p:animEffect>
                                    <p:anim calcmode="lin" valueType="num">
                                      <p:cBhvr>
                                        <p:cTn id="43" dur="1000" fill="hold"/>
                                        <p:tgtEl>
                                          <p:spTgt spid="114"/>
                                        </p:tgtEl>
                                        <p:attrNameLst>
                                          <p:attrName>ppt_x</p:attrName>
                                        </p:attrNameLst>
                                      </p:cBhvr>
                                      <p:tavLst>
                                        <p:tav tm="0">
                                          <p:val>
                                            <p:strVal val="#ppt_x"/>
                                          </p:val>
                                        </p:tav>
                                        <p:tav tm="100000">
                                          <p:val>
                                            <p:strVal val="#ppt_x"/>
                                          </p:val>
                                        </p:tav>
                                      </p:tavLst>
                                    </p:anim>
                                    <p:anim calcmode="lin" valueType="num">
                                      <p:cBhvr>
                                        <p:cTn id="44" dur="1000" fill="hold"/>
                                        <p:tgtEl>
                                          <p:spTgt spid="114"/>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fade">
                                      <p:cBhvr>
                                        <p:cTn id="47" dur="1000"/>
                                        <p:tgtEl>
                                          <p:spTgt spid="117"/>
                                        </p:tgtEl>
                                      </p:cBhvr>
                                    </p:animEffect>
                                    <p:anim calcmode="lin" valueType="num">
                                      <p:cBhvr>
                                        <p:cTn id="48" dur="1000" fill="hold"/>
                                        <p:tgtEl>
                                          <p:spTgt spid="117"/>
                                        </p:tgtEl>
                                        <p:attrNameLst>
                                          <p:attrName>ppt_x</p:attrName>
                                        </p:attrNameLst>
                                      </p:cBhvr>
                                      <p:tavLst>
                                        <p:tav tm="0">
                                          <p:val>
                                            <p:strVal val="#ppt_x"/>
                                          </p:val>
                                        </p:tav>
                                        <p:tav tm="100000">
                                          <p:val>
                                            <p:strVal val="#ppt_x"/>
                                          </p:val>
                                        </p:tav>
                                      </p:tavLst>
                                    </p:anim>
                                    <p:anim calcmode="lin" valueType="num">
                                      <p:cBhvr>
                                        <p:cTn id="49" dur="1000" fill="hold"/>
                                        <p:tgtEl>
                                          <p:spTgt spid="117"/>
                                        </p:tgtEl>
                                        <p:attrNameLst>
                                          <p:attrName>ppt_y</p:attrName>
                                        </p:attrNameLst>
                                      </p:cBhvr>
                                      <p:tavLst>
                                        <p:tav tm="0">
                                          <p:val>
                                            <p:strVal val="#ppt_y-.1"/>
                                          </p:val>
                                        </p:tav>
                                        <p:tav tm="100000">
                                          <p:val>
                                            <p:strVal val="#ppt_y"/>
                                          </p:val>
                                        </p:tav>
                                      </p:tavLst>
                                    </p:anim>
                                  </p:childTnLst>
                                </p:cTn>
                              </p:par>
                              <p:par>
                                <p:cTn id="50" presetID="53" presetClass="entr" presetSubtype="16" fill="hold" grpId="0" nodeType="withEffect">
                                  <p:stCondLst>
                                    <p:cond delay="0"/>
                                  </p:stCondLst>
                                  <p:childTnLst>
                                    <p:set>
                                      <p:cBhvr>
                                        <p:cTn id="51" dur="1" fill="hold">
                                          <p:stCondLst>
                                            <p:cond delay="0"/>
                                          </p:stCondLst>
                                        </p:cTn>
                                        <p:tgtEl>
                                          <p:spTgt spid="98"/>
                                        </p:tgtEl>
                                        <p:attrNameLst>
                                          <p:attrName>style.visibility</p:attrName>
                                        </p:attrNameLst>
                                      </p:cBhvr>
                                      <p:to>
                                        <p:strVal val="visible"/>
                                      </p:to>
                                    </p:set>
                                    <p:anim calcmode="lin" valueType="num">
                                      <p:cBhvr>
                                        <p:cTn id="52" dur="1000" fill="hold"/>
                                        <p:tgtEl>
                                          <p:spTgt spid="98"/>
                                        </p:tgtEl>
                                        <p:attrNameLst>
                                          <p:attrName>ppt_w</p:attrName>
                                        </p:attrNameLst>
                                      </p:cBhvr>
                                      <p:tavLst>
                                        <p:tav tm="0">
                                          <p:val>
                                            <p:fltVal val="0"/>
                                          </p:val>
                                        </p:tav>
                                        <p:tav tm="100000">
                                          <p:val>
                                            <p:strVal val="#ppt_w"/>
                                          </p:val>
                                        </p:tav>
                                      </p:tavLst>
                                    </p:anim>
                                    <p:anim calcmode="lin" valueType="num">
                                      <p:cBhvr>
                                        <p:cTn id="53" dur="1000" fill="hold"/>
                                        <p:tgtEl>
                                          <p:spTgt spid="98"/>
                                        </p:tgtEl>
                                        <p:attrNameLst>
                                          <p:attrName>ppt_h</p:attrName>
                                        </p:attrNameLst>
                                      </p:cBhvr>
                                      <p:tavLst>
                                        <p:tav tm="0">
                                          <p:val>
                                            <p:fltVal val="0"/>
                                          </p:val>
                                        </p:tav>
                                        <p:tav tm="100000">
                                          <p:val>
                                            <p:strVal val="#ppt_h"/>
                                          </p:val>
                                        </p:tav>
                                      </p:tavLst>
                                    </p:anim>
                                    <p:animEffect transition="in" filter="fade">
                                      <p:cBhvr>
                                        <p:cTn id="54" dur="1000"/>
                                        <p:tgtEl>
                                          <p:spTgt spid="9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9"/>
                                        </p:tgtEl>
                                        <p:attrNameLst>
                                          <p:attrName>style.visibility</p:attrName>
                                        </p:attrNameLst>
                                      </p:cBhvr>
                                      <p:to>
                                        <p:strVal val="visible"/>
                                      </p:to>
                                    </p:set>
                                    <p:anim calcmode="lin" valueType="num">
                                      <p:cBhvr>
                                        <p:cTn id="57" dur="1000" fill="hold"/>
                                        <p:tgtEl>
                                          <p:spTgt spid="99"/>
                                        </p:tgtEl>
                                        <p:attrNameLst>
                                          <p:attrName>ppt_w</p:attrName>
                                        </p:attrNameLst>
                                      </p:cBhvr>
                                      <p:tavLst>
                                        <p:tav tm="0">
                                          <p:val>
                                            <p:fltVal val="0"/>
                                          </p:val>
                                        </p:tav>
                                        <p:tav tm="100000">
                                          <p:val>
                                            <p:strVal val="#ppt_w"/>
                                          </p:val>
                                        </p:tav>
                                      </p:tavLst>
                                    </p:anim>
                                    <p:anim calcmode="lin" valueType="num">
                                      <p:cBhvr>
                                        <p:cTn id="58" dur="1000" fill="hold"/>
                                        <p:tgtEl>
                                          <p:spTgt spid="99"/>
                                        </p:tgtEl>
                                        <p:attrNameLst>
                                          <p:attrName>ppt_h</p:attrName>
                                        </p:attrNameLst>
                                      </p:cBhvr>
                                      <p:tavLst>
                                        <p:tav tm="0">
                                          <p:val>
                                            <p:fltVal val="0"/>
                                          </p:val>
                                        </p:tav>
                                        <p:tav tm="100000">
                                          <p:val>
                                            <p:strVal val="#ppt_h"/>
                                          </p:val>
                                        </p:tav>
                                      </p:tavLst>
                                    </p:anim>
                                    <p:animEffect transition="in" filter="fade">
                                      <p:cBhvr>
                                        <p:cTn id="59" dur="1000"/>
                                        <p:tgtEl>
                                          <p:spTgt spid="9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1000" fill="hold"/>
                                        <p:tgtEl>
                                          <p:spTgt spid="100"/>
                                        </p:tgtEl>
                                        <p:attrNameLst>
                                          <p:attrName>ppt_w</p:attrName>
                                        </p:attrNameLst>
                                      </p:cBhvr>
                                      <p:tavLst>
                                        <p:tav tm="0">
                                          <p:val>
                                            <p:fltVal val="0"/>
                                          </p:val>
                                        </p:tav>
                                        <p:tav tm="100000">
                                          <p:val>
                                            <p:strVal val="#ppt_w"/>
                                          </p:val>
                                        </p:tav>
                                      </p:tavLst>
                                    </p:anim>
                                    <p:anim calcmode="lin" valueType="num">
                                      <p:cBhvr>
                                        <p:cTn id="63" dur="1000" fill="hold"/>
                                        <p:tgtEl>
                                          <p:spTgt spid="100"/>
                                        </p:tgtEl>
                                        <p:attrNameLst>
                                          <p:attrName>ppt_h</p:attrName>
                                        </p:attrNameLst>
                                      </p:cBhvr>
                                      <p:tavLst>
                                        <p:tav tm="0">
                                          <p:val>
                                            <p:fltVal val="0"/>
                                          </p:val>
                                        </p:tav>
                                        <p:tav tm="100000">
                                          <p:val>
                                            <p:strVal val="#ppt_h"/>
                                          </p:val>
                                        </p:tav>
                                      </p:tavLst>
                                    </p:anim>
                                    <p:animEffect transition="in" filter="fade">
                                      <p:cBhvr>
                                        <p:cTn id="64" dur="1000"/>
                                        <p:tgtEl>
                                          <p:spTgt spid="10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1"/>
                                        </p:tgtEl>
                                        <p:attrNameLst>
                                          <p:attrName>style.visibility</p:attrName>
                                        </p:attrNameLst>
                                      </p:cBhvr>
                                      <p:to>
                                        <p:strVal val="visible"/>
                                      </p:to>
                                    </p:set>
                                    <p:anim calcmode="lin" valueType="num">
                                      <p:cBhvr>
                                        <p:cTn id="67" dur="1000" fill="hold"/>
                                        <p:tgtEl>
                                          <p:spTgt spid="101"/>
                                        </p:tgtEl>
                                        <p:attrNameLst>
                                          <p:attrName>ppt_w</p:attrName>
                                        </p:attrNameLst>
                                      </p:cBhvr>
                                      <p:tavLst>
                                        <p:tav tm="0">
                                          <p:val>
                                            <p:fltVal val="0"/>
                                          </p:val>
                                        </p:tav>
                                        <p:tav tm="100000">
                                          <p:val>
                                            <p:strVal val="#ppt_w"/>
                                          </p:val>
                                        </p:tav>
                                      </p:tavLst>
                                    </p:anim>
                                    <p:anim calcmode="lin" valueType="num">
                                      <p:cBhvr>
                                        <p:cTn id="68" dur="1000" fill="hold"/>
                                        <p:tgtEl>
                                          <p:spTgt spid="101"/>
                                        </p:tgtEl>
                                        <p:attrNameLst>
                                          <p:attrName>ppt_h</p:attrName>
                                        </p:attrNameLst>
                                      </p:cBhvr>
                                      <p:tavLst>
                                        <p:tav tm="0">
                                          <p:val>
                                            <p:fltVal val="0"/>
                                          </p:val>
                                        </p:tav>
                                        <p:tav tm="100000">
                                          <p:val>
                                            <p:strVal val="#ppt_h"/>
                                          </p:val>
                                        </p:tav>
                                      </p:tavLst>
                                    </p:anim>
                                    <p:animEffect transition="in" filter="fade">
                                      <p:cBhvr>
                                        <p:cTn id="69" dur="1000"/>
                                        <p:tgtEl>
                                          <p:spTgt spid="10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2"/>
                                        </p:tgtEl>
                                        <p:attrNameLst>
                                          <p:attrName>style.visibility</p:attrName>
                                        </p:attrNameLst>
                                      </p:cBhvr>
                                      <p:to>
                                        <p:strVal val="visible"/>
                                      </p:to>
                                    </p:set>
                                    <p:anim calcmode="lin" valueType="num">
                                      <p:cBhvr>
                                        <p:cTn id="72" dur="1000" fill="hold"/>
                                        <p:tgtEl>
                                          <p:spTgt spid="102"/>
                                        </p:tgtEl>
                                        <p:attrNameLst>
                                          <p:attrName>ppt_w</p:attrName>
                                        </p:attrNameLst>
                                      </p:cBhvr>
                                      <p:tavLst>
                                        <p:tav tm="0">
                                          <p:val>
                                            <p:fltVal val="0"/>
                                          </p:val>
                                        </p:tav>
                                        <p:tav tm="100000">
                                          <p:val>
                                            <p:strVal val="#ppt_w"/>
                                          </p:val>
                                        </p:tav>
                                      </p:tavLst>
                                    </p:anim>
                                    <p:anim calcmode="lin" valueType="num">
                                      <p:cBhvr>
                                        <p:cTn id="73" dur="1000" fill="hold"/>
                                        <p:tgtEl>
                                          <p:spTgt spid="102"/>
                                        </p:tgtEl>
                                        <p:attrNameLst>
                                          <p:attrName>ppt_h</p:attrName>
                                        </p:attrNameLst>
                                      </p:cBhvr>
                                      <p:tavLst>
                                        <p:tav tm="0">
                                          <p:val>
                                            <p:fltVal val="0"/>
                                          </p:val>
                                        </p:tav>
                                        <p:tav tm="100000">
                                          <p:val>
                                            <p:strVal val="#ppt_h"/>
                                          </p:val>
                                        </p:tav>
                                      </p:tavLst>
                                    </p:anim>
                                    <p:animEffect transition="in" filter="fade">
                                      <p:cBhvr>
                                        <p:cTn id="74" dur="1000"/>
                                        <p:tgtEl>
                                          <p:spTgt spid="102"/>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3"/>
                                        </p:tgtEl>
                                        <p:attrNameLst>
                                          <p:attrName>style.visibility</p:attrName>
                                        </p:attrNameLst>
                                      </p:cBhvr>
                                      <p:to>
                                        <p:strVal val="visible"/>
                                      </p:to>
                                    </p:set>
                                    <p:anim calcmode="lin" valueType="num">
                                      <p:cBhvr>
                                        <p:cTn id="77" dur="1000" fill="hold"/>
                                        <p:tgtEl>
                                          <p:spTgt spid="103"/>
                                        </p:tgtEl>
                                        <p:attrNameLst>
                                          <p:attrName>ppt_w</p:attrName>
                                        </p:attrNameLst>
                                      </p:cBhvr>
                                      <p:tavLst>
                                        <p:tav tm="0">
                                          <p:val>
                                            <p:fltVal val="0"/>
                                          </p:val>
                                        </p:tav>
                                        <p:tav tm="100000">
                                          <p:val>
                                            <p:strVal val="#ppt_w"/>
                                          </p:val>
                                        </p:tav>
                                      </p:tavLst>
                                    </p:anim>
                                    <p:anim calcmode="lin" valueType="num">
                                      <p:cBhvr>
                                        <p:cTn id="78" dur="1000" fill="hold"/>
                                        <p:tgtEl>
                                          <p:spTgt spid="103"/>
                                        </p:tgtEl>
                                        <p:attrNameLst>
                                          <p:attrName>ppt_h</p:attrName>
                                        </p:attrNameLst>
                                      </p:cBhvr>
                                      <p:tavLst>
                                        <p:tav tm="0">
                                          <p:val>
                                            <p:fltVal val="0"/>
                                          </p:val>
                                        </p:tav>
                                        <p:tav tm="100000">
                                          <p:val>
                                            <p:strVal val="#ppt_h"/>
                                          </p:val>
                                        </p:tav>
                                      </p:tavLst>
                                    </p:anim>
                                    <p:animEffect transition="in" filter="fade">
                                      <p:cBhvr>
                                        <p:cTn id="79" dur="1000"/>
                                        <p:tgtEl>
                                          <p:spTgt spid="103"/>
                                        </p:tgtEl>
                                      </p:cBhvr>
                                    </p:animEffect>
                                  </p:childTnLst>
                                </p:cTn>
                              </p:par>
                              <p:par>
                                <p:cTn id="80" presetID="53" presetClass="entr" presetSubtype="16" fill="hold" nodeType="withEffect">
                                  <p:stCondLst>
                                    <p:cond delay="0"/>
                                  </p:stCondLst>
                                  <p:childTnLst>
                                    <p:set>
                                      <p:cBhvr>
                                        <p:cTn id="81" dur="1" fill="hold">
                                          <p:stCondLst>
                                            <p:cond delay="0"/>
                                          </p:stCondLst>
                                        </p:cTn>
                                        <p:tgtEl>
                                          <p:spTgt spid="104"/>
                                        </p:tgtEl>
                                        <p:attrNameLst>
                                          <p:attrName>style.visibility</p:attrName>
                                        </p:attrNameLst>
                                      </p:cBhvr>
                                      <p:to>
                                        <p:strVal val="visible"/>
                                      </p:to>
                                    </p:set>
                                    <p:anim calcmode="lin" valueType="num">
                                      <p:cBhvr>
                                        <p:cTn id="82" dur="1000" fill="hold"/>
                                        <p:tgtEl>
                                          <p:spTgt spid="104"/>
                                        </p:tgtEl>
                                        <p:attrNameLst>
                                          <p:attrName>ppt_w</p:attrName>
                                        </p:attrNameLst>
                                      </p:cBhvr>
                                      <p:tavLst>
                                        <p:tav tm="0">
                                          <p:val>
                                            <p:fltVal val="0"/>
                                          </p:val>
                                        </p:tav>
                                        <p:tav tm="100000">
                                          <p:val>
                                            <p:strVal val="#ppt_w"/>
                                          </p:val>
                                        </p:tav>
                                      </p:tavLst>
                                    </p:anim>
                                    <p:anim calcmode="lin" valueType="num">
                                      <p:cBhvr>
                                        <p:cTn id="83" dur="1000" fill="hold"/>
                                        <p:tgtEl>
                                          <p:spTgt spid="104"/>
                                        </p:tgtEl>
                                        <p:attrNameLst>
                                          <p:attrName>ppt_h</p:attrName>
                                        </p:attrNameLst>
                                      </p:cBhvr>
                                      <p:tavLst>
                                        <p:tav tm="0">
                                          <p:val>
                                            <p:fltVal val="0"/>
                                          </p:val>
                                        </p:tav>
                                        <p:tav tm="100000">
                                          <p:val>
                                            <p:strVal val="#ppt_h"/>
                                          </p:val>
                                        </p:tav>
                                      </p:tavLst>
                                    </p:anim>
                                    <p:animEffect transition="in" filter="fade">
                                      <p:cBhvr>
                                        <p:cTn id="84" dur="1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p:bldP spid="101" grpId="0"/>
      <p:bldP spid="102" grpId="0"/>
      <p:bldP spid="103" grpId="0" animBg="1"/>
      <p:bldP spid="105" grpId="0"/>
      <p:bldP spid="106" grpId="0"/>
      <p:bldP spid="107" grpId="0"/>
      <p:bldP spid="108" grpId="0"/>
      <p:bldP spid="109" grpId="0"/>
      <p:bldP spid="1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3"/>
          <p:cNvSpPr>
            <a:spLocks noChangeArrowheads="1"/>
          </p:cNvSpPr>
          <p:nvPr/>
        </p:nvSpPr>
        <p:spPr bwMode="auto">
          <a:xfrm>
            <a:off x="2848543" y="2743193"/>
            <a:ext cx="1796635" cy="1555389"/>
          </a:xfrm>
          <a:prstGeom prst="triangle">
            <a:avLst>
              <a:gd name="adj" fmla="val 50000"/>
            </a:avLst>
          </a:prstGeom>
          <a:gradFill>
            <a:gsLst>
              <a:gs pos="0">
                <a:srgbClr val="E30613"/>
              </a:gs>
              <a:gs pos="100000">
                <a:srgbClr val="81040B"/>
              </a:gs>
            </a:gsLst>
            <a:lin ang="5400000" scaled="0"/>
          </a:gradFill>
          <a:ln w="3175">
            <a:noFill/>
            <a:bevel/>
          </a:ln>
        </p:spPr>
        <p:txBody>
          <a:bodyPr lIns="0" r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ts val="450"/>
              </a:spcBef>
              <a:spcAft>
                <a:spcPts val="450"/>
              </a:spcAft>
            </a:pPr>
            <a:endParaRPr lang="zh-CN" altLang="zh-CN" sz="4000">
              <a:solidFill>
                <a:schemeClr val="bg1"/>
              </a:solidFill>
              <a:latin typeface="Impact" panose="020B0806030902050204" pitchFamily="34" charset="0"/>
              <a:ea typeface="微软雅黑" panose="020B0503020204020204" charset="-122"/>
              <a:sym typeface="Impact" panose="020B0806030902050204" pitchFamily="34" charset="0"/>
            </a:endParaRPr>
          </a:p>
        </p:txBody>
      </p:sp>
      <p:sp>
        <p:nvSpPr>
          <p:cNvPr id="8" name="Freeform 5"/>
          <p:cNvSpPr/>
          <p:nvPr/>
        </p:nvSpPr>
        <p:spPr bwMode="auto">
          <a:xfrm>
            <a:off x="2181939" y="4291607"/>
            <a:ext cx="3626597" cy="630092"/>
          </a:xfrm>
          <a:custGeom>
            <a:avLst/>
            <a:gdLst>
              <a:gd name="T0" fmla="*/ 2147483647 w 1623"/>
              <a:gd name="T1" fmla="*/ 2147483647 h 281"/>
              <a:gd name="T2" fmla="*/ 0 w 1623"/>
              <a:gd name="T3" fmla="*/ 2147483647 h 281"/>
              <a:gd name="T4" fmla="*/ 2147483647 w 1623"/>
              <a:gd name="T5" fmla="*/ 0 h 281"/>
              <a:gd name="T6" fmla="*/ 0 60000 65536"/>
              <a:gd name="T7" fmla="*/ 0 60000 65536"/>
              <a:gd name="T8" fmla="*/ 0 60000 65536"/>
              <a:gd name="T9" fmla="*/ 0 w 1623"/>
              <a:gd name="T10" fmla="*/ 0 h 281"/>
              <a:gd name="T11" fmla="*/ 1623 w 1623"/>
              <a:gd name="T12" fmla="*/ 281 h 281"/>
            </a:gdLst>
            <a:ahLst/>
            <a:cxnLst>
              <a:cxn ang="T6">
                <a:pos x="T0" y="T1"/>
              </a:cxn>
              <a:cxn ang="T7">
                <a:pos x="T2" y="T3"/>
              </a:cxn>
              <a:cxn ang="T8">
                <a:pos x="T4" y="T5"/>
              </a:cxn>
            </a:cxnLst>
            <a:rect l="T9" t="T10" r="T11" b="T12"/>
            <a:pathLst>
              <a:path w="1623" h="281">
                <a:moveTo>
                  <a:pt x="1623" y="281"/>
                </a:moveTo>
                <a:lnTo>
                  <a:pt x="0" y="277"/>
                </a:lnTo>
                <a:lnTo>
                  <a:pt x="174" y="0"/>
                </a:lnTo>
              </a:path>
            </a:pathLst>
          </a:custGeom>
          <a:noFill/>
          <a:ln w="22225" cap="flat" cmpd="sng">
            <a:solidFill>
              <a:srgbClr val="C00000"/>
            </a:solidFill>
            <a:bevel/>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575"/>
          </a:p>
        </p:txBody>
      </p:sp>
      <p:sp>
        <p:nvSpPr>
          <p:cNvPr id="9" name="TextBox 53"/>
          <p:cNvSpPr>
            <a:spLocks noChangeArrowheads="1"/>
          </p:cNvSpPr>
          <p:nvPr/>
        </p:nvSpPr>
        <p:spPr bwMode="auto">
          <a:xfrm>
            <a:off x="2848534" y="4986771"/>
            <a:ext cx="1866305" cy="417830"/>
          </a:xfrm>
          <a:prstGeom prst="rect">
            <a:avLst/>
          </a:prstGeom>
          <a:noFill/>
          <a:ln w="9525">
            <a:no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sym typeface="宋体" panose="02010600030101010101" pitchFamily="2" charset="-122"/>
              </a:rPr>
              <a:t>单击添加标题</a:t>
            </a:r>
          </a:p>
        </p:txBody>
      </p:sp>
      <p:sp>
        <p:nvSpPr>
          <p:cNvPr id="10" name="Freeform 6"/>
          <p:cNvSpPr/>
          <p:nvPr/>
        </p:nvSpPr>
        <p:spPr bwMode="auto">
          <a:xfrm>
            <a:off x="3611944" y="1469685"/>
            <a:ext cx="1806157" cy="3147284"/>
          </a:xfrm>
          <a:custGeom>
            <a:avLst/>
            <a:gdLst>
              <a:gd name="T0" fmla="*/ 0 w 808"/>
              <a:gd name="T1" fmla="*/ 0 h 1408"/>
              <a:gd name="T2" fmla="*/ 2147483647 w 808"/>
              <a:gd name="T3" fmla="*/ 2147483647 h 1408"/>
              <a:gd name="T4" fmla="*/ 2147483647 w 808"/>
              <a:gd name="T5" fmla="*/ 2147483647 h 1408"/>
              <a:gd name="T6" fmla="*/ 0 60000 65536"/>
              <a:gd name="T7" fmla="*/ 0 60000 65536"/>
              <a:gd name="T8" fmla="*/ 0 60000 65536"/>
              <a:gd name="T9" fmla="*/ 0 w 808"/>
              <a:gd name="T10" fmla="*/ 0 h 1408"/>
              <a:gd name="T11" fmla="*/ 808 w 808"/>
              <a:gd name="T12" fmla="*/ 1408 h 1408"/>
            </a:gdLst>
            <a:ahLst/>
            <a:cxnLst>
              <a:cxn ang="T6">
                <a:pos x="T0" y="T1"/>
              </a:cxn>
              <a:cxn ang="T7">
                <a:pos x="T2" y="T3"/>
              </a:cxn>
              <a:cxn ang="T8">
                <a:pos x="T4" y="T5"/>
              </a:cxn>
            </a:cxnLst>
            <a:rect l="T9" t="T10" r="T11" b="T12"/>
            <a:pathLst>
              <a:path w="808" h="1408">
                <a:moveTo>
                  <a:pt x="0" y="0"/>
                </a:moveTo>
                <a:lnTo>
                  <a:pt x="808" y="1408"/>
                </a:lnTo>
                <a:lnTo>
                  <a:pt x="430" y="1407"/>
                </a:lnTo>
              </a:path>
            </a:pathLst>
          </a:custGeom>
          <a:noFill/>
          <a:ln w="22225" cap="flat" cmpd="sng">
            <a:solidFill>
              <a:srgbClr val="C00000"/>
            </a:solidFill>
            <a:bevel/>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575"/>
          </a:p>
        </p:txBody>
      </p:sp>
      <p:sp>
        <p:nvSpPr>
          <p:cNvPr id="11" name="TextBox 53"/>
          <p:cNvSpPr>
            <a:spLocks noChangeArrowheads="1"/>
          </p:cNvSpPr>
          <p:nvPr/>
        </p:nvSpPr>
        <p:spPr bwMode="auto">
          <a:xfrm rot="3623550">
            <a:off x="4058684" y="3263251"/>
            <a:ext cx="1923025" cy="417830"/>
          </a:xfrm>
          <a:prstGeom prst="rect">
            <a:avLst/>
          </a:prstGeom>
          <a:noFill/>
          <a:ln w="9525">
            <a:no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sym typeface="宋体" panose="02010600030101010101" pitchFamily="2" charset="-122"/>
              </a:rPr>
              <a:t>单击添加标题</a:t>
            </a:r>
          </a:p>
        </p:txBody>
      </p:sp>
      <p:sp>
        <p:nvSpPr>
          <p:cNvPr id="12" name="Freeform 4"/>
          <p:cNvSpPr/>
          <p:nvPr/>
        </p:nvSpPr>
        <p:spPr bwMode="auto">
          <a:xfrm>
            <a:off x="1745476" y="1952173"/>
            <a:ext cx="2202940" cy="3137761"/>
          </a:xfrm>
          <a:custGeom>
            <a:avLst/>
            <a:gdLst>
              <a:gd name="T0" fmla="*/ 0 w 986"/>
              <a:gd name="T1" fmla="*/ 2147483647 h 1404"/>
              <a:gd name="T2" fmla="*/ 2147483647 w 986"/>
              <a:gd name="T3" fmla="*/ 0 h 1404"/>
              <a:gd name="T4" fmla="*/ 2147483647 w 986"/>
              <a:gd name="T5" fmla="*/ 2147483647 h 1404"/>
              <a:gd name="T6" fmla="*/ 0 60000 65536"/>
              <a:gd name="T7" fmla="*/ 0 60000 65536"/>
              <a:gd name="T8" fmla="*/ 0 60000 65536"/>
              <a:gd name="T9" fmla="*/ 0 w 986"/>
              <a:gd name="T10" fmla="*/ 0 h 1404"/>
              <a:gd name="T11" fmla="*/ 986 w 986"/>
              <a:gd name="T12" fmla="*/ 1404 h 1404"/>
            </a:gdLst>
            <a:ahLst/>
            <a:cxnLst>
              <a:cxn ang="T6">
                <a:pos x="T0" y="T1"/>
              </a:cxn>
              <a:cxn ang="T7">
                <a:pos x="T2" y="T3"/>
              </a:cxn>
              <a:cxn ang="T8">
                <a:pos x="T4" y="T5"/>
              </a:cxn>
            </a:cxnLst>
            <a:rect l="T9" t="T10" r="T11" b="T12"/>
            <a:pathLst>
              <a:path w="986" h="1404">
                <a:moveTo>
                  <a:pt x="0" y="1404"/>
                </a:moveTo>
                <a:lnTo>
                  <a:pt x="814" y="0"/>
                </a:lnTo>
                <a:lnTo>
                  <a:pt x="986" y="329"/>
                </a:lnTo>
              </a:path>
            </a:pathLst>
          </a:custGeom>
          <a:noFill/>
          <a:ln w="22225" cap="flat" cmpd="sng">
            <a:solidFill>
              <a:srgbClr val="C00000"/>
            </a:solidFill>
            <a:bevel/>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en-US" sz="1575"/>
          </a:p>
        </p:txBody>
      </p:sp>
      <p:sp>
        <p:nvSpPr>
          <p:cNvPr id="13" name="TextBox 53"/>
          <p:cNvSpPr>
            <a:spLocks noChangeArrowheads="1"/>
          </p:cNvSpPr>
          <p:nvPr/>
        </p:nvSpPr>
        <p:spPr bwMode="auto">
          <a:xfrm rot="18011492">
            <a:off x="1533136" y="3028409"/>
            <a:ext cx="2068659" cy="417830"/>
          </a:xfrm>
          <a:prstGeom prst="rect">
            <a:avLst/>
          </a:prstGeom>
          <a:noFill/>
          <a:ln w="9525">
            <a:no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dirty="0">
                <a:solidFill>
                  <a:schemeClr val="tx1"/>
                </a:solidFill>
                <a:latin typeface="微软雅黑" panose="020B0503020204020204" charset="-122"/>
                <a:ea typeface="微软雅黑" panose="020B0503020204020204" charset="-122"/>
                <a:sym typeface="宋体" panose="02010600030101010101" pitchFamily="2" charset="-122"/>
              </a:rPr>
              <a:t>单击添加标题</a:t>
            </a:r>
          </a:p>
        </p:txBody>
      </p:sp>
      <p:grpSp>
        <p:nvGrpSpPr>
          <p:cNvPr id="14" name="组合 50"/>
          <p:cNvGrpSpPr/>
          <p:nvPr/>
        </p:nvGrpSpPr>
        <p:grpSpPr bwMode="auto">
          <a:xfrm>
            <a:off x="6440215" y="2223573"/>
            <a:ext cx="4007511" cy="2336259"/>
            <a:chOff x="0" y="0"/>
            <a:chExt cx="4008232" cy="2336365"/>
          </a:xfrm>
          <a:gradFill>
            <a:gsLst>
              <a:gs pos="0">
                <a:srgbClr val="E30613"/>
              </a:gs>
              <a:gs pos="100000">
                <a:srgbClr val="81040B"/>
              </a:gs>
            </a:gsLst>
            <a:lin ang="5400000" scaled="0"/>
          </a:gradFill>
        </p:grpSpPr>
        <p:sp>
          <p:nvSpPr>
            <p:cNvPr id="15" name="矩形 51"/>
            <p:cNvSpPr>
              <a:spLocks noChangeArrowheads="1"/>
            </p:cNvSpPr>
            <p:nvPr/>
          </p:nvSpPr>
          <p:spPr bwMode="auto">
            <a:xfrm>
              <a:off x="0" y="0"/>
              <a:ext cx="4008232" cy="2336365"/>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黑体" panose="02010600030101010101" pitchFamily="49" charset="-122"/>
                <a:ea typeface="黑体" panose="02010600030101010101" pitchFamily="49" charset="-122"/>
                <a:sym typeface="黑体" panose="02010600030101010101" pitchFamily="49" charset="-122"/>
              </a:endParaRPr>
            </a:p>
          </p:txBody>
        </p:sp>
        <p:grpSp>
          <p:nvGrpSpPr>
            <p:cNvPr id="16" name="组合 52"/>
            <p:cNvGrpSpPr/>
            <p:nvPr/>
          </p:nvGrpSpPr>
          <p:grpSpPr bwMode="auto">
            <a:xfrm>
              <a:off x="96270" y="456487"/>
              <a:ext cx="3815693" cy="1433554"/>
              <a:chOff x="0" y="0"/>
              <a:chExt cx="3815693" cy="1433554"/>
            </a:xfrm>
            <a:grpFill/>
          </p:grpSpPr>
          <p:sp>
            <p:nvSpPr>
              <p:cNvPr id="17" name="TextBox 11"/>
              <p:cNvSpPr>
                <a:spLocks noChangeArrowheads="1"/>
              </p:cNvSpPr>
              <p:nvPr/>
            </p:nvSpPr>
            <p:spPr bwMode="auto">
              <a:xfrm>
                <a:off x="688964" y="0"/>
                <a:ext cx="2437765" cy="4178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chemeClr val="bg1"/>
                    </a:solidFill>
                    <a:latin typeface="微软雅黑" panose="020B0503020204020204" charset="-122"/>
                    <a:ea typeface="微软雅黑" panose="020B0503020204020204" charset="-122"/>
                    <a:sym typeface="微软雅黑" panose="020B0503020204020204" charset="-122"/>
                  </a:rPr>
                  <a:t>添加标题</a:t>
                </a:r>
                <a:endParaRPr lang="en-US" altLang="zh-CN" sz="2000" b="1">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 name="TextBox 12"/>
              <p:cNvSpPr>
                <a:spLocks noChangeArrowheads="1"/>
              </p:cNvSpPr>
              <p:nvPr/>
            </p:nvSpPr>
            <p:spPr bwMode="auto">
              <a:xfrm>
                <a:off x="0" y="500062"/>
                <a:ext cx="3815693" cy="933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defRPr sz="21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800">
                    <a:solidFill>
                      <a:schemeClr val="bg1"/>
                    </a:solidFill>
                    <a:latin typeface="微软雅黑" panose="020B0503020204020204" charset="-122"/>
                    <a:ea typeface="微软雅黑" panose="020B0503020204020204" charset="-122"/>
                    <a:sym typeface="微软雅黑" panose="020B0503020204020204" charset="-122"/>
                  </a:rPr>
                  <a:t>单击添加文字内容单击添加文字内容单击添加文字内容单击添加文字内容单击添加文字内容</a:t>
                </a:r>
                <a:endParaRPr lang="en-US" altLang="zh-CN" sz="18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19" name="组合 9"/>
          <p:cNvGrpSpPr/>
          <p:nvPr/>
        </p:nvGrpSpPr>
        <p:grpSpPr bwMode="auto">
          <a:xfrm>
            <a:off x="3437360" y="3423445"/>
            <a:ext cx="487251" cy="730081"/>
            <a:chOff x="0" y="0"/>
            <a:chExt cx="540770" cy="809354"/>
          </a:xfrm>
        </p:grpSpPr>
        <p:sp>
          <p:nvSpPr>
            <p:cNvPr id="20" name="Freeform 121"/>
            <p:cNvSpPr>
              <a:spLocks noEditPoints="1" noChangeArrowheads="1"/>
            </p:cNvSpPr>
            <p:nvPr/>
          </p:nvSpPr>
          <p:spPr bwMode="auto">
            <a:xfrm>
              <a:off x="0" y="0"/>
              <a:ext cx="540770" cy="447036"/>
            </a:xfrm>
            <a:custGeom>
              <a:avLst/>
              <a:gdLst>
                <a:gd name="T0" fmla="*/ 2147483647 w 185"/>
                <a:gd name="T1" fmla="*/ 2147483647 h 153"/>
                <a:gd name="T2" fmla="*/ 2147483647 w 185"/>
                <a:gd name="T3" fmla="*/ 0 h 153"/>
                <a:gd name="T4" fmla="*/ 2147483647 w 185"/>
                <a:gd name="T5" fmla="*/ 2147483647 h 153"/>
                <a:gd name="T6" fmla="*/ 2147483647 w 185"/>
                <a:gd name="T7" fmla="*/ 2147483647 h 153"/>
                <a:gd name="T8" fmla="*/ 2147483647 w 185"/>
                <a:gd name="T9" fmla="*/ 2147483647 h 153"/>
                <a:gd name="T10" fmla="*/ 2147483647 w 185"/>
                <a:gd name="T11" fmla="*/ 2147483647 h 153"/>
                <a:gd name="T12" fmla="*/ 0 w 185"/>
                <a:gd name="T13" fmla="*/ 2147483647 h 153"/>
                <a:gd name="T14" fmla="*/ 2147483647 w 185"/>
                <a:gd name="T15" fmla="*/ 2147483647 h 153"/>
                <a:gd name="T16" fmla="*/ 2147483647 w 185"/>
                <a:gd name="T17" fmla="*/ 2147483647 h 153"/>
                <a:gd name="T18" fmla="*/ 2147483647 w 185"/>
                <a:gd name="T19" fmla="*/ 2147483647 h 153"/>
                <a:gd name="T20" fmla="*/ 2147483647 w 185"/>
                <a:gd name="T21" fmla="*/ 2147483647 h 153"/>
                <a:gd name="T22" fmla="*/ 2147483647 w 185"/>
                <a:gd name="T23" fmla="*/ 2147483647 h 153"/>
                <a:gd name="T24" fmla="*/ 2147483647 w 185"/>
                <a:gd name="T25" fmla="*/ 2147483647 h 153"/>
                <a:gd name="T26" fmla="*/ 2147483647 w 185"/>
                <a:gd name="T27" fmla="*/ 2147483647 h 153"/>
                <a:gd name="T28" fmla="*/ 2147483647 w 185"/>
                <a:gd name="T29" fmla="*/ 2147483647 h 153"/>
                <a:gd name="T30" fmla="*/ 2147483647 w 185"/>
                <a:gd name="T31" fmla="*/ 2147483647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5"/>
                <a:gd name="T49" fmla="*/ 0 h 153"/>
                <a:gd name="T50" fmla="*/ 185 w 185"/>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5" h="153">
                  <a:moveTo>
                    <a:pt x="179" y="61"/>
                  </a:moveTo>
                  <a:cubicBezTo>
                    <a:pt x="185" y="0"/>
                    <a:pt x="185" y="0"/>
                    <a:pt x="185" y="0"/>
                  </a:cubicBezTo>
                  <a:cubicBezTo>
                    <a:pt x="143" y="11"/>
                    <a:pt x="143" y="11"/>
                    <a:pt x="143" y="11"/>
                  </a:cubicBezTo>
                  <a:cubicBezTo>
                    <a:pt x="157" y="26"/>
                    <a:pt x="157" y="26"/>
                    <a:pt x="157" y="26"/>
                  </a:cubicBezTo>
                  <a:cubicBezTo>
                    <a:pt x="157" y="26"/>
                    <a:pt x="98" y="97"/>
                    <a:pt x="23" y="83"/>
                  </a:cubicBezTo>
                  <a:cubicBezTo>
                    <a:pt x="37" y="105"/>
                    <a:pt x="37" y="105"/>
                    <a:pt x="37" y="105"/>
                  </a:cubicBezTo>
                  <a:cubicBezTo>
                    <a:pt x="0" y="132"/>
                    <a:pt x="0" y="132"/>
                    <a:pt x="0" y="132"/>
                  </a:cubicBezTo>
                  <a:cubicBezTo>
                    <a:pt x="0" y="132"/>
                    <a:pt x="106" y="153"/>
                    <a:pt x="168" y="38"/>
                  </a:cubicBezTo>
                  <a:lnTo>
                    <a:pt x="179" y="61"/>
                  </a:lnTo>
                  <a:close/>
                  <a:moveTo>
                    <a:pt x="26" y="125"/>
                  </a:moveTo>
                  <a:cubicBezTo>
                    <a:pt x="46" y="109"/>
                    <a:pt x="46" y="109"/>
                    <a:pt x="46" y="109"/>
                  </a:cubicBezTo>
                  <a:cubicBezTo>
                    <a:pt x="46" y="109"/>
                    <a:pt x="47" y="109"/>
                    <a:pt x="49" y="109"/>
                  </a:cubicBezTo>
                  <a:cubicBezTo>
                    <a:pt x="49" y="110"/>
                    <a:pt x="49" y="110"/>
                    <a:pt x="49" y="110"/>
                  </a:cubicBezTo>
                  <a:cubicBezTo>
                    <a:pt x="50" y="110"/>
                    <a:pt x="50" y="110"/>
                    <a:pt x="50" y="110"/>
                  </a:cubicBezTo>
                  <a:cubicBezTo>
                    <a:pt x="62" y="110"/>
                    <a:pt x="92" y="107"/>
                    <a:pt x="129" y="80"/>
                  </a:cubicBezTo>
                  <a:cubicBezTo>
                    <a:pt x="129" y="80"/>
                    <a:pt x="90" y="124"/>
                    <a:pt x="26" y="125"/>
                  </a:cubicBezTo>
                  <a:close/>
                </a:path>
              </a:pathLst>
            </a:custGeom>
            <a:solidFill>
              <a:schemeClr val="bg1"/>
            </a:solidFill>
            <a:ln w="9525" cmpd="sng">
              <a:noFill/>
              <a:bevel/>
            </a:ln>
          </p:spPr>
          <p:txBody>
            <a:bodyPr/>
            <a:lstStyle/>
            <a:p>
              <a:endParaRPr lang="zh-CN" altLang="en-US" sz="1575"/>
            </a:p>
          </p:txBody>
        </p:sp>
        <p:sp>
          <p:nvSpPr>
            <p:cNvPr id="21" name="Freeform 122"/>
            <p:cNvSpPr>
              <a:spLocks noChangeArrowheads="1"/>
            </p:cNvSpPr>
            <p:nvPr/>
          </p:nvSpPr>
          <p:spPr bwMode="auto">
            <a:xfrm>
              <a:off x="230729" y="416392"/>
              <a:ext cx="127983" cy="392960"/>
            </a:xfrm>
            <a:custGeom>
              <a:avLst/>
              <a:gdLst>
                <a:gd name="T0" fmla="*/ 2147483647 w 44"/>
                <a:gd name="T1" fmla="*/ 0 h 134"/>
                <a:gd name="T2" fmla="*/ 2147483647 w 44"/>
                <a:gd name="T3" fmla="*/ 0 h 134"/>
                <a:gd name="T4" fmla="*/ 0 w 44"/>
                <a:gd name="T5" fmla="*/ 2147483647 h 134"/>
                <a:gd name="T6" fmla="*/ 0 w 44"/>
                <a:gd name="T7" fmla="*/ 2147483647 h 134"/>
                <a:gd name="T8" fmla="*/ 2147483647 w 44"/>
                <a:gd name="T9" fmla="*/ 2147483647 h 134"/>
                <a:gd name="T10" fmla="*/ 2147483647 w 44"/>
                <a:gd name="T11" fmla="*/ 2147483647 h 134"/>
                <a:gd name="T12" fmla="*/ 2147483647 w 44"/>
                <a:gd name="T13" fmla="*/ 0 h 134"/>
                <a:gd name="T14" fmla="*/ 0 60000 65536"/>
                <a:gd name="T15" fmla="*/ 0 60000 65536"/>
                <a:gd name="T16" fmla="*/ 0 60000 65536"/>
                <a:gd name="T17" fmla="*/ 0 60000 65536"/>
                <a:gd name="T18" fmla="*/ 0 60000 65536"/>
                <a:gd name="T19" fmla="*/ 0 60000 65536"/>
                <a:gd name="T20" fmla="*/ 0 60000 65536"/>
                <a:gd name="T21" fmla="*/ 0 w 44"/>
                <a:gd name="T22" fmla="*/ 0 h 134"/>
                <a:gd name="T23" fmla="*/ 44 w 44"/>
                <a:gd name="T24" fmla="*/ 134 h 1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34">
                  <a:moveTo>
                    <a:pt x="35" y="0"/>
                  </a:moveTo>
                  <a:cubicBezTo>
                    <a:pt x="9" y="0"/>
                    <a:pt x="9" y="0"/>
                    <a:pt x="9" y="0"/>
                  </a:cubicBezTo>
                  <a:cubicBezTo>
                    <a:pt x="4" y="0"/>
                    <a:pt x="0" y="5"/>
                    <a:pt x="0" y="10"/>
                  </a:cubicBezTo>
                  <a:cubicBezTo>
                    <a:pt x="0" y="134"/>
                    <a:pt x="0" y="134"/>
                    <a:pt x="0" y="134"/>
                  </a:cubicBezTo>
                  <a:cubicBezTo>
                    <a:pt x="44" y="134"/>
                    <a:pt x="44" y="134"/>
                    <a:pt x="44" y="134"/>
                  </a:cubicBezTo>
                  <a:cubicBezTo>
                    <a:pt x="44" y="10"/>
                    <a:pt x="44" y="10"/>
                    <a:pt x="44" y="10"/>
                  </a:cubicBezTo>
                  <a:cubicBezTo>
                    <a:pt x="44" y="5"/>
                    <a:pt x="40" y="0"/>
                    <a:pt x="35" y="0"/>
                  </a:cubicBezTo>
                  <a:close/>
                </a:path>
              </a:pathLst>
            </a:custGeom>
            <a:solidFill>
              <a:schemeClr val="bg1"/>
            </a:solidFill>
            <a:ln w="9525" cmpd="sng">
              <a:noFill/>
              <a:bevel/>
            </a:ln>
          </p:spPr>
          <p:txBody>
            <a:bodyPr/>
            <a:lstStyle/>
            <a:p>
              <a:endParaRPr lang="zh-CN" altLang="en-US" sz="1575"/>
            </a:p>
          </p:txBody>
        </p:sp>
        <p:sp>
          <p:nvSpPr>
            <p:cNvPr id="22" name="Freeform 123"/>
            <p:cNvSpPr>
              <a:spLocks noChangeArrowheads="1"/>
            </p:cNvSpPr>
            <p:nvPr/>
          </p:nvSpPr>
          <p:spPr bwMode="auto">
            <a:xfrm>
              <a:off x="61288" y="490299"/>
              <a:ext cx="127983" cy="319055"/>
            </a:xfrm>
            <a:custGeom>
              <a:avLst/>
              <a:gdLst>
                <a:gd name="T0" fmla="*/ 2147483647 w 44"/>
                <a:gd name="T1" fmla="*/ 0 h 109"/>
                <a:gd name="T2" fmla="*/ 2147483647 w 44"/>
                <a:gd name="T3" fmla="*/ 0 h 109"/>
                <a:gd name="T4" fmla="*/ 0 w 44"/>
                <a:gd name="T5" fmla="*/ 2147483647 h 109"/>
                <a:gd name="T6" fmla="*/ 0 w 44"/>
                <a:gd name="T7" fmla="*/ 2147483647 h 109"/>
                <a:gd name="T8" fmla="*/ 2147483647 w 44"/>
                <a:gd name="T9" fmla="*/ 2147483647 h 109"/>
                <a:gd name="T10" fmla="*/ 2147483647 w 44"/>
                <a:gd name="T11" fmla="*/ 2147483647 h 109"/>
                <a:gd name="T12" fmla="*/ 2147483647 w 44"/>
                <a:gd name="T13" fmla="*/ 0 h 109"/>
                <a:gd name="T14" fmla="*/ 0 60000 65536"/>
                <a:gd name="T15" fmla="*/ 0 60000 65536"/>
                <a:gd name="T16" fmla="*/ 0 60000 65536"/>
                <a:gd name="T17" fmla="*/ 0 60000 65536"/>
                <a:gd name="T18" fmla="*/ 0 60000 65536"/>
                <a:gd name="T19" fmla="*/ 0 60000 65536"/>
                <a:gd name="T20" fmla="*/ 0 60000 65536"/>
                <a:gd name="T21" fmla="*/ 0 w 44"/>
                <a:gd name="T22" fmla="*/ 0 h 109"/>
                <a:gd name="T23" fmla="*/ 44 w 44"/>
                <a:gd name="T24" fmla="*/ 109 h 1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09">
                  <a:moveTo>
                    <a:pt x="35" y="0"/>
                  </a:moveTo>
                  <a:cubicBezTo>
                    <a:pt x="9" y="0"/>
                    <a:pt x="9" y="0"/>
                    <a:pt x="9" y="0"/>
                  </a:cubicBezTo>
                  <a:cubicBezTo>
                    <a:pt x="4" y="0"/>
                    <a:pt x="0" y="4"/>
                    <a:pt x="0" y="8"/>
                  </a:cubicBezTo>
                  <a:cubicBezTo>
                    <a:pt x="0" y="109"/>
                    <a:pt x="0" y="109"/>
                    <a:pt x="0" y="109"/>
                  </a:cubicBezTo>
                  <a:cubicBezTo>
                    <a:pt x="44" y="109"/>
                    <a:pt x="44" y="109"/>
                    <a:pt x="44" y="109"/>
                  </a:cubicBezTo>
                  <a:cubicBezTo>
                    <a:pt x="44" y="8"/>
                    <a:pt x="44" y="8"/>
                    <a:pt x="44" y="8"/>
                  </a:cubicBezTo>
                  <a:cubicBezTo>
                    <a:pt x="44" y="4"/>
                    <a:pt x="40" y="0"/>
                    <a:pt x="35" y="0"/>
                  </a:cubicBezTo>
                  <a:close/>
                </a:path>
              </a:pathLst>
            </a:custGeom>
            <a:solidFill>
              <a:schemeClr val="bg1"/>
            </a:solidFill>
            <a:ln w="9525" cmpd="sng">
              <a:noFill/>
              <a:bevel/>
            </a:ln>
          </p:spPr>
          <p:txBody>
            <a:bodyPr/>
            <a:lstStyle/>
            <a:p>
              <a:endParaRPr lang="zh-CN" altLang="en-US" sz="1575"/>
            </a:p>
          </p:txBody>
        </p:sp>
        <p:sp>
          <p:nvSpPr>
            <p:cNvPr id="23" name="Freeform 124"/>
            <p:cNvSpPr>
              <a:spLocks noChangeArrowheads="1"/>
            </p:cNvSpPr>
            <p:nvPr/>
          </p:nvSpPr>
          <p:spPr bwMode="auto">
            <a:xfrm>
              <a:off x="400172" y="315449"/>
              <a:ext cx="127983" cy="493904"/>
            </a:xfrm>
            <a:custGeom>
              <a:avLst/>
              <a:gdLst>
                <a:gd name="T0" fmla="*/ 2147483647 w 44"/>
                <a:gd name="T1" fmla="*/ 0 h 169"/>
                <a:gd name="T2" fmla="*/ 2147483647 w 44"/>
                <a:gd name="T3" fmla="*/ 0 h 169"/>
                <a:gd name="T4" fmla="*/ 0 w 44"/>
                <a:gd name="T5" fmla="*/ 2147483647 h 169"/>
                <a:gd name="T6" fmla="*/ 0 w 44"/>
                <a:gd name="T7" fmla="*/ 2147483647 h 169"/>
                <a:gd name="T8" fmla="*/ 2147483647 w 44"/>
                <a:gd name="T9" fmla="*/ 2147483647 h 169"/>
                <a:gd name="T10" fmla="*/ 2147483647 w 44"/>
                <a:gd name="T11" fmla="*/ 2147483647 h 169"/>
                <a:gd name="T12" fmla="*/ 2147483647 w 44"/>
                <a:gd name="T13" fmla="*/ 0 h 169"/>
                <a:gd name="T14" fmla="*/ 0 60000 65536"/>
                <a:gd name="T15" fmla="*/ 0 60000 65536"/>
                <a:gd name="T16" fmla="*/ 0 60000 65536"/>
                <a:gd name="T17" fmla="*/ 0 60000 65536"/>
                <a:gd name="T18" fmla="*/ 0 60000 65536"/>
                <a:gd name="T19" fmla="*/ 0 60000 65536"/>
                <a:gd name="T20" fmla="*/ 0 60000 65536"/>
                <a:gd name="T21" fmla="*/ 0 w 44"/>
                <a:gd name="T22" fmla="*/ 0 h 169"/>
                <a:gd name="T23" fmla="*/ 44 w 44"/>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69">
                  <a:moveTo>
                    <a:pt x="35" y="0"/>
                  </a:moveTo>
                  <a:cubicBezTo>
                    <a:pt x="9" y="0"/>
                    <a:pt x="9" y="0"/>
                    <a:pt x="9" y="0"/>
                  </a:cubicBezTo>
                  <a:cubicBezTo>
                    <a:pt x="4" y="0"/>
                    <a:pt x="0" y="4"/>
                    <a:pt x="0" y="9"/>
                  </a:cubicBezTo>
                  <a:cubicBezTo>
                    <a:pt x="0" y="169"/>
                    <a:pt x="0" y="169"/>
                    <a:pt x="0" y="169"/>
                  </a:cubicBezTo>
                  <a:cubicBezTo>
                    <a:pt x="44" y="169"/>
                    <a:pt x="44" y="169"/>
                    <a:pt x="44" y="169"/>
                  </a:cubicBezTo>
                  <a:cubicBezTo>
                    <a:pt x="44" y="9"/>
                    <a:pt x="44" y="9"/>
                    <a:pt x="44" y="9"/>
                  </a:cubicBezTo>
                  <a:cubicBezTo>
                    <a:pt x="44" y="4"/>
                    <a:pt x="40" y="0"/>
                    <a:pt x="35" y="0"/>
                  </a:cubicBezTo>
                  <a:close/>
                </a:path>
              </a:pathLst>
            </a:custGeom>
            <a:solidFill>
              <a:schemeClr val="bg1"/>
            </a:solidFill>
            <a:ln w="9525" cmpd="sng">
              <a:noFill/>
              <a:bevel/>
            </a:ln>
          </p:spPr>
          <p:txBody>
            <a:bodyPr/>
            <a:lstStyle/>
            <a:p>
              <a:endParaRPr lang="zh-CN" altLang="en-US" sz="1575"/>
            </a:p>
          </p:txBody>
        </p:sp>
      </p:gr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15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Effect transition="in" filter="fade">
                                      <p:cBhvr>
                                        <p:cTn id="14" dur="10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Effect transition="in" filter="fade">
                                      <p:cBhvr>
                                        <p:cTn id="19" dur="10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Effect transition="in" filter="fade">
                                      <p:cBhvr>
                                        <p:cTn id="24" dur="10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Effect transition="in" filter="fade">
                                      <p:cBhvr>
                                        <p:cTn id="34" dur="10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ppt_w</p:attrName>
                                        </p:attrNameLst>
                                      </p:cBhvr>
                                      <p:tavLst>
                                        <p:tav tm="0">
                                          <p:val>
                                            <p:fltVal val="0"/>
                                          </p:val>
                                        </p:tav>
                                        <p:tav tm="100000">
                                          <p:val>
                                            <p:strVal val="#ppt_w"/>
                                          </p:val>
                                        </p:tav>
                                      </p:tavLst>
                                    </p:anim>
                                    <p:anim calcmode="lin" valueType="num">
                                      <p:cBhvr>
                                        <p:cTn id="38" dur="1000" fill="hold"/>
                                        <p:tgtEl>
                                          <p:spTgt spid="13"/>
                                        </p:tgtEl>
                                        <p:attrNameLst>
                                          <p:attrName>ppt_h</p:attrName>
                                        </p:attrNameLst>
                                      </p:cBhvr>
                                      <p:tavLst>
                                        <p:tav tm="0">
                                          <p:val>
                                            <p:fltVal val="0"/>
                                          </p:val>
                                        </p:tav>
                                        <p:tav tm="100000">
                                          <p:val>
                                            <p:strVal val="#ppt_h"/>
                                          </p:val>
                                        </p:tav>
                                      </p:tavLst>
                                    </p:anim>
                                    <p:animEffect transition="in" filter="fade">
                                      <p:cBhvr>
                                        <p:cTn id="39" dur="1000"/>
                                        <p:tgtEl>
                                          <p:spTgt spid="13"/>
                                        </p:tgtEl>
                                      </p:cBhvr>
                                    </p:animEffect>
                                  </p:childTnLst>
                                </p:cTn>
                              </p:par>
                              <p:par>
                                <p:cTn id="40" presetID="53"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Effect transition="in" filter="fade">
                                      <p:cBhvr>
                                        <p:cTn id="44" dur="1000"/>
                                        <p:tgtEl>
                                          <p:spTgt spid="19"/>
                                        </p:tgtEl>
                                      </p:cBhvr>
                                    </p:animEffect>
                                  </p:childTnLst>
                                </p:cTn>
                              </p:par>
                              <p:par>
                                <p:cTn id="45" presetID="2" presetClass="entr" presetSubtype="2"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0" fill="hold"/>
                                        <p:tgtEl>
                                          <p:spTgt spid="14"/>
                                        </p:tgtEl>
                                        <p:attrNameLst>
                                          <p:attrName>ppt_x</p:attrName>
                                        </p:attrNameLst>
                                      </p:cBhvr>
                                      <p:tavLst>
                                        <p:tav tm="0">
                                          <p:val>
                                            <p:strVal val="1+#ppt_w/2"/>
                                          </p:val>
                                        </p:tav>
                                        <p:tav tm="100000">
                                          <p:val>
                                            <p:strVal val="#ppt_x"/>
                                          </p:val>
                                        </p:tav>
                                      </p:tavLst>
                                    </p:anim>
                                    <p:anim calcmode="lin" valueType="num">
                                      <p:cBhvr additive="base">
                                        <p:cTn id="4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p:bldP spid="10" grpId="0" bldLvl="0" animBg="1"/>
      <p:bldP spid="11" grpId="0"/>
      <p:bldP spid="12" grpId="0" bldLvl="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08346" y="1652929"/>
            <a:ext cx="10082431" cy="5022336"/>
            <a:chOff x="982640" y="1286614"/>
            <a:chExt cx="10081118" cy="5023499"/>
          </a:xfrm>
        </p:grpSpPr>
        <p:sp>
          <p:nvSpPr>
            <p:cNvPr id="14" name="圆角矩形 13"/>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 name="圆角矩形 14"/>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6" name="组合 15"/>
            <p:cNvGrpSpPr/>
            <p:nvPr/>
          </p:nvGrpSpPr>
          <p:grpSpPr>
            <a:xfrm>
              <a:off x="982640" y="1596963"/>
              <a:ext cx="751226" cy="4402810"/>
              <a:chOff x="982640" y="1596963"/>
              <a:chExt cx="751226" cy="4402810"/>
            </a:xfrm>
          </p:grpSpPr>
          <p:grpSp>
            <p:nvGrpSpPr>
              <p:cNvPr id="17" name="组合 16"/>
              <p:cNvGrpSpPr/>
              <p:nvPr/>
            </p:nvGrpSpPr>
            <p:grpSpPr>
              <a:xfrm rot="16200000">
                <a:off x="-615716" y="3650191"/>
                <a:ext cx="4402810" cy="296354"/>
                <a:chOff x="2149635" y="1165383"/>
                <a:chExt cx="3485831" cy="234634"/>
              </a:xfrm>
            </p:grpSpPr>
            <p:grpSp>
              <p:nvGrpSpPr>
                <p:cNvPr id="49" name="组合 48"/>
                <p:cNvGrpSpPr/>
                <p:nvPr/>
              </p:nvGrpSpPr>
              <p:grpSpPr>
                <a:xfrm>
                  <a:off x="2149635" y="1165385"/>
                  <a:ext cx="234632" cy="234632"/>
                  <a:chOff x="2483014" y="1114427"/>
                  <a:chExt cx="209550" cy="209550"/>
                </a:xfrm>
              </p:grpSpPr>
              <p:sp>
                <p:nvSpPr>
                  <p:cNvPr id="77" name="椭圆 7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8" name="椭圆 7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0" name="组合 49"/>
                <p:cNvGrpSpPr/>
                <p:nvPr/>
              </p:nvGrpSpPr>
              <p:grpSpPr>
                <a:xfrm>
                  <a:off x="2510880" y="1165385"/>
                  <a:ext cx="234632" cy="234632"/>
                  <a:chOff x="2483014" y="1114427"/>
                  <a:chExt cx="209550" cy="209550"/>
                </a:xfrm>
              </p:grpSpPr>
              <p:sp>
                <p:nvSpPr>
                  <p:cNvPr id="75" name="椭圆 7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6" name="椭圆 7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1" name="组合 50"/>
                <p:cNvGrpSpPr/>
                <p:nvPr/>
              </p:nvGrpSpPr>
              <p:grpSpPr>
                <a:xfrm>
                  <a:off x="2872124" y="1165385"/>
                  <a:ext cx="234632" cy="234632"/>
                  <a:chOff x="2483014" y="1114427"/>
                  <a:chExt cx="209550" cy="209550"/>
                </a:xfrm>
              </p:grpSpPr>
              <p:sp>
                <p:nvSpPr>
                  <p:cNvPr id="73" name="椭圆 7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4" name="椭圆 7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2" name="组合 51"/>
                <p:cNvGrpSpPr/>
                <p:nvPr/>
              </p:nvGrpSpPr>
              <p:grpSpPr>
                <a:xfrm>
                  <a:off x="3233369" y="1165385"/>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3" name="组合 52"/>
                <p:cNvGrpSpPr/>
                <p:nvPr/>
              </p:nvGrpSpPr>
              <p:grpSpPr>
                <a:xfrm>
                  <a:off x="3594615" y="1165383"/>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4" name="组合 53"/>
                <p:cNvGrpSpPr/>
                <p:nvPr/>
              </p:nvGrpSpPr>
              <p:grpSpPr>
                <a:xfrm>
                  <a:off x="3955858" y="1165384"/>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5" name="组合 54"/>
                <p:cNvGrpSpPr/>
                <p:nvPr/>
              </p:nvGrpSpPr>
              <p:grpSpPr>
                <a:xfrm>
                  <a:off x="4317103" y="1165384"/>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6" name="组合 55"/>
                <p:cNvGrpSpPr/>
                <p:nvPr/>
              </p:nvGrpSpPr>
              <p:grpSpPr>
                <a:xfrm>
                  <a:off x="4678347" y="1165384"/>
                  <a:ext cx="234632" cy="234632"/>
                  <a:chOff x="2483014" y="1114427"/>
                  <a:chExt cx="209550" cy="209550"/>
                </a:xfrm>
              </p:grpSpPr>
              <p:sp>
                <p:nvSpPr>
                  <p:cNvPr id="63" name="椭圆 6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4" name="椭圆 6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7" name="组合 56"/>
                <p:cNvGrpSpPr/>
                <p:nvPr/>
              </p:nvGrpSpPr>
              <p:grpSpPr>
                <a:xfrm>
                  <a:off x="5039590" y="1165384"/>
                  <a:ext cx="234632" cy="234632"/>
                  <a:chOff x="2483014" y="1114427"/>
                  <a:chExt cx="209550" cy="209550"/>
                </a:xfrm>
              </p:grpSpPr>
              <p:sp>
                <p:nvSpPr>
                  <p:cNvPr id="61" name="椭圆 6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2" name="椭圆 6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58" name="组合 57"/>
                <p:cNvGrpSpPr/>
                <p:nvPr/>
              </p:nvGrpSpPr>
              <p:grpSpPr>
                <a:xfrm>
                  <a:off x="5400834" y="1165384"/>
                  <a:ext cx="234632" cy="234632"/>
                  <a:chOff x="2483014" y="1114427"/>
                  <a:chExt cx="209550" cy="209550"/>
                </a:xfrm>
              </p:grpSpPr>
              <p:sp>
                <p:nvSpPr>
                  <p:cNvPr id="59" name="椭圆 5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0" name="椭圆 5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grpSp>
            <p:nvGrpSpPr>
              <p:cNvPr id="18" name="组合 17"/>
              <p:cNvGrpSpPr/>
              <p:nvPr/>
            </p:nvGrpSpPr>
            <p:grpSpPr>
              <a:xfrm rot="16200000">
                <a:off x="1229146" y="5557333"/>
                <a:ext cx="119575" cy="612586"/>
                <a:chOff x="2244455" y="772894"/>
                <a:chExt cx="94658" cy="485003"/>
              </a:xfrm>
            </p:grpSpPr>
            <p:sp>
              <p:nvSpPr>
                <p:cNvPr id="47" name="圆角矩形 4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圆角矩形 4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9" name="组合 18"/>
              <p:cNvGrpSpPr/>
              <p:nvPr/>
            </p:nvGrpSpPr>
            <p:grpSpPr>
              <a:xfrm rot="16200000">
                <a:off x="1229146" y="5099277"/>
                <a:ext cx="119575" cy="612586"/>
                <a:chOff x="2244455" y="772894"/>
                <a:chExt cx="94658" cy="485003"/>
              </a:xfrm>
            </p:grpSpPr>
            <p:sp>
              <p:nvSpPr>
                <p:cNvPr id="45" name="圆角矩形 4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圆角矩形 4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0" name="组合 19"/>
              <p:cNvGrpSpPr/>
              <p:nvPr/>
            </p:nvGrpSpPr>
            <p:grpSpPr>
              <a:xfrm rot="16200000">
                <a:off x="1229146" y="4641222"/>
                <a:ext cx="119575" cy="612586"/>
                <a:chOff x="2244455" y="772894"/>
                <a:chExt cx="94658" cy="485003"/>
              </a:xfrm>
            </p:grpSpPr>
            <p:sp>
              <p:nvSpPr>
                <p:cNvPr id="43" name="圆角矩形 4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4" name="圆角矩形 4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rot="16200000">
                <a:off x="1229146" y="4183167"/>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2" name="组合 21"/>
              <p:cNvGrpSpPr/>
              <p:nvPr/>
            </p:nvGrpSpPr>
            <p:grpSpPr>
              <a:xfrm rot="16200000">
                <a:off x="1229146" y="3725113"/>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3" name="组合 22"/>
              <p:cNvGrpSpPr/>
              <p:nvPr/>
            </p:nvGrpSpPr>
            <p:grpSpPr>
              <a:xfrm rot="16200000">
                <a:off x="1229146" y="3267055"/>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4" name="组合 23"/>
              <p:cNvGrpSpPr/>
              <p:nvPr/>
            </p:nvGrpSpPr>
            <p:grpSpPr>
              <a:xfrm rot="16200000">
                <a:off x="1229145" y="2808999"/>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5" name="组合 24"/>
              <p:cNvGrpSpPr/>
              <p:nvPr/>
            </p:nvGrpSpPr>
            <p:grpSpPr>
              <a:xfrm rot="16200000">
                <a:off x="1229146" y="2350946"/>
                <a:ext cx="119575" cy="612586"/>
                <a:chOff x="2244455" y="772894"/>
                <a:chExt cx="94658" cy="485003"/>
              </a:xfrm>
            </p:grpSpPr>
            <p:sp>
              <p:nvSpPr>
                <p:cNvPr id="33" name="圆角矩形 3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7" name="组合 26"/>
              <p:cNvGrpSpPr/>
              <p:nvPr/>
            </p:nvGrpSpPr>
            <p:grpSpPr>
              <a:xfrm rot="16200000">
                <a:off x="1229146" y="1892893"/>
                <a:ext cx="119575" cy="612586"/>
                <a:chOff x="2244455" y="772894"/>
                <a:chExt cx="94658" cy="485003"/>
              </a:xfrm>
            </p:grpSpPr>
            <p:sp>
              <p:nvSpPr>
                <p:cNvPr id="31" name="圆角矩形 3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2" name="圆角矩形 3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8" name="组合 27"/>
              <p:cNvGrpSpPr/>
              <p:nvPr/>
            </p:nvGrpSpPr>
            <p:grpSpPr>
              <a:xfrm rot="16200000">
                <a:off x="1229146" y="1434840"/>
                <a:ext cx="119575" cy="612586"/>
                <a:chOff x="2244455" y="772894"/>
                <a:chExt cx="94658" cy="485003"/>
              </a:xfrm>
            </p:grpSpPr>
            <p:sp>
              <p:nvSpPr>
                <p:cNvPr id="29" name="圆角矩形 2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 name="圆角矩形 2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grpSp>
      <p:cxnSp>
        <p:nvCxnSpPr>
          <p:cNvPr id="79" name="直接连接符 78"/>
          <p:cNvCxnSpPr/>
          <p:nvPr/>
        </p:nvCxnSpPr>
        <p:spPr>
          <a:xfrm>
            <a:off x="5041316" y="1850543"/>
            <a:ext cx="0" cy="4627115"/>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10514638" y="1850543"/>
            <a:ext cx="190525" cy="4627115"/>
            <a:chOff x="10487694" y="1484274"/>
            <a:chExt cx="190500" cy="4628185"/>
          </a:xfrm>
        </p:grpSpPr>
        <p:sp>
          <p:nvSpPr>
            <p:cNvPr id="81" name="矩形 80"/>
            <p:cNvSpPr/>
            <p:nvPr/>
          </p:nvSpPr>
          <p:spPr>
            <a:xfrm>
              <a:off x="10487694" y="1484274"/>
              <a:ext cx="190500" cy="888448"/>
            </a:xfrm>
            <a:prstGeom prst="rect">
              <a:avLst/>
            </a:prstGeom>
            <a:solidFill>
              <a:srgbClr val="E1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2" name="矩形 81"/>
            <p:cNvSpPr/>
            <p:nvPr/>
          </p:nvSpPr>
          <p:spPr>
            <a:xfrm>
              <a:off x="10487694" y="2372720"/>
              <a:ext cx="190500" cy="944033"/>
            </a:xfrm>
            <a:prstGeom prst="rect">
              <a:avLst/>
            </a:prstGeom>
            <a:solidFill>
              <a:srgbClr val="A405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3" name="矩形 82"/>
            <p:cNvSpPr/>
            <p:nvPr/>
          </p:nvSpPr>
          <p:spPr>
            <a:xfrm>
              <a:off x="10487694" y="3314688"/>
              <a:ext cx="190500" cy="945150"/>
            </a:xfrm>
            <a:prstGeom prst="rect">
              <a:avLst/>
            </a:prstGeom>
            <a:solidFill>
              <a:srgbClr val="E1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4" name="矩形 83"/>
            <p:cNvSpPr/>
            <p:nvPr/>
          </p:nvSpPr>
          <p:spPr>
            <a:xfrm>
              <a:off x="10487694" y="4258721"/>
              <a:ext cx="190500" cy="944033"/>
            </a:xfrm>
            <a:prstGeom prst="rect">
              <a:avLst/>
            </a:prstGeom>
            <a:solidFill>
              <a:srgbClr val="A405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5" name="矩形 84"/>
            <p:cNvSpPr/>
            <p:nvPr/>
          </p:nvSpPr>
          <p:spPr>
            <a:xfrm>
              <a:off x="10487694" y="5202754"/>
              <a:ext cx="190500" cy="909705"/>
            </a:xfrm>
            <a:prstGeom prst="rect">
              <a:avLst/>
            </a:prstGeom>
            <a:solidFill>
              <a:srgbClr val="E1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86" name="矩形 85"/>
          <p:cNvSpPr/>
          <p:nvPr/>
        </p:nvSpPr>
        <p:spPr>
          <a:xfrm>
            <a:off x="2114592" y="2216239"/>
            <a:ext cx="2494621" cy="1751260"/>
          </a:xfrm>
          <a:prstGeom prst="rect">
            <a:avLst/>
          </a:prstGeom>
          <a:blipFill rotWithShape="1">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7" name="矩形 86"/>
          <p:cNvSpPr/>
          <p:nvPr/>
        </p:nvSpPr>
        <p:spPr>
          <a:xfrm>
            <a:off x="2116626" y="4348075"/>
            <a:ext cx="2494621" cy="1751260"/>
          </a:xfrm>
          <a:prstGeom prst="rect">
            <a:avLst/>
          </a:prstGeom>
          <a:blipFill rotWithShape="1">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88" name="直接连接符 87"/>
          <p:cNvCxnSpPr/>
          <p:nvPr/>
        </p:nvCxnSpPr>
        <p:spPr>
          <a:xfrm rot="5400000">
            <a:off x="7695975" y="1840940"/>
            <a:ext cx="0" cy="4627115"/>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9" name="Freeform 30"/>
          <p:cNvSpPr>
            <a:spLocks noEditPoints="1"/>
          </p:cNvSpPr>
          <p:nvPr/>
        </p:nvSpPr>
        <p:spPr bwMode="auto">
          <a:xfrm>
            <a:off x="5433089" y="4752328"/>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90" name="Freeform 35"/>
          <p:cNvSpPr>
            <a:spLocks noEditPoints="1"/>
          </p:cNvSpPr>
          <p:nvPr/>
        </p:nvSpPr>
        <p:spPr bwMode="auto">
          <a:xfrm>
            <a:off x="5471386" y="265821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91" name="TextBox 12"/>
          <p:cNvSpPr txBox="1"/>
          <p:nvPr/>
        </p:nvSpPr>
        <p:spPr>
          <a:xfrm>
            <a:off x="6645560" y="2438607"/>
            <a:ext cx="3588415" cy="1708160"/>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400" dirty="0">
              <a:solidFill>
                <a:schemeClr val="tx1">
                  <a:lumMod val="85000"/>
                  <a:lumOff val="15000"/>
                </a:schemeClr>
              </a:solidFill>
              <a:latin typeface="微软雅黑" panose="020B0503020204020204" charset="-122"/>
              <a:ea typeface="微软雅黑" panose="020B0503020204020204" charset="-122"/>
            </a:endParaRPr>
          </a:p>
        </p:txBody>
      </p:sp>
      <p:sp>
        <p:nvSpPr>
          <p:cNvPr id="92" name="TextBox 12"/>
          <p:cNvSpPr txBox="1"/>
          <p:nvPr/>
        </p:nvSpPr>
        <p:spPr>
          <a:xfrm>
            <a:off x="6645559" y="4461997"/>
            <a:ext cx="3588415" cy="1708160"/>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4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400" dirty="0">
              <a:solidFill>
                <a:schemeClr val="tx1">
                  <a:lumMod val="85000"/>
                  <a:lumOff val="15000"/>
                </a:schemeClr>
              </a:solidFill>
              <a:latin typeface="微软雅黑" panose="020B0503020204020204" charset="-122"/>
              <a:ea typeface="微软雅黑" panose="020B0503020204020204" charset="-122"/>
            </a:endParaRP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1858">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randombar(horizontal)">
                                      <p:cBhvr>
                                        <p:cTn id="10" dur="1000"/>
                                        <p:tgtEl>
                                          <p:spTgt spid="8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randombar(horizontal)">
                                      <p:cBhvr>
                                        <p:cTn id="13" dur="1000"/>
                                        <p:tgtEl>
                                          <p:spTgt spid="87"/>
                                        </p:tgtEl>
                                      </p:cBhvr>
                                    </p:animEffect>
                                  </p:childTnLst>
                                </p:cTn>
                              </p:par>
                              <p:par>
                                <p:cTn id="14" presetID="10" presetClass="entr" presetSubtype="0"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1000"/>
                                        <p:tgtEl>
                                          <p:spTgt spid="80"/>
                                        </p:tgtEl>
                                      </p:cBhvr>
                                    </p:animEffect>
                                  </p:childTnLst>
                                </p:cTn>
                              </p:par>
                              <p:par>
                                <p:cTn id="17" presetID="16" presetClass="entr" presetSubtype="42" fill="hold" nodeType="with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barn(outHorizontal)">
                                      <p:cBhvr>
                                        <p:cTn id="19" dur="1000"/>
                                        <p:tgtEl>
                                          <p:spTgt spid="79"/>
                                        </p:tgtEl>
                                      </p:cBhvr>
                                    </p:animEffect>
                                  </p:childTnLst>
                                </p:cTn>
                              </p:par>
                              <p:par>
                                <p:cTn id="20" presetID="16" presetClass="entr" presetSubtype="42" fill="hold" nodeType="withEffect">
                                  <p:stCondLst>
                                    <p:cond delay="0"/>
                                  </p:stCondLst>
                                  <p:childTnLst>
                                    <p:set>
                                      <p:cBhvr>
                                        <p:cTn id="21" dur="1" fill="hold">
                                          <p:stCondLst>
                                            <p:cond delay="0"/>
                                          </p:stCondLst>
                                        </p:cTn>
                                        <p:tgtEl>
                                          <p:spTgt spid="88"/>
                                        </p:tgtEl>
                                        <p:attrNameLst>
                                          <p:attrName>style.visibility</p:attrName>
                                        </p:attrNameLst>
                                      </p:cBhvr>
                                      <p:to>
                                        <p:strVal val="visible"/>
                                      </p:to>
                                    </p:set>
                                    <p:animEffect transition="in" filter="barn(outHorizontal)">
                                      <p:cBhvr>
                                        <p:cTn id="22" dur="1000"/>
                                        <p:tgtEl>
                                          <p:spTgt spid="8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1000"/>
                                        <p:tgtEl>
                                          <p:spTgt spid="90"/>
                                        </p:tgtEl>
                                      </p:cBhvr>
                                    </p:animEffect>
                                  </p:childTnLst>
                                </p:cTn>
                              </p:par>
                              <p:par>
                                <p:cTn id="26" presetID="16" presetClass="entr" presetSubtype="37"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barn(outVertical)">
                                      <p:cBhvr>
                                        <p:cTn id="28" dur="1000"/>
                                        <p:tgtEl>
                                          <p:spTgt spid="9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1000"/>
                                        <p:tgtEl>
                                          <p:spTgt spid="89"/>
                                        </p:tgtEl>
                                      </p:cBhvr>
                                    </p:animEffect>
                                  </p:childTnLst>
                                </p:cTn>
                              </p:par>
                              <p:par>
                                <p:cTn id="32" presetID="16" presetClass="entr" presetSubtype="37"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barn(outVertical)">
                                      <p:cBhvr>
                                        <p:cTn id="34"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P spid="89" grpId="0" bldLvl="0" animBg="1"/>
      <p:bldP spid="90" grpId="0" bldLvl="0" animBg="1"/>
      <p:bldP spid="91" grpId="0"/>
      <p:bldP spid="9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21075164">
            <a:off x="2056068" y="2139944"/>
            <a:ext cx="3134367" cy="3362179"/>
          </a:xfrm>
          <a:prstGeom prst="triangle">
            <a:avLst/>
          </a:prstGeom>
          <a:noFill/>
          <a:ln w="190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tx2"/>
              </a:solidFill>
              <a:latin typeface="微软雅黑" panose="020B0503020204020204" charset="-122"/>
              <a:ea typeface="微软雅黑" panose="020B0503020204020204" charset="-122"/>
              <a:cs typeface="+mn-ea"/>
              <a:sym typeface="微软雅黑" panose="020B0503020204020204" charset="-122"/>
            </a:endParaRPr>
          </a:p>
        </p:txBody>
      </p:sp>
      <p:sp>
        <p:nvSpPr>
          <p:cNvPr id="8" name="等腰三角形 7"/>
          <p:cNvSpPr/>
          <p:nvPr/>
        </p:nvSpPr>
        <p:spPr>
          <a:xfrm rot="484372">
            <a:off x="3416792" y="2697021"/>
            <a:ext cx="2205395" cy="2365687"/>
          </a:xfrm>
          <a:prstGeom prst="triangl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tx2"/>
              </a:solidFill>
              <a:latin typeface="微软雅黑" panose="020B0503020204020204" charset="-122"/>
              <a:ea typeface="微软雅黑" panose="020B0503020204020204" charset="-122"/>
              <a:cs typeface="+mn-ea"/>
              <a:sym typeface="微软雅黑" panose="020B0503020204020204" charset="-122"/>
            </a:endParaRPr>
          </a:p>
        </p:txBody>
      </p:sp>
      <p:sp>
        <p:nvSpPr>
          <p:cNvPr id="9" name="等腰三角形 8"/>
          <p:cNvSpPr/>
          <p:nvPr/>
        </p:nvSpPr>
        <p:spPr>
          <a:xfrm rot="2405841">
            <a:off x="4704944" y="3261147"/>
            <a:ext cx="1502107" cy="1611283"/>
          </a:xfrm>
          <a:prstGeom prst="triangle">
            <a:avLst/>
          </a:prstGeom>
          <a:noFill/>
          <a:ln w="190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tx2"/>
              </a:solidFill>
              <a:latin typeface="微软雅黑" panose="020B0503020204020204" charset="-122"/>
              <a:ea typeface="微软雅黑" panose="020B0503020204020204" charset="-122"/>
              <a:cs typeface="+mn-ea"/>
              <a:sym typeface="微软雅黑" panose="020B0503020204020204" charset="-122"/>
            </a:endParaRPr>
          </a:p>
        </p:txBody>
      </p:sp>
      <p:sp>
        <p:nvSpPr>
          <p:cNvPr id="10" name="文本框 4"/>
          <p:cNvSpPr txBox="1"/>
          <p:nvPr/>
        </p:nvSpPr>
        <p:spPr>
          <a:xfrm>
            <a:off x="5634774" y="1461287"/>
            <a:ext cx="4612943" cy="1129030"/>
          </a:xfrm>
          <a:prstGeom prst="rect">
            <a:avLst/>
          </a:prstGeom>
          <a:noFill/>
        </p:spPr>
        <p:txBody>
          <a:bodyPr wrap="square" rtlCol="0">
            <a:spAutoFit/>
          </a:body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a:p>
            <a:pPr>
              <a:lnSpc>
                <a:spcPct val="150000"/>
              </a:lnSpc>
            </a:pPr>
            <a:r>
              <a:rPr lang="zh-CN" altLang="en-US" sz="1600" dirty="0">
                <a:solidFill>
                  <a:schemeClr val="tx1"/>
                </a:solidFill>
                <a:latin typeface="微软雅黑" panose="020B0503020204020204" charset="-122"/>
                <a:ea typeface="微软雅黑" panose="020B0503020204020204" charset="-122"/>
              </a:rPr>
              <a:t>单击此处添加文本单击此处添加文本单击此处添加文本</a:t>
            </a:r>
          </a:p>
        </p:txBody>
      </p:sp>
      <p:cxnSp>
        <p:nvCxnSpPr>
          <p:cNvPr id="11" name="直接连接符 10"/>
          <p:cNvCxnSpPr/>
          <p:nvPr/>
        </p:nvCxnSpPr>
        <p:spPr>
          <a:xfrm>
            <a:off x="3623252" y="1984087"/>
            <a:ext cx="1832745" cy="0"/>
          </a:xfrm>
          <a:prstGeom prst="line">
            <a:avLst/>
          </a:prstGeom>
          <a:ln>
            <a:solidFill>
              <a:srgbClr val="C0000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037774" y="3196791"/>
            <a:ext cx="1832745" cy="0"/>
          </a:xfrm>
          <a:prstGeom prst="line">
            <a:avLst/>
          </a:prstGeom>
          <a:ln>
            <a:solidFill>
              <a:srgbClr val="C00000"/>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文本框 7"/>
          <p:cNvSpPr txBox="1"/>
          <p:nvPr/>
        </p:nvSpPr>
        <p:spPr>
          <a:xfrm>
            <a:off x="6878334" y="2797604"/>
            <a:ext cx="3679871" cy="1129030"/>
          </a:xfrm>
          <a:prstGeom prst="rect">
            <a:avLst/>
          </a:prstGeom>
          <a:noFill/>
        </p:spPr>
        <p:txBody>
          <a:bodyPr wrap="square" rtlCol="0">
            <a:spAutoFit/>
          </a:body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a:p>
            <a:pPr>
              <a:lnSpc>
                <a:spcPct val="150000"/>
              </a:lnSpc>
            </a:pPr>
            <a:r>
              <a:rPr lang="zh-CN" altLang="en-US" sz="1600" dirty="0">
                <a:solidFill>
                  <a:schemeClr val="tx1"/>
                </a:solidFill>
                <a:latin typeface="微软雅黑" panose="020B0503020204020204" charset="-122"/>
                <a:ea typeface="微软雅黑" panose="020B0503020204020204" charset="-122"/>
              </a:rPr>
              <a:t>单击此处添加文本单击此处添加文本单击此处添加文本</a:t>
            </a:r>
          </a:p>
        </p:txBody>
      </p:sp>
      <p:cxnSp>
        <p:nvCxnSpPr>
          <p:cNvPr id="14" name="直接连接符 13"/>
          <p:cNvCxnSpPr/>
          <p:nvPr/>
        </p:nvCxnSpPr>
        <p:spPr>
          <a:xfrm>
            <a:off x="5796472" y="5040619"/>
            <a:ext cx="590451" cy="0"/>
          </a:xfrm>
          <a:prstGeom prst="line">
            <a:avLst/>
          </a:prstGeom>
          <a:ln>
            <a:solidFill>
              <a:srgbClr val="C00000"/>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5" name="文本框 9"/>
          <p:cNvSpPr txBox="1"/>
          <p:nvPr/>
        </p:nvSpPr>
        <p:spPr>
          <a:xfrm>
            <a:off x="6406024" y="4444553"/>
            <a:ext cx="3679871" cy="1129030"/>
          </a:xfrm>
          <a:prstGeom prst="rect">
            <a:avLst/>
          </a:prstGeom>
          <a:noFill/>
        </p:spPr>
        <p:txBody>
          <a:bodyPr wrap="square" rtlCol="0">
            <a:spAutoFit/>
          </a:body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a:p>
            <a:pPr>
              <a:lnSpc>
                <a:spcPct val="150000"/>
              </a:lnSpc>
            </a:pPr>
            <a:r>
              <a:rPr lang="zh-CN" altLang="en-US" sz="1600"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1947">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22" presetClass="entr" presetSubtype="8"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1000"/>
                                        <p:tgtEl>
                                          <p:spTgt spid="1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1000"/>
                                        <p:tgtEl>
                                          <p:spTgt spid="1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up)">
                                      <p:cBhvr>
                                        <p:cTn id="28" dur="1000"/>
                                        <p:tgtEl>
                                          <p:spTgt spid="13"/>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22" presetClass="entr" presetSubtype="8"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1000"/>
                                        <p:tgtEl>
                                          <p:spTgt spid="11"/>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up)">
                                      <p:cBhvr>
                                        <p:cTn id="4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
          <p:cNvSpPr txBox="1">
            <a:spLocks noChangeArrowheads="1"/>
          </p:cNvSpPr>
          <p:nvPr/>
        </p:nvSpPr>
        <p:spPr bwMode="auto">
          <a:xfrm>
            <a:off x="4720767" y="1608667"/>
            <a:ext cx="2700867" cy="594784"/>
          </a:xfrm>
          <a:prstGeom prst="rect">
            <a:avLst/>
          </a:prstGeom>
          <a:gradFill>
            <a:gsLst>
              <a:gs pos="0">
                <a:srgbClr val="E30613"/>
              </a:gs>
              <a:gs pos="100000">
                <a:srgbClr val="81040B"/>
              </a:gs>
            </a:gsLst>
            <a:lin ang="5400000" scaled="0"/>
          </a:gradFill>
          <a:ln>
            <a:noFill/>
          </a:ln>
        </p:spPr>
        <p:txBody>
          <a:bodyPr anchor="ct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40000"/>
              </a:lnSpc>
            </a:pPr>
            <a:r>
              <a:rPr lang="zh-CN" altLang="en-US" sz="1865" b="1">
                <a:solidFill>
                  <a:schemeClr val="bg1"/>
                </a:solidFill>
                <a:latin typeface="微软雅黑" panose="020B0503020204020204" charset="-122"/>
                <a:ea typeface="微软雅黑" panose="020B0503020204020204" charset="-122"/>
              </a:rPr>
              <a:t>点击此处添加标题</a:t>
            </a:r>
          </a:p>
        </p:txBody>
      </p:sp>
      <p:sp>
        <p:nvSpPr>
          <p:cNvPr id="8" name="椭圆 7"/>
          <p:cNvSpPr/>
          <p:nvPr/>
        </p:nvSpPr>
        <p:spPr>
          <a:xfrm>
            <a:off x="3169251" y="1771651"/>
            <a:ext cx="971549" cy="971549"/>
          </a:xfrm>
          <a:prstGeom prst="ellipse">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sz="1865" kern="0">
              <a:solidFill>
                <a:schemeClr val="tx2"/>
              </a:solidFill>
              <a:latin typeface="宋体" panose="02010600030101010101" pitchFamily="2" charset="-122"/>
              <a:ea typeface="+mn-ea"/>
            </a:endParaRPr>
          </a:p>
        </p:txBody>
      </p:sp>
      <p:sp>
        <p:nvSpPr>
          <p:cNvPr id="9" name="椭圆 8"/>
          <p:cNvSpPr/>
          <p:nvPr/>
        </p:nvSpPr>
        <p:spPr>
          <a:xfrm flipV="1">
            <a:off x="4077300" y="1667933"/>
            <a:ext cx="209551" cy="209551"/>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2"/>
              </a:solidFill>
            </a:endParaRPr>
          </a:p>
        </p:txBody>
      </p:sp>
      <p:sp>
        <p:nvSpPr>
          <p:cNvPr id="10" name="椭圆 9"/>
          <p:cNvSpPr/>
          <p:nvPr/>
        </p:nvSpPr>
        <p:spPr>
          <a:xfrm>
            <a:off x="3169251" y="3261784"/>
            <a:ext cx="971549" cy="971549"/>
          </a:xfrm>
          <a:prstGeom prst="ellipse">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sz="1865" kern="0">
              <a:solidFill>
                <a:schemeClr val="tx2"/>
              </a:solidFill>
              <a:latin typeface="宋体" panose="02010600030101010101" pitchFamily="2" charset="-122"/>
              <a:ea typeface="+mn-ea"/>
            </a:endParaRPr>
          </a:p>
        </p:txBody>
      </p:sp>
      <p:sp>
        <p:nvSpPr>
          <p:cNvPr id="11" name="椭圆 10"/>
          <p:cNvSpPr/>
          <p:nvPr/>
        </p:nvSpPr>
        <p:spPr>
          <a:xfrm flipV="1">
            <a:off x="4077300" y="3158067"/>
            <a:ext cx="209551" cy="209551"/>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2"/>
              </a:solidFill>
            </a:endParaRPr>
          </a:p>
        </p:txBody>
      </p:sp>
      <p:sp>
        <p:nvSpPr>
          <p:cNvPr id="12" name="椭圆 11"/>
          <p:cNvSpPr/>
          <p:nvPr/>
        </p:nvSpPr>
        <p:spPr>
          <a:xfrm>
            <a:off x="3169251" y="4751917"/>
            <a:ext cx="971549" cy="971549"/>
          </a:xfrm>
          <a:prstGeom prst="ellipse">
            <a:avLst/>
          </a:prstGeom>
          <a:noFill/>
          <a:ln w="25400">
            <a:solidFill>
              <a:srgbClr val="C00000"/>
            </a:solidFill>
            <a:miter lim="800000"/>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zh-CN" altLang="en-US" sz="1865" kern="0">
              <a:solidFill>
                <a:schemeClr val="tx2"/>
              </a:solidFill>
              <a:latin typeface="宋体" panose="02010600030101010101" pitchFamily="2" charset="-122"/>
              <a:ea typeface="+mn-ea"/>
            </a:endParaRPr>
          </a:p>
        </p:txBody>
      </p:sp>
      <p:sp>
        <p:nvSpPr>
          <p:cNvPr id="13" name="椭圆 12"/>
          <p:cNvSpPr/>
          <p:nvPr/>
        </p:nvSpPr>
        <p:spPr>
          <a:xfrm flipV="1">
            <a:off x="4077300" y="4648200"/>
            <a:ext cx="209551" cy="209551"/>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2"/>
              </a:solidFill>
            </a:endParaRPr>
          </a:p>
        </p:txBody>
      </p:sp>
      <p:sp>
        <p:nvSpPr>
          <p:cNvPr id="14" name="KSO_Shape"/>
          <p:cNvSpPr>
            <a:spLocks noChangeAspect="1"/>
          </p:cNvSpPr>
          <p:nvPr/>
        </p:nvSpPr>
        <p:spPr bwMode="auto">
          <a:xfrm>
            <a:off x="3357634" y="3464984"/>
            <a:ext cx="596900" cy="563033"/>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gradFill>
            <a:gsLst>
              <a:gs pos="0">
                <a:srgbClr val="E30613"/>
              </a:gs>
              <a:gs pos="100000">
                <a:srgbClr val="81040B"/>
              </a:gs>
            </a:gsLst>
            <a:lin ang="5400000" scaled="0"/>
          </a:gradFill>
          <a:ln>
            <a:noFill/>
          </a:ln>
        </p:spPr>
        <p:txBody>
          <a:bodyPr lIns="91428" tIns="45714" rIns="91428" bIns="45714"/>
          <a:lstStyle/>
          <a:p>
            <a:pPr fontAlgn="auto">
              <a:spcBef>
                <a:spcPts val="0"/>
              </a:spcBef>
              <a:spcAft>
                <a:spcPts val="0"/>
              </a:spcAft>
              <a:defRPr/>
            </a:pPr>
            <a:endParaRPr lang="zh-CN" altLang="en-US" sz="1865" kern="0">
              <a:solidFill>
                <a:schemeClr val="tx2"/>
              </a:solidFill>
              <a:latin typeface="+mn-lt"/>
              <a:ea typeface="+mn-ea"/>
            </a:endParaRPr>
          </a:p>
        </p:txBody>
      </p:sp>
      <p:sp>
        <p:nvSpPr>
          <p:cNvPr id="15" name="KSO_Shape"/>
          <p:cNvSpPr/>
          <p:nvPr/>
        </p:nvSpPr>
        <p:spPr bwMode="auto">
          <a:xfrm>
            <a:off x="3374567" y="1970617"/>
            <a:ext cx="563033" cy="573616"/>
          </a:xfrm>
          <a:custGeom>
            <a:avLst/>
            <a:gdLst>
              <a:gd name="T0" fmla="*/ 1978422 w 3030537"/>
              <a:gd name="T1" fmla="*/ 2389219 h 3079750"/>
              <a:gd name="T2" fmla="*/ 987425 w 3030537"/>
              <a:gd name="T3" fmla="*/ 2089236 h 3079750"/>
              <a:gd name="T4" fmla="*/ 1229122 w 3030537"/>
              <a:gd name="T5" fmla="*/ 2425328 h 3079750"/>
              <a:gd name="T6" fmla="*/ 1683147 w 3030537"/>
              <a:gd name="T7" fmla="*/ 2472151 h 3079750"/>
              <a:gd name="T8" fmla="*/ 1918097 w 3030537"/>
              <a:gd name="T9" fmla="*/ 2019002 h 3079750"/>
              <a:gd name="T10" fmla="*/ 1243410 w 3030537"/>
              <a:gd name="T11" fmla="*/ 2007891 h 3079750"/>
              <a:gd name="T12" fmla="*/ 1399381 w 3030537"/>
              <a:gd name="T13" fmla="*/ 2467390 h 3079750"/>
              <a:gd name="T14" fmla="*/ 2903140 w 3030537"/>
              <a:gd name="T15" fmla="*/ 2164036 h 3079750"/>
              <a:gd name="T16" fmla="*/ 2486421 w 3030537"/>
              <a:gd name="T17" fmla="*/ 2677439 h 3079750"/>
              <a:gd name="T18" fmla="*/ 1944687 w 3030537"/>
              <a:gd name="T19" fmla="*/ 3075783 h 3079750"/>
              <a:gd name="T20" fmla="*/ 1049337 w 3030537"/>
              <a:gd name="T21" fmla="*/ 2865899 h 3079750"/>
              <a:gd name="T22" fmla="*/ 1437084 w 3030537"/>
              <a:gd name="T23" fmla="*/ 2786547 h 3079750"/>
              <a:gd name="T24" fmla="*/ 2096293 w 3030537"/>
              <a:gd name="T25" fmla="*/ 2709180 h 3079750"/>
              <a:gd name="T26" fmla="*/ 2564209 w 3030537"/>
              <a:gd name="T27" fmla="*/ 2360034 h 3079750"/>
              <a:gd name="T28" fmla="*/ 2836862 w 3030537"/>
              <a:gd name="T29" fmla="*/ 1844251 h 3079750"/>
              <a:gd name="T30" fmla="*/ 2169319 w 3030537"/>
              <a:gd name="T31" fmla="*/ 2021383 h 3079750"/>
              <a:gd name="T32" fmla="*/ 2529682 w 3030537"/>
              <a:gd name="T33" fmla="*/ 1769412 h 3079750"/>
              <a:gd name="T34" fmla="*/ 1842691 w 3030537"/>
              <a:gd name="T35" fmla="*/ 1921388 h 3079750"/>
              <a:gd name="T36" fmla="*/ 1023541 w 3030537"/>
              <a:gd name="T37" fmla="*/ 1500380 h 3079750"/>
              <a:gd name="T38" fmla="*/ 1325960 w 3030537"/>
              <a:gd name="T39" fmla="*/ 1912262 h 3079750"/>
              <a:gd name="T40" fmla="*/ 600075 w 3030537"/>
              <a:gd name="T41" fmla="*/ 1808299 h 3079750"/>
              <a:gd name="T42" fmla="*/ 988219 w 3030537"/>
              <a:gd name="T43" fmla="*/ 2004717 h 3079750"/>
              <a:gd name="T44" fmla="*/ 1892300 w 3030537"/>
              <a:gd name="T45" fmla="*/ 990487 h 3079750"/>
              <a:gd name="T46" fmla="*/ 2041525 w 3030537"/>
              <a:gd name="T47" fmla="*/ 1062706 h 3079750"/>
              <a:gd name="T48" fmla="*/ 1462485 w 3030537"/>
              <a:gd name="T49" fmla="*/ 1026200 h 3079750"/>
              <a:gd name="T50" fmla="*/ 2084785 w 3030537"/>
              <a:gd name="T51" fmla="*/ 934141 h 3079750"/>
              <a:gd name="T52" fmla="*/ 2555875 w 3030537"/>
              <a:gd name="T53" fmla="*/ 1253568 h 3079750"/>
              <a:gd name="T54" fmla="*/ 770334 w 3030537"/>
              <a:gd name="T55" fmla="*/ 815100 h 3079750"/>
              <a:gd name="T56" fmla="*/ 556419 w 3030537"/>
              <a:gd name="T57" fmla="*/ 1274202 h 3079750"/>
              <a:gd name="T58" fmla="*/ 1009650 w 3030537"/>
              <a:gd name="T59" fmla="*/ 925809 h 3079750"/>
              <a:gd name="T60" fmla="*/ 2045494 w 3030537"/>
              <a:gd name="T61" fmla="*/ 829385 h 3079750"/>
              <a:gd name="T62" fmla="*/ 1933575 w 3030537"/>
              <a:gd name="T63" fmla="*/ 513530 h 3079750"/>
              <a:gd name="T64" fmla="*/ 846138 w 3030537"/>
              <a:gd name="T65" fmla="*/ 732962 h 3079750"/>
              <a:gd name="T66" fmla="*/ 1225947 w 3030537"/>
              <a:gd name="T67" fmla="*/ 536941 h 3079750"/>
              <a:gd name="T68" fmla="*/ 1930400 w 3030537"/>
              <a:gd name="T69" fmla="*/ 764310 h 3079750"/>
              <a:gd name="T70" fmla="*/ 1501775 w 3030537"/>
              <a:gd name="T71" fmla="*/ 443692 h 3079750"/>
              <a:gd name="T72" fmla="*/ 1142603 w 3030537"/>
              <a:gd name="T73" fmla="*/ 861923 h 3079750"/>
              <a:gd name="T74" fmla="*/ 1725613 w 3030537"/>
              <a:gd name="T75" fmla="*/ 376236 h 3079750"/>
              <a:gd name="T76" fmla="*/ 2315766 w 3030537"/>
              <a:gd name="T77" fmla="*/ 666299 h 3079750"/>
              <a:gd name="T78" fmla="*/ 2633663 w 3030537"/>
              <a:gd name="T79" fmla="*/ 1240077 h 3079750"/>
              <a:gd name="T80" fmla="*/ 2559051 w 3030537"/>
              <a:gd name="T81" fmla="*/ 1913055 h 3079750"/>
              <a:gd name="T82" fmla="*/ 2127647 w 3030537"/>
              <a:gd name="T83" fmla="*/ 2399536 h 3079750"/>
              <a:gd name="T84" fmla="*/ 1473597 w 3030537"/>
              <a:gd name="T85" fmla="*/ 2555480 h 3079750"/>
              <a:gd name="T86" fmla="*/ 859631 w 3030537"/>
              <a:gd name="T87" fmla="*/ 2307875 h 3079750"/>
              <a:gd name="T88" fmla="*/ 501650 w 3030537"/>
              <a:gd name="T89" fmla="*/ 1761476 h 3079750"/>
              <a:gd name="T90" fmla="*/ 527050 w 3030537"/>
              <a:gd name="T91" fmla="*/ 1083736 h 3079750"/>
              <a:gd name="T92" fmla="*/ 922734 w 3030537"/>
              <a:gd name="T93" fmla="*/ 565908 h 3079750"/>
              <a:gd name="T94" fmla="*/ 1558528 w 3030537"/>
              <a:gd name="T95" fmla="*/ 363538 h 3079750"/>
              <a:gd name="T96" fmla="*/ 443103 w 3030537"/>
              <a:gd name="T97" fmla="*/ 928291 h 3079750"/>
              <a:gd name="T98" fmla="*/ 234841 w 3030537"/>
              <a:gd name="T99" fmla="*/ 1502570 h 3079750"/>
              <a:gd name="T100" fmla="*/ 363765 w 3030537"/>
              <a:gd name="T101" fmla="*/ 2071688 h 3079750"/>
              <a:gd name="T102" fmla="*/ 554177 w 3030537"/>
              <a:gd name="T103" fmla="*/ 2614217 h 3079750"/>
              <a:gd name="T104" fmla="*/ 172560 w 3030537"/>
              <a:gd name="T105" fmla="*/ 2074467 h 3079750"/>
              <a:gd name="T106" fmla="*/ 60694 w 3030537"/>
              <a:gd name="T107" fmla="*/ 1422401 h 3079750"/>
              <a:gd name="T108" fmla="*/ 233254 w 3030537"/>
              <a:gd name="T109" fmla="*/ 695723 h 3079750"/>
              <a:gd name="T110" fmla="*/ 1621178 w 3030537"/>
              <a:gd name="T111" fmla="*/ 794 h 3079750"/>
              <a:gd name="T112" fmla="*/ 2259747 w 3030537"/>
              <a:gd name="T113" fmla="*/ 173923 h 3079750"/>
              <a:gd name="T114" fmla="*/ 2847089 w 3030537"/>
              <a:gd name="T115" fmla="*/ 578950 h 3079750"/>
              <a:gd name="T116" fmla="*/ 2977344 w 3030537"/>
              <a:gd name="T117" fmla="*/ 1466436 h 3079750"/>
              <a:gd name="T118" fmla="*/ 2611993 w 3030537"/>
              <a:gd name="T119" fmla="*/ 820378 h 3079750"/>
              <a:gd name="T120" fmla="*/ 2218844 w 3030537"/>
              <a:gd name="T121" fmla="*/ 352215 h 3079750"/>
              <a:gd name="T122" fmla="*/ 1660890 w 3030537"/>
              <a:gd name="T123" fmla="*/ 179483 h 3079750"/>
              <a:gd name="T124" fmla="*/ 1094994 w 3030537"/>
              <a:gd name="T125" fmla="*/ 72667 h 3079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0537" h="3079750">
                <a:moveTo>
                  <a:pt x="2058194" y="2062253"/>
                </a:moveTo>
                <a:lnTo>
                  <a:pt x="2045494" y="2092807"/>
                </a:lnTo>
                <a:lnTo>
                  <a:pt x="2033191" y="2122567"/>
                </a:lnTo>
                <a:lnTo>
                  <a:pt x="2020094" y="2151137"/>
                </a:lnTo>
                <a:lnTo>
                  <a:pt x="2006997" y="2179310"/>
                </a:lnTo>
                <a:lnTo>
                  <a:pt x="1993900" y="2206293"/>
                </a:lnTo>
                <a:lnTo>
                  <a:pt x="1980803" y="2232085"/>
                </a:lnTo>
                <a:lnTo>
                  <a:pt x="1967707" y="2257084"/>
                </a:lnTo>
                <a:lnTo>
                  <a:pt x="1954213" y="2280892"/>
                </a:lnTo>
                <a:lnTo>
                  <a:pt x="1941116" y="2303907"/>
                </a:lnTo>
                <a:lnTo>
                  <a:pt x="1928019" y="2325731"/>
                </a:lnTo>
                <a:lnTo>
                  <a:pt x="1915319" y="2346761"/>
                </a:lnTo>
                <a:lnTo>
                  <a:pt x="1903016" y="2366998"/>
                </a:lnTo>
                <a:lnTo>
                  <a:pt x="1890713" y="2385648"/>
                </a:lnTo>
                <a:lnTo>
                  <a:pt x="1878410" y="2403107"/>
                </a:lnTo>
                <a:lnTo>
                  <a:pt x="1866900" y="2420170"/>
                </a:lnTo>
                <a:lnTo>
                  <a:pt x="1855788" y="2435249"/>
                </a:lnTo>
                <a:lnTo>
                  <a:pt x="1871663" y="2430487"/>
                </a:lnTo>
                <a:lnTo>
                  <a:pt x="1887141" y="2425328"/>
                </a:lnTo>
                <a:lnTo>
                  <a:pt x="1903016" y="2420170"/>
                </a:lnTo>
                <a:lnTo>
                  <a:pt x="1918097" y="2414615"/>
                </a:lnTo>
                <a:lnTo>
                  <a:pt x="1933575" y="2408266"/>
                </a:lnTo>
                <a:lnTo>
                  <a:pt x="1948657" y="2402314"/>
                </a:lnTo>
                <a:lnTo>
                  <a:pt x="1963341" y="2395965"/>
                </a:lnTo>
                <a:lnTo>
                  <a:pt x="1978422" y="2389219"/>
                </a:lnTo>
                <a:lnTo>
                  <a:pt x="2008188" y="2375331"/>
                </a:lnTo>
                <a:lnTo>
                  <a:pt x="2036763" y="2360253"/>
                </a:lnTo>
                <a:lnTo>
                  <a:pt x="2065338" y="2344777"/>
                </a:lnTo>
                <a:lnTo>
                  <a:pt x="2092722" y="2328508"/>
                </a:lnTo>
                <a:lnTo>
                  <a:pt x="2120107" y="2311049"/>
                </a:lnTo>
                <a:lnTo>
                  <a:pt x="2146300" y="2292796"/>
                </a:lnTo>
                <a:lnTo>
                  <a:pt x="2172494" y="2273353"/>
                </a:lnTo>
                <a:lnTo>
                  <a:pt x="2197894" y="2253909"/>
                </a:lnTo>
                <a:lnTo>
                  <a:pt x="2222897" y="2232879"/>
                </a:lnTo>
                <a:lnTo>
                  <a:pt x="2246710" y="2211451"/>
                </a:lnTo>
                <a:lnTo>
                  <a:pt x="2270125" y="2189627"/>
                </a:lnTo>
                <a:lnTo>
                  <a:pt x="2292747" y="2166613"/>
                </a:lnTo>
                <a:lnTo>
                  <a:pt x="2288382" y="2164232"/>
                </a:lnTo>
                <a:lnTo>
                  <a:pt x="2255441" y="2146772"/>
                </a:lnTo>
                <a:lnTo>
                  <a:pt x="2236788" y="2137646"/>
                </a:lnTo>
                <a:lnTo>
                  <a:pt x="2216150" y="2127726"/>
                </a:lnTo>
                <a:lnTo>
                  <a:pt x="2193925" y="2117409"/>
                </a:lnTo>
                <a:lnTo>
                  <a:pt x="2170907" y="2106695"/>
                </a:lnTo>
                <a:lnTo>
                  <a:pt x="2145903" y="2096378"/>
                </a:lnTo>
                <a:lnTo>
                  <a:pt x="2119710" y="2085268"/>
                </a:lnTo>
                <a:lnTo>
                  <a:pt x="2089547" y="2073761"/>
                </a:lnTo>
                <a:lnTo>
                  <a:pt x="2058194" y="2062253"/>
                </a:lnTo>
                <a:close/>
                <a:moveTo>
                  <a:pt x="1058466" y="2062253"/>
                </a:moveTo>
                <a:lnTo>
                  <a:pt x="1021953" y="2075745"/>
                </a:lnTo>
                <a:lnTo>
                  <a:pt x="987425" y="2089236"/>
                </a:lnTo>
                <a:lnTo>
                  <a:pt x="954485" y="2103124"/>
                </a:lnTo>
                <a:lnTo>
                  <a:pt x="924322" y="2116219"/>
                </a:lnTo>
                <a:lnTo>
                  <a:pt x="896541" y="2129313"/>
                </a:lnTo>
                <a:lnTo>
                  <a:pt x="871141" y="2142011"/>
                </a:lnTo>
                <a:lnTo>
                  <a:pt x="848122" y="2153518"/>
                </a:lnTo>
                <a:lnTo>
                  <a:pt x="827881" y="2164232"/>
                </a:lnTo>
                <a:lnTo>
                  <a:pt x="823516" y="2166613"/>
                </a:lnTo>
                <a:lnTo>
                  <a:pt x="846138" y="2189627"/>
                </a:lnTo>
                <a:lnTo>
                  <a:pt x="869950" y="2211451"/>
                </a:lnTo>
                <a:lnTo>
                  <a:pt x="893763" y="2232879"/>
                </a:lnTo>
                <a:lnTo>
                  <a:pt x="918369" y="2253909"/>
                </a:lnTo>
                <a:lnTo>
                  <a:pt x="943769" y="2273353"/>
                </a:lnTo>
                <a:lnTo>
                  <a:pt x="969963" y="2292796"/>
                </a:lnTo>
                <a:lnTo>
                  <a:pt x="996553" y="2311049"/>
                </a:lnTo>
                <a:lnTo>
                  <a:pt x="1023541" y="2328508"/>
                </a:lnTo>
                <a:lnTo>
                  <a:pt x="1051322" y="2344777"/>
                </a:lnTo>
                <a:lnTo>
                  <a:pt x="1079897" y="2360253"/>
                </a:lnTo>
                <a:lnTo>
                  <a:pt x="1108472" y="2375331"/>
                </a:lnTo>
                <a:lnTo>
                  <a:pt x="1137841" y="2389219"/>
                </a:lnTo>
                <a:lnTo>
                  <a:pt x="1152922" y="2395965"/>
                </a:lnTo>
                <a:lnTo>
                  <a:pt x="1168003" y="2402314"/>
                </a:lnTo>
                <a:lnTo>
                  <a:pt x="1182688" y="2408266"/>
                </a:lnTo>
                <a:lnTo>
                  <a:pt x="1198166" y="2414615"/>
                </a:lnTo>
                <a:lnTo>
                  <a:pt x="1214041" y="2420170"/>
                </a:lnTo>
                <a:lnTo>
                  <a:pt x="1229122" y="2425328"/>
                </a:lnTo>
                <a:lnTo>
                  <a:pt x="1244997" y="2430487"/>
                </a:lnTo>
                <a:lnTo>
                  <a:pt x="1260475" y="2435249"/>
                </a:lnTo>
                <a:lnTo>
                  <a:pt x="1249760" y="2420170"/>
                </a:lnTo>
                <a:lnTo>
                  <a:pt x="1237853" y="2403107"/>
                </a:lnTo>
                <a:lnTo>
                  <a:pt x="1225947" y="2385648"/>
                </a:lnTo>
                <a:lnTo>
                  <a:pt x="1213247" y="2366998"/>
                </a:lnTo>
                <a:lnTo>
                  <a:pt x="1201341" y="2346761"/>
                </a:lnTo>
                <a:lnTo>
                  <a:pt x="1188244" y="2325731"/>
                </a:lnTo>
                <a:lnTo>
                  <a:pt x="1175147" y="2303907"/>
                </a:lnTo>
                <a:lnTo>
                  <a:pt x="1162050" y="2280892"/>
                </a:lnTo>
                <a:lnTo>
                  <a:pt x="1148953" y="2257084"/>
                </a:lnTo>
                <a:lnTo>
                  <a:pt x="1135459" y="2232085"/>
                </a:lnTo>
                <a:lnTo>
                  <a:pt x="1122363" y="2206293"/>
                </a:lnTo>
                <a:lnTo>
                  <a:pt x="1109266" y="2179310"/>
                </a:lnTo>
                <a:lnTo>
                  <a:pt x="1096169" y="2151137"/>
                </a:lnTo>
                <a:lnTo>
                  <a:pt x="1083469" y="2122567"/>
                </a:lnTo>
                <a:lnTo>
                  <a:pt x="1070769" y="2092807"/>
                </a:lnTo>
                <a:lnTo>
                  <a:pt x="1058466" y="2062253"/>
                </a:lnTo>
                <a:close/>
                <a:moveTo>
                  <a:pt x="1597819" y="1971782"/>
                </a:moveTo>
                <a:lnTo>
                  <a:pt x="1597819" y="2478897"/>
                </a:lnTo>
                <a:lnTo>
                  <a:pt x="1614488" y="2478103"/>
                </a:lnTo>
                <a:lnTo>
                  <a:pt x="1631950" y="2477310"/>
                </a:lnTo>
                <a:lnTo>
                  <a:pt x="1649016" y="2476119"/>
                </a:lnTo>
                <a:lnTo>
                  <a:pt x="1666081" y="2474135"/>
                </a:lnTo>
                <a:lnTo>
                  <a:pt x="1683147" y="2472151"/>
                </a:lnTo>
                <a:lnTo>
                  <a:pt x="1700213" y="2469770"/>
                </a:lnTo>
                <a:lnTo>
                  <a:pt x="1716881" y="2467390"/>
                </a:lnTo>
                <a:lnTo>
                  <a:pt x="1733947" y="2464612"/>
                </a:lnTo>
                <a:lnTo>
                  <a:pt x="1752203" y="2442391"/>
                </a:lnTo>
                <a:lnTo>
                  <a:pt x="1763713" y="2428106"/>
                </a:lnTo>
                <a:lnTo>
                  <a:pt x="1776810" y="2411044"/>
                </a:lnTo>
                <a:lnTo>
                  <a:pt x="1790303" y="2392791"/>
                </a:lnTo>
                <a:lnTo>
                  <a:pt x="1804988" y="2371760"/>
                </a:lnTo>
                <a:lnTo>
                  <a:pt x="1820466" y="2349142"/>
                </a:lnTo>
                <a:lnTo>
                  <a:pt x="1836738" y="2324540"/>
                </a:lnTo>
                <a:lnTo>
                  <a:pt x="1853407" y="2297955"/>
                </a:lnTo>
                <a:lnTo>
                  <a:pt x="1870472" y="2268988"/>
                </a:lnTo>
                <a:lnTo>
                  <a:pt x="1888332" y="2238434"/>
                </a:lnTo>
                <a:lnTo>
                  <a:pt x="1905794" y="2206293"/>
                </a:lnTo>
                <a:lnTo>
                  <a:pt x="1916113" y="2187643"/>
                </a:lnTo>
                <a:lnTo>
                  <a:pt x="1925638" y="2167406"/>
                </a:lnTo>
                <a:lnTo>
                  <a:pt x="1935560" y="2147169"/>
                </a:lnTo>
                <a:lnTo>
                  <a:pt x="1945085" y="2126536"/>
                </a:lnTo>
                <a:lnTo>
                  <a:pt x="1954610" y="2105108"/>
                </a:lnTo>
                <a:lnTo>
                  <a:pt x="1964532" y="2082887"/>
                </a:lnTo>
                <a:lnTo>
                  <a:pt x="1974057" y="2060666"/>
                </a:lnTo>
                <a:lnTo>
                  <a:pt x="1983185" y="2037255"/>
                </a:lnTo>
                <a:lnTo>
                  <a:pt x="1961753" y="2030906"/>
                </a:lnTo>
                <a:lnTo>
                  <a:pt x="1939925" y="2024557"/>
                </a:lnTo>
                <a:lnTo>
                  <a:pt x="1918097" y="2019002"/>
                </a:lnTo>
                <a:lnTo>
                  <a:pt x="1895475" y="2013446"/>
                </a:lnTo>
                <a:lnTo>
                  <a:pt x="1872853" y="2007891"/>
                </a:lnTo>
                <a:lnTo>
                  <a:pt x="1849041" y="2002733"/>
                </a:lnTo>
                <a:lnTo>
                  <a:pt x="1825625" y="1997971"/>
                </a:lnTo>
                <a:lnTo>
                  <a:pt x="1801416" y="1993209"/>
                </a:lnTo>
                <a:lnTo>
                  <a:pt x="1777207" y="1989241"/>
                </a:lnTo>
                <a:lnTo>
                  <a:pt x="1752203" y="1985273"/>
                </a:lnTo>
                <a:lnTo>
                  <a:pt x="1727200" y="1982099"/>
                </a:lnTo>
                <a:lnTo>
                  <a:pt x="1701403" y="1979321"/>
                </a:lnTo>
                <a:lnTo>
                  <a:pt x="1676400" y="1976544"/>
                </a:lnTo>
                <a:lnTo>
                  <a:pt x="1650207" y="1974560"/>
                </a:lnTo>
                <a:lnTo>
                  <a:pt x="1624013" y="1973369"/>
                </a:lnTo>
                <a:lnTo>
                  <a:pt x="1597819" y="1971782"/>
                </a:lnTo>
                <a:close/>
                <a:moveTo>
                  <a:pt x="1519238" y="1971385"/>
                </a:moveTo>
                <a:lnTo>
                  <a:pt x="1492250" y="1972972"/>
                </a:lnTo>
                <a:lnTo>
                  <a:pt x="1466057" y="1974163"/>
                </a:lnTo>
                <a:lnTo>
                  <a:pt x="1440657" y="1976147"/>
                </a:lnTo>
                <a:lnTo>
                  <a:pt x="1414860" y="1978925"/>
                </a:lnTo>
                <a:lnTo>
                  <a:pt x="1389460" y="1982099"/>
                </a:lnTo>
                <a:lnTo>
                  <a:pt x="1364060" y="1985273"/>
                </a:lnTo>
                <a:lnTo>
                  <a:pt x="1339453" y="1988845"/>
                </a:lnTo>
                <a:lnTo>
                  <a:pt x="1315244" y="1993209"/>
                </a:lnTo>
                <a:lnTo>
                  <a:pt x="1290638" y="1997574"/>
                </a:lnTo>
                <a:lnTo>
                  <a:pt x="1267222" y="2002336"/>
                </a:lnTo>
                <a:lnTo>
                  <a:pt x="1243410" y="2007891"/>
                </a:lnTo>
                <a:lnTo>
                  <a:pt x="1220788" y="2013446"/>
                </a:lnTo>
                <a:lnTo>
                  <a:pt x="1198166" y="2019002"/>
                </a:lnTo>
                <a:lnTo>
                  <a:pt x="1175941" y="2024557"/>
                </a:lnTo>
                <a:lnTo>
                  <a:pt x="1154510" y="2030906"/>
                </a:lnTo>
                <a:lnTo>
                  <a:pt x="1133078" y="2037255"/>
                </a:lnTo>
                <a:lnTo>
                  <a:pt x="1145778" y="2069396"/>
                </a:lnTo>
                <a:lnTo>
                  <a:pt x="1159272" y="2099950"/>
                </a:lnTo>
                <a:lnTo>
                  <a:pt x="1172369" y="2129313"/>
                </a:lnTo>
                <a:lnTo>
                  <a:pt x="1186260" y="2158280"/>
                </a:lnTo>
                <a:lnTo>
                  <a:pt x="1199753" y="2185659"/>
                </a:lnTo>
                <a:lnTo>
                  <a:pt x="1214041" y="2211848"/>
                </a:lnTo>
                <a:lnTo>
                  <a:pt x="1227535" y="2237244"/>
                </a:lnTo>
                <a:lnTo>
                  <a:pt x="1241425" y="2261449"/>
                </a:lnTo>
                <a:lnTo>
                  <a:pt x="1254919" y="2284463"/>
                </a:lnTo>
                <a:lnTo>
                  <a:pt x="1268016" y="2306287"/>
                </a:lnTo>
                <a:lnTo>
                  <a:pt x="1281113" y="2326921"/>
                </a:lnTo>
                <a:lnTo>
                  <a:pt x="1293813" y="2345968"/>
                </a:lnTo>
                <a:lnTo>
                  <a:pt x="1306116" y="2364221"/>
                </a:lnTo>
                <a:lnTo>
                  <a:pt x="1317625" y="2380886"/>
                </a:lnTo>
                <a:lnTo>
                  <a:pt x="1329135" y="2396759"/>
                </a:lnTo>
                <a:lnTo>
                  <a:pt x="1339453" y="2411044"/>
                </a:lnTo>
                <a:lnTo>
                  <a:pt x="1352550" y="2428106"/>
                </a:lnTo>
                <a:lnTo>
                  <a:pt x="1364456" y="2442391"/>
                </a:lnTo>
                <a:lnTo>
                  <a:pt x="1382316" y="2464612"/>
                </a:lnTo>
                <a:lnTo>
                  <a:pt x="1399381" y="2467390"/>
                </a:lnTo>
                <a:lnTo>
                  <a:pt x="1416050" y="2469770"/>
                </a:lnTo>
                <a:lnTo>
                  <a:pt x="1433116" y="2472151"/>
                </a:lnTo>
                <a:lnTo>
                  <a:pt x="1450181" y="2474135"/>
                </a:lnTo>
                <a:lnTo>
                  <a:pt x="1467247" y="2476119"/>
                </a:lnTo>
                <a:lnTo>
                  <a:pt x="1484710" y="2477310"/>
                </a:lnTo>
                <a:lnTo>
                  <a:pt x="1501775" y="2478103"/>
                </a:lnTo>
                <a:lnTo>
                  <a:pt x="1519238" y="2478897"/>
                </a:lnTo>
                <a:lnTo>
                  <a:pt x="1519238" y="1971385"/>
                </a:lnTo>
                <a:close/>
                <a:moveTo>
                  <a:pt x="2857896" y="1752600"/>
                </a:moveTo>
                <a:lnTo>
                  <a:pt x="3030537" y="1786324"/>
                </a:lnTo>
                <a:lnTo>
                  <a:pt x="3025377" y="1812510"/>
                </a:lnTo>
                <a:lnTo>
                  <a:pt x="3019425" y="1838299"/>
                </a:lnTo>
                <a:lnTo>
                  <a:pt x="3013471" y="1864485"/>
                </a:lnTo>
                <a:lnTo>
                  <a:pt x="3006327" y="1890275"/>
                </a:lnTo>
                <a:lnTo>
                  <a:pt x="2999581" y="1916064"/>
                </a:lnTo>
                <a:lnTo>
                  <a:pt x="2991643" y="1941059"/>
                </a:lnTo>
                <a:lnTo>
                  <a:pt x="2983706" y="1966849"/>
                </a:lnTo>
                <a:lnTo>
                  <a:pt x="2974975" y="1992241"/>
                </a:lnTo>
                <a:lnTo>
                  <a:pt x="2966243" y="2017237"/>
                </a:lnTo>
                <a:lnTo>
                  <a:pt x="2956718" y="2042232"/>
                </a:lnTo>
                <a:lnTo>
                  <a:pt x="2946796" y="2066831"/>
                </a:lnTo>
                <a:lnTo>
                  <a:pt x="2936478" y="2091430"/>
                </a:lnTo>
                <a:lnTo>
                  <a:pt x="2925762" y="2115632"/>
                </a:lnTo>
                <a:lnTo>
                  <a:pt x="2914253" y="2140231"/>
                </a:lnTo>
                <a:lnTo>
                  <a:pt x="2903140" y="2164036"/>
                </a:lnTo>
                <a:lnTo>
                  <a:pt x="2890837" y="2187842"/>
                </a:lnTo>
                <a:lnTo>
                  <a:pt x="2878534" y="2211250"/>
                </a:lnTo>
                <a:lnTo>
                  <a:pt x="2865437" y="2235056"/>
                </a:lnTo>
                <a:lnTo>
                  <a:pt x="2852340" y="2258068"/>
                </a:lnTo>
                <a:lnTo>
                  <a:pt x="2838449" y="2280683"/>
                </a:lnTo>
                <a:lnTo>
                  <a:pt x="2824559" y="2303298"/>
                </a:lnTo>
                <a:lnTo>
                  <a:pt x="2809875" y="2325516"/>
                </a:lnTo>
                <a:lnTo>
                  <a:pt x="2795190" y="2348131"/>
                </a:lnTo>
                <a:lnTo>
                  <a:pt x="2780109" y="2369953"/>
                </a:lnTo>
                <a:lnTo>
                  <a:pt x="2764234" y="2390981"/>
                </a:lnTo>
                <a:lnTo>
                  <a:pt x="2747962" y="2412406"/>
                </a:lnTo>
                <a:lnTo>
                  <a:pt x="2731293" y="2433434"/>
                </a:lnTo>
                <a:lnTo>
                  <a:pt x="2715021" y="2454462"/>
                </a:lnTo>
                <a:lnTo>
                  <a:pt x="2697956" y="2474697"/>
                </a:lnTo>
                <a:lnTo>
                  <a:pt x="2680096" y="2494535"/>
                </a:lnTo>
                <a:lnTo>
                  <a:pt x="2662237" y="2514769"/>
                </a:lnTo>
                <a:lnTo>
                  <a:pt x="2643981" y="2533813"/>
                </a:lnTo>
                <a:lnTo>
                  <a:pt x="2625328" y="2553254"/>
                </a:lnTo>
                <a:lnTo>
                  <a:pt x="2606675" y="2571902"/>
                </a:lnTo>
                <a:lnTo>
                  <a:pt x="2587228" y="2590550"/>
                </a:lnTo>
                <a:lnTo>
                  <a:pt x="2567781" y="2608404"/>
                </a:lnTo>
                <a:lnTo>
                  <a:pt x="2547937" y="2626258"/>
                </a:lnTo>
                <a:lnTo>
                  <a:pt x="2527696" y="2643715"/>
                </a:lnTo>
                <a:lnTo>
                  <a:pt x="2507059" y="2660775"/>
                </a:lnTo>
                <a:lnTo>
                  <a:pt x="2486421" y="2677439"/>
                </a:lnTo>
                <a:lnTo>
                  <a:pt x="2464990" y="2693706"/>
                </a:lnTo>
                <a:lnTo>
                  <a:pt x="2443956" y="2709576"/>
                </a:lnTo>
                <a:lnTo>
                  <a:pt x="2422525" y="2725447"/>
                </a:lnTo>
                <a:lnTo>
                  <a:pt x="2400696" y="2740127"/>
                </a:lnTo>
                <a:lnTo>
                  <a:pt x="2378075" y="2755203"/>
                </a:lnTo>
                <a:lnTo>
                  <a:pt x="2355453" y="2769487"/>
                </a:lnTo>
                <a:lnTo>
                  <a:pt x="2332831" y="2783373"/>
                </a:lnTo>
                <a:lnTo>
                  <a:pt x="2310209" y="2796863"/>
                </a:lnTo>
                <a:lnTo>
                  <a:pt x="2287190" y="2810353"/>
                </a:lnTo>
                <a:lnTo>
                  <a:pt x="2263378" y="2823049"/>
                </a:lnTo>
                <a:lnTo>
                  <a:pt x="2239962" y="2835348"/>
                </a:lnTo>
                <a:lnTo>
                  <a:pt x="2215753" y="2847251"/>
                </a:lnTo>
                <a:lnTo>
                  <a:pt x="2191940" y="2859154"/>
                </a:lnTo>
                <a:lnTo>
                  <a:pt x="2167731" y="2869866"/>
                </a:lnTo>
                <a:lnTo>
                  <a:pt x="2143521" y="2880975"/>
                </a:lnTo>
                <a:lnTo>
                  <a:pt x="2118518" y="2890894"/>
                </a:lnTo>
                <a:lnTo>
                  <a:pt x="2093515" y="2900416"/>
                </a:lnTo>
                <a:lnTo>
                  <a:pt x="2068909" y="2909938"/>
                </a:lnTo>
                <a:lnTo>
                  <a:pt x="2043509" y="2918667"/>
                </a:lnTo>
                <a:lnTo>
                  <a:pt x="2018109" y="2926999"/>
                </a:lnTo>
                <a:lnTo>
                  <a:pt x="1992709" y="2934934"/>
                </a:lnTo>
                <a:lnTo>
                  <a:pt x="1966912" y="2942869"/>
                </a:lnTo>
                <a:lnTo>
                  <a:pt x="1941115" y="2949614"/>
                </a:lnTo>
                <a:lnTo>
                  <a:pt x="1915318" y="2956359"/>
                </a:lnTo>
                <a:lnTo>
                  <a:pt x="1944687" y="3075783"/>
                </a:lnTo>
                <a:lnTo>
                  <a:pt x="1905396" y="3078163"/>
                </a:lnTo>
                <a:lnTo>
                  <a:pt x="1866503" y="3079353"/>
                </a:lnTo>
                <a:lnTo>
                  <a:pt x="1827212" y="3079750"/>
                </a:lnTo>
                <a:lnTo>
                  <a:pt x="1788715" y="3079353"/>
                </a:lnTo>
                <a:lnTo>
                  <a:pt x="1749821" y="3077766"/>
                </a:lnTo>
                <a:lnTo>
                  <a:pt x="1711721" y="3074989"/>
                </a:lnTo>
                <a:lnTo>
                  <a:pt x="1673621" y="3071815"/>
                </a:lnTo>
                <a:lnTo>
                  <a:pt x="1635521" y="3067451"/>
                </a:lnTo>
                <a:lnTo>
                  <a:pt x="1598215" y="3062293"/>
                </a:lnTo>
                <a:lnTo>
                  <a:pt x="1560909" y="3056342"/>
                </a:lnTo>
                <a:lnTo>
                  <a:pt x="1523999" y="3049200"/>
                </a:lnTo>
                <a:lnTo>
                  <a:pt x="1487090" y="3041265"/>
                </a:lnTo>
                <a:lnTo>
                  <a:pt x="1450975" y="3032536"/>
                </a:lnTo>
                <a:lnTo>
                  <a:pt x="1415256" y="3023014"/>
                </a:lnTo>
                <a:lnTo>
                  <a:pt x="1379537" y="3012698"/>
                </a:lnTo>
                <a:lnTo>
                  <a:pt x="1344612" y="3001589"/>
                </a:lnTo>
                <a:lnTo>
                  <a:pt x="1309687" y="2989290"/>
                </a:lnTo>
                <a:lnTo>
                  <a:pt x="1275159" y="2976990"/>
                </a:lnTo>
                <a:lnTo>
                  <a:pt x="1241425" y="2963104"/>
                </a:lnTo>
                <a:lnTo>
                  <a:pt x="1208087" y="2948821"/>
                </a:lnTo>
                <a:lnTo>
                  <a:pt x="1175146" y="2933744"/>
                </a:lnTo>
                <a:lnTo>
                  <a:pt x="1142603" y="2917874"/>
                </a:lnTo>
                <a:lnTo>
                  <a:pt x="1111249" y="2901210"/>
                </a:lnTo>
                <a:lnTo>
                  <a:pt x="1079896" y="2883753"/>
                </a:lnTo>
                <a:lnTo>
                  <a:pt x="1049337" y="2865899"/>
                </a:lnTo>
                <a:lnTo>
                  <a:pt x="1019175" y="2847251"/>
                </a:lnTo>
                <a:lnTo>
                  <a:pt x="989806" y="2827810"/>
                </a:lnTo>
                <a:lnTo>
                  <a:pt x="961231" y="2807972"/>
                </a:lnTo>
                <a:lnTo>
                  <a:pt x="932656" y="2787341"/>
                </a:lnTo>
                <a:lnTo>
                  <a:pt x="905271" y="2765916"/>
                </a:lnTo>
                <a:lnTo>
                  <a:pt x="878681" y="2744491"/>
                </a:lnTo>
                <a:lnTo>
                  <a:pt x="852487" y="2721876"/>
                </a:lnTo>
                <a:lnTo>
                  <a:pt x="884634" y="2732985"/>
                </a:lnTo>
                <a:lnTo>
                  <a:pt x="917575" y="2742904"/>
                </a:lnTo>
                <a:lnTo>
                  <a:pt x="950118" y="2751633"/>
                </a:lnTo>
                <a:lnTo>
                  <a:pt x="983059" y="2759965"/>
                </a:lnTo>
                <a:lnTo>
                  <a:pt x="1015603" y="2767503"/>
                </a:lnTo>
                <a:lnTo>
                  <a:pt x="1048940" y="2773851"/>
                </a:lnTo>
                <a:lnTo>
                  <a:pt x="1081484" y="2779406"/>
                </a:lnTo>
                <a:lnTo>
                  <a:pt x="1114425" y="2784167"/>
                </a:lnTo>
                <a:lnTo>
                  <a:pt x="1146968" y="2788134"/>
                </a:lnTo>
                <a:lnTo>
                  <a:pt x="1179909" y="2791308"/>
                </a:lnTo>
                <a:lnTo>
                  <a:pt x="1212453" y="2793689"/>
                </a:lnTo>
                <a:lnTo>
                  <a:pt x="1245393" y="2794879"/>
                </a:lnTo>
                <a:lnTo>
                  <a:pt x="1277540" y="2795673"/>
                </a:lnTo>
                <a:lnTo>
                  <a:pt x="1310084" y="2795276"/>
                </a:lnTo>
                <a:lnTo>
                  <a:pt x="1341834" y="2794482"/>
                </a:lnTo>
                <a:lnTo>
                  <a:pt x="1373584" y="2792499"/>
                </a:lnTo>
                <a:lnTo>
                  <a:pt x="1405731" y="2790118"/>
                </a:lnTo>
                <a:lnTo>
                  <a:pt x="1437084" y="2786547"/>
                </a:lnTo>
                <a:lnTo>
                  <a:pt x="1468437" y="2782580"/>
                </a:lnTo>
                <a:lnTo>
                  <a:pt x="1499393" y="2777819"/>
                </a:lnTo>
                <a:lnTo>
                  <a:pt x="1529953" y="2772264"/>
                </a:lnTo>
                <a:lnTo>
                  <a:pt x="1560512" y="2765916"/>
                </a:lnTo>
                <a:lnTo>
                  <a:pt x="1590675" y="2759171"/>
                </a:lnTo>
                <a:lnTo>
                  <a:pt x="1620440" y="2751236"/>
                </a:lnTo>
                <a:lnTo>
                  <a:pt x="1649412" y="2742904"/>
                </a:lnTo>
                <a:lnTo>
                  <a:pt x="1678781" y="2733779"/>
                </a:lnTo>
                <a:lnTo>
                  <a:pt x="1707753" y="2724256"/>
                </a:lnTo>
                <a:lnTo>
                  <a:pt x="1735534" y="2713544"/>
                </a:lnTo>
                <a:lnTo>
                  <a:pt x="1763712" y="2702832"/>
                </a:lnTo>
                <a:lnTo>
                  <a:pt x="1791096" y="2690929"/>
                </a:lnTo>
                <a:lnTo>
                  <a:pt x="1818084" y="2678629"/>
                </a:lnTo>
                <a:lnTo>
                  <a:pt x="1844278" y="2665537"/>
                </a:lnTo>
                <a:lnTo>
                  <a:pt x="1873646" y="2785357"/>
                </a:lnTo>
                <a:lnTo>
                  <a:pt x="1896665" y="2779406"/>
                </a:lnTo>
                <a:lnTo>
                  <a:pt x="1919287" y="2773454"/>
                </a:lnTo>
                <a:lnTo>
                  <a:pt x="1941512" y="2766709"/>
                </a:lnTo>
                <a:lnTo>
                  <a:pt x="1964531" y="2759965"/>
                </a:lnTo>
                <a:lnTo>
                  <a:pt x="1986756" y="2752426"/>
                </a:lnTo>
                <a:lnTo>
                  <a:pt x="2008981" y="2744491"/>
                </a:lnTo>
                <a:lnTo>
                  <a:pt x="2030809" y="2736556"/>
                </a:lnTo>
                <a:lnTo>
                  <a:pt x="2052637" y="2727827"/>
                </a:lnTo>
                <a:lnTo>
                  <a:pt x="2074465" y="2719099"/>
                </a:lnTo>
                <a:lnTo>
                  <a:pt x="2096293" y="2709180"/>
                </a:lnTo>
                <a:lnTo>
                  <a:pt x="2117725" y="2699658"/>
                </a:lnTo>
                <a:lnTo>
                  <a:pt x="2138759" y="2689342"/>
                </a:lnTo>
                <a:lnTo>
                  <a:pt x="2159793" y="2678629"/>
                </a:lnTo>
                <a:lnTo>
                  <a:pt x="2180431" y="2667917"/>
                </a:lnTo>
                <a:lnTo>
                  <a:pt x="2201465" y="2656411"/>
                </a:lnTo>
                <a:lnTo>
                  <a:pt x="2221706" y="2645302"/>
                </a:lnTo>
                <a:lnTo>
                  <a:pt x="2241946" y="2633003"/>
                </a:lnTo>
                <a:lnTo>
                  <a:pt x="2262187" y="2620703"/>
                </a:lnTo>
                <a:lnTo>
                  <a:pt x="2281634" y="2608007"/>
                </a:lnTo>
                <a:lnTo>
                  <a:pt x="2301478" y="2594914"/>
                </a:lnTo>
                <a:lnTo>
                  <a:pt x="2320528" y="2581424"/>
                </a:lnTo>
                <a:lnTo>
                  <a:pt x="2339975" y="2567934"/>
                </a:lnTo>
                <a:lnTo>
                  <a:pt x="2358628" y="2554048"/>
                </a:lnTo>
                <a:lnTo>
                  <a:pt x="2377281" y="2539368"/>
                </a:lnTo>
                <a:lnTo>
                  <a:pt x="2395537" y="2524688"/>
                </a:lnTo>
                <a:lnTo>
                  <a:pt x="2414190" y="2509611"/>
                </a:lnTo>
                <a:lnTo>
                  <a:pt x="2431653" y="2494138"/>
                </a:lnTo>
                <a:lnTo>
                  <a:pt x="2449512" y="2478268"/>
                </a:lnTo>
                <a:lnTo>
                  <a:pt x="2466578" y="2462397"/>
                </a:lnTo>
                <a:lnTo>
                  <a:pt x="2483643" y="2446130"/>
                </a:lnTo>
                <a:lnTo>
                  <a:pt x="2499915" y="2429466"/>
                </a:lnTo>
                <a:lnTo>
                  <a:pt x="2516584" y="2412406"/>
                </a:lnTo>
                <a:lnTo>
                  <a:pt x="2532856" y="2395345"/>
                </a:lnTo>
                <a:lnTo>
                  <a:pt x="2548731" y="2377888"/>
                </a:lnTo>
                <a:lnTo>
                  <a:pt x="2564209" y="2360034"/>
                </a:lnTo>
                <a:lnTo>
                  <a:pt x="2579290" y="2342180"/>
                </a:lnTo>
                <a:lnTo>
                  <a:pt x="2593975" y="2323929"/>
                </a:lnTo>
                <a:lnTo>
                  <a:pt x="2608659" y="2305679"/>
                </a:lnTo>
                <a:lnTo>
                  <a:pt x="2622946" y="2286237"/>
                </a:lnTo>
                <a:lnTo>
                  <a:pt x="2636837" y="2267590"/>
                </a:lnTo>
                <a:lnTo>
                  <a:pt x="2650331" y="2248546"/>
                </a:lnTo>
                <a:lnTo>
                  <a:pt x="2663428" y="2228708"/>
                </a:lnTo>
                <a:lnTo>
                  <a:pt x="2676128" y="2209267"/>
                </a:lnTo>
                <a:lnTo>
                  <a:pt x="2688828" y="2189032"/>
                </a:lnTo>
                <a:lnTo>
                  <a:pt x="2700337" y="2169194"/>
                </a:lnTo>
                <a:lnTo>
                  <a:pt x="2712243" y="2148563"/>
                </a:lnTo>
                <a:lnTo>
                  <a:pt x="2723753" y="2127932"/>
                </a:lnTo>
                <a:lnTo>
                  <a:pt x="2734468" y="2106904"/>
                </a:lnTo>
                <a:lnTo>
                  <a:pt x="2745581" y="2086272"/>
                </a:lnTo>
                <a:lnTo>
                  <a:pt x="2755503" y="2064847"/>
                </a:lnTo>
                <a:lnTo>
                  <a:pt x="2765425" y="2043422"/>
                </a:lnTo>
                <a:lnTo>
                  <a:pt x="2774949" y="2021998"/>
                </a:lnTo>
                <a:lnTo>
                  <a:pt x="2783681" y="2000176"/>
                </a:lnTo>
                <a:lnTo>
                  <a:pt x="2792412" y="1978354"/>
                </a:lnTo>
                <a:lnTo>
                  <a:pt x="2801143" y="1956533"/>
                </a:lnTo>
                <a:lnTo>
                  <a:pt x="2809081" y="1934314"/>
                </a:lnTo>
                <a:lnTo>
                  <a:pt x="2816621" y="1912096"/>
                </a:lnTo>
                <a:lnTo>
                  <a:pt x="2823765" y="1889878"/>
                </a:lnTo>
                <a:lnTo>
                  <a:pt x="2830512" y="1866866"/>
                </a:lnTo>
                <a:lnTo>
                  <a:pt x="2836862" y="1844251"/>
                </a:lnTo>
                <a:lnTo>
                  <a:pt x="2842815" y="1821636"/>
                </a:lnTo>
                <a:lnTo>
                  <a:pt x="2847975" y="1799021"/>
                </a:lnTo>
                <a:lnTo>
                  <a:pt x="2853134" y="1776009"/>
                </a:lnTo>
                <a:lnTo>
                  <a:pt x="2857896" y="1752600"/>
                </a:lnTo>
                <a:close/>
                <a:moveTo>
                  <a:pt x="2171700" y="1500380"/>
                </a:moveTo>
                <a:lnTo>
                  <a:pt x="2170510" y="1534505"/>
                </a:lnTo>
                <a:lnTo>
                  <a:pt x="2168525" y="1568233"/>
                </a:lnTo>
                <a:lnTo>
                  <a:pt x="2166144" y="1601961"/>
                </a:lnTo>
                <a:lnTo>
                  <a:pt x="2162969" y="1634499"/>
                </a:lnTo>
                <a:lnTo>
                  <a:pt x="2159000" y="1666640"/>
                </a:lnTo>
                <a:lnTo>
                  <a:pt x="2154635" y="1698781"/>
                </a:lnTo>
                <a:lnTo>
                  <a:pt x="2149872" y="1730129"/>
                </a:lnTo>
                <a:lnTo>
                  <a:pt x="2144316" y="1760683"/>
                </a:lnTo>
                <a:lnTo>
                  <a:pt x="2138760" y="1791237"/>
                </a:lnTo>
                <a:lnTo>
                  <a:pt x="2132013" y="1820997"/>
                </a:lnTo>
                <a:lnTo>
                  <a:pt x="2124869" y="1849963"/>
                </a:lnTo>
                <a:lnTo>
                  <a:pt x="2118122" y="1878930"/>
                </a:lnTo>
                <a:lnTo>
                  <a:pt x="2110185" y="1907500"/>
                </a:lnTo>
                <a:lnTo>
                  <a:pt x="2101850" y="1934879"/>
                </a:lnTo>
                <a:lnTo>
                  <a:pt x="2093516" y="1961862"/>
                </a:lnTo>
                <a:lnTo>
                  <a:pt x="2084785" y="1988448"/>
                </a:lnTo>
                <a:lnTo>
                  <a:pt x="2107010" y="1996384"/>
                </a:lnTo>
                <a:lnTo>
                  <a:pt x="2128441" y="2004717"/>
                </a:lnTo>
                <a:lnTo>
                  <a:pt x="2149079" y="2013050"/>
                </a:lnTo>
                <a:lnTo>
                  <a:pt x="2169319" y="2021383"/>
                </a:lnTo>
                <a:lnTo>
                  <a:pt x="2206625" y="2037255"/>
                </a:lnTo>
                <a:lnTo>
                  <a:pt x="2241550" y="2053127"/>
                </a:lnTo>
                <a:lnTo>
                  <a:pt x="2272507" y="2067809"/>
                </a:lnTo>
                <a:lnTo>
                  <a:pt x="2301082" y="2082490"/>
                </a:lnTo>
                <a:lnTo>
                  <a:pt x="2325291" y="2095585"/>
                </a:lnTo>
                <a:lnTo>
                  <a:pt x="2346325" y="2106695"/>
                </a:lnTo>
                <a:lnTo>
                  <a:pt x="2359025" y="2091220"/>
                </a:lnTo>
                <a:lnTo>
                  <a:pt x="2371329" y="2075348"/>
                </a:lnTo>
                <a:lnTo>
                  <a:pt x="2383235" y="2059079"/>
                </a:lnTo>
                <a:lnTo>
                  <a:pt x="2394744" y="2042810"/>
                </a:lnTo>
                <a:lnTo>
                  <a:pt x="2406254" y="2026144"/>
                </a:lnTo>
                <a:lnTo>
                  <a:pt x="2417366" y="2009082"/>
                </a:lnTo>
                <a:lnTo>
                  <a:pt x="2428082" y="1991622"/>
                </a:lnTo>
                <a:lnTo>
                  <a:pt x="2438401" y="1974560"/>
                </a:lnTo>
                <a:lnTo>
                  <a:pt x="2448719" y="1956704"/>
                </a:lnTo>
                <a:lnTo>
                  <a:pt x="2458244" y="1938847"/>
                </a:lnTo>
                <a:lnTo>
                  <a:pt x="2467769" y="1920991"/>
                </a:lnTo>
                <a:lnTo>
                  <a:pt x="2476897" y="1902341"/>
                </a:lnTo>
                <a:lnTo>
                  <a:pt x="2485232" y="1884089"/>
                </a:lnTo>
                <a:lnTo>
                  <a:pt x="2493566" y="1865439"/>
                </a:lnTo>
                <a:lnTo>
                  <a:pt x="2501901" y="1846789"/>
                </a:lnTo>
                <a:lnTo>
                  <a:pt x="2509441" y="1827346"/>
                </a:lnTo>
                <a:lnTo>
                  <a:pt x="2516585" y="1808299"/>
                </a:lnTo>
                <a:lnTo>
                  <a:pt x="2523332" y="1788856"/>
                </a:lnTo>
                <a:lnTo>
                  <a:pt x="2529682" y="1769412"/>
                </a:lnTo>
                <a:lnTo>
                  <a:pt x="2536032" y="1749175"/>
                </a:lnTo>
                <a:lnTo>
                  <a:pt x="2541588" y="1729732"/>
                </a:lnTo>
                <a:lnTo>
                  <a:pt x="2546747" y="1709495"/>
                </a:lnTo>
                <a:lnTo>
                  <a:pt x="2551510" y="1689258"/>
                </a:lnTo>
                <a:lnTo>
                  <a:pt x="2555875" y="1668624"/>
                </a:lnTo>
                <a:lnTo>
                  <a:pt x="2559844" y="1647991"/>
                </a:lnTo>
                <a:lnTo>
                  <a:pt x="2563813" y="1627357"/>
                </a:lnTo>
                <a:lnTo>
                  <a:pt x="2566988" y="1606723"/>
                </a:lnTo>
                <a:lnTo>
                  <a:pt x="2569766" y="1585692"/>
                </a:lnTo>
                <a:lnTo>
                  <a:pt x="2572147" y="1564662"/>
                </a:lnTo>
                <a:lnTo>
                  <a:pt x="2573735" y="1543234"/>
                </a:lnTo>
                <a:lnTo>
                  <a:pt x="2575719" y="1521807"/>
                </a:lnTo>
                <a:lnTo>
                  <a:pt x="2576513" y="1500380"/>
                </a:lnTo>
                <a:lnTo>
                  <a:pt x="2171700" y="1500380"/>
                </a:lnTo>
                <a:close/>
                <a:moveTo>
                  <a:pt x="1597819" y="1500380"/>
                </a:moveTo>
                <a:lnTo>
                  <a:pt x="1597819" y="1893215"/>
                </a:lnTo>
                <a:lnTo>
                  <a:pt x="1625997" y="1894802"/>
                </a:lnTo>
                <a:lnTo>
                  <a:pt x="1654572" y="1896389"/>
                </a:lnTo>
                <a:lnTo>
                  <a:pt x="1682353" y="1898770"/>
                </a:lnTo>
                <a:lnTo>
                  <a:pt x="1709738" y="1901151"/>
                </a:lnTo>
                <a:lnTo>
                  <a:pt x="1736725" y="1904326"/>
                </a:lnTo>
                <a:lnTo>
                  <a:pt x="1764110" y="1908294"/>
                </a:lnTo>
                <a:lnTo>
                  <a:pt x="1790700" y="1912262"/>
                </a:lnTo>
                <a:lnTo>
                  <a:pt x="1816894" y="1916626"/>
                </a:lnTo>
                <a:lnTo>
                  <a:pt x="1842691" y="1921388"/>
                </a:lnTo>
                <a:lnTo>
                  <a:pt x="1868091" y="1926547"/>
                </a:lnTo>
                <a:lnTo>
                  <a:pt x="1892697" y="1932102"/>
                </a:lnTo>
                <a:lnTo>
                  <a:pt x="1917303" y="1938054"/>
                </a:lnTo>
                <a:lnTo>
                  <a:pt x="1941116" y="1944006"/>
                </a:lnTo>
                <a:lnTo>
                  <a:pt x="1964929" y="1950355"/>
                </a:lnTo>
                <a:lnTo>
                  <a:pt x="1987550" y="1957100"/>
                </a:lnTo>
                <a:lnTo>
                  <a:pt x="2010172" y="1963449"/>
                </a:lnTo>
                <a:lnTo>
                  <a:pt x="2018507" y="1938451"/>
                </a:lnTo>
                <a:lnTo>
                  <a:pt x="2026841" y="1912658"/>
                </a:lnTo>
                <a:lnTo>
                  <a:pt x="2034382" y="1886469"/>
                </a:lnTo>
                <a:lnTo>
                  <a:pt x="2041525" y="1859884"/>
                </a:lnTo>
                <a:lnTo>
                  <a:pt x="2048669" y="1832107"/>
                </a:lnTo>
                <a:lnTo>
                  <a:pt x="2055019" y="1804331"/>
                </a:lnTo>
                <a:lnTo>
                  <a:pt x="2061369" y="1776555"/>
                </a:lnTo>
                <a:lnTo>
                  <a:pt x="2066529" y="1747588"/>
                </a:lnTo>
                <a:lnTo>
                  <a:pt x="2071688" y="1718225"/>
                </a:lnTo>
                <a:lnTo>
                  <a:pt x="2076450" y="1688068"/>
                </a:lnTo>
                <a:lnTo>
                  <a:pt x="2080419" y="1657911"/>
                </a:lnTo>
                <a:lnTo>
                  <a:pt x="2083991" y="1627357"/>
                </a:lnTo>
                <a:lnTo>
                  <a:pt x="2087166" y="1596406"/>
                </a:lnTo>
                <a:lnTo>
                  <a:pt x="2089547" y="1564662"/>
                </a:lnTo>
                <a:lnTo>
                  <a:pt x="2091532" y="1532918"/>
                </a:lnTo>
                <a:lnTo>
                  <a:pt x="2092722" y="1500380"/>
                </a:lnTo>
                <a:lnTo>
                  <a:pt x="1597819" y="1500380"/>
                </a:lnTo>
                <a:close/>
                <a:moveTo>
                  <a:pt x="1023541" y="1500380"/>
                </a:moveTo>
                <a:lnTo>
                  <a:pt x="1024731" y="1532918"/>
                </a:lnTo>
                <a:lnTo>
                  <a:pt x="1026716" y="1564662"/>
                </a:lnTo>
                <a:lnTo>
                  <a:pt x="1028700" y="1596406"/>
                </a:lnTo>
                <a:lnTo>
                  <a:pt x="1031875" y="1627357"/>
                </a:lnTo>
                <a:lnTo>
                  <a:pt x="1035447" y="1657911"/>
                </a:lnTo>
                <a:lnTo>
                  <a:pt x="1039813" y="1688068"/>
                </a:lnTo>
                <a:lnTo>
                  <a:pt x="1044575" y="1717828"/>
                </a:lnTo>
                <a:lnTo>
                  <a:pt x="1049338" y="1747191"/>
                </a:lnTo>
                <a:lnTo>
                  <a:pt x="1054894" y="1775761"/>
                </a:lnTo>
                <a:lnTo>
                  <a:pt x="1061244" y="1804331"/>
                </a:lnTo>
                <a:lnTo>
                  <a:pt x="1067594" y="1832107"/>
                </a:lnTo>
                <a:lnTo>
                  <a:pt x="1074738" y="1859884"/>
                </a:lnTo>
                <a:lnTo>
                  <a:pt x="1081881" y="1886469"/>
                </a:lnTo>
                <a:lnTo>
                  <a:pt x="1089819" y="1912658"/>
                </a:lnTo>
                <a:lnTo>
                  <a:pt x="1097756" y="1938451"/>
                </a:lnTo>
                <a:lnTo>
                  <a:pt x="1106091" y="1963449"/>
                </a:lnTo>
                <a:lnTo>
                  <a:pt x="1128713" y="1957100"/>
                </a:lnTo>
                <a:lnTo>
                  <a:pt x="1151731" y="1950355"/>
                </a:lnTo>
                <a:lnTo>
                  <a:pt x="1175544" y="1944006"/>
                </a:lnTo>
                <a:lnTo>
                  <a:pt x="1199356" y="1938054"/>
                </a:lnTo>
                <a:lnTo>
                  <a:pt x="1223963" y="1932102"/>
                </a:lnTo>
                <a:lnTo>
                  <a:pt x="1248966" y="1926547"/>
                </a:lnTo>
                <a:lnTo>
                  <a:pt x="1273969" y="1921388"/>
                </a:lnTo>
                <a:lnTo>
                  <a:pt x="1299766" y="1916626"/>
                </a:lnTo>
                <a:lnTo>
                  <a:pt x="1325960" y="1912262"/>
                </a:lnTo>
                <a:lnTo>
                  <a:pt x="1352550" y="1908294"/>
                </a:lnTo>
                <a:lnTo>
                  <a:pt x="1379538" y="1904326"/>
                </a:lnTo>
                <a:lnTo>
                  <a:pt x="1406922" y="1901151"/>
                </a:lnTo>
                <a:lnTo>
                  <a:pt x="1434307" y="1898770"/>
                </a:lnTo>
                <a:lnTo>
                  <a:pt x="1462485" y="1896389"/>
                </a:lnTo>
                <a:lnTo>
                  <a:pt x="1490663" y="1894802"/>
                </a:lnTo>
                <a:lnTo>
                  <a:pt x="1519238" y="1893215"/>
                </a:lnTo>
                <a:lnTo>
                  <a:pt x="1519238" y="1500380"/>
                </a:lnTo>
                <a:lnTo>
                  <a:pt x="1023541" y="1500380"/>
                </a:lnTo>
                <a:close/>
                <a:moveTo>
                  <a:pt x="539750" y="1500380"/>
                </a:moveTo>
                <a:lnTo>
                  <a:pt x="540544" y="1521807"/>
                </a:lnTo>
                <a:lnTo>
                  <a:pt x="542528" y="1543234"/>
                </a:lnTo>
                <a:lnTo>
                  <a:pt x="544116" y="1564662"/>
                </a:lnTo>
                <a:lnTo>
                  <a:pt x="546894" y="1585692"/>
                </a:lnTo>
                <a:lnTo>
                  <a:pt x="549275" y="1606723"/>
                </a:lnTo>
                <a:lnTo>
                  <a:pt x="552847" y="1627357"/>
                </a:lnTo>
                <a:lnTo>
                  <a:pt x="556419" y="1647991"/>
                </a:lnTo>
                <a:lnTo>
                  <a:pt x="560388" y="1668624"/>
                </a:lnTo>
                <a:lnTo>
                  <a:pt x="564753" y="1689258"/>
                </a:lnTo>
                <a:lnTo>
                  <a:pt x="569913" y="1709495"/>
                </a:lnTo>
                <a:lnTo>
                  <a:pt x="575072" y="1729732"/>
                </a:lnTo>
                <a:lnTo>
                  <a:pt x="580628" y="1749175"/>
                </a:lnTo>
                <a:lnTo>
                  <a:pt x="586581" y="1769412"/>
                </a:lnTo>
                <a:lnTo>
                  <a:pt x="592931" y="1788856"/>
                </a:lnTo>
                <a:lnTo>
                  <a:pt x="600075" y="1808299"/>
                </a:lnTo>
                <a:lnTo>
                  <a:pt x="606822" y="1827346"/>
                </a:lnTo>
                <a:lnTo>
                  <a:pt x="614759" y="1846789"/>
                </a:lnTo>
                <a:lnTo>
                  <a:pt x="622697" y="1865439"/>
                </a:lnTo>
                <a:lnTo>
                  <a:pt x="631031" y="1884089"/>
                </a:lnTo>
                <a:lnTo>
                  <a:pt x="639763" y="1902341"/>
                </a:lnTo>
                <a:lnTo>
                  <a:pt x="648494" y="1920991"/>
                </a:lnTo>
                <a:lnTo>
                  <a:pt x="658019" y="1938847"/>
                </a:lnTo>
                <a:lnTo>
                  <a:pt x="667544" y="1956704"/>
                </a:lnTo>
                <a:lnTo>
                  <a:pt x="677863" y="1974560"/>
                </a:lnTo>
                <a:lnTo>
                  <a:pt x="688181" y="1991622"/>
                </a:lnTo>
                <a:lnTo>
                  <a:pt x="699294" y="2009082"/>
                </a:lnTo>
                <a:lnTo>
                  <a:pt x="710009" y="2026144"/>
                </a:lnTo>
                <a:lnTo>
                  <a:pt x="721519" y="2042810"/>
                </a:lnTo>
                <a:lnTo>
                  <a:pt x="733028" y="2059079"/>
                </a:lnTo>
                <a:lnTo>
                  <a:pt x="745331" y="2075348"/>
                </a:lnTo>
                <a:lnTo>
                  <a:pt x="757634" y="2091220"/>
                </a:lnTo>
                <a:lnTo>
                  <a:pt x="770334" y="2106695"/>
                </a:lnTo>
                <a:lnTo>
                  <a:pt x="791369" y="2095585"/>
                </a:lnTo>
                <a:lnTo>
                  <a:pt x="815578" y="2082490"/>
                </a:lnTo>
                <a:lnTo>
                  <a:pt x="843756" y="2067809"/>
                </a:lnTo>
                <a:lnTo>
                  <a:pt x="875109" y="2053127"/>
                </a:lnTo>
                <a:lnTo>
                  <a:pt x="909638" y="2037255"/>
                </a:lnTo>
                <a:lnTo>
                  <a:pt x="946944" y="2020986"/>
                </a:lnTo>
                <a:lnTo>
                  <a:pt x="967185" y="2013050"/>
                </a:lnTo>
                <a:lnTo>
                  <a:pt x="988219" y="2004717"/>
                </a:lnTo>
                <a:lnTo>
                  <a:pt x="1009650" y="1996384"/>
                </a:lnTo>
                <a:lnTo>
                  <a:pt x="1031478" y="1988448"/>
                </a:lnTo>
                <a:lnTo>
                  <a:pt x="1022747" y="1961862"/>
                </a:lnTo>
                <a:lnTo>
                  <a:pt x="1014413" y="1934879"/>
                </a:lnTo>
                <a:lnTo>
                  <a:pt x="1006078" y="1906706"/>
                </a:lnTo>
                <a:lnTo>
                  <a:pt x="998538" y="1878930"/>
                </a:lnTo>
                <a:lnTo>
                  <a:pt x="991394" y="1849963"/>
                </a:lnTo>
                <a:lnTo>
                  <a:pt x="984250" y="1820997"/>
                </a:lnTo>
                <a:lnTo>
                  <a:pt x="978297" y="1791237"/>
                </a:lnTo>
                <a:lnTo>
                  <a:pt x="971947" y="1760683"/>
                </a:lnTo>
                <a:lnTo>
                  <a:pt x="966391" y="1730129"/>
                </a:lnTo>
                <a:lnTo>
                  <a:pt x="961628" y="1698781"/>
                </a:lnTo>
                <a:lnTo>
                  <a:pt x="957263" y="1666640"/>
                </a:lnTo>
                <a:lnTo>
                  <a:pt x="953691" y="1634499"/>
                </a:lnTo>
                <a:lnTo>
                  <a:pt x="950119" y="1601961"/>
                </a:lnTo>
                <a:lnTo>
                  <a:pt x="947738" y="1568233"/>
                </a:lnTo>
                <a:lnTo>
                  <a:pt x="945753" y="1534505"/>
                </a:lnTo>
                <a:lnTo>
                  <a:pt x="944563" y="1500380"/>
                </a:lnTo>
                <a:lnTo>
                  <a:pt x="539750" y="1500380"/>
                </a:lnTo>
                <a:close/>
                <a:moveTo>
                  <a:pt x="2010172" y="958346"/>
                </a:moveTo>
                <a:lnTo>
                  <a:pt x="1987550" y="965489"/>
                </a:lnTo>
                <a:lnTo>
                  <a:pt x="1964532" y="971838"/>
                </a:lnTo>
                <a:lnTo>
                  <a:pt x="1941116" y="978187"/>
                </a:lnTo>
                <a:lnTo>
                  <a:pt x="1916907" y="984139"/>
                </a:lnTo>
                <a:lnTo>
                  <a:pt x="1892300" y="990487"/>
                </a:lnTo>
                <a:lnTo>
                  <a:pt x="1867297" y="995646"/>
                </a:lnTo>
                <a:lnTo>
                  <a:pt x="1842294" y="1000804"/>
                </a:lnTo>
                <a:lnTo>
                  <a:pt x="1816497" y="1005566"/>
                </a:lnTo>
                <a:lnTo>
                  <a:pt x="1790700" y="1009931"/>
                </a:lnTo>
                <a:lnTo>
                  <a:pt x="1764110" y="1014296"/>
                </a:lnTo>
                <a:lnTo>
                  <a:pt x="1736725" y="1017867"/>
                </a:lnTo>
                <a:lnTo>
                  <a:pt x="1709738" y="1021041"/>
                </a:lnTo>
                <a:lnTo>
                  <a:pt x="1682353" y="1023819"/>
                </a:lnTo>
                <a:lnTo>
                  <a:pt x="1654572" y="1026200"/>
                </a:lnTo>
                <a:lnTo>
                  <a:pt x="1625997" y="1027390"/>
                </a:lnTo>
                <a:lnTo>
                  <a:pt x="1597819" y="1028581"/>
                </a:lnTo>
                <a:lnTo>
                  <a:pt x="1597819" y="1421813"/>
                </a:lnTo>
                <a:lnTo>
                  <a:pt x="2092722" y="1421813"/>
                </a:lnTo>
                <a:lnTo>
                  <a:pt x="2091929" y="1389672"/>
                </a:lnTo>
                <a:lnTo>
                  <a:pt x="2089944" y="1357531"/>
                </a:lnTo>
                <a:lnTo>
                  <a:pt x="2087563" y="1325786"/>
                </a:lnTo>
                <a:lnTo>
                  <a:pt x="2084388" y="1294836"/>
                </a:lnTo>
                <a:lnTo>
                  <a:pt x="2080816" y="1263885"/>
                </a:lnTo>
                <a:lnTo>
                  <a:pt x="2076450" y="1233728"/>
                </a:lnTo>
                <a:lnTo>
                  <a:pt x="2072085" y="1204364"/>
                </a:lnTo>
                <a:lnTo>
                  <a:pt x="2066925" y="1175001"/>
                </a:lnTo>
                <a:lnTo>
                  <a:pt x="2061369" y="1146034"/>
                </a:lnTo>
                <a:lnTo>
                  <a:pt x="2055019" y="1117861"/>
                </a:lnTo>
                <a:lnTo>
                  <a:pt x="2048669" y="1090085"/>
                </a:lnTo>
                <a:lnTo>
                  <a:pt x="2041525" y="1062706"/>
                </a:lnTo>
                <a:lnTo>
                  <a:pt x="2034382" y="1036120"/>
                </a:lnTo>
                <a:lnTo>
                  <a:pt x="2026841" y="1009534"/>
                </a:lnTo>
                <a:lnTo>
                  <a:pt x="2018507" y="983742"/>
                </a:lnTo>
                <a:lnTo>
                  <a:pt x="2010172" y="958346"/>
                </a:lnTo>
                <a:close/>
                <a:moveTo>
                  <a:pt x="1106091" y="958346"/>
                </a:moveTo>
                <a:lnTo>
                  <a:pt x="1097756" y="983742"/>
                </a:lnTo>
                <a:lnTo>
                  <a:pt x="1089819" y="1009534"/>
                </a:lnTo>
                <a:lnTo>
                  <a:pt x="1081881" y="1035723"/>
                </a:lnTo>
                <a:lnTo>
                  <a:pt x="1074738" y="1062706"/>
                </a:lnTo>
                <a:lnTo>
                  <a:pt x="1067991" y="1089688"/>
                </a:lnTo>
                <a:lnTo>
                  <a:pt x="1061641" y="1117861"/>
                </a:lnTo>
                <a:lnTo>
                  <a:pt x="1055291" y="1146034"/>
                </a:lnTo>
                <a:lnTo>
                  <a:pt x="1049735" y="1175001"/>
                </a:lnTo>
                <a:lnTo>
                  <a:pt x="1044575" y="1204364"/>
                </a:lnTo>
                <a:lnTo>
                  <a:pt x="1039813" y="1233728"/>
                </a:lnTo>
                <a:lnTo>
                  <a:pt x="1035844" y="1263885"/>
                </a:lnTo>
                <a:lnTo>
                  <a:pt x="1032272" y="1294836"/>
                </a:lnTo>
                <a:lnTo>
                  <a:pt x="1029097" y="1325786"/>
                </a:lnTo>
                <a:lnTo>
                  <a:pt x="1026716" y="1357531"/>
                </a:lnTo>
                <a:lnTo>
                  <a:pt x="1024731" y="1389672"/>
                </a:lnTo>
                <a:lnTo>
                  <a:pt x="1023938" y="1421813"/>
                </a:lnTo>
                <a:lnTo>
                  <a:pt x="1519238" y="1421813"/>
                </a:lnTo>
                <a:lnTo>
                  <a:pt x="1519238" y="1028581"/>
                </a:lnTo>
                <a:lnTo>
                  <a:pt x="1490663" y="1027390"/>
                </a:lnTo>
                <a:lnTo>
                  <a:pt x="1462485" y="1026200"/>
                </a:lnTo>
                <a:lnTo>
                  <a:pt x="1434307" y="1023819"/>
                </a:lnTo>
                <a:lnTo>
                  <a:pt x="1406922" y="1021041"/>
                </a:lnTo>
                <a:lnTo>
                  <a:pt x="1379538" y="1017867"/>
                </a:lnTo>
                <a:lnTo>
                  <a:pt x="1352550" y="1014296"/>
                </a:lnTo>
                <a:lnTo>
                  <a:pt x="1325960" y="1009931"/>
                </a:lnTo>
                <a:lnTo>
                  <a:pt x="1299766" y="1005566"/>
                </a:lnTo>
                <a:lnTo>
                  <a:pt x="1273969" y="1000804"/>
                </a:lnTo>
                <a:lnTo>
                  <a:pt x="1248966" y="995646"/>
                </a:lnTo>
                <a:lnTo>
                  <a:pt x="1223963" y="990487"/>
                </a:lnTo>
                <a:lnTo>
                  <a:pt x="1199356" y="984139"/>
                </a:lnTo>
                <a:lnTo>
                  <a:pt x="1175544" y="978187"/>
                </a:lnTo>
                <a:lnTo>
                  <a:pt x="1151731" y="971838"/>
                </a:lnTo>
                <a:lnTo>
                  <a:pt x="1128713" y="965489"/>
                </a:lnTo>
                <a:lnTo>
                  <a:pt x="1106091" y="958346"/>
                </a:lnTo>
                <a:close/>
                <a:moveTo>
                  <a:pt x="2346325" y="815100"/>
                </a:moveTo>
                <a:lnTo>
                  <a:pt x="2325291" y="827004"/>
                </a:lnTo>
                <a:lnTo>
                  <a:pt x="2301082" y="840099"/>
                </a:lnTo>
                <a:lnTo>
                  <a:pt x="2272903" y="853987"/>
                </a:lnTo>
                <a:lnTo>
                  <a:pt x="2241550" y="869462"/>
                </a:lnTo>
                <a:lnTo>
                  <a:pt x="2206625" y="884938"/>
                </a:lnTo>
                <a:lnTo>
                  <a:pt x="2169319" y="901207"/>
                </a:lnTo>
                <a:lnTo>
                  <a:pt x="2149079" y="909540"/>
                </a:lnTo>
                <a:lnTo>
                  <a:pt x="2128441" y="917476"/>
                </a:lnTo>
                <a:lnTo>
                  <a:pt x="2107010" y="925809"/>
                </a:lnTo>
                <a:lnTo>
                  <a:pt x="2084785" y="934141"/>
                </a:lnTo>
                <a:lnTo>
                  <a:pt x="2093516" y="960727"/>
                </a:lnTo>
                <a:lnTo>
                  <a:pt x="2101850" y="987710"/>
                </a:lnTo>
                <a:lnTo>
                  <a:pt x="2110185" y="1015089"/>
                </a:lnTo>
                <a:lnTo>
                  <a:pt x="2118122" y="1043659"/>
                </a:lnTo>
                <a:lnTo>
                  <a:pt x="2124869" y="1072229"/>
                </a:lnTo>
                <a:lnTo>
                  <a:pt x="2132013" y="1101592"/>
                </a:lnTo>
                <a:lnTo>
                  <a:pt x="2138760" y="1131353"/>
                </a:lnTo>
                <a:lnTo>
                  <a:pt x="2144316" y="1161510"/>
                </a:lnTo>
                <a:lnTo>
                  <a:pt x="2149872" y="1192460"/>
                </a:lnTo>
                <a:lnTo>
                  <a:pt x="2154635" y="1223808"/>
                </a:lnTo>
                <a:lnTo>
                  <a:pt x="2159000" y="1255552"/>
                </a:lnTo>
                <a:lnTo>
                  <a:pt x="2162969" y="1288090"/>
                </a:lnTo>
                <a:lnTo>
                  <a:pt x="2166144" y="1320628"/>
                </a:lnTo>
                <a:lnTo>
                  <a:pt x="2168525" y="1353959"/>
                </a:lnTo>
                <a:lnTo>
                  <a:pt x="2170510" y="1388084"/>
                </a:lnTo>
                <a:lnTo>
                  <a:pt x="2171700" y="1421813"/>
                </a:lnTo>
                <a:lnTo>
                  <a:pt x="2576513" y="1421813"/>
                </a:lnTo>
                <a:lnTo>
                  <a:pt x="2575719" y="1400385"/>
                </a:lnTo>
                <a:lnTo>
                  <a:pt x="2573735" y="1379355"/>
                </a:lnTo>
                <a:lnTo>
                  <a:pt x="2572147" y="1357927"/>
                </a:lnTo>
                <a:lnTo>
                  <a:pt x="2569766" y="1336897"/>
                </a:lnTo>
                <a:lnTo>
                  <a:pt x="2566988" y="1315866"/>
                </a:lnTo>
                <a:lnTo>
                  <a:pt x="2563813" y="1294836"/>
                </a:lnTo>
                <a:lnTo>
                  <a:pt x="2559844" y="1274202"/>
                </a:lnTo>
                <a:lnTo>
                  <a:pt x="2555875" y="1253568"/>
                </a:lnTo>
                <a:lnTo>
                  <a:pt x="2551510" y="1232934"/>
                </a:lnTo>
                <a:lnTo>
                  <a:pt x="2546747" y="1213094"/>
                </a:lnTo>
                <a:lnTo>
                  <a:pt x="2541588" y="1192857"/>
                </a:lnTo>
                <a:lnTo>
                  <a:pt x="2536032" y="1172620"/>
                </a:lnTo>
                <a:lnTo>
                  <a:pt x="2529682" y="1153177"/>
                </a:lnTo>
                <a:lnTo>
                  <a:pt x="2523332" y="1133337"/>
                </a:lnTo>
                <a:lnTo>
                  <a:pt x="2516585" y="1114290"/>
                </a:lnTo>
                <a:lnTo>
                  <a:pt x="2509441" y="1094450"/>
                </a:lnTo>
                <a:lnTo>
                  <a:pt x="2501901" y="1075800"/>
                </a:lnTo>
                <a:lnTo>
                  <a:pt x="2493566" y="1057150"/>
                </a:lnTo>
                <a:lnTo>
                  <a:pt x="2485232" y="1038501"/>
                </a:lnTo>
                <a:lnTo>
                  <a:pt x="2476897" y="1019851"/>
                </a:lnTo>
                <a:lnTo>
                  <a:pt x="2467769" y="1001598"/>
                </a:lnTo>
                <a:lnTo>
                  <a:pt x="2458244" y="983345"/>
                </a:lnTo>
                <a:lnTo>
                  <a:pt x="2448719" y="965886"/>
                </a:lnTo>
                <a:lnTo>
                  <a:pt x="2438401" y="948029"/>
                </a:lnTo>
                <a:lnTo>
                  <a:pt x="2428082" y="930570"/>
                </a:lnTo>
                <a:lnTo>
                  <a:pt x="2417366" y="913508"/>
                </a:lnTo>
                <a:lnTo>
                  <a:pt x="2406254" y="896445"/>
                </a:lnTo>
                <a:lnTo>
                  <a:pt x="2394744" y="879779"/>
                </a:lnTo>
                <a:lnTo>
                  <a:pt x="2383235" y="863114"/>
                </a:lnTo>
                <a:lnTo>
                  <a:pt x="2371329" y="847242"/>
                </a:lnTo>
                <a:lnTo>
                  <a:pt x="2359025" y="830973"/>
                </a:lnTo>
                <a:lnTo>
                  <a:pt x="2346325" y="815100"/>
                </a:lnTo>
                <a:close/>
                <a:moveTo>
                  <a:pt x="770334" y="815100"/>
                </a:moveTo>
                <a:lnTo>
                  <a:pt x="757634" y="830973"/>
                </a:lnTo>
                <a:lnTo>
                  <a:pt x="745331" y="847242"/>
                </a:lnTo>
                <a:lnTo>
                  <a:pt x="733028" y="863114"/>
                </a:lnTo>
                <a:lnTo>
                  <a:pt x="721519" y="879779"/>
                </a:lnTo>
                <a:lnTo>
                  <a:pt x="710009" y="896445"/>
                </a:lnTo>
                <a:lnTo>
                  <a:pt x="699294" y="913508"/>
                </a:lnTo>
                <a:lnTo>
                  <a:pt x="688181" y="930570"/>
                </a:lnTo>
                <a:lnTo>
                  <a:pt x="677863" y="948029"/>
                </a:lnTo>
                <a:lnTo>
                  <a:pt x="667544" y="965886"/>
                </a:lnTo>
                <a:lnTo>
                  <a:pt x="658019" y="983345"/>
                </a:lnTo>
                <a:lnTo>
                  <a:pt x="648494" y="1001598"/>
                </a:lnTo>
                <a:lnTo>
                  <a:pt x="639763" y="1019851"/>
                </a:lnTo>
                <a:lnTo>
                  <a:pt x="631031" y="1038501"/>
                </a:lnTo>
                <a:lnTo>
                  <a:pt x="622697" y="1057150"/>
                </a:lnTo>
                <a:lnTo>
                  <a:pt x="614759" y="1075800"/>
                </a:lnTo>
                <a:lnTo>
                  <a:pt x="606822" y="1094450"/>
                </a:lnTo>
                <a:lnTo>
                  <a:pt x="600075" y="1114290"/>
                </a:lnTo>
                <a:lnTo>
                  <a:pt x="592931" y="1133337"/>
                </a:lnTo>
                <a:lnTo>
                  <a:pt x="586581" y="1153177"/>
                </a:lnTo>
                <a:lnTo>
                  <a:pt x="580628" y="1172620"/>
                </a:lnTo>
                <a:lnTo>
                  <a:pt x="575072" y="1192857"/>
                </a:lnTo>
                <a:lnTo>
                  <a:pt x="569913" y="1213094"/>
                </a:lnTo>
                <a:lnTo>
                  <a:pt x="564753" y="1232934"/>
                </a:lnTo>
                <a:lnTo>
                  <a:pt x="560388" y="1253568"/>
                </a:lnTo>
                <a:lnTo>
                  <a:pt x="556419" y="1274202"/>
                </a:lnTo>
                <a:lnTo>
                  <a:pt x="552847" y="1294836"/>
                </a:lnTo>
                <a:lnTo>
                  <a:pt x="549275" y="1315866"/>
                </a:lnTo>
                <a:lnTo>
                  <a:pt x="546894" y="1336897"/>
                </a:lnTo>
                <a:lnTo>
                  <a:pt x="544116" y="1357927"/>
                </a:lnTo>
                <a:lnTo>
                  <a:pt x="542528" y="1379355"/>
                </a:lnTo>
                <a:lnTo>
                  <a:pt x="540544" y="1400385"/>
                </a:lnTo>
                <a:lnTo>
                  <a:pt x="539750" y="1421813"/>
                </a:lnTo>
                <a:lnTo>
                  <a:pt x="944563" y="1421813"/>
                </a:lnTo>
                <a:lnTo>
                  <a:pt x="945753" y="1388084"/>
                </a:lnTo>
                <a:lnTo>
                  <a:pt x="947738" y="1353959"/>
                </a:lnTo>
                <a:lnTo>
                  <a:pt x="950119" y="1320628"/>
                </a:lnTo>
                <a:lnTo>
                  <a:pt x="953691" y="1288090"/>
                </a:lnTo>
                <a:lnTo>
                  <a:pt x="957263" y="1255552"/>
                </a:lnTo>
                <a:lnTo>
                  <a:pt x="961628" y="1223808"/>
                </a:lnTo>
                <a:lnTo>
                  <a:pt x="966391" y="1192460"/>
                </a:lnTo>
                <a:lnTo>
                  <a:pt x="971947" y="1161510"/>
                </a:lnTo>
                <a:lnTo>
                  <a:pt x="978297" y="1131353"/>
                </a:lnTo>
                <a:lnTo>
                  <a:pt x="984250" y="1101196"/>
                </a:lnTo>
                <a:lnTo>
                  <a:pt x="991394" y="1071832"/>
                </a:lnTo>
                <a:lnTo>
                  <a:pt x="998538" y="1043262"/>
                </a:lnTo>
                <a:lnTo>
                  <a:pt x="1006078" y="1015089"/>
                </a:lnTo>
                <a:lnTo>
                  <a:pt x="1014413" y="987313"/>
                </a:lnTo>
                <a:lnTo>
                  <a:pt x="1022747" y="960330"/>
                </a:lnTo>
                <a:lnTo>
                  <a:pt x="1031478" y="933745"/>
                </a:lnTo>
                <a:lnTo>
                  <a:pt x="1009650" y="925809"/>
                </a:lnTo>
                <a:lnTo>
                  <a:pt x="988219" y="917476"/>
                </a:lnTo>
                <a:lnTo>
                  <a:pt x="967185" y="909540"/>
                </a:lnTo>
                <a:lnTo>
                  <a:pt x="946944" y="901207"/>
                </a:lnTo>
                <a:lnTo>
                  <a:pt x="909638" y="884938"/>
                </a:lnTo>
                <a:lnTo>
                  <a:pt x="875109" y="869462"/>
                </a:lnTo>
                <a:lnTo>
                  <a:pt x="843756" y="853987"/>
                </a:lnTo>
                <a:lnTo>
                  <a:pt x="815578" y="840099"/>
                </a:lnTo>
                <a:lnTo>
                  <a:pt x="791369" y="827004"/>
                </a:lnTo>
                <a:lnTo>
                  <a:pt x="770334" y="815100"/>
                </a:lnTo>
                <a:close/>
                <a:moveTo>
                  <a:pt x="1855788" y="486547"/>
                </a:moveTo>
                <a:lnTo>
                  <a:pt x="1866900" y="502419"/>
                </a:lnTo>
                <a:lnTo>
                  <a:pt x="1878410" y="519085"/>
                </a:lnTo>
                <a:lnTo>
                  <a:pt x="1890713" y="536941"/>
                </a:lnTo>
                <a:lnTo>
                  <a:pt x="1903016" y="555591"/>
                </a:lnTo>
                <a:lnTo>
                  <a:pt x="1915319" y="575431"/>
                </a:lnTo>
                <a:lnTo>
                  <a:pt x="1928019" y="596065"/>
                </a:lnTo>
                <a:lnTo>
                  <a:pt x="1941116" y="618286"/>
                </a:lnTo>
                <a:lnTo>
                  <a:pt x="1954213" y="641301"/>
                </a:lnTo>
                <a:lnTo>
                  <a:pt x="1967310" y="665109"/>
                </a:lnTo>
                <a:lnTo>
                  <a:pt x="1980803" y="690107"/>
                </a:lnTo>
                <a:lnTo>
                  <a:pt x="1993900" y="716296"/>
                </a:lnTo>
                <a:lnTo>
                  <a:pt x="2006997" y="742882"/>
                </a:lnTo>
                <a:lnTo>
                  <a:pt x="2020094" y="770658"/>
                </a:lnTo>
                <a:lnTo>
                  <a:pt x="2033191" y="799625"/>
                </a:lnTo>
                <a:lnTo>
                  <a:pt x="2045494" y="829385"/>
                </a:lnTo>
                <a:lnTo>
                  <a:pt x="2058194" y="860336"/>
                </a:lnTo>
                <a:lnTo>
                  <a:pt x="2095103" y="846845"/>
                </a:lnTo>
                <a:lnTo>
                  <a:pt x="2129235" y="832560"/>
                </a:lnTo>
                <a:lnTo>
                  <a:pt x="2161779" y="819068"/>
                </a:lnTo>
                <a:lnTo>
                  <a:pt x="2191941" y="805577"/>
                </a:lnTo>
                <a:lnTo>
                  <a:pt x="2219722" y="792483"/>
                </a:lnTo>
                <a:lnTo>
                  <a:pt x="2245519" y="780182"/>
                </a:lnTo>
                <a:lnTo>
                  <a:pt x="2268141" y="768674"/>
                </a:lnTo>
                <a:lnTo>
                  <a:pt x="2288382" y="757564"/>
                </a:lnTo>
                <a:lnTo>
                  <a:pt x="2292747" y="755580"/>
                </a:lnTo>
                <a:lnTo>
                  <a:pt x="2270125" y="732962"/>
                </a:lnTo>
                <a:lnTo>
                  <a:pt x="2246710" y="710344"/>
                </a:lnTo>
                <a:lnTo>
                  <a:pt x="2222897" y="689314"/>
                </a:lnTo>
                <a:lnTo>
                  <a:pt x="2197894" y="668680"/>
                </a:lnTo>
                <a:lnTo>
                  <a:pt x="2172494" y="648443"/>
                </a:lnTo>
                <a:lnTo>
                  <a:pt x="2146300" y="629793"/>
                </a:lnTo>
                <a:lnTo>
                  <a:pt x="2119710" y="611540"/>
                </a:lnTo>
                <a:lnTo>
                  <a:pt x="2092722" y="594081"/>
                </a:lnTo>
                <a:lnTo>
                  <a:pt x="2065338" y="577415"/>
                </a:lnTo>
                <a:lnTo>
                  <a:pt x="2036763" y="561543"/>
                </a:lnTo>
                <a:lnTo>
                  <a:pt x="2007791" y="546861"/>
                </a:lnTo>
                <a:lnTo>
                  <a:pt x="1978422" y="532973"/>
                </a:lnTo>
                <a:lnTo>
                  <a:pt x="1963341" y="526228"/>
                </a:lnTo>
                <a:lnTo>
                  <a:pt x="1948657" y="519879"/>
                </a:lnTo>
                <a:lnTo>
                  <a:pt x="1933575" y="513530"/>
                </a:lnTo>
                <a:lnTo>
                  <a:pt x="1918097" y="507975"/>
                </a:lnTo>
                <a:lnTo>
                  <a:pt x="1903016" y="502419"/>
                </a:lnTo>
                <a:lnTo>
                  <a:pt x="1887141" y="496864"/>
                </a:lnTo>
                <a:lnTo>
                  <a:pt x="1871266" y="491309"/>
                </a:lnTo>
                <a:lnTo>
                  <a:pt x="1855788" y="486547"/>
                </a:lnTo>
                <a:close/>
                <a:moveTo>
                  <a:pt x="1260475" y="486547"/>
                </a:moveTo>
                <a:lnTo>
                  <a:pt x="1244997" y="491309"/>
                </a:lnTo>
                <a:lnTo>
                  <a:pt x="1229122" y="496864"/>
                </a:lnTo>
                <a:lnTo>
                  <a:pt x="1214041" y="502419"/>
                </a:lnTo>
                <a:lnTo>
                  <a:pt x="1198563" y="507975"/>
                </a:lnTo>
                <a:lnTo>
                  <a:pt x="1183481" y="513530"/>
                </a:lnTo>
                <a:lnTo>
                  <a:pt x="1168003" y="519879"/>
                </a:lnTo>
                <a:lnTo>
                  <a:pt x="1152922" y="526228"/>
                </a:lnTo>
                <a:lnTo>
                  <a:pt x="1137841" y="532973"/>
                </a:lnTo>
                <a:lnTo>
                  <a:pt x="1108472" y="546861"/>
                </a:lnTo>
                <a:lnTo>
                  <a:pt x="1079897" y="561543"/>
                </a:lnTo>
                <a:lnTo>
                  <a:pt x="1051322" y="577415"/>
                </a:lnTo>
                <a:lnTo>
                  <a:pt x="1023541" y="594081"/>
                </a:lnTo>
                <a:lnTo>
                  <a:pt x="996553" y="611540"/>
                </a:lnTo>
                <a:lnTo>
                  <a:pt x="969963" y="629793"/>
                </a:lnTo>
                <a:lnTo>
                  <a:pt x="944166" y="648443"/>
                </a:lnTo>
                <a:lnTo>
                  <a:pt x="918766" y="668680"/>
                </a:lnTo>
                <a:lnTo>
                  <a:pt x="893763" y="689314"/>
                </a:lnTo>
                <a:lnTo>
                  <a:pt x="869950" y="710344"/>
                </a:lnTo>
                <a:lnTo>
                  <a:pt x="846138" y="732962"/>
                </a:lnTo>
                <a:lnTo>
                  <a:pt x="823913" y="755580"/>
                </a:lnTo>
                <a:lnTo>
                  <a:pt x="827881" y="757564"/>
                </a:lnTo>
                <a:lnTo>
                  <a:pt x="843756" y="765897"/>
                </a:lnTo>
                <a:lnTo>
                  <a:pt x="860822" y="775023"/>
                </a:lnTo>
                <a:lnTo>
                  <a:pt x="879872" y="784547"/>
                </a:lnTo>
                <a:lnTo>
                  <a:pt x="900509" y="794467"/>
                </a:lnTo>
                <a:lnTo>
                  <a:pt x="922338" y="804784"/>
                </a:lnTo>
                <a:lnTo>
                  <a:pt x="945356" y="815100"/>
                </a:lnTo>
                <a:lnTo>
                  <a:pt x="970359" y="825814"/>
                </a:lnTo>
                <a:lnTo>
                  <a:pt x="996553" y="836528"/>
                </a:lnTo>
                <a:lnTo>
                  <a:pt x="1026716" y="848432"/>
                </a:lnTo>
                <a:lnTo>
                  <a:pt x="1058466" y="860336"/>
                </a:lnTo>
                <a:lnTo>
                  <a:pt x="1070769" y="829385"/>
                </a:lnTo>
                <a:lnTo>
                  <a:pt x="1083469" y="799625"/>
                </a:lnTo>
                <a:lnTo>
                  <a:pt x="1096169" y="770658"/>
                </a:lnTo>
                <a:lnTo>
                  <a:pt x="1109266" y="742882"/>
                </a:lnTo>
                <a:lnTo>
                  <a:pt x="1122363" y="716296"/>
                </a:lnTo>
                <a:lnTo>
                  <a:pt x="1135459" y="690107"/>
                </a:lnTo>
                <a:lnTo>
                  <a:pt x="1148953" y="665109"/>
                </a:lnTo>
                <a:lnTo>
                  <a:pt x="1162050" y="641301"/>
                </a:lnTo>
                <a:lnTo>
                  <a:pt x="1175147" y="618286"/>
                </a:lnTo>
                <a:lnTo>
                  <a:pt x="1188244" y="596065"/>
                </a:lnTo>
                <a:lnTo>
                  <a:pt x="1201341" y="575431"/>
                </a:lnTo>
                <a:lnTo>
                  <a:pt x="1213247" y="555591"/>
                </a:lnTo>
                <a:lnTo>
                  <a:pt x="1225947" y="536941"/>
                </a:lnTo>
                <a:lnTo>
                  <a:pt x="1237853" y="519085"/>
                </a:lnTo>
                <a:lnTo>
                  <a:pt x="1249760" y="502419"/>
                </a:lnTo>
                <a:lnTo>
                  <a:pt x="1260475" y="486547"/>
                </a:lnTo>
                <a:close/>
                <a:moveTo>
                  <a:pt x="1597819" y="442899"/>
                </a:moveTo>
                <a:lnTo>
                  <a:pt x="1597819" y="950410"/>
                </a:lnTo>
                <a:lnTo>
                  <a:pt x="1624013" y="949617"/>
                </a:lnTo>
                <a:lnTo>
                  <a:pt x="1650207" y="948029"/>
                </a:lnTo>
                <a:lnTo>
                  <a:pt x="1676400" y="945649"/>
                </a:lnTo>
                <a:lnTo>
                  <a:pt x="1701800" y="943268"/>
                </a:lnTo>
                <a:lnTo>
                  <a:pt x="1727200" y="940490"/>
                </a:lnTo>
                <a:lnTo>
                  <a:pt x="1752203" y="936919"/>
                </a:lnTo>
                <a:lnTo>
                  <a:pt x="1777207" y="932951"/>
                </a:lnTo>
                <a:lnTo>
                  <a:pt x="1801416" y="929380"/>
                </a:lnTo>
                <a:lnTo>
                  <a:pt x="1825625" y="924221"/>
                </a:lnTo>
                <a:lnTo>
                  <a:pt x="1849041" y="919460"/>
                </a:lnTo>
                <a:lnTo>
                  <a:pt x="1872853" y="914301"/>
                </a:lnTo>
                <a:lnTo>
                  <a:pt x="1895475" y="909143"/>
                </a:lnTo>
                <a:lnTo>
                  <a:pt x="1918097" y="903588"/>
                </a:lnTo>
                <a:lnTo>
                  <a:pt x="1940322" y="897239"/>
                </a:lnTo>
                <a:lnTo>
                  <a:pt x="1962150" y="891287"/>
                </a:lnTo>
                <a:lnTo>
                  <a:pt x="1983185" y="884541"/>
                </a:lnTo>
                <a:lnTo>
                  <a:pt x="1970485" y="853194"/>
                </a:lnTo>
                <a:lnTo>
                  <a:pt x="1957388" y="822243"/>
                </a:lnTo>
                <a:lnTo>
                  <a:pt x="1943894" y="792483"/>
                </a:lnTo>
                <a:lnTo>
                  <a:pt x="1930400" y="764310"/>
                </a:lnTo>
                <a:lnTo>
                  <a:pt x="1916510" y="736533"/>
                </a:lnTo>
                <a:lnTo>
                  <a:pt x="1903016" y="709948"/>
                </a:lnTo>
                <a:lnTo>
                  <a:pt x="1888729" y="685346"/>
                </a:lnTo>
                <a:lnTo>
                  <a:pt x="1875235" y="660744"/>
                </a:lnTo>
                <a:lnTo>
                  <a:pt x="1861741" y="638126"/>
                </a:lnTo>
                <a:lnTo>
                  <a:pt x="1848247" y="616302"/>
                </a:lnTo>
                <a:lnTo>
                  <a:pt x="1835150" y="595668"/>
                </a:lnTo>
                <a:lnTo>
                  <a:pt x="1822450" y="576225"/>
                </a:lnTo>
                <a:lnTo>
                  <a:pt x="1810147" y="558369"/>
                </a:lnTo>
                <a:lnTo>
                  <a:pt x="1798638" y="541306"/>
                </a:lnTo>
                <a:lnTo>
                  <a:pt x="1787128" y="525434"/>
                </a:lnTo>
                <a:lnTo>
                  <a:pt x="1776810" y="511149"/>
                </a:lnTo>
                <a:lnTo>
                  <a:pt x="1763713" y="494086"/>
                </a:lnTo>
                <a:lnTo>
                  <a:pt x="1752203" y="479802"/>
                </a:lnTo>
                <a:lnTo>
                  <a:pt x="1733947" y="457581"/>
                </a:lnTo>
                <a:lnTo>
                  <a:pt x="1716881" y="454803"/>
                </a:lnTo>
                <a:lnTo>
                  <a:pt x="1700213" y="452025"/>
                </a:lnTo>
                <a:lnTo>
                  <a:pt x="1683147" y="450041"/>
                </a:lnTo>
                <a:lnTo>
                  <a:pt x="1666081" y="448057"/>
                </a:lnTo>
                <a:lnTo>
                  <a:pt x="1649016" y="446470"/>
                </a:lnTo>
                <a:lnTo>
                  <a:pt x="1631950" y="444883"/>
                </a:lnTo>
                <a:lnTo>
                  <a:pt x="1614488" y="443692"/>
                </a:lnTo>
                <a:lnTo>
                  <a:pt x="1597819" y="442899"/>
                </a:lnTo>
                <a:close/>
                <a:moveTo>
                  <a:pt x="1519238" y="442899"/>
                </a:moveTo>
                <a:lnTo>
                  <a:pt x="1501775" y="443692"/>
                </a:lnTo>
                <a:lnTo>
                  <a:pt x="1484710" y="444883"/>
                </a:lnTo>
                <a:lnTo>
                  <a:pt x="1467247" y="446470"/>
                </a:lnTo>
                <a:lnTo>
                  <a:pt x="1450181" y="448057"/>
                </a:lnTo>
                <a:lnTo>
                  <a:pt x="1433116" y="450041"/>
                </a:lnTo>
                <a:lnTo>
                  <a:pt x="1416447" y="452025"/>
                </a:lnTo>
                <a:lnTo>
                  <a:pt x="1399381" y="454803"/>
                </a:lnTo>
                <a:lnTo>
                  <a:pt x="1382713" y="457581"/>
                </a:lnTo>
                <a:lnTo>
                  <a:pt x="1364456" y="479802"/>
                </a:lnTo>
                <a:lnTo>
                  <a:pt x="1352550" y="494086"/>
                </a:lnTo>
                <a:lnTo>
                  <a:pt x="1339453" y="511149"/>
                </a:lnTo>
                <a:lnTo>
                  <a:pt x="1325960" y="529799"/>
                </a:lnTo>
                <a:lnTo>
                  <a:pt x="1311275" y="550433"/>
                </a:lnTo>
                <a:lnTo>
                  <a:pt x="1295797" y="573050"/>
                </a:lnTo>
                <a:lnTo>
                  <a:pt x="1279922" y="598049"/>
                </a:lnTo>
                <a:lnTo>
                  <a:pt x="1262856" y="624635"/>
                </a:lnTo>
                <a:lnTo>
                  <a:pt x="1245791" y="652808"/>
                </a:lnTo>
                <a:lnTo>
                  <a:pt x="1228328" y="683362"/>
                </a:lnTo>
                <a:lnTo>
                  <a:pt x="1210469" y="715900"/>
                </a:lnTo>
                <a:lnTo>
                  <a:pt x="1200944" y="734946"/>
                </a:lnTo>
                <a:lnTo>
                  <a:pt x="1190625" y="754786"/>
                </a:lnTo>
                <a:lnTo>
                  <a:pt x="1180703" y="775023"/>
                </a:lnTo>
                <a:lnTo>
                  <a:pt x="1171178" y="795657"/>
                </a:lnTo>
                <a:lnTo>
                  <a:pt x="1161653" y="817481"/>
                </a:lnTo>
                <a:lnTo>
                  <a:pt x="1151731" y="839305"/>
                </a:lnTo>
                <a:lnTo>
                  <a:pt x="1142603" y="861923"/>
                </a:lnTo>
                <a:lnTo>
                  <a:pt x="1133078" y="884541"/>
                </a:lnTo>
                <a:lnTo>
                  <a:pt x="1154510" y="891287"/>
                </a:lnTo>
                <a:lnTo>
                  <a:pt x="1176338" y="897239"/>
                </a:lnTo>
                <a:lnTo>
                  <a:pt x="1198563" y="903588"/>
                </a:lnTo>
                <a:lnTo>
                  <a:pt x="1220788" y="909143"/>
                </a:lnTo>
                <a:lnTo>
                  <a:pt x="1244203" y="914301"/>
                </a:lnTo>
                <a:lnTo>
                  <a:pt x="1267222" y="919460"/>
                </a:lnTo>
                <a:lnTo>
                  <a:pt x="1291035" y="924221"/>
                </a:lnTo>
                <a:lnTo>
                  <a:pt x="1315244" y="928586"/>
                </a:lnTo>
                <a:lnTo>
                  <a:pt x="1339453" y="932951"/>
                </a:lnTo>
                <a:lnTo>
                  <a:pt x="1364060" y="936522"/>
                </a:lnTo>
                <a:lnTo>
                  <a:pt x="1389460" y="940094"/>
                </a:lnTo>
                <a:lnTo>
                  <a:pt x="1414860" y="943268"/>
                </a:lnTo>
                <a:lnTo>
                  <a:pt x="1440657" y="945649"/>
                </a:lnTo>
                <a:lnTo>
                  <a:pt x="1466057" y="947633"/>
                </a:lnTo>
                <a:lnTo>
                  <a:pt x="1492250" y="949220"/>
                </a:lnTo>
                <a:lnTo>
                  <a:pt x="1519238" y="950014"/>
                </a:lnTo>
                <a:lnTo>
                  <a:pt x="1519238" y="442899"/>
                </a:lnTo>
                <a:close/>
                <a:moveTo>
                  <a:pt x="1558528" y="363538"/>
                </a:moveTo>
                <a:lnTo>
                  <a:pt x="1586707" y="363935"/>
                </a:lnTo>
                <a:lnTo>
                  <a:pt x="1614488" y="364729"/>
                </a:lnTo>
                <a:lnTo>
                  <a:pt x="1642666" y="366713"/>
                </a:lnTo>
                <a:lnTo>
                  <a:pt x="1670447" y="369093"/>
                </a:lnTo>
                <a:lnTo>
                  <a:pt x="1698228" y="372268"/>
                </a:lnTo>
                <a:lnTo>
                  <a:pt x="1725613" y="376236"/>
                </a:lnTo>
                <a:lnTo>
                  <a:pt x="1752600" y="380601"/>
                </a:lnTo>
                <a:lnTo>
                  <a:pt x="1779191" y="385759"/>
                </a:lnTo>
                <a:lnTo>
                  <a:pt x="1806178" y="391314"/>
                </a:lnTo>
                <a:lnTo>
                  <a:pt x="1832372" y="398060"/>
                </a:lnTo>
                <a:lnTo>
                  <a:pt x="1858566" y="405202"/>
                </a:lnTo>
                <a:lnTo>
                  <a:pt x="1884363" y="412742"/>
                </a:lnTo>
                <a:lnTo>
                  <a:pt x="1910160" y="421075"/>
                </a:lnTo>
                <a:lnTo>
                  <a:pt x="1935560" y="430201"/>
                </a:lnTo>
                <a:lnTo>
                  <a:pt x="1960960" y="439328"/>
                </a:lnTo>
                <a:lnTo>
                  <a:pt x="1985963" y="450041"/>
                </a:lnTo>
                <a:lnTo>
                  <a:pt x="2010172" y="460358"/>
                </a:lnTo>
                <a:lnTo>
                  <a:pt x="2034382" y="471865"/>
                </a:lnTo>
                <a:lnTo>
                  <a:pt x="2057797" y="483770"/>
                </a:lnTo>
                <a:lnTo>
                  <a:pt x="2081213" y="496070"/>
                </a:lnTo>
                <a:lnTo>
                  <a:pt x="2104629" y="508768"/>
                </a:lnTo>
                <a:lnTo>
                  <a:pt x="2127647" y="522259"/>
                </a:lnTo>
                <a:lnTo>
                  <a:pt x="2149872" y="536544"/>
                </a:lnTo>
                <a:lnTo>
                  <a:pt x="2172097" y="550829"/>
                </a:lnTo>
                <a:lnTo>
                  <a:pt x="2193529" y="565908"/>
                </a:lnTo>
                <a:lnTo>
                  <a:pt x="2214960" y="581780"/>
                </a:lnTo>
                <a:lnTo>
                  <a:pt x="2235994" y="597652"/>
                </a:lnTo>
                <a:lnTo>
                  <a:pt x="2256632" y="613921"/>
                </a:lnTo>
                <a:lnTo>
                  <a:pt x="2276475" y="630984"/>
                </a:lnTo>
                <a:lnTo>
                  <a:pt x="2296716" y="648443"/>
                </a:lnTo>
                <a:lnTo>
                  <a:pt x="2315766" y="666299"/>
                </a:lnTo>
                <a:lnTo>
                  <a:pt x="2334419" y="685346"/>
                </a:lnTo>
                <a:lnTo>
                  <a:pt x="2353072" y="703995"/>
                </a:lnTo>
                <a:lnTo>
                  <a:pt x="2370932" y="723042"/>
                </a:lnTo>
                <a:lnTo>
                  <a:pt x="2388394" y="742882"/>
                </a:lnTo>
                <a:lnTo>
                  <a:pt x="2405460" y="762722"/>
                </a:lnTo>
                <a:lnTo>
                  <a:pt x="2421732" y="783356"/>
                </a:lnTo>
                <a:lnTo>
                  <a:pt x="2438004" y="804387"/>
                </a:lnTo>
                <a:lnTo>
                  <a:pt x="2453482" y="825814"/>
                </a:lnTo>
                <a:lnTo>
                  <a:pt x="2468563" y="847638"/>
                </a:lnTo>
                <a:lnTo>
                  <a:pt x="2483247" y="869462"/>
                </a:lnTo>
                <a:lnTo>
                  <a:pt x="2497138" y="892080"/>
                </a:lnTo>
                <a:lnTo>
                  <a:pt x="2510632" y="914698"/>
                </a:lnTo>
                <a:lnTo>
                  <a:pt x="2523729" y="938109"/>
                </a:lnTo>
                <a:lnTo>
                  <a:pt x="2536032" y="961521"/>
                </a:lnTo>
                <a:lnTo>
                  <a:pt x="2547541" y="985329"/>
                </a:lnTo>
                <a:lnTo>
                  <a:pt x="2559051" y="1009534"/>
                </a:lnTo>
                <a:lnTo>
                  <a:pt x="2569766" y="1034136"/>
                </a:lnTo>
                <a:lnTo>
                  <a:pt x="2580085" y="1058738"/>
                </a:lnTo>
                <a:lnTo>
                  <a:pt x="2589610" y="1083736"/>
                </a:lnTo>
                <a:lnTo>
                  <a:pt x="2598341" y="1109132"/>
                </a:lnTo>
                <a:lnTo>
                  <a:pt x="2606675" y="1134924"/>
                </a:lnTo>
                <a:lnTo>
                  <a:pt x="2614613" y="1160716"/>
                </a:lnTo>
                <a:lnTo>
                  <a:pt x="2621360" y="1186905"/>
                </a:lnTo>
                <a:lnTo>
                  <a:pt x="2628107" y="1213491"/>
                </a:lnTo>
                <a:lnTo>
                  <a:pt x="2633663" y="1240077"/>
                </a:lnTo>
                <a:lnTo>
                  <a:pt x="2638822" y="1267059"/>
                </a:lnTo>
                <a:lnTo>
                  <a:pt x="2643188" y="1294042"/>
                </a:lnTo>
                <a:lnTo>
                  <a:pt x="2647157" y="1321025"/>
                </a:lnTo>
                <a:lnTo>
                  <a:pt x="2650332" y="1349198"/>
                </a:lnTo>
                <a:lnTo>
                  <a:pt x="2652713" y="1376577"/>
                </a:lnTo>
                <a:lnTo>
                  <a:pt x="2654697" y="1404353"/>
                </a:lnTo>
                <a:lnTo>
                  <a:pt x="2655888" y="1432923"/>
                </a:lnTo>
                <a:lnTo>
                  <a:pt x="2655888" y="1461096"/>
                </a:lnTo>
                <a:lnTo>
                  <a:pt x="2655888" y="1489666"/>
                </a:lnTo>
                <a:lnTo>
                  <a:pt x="2654697" y="1517442"/>
                </a:lnTo>
                <a:lnTo>
                  <a:pt x="2652713" y="1545615"/>
                </a:lnTo>
                <a:lnTo>
                  <a:pt x="2650332" y="1573392"/>
                </a:lnTo>
                <a:lnTo>
                  <a:pt x="2647157" y="1600771"/>
                </a:lnTo>
                <a:lnTo>
                  <a:pt x="2643188" y="1628547"/>
                </a:lnTo>
                <a:lnTo>
                  <a:pt x="2638822" y="1655530"/>
                </a:lnTo>
                <a:lnTo>
                  <a:pt x="2633663" y="1682512"/>
                </a:lnTo>
                <a:lnTo>
                  <a:pt x="2628107" y="1709098"/>
                </a:lnTo>
                <a:lnTo>
                  <a:pt x="2621360" y="1735287"/>
                </a:lnTo>
                <a:lnTo>
                  <a:pt x="2614613" y="1761476"/>
                </a:lnTo>
                <a:lnTo>
                  <a:pt x="2606675" y="1787665"/>
                </a:lnTo>
                <a:lnTo>
                  <a:pt x="2598341" y="1813061"/>
                </a:lnTo>
                <a:lnTo>
                  <a:pt x="2589610" y="1838456"/>
                </a:lnTo>
                <a:lnTo>
                  <a:pt x="2580085" y="1863852"/>
                </a:lnTo>
                <a:lnTo>
                  <a:pt x="2569766" y="1888453"/>
                </a:lnTo>
                <a:lnTo>
                  <a:pt x="2559051" y="1913055"/>
                </a:lnTo>
                <a:lnTo>
                  <a:pt x="2547541" y="1936863"/>
                </a:lnTo>
                <a:lnTo>
                  <a:pt x="2536032" y="1961068"/>
                </a:lnTo>
                <a:lnTo>
                  <a:pt x="2523729" y="1984083"/>
                </a:lnTo>
                <a:lnTo>
                  <a:pt x="2510632" y="2007098"/>
                </a:lnTo>
                <a:lnTo>
                  <a:pt x="2497138" y="2030509"/>
                </a:lnTo>
                <a:lnTo>
                  <a:pt x="2483247" y="2052730"/>
                </a:lnTo>
                <a:lnTo>
                  <a:pt x="2468563" y="2074951"/>
                </a:lnTo>
                <a:lnTo>
                  <a:pt x="2453482" y="2096775"/>
                </a:lnTo>
                <a:lnTo>
                  <a:pt x="2438004" y="2117806"/>
                </a:lnTo>
                <a:lnTo>
                  <a:pt x="2421732" y="2138440"/>
                </a:lnTo>
                <a:lnTo>
                  <a:pt x="2405460" y="2159073"/>
                </a:lnTo>
                <a:lnTo>
                  <a:pt x="2388394" y="2179310"/>
                </a:lnTo>
                <a:lnTo>
                  <a:pt x="2370932" y="2199151"/>
                </a:lnTo>
                <a:lnTo>
                  <a:pt x="2353072" y="2218594"/>
                </a:lnTo>
                <a:lnTo>
                  <a:pt x="2334419" y="2237244"/>
                </a:lnTo>
                <a:lnTo>
                  <a:pt x="2315766" y="2255497"/>
                </a:lnTo>
                <a:lnTo>
                  <a:pt x="2296716" y="2273353"/>
                </a:lnTo>
                <a:lnTo>
                  <a:pt x="2276475" y="2290812"/>
                </a:lnTo>
                <a:lnTo>
                  <a:pt x="2256632" y="2307875"/>
                </a:lnTo>
                <a:lnTo>
                  <a:pt x="2235994" y="2324540"/>
                </a:lnTo>
                <a:lnTo>
                  <a:pt x="2214960" y="2340809"/>
                </a:lnTo>
                <a:lnTo>
                  <a:pt x="2193529" y="2356285"/>
                </a:lnTo>
                <a:lnTo>
                  <a:pt x="2172097" y="2371363"/>
                </a:lnTo>
                <a:lnTo>
                  <a:pt x="2149872" y="2385648"/>
                </a:lnTo>
                <a:lnTo>
                  <a:pt x="2127647" y="2399536"/>
                </a:lnTo>
                <a:lnTo>
                  <a:pt x="2104629" y="2413028"/>
                </a:lnTo>
                <a:lnTo>
                  <a:pt x="2081213" y="2426122"/>
                </a:lnTo>
                <a:lnTo>
                  <a:pt x="2057797" y="2438423"/>
                </a:lnTo>
                <a:lnTo>
                  <a:pt x="2034382" y="2450724"/>
                </a:lnTo>
                <a:lnTo>
                  <a:pt x="2010172" y="2461437"/>
                </a:lnTo>
                <a:lnTo>
                  <a:pt x="1985963" y="2472548"/>
                </a:lnTo>
                <a:lnTo>
                  <a:pt x="1960960" y="2482468"/>
                </a:lnTo>
                <a:lnTo>
                  <a:pt x="1935560" y="2491991"/>
                </a:lnTo>
                <a:lnTo>
                  <a:pt x="1910160" y="2500721"/>
                </a:lnTo>
                <a:lnTo>
                  <a:pt x="1884363" y="2509054"/>
                </a:lnTo>
                <a:lnTo>
                  <a:pt x="1858566" y="2516990"/>
                </a:lnTo>
                <a:lnTo>
                  <a:pt x="1832372" y="2524132"/>
                </a:lnTo>
                <a:lnTo>
                  <a:pt x="1806178" y="2530481"/>
                </a:lnTo>
                <a:lnTo>
                  <a:pt x="1779191" y="2536433"/>
                </a:lnTo>
                <a:lnTo>
                  <a:pt x="1752600" y="2541592"/>
                </a:lnTo>
                <a:lnTo>
                  <a:pt x="1725613" y="2546353"/>
                </a:lnTo>
                <a:lnTo>
                  <a:pt x="1698228" y="2549925"/>
                </a:lnTo>
                <a:lnTo>
                  <a:pt x="1670447" y="2553099"/>
                </a:lnTo>
                <a:lnTo>
                  <a:pt x="1642666" y="2555480"/>
                </a:lnTo>
                <a:lnTo>
                  <a:pt x="1614488" y="2557067"/>
                </a:lnTo>
                <a:lnTo>
                  <a:pt x="1586707" y="2558654"/>
                </a:lnTo>
                <a:lnTo>
                  <a:pt x="1558528" y="2559051"/>
                </a:lnTo>
                <a:lnTo>
                  <a:pt x="1529953" y="2558654"/>
                </a:lnTo>
                <a:lnTo>
                  <a:pt x="1501775" y="2557067"/>
                </a:lnTo>
                <a:lnTo>
                  <a:pt x="1473597" y="2555480"/>
                </a:lnTo>
                <a:lnTo>
                  <a:pt x="1446213" y="2553099"/>
                </a:lnTo>
                <a:lnTo>
                  <a:pt x="1418035" y="2549925"/>
                </a:lnTo>
                <a:lnTo>
                  <a:pt x="1391047" y="2546353"/>
                </a:lnTo>
                <a:lnTo>
                  <a:pt x="1364060" y="2541592"/>
                </a:lnTo>
                <a:lnTo>
                  <a:pt x="1337072" y="2536433"/>
                </a:lnTo>
                <a:lnTo>
                  <a:pt x="1310481" y="2530481"/>
                </a:lnTo>
                <a:lnTo>
                  <a:pt x="1283891" y="2524132"/>
                </a:lnTo>
                <a:lnTo>
                  <a:pt x="1257697" y="2516990"/>
                </a:lnTo>
                <a:lnTo>
                  <a:pt x="1231900" y="2509054"/>
                </a:lnTo>
                <a:lnTo>
                  <a:pt x="1206103" y="2500721"/>
                </a:lnTo>
                <a:lnTo>
                  <a:pt x="1180703" y="2491991"/>
                </a:lnTo>
                <a:lnTo>
                  <a:pt x="1155700" y="2482468"/>
                </a:lnTo>
                <a:lnTo>
                  <a:pt x="1131094" y="2472548"/>
                </a:lnTo>
                <a:lnTo>
                  <a:pt x="1106488" y="2461437"/>
                </a:lnTo>
                <a:lnTo>
                  <a:pt x="1081881" y="2450724"/>
                </a:lnTo>
                <a:lnTo>
                  <a:pt x="1058466" y="2438423"/>
                </a:lnTo>
                <a:lnTo>
                  <a:pt x="1035050" y="2426122"/>
                </a:lnTo>
                <a:lnTo>
                  <a:pt x="1011635" y="2413028"/>
                </a:lnTo>
                <a:lnTo>
                  <a:pt x="989013" y="2399536"/>
                </a:lnTo>
                <a:lnTo>
                  <a:pt x="966391" y="2385648"/>
                </a:lnTo>
                <a:lnTo>
                  <a:pt x="944563" y="2371363"/>
                </a:lnTo>
                <a:lnTo>
                  <a:pt x="922734" y="2356285"/>
                </a:lnTo>
                <a:lnTo>
                  <a:pt x="901303" y="2340809"/>
                </a:lnTo>
                <a:lnTo>
                  <a:pt x="880269" y="2324540"/>
                </a:lnTo>
                <a:lnTo>
                  <a:pt x="859631" y="2307875"/>
                </a:lnTo>
                <a:lnTo>
                  <a:pt x="839788" y="2290812"/>
                </a:lnTo>
                <a:lnTo>
                  <a:pt x="819944" y="2273353"/>
                </a:lnTo>
                <a:lnTo>
                  <a:pt x="800894" y="2255497"/>
                </a:lnTo>
                <a:lnTo>
                  <a:pt x="781844" y="2237244"/>
                </a:lnTo>
                <a:lnTo>
                  <a:pt x="763191" y="2218594"/>
                </a:lnTo>
                <a:lnTo>
                  <a:pt x="745331" y="2199151"/>
                </a:lnTo>
                <a:lnTo>
                  <a:pt x="727869" y="2179310"/>
                </a:lnTo>
                <a:lnTo>
                  <a:pt x="710803" y="2159073"/>
                </a:lnTo>
                <a:lnTo>
                  <a:pt x="694531" y="2138440"/>
                </a:lnTo>
                <a:lnTo>
                  <a:pt x="678656" y="2117806"/>
                </a:lnTo>
                <a:lnTo>
                  <a:pt x="662781" y="2096775"/>
                </a:lnTo>
                <a:lnTo>
                  <a:pt x="647700" y="2074951"/>
                </a:lnTo>
                <a:lnTo>
                  <a:pt x="633413" y="2052730"/>
                </a:lnTo>
                <a:lnTo>
                  <a:pt x="619125" y="2030509"/>
                </a:lnTo>
                <a:lnTo>
                  <a:pt x="605631" y="2007098"/>
                </a:lnTo>
                <a:lnTo>
                  <a:pt x="592534" y="1984083"/>
                </a:lnTo>
                <a:lnTo>
                  <a:pt x="580231" y="1961068"/>
                </a:lnTo>
                <a:lnTo>
                  <a:pt x="568722" y="1936863"/>
                </a:lnTo>
                <a:lnTo>
                  <a:pt x="557213" y="1913055"/>
                </a:lnTo>
                <a:lnTo>
                  <a:pt x="546894" y="1888453"/>
                </a:lnTo>
                <a:lnTo>
                  <a:pt x="536178" y="1863852"/>
                </a:lnTo>
                <a:lnTo>
                  <a:pt x="527050" y="1838456"/>
                </a:lnTo>
                <a:lnTo>
                  <a:pt x="517922" y="1813061"/>
                </a:lnTo>
                <a:lnTo>
                  <a:pt x="509588" y="1787665"/>
                </a:lnTo>
                <a:lnTo>
                  <a:pt x="501650" y="1761476"/>
                </a:lnTo>
                <a:lnTo>
                  <a:pt x="494903" y="1735287"/>
                </a:lnTo>
                <a:lnTo>
                  <a:pt x="488156" y="1709098"/>
                </a:lnTo>
                <a:lnTo>
                  <a:pt x="482600" y="1682512"/>
                </a:lnTo>
                <a:lnTo>
                  <a:pt x="477441" y="1655530"/>
                </a:lnTo>
                <a:lnTo>
                  <a:pt x="473075" y="1628547"/>
                </a:lnTo>
                <a:lnTo>
                  <a:pt x="469106" y="1600771"/>
                </a:lnTo>
                <a:lnTo>
                  <a:pt x="465931" y="1573392"/>
                </a:lnTo>
                <a:lnTo>
                  <a:pt x="463550" y="1545615"/>
                </a:lnTo>
                <a:lnTo>
                  <a:pt x="461566" y="1517442"/>
                </a:lnTo>
                <a:lnTo>
                  <a:pt x="460772" y="1489666"/>
                </a:lnTo>
                <a:lnTo>
                  <a:pt x="460375" y="1461096"/>
                </a:lnTo>
                <a:lnTo>
                  <a:pt x="460772" y="1432923"/>
                </a:lnTo>
                <a:lnTo>
                  <a:pt x="461566" y="1404353"/>
                </a:lnTo>
                <a:lnTo>
                  <a:pt x="463550" y="1376577"/>
                </a:lnTo>
                <a:lnTo>
                  <a:pt x="465931" y="1349198"/>
                </a:lnTo>
                <a:lnTo>
                  <a:pt x="469106" y="1321025"/>
                </a:lnTo>
                <a:lnTo>
                  <a:pt x="473075" y="1294042"/>
                </a:lnTo>
                <a:lnTo>
                  <a:pt x="477441" y="1267059"/>
                </a:lnTo>
                <a:lnTo>
                  <a:pt x="482600" y="1240077"/>
                </a:lnTo>
                <a:lnTo>
                  <a:pt x="488156" y="1213491"/>
                </a:lnTo>
                <a:lnTo>
                  <a:pt x="494903" y="1186905"/>
                </a:lnTo>
                <a:lnTo>
                  <a:pt x="501650" y="1160716"/>
                </a:lnTo>
                <a:lnTo>
                  <a:pt x="509588" y="1134924"/>
                </a:lnTo>
                <a:lnTo>
                  <a:pt x="517922" y="1109132"/>
                </a:lnTo>
                <a:lnTo>
                  <a:pt x="527050" y="1083736"/>
                </a:lnTo>
                <a:lnTo>
                  <a:pt x="536178" y="1058738"/>
                </a:lnTo>
                <a:lnTo>
                  <a:pt x="546894" y="1034136"/>
                </a:lnTo>
                <a:lnTo>
                  <a:pt x="557213" y="1009534"/>
                </a:lnTo>
                <a:lnTo>
                  <a:pt x="568722" y="985329"/>
                </a:lnTo>
                <a:lnTo>
                  <a:pt x="580231" y="961521"/>
                </a:lnTo>
                <a:lnTo>
                  <a:pt x="592534" y="938109"/>
                </a:lnTo>
                <a:lnTo>
                  <a:pt x="605631" y="914698"/>
                </a:lnTo>
                <a:lnTo>
                  <a:pt x="619125" y="892080"/>
                </a:lnTo>
                <a:lnTo>
                  <a:pt x="633413" y="869462"/>
                </a:lnTo>
                <a:lnTo>
                  <a:pt x="647700" y="847638"/>
                </a:lnTo>
                <a:lnTo>
                  <a:pt x="662781" y="825814"/>
                </a:lnTo>
                <a:lnTo>
                  <a:pt x="678656" y="804387"/>
                </a:lnTo>
                <a:lnTo>
                  <a:pt x="694531" y="783356"/>
                </a:lnTo>
                <a:lnTo>
                  <a:pt x="710803" y="762722"/>
                </a:lnTo>
                <a:lnTo>
                  <a:pt x="727869" y="742882"/>
                </a:lnTo>
                <a:lnTo>
                  <a:pt x="745331" y="723042"/>
                </a:lnTo>
                <a:lnTo>
                  <a:pt x="763191" y="703995"/>
                </a:lnTo>
                <a:lnTo>
                  <a:pt x="781844" y="685346"/>
                </a:lnTo>
                <a:lnTo>
                  <a:pt x="800894" y="666299"/>
                </a:lnTo>
                <a:lnTo>
                  <a:pt x="819944" y="648443"/>
                </a:lnTo>
                <a:lnTo>
                  <a:pt x="839788" y="630984"/>
                </a:lnTo>
                <a:lnTo>
                  <a:pt x="859631" y="613921"/>
                </a:lnTo>
                <a:lnTo>
                  <a:pt x="880269" y="597652"/>
                </a:lnTo>
                <a:lnTo>
                  <a:pt x="901303" y="581780"/>
                </a:lnTo>
                <a:lnTo>
                  <a:pt x="922734" y="565908"/>
                </a:lnTo>
                <a:lnTo>
                  <a:pt x="944563" y="550829"/>
                </a:lnTo>
                <a:lnTo>
                  <a:pt x="966391" y="536544"/>
                </a:lnTo>
                <a:lnTo>
                  <a:pt x="989013" y="522259"/>
                </a:lnTo>
                <a:lnTo>
                  <a:pt x="1011635" y="508768"/>
                </a:lnTo>
                <a:lnTo>
                  <a:pt x="1035050" y="496070"/>
                </a:lnTo>
                <a:lnTo>
                  <a:pt x="1058466" y="483770"/>
                </a:lnTo>
                <a:lnTo>
                  <a:pt x="1081881" y="471865"/>
                </a:lnTo>
                <a:lnTo>
                  <a:pt x="1106488" y="460358"/>
                </a:lnTo>
                <a:lnTo>
                  <a:pt x="1131094" y="450041"/>
                </a:lnTo>
                <a:lnTo>
                  <a:pt x="1155700" y="439328"/>
                </a:lnTo>
                <a:lnTo>
                  <a:pt x="1180703" y="430201"/>
                </a:lnTo>
                <a:lnTo>
                  <a:pt x="1206103" y="421075"/>
                </a:lnTo>
                <a:lnTo>
                  <a:pt x="1231900" y="412742"/>
                </a:lnTo>
                <a:lnTo>
                  <a:pt x="1257697" y="405202"/>
                </a:lnTo>
                <a:lnTo>
                  <a:pt x="1283891" y="398060"/>
                </a:lnTo>
                <a:lnTo>
                  <a:pt x="1310481" y="391314"/>
                </a:lnTo>
                <a:lnTo>
                  <a:pt x="1337072" y="385759"/>
                </a:lnTo>
                <a:lnTo>
                  <a:pt x="1364060" y="380601"/>
                </a:lnTo>
                <a:lnTo>
                  <a:pt x="1391047" y="376236"/>
                </a:lnTo>
                <a:lnTo>
                  <a:pt x="1418035" y="372268"/>
                </a:lnTo>
                <a:lnTo>
                  <a:pt x="1446213" y="369093"/>
                </a:lnTo>
                <a:lnTo>
                  <a:pt x="1473597" y="366713"/>
                </a:lnTo>
                <a:lnTo>
                  <a:pt x="1501775" y="364729"/>
                </a:lnTo>
                <a:lnTo>
                  <a:pt x="1529953" y="363935"/>
                </a:lnTo>
                <a:lnTo>
                  <a:pt x="1558528" y="363538"/>
                </a:lnTo>
                <a:close/>
                <a:moveTo>
                  <a:pt x="852488" y="277813"/>
                </a:moveTo>
                <a:lnTo>
                  <a:pt x="826703" y="300832"/>
                </a:lnTo>
                <a:lnTo>
                  <a:pt x="801712" y="324247"/>
                </a:lnTo>
                <a:lnTo>
                  <a:pt x="777910" y="347663"/>
                </a:lnTo>
                <a:lnTo>
                  <a:pt x="754109" y="372269"/>
                </a:lnTo>
                <a:lnTo>
                  <a:pt x="731497" y="397272"/>
                </a:lnTo>
                <a:lnTo>
                  <a:pt x="709679" y="422672"/>
                </a:lnTo>
                <a:lnTo>
                  <a:pt x="688258" y="448072"/>
                </a:lnTo>
                <a:lnTo>
                  <a:pt x="667630" y="473869"/>
                </a:lnTo>
                <a:lnTo>
                  <a:pt x="647796" y="500460"/>
                </a:lnTo>
                <a:lnTo>
                  <a:pt x="628755" y="527447"/>
                </a:lnTo>
                <a:lnTo>
                  <a:pt x="610507" y="554435"/>
                </a:lnTo>
                <a:lnTo>
                  <a:pt x="593052" y="581819"/>
                </a:lnTo>
                <a:lnTo>
                  <a:pt x="575995" y="609601"/>
                </a:lnTo>
                <a:lnTo>
                  <a:pt x="560127" y="637779"/>
                </a:lnTo>
                <a:lnTo>
                  <a:pt x="544656" y="665957"/>
                </a:lnTo>
                <a:lnTo>
                  <a:pt x="530375" y="694532"/>
                </a:lnTo>
                <a:lnTo>
                  <a:pt x="516888" y="723107"/>
                </a:lnTo>
                <a:lnTo>
                  <a:pt x="503797" y="752079"/>
                </a:lnTo>
                <a:lnTo>
                  <a:pt x="491896" y="781448"/>
                </a:lnTo>
                <a:lnTo>
                  <a:pt x="480392" y="810419"/>
                </a:lnTo>
                <a:lnTo>
                  <a:pt x="469682" y="839788"/>
                </a:lnTo>
                <a:lnTo>
                  <a:pt x="460161" y="869157"/>
                </a:lnTo>
                <a:lnTo>
                  <a:pt x="451037" y="898923"/>
                </a:lnTo>
                <a:lnTo>
                  <a:pt x="443103" y="928291"/>
                </a:lnTo>
                <a:lnTo>
                  <a:pt x="435566" y="958057"/>
                </a:lnTo>
                <a:lnTo>
                  <a:pt x="428823" y="987823"/>
                </a:lnTo>
                <a:lnTo>
                  <a:pt x="422872" y="1017588"/>
                </a:lnTo>
                <a:lnTo>
                  <a:pt x="417715" y="1047354"/>
                </a:lnTo>
                <a:lnTo>
                  <a:pt x="413352" y="1076326"/>
                </a:lnTo>
                <a:lnTo>
                  <a:pt x="409781" y="1106091"/>
                </a:lnTo>
                <a:lnTo>
                  <a:pt x="407401" y="1135857"/>
                </a:lnTo>
                <a:lnTo>
                  <a:pt x="405021" y="1165226"/>
                </a:lnTo>
                <a:lnTo>
                  <a:pt x="287204" y="1130698"/>
                </a:lnTo>
                <a:lnTo>
                  <a:pt x="280857" y="1153320"/>
                </a:lnTo>
                <a:lnTo>
                  <a:pt x="274510" y="1175941"/>
                </a:lnTo>
                <a:lnTo>
                  <a:pt x="269353" y="1198960"/>
                </a:lnTo>
                <a:lnTo>
                  <a:pt x="264196" y="1221979"/>
                </a:lnTo>
                <a:lnTo>
                  <a:pt x="259436" y="1244998"/>
                </a:lnTo>
                <a:lnTo>
                  <a:pt x="255072" y="1268016"/>
                </a:lnTo>
                <a:lnTo>
                  <a:pt x="251105" y="1291035"/>
                </a:lnTo>
                <a:lnTo>
                  <a:pt x="247535" y="1314848"/>
                </a:lnTo>
                <a:lnTo>
                  <a:pt x="244361" y="1337866"/>
                </a:lnTo>
                <a:lnTo>
                  <a:pt x="241981" y="1361679"/>
                </a:lnTo>
                <a:lnTo>
                  <a:pt x="239601" y="1384698"/>
                </a:lnTo>
                <a:lnTo>
                  <a:pt x="238014" y="1408113"/>
                </a:lnTo>
                <a:lnTo>
                  <a:pt x="236824" y="1431926"/>
                </a:lnTo>
                <a:lnTo>
                  <a:pt x="235237" y="1455341"/>
                </a:lnTo>
                <a:lnTo>
                  <a:pt x="234841" y="1478757"/>
                </a:lnTo>
                <a:lnTo>
                  <a:pt x="234841" y="1502570"/>
                </a:lnTo>
                <a:lnTo>
                  <a:pt x="234841" y="1525985"/>
                </a:lnTo>
                <a:lnTo>
                  <a:pt x="235634" y="1549798"/>
                </a:lnTo>
                <a:lnTo>
                  <a:pt x="236824" y="1573213"/>
                </a:lnTo>
                <a:lnTo>
                  <a:pt x="238014" y="1596629"/>
                </a:lnTo>
                <a:lnTo>
                  <a:pt x="239998" y="1620045"/>
                </a:lnTo>
                <a:lnTo>
                  <a:pt x="242378" y="1643460"/>
                </a:lnTo>
                <a:lnTo>
                  <a:pt x="244758" y="1666876"/>
                </a:lnTo>
                <a:lnTo>
                  <a:pt x="247932" y="1690291"/>
                </a:lnTo>
                <a:lnTo>
                  <a:pt x="251899" y="1713310"/>
                </a:lnTo>
                <a:lnTo>
                  <a:pt x="255865" y="1736726"/>
                </a:lnTo>
                <a:lnTo>
                  <a:pt x="260229" y="1760142"/>
                </a:lnTo>
                <a:lnTo>
                  <a:pt x="264989" y="1782763"/>
                </a:lnTo>
                <a:lnTo>
                  <a:pt x="270146" y="1805782"/>
                </a:lnTo>
                <a:lnTo>
                  <a:pt x="275303" y="1828404"/>
                </a:lnTo>
                <a:lnTo>
                  <a:pt x="281650" y="1851423"/>
                </a:lnTo>
                <a:lnTo>
                  <a:pt x="287997" y="1874045"/>
                </a:lnTo>
                <a:lnTo>
                  <a:pt x="295138" y="1896667"/>
                </a:lnTo>
                <a:lnTo>
                  <a:pt x="302278" y="1918892"/>
                </a:lnTo>
                <a:lnTo>
                  <a:pt x="309419" y="1941117"/>
                </a:lnTo>
                <a:lnTo>
                  <a:pt x="317749" y="1963342"/>
                </a:lnTo>
                <a:lnTo>
                  <a:pt x="326080" y="1985170"/>
                </a:lnTo>
                <a:lnTo>
                  <a:pt x="334807" y="2006998"/>
                </a:lnTo>
                <a:lnTo>
                  <a:pt x="343931" y="2028826"/>
                </a:lnTo>
                <a:lnTo>
                  <a:pt x="353451" y="2050257"/>
                </a:lnTo>
                <a:lnTo>
                  <a:pt x="363765" y="2071688"/>
                </a:lnTo>
                <a:lnTo>
                  <a:pt x="374079" y="2092723"/>
                </a:lnTo>
                <a:lnTo>
                  <a:pt x="385187" y="2113757"/>
                </a:lnTo>
                <a:lnTo>
                  <a:pt x="395897" y="2134395"/>
                </a:lnTo>
                <a:lnTo>
                  <a:pt x="407401" y="2155032"/>
                </a:lnTo>
                <a:lnTo>
                  <a:pt x="419302" y="2175273"/>
                </a:lnTo>
                <a:lnTo>
                  <a:pt x="431599" y="2195117"/>
                </a:lnTo>
                <a:lnTo>
                  <a:pt x="443897" y="2215357"/>
                </a:lnTo>
                <a:lnTo>
                  <a:pt x="456988" y="2234804"/>
                </a:lnTo>
                <a:lnTo>
                  <a:pt x="470078" y="2254648"/>
                </a:lnTo>
                <a:lnTo>
                  <a:pt x="483566" y="2273698"/>
                </a:lnTo>
                <a:lnTo>
                  <a:pt x="497450" y="2292748"/>
                </a:lnTo>
                <a:lnTo>
                  <a:pt x="512127" y="2311401"/>
                </a:lnTo>
                <a:lnTo>
                  <a:pt x="526408" y="2329657"/>
                </a:lnTo>
                <a:lnTo>
                  <a:pt x="541483" y="2347914"/>
                </a:lnTo>
                <a:lnTo>
                  <a:pt x="556557" y="2365773"/>
                </a:lnTo>
                <a:lnTo>
                  <a:pt x="572028" y="2384029"/>
                </a:lnTo>
                <a:lnTo>
                  <a:pt x="587895" y="2401492"/>
                </a:lnTo>
                <a:lnTo>
                  <a:pt x="604160" y="2418160"/>
                </a:lnTo>
                <a:lnTo>
                  <a:pt x="620821" y="2434829"/>
                </a:lnTo>
                <a:lnTo>
                  <a:pt x="637878" y="2451498"/>
                </a:lnTo>
                <a:lnTo>
                  <a:pt x="654539" y="2467770"/>
                </a:lnTo>
                <a:lnTo>
                  <a:pt x="671994" y="2483645"/>
                </a:lnTo>
                <a:lnTo>
                  <a:pt x="689448" y="2499520"/>
                </a:lnTo>
                <a:lnTo>
                  <a:pt x="574011" y="2632076"/>
                </a:lnTo>
                <a:lnTo>
                  <a:pt x="554177" y="2614217"/>
                </a:lnTo>
                <a:lnTo>
                  <a:pt x="534739" y="2596357"/>
                </a:lnTo>
                <a:lnTo>
                  <a:pt x="514904" y="2578101"/>
                </a:lnTo>
                <a:lnTo>
                  <a:pt x="496260" y="2559448"/>
                </a:lnTo>
                <a:lnTo>
                  <a:pt x="477615" y="2540001"/>
                </a:lnTo>
                <a:lnTo>
                  <a:pt x="459368" y="2520951"/>
                </a:lnTo>
                <a:lnTo>
                  <a:pt x="441120" y="2501107"/>
                </a:lnTo>
                <a:lnTo>
                  <a:pt x="423665" y="2481264"/>
                </a:lnTo>
                <a:lnTo>
                  <a:pt x="406211" y="2460626"/>
                </a:lnTo>
                <a:lnTo>
                  <a:pt x="389550" y="2439989"/>
                </a:lnTo>
                <a:lnTo>
                  <a:pt x="373286" y="2419351"/>
                </a:lnTo>
                <a:lnTo>
                  <a:pt x="357021" y="2398317"/>
                </a:lnTo>
                <a:lnTo>
                  <a:pt x="340757" y="2376489"/>
                </a:lnTo>
                <a:lnTo>
                  <a:pt x="325683" y="2355057"/>
                </a:lnTo>
                <a:lnTo>
                  <a:pt x="311005" y="2332832"/>
                </a:lnTo>
                <a:lnTo>
                  <a:pt x="295931" y="2310607"/>
                </a:lnTo>
                <a:lnTo>
                  <a:pt x="282047" y="2287985"/>
                </a:lnTo>
                <a:lnTo>
                  <a:pt x="268163" y="2264967"/>
                </a:lnTo>
                <a:lnTo>
                  <a:pt x="254675" y="2241948"/>
                </a:lnTo>
                <a:lnTo>
                  <a:pt x="241981" y="2218929"/>
                </a:lnTo>
                <a:lnTo>
                  <a:pt x="229287" y="2195117"/>
                </a:lnTo>
                <a:lnTo>
                  <a:pt x="216990" y="2171701"/>
                </a:lnTo>
                <a:lnTo>
                  <a:pt x="205089" y="2147492"/>
                </a:lnTo>
                <a:lnTo>
                  <a:pt x="193982" y="2123282"/>
                </a:lnTo>
                <a:lnTo>
                  <a:pt x="182874" y="2099073"/>
                </a:lnTo>
                <a:lnTo>
                  <a:pt x="172560" y="2074467"/>
                </a:lnTo>
                <a:lnTo>
                  <a:pt x="162643" y="2049860"/>
                </a:lnTo>
                <a:lnTo>
                  <a:pt x="152726" y="2024857"/>
                </a:lnTo>
                <a:lnTo>
                  <a:pt x="143602" y="1999854"/>
                </a:lnTo>
                <a:lnTo>
                  <a:pt x="135271" y="1974454"/>
                </a:lnTo>
                <a:lnTo>
                  <a:pt x="126941" y="1949054"/>
                </a:lnTo>
                <a:lnTo>
                  <a:pt x="119404" y="1923654"/>
                </a:lnTo>
                <a:lnTo>
                  <a:pt x="111867" y="1897857"/>
                </a:lnTo>
                <a:lnTo>
                  <a:pt x="105123" y="1872060"/>
                </a:lnTo>
                <a:lnTo>
                  <a:pt x="98776" y="1845867"/>
                </a:lnTo>
                <a:lnTo>
                  <a:pt x="93222" y="1820467"/>
                </a:lnTo>
                <a:lnTo>
                  <a:pt x="87272" y="1794273"/>
                </a:lnTo>
                <a:lnTo>
                  <a:pt x="82512" y="1768079"/>
                </a:lnTo>
                <a:lnTo>
                  <a:pt x="78148" y="1741885"/>
                </a:lnTo>
                <a:lnTo>
                  <a:pt x="74181" y="1714898"/>
                </a:lnTo>
                <a:lnTo>
                  <a:pt x="70214" y="1688704"/>
                </a:lnTo>
                <a:lnTo>
                  <a:pt x="67437" y="1662113"/>
                </a:lnTo>
                <a:lnTo>
                  <a:pt x="64661" y="1635523"/>
                </a:lnTo>
                <a:lnTo>
                  <a:pt x="62677" y="1609329"/>
                </a:lnTo>
                <a:lnTo>
                  <a:pt x="61090" y="1582738"/>
                </a:lnTo>
                <a:lnTo>
                  <a:pt x="59900" y="1556148"/>
                </a:lnTo>
                <a:lnTo>
                  <a:pt x="59107" y="1529557"/>
                </a:lnTo>
                <a:lnTo>
                  <a:pt x="58710" y="1502570"/>
                </a:lnTo>
                <a:lnTo>
                  <a:pt x="59107" y="1475979"/>
                </a:lnTo>
                <a:lnTo>
                  <a:pt x="59504" y="1449388"/>
                </a:lnTo>
                <a:lnTo>
                  <a:pt x="60694" y="1422401"/>
                </a:lnTo>
                <a:lnTo>
                  <a:pt x="62677" y="1395810"/>
                </a:lnTo>
                <a:lnTo>
                  <a:pt x="64264" y="1369616"/>
                </a:lnTo>
                <a:lnTo>
                  <a:pt x="67041" y="1343026"/>
                </a:lnTo>
                <a:lnTo>
                  <a:pt x="69818" y="1316435"/>
                </a:lnTo>
                <a:lnTo>
                  <a:pt x="73388" y="1290241"/>
                </a:lnTo>
                <a:lnTo>
                  <a:pt x="77355" y="1263651"/>
                </a:lnTo>
                <a:lnTo>
                  <a:pt x="81718" y="1237457"/>
                </a:lnTo>
                <a:lnTo>
                  <a:pt x="86479" y="1211263"/>
                </a:lnTo>
                <a:lnTo>
                  <a:pt x="92032" y="1185070"/>
                </a:lnTo>
                <a:lnTo>
                  <a:pt x="97983" y="1158876"/>
                </a:lnTo>
                <a:lnTo>
                  <a:pt x="103933" y="1133079"/>
                </a:lnTo>
                <a:lnTo>
                  <a:pt x="111073" y="1107282"/>
                </a:lnTo>
                <a:lnTo>
                  <a:pt x="117817" y="1081485"/>
                </a:lnTo>
                <a:lnTo>
                  <a:pt x="0" y="1047354"/>
                </a:lnTo>
                <a:lnTo>
                  <a:pt x="17454" y="1012429"/>
                </a:lnTo>
                <a:lnTo>
                  <a:pt x="36099" y="977901"/>
                </a:lnTo>
                <a:lnTo>
                  <a:pt x="55140" y="943769"/>
                </a:lnTo>
                <a:lnTo>
                  <a:pt x="74578" y="910035"/>
                </a:lnTo>
                <a:lnTo>
                  <a:pt x="95206" y="877888"/>
                </a:lnTo>
                <a:lnTo>
                  <a:pt x="116627" y="845344"/>
                </a:lnTo>
                <a:lnTo>
                  <a:pt x="138842" y="813991"/>
                </a:lnTo>
                <a:lnTo>
                  <a:pt x="161453" y="783432"/>
                </a:lnTo>
                <a:lnTo>
                  <a:pt x="184858" y="753269"/>
                </a:lnTo>
                <a:lnTo>
                  <a:pt x="208659" y="724298"/>
                </a:lnTo>
                <a:lnTo>
                  <a:pt x="233254" y="695723"/>
                </a:lnTo>
                <a:lnTo>
                  <a:pt x="258642" y="667941"/>
                </a:lnTo>
                <a:lnTo>
                  <a:pt x="284030" y="640954"/>
                </a:lnTo>
                <a:lnTo>
                  <a:pt x="310212" y="614760"/>
                </a:lnTo>
                <a:lnTo>
                  <a:pt x="337584" y="588963"/>
                </a:lnTo>
                <a:lnTo>
                  <a:pt x="364559" y="563960"/>
                </a:lnTo>
                <a:lnTo>
                  <a:pt x="392327" y="539751"/>
                </a:lnTo>
                <a:lnTo>
                  <a:pt x="420889" y="516732"/>
                </a:lnTo>
                <a:lnTo>
                  <a:pt x="449054" y="494507"/>
                </a:lnTo>
                <a:lnTo>
                  <a:pt x="478409" y="472679"/>
                </a:lnTo>
                <a:lnTo>
                  <a:pt x="508161" y="452041"/>
                </a:lnTo>
                <a:lnTo>
                  <a:pt x="537912" y="432197"/>
                </a:lnTo>
                <a:lnTo>
                  <a:pt x="567664" y="412751"/>
                </a:lnTo>
                <a:lnTo>
                  <a:pt x="598209" y="394494"/>
                </a:lnTo>
                <a:lnTo>
                  <a:pt x="629548" y="377032"/>
                </a:lnTo>
                <a:lnTo>
                  <a:pt x="660490" y="359966"/>
                </a:lnTo>
                <a:lnTo>
                  <a:pt x="691828" y="344488"/>
                </a:lnTo>
                <a:lnTo>
                  <a:pt x="723564" y="329407"/>
                </a:lnTo>
                <a:lnTo>
                  <a:pt x="755695" y="315119"/>
                </a:lnTo>
                <a:lnTo>
                  <a:pt x="787827" y="302022"/>
                </a:lnTo>
                <a:lnTo>
                  <a:pt x="819563" y="289322"/>
                </a:lnTo>
                <a:lnTo>
                  <a:pt x="852488" y="277813"/>
                </a:lnTo>
                <a:close/>
                <a:moveTo>
                  <a:pt x="1541357" y="0"/>
                </a:moveTo>
                <a:lnTo>
                  <a:pt x="1567964" y="0"/>
                </a:lnTo>
                <a:lnTo>
                  <a:pt x="1594571" y="0"/>
                </a:lnTo>
                <a:lnTo>
                  <a:pt x="1621178" y="794"/>
                </a:lnTo>
                <a:lnTo>
                  <a:pt x="1647785" y="2780"/>
                </a:lnTo>
                <a:lnTo>
                  <a:pt x="1674392" y="4368"/>
                </a:lnTo>
                <a:lnTo>
                  <a:pt x="1700999" y="6751"/>
                </a:lnTo>
                <a:lnTo>
                  <a:pt x="1727209" y="9133"/>
                </a:lnTo>
                <a:lnTo>
                  <a:pt x="1753816" y="12707"/>
                </a:lnTo>
                <a:lnTo>
                  <a:pt x="1780423" y="16281"/>
                </a:lnTo>
                <a:lnTo>
                  <a:pt x="1806633" y="20251"/>
                </a:lnTo>
                <a:lnTo>
                  <a:pt x="1833240" y="25016"/>
                </a:lnTo>
                <a:lnTo>
                  <a:pt x="1859450" y="30179"/>
                </a:lnTo>
                <a:lnTo>
                  <a:pt x="1885660" y="35341"/>
                </a:lnTo>
                <a:lnTo>
                  <a:pt x="1911076" y="41694"/>
                </a:lnTo>
                <a:lnTo>
                  <a:pt x="1937286" y="48047"/>
                </a:lnTo>
                <a:lnTo>
                  <a:pt x="1963099" y="55195"/>
                </a:lnTo>
                <a:lnTo>
                  <a:pt x="1988911" y="62343"/>
                </a:lnTo>
                <a:lnTo>
                  <a:pt x="2014327" y="70284"/>
                </a:lnTo>
                <a:lnTo>
                  <a:pt x="2039743" y="78623"/>
                </a:lnTo>
                <a:lnTo>
                  <a:pt x="2065159" y="87359"/>
                </a:lnTo>
                <a:lnTo>
                  <a:pt x="2089780" y="96492"/>
                </a:lnTo>
                <a:lnTo>
                  <a:pt x="2114799" y="106419"/>
                </a:lnTo>
                <a:lnTo>
                  <a:pt x="2139420" y="116743"/>
                </a:lnTo>
                <a:lnTo>
                  <a:pt x="2164041" y="127067"/>
                </a:lnTo>
                <a:lnTo>
                  <a:pt x="2188266" y="138186"/>
                </a:lnTo>
                <a:lnTo>
                  <a:pt x="2212093" y="149304"/>
                </a:lnTo>
                <a:lnTo>
                  <a:pt x="2236317" y="161614"/>
                </a:lnTo>
                <a:lnTo>
                  <a:pt x="2259747" y="173923"/>
                </a:lnTo>
                <a:lnTo>
                  <a:pt x="2283575" y="186630"/>
                </a:lnTo>
                <a:lnTo>
                  <a:pt x="2306608" y="199734"/>
                </a:lnTo>
                <a:lnTo>
                  <a:pt x="2329641" y="213235"/>
                </a:lnTo>
                <a:lnTo>
                  <a:pt x="2352277" y="227133"/>
                </a:lnTo>
                <a:lnTo>
                  <a:pt x="2375309" y="241428"/>
                </a:lnTo>
                <a:lnTo>
                  <a:pt x="2397548" y="256120"/>
                </a:lnTo>
                <a:lnTo>
                  <a:pt x="2419390" y="271209"/>
                </a:lnTo>
                <a:lnTo>
                  <a:pt x="2441231" y="286696"/>
                </a:lnTo>
                <a:lnTo>
                  <a:pt x="2462676" y="302579"/>
                </a:lnTo>
                <a:lnTo>
                  <a:pt x="2483723" y="318860"/>
                </a:lnTo>
                <a:lnTo>
                  <a:pt x="2504374" y="335537"/>
                </a:lnTo>
                <a:lnTo>
                  <a:pt x="2525024" y="352612"/>
                </a:lnTo>
                <a:lnTo>
                  <a:pt x="2545277" y="370084"/>
                </a:lnTo>
                <a:lnTo>
                  <a:pt x="2565133" y="387555"/>
                </a:lnTo>
                <a:lnTo>
                  <a:pt x="2584989" y="405821"/>
                </a:lnTo>
                <a:lnTo>
                  <a:pt x="2604051" y="424087"/>
                </a:lnTo>
                <a:lnTo>
                  <a:pt x="2622715" y="442750"/>
                </a:lnTo>
                <a:lnTo>
                  <a:pt x="2641777" y="462207"/>
                </a:lnTo>
                <a:lnTo>
                  <a:pt x="2730335" y="376834"/>
                </a:lnTo>
                <a:lnTo>
                  <a:pt x="2752177" y="409792"/>
                </a:lnTo>
                <a:lnTo>
                  <a:pt x="2772827" y="442353"/>
                </a:lnTo>
                <a:lnTo>
                  <a:pt x="2792683" y="476105"/>
                </a:lnTo>
                <a:lnTo>
                  <a:pt x="2811745" y="510255"/>
                </a:lnTo>
                <a:lnTo>
                  <a:pt x="2829615" y="544404"/>
                </a:lnTo>
                <a:lnTo>
                  <a:pt x="2847089" y="578950"/>
                </a:lnTo>
                <a:lnTo>
                  <a:pt x="2862973" y="613100"/>
                </a:lnTo>
                <a:lnTo>
                  <a:pt x="2878461" y="648043"/>
                </a:lnTo>
                <a:lnTo>
                  <a:pt x="2892360" y="683781"/>
                </a:lnTo>
                <a:lnTo>
                  <a:pt x="2905862" y="719121"/>
                </a:lnTo>
                <a:lnTo>
                  <a:pt x="2918570" y="754462"/>
                </a:lnTo>
                <a:lnTo>
                  <a:pt x="2930087" y="790200"/>
                </a:lnTo>
                <a:lnTo>
                  <a:pt x="2940809" y="825937"/>
                </a:lnTo>
                <a:lnTo>
                  <a:pt x="2950340" y="861675"/>
                </a:lnTo>
                <a:lnTo>
                  <a:pt x="2959077" y="898207"/>
                </a:lnTo>
                <a:lnTo>
                  <a:pt x="2967019" y="934342"/>
                </a:lnTo>
                <a:lnTo>
                  <a:pt x="2974167" y="970079"/>
                </a:lnTo>
                <a:lnTo>
                  <a:pt x="2980124" y="1006214"/>
                </a:lnTo>
                <a:lnTo>
                  <a:pt x="2985286" y="1042746"/>
                </a:lnTo>
                <a:lnTo>
                  <a:pt x="2989258" y="1078484"/>
                </a:lnTo>
                <a:lnTo>
                  <a:pt x="2992832" y="1114618"/>
                </a:lnTo>
                <a:lnTo>
                  <a:pt x="2995214" y="1150356"/>
                </a:lnTo>
                <a:lnTo>
                  <a:pt x="2996406" y="1186491"/>
                </a:lnTo>
                <a:lnTo>
                  <a:pt x="2997200" y="1222228"/>
                </a:lnTo>
                <a:lnTo>
                  <a:pt x="2996803" y="1257569"/>
                </a:lnTo>
                <a:lnTo>
                  <a:pt x="2995611" y="1292910"/>
                </a:lnTo>
                <a:lnTo>
                  <a:pt x="2993626" y="1327853"/>
                </a:lnTo>
                <a:lnTo>
                  <a:pt x="2990846" y="1362797"/>
                </a:lnTo>
                <a:lnTo>
                  <a:pt x="2986875" y="1397740"/>
                </a:lnTo>
                <a:lnTo>
                  <a:pt x="2982507" y="1432286"/>
                </a:lnTo>
                <a:lnTo>
                  <a:pt x="2977344" y="1466436"/>
                </a:lnTo>
                <a:lnTo>
                  <a:pt x="2970593" y="1500188"/>
                </a:lnTo>
                <a:lnTo>
                  <a:pt x="2963445" y="1466833"/>
                </a:lnTo>
                <a:lnTo>
                  <a:pt x="2956297" y="1433478"/>
                </a:lnTo>
                <a:lnTo>
                  <a:pt x="2947560" y="1400123"/>
                </a:lnTo>
                <a:lnTo>
                  <a:pt x="2938426" y="1367959"/>
                </a:lnTo>
                <a:lnTo>
                  <a:pt x="2928101" y="1335795"/>
                </a:lnTo>
                <a:lnTo>
                  <a:pt x="2917379" y="1304425"/>
                </a:lnTo>
                <a:lnTo>
                  <a:pt x="2905465" y="1272658"/>
                </a:lnTo>
                <a:lnTo>
                  <a:pt x="2893155" y="1241686"/>
                </a:lnTo>
                <a:lnTo>
                  <a:pt x="2880447" y="1211507"/>
                </a:lnTo>
                <a:lnTo>
                  <a:pt x="2866547" y="1181329"/>
                </a:lnTo>
                <a:lnTo>
                  <a:pt x="2852648" y="1152341"/>
                </a:lnTo>
                <a:lnTo>
                  <a:pt x="2837558" y="1123354"/>
                </a:lnTo>
                <a:lnTo>
                  <a:pt x="2822070" y="1095161"/>
                </a:lnTo>
                <a:lnTo>
                  <a:pt x="2805391" y="1066968"/>
                </a:lnTo>
                <a:lnTo>
                  <a:pt x="2788712" y="1039569"/>
                </a:lnTo>
                <a:lnTo>
                  <a:pt x="2771239" y="1012965"/>
                </a:lnTo>
                <a:lnTo>
                  <a:pt x="2752971" y="986757"/>
                </a:lnTo>
                <a:lnTo>
                  <a:pt x="2734703" y="960946"/>
                </a:lnTo>
                <a:lnTo>
                  <a:pt x="2715642" y="935930"/>
                </a:lnTo>
                <a:lnTo>
                  <a:pt x="2695786" y="911708"/>
                </a:lnTo>
                <a:lnTo>
                  <a:pt x="2675930" y="887883"/>
                </a:lnTo>
                <a:lnTo>
                  <a:pt x="2654882" y="864852"/>
                </a:lnTo>
                <a:lnTo>
                  <a:pt x="2633835" y="842218"/>
                </a:lnTo>
                <a:lnTo>
                  <a:pt x="2611993" y="820378"/>
                </a:lnTo>
                <a:lnTo>
                  <a:pt x="2590152" y="798936"/>
                </a:lnTo>
                <a:lnTo>
                  <a:pt x="2567913" y="778287"/>
                </a:lnTo>
                <a:lnTo>
                  <a:pt x="2544880" y="758830"/>
                </a:lnTo>
                <a:lnTo>
                  <a:pt x="2521450" y="739373"/>
                </a:lnTo>
                <a:lnTo>
                  <a:pt x="2498020" y="720710"/>
                </a:lnTo>
                <a:lnTo>
                  <a:pt x="2474193" y="702841"/>
                </a:lnTo>
                <a:lnTo>
                  <a:pt x="2449968" y="685766"/>
                </a:lnTo>
                <a:lnTo>
                  <a:pt x="2425347" y="669089"/>
                </a:lnTo>
                <a:lnTo>
                  <a:pt x="2514699" y="584113"/>
                </a:lnTo>
                <a:lnTo>
                  <a:pt x="2498020" y="567038"/>
                </a:lnTo>
                <a:lnTo>
                  <a:pt x="2481341" y="550360"/>
                </a:lnTo>
                <a:lnTo>
                  <a:pt x="2464265" y="534080"/>
                </a:lnTo>
                <a:lnTo>
                  <a:pt x="2446791" y="518196"/>
                </a:lnTo>
                <a:lnTo>
                  <a:pt x="2429318" y="502313"/>
                </a:lnTo>
                <a:lnTo>
                  <a:pt x="2411447" y="487224"/>
                </a:lnTo>
                <a:lnTo>
                  <a:pt x="2393180" y="472134"/>
                </a:lnTo>
                <a:lnTo>
                  <a:pt x="2374912" y="457442"/>
                </a:lnTo>
                <a:lnTo>
                  <a:pt x="2356248" y="442750"/>
                </a:lnTo>
                <a:lnTo>
                  <a:pt x="2337186" y="428852"/>
                </a:lnTo>
                <a:lnTo>
                  <a:pt x="2318124" y="415351"/>
                </a:lnTo>
                <a:lnTo>
                  <a:pt x="2298665" y="401850"/>
                </a:lnTo>
                <a:lnTo>
                  <a:pt x="2279206" y="389144"/>
                </a:lnTo>
                <a:lnTo>
                  <a:pt x="2258953" y="376437"/>
                </a:lnTo>
                <a:lnTo>
                  <a:pt x="2238700" y="363730"/>
                </a:lnTo>
                <a:lnTo>
                  <a:pt x="2218844" y="352215"/>
                </a:lnTo>
                <a:lnTo>
                  <a:pt x="2198194" y="340699"/>
                </a:lnTo>
                <a:lnTo>
                  <a:pt x="2177544" y="329184"/>
                </a:lnTo>
                <a:lnTo>
                  <a:pt x="2156893" y="318462"/>
                </a:lnTo>
                <a:lnTo>
                  <a:pt x="2135449" y="308138"/>
                </a:lnTo>
                <a:lnTo>
                  <a:pt x="2114401" y="297814"/>
                </a:lnTo>
                <a:lnTo>
                  <a:pt x="2092957" y="288284"/>
                </a:lnTo>
                <a:lnTo>
                  <a:pt x="2071115" y="278754"/>
                </a:lnTo>
                <a:lnTo>
                  <a:pt x="2049274" y="270018"/>
                </a:lnTo>
                <a:lnTo>
                  <a:pt x="2027432" y="261282"/>
                </a:lnTo>
                <a:lnTo>
                  <a:pt x="2005591" y="253341"/>
                </a:lnTo>
                <a:lnTo>
                  <a:pt x="1983352" y="245399"/>
                </a:lnTo>
                <a:lnTo>
                  <a:pt x="1961113" y="238251"/>
                </a:lnTo>
                <a:lnTo>
                  <a:pt x="1938477" y="231104"/>
                </a:lnTo>
                <a:lnTo>
                  <a:pt x="1915444" y="224353"/>
                </a:lnTo>
                <a:lnTo>
                  <a:pt x="1892808" y="218397"/>
                </a:lnTo>
                <a:lnTo>
                  <a:pt x="1870173" y="212838"/>
                </a:lnTo>
                <a:lnTo>
                  <a:pt x="1847139" y="207676"/>
                </a:lnTo>
                <a:lnTo>
                  <a:pt x="1824107" y="202514"/>
                </a:lnTo>
                <a:lnTo>
                  <a:pt x="1801074" y="197749"/>
                </a:lnTo>
                <a:lnTo>
                  <a:pt x="1778041" y="193778"/>
                </a:lnTo>
                <a:lnTo>
                  <a:pt x="1754213" y="190601"/>
                </a:lnTo>
                <a:lnTo>
                  <a:pt x="1731180" y="187027"/>
                </a:lnTo>
                <a:lnTo>
                  <a:pt x="1707750" y="184248"/>
                </a:lnTo>
                <a:lnTo>
                  <a:pt x="1684320" y="181865"/>
                </a:lnTo>
                <a:lnTo>
                  <a:pt x="1660890" y="179483"/>
                </a:lnTo>
                <a:lnTo>
                  <a:pt x="1637460" y="178291"/>
                </a:lnTo>
                <a:lnTo>
                  <a:pt x="1613633" y="177100"/>
                </a:lnTo>
                <a:lnTo>
                  <a:pt x="1590203" y="175909"/>
                </a:lnTo>
                <a:lnTo>
                  <a:pt x="1566375" y="175909"/>
                </a:lnTo>
                <a:lnTo>
                  <a:pt x="1542945" y="175909"/>
                </a:lnTo>
                <a:lnTo>
                  <a:pt x="1519515" y="176306"/>
                </a:lnTo>
                <a:lnTo>
                  <a:pt x="1495688" y="177497"/>
                </a:lnTo>
                <a:lnTo>
                  <a:pt x="1472655" y="178689"/>
                </a:lnTo>
                <a:lnTo>
                  <a:pt x="1449225" y="180277"/>
                </a:lnTo>
                <a:lnTo>
                  <a:pt x="1425398" y="182659"/>
                </a:lnTo>
                <a:lnTo>
                  <a:pt x="1401968" y="184645"/>
                </a:lnTo>
                <a:lnTo>
                  <a:pt x="1378537" y="187821"/>
                </a:lnTo>
                <a:lnTo>
                  <a:pt x="1355107" y="191395"/>
                </a:lnTo>
                <a:lnTo>
                  <a:pt x="1332074" y="194969"/>
                </a:lnTo>
                <a:lnTo>
                  <a:pt x="1308644" y="199337"/>
                </a:lnTo>
                <a:lnTo>
                  <a:pt x="1285611" y="204102"/>
                </a:lnTo>
                <a:lnTo>
                  <a:pt x="1262975" y="208867"/>
                </a:lnTo>
                <a:lnTo>
                  <a:pt x="1239943" y="214029"/>
                </a:lnTo>
                <a:lnTo>
                  <a:pt x="1216910" y="219985"/>
                </a:lnTo>
                <a:lnTo>
                  <a:pt x="1194274" y="226339"/>
                </a:lnTo>
                <a:lnTo>
                  <a:pt x="1171638" y="232692"/>
                </a:lnTo>
                <a:lnTo>
                  <a:pt x="1149399" y="240237"/>
                </a:lnTo>
                <a:lnTo>
                  <a:pt x="1127160" y="247781"/>
                </a:lnTo>
                <a:lnTo>
                  <a:pt x="1069975" y="81403"/>
                </a:lnTo>
                <a:lnTo>
                  <a:pt x="1094994" y="72667"/>
                </a:lnTo>
                <a:lnTo>
                  <a:pt x="1120409" y="64725"/>
                </a:lnTo>
                <a:lnTo>
                  <a:pt x="1146222" y="56783"/>
                </a:lnTo>
                <a:lnTo>
                  <a:pt x="1172035" y="49636"/>
                </a:lnTo>
                <a:lnTo>
                  <a:pt x="1197848" y="43282"/>
                </a:lnTo>
                <a:lnTo>
                  <a:pt x="1223661" y="37326"/>
                </a:lnTo>
                <a:lnTo>
                  <a:pt x="1249871" y="31370"/>
                </a:lnTo>
                <a:lnTo>
                  <a:pt x="1276080" y="26208"/>
                </a:lnTo>
                <a:lnTo>
                  <a:pt x="1302290" y="21443"/>
                </a:lnTo>
                <a:lnTo>
                  <a:pt x="1328500" y="17075"/>
                </a:lnTo>
                <a:lnTo>
                  <a:pt x="1355107" y="13501"/>
                </a:lnTo>
                <a:lnTo>
                  <a:pt x="1381317" y="9927"/>
                </a:lnTo>
                <a:lnTo>
                  <a:pt x="1407924" y="7545"/>
                </a:lnTo>
                <a:lnTo>
                  <a:pt x="1434531" y="4765"/>
                </a:lnTo>
                <a:lnTo>
                  <a:pt x="1461139" y="3177"/>
                </a:lnTo>
                <a:lnTo>
                  <a:pt x="1487746" y="1191"/>
                </a:lnTo>
                <a:lnTo>
                  <a:pt x="1514750" y="397"/>
                </a:lnTo>
                <a:lnTo>
                  <a:pt x="1541357" y="0"/>
                </a:lnTo>
                <a:close/>
              </a:path>
            </a:pathLst>
          </a:custGeom>
          <a:gradFill>
            <a:gsLst>
              <a:gs pos="0">
                <a:srgbClr val="E30613"/>
              </a:gs>
              <a:gs pos="100000">
                <a:srgbClr val="81040B"/>
              </a:gs>
            </a:gsLst>
            <a:lin ang="5400000" scaled="0"/>
          </a:gradFill>
          <a:ln>
            <a:noFill/>
          </a:ln>
        </p:spPr>
        <p:txBody>
          <a:bodyPr lIns="91428" tIns="45714" rIns="91428" bIns="45714"/>
          <a:lstStyle/>
          <a:p>
            <a:pPr fontAlgn="auto">
              <a:spcBef>
                <a:spcPts val="0"/>
              </a:spcBef>
              <a:spcAft>
                <a:spcPts val="0"/>
              </a:spcAft>
              <a:defRPr/>
            </a:pPr>
            <a:endParaRPr lang="zh-CN" altLang="en-US" sz="1865" kern="0">
              <a:solidFill>
                <a:schemeClr val="tx2"/>
              </a:solidFill>
              <a:latin typeface="+mn-lt"/>
              <a:ea typeface="+mn-ea"/>
            </a:endParaRPr>
          </a:p>
        </p:txBody>
      </p:sp>
      <p:sp>
        <p:nvSpPr>
          <p:cNvPr id="16" name="KSO_Shape"/>
          <p:cNvSpPr>
            <a:spLocks noChangeAspect="1"/>
          </p:cNvSpPr>
          <p:nvPr/>
        </p:nvSpPr>
        <p:spPr bwMode="auto">
          <a:xfrm>
            <a:off x="3427484" y="4923367"/>
            <a:ext cx="596900" cy="539751"/>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gradFill>
            <a:gsLst>
              <a:gs pos="0">
                <a:srgbClr val="E30613"/>
              </a:gs>
              <a:gs pos="100000">
                <a:srgbClr val="81040B"/>
              </a:gs>
            </a:gsLst>
            <a:lin ang="5400000" scaled="0"/>
          </a:gradFill>
          <a:ln>
            <a:noFill/>
          </a:ln>
        </p:spPr>
        <p:txBody>
          <a:bodyPr lIns="91428" tIns="45714" rIns="91428" bIns="45714"/>
          <a:lstStyle/>
          <a:p>
            <a:pPr fontAlgn="auto">
              <a:spcBef>
                <a:spcPts val="0"/>
              </a:spcBef>
              <a:spcAft>
                <a:spcPts val="0"/>
              </a:spcAft>
              <a:defRPr/>
            </a:pPr>
            <a:endParaRPr lang="zh-CN" altLang="en-US" sz="1865" kern="0">
              <a:solidFill>
                <a:schemeClr val="tx2"/>
              </a:solidFill>
              <a:latin typeface="+mn-lt"/>
              <a:ea typeface="+mn-ea"/>
            </a:endParaRPr>
          </a:p>
        </p:txBody>
      </p:sp>
      <p:sp>
        <p:nvSpPr>
          <p:cNvPr id="17" name="文本框 23"/>
          <p:cNvSpPr txBox="1">
            <a:spLocks noChangeArrowheads="1"/>
          </p:cNvSpPr>
          <p:nvPr/>
        </p:nvSpPr>
        <p:spPr bwMode="auto">
          <a:xfrm>
            <a:off x="4720767" y="3098800"/>
            <a:ext cx="2700867" cy="594784"/>
          </a:xfrm>
          <a:prstGeom prst="rect">
            <a:avLst/>
          </a:prstGeom>
          <a:gradFill>
            <a:gsLst>
              <a:gs pos="0">
                <a:srgbClr val="E30613"/>
              </a:gs>
              <a:gs pos="100000">
                <a:srgbClr val="81040B"/>
              </a:gs>
            </a:gsLst>
            <a:lin ang="5400000" scaled="0"/>
          </a:gradFill>
          <a:ln>
            <a:noFill/>
          </a:ln>
        </p:spPr>
        <p:txBody>
          <a:bodyPr anchor="ct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40000"/>
              </a:lnSpc>
            </a:pPr>
            <a:r>
              <a:rPr lang="zh-CN" altLang="en-US" sz="1865" b="1">
                <a:solidFill>
                  <a:schemeClr val="bg1"/>
                </a:solidFill>
                <a:latin typeface="微软雅黑" panose="020B0503020204020204" charset="-122"/>
                <a:ea typeface="微软雅黑" panose="020B0503020204020204" charset="-122"/>
              </a:rPr>
              <a:t>点击此处添加标题</a:t>
            </a:r>
          </a:p>
        </p:txBody>
      </p:sp>
      <p:sp>
        <p:nvSpPr>
          <p:cNvPr id="18" name="文本框 24"/>
          <p:cNvSpPr txBox="1">
            <a:spLocks noChangeArrowheads="1"/>
          </p:cNvSpPr>
          <p:nvPr/>
        </p:nvSpPr>
        <p:spPr bwMode="auto">
          <a:xfrm>
            <a:off x="4720767" y="4572000"/>
            <a:ext cx="2700867" cy="594784"/>
          </a:xfrm>
          <a:prstGeom prst="rect">
            <a:avLst/>
          </a:prstGeom>
          <a:gradFill>
            <a:gsLst>
              <a:gs pos="0">
                <a:srgbClr val="E30613"/>
              </a:gs>
              <a:gs pos="100000">
                <a:srgbClr val="81040B"/>
              </a:gs>
            </a:gsLst>
            <a:lin ang="5400000" scaled="0"/>
          </a:gradFill>
          <a:ln>
            <a:noFill/>
          </a:ln>
        </p:spPr>
        <p:txBody>
          <a:bodyPr anchor="ct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40000"/>
              </a:lnSpc>
            </a:pPr>
            <a:r>
              <a:rPr lang="zh-CN" altLang="en-US" sz="1865" b="1">
                <a:solidFill>
                  <a:schemeClr val="bg1"/>
                </a:solidFill>
                <a:latin typeface="微软雅黑" panose="020B0503020204020204" charset="-122"/>
                <a:ea typeface="微软雅黑" panose="020B0503020204020204" charset="-122"/>
              </a:rPr>
              <a:t>点击此处添加标题</a:t>
            </a:r>
          </a:p>
        </p:txBody>
      </p:sp>
      <p:sp>
        <p:nvSpPr>
          <p:cNvPr id="19" name="TextBox 15"/>
          <p:cNvSpPr txBox="1">
            <a:spLocks noChangeArrowheads="1"/>
          </p:cNvSpPr>
          <p:nvPr/>
        </p:nvSpPr>
        <p:spPr bwMode="auto">
          <a:xfrm>
            <a:off x="4614934" y="2186517"/>
            <a:ext cx="5744633"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这里输入简单的文字概述这里输入简单的文字概述这里输入</a:t>
            </a:r>
          </a:p>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简单的文字概述这里输入简单字概述</a:t>
            </a:r>
          </a:p>
        </p:txBody>
      </p:sp>
      <p:sp>
        <p:nvSpPr>
          <p:cNvPr id="20" name="TextBox 15"/>
          <p:cNvSpPr txBox="1">
            <a:spLocks noChangeArrowheads="1"/>
          </p:cNvSpPr>
          <p:nvPr/>
        </p:nvSpPr>
        <p:spPr bwMode="auto">
          <a:xfrm>
            <a:off x="4614934" y="3683000"/>
            <a:ext cx="5744633"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这里输入简单的文字概述这里输入简单的文字概述这里输入</a:t>
            </a:r>
          </a:p>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简单的文字概述这里输入简单字概述</a:t>
            </a:r>
          </a:p>
        </p:txBody>
      </p:sp>
      <p:sp>
        <p:nvSpPr>
          <p:cNvPr id="21" name="TextBox 20"/>
          <p:cNvSpPr txBox="1">
            <a:spLocks noChangeArrowheads="1"/>
          </p:cNvSpPr>
          <p:nvPr/>
        </p:nvSpPr>
        <p:spPr bwMode="auto">
          <a:xfrm>
            <a:off x="4614934" y="5177367"/>
            <a:ext cx="5744633"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这里输入简单的文字概述这里输入简单的文字概述这里输入</a:t>
            </a:r>
          </a:p>
          <a:p>
            <a:pPr eaLnBrk="1" hangingPunct="1">
              <a:lnSpc>
                <a:spcPct val="150000"/>
              </a:lnSpc>
            </a:pPr>
            <a:r>
              <a:rPr lang="zh-CN" altLang="en-US" sz="1600">
                <a:solidFill>
                  <a:schemeClr val="tx1"/>
                </a:solidFill>
                <a:latin typeface="微软雅黑" panose="020B0503020204020204" charset="-122"/>
                <a:ea typeface="微软雅黑" panose="020B0503020204020204" charset="-122"/>
              </a:rPr>
              <a:t>简单的文字概述这里输入简单字概述</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063">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1+#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1+#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1000" fill="hold"/>
                                        <p:tgtEl>
                                          <p:spTgt spid="14"/>
                                        </p:tgtEl>
                                        <p:attrNameLst>
                                          <p:attrName>ppt_x</p:attrName>
                                        </p:attrNameLst>
                                      </p:cBhvr>
                                      <p:tavLst>
                                        <p:tav tm="0">
                                          <p:val>
                                            <p:strVal val="1+#ppt_w/2"/>
                                          </p:val>
                                        </p:tav>
                                        <p:tav tm="100000">
                                          <p:val>
                                            <p:strVal val="#ppt_x"/>
                                          </p:val>
                                        </p:tav>
                                      </p:tavLst>
                                    </p:anim>
                                    <p:anim calcmode="lin" valueType="num">
                                      <p:cBhvr additive="base">
                                        <p:cTn id="36" dur="10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1000" fill="hold"/>
                                        <p:tgtEl>
                                          <p:spTgt spid="17"/>
                                        </p:tgtEl>
                                        <p:attrNameLst>
                                          <p:attrName>ppt_x</p:attrName>
                                        </p:attrNameLst>
                                      </p:cBhvr>
                                      <p:tavLst>
                                        <p:tav tm="0">
                                          <p:val>
                                            <p:strVal val="1+#ppt_w/2"/>
                                          </p:val>
                                        </p:tav>
                                        <p:tav tm="100000">
                                          <p:val>
                                            <p:strVal val="#ppt_x"/>
                                          </p:val>
                                        </p:tav>
                                      </p:tavLst>
                                    </p:anim>
                                    <p:anim calcmode="lin" valueType="num">
                                      <p:cBhvr additive="base">
                                        <p:cTn id="40" dur="10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1+#ppt_w/2"/>
                                          </p:val>
                                        </p:tav>
                                        <p:tav tm="100000">
                                          <p:val>
                                            <p:strVal val="#ppt_x"/>
                                          </p:val>
                                        </p:tav>
                                      </p:tavLst>
                                    </p:anim>
                                    <p:anim calcmode="lin" valueType="num">
                                      <p:cBhvr additive="base">
                                        <p:cTn id="44" dur="1000" fill="hold"/>
                                        <p:tgtEl>
                                          <p:spTgt spid="2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tgtEl>
                                          <p:spTgt spid="12"/>
                                        </p:tgtEl>
                                        <p:attrNameLst>
                                          <p:attrName>ppt_x</p:attrName>
                                        </p:attrNameLst>
                                      </p:cBhvr>
                                      <p:tavLst>
                                        <p:tav tm="0">
                                          <p:val>
                                            <p:strVal val="1+#ppt_w/2"/>
                                          </p:val>
                                        </p:tav>
                                        <p:tav tm="100000">
                                          <p:val>
                                            <p:strVal val="#ppt_x"/>
                                          </p:val>
                                        </p:tav>
                                      </p:tavLst>
                                    </p:anim>
                                    <p:anim calcmode="lin" valueType="num">
                                      <p:cBhvr additive="base">
                                        <p:cTn id="48" dur="1000" fill="hold"/>
                                        <p:tgtEl>
                                          <p:spTgt spid="1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tgtEl>
                                          <p:spTgt spid="13"/>
                                        </p:tgtEl>
                                        <p:attrNameLst>
                                          <p:attrName>ppt_x</p:attrName>
                                        </p:attrNameLst>
                                      </p:cBhvr>
                                      <p:tavLst>
                                        <p:tav tm="0">
                                          <p:val>
                                            <p:strVal val="1+#ppt_w/2"/>
                                          </p:val>
                                        </p:tav>
                                        <p:tav tm="100000">
                                          <p:val>
                                            <p:strVal val="#ppt_x"/>
                                          </p:val>
                                        </p:tav>
                                      </p:tavLst>
                                    </p:anim>
                                    <p:anim calcmode="lin" valueType="num">
                                      <p:cBhvr additive="base">
                                        <p:cTn id="52" dur="1000" fill="hold"/>
                                        <p:tgtEl>
                                          <p:spTgt spid="13"/>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1000" fill="hold"/>
                                        <p:tgtEl>
                                          <p:spTgt spid="16"/>
                                        </p:tgtEl>
                                        <p:attrNameLst>
                                          <p:attrName>ppt_x</p:attrName>
                                        </p:attrNameLst>
                                      </p:cBhvr>
                                      <p:tavLst>
                                        <p:tav tm="0">
                                          <p:val>
                                            <p:strVal val="1+#ppt_w/2"/>
                                          </p:val>
                                        </p:tav>
                                        <p:tav tm="100000">
                                          <p:val>
                                            <p:strVal val="#ppt_x"/>
                                          </p:val>
                                        </p:tav>
                                      </p:tavLst>
                                    </p:anim>
                                    <p:anim calcmode="lin" valueType="num">
                                      <p:cBhvr additive="base">
                                        <p:cTn id="56" dur="10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1000" fill="hold"/>
                                        <p:tgtEl>
                                          <p:spTgt spid="18"/>
                                        </p:tgtEl>
                                        <p:attrNameLst>
                                          <p:attrName>ppt_x</p:attrName>
                                        </p:attrNameLst>
                                      </p:cBhvr>
                                      <p:tavLst>
                                        <p:tav tm="0">
                                          <p:val>
                                            <p:strVal val="1+#ppt_w/2"/>
                                          </p:val>
                                        </p:tav>
                                        <p:tav tm="100000">
                                          <p:val>
                                            <p:strVal val="#ppt_x"/>
                                          </p:val>
                                        </p:tav>
                                      </p:tavLst>
                                    </p:anim>
                                    <p:anim calcmode="lin" valueType="num">
                                      <p:cBhvr additive="base">
                                        <p:cTn id="60" dur="10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1000" fill="hold"/>
                                        <p:tgtEl>
                                          <p:spTgt spid="21"/>
                                        </p:tgtEl>
                                        <p:attrNameLst>
                                          <p:attrName>ppt_x</p:attrName>
                                        </p:attrNameLst>
                                      </p:cBhvr>
                                      <p:tavLst>
                                        <p:tav tm="0">
                                          <p:val>
                                            <p:strVal val="1+#ppt_w/2"/>
                                          </p:val>
                                        </p:tav>
                                        <p:tav tm="100000">
                                          <p:val>
                                            <p:strVal val="#ppt_x"/>
                                          </p:val>
                                        </p:tav>
                                      </p:tavLst>
                                    </p:anim>
                                    <p:anim calcmode="lin" valueType="num">
                                      <p:cBhvr additive="base">
                                        <p:cTn id="64"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145602"/>
            <a:ext cx="12192000" cy="102841"/>
          </a:xfrm>
          <a:prstGeom prst="rect">
            <a:avLst/>
          </a:prstGeom>
          <a:gradFill>
            <a:gsLst>
              <a:gs pos="0">
                <a:srgbClr val="E30613"/>
              </a:gs>
              <a:gs pos="100000">
                <a:srgbClr val="81040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C:\Users\Administrator\Desktop\QQ截图20170324185812.pngQQ截图20170324185812"/>
          <p:cNvPicPr>
            <a:picLocks noChangeAspect="1"/>
          </p:cNvPicPr>
          <p:nvPr/>
        </p:nvPicPr>
        <p:blipFill>
          <a:blip r:embed="rId14"/>
          <a:srcRect/>
          <a:stretch>
            <a:fillRect/>
          </a:stretch>
        </p:blipFill>
        <p:spPr>
          <a:xfrm>
            <a:off x="0" y="-26670"/>
            <a:ext cx="12192000" cy="4173220"/>
          </a:xfrm>
          <a:custGeom>
            <a:avLst/>
            <a:gdLst>
              <a:gd name="connsiteX0" fmla="*/ 0 w 12192000"/>
              <a:gd name="connsiteY0" fmla="*/ 0 h 3904146"/>
              <a:gd name="connsiteX1" fmla="*/ 12192000 w 12192000"/>
              <a:gd name="connsiteY1" fmla="*/ 0 h 3904146"/>
              <a:gd name="connsiteX2" fmla="*/ 12192000 w 12192000"/>
              <a:gd name="connsiteY2" fmla="*/ 3904146 h 3904146"/>
              <a:gd name="connsiteX3" fmla="*/ 0 w 12192000"/>
              <a:gd name="connsiteY3" fmla="*/ 3904146 h 3904146"/>
            </a:gdLst>
            <a:ahLst/>
            <a:cxnLst>
              <a:cxn ang="0">
                <a:pos x="connsiteX0" y="connsiteY0"/>
              </a:cxn>
              <a:cxn ang="0">
                <a:pos x="connsiteX1" y="connsiteY1"/>
              </a:cxn>
              <a:cxn ang="0">
                <a:pos x="connsiteX2" y="connsiteY2"/>
              </a:cxn>
              <a:cxn ang="0">
                <a:pos x="connsiteX3" y="connsiteY3"/>
              </a:cxn>
            </a:cxnLst>
            <a:rect l="l" t="t" r="r" b="b"/>
            <a:pathLst>
              <a:path w="12192000" h="3904146">
                <a:moveTo>
                  <a:pt x="0" y="0"/>
                </a:moveTo>
                <a:lnTo>
                  <a:pt x="12192000" y="0"/>
                </a:lnTo>
                <a:lnTo>
                  <a:pt x="12192000" y="3904146"/>
                </a:lnTo>
                <a:lnTo>
                  <a:pt x="0" y="3904146"/>
                </a:lnTo>
                <a:close/>
              </a:path>
            </a:pathLst>
          </a:custGeom>
        </p:spPr>
      </p:pic>
      <p:sp>
        <p:nvSpPr>
          <p:cNvPr id="61" name="MH_Other_4"/>
          <p:cNvSpPr/>
          <p:nvPr>
            <p:custDataLst>
              <p:tags r:id="rId1"/>
            </p:custDataLst>
          </p:nvPr>
        </p:nvSpPr>
        <p:spPr>
          <a:xfrm>
            <a:off x="3129585" y="6232632"/>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2" name="MH_Other_4"/>
          <p:cNvSpPr/>
          <p:nvPr>
            <p:custDataLst>
              <p:tags r:id="rId2"/>
            </p:custDataLst>
          </p:nvPr>
        </p:nvSpPr>
        <p:spPr>
          <a:xfrm>
            <a:off x="2540981" y="6117045"/>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3" name="MH_Other_4"/>
          <p:cNvSpPr/>
          <p:nvPr>
            <p:custDataLst>
              <p:tags r:id="rId3"/>
            </p:custDataLst>
          </p:nvPr>
        </p:nvSpPr>
        <p:spPr>
          <a:xfrm>
            <a:off x="772447" y="6009356"/>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4" name="MH_Other_4"/>
          <p:cNvSpPr/>
          <p:nvPr>
            <p:custDataLst>
              <p:tags r:id="rId4"/>
            </p:custDataLst>
          </p:nvPr>
        </p:nvSpPr>
        <p:spPr>
          <a:xfrm>
            <a:off x="3480096" y="5985426"/>
            <a:ext cx="382894" cy="382894"/>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5" name="MH_Other_4"/>
          <p:cNvSpPr/>
          <p:nvPr>
            <p:custDataLst>
              <p:tags r:id="rId5"/>
            </p:custDataLst>
          </p:nvPr>
        </p:nvSpPr>
        <p:spPr>
          <a:xfrm>
            <a:off x="4072772" y="6182660"/>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6" name="MH_Other_4"/>
          <p:cNvSpPr/>
          <p:nvPr>
            <p:custDataLst>
              <p:tags r:id="rId6"/>
            </p:custDataLst>
          </p:nvPr>
        </p:nvSpPr>
        <p:spPr>
          <a:xfrm>
            <a:off x="2276360" y="6257751"/>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0" name="MH_Other_4"/>
          <p:cNvSpPr/>
          <p:nvPr>
            <p:custDataLst>
              <p:tags r:id="rId7"/>
            </p:custDataLst>
          </p:nvPr>
        </p:nvSpPr>
        <p:spPr>
          <a:xfrm>
            <a:off x="1957932" y="6313885"/>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1" name="MH_Other_4"/>
          <p:cNvSpPr/>
          <p:nvPr>
            <p:custDataLst>
              <p:tags r:id="rId8"/>
            </p:custDataLst>
          </p:nvPr>
        </p:nvSpPr>
        <p:spPr>
          <a:xfrm>
            <a:off x="1229153" y="5883524"/>
            <a:ext cx="335032" cy="335032"/>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2" name="MH_Other_4"/>
          <p:cNvSpPr/>
          <p:nvPr>
            <p:custDataLst>
              <p:tags r:id="rId9"/>
            </p:custDataLst>
          </p:nvPr>
        </p:nvSpPr>
        <p:spPr>
          <a:xfrm>
            <a:off x="1754225" y="5883524"/>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3" name="MH_Other_4"/>
          <p:cNvSpPr/>
          <p:nvPr>
            <p:custDataLst>
              <p:tags r:id="rId10"/>
            </p:custDataLst>
          </p:nvPr>
        </p:nvSpPr>
        <p:spPr>
          <a:xfrm>
            <a:off x="2938139" y="5793979"/>
            <a:ext cx="382894" cy="382894"/>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4" name="MH_Other_4"/>
          <p:cNvSpPr/>
          <p:nvPr>
            <p:custDataLst>
              <p:tags r:id="rId11"/>
            </p:custDataLst>
          </p:nvPr>
        </p:nvSpPr>
        <p:spPr>
          <a:xfrm>
            <a:off x="1490176" y="6211660"/>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grpSp>
        <p:nvGrpSpPr>
          <p:cNvPr id="105" name="组合 104"/>
          <p:cNvGrpSpPr/>
          <p:nvPr/>
        </p:nvGrpSpPr>
        <p:grpSpPr>
          <a:xfrm>
            <a:off x="5984873" y="4951580"/>
            <a:ext cx="5142000" cy="1208703"/>
            <a:chOff x="3938954" y="5209062"/>
            <a:chExt cx="4346917" cy="1021807"/>
          </a:xfrm>
        </p:grpSpPr>
        <p:grpSp>
          <p:nvGrpSpPr>
            <p:cNvPr id="106" name="组合 105"/>
            <p:cNvGrpSpPr/>
            <p:nvPr/>
          </p:nvGrpSpPr>
          <p:grpSpPr>
            <a:xfrm>
              <a:off x="3938954" y="5209062"/>
              <a:ext cx="4346917" cy="1021807"/>
              <a:chOff x="322748" y="3665374"/>
              <a:chExt cx="5680529" cy="1027864"/>
            </a:xfrm>
          </p:grpSpPr>
          <p:sp>
            <p:nvSpPr>
              <p:cNvPr id="108" name="圆角矩形 107"/>
              <p:cNvSpPr/>
              <p:nvPr/>
            </p:nvSpPr>
            <p:spPr>
              <a:xfrm>
                <a:off x="322748" y="3665374"/>
                <a:ext cx="5680529" cy="1027864"/>
              </a:xfrm>
              <a:prstGeom prst="roundRect">
                <a:avLst>
                  <a:gd name="adj" fmla="val 50000"/>
                </a:avLst>
              </a:prstGeom>
              <a:gradFill>
                <a:gsLst>
                  <a:gs pos="0">
                    <a:schemeClr val="bg1"/>
                  </a:gs>
                  <a:gs pos="100000">
                    <a:srgbClr val="D1D1D1"/>
                  </a:gs>
                </a:gsLst>
                <a:lin ang="54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516699" y="3785998"/>
                <a:ext cx="5277329" cy="784227"/>
              </a:xfrm>
              <a:prstGeom prst="roundRect">
                <a:avLst>
                  <a:gd name="adj" fmla="val 50000"/>
                </a:avLst>
              </a:prstGeom>
              <a:gradFill>
                <a:gsLst>
                  <a:gs pos="0">
                    <a:schemeClr val="bg1"/>
                  </a:gs>
                  <a:gs pos="100000">
                    <a:srgbClr val="D1D1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文本框 106"/>
            <p:cNvSpPr txBox="1"/>
            <p:nvPr/>
          </p:nvSpPr>
          <p:spPr>
            <a:xfrm>
              <a:off x="4858096" y="5285484"/>
              <a:ext cx="2484370" cy="773011"/>
            </a:xfrm>
            <a:prstGeom prst="rect">
              <a:avLst/>
            </a:prstGeom>
            <a:noFill/>
          </p:spPr>
          <p:txBody>
            <a:bodyPr wrap="none" rtlCol="0">
              <a:spAutoFit/>
            </a:bodyPr>
            <a:lstStyle/>
            <a:p>
              <a:pPr algn="l"/>
              <a:r>
                <a:rPr lang="zh-CN" altLang="en-US" sz="5400" b="1" dirty="0">
                  <a:gradFill>
                    <a:gsLst>
                      <a:gs pos="0">
                        <a:srgbClr val="E30613"/>
                      </a:gs>
                      <a:gs pos="100000">
                        <a:srgbClr val="81040B"/>
                      </a:gs>
                    </a:gsLst>
                    <a:lin ang="5400000" scaled="1"/>
                  </a:gradFill>
                  <a:latin typeface="幼圆" panose="02010509060101010101" pitchFamily="49" charset="-122"/>
                  <a:ea typeface="幼圆" panose="02010509060101010101" pitchFamily="49" charset="-122"/>
                </a:rPr>
                <a:t>添加标题</a:t>
              </a:r>
            </a:p>
          </p:txBody>
        </p:sp>
      </p:grpSp>
      <p:grpSp>
        <p:nvGrpSpPr>
          <p:cNvPr id="110" name="组合 109"/>
          <p:cNvGrpSpPr/>
          <p:nvPr/>
        </p:nvGrpSpPr>
        <p:grpSpPr>
          <a:xfrm>
            <a:off x="1071224" y="2665220"/>
            <a:ext cx="2894787" cy="2894787"/>
            <a:chOff x="4833150" y="1266579"/>
            <a:chExt cx="2526552" cy="2526552"/>
          </a:xfrm>
        </p:grpSpPr>
        <p:grpSp>
          <p:nvGrpSpPr>
            <p:cNvPr id="111" name="组合 110"/>
            <p:cNvGrpSpPr/>
            <p:nvPr/>
          </p:nvGrpSpPr>
          <p:grpSpPr>
            <a:xfrm>
              <a:off x="4833150" y="1266579"/>
              <a:ext cx="2526552" cy="2526552"/>
              <a:chOff x="6585478" y="1661232"/>
              <a:chExt cx="928740" cy="928740"/>
            </a:xfrm>
          </p:grpSpPr>
          <p:sp>
            <p:nvSpPr>
              <p:cNvPr id="113" name="椭圆 112"/>
              <p:cNvSpPr/>
              <p:nvPr/>
            </p:nvSpPr>
            <p:spPr>
              <a:xfrm>
                <a:off x="6585478" y="1661232"/>
                <a:ext cx="928740" cy="928740"/>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4" name="圆角矩形 113"/>
              <p:cNvSpPr/>
              <p:nvPr/>
            </p:nvSpPr>
            <p:spPr>
              <a:xfrm>
                <a:off x="6706336" y="1782090"/>
                <a:ext cx="687025" cy="687025"/>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5" name="椭圆 114"/>
              <p:cNvSpPr>
                <a:spLocks noChangeAspect="1"/>
              </p:cNvSpPr>
              <p:nvPr/>
            </p:nvSpPr>
            <p:spPr>
              <a:xfrm>
                <a:off x="6740229" y="1819936"/>
                <a:ext cx="619237" cy="619237"/>
              </a:xfrm>
              <a:prstGeom prst="ellipse">
                <a:avLst/>
              </a:prstGeom>
              <a:gradFill>
                <a:gsLst>
                  <a:gs pos="0">
                    <a:srgbClr val="E30613"/>
                  </a:gs>
                  <a:gs pos="100000">
                    <a:srgbClr val="81040B"/>
                  </a:gs>
                </a:gsLst>
                <a:lin ang="5400000" scaled="1"/>
              </a:gra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文本框 47"/>
            <p:cNvSpPr/>
            <p:nvPr/>
          </p:nvSpPr>
          <p:spPr>
            <a:xfrm>
              <a:off x="5527794" y="1894931"/>
              <a:ext cx="1199895" cy="1259751"/>
            </a:xfrm>
            <a:prstGeom prst="rect">
              <a:avLst/>
            </a:prstGeom>
            <a:noFill/>
            <a:ln w="9525">
              <a:noFill/>
            </a:ln>
          </p:spPr>
          <p:txBody>
            <a:bodyPr wrap="none">
              <a:spAutoFit/>
            </a:bodyPr>
            <a:lst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a:lstStyle>
            <a:p>
              <a:pPr lvl="0">
                <a:lnSpc>
                  <a:spcPct val="100000"/>
                </a:lnSpc>
              </a:pPr>
              <a:r>
                <a:rPr lang="en-US" altLang="x-none" sz="8800" dirty="0">
                  <a:solidFill>
                    <a:schemeClr val="bg1"/>
                  </a:solidFill>
                  <a:latin typeface="Impact" panose="020B0806030902050204" pitchFamily="34" charset="0"/>
                  <a:ea typeface="宋体" panose="02010600030101010101" pitchFamily="2" charset="-122"/>
                  <a:sym typeface="Impact" panose="020B0806030902050204" pitchFamily="34" charset="0"/>
                </a:rPr>
                <a:t>03</a:t>
              </a:r>
              <a:endParaRPr lang="zh-CN" altLang="en-US" sz="8800" dirty="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grpSp>
    </p:spTree>
  </p:cSld>
  <p:clrMapOvr>
    <a:masterClrMapping/>
  </p:clrMapOvr>
  <p:transition advTm="3516">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1000"/>
                                        <p:tgtEl>
                                          <p:spTgt spid="2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1000"/>
                                        <p:tgtEl>
                                          <p:spTgt spid="4"/>
                                        </p:tgtEl>
                                      </p:cBhvr>
                                    </p:animEffect>
                                  </p:childTnLst>
                                </p:cTn>
                              </p:par>
                              <p:par>
                                <p:cTn id="11" presetID="23" presetClass="entr" presetSubtype="32" fill="hold" nodeType="with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1000" fill="hold"/>
                                        <p:tgtEl>
                                          <p:spTgt spid="110"/>
                                        </p:tgtEl>
                                        <p:attrNameLst>
                                          <p:attrName>ppt_w</p:attrName>
                                        </p:attrNameLst>
                                      </p:cBhvr>
                                      <p:tavLst>
                                        <p:tav tm="0">
                                          <p:val>
                                            <p:strVal val="4*#ppt_w"/>
                                          </p:val>
                                        </p:tav>
                                        <p:tav tm="100000">
                                          <p:val>
                                            <p:strVal val="#ppt_w"/>
                                          </p:val>
                                        </p:tav>
                                      </p:tavLst>
                                    </p:anim>
                                    <p:anim calcmode="lin" valueType="num">
                                      <p:cBhvr>
                                        <p:cTn id="14" dur="1000" fill="hold"/>
                                        <p:tgtEl>
                                          <p:spTgt spid="110"/>
                                        </p:tgtEl>
                                        <p:attrNameLst>
                                          <p:attrName>ppt_h</p:attrName>
                                        </p:attrNameLst>
                                      </p:cBhvr>
                                      <p:tavLst>
                                        <p:tav tm="0">
                                          <p:val>
                                            <p:strVal val="4*#ppt_h"/>
                                          </p:val>
                                        </p:tav>
                                        <p:tav tm="100000">
                                          <p:val>
                                            <p:strVal val="#ppt_h"/>
                                          </p:val>
                                        </p:tav>
                                      </p:tavLst>
                                    </p:anim>
                                  </p:childTnLst>
                                </p:cTn>
                              </p:par>
                              <p:par>
                                <p:cTn id="15" presetID="26" presetClass="emph" presetSubtype="0" fill="hold" nodeType="withEffect">
                                  <p:stCondLst>
                                    <p:cond delay="0"/>
                                  </p:stCondLst>
                                  <p:childTnLst>
                                    <p:animEffect transition="out" filter="fade">
                                      <p:cBhvr>
                                        <p:cTn id="16" dur="1000" tmFilter="0, 0; .2, .5; .8, .5; 1, 0"/>
                                        <p:tgtEl>
                                          <p:spTgt spid="110"/>
                                        </p:tgtEl>
                                      </p:cBhvr>
                                    </p:animEffect>
                                    <p:animScale>
                                      <p:cBhvr>
                                        <p:cTn id="17" dur="500" autoRev="1" fill="hold"/>
                                        <p:tgtEl>
                                          <p:spTgt spid="110"/>
                                        </p:tgtEl>
                                      </p:cBhvr>
                                      <p:by x="105000" y="105000"/>
                                    </p:animScale>
                                  </p:childTnLst>
                                </p:cTn>
                              </p:par>
                              <p:par>
                                <p:cTn id="18" presetID="42" presetClass="entr" presetSubtype="0" fill="hold" grpId="0"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1000"/>
                                        <p:tgtEl>
                                          <p:spTgt spid="63"/>
                                        </p:tgtEl>
                                      </p:cBhvr>
                                    </p:animEffect>
                                    <p:anim calcmode="lin" valueType="num">
                                      <p:cBhvr>
                                        <p:cTn id="21" dur="1000" fill="hold"/>
                                        <p:tgtEl>
                                          <p:spTgt spid="63"/>
                                        </p:tgtEl>
                                        <p:attrNameLst>
                                          <p:attrName>ppt_x</p:attrName>
                                        </p:attrNameLst>
                                      </p:cBhvr>
                                      <p:tavLst>
                                        <p:tav tm="0">
                                          <p:val>
                                            <p:strVal val="#ppt_x"/>
                                          </p:val>
                                        </p:tav>
                                        <p:tav tm="100000">
                                          <p:val>
                                            <p:strVal val="#ppt_x"/>
                                          </p:val>
                                        </p:tav>
                                      </p:tavLst>
                                    </p:anim>
                                    <p:anim calcmode="lin" valueType="num">
                                      <p:cBhvr>
                                        <p:cTn id="22" dur="1000" fill="hold"/>
                                        <p:tgtEl>
                                          <p:spTgt spid="6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1000"/>
                                        <p:tgtEl>
                                          <p:spTgt spid="102"/>
                                        </p:tgtEl>
                                      </p:cBhvr>
                                    </p:animEffect>
                                    <p:anim calcmode="lin" valueType="num">
                                      <p:cBhvr>
                                        <p:cTn id="31" dur="1000" fill="hold"/>
                                        <p:tgtEl>
                                          <p:spTgt spid="102"/>
                                        </p:tgtEl>
                                        <p:attrNameLst>
                                          <p:attrName>ppt_x</p:attrName>
                                        </p:attrNameLst>
                                      </p:cBhvr>
                                      <p:tavLst>
                                        <p:tav tm="0">
                                          <p:val>
                                            <p:strVal val="#ppt_x"/>
                                          </p:val>
                                        </p:tav>
                                        <p:tav tm="100000">
                                          <p:val>
                                            <p:strVal val="#ppt_x"/>
                                          </p:val>
                                        </p:tav>
                                      </p:tavLst>
                                    </p:anim>
                                    <p:anim calcmode="lin" valueType="num">
                                      <p:cBhvr>
                                        <p:cTn id="32" dur="1000" fill="hold"/>
                                        <p:tgtEl>
                                          <p:spTgt spid="10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25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1000"/>
                                        <p:tgtEl>
                                          <p:spTgt spid="64"/>
                                        </p:tgtEl>
                                      </p:cBhvr>
                                    </p:animEffect>
                                    <p:anim calcmode="lin" valueType="num">
                                      <p:cBhvr>
                                        <p:cTn id="46" dur="1000" fill="hold"/>
                                        <p:tgtEl>
                                          <p:spTgt spid="64"/>
                                        </p:tgtEl>
                                        <p:attrNameLst>
                                          <p:attrName>ppt_x</p:attrName>
                                        </p:attrNameLst>
                                      </p:cBhvr>
                                      <p:tavLst>
                                        <p:tav tm="0">
                                          <p:val>
                                            <p:strVal val="#ppt_x"/>
                                          </p:val>
                                        </p:tav>
                                        <p:tav tm="100000">
                                          <p:val>
                                            <p:strVal val="#ppt_x"/>
                                          </p:val>
                                        </p:tav>
                                      </p:tavLst>
                                    </p:anim>
                                    <p:anim calcmode="lin" valueType="num">
                                      <p:cBhvr>
                                        <p:cTn id="47" dur="1000" fill="hold"/>
                                        <p:tgtEl>
                                          <p:spTgt spid="64"/>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101"/>
                                        </p:tgtEl>
                                        <p:attrNameLst>
                                          <p:attrName>style.visibility</p:attrName>
                                        </p:attrNameLst>
                                      </p:cBhvr>
                                      <p:to>
                                        <p:strVal val="visible"/>
                                      </p:to>
                                    </p:set>
                                    <p:animEffect transition="in" filter="fade">
                                      <p:cBhvr>
                                        <p:cTn id="50" dur="1000"/>
                                        <p:tgtEl>
                                          <p:spTgt spid="101"/>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1000"/>
                                        <p:tgtEl>
                                          <p:spTgt spid="100"/>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1000"/>
                                        <p:tgtEl>
                                          <p:spTgt spid="6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103"/>
                                        </p:tgtEl>
                                        <p:attrNameLst>
                                          <p:attrName>style.visibility</p:attrName>
                                        </p:attrNameLst>
                                      </p:cBhvr>
                                      <p:to>
                                        <p:strVal val="visible"/>
                                      </p:to>
                                    </p:set>
                                    <p:animEffect transition="in" filter="fade">
                                      <p:cBhvr>
                                        <p:cTn id="59" dur="1000"/>
                                        <p:tgtEl>
                                          <p:spTgt spid="103"/>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childTnLst>
                                </p:cTn>
                              </p:par>
                              <p:par>
                                <p:cTn id="63" presetID="25" presetClass="entr" presetSubtype="0" fill="hold" nodeType="with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p:cTn id="65" dur="500" decel="50000" fill="hold">
                                          <p:stCondLst>
                                            <p:cond delay="0"/>
                                          </p:stCondLst>
                                        </p:cTn>
                                        <p:tgtEl>
                                          <p:spTgt spid="105"/>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05"/>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05"/>
                                        </p:tgtEl>
                                        <p:attrNameLst>
                                          <p:attrName>ppt_w</p:attrName>
                                        </p:attrNameLst>
                                      </p:cBhvr>
                                      <p:tavLst>
                                        <p:tav tm="0">
                                          <p:val>
                                            <p:strVal val="#ppt_w*.05"/>
                                          </p:val>
                                        </p:tav>
                                        <p:tav tm="100000">
                                          <p:val>
                                            <p:strVal val="#ppt_w"/>
                                          </p:val>
                                        </p:tav>
                                      </p:tavLst>
                                    </p:anim>
                                    <p:anim calcmode="lin" valueType="num">
                                      <p:cBhvr>
                                        <p:cTn id="68" dur="1000" fill="hold"/>
                                        <p:tgtEl>
                                          <p:spTgt spid="105"/>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05"/>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05"/>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05"/>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1" grpId="0" bldLvl="0" animBg="1"/>
      <p:bldP spid="62" grpId="0" bldLvl="0" animBg="1"/>
      <p:bldP spid="63" grpId="0" bldLvl="0" animBg="1"/>
      <p:bldP spid="64" grpId="0" bldLvl="0" animBg="1"/>
      <p:bldP spid="65" grpId="0" bldLvl="0" animBg="1"/>
      <p:bldP spid="66" grpId="0" bldLvl="0" animBg="1"/>
      <p:bldP spid="100" grpId="0" bldLvl="0" animBg="1"/>
      <p:bldP spid="101" grpId="0" bldLvl="0" animBg="1"/>
      <p:bldP spid="102" grpId="0" bldLvl="0" animBg="1"/>
      <p:bldP spid="103" grpId="0" bldLvl="0" animBg="1"/>
      <p:bldP spid="10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六边形 6"/>
          <p:cNvSpPr/>
          <p:nvPr/>
        </p:nvSpPr>
        <p:spPr>
          <a:xfrm>
            <a:off x="5354731" y="2650855"/>
            <a:ext cx="1365285" cy="1225108"/>
          </a:xfrm>
          <a:prstGeom prst="hexagon">
            <a:avLst>
              <a:gd name="adj" fmla="val 26114"/>
              <a:gd name="vf" fmla="val 115470"/>
            </a:avLst>
          </a:prstGeom>
          <a:gradFill>
            <a:gsLst>
              <a:gs pos="0">
                <a:srgbClr val="E30613"/>
              </a:gs>
              <a:gs pos="100000">
                <a:srgbClr val="81040B"/>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六边形 7"/>
          <p:cNvSpPr/>
          <p:nvPr/>
        </p:nvSpPr>
        <p:spPr>
          <a:xfrm>
            <a:off x="5354731" y="3903259"/>
            <a:ext cx="1365285" cy="1225108"/>
          </a:xfrm>
          <a:prstGeom prst="hexagon">
            <a:avLst>
              <a:gd name="adj" fmla="val 26114"/>
              <a:gd name="vf" fmla="val 115470"/>
            </a:avLst>
          </a:prstGeom>
          <a:gradFill>
            <a:gsLst>
              <a:gs pos="0">
                <a:srgbClr val="E30613"/>
              </a:gs>
              <a:gs pos="100000">
                <a:srgbClr val="81040B"/>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六边形 8"/>
          <p:cNvSpPr/>
          <p:nvPr/>
        </p:nvSpPr>
        <p:spPr>
          <a:xfrm>
            <a:off x="6441662" y="3277057"/>
            <a:ext cx="1365285" cy="1225108"/>
          </a:xfrm>
          <a:prstGeom prst="hexagon">
            <a:avLst>
              <a:gd name="adj" fmla="val 26114"/>
              <a:gd name="vf" fmla="val 115470"/>
            </a:avLst>
          </a:prstGeom>
          <a:gradFill>
            <a:gsLst>
              <a:gs pos="0">
                <a:srgbClr val="E30613"/>
              </a:gs>
              <a:gs pos="100000">
                <a:srgbClr val="81040B"/>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六边形 9"/>
          <p:cNvSpPr/>
          <p:nvPr/>
        </p:nvSpPr>
        <p:spPr>
          <a:xfrm>
            <a:off x="4267800" y="3277057"/>
            <a:ext cx="1365285" cy="1225108"/>
          </a:xfrm>
          <a:prstGeom prst="hexagon">
            <a:avLst>
              <a:gd name="adj" fmla="val 26114"/>
              <a:gd name="vf" fmla="val 115470"/>
            </a:avLst>
          </a:prstGeom>
          <a:gradFill>
            <a:gsLst>
              <a:gs pos="0">
                <a:srgbClr val="E30613"/>
              </a:gs>
              <a:gs pos="100000">
                <a:srgbClr val="81040B"/>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平行四边形 10"/>
          <p:cNvSpPr/>
          <p:nvPr/>
        </p:nvSpPr>
        <p:spPr>
          <a:xfrm flipH="1">
            <a:off x="6482606" y="2664503"/>
            <a:ext cx="2771519" cy="590400"/>
          </a:xfrm>
          <a:prstGeom prst="parallelogram">
            <a:avLst>
              <a:gd name="adj" fmla="val 53782"/>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a:buNone/>
              <a:defRPr/>
            </a:pPr>
            <a:r>
              <a:rPr lang="zh-CN" altLang="en-US" sz="1600" dirty="0">
                <a:solidFill>
                  <a:schemeClr val="tx1"/>
                </a:solidFill>
                <a:latin typeface="微软雅黑" panose="020B0503020204020204" charset="-122"/>
                <a:ea typeface="微软雅黑" panose="020B0503020204020204" charset="-122"/>
              </a:rPr>
              <a:t>添加标题</a:t>
            </a:r>
          </a:p>
        </p:txBody>
      </p:sp>
      <p:sp>
        <p:nvSpPr>
          <p:cNvPr id="12" name="平行四边形 11"/>
          <p:cNvSpPr/>
          <p:nvPr/>
        </p:nvSpPr>
        <p:spPr>
          <a:xfrm flipH="1">
            <a:off x="7528591" y="3297440"/>
            <a:ext cx="2771519" cy="590400"/>
          </a:xfrm>
          <a:prstGeom prst="parallelogram">
            <a:avLst>
              <a:gd name="adj" fmla="val 53782"/>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a:buNone/>
              <a:defRPr/>
            </a:pPr>
            <a:r>
              <a:rPr lang="zh-CN" altLang="en-US" sz="1600" dirty="0">
                <a:solidFill>
                  <a:schemeClr val="tx1"/>
                </a:solidFill>
                <a:latin typeface="微软雅黑" panose="020B0503020204020204" charset="-122"/>
                <a:ea typeface="微软雅黑" panose="020B0503020204020204" charset="-122"/>
              </a:rPr>
              <a:t>添加标题</a:t>
            </a:r>
          </a:p>
        </p:txBody>
      </p:sp>
      <p:sp>
        <p:nvSpPr>
          <p:cNvPr id="13" name="平行四边形 12"/>
          <p:cNvSpPr/>
          <p:nvPr/>
        </p:nvSpPr>
        <p:spPr>
          <a:xfrm flipH="1">
            <a:off x="2842259" y="4543109"/>
            <a:ext cx="2771519" cy="590400"/>
          </a:xfrm>
          <a:prstGeom prst="parallelogram">
            <a:avLst>
              <a:gd name="adj" fmla="val 53782"/>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a:buNone/>
              <a:defRPr/>
            </a:pPr>
            <a:r>
              <a:rPr lang="zh-CN" altLang="en-US" sz="1600" dirty="0">
                <a:solidFill>
                  <a:schemeClr val="tx1"/>
                </a:solidFill>
                <a:latin typeface="微软雅黑" panose="020B0503020204020204" charset="-122"/>
                <a:ea typeface="微软雅黑" panose="020B0503020204020204" charset="-122"/>
              </a:rPr>
              <a:t>添加标题</a:t>
            </a:r>
          </a:p>
        </p:txBody>
      </p:sp>
      <p:sp>
        <p:nvSpPr>
          <p:cNvPr id="14" name="平行四边形 13"/>
          <p:cNvSpPr/>
          <p:nvPr/>
        </p:nvSpPr>
        <p:spPr>
          <a:xfrm flipH="1">
            <a:off x="1741682" y="3903259"/>
            <a:ext cx="2771519" cy="590400"/>
          </a:xfrm>
          <a:prstGeom prst="parallelogram">
            <a:avLst>
              <a:gd name="adj" fmla="val 53782"/>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a:buNone/>
              <a:defRPr/>
            </a:pPr>
            <a:r>
              <a:rPr lang="zh-CN" altLang="en-US" sz="1600" dirty="0">
                <a:solidFill>
                  <a:schemeClr val="tx1"/>
                </a:solidFill>
                <a:latin typeface="微软雅黑" panose="020B0503020204020204" charset="-122"/>
                <a:ea typeface="微软雅黑" panose="020B0503020204020204" charset="-122"/>
              </a:rPr>
              <a:t>添加标题</a:t>
            </a:r>
          </a:p>
        </p:txBody>
      </p:sp>
      <p:sp>
        <p:nvSpPr>
          <p:cNvPr id="15" name="文本框 9"/>
          <p:cNvSpPr txBox="1"/>
          <p:nvPr/>
        </p:nvSpPr>
        <p:spPr>
          <a:xfrm>
            <a:off x="5754383" y="3045339"/>
            <a:ext cx="574231" cy="396240"/>
          </a:xfrm>
          <a:prstGeom prst="rect">
            <a:avLst/>
          </a:prstGeom>
          <a:noFill/>
        </p:spPr>
        <p:txBody>
          <a:bodyPr wrap="square" rtlCol="0">
            <a:spAutoFit/>
          </a:bodyPr>
          <a:lstStyle/>
          <a:p>
            <a:pPr algn="ctr"/>
            <a:r>
              <a:rPr lang="en-US" altLang="zh-CN" sz="1865" dirty="0">
                <a:solidFill>
                  <a:schemeClr val="bg1"/>
                </a:solidFill>
                <a:latin typeface="微软雅黑" panose="020B0503020204020204" charset="-122"/>
                <a:ea typeface="微软雅黑" panose="020B0503020204020204" charset="-122"/>
              </a:rPr>
              <a:t>01</a:t>
            </a:r>
            <a:endParaRPr lang="zh-CN" altLang="en-US" sz="1865" dirty="0">
              <a:solidFill>
                <a:schemeClr val="bg1"/>
              </a:solidFill>
              <a:latin typeface="微软雅黑" panose="020B0503020204020204" charset="-122"/>
              <a:ea typeface="微软雅黑" panose="020B0503020204020204" charset="-122"/>
            </a:endParaRPr>
          </a:p>
        </p:txBody>
      </p:sp>
      <p:sp>
        <p:nvSpPr>
          <p:cNvPr id="16" name="文本框 10"/>
          <p:cNvSpPr txBox="1"/>
          <p:nvPr/>
        </p:nvSpPr>
        <p:spPr>
          <a:xfrm>
            <a:off x="5754383" y="4284980"/>
            <a:ext cx="574231" cy="396240"/>
          </a:xfrm>
          <a:prstGeom prst="rect">
            <a:avLst/>
          </a:prstGeom>
          <a:noFill/>
        </p:spPr>
        <p:txBody>
          <a:bodyPr wrap="square" rtlCol="0">
            <a:spAutoFit/>
          </a:bodyPr>
          <a:lstStyle/>
          <a:p>
            <a:pPr algn="ctr"/>
            <a:r>
              <a:rPr lang="en-US" altLang="zh-CN" sz="1865" dirty="0">
                <a:solidFill>
                  <a:schemeClr val="bg1"/>
                </a:solidFill>
                <a:latin typeface="微软雅黑" panose="020B0503020204020204" charset="-122"/>
                <a:ea typeface="微软雅黑" panose="020B0503020204020204" charset="-122"/>
              </a:rPr>
              <a:t>04</a:t>
            </a:r>
            <a:endParaRPr lang="zh-CN" altLang="en-US" sz="1865" dirty="0">
              <a:solidFill>
                <a:schemeClr val="bg1"/>
              </a:solidFill>
              <a:latin typeface="微软雅黑" panose="020B0503020204020204" charset="-122"/>
              <a:ea typeface="微软雅黑" panose="020B0503020204020204" charset="-122"/>
            </a:endParaRPr>
          </a:p>
        </p:txBody>
      </p:sp>
      <p:sp>
        <p:nvSpPr>
          <p:cNvPr id="17" name="文本框 11"/>
          <p:cNvSpPr txBox="1"/>
          <p:nvPr/>
        </p:nvSpPr>
        <p:spPr>
          <a:xfrm>
            <a:off x="6833063" y="3667284"/>
            <a:ext cx="574231" cy="396240"/>
          </a:xfrm>
          <a:prstGeom prst="rect">
            <a:avLst/>
          </a:prstGeom>
          <a:noFill/>
        </p:spPr>
        <p:txBody>
          <a:bodyPr wrap="square" rtlCol="0">
            <a:spAutoFit/>
          </a:bodyPr>
          <a:lstStyle/>
          <a:p>
            <a:pPr algn="ctr"/>
            <a:r>
              <a:rPr lang="en-US" altLang="zh-CN" sz="1865" dirty="0">
                <a:solidFill>
                  <a:schemeClr val="bg1"/>
                </a:solidFill>
                <a:latin typeface="微软雅黑" panose="020B0503020204020204" charset="-122"/>
                <a:ea typeface="微软雅黑" panose="020B0503020204020204" charset="-122"/>
              </a:rPr>
              <a:t>02</a:t>
            </a:r>
            <a:endParaRPr lang="zh-CN" altLang="en-US" sz="1865" dirty="0">
              <a:solidFill>
                <a:schemeClr val="bg1"/>
              </a:solidFill>
              <a:latin typeface="微软雅黑" panose="020B0503020204020204" charset="-122"/>
              <a:ea typeface="微软雅黑" panose="020B0503020204020204" charset="-122"/>
            </a:endParaRPr>
          </a:p>
        </p:txBody>
      </p:sp>
      <p:sp>
        <p:nvSpPr>
          <p:cNvPr id="18" name="文本框 12"/>
          <p:cNvSpPr txBox="1"/>
          <p:nvPr/>
        </p:nvSpPr>
        <p:spPr>
          <a:xfrm>
            <a:off x="4663327" y="3667284"/>
            <a:ext cx="574231" cy="396240"/>
          </a:xfrm>
          <a:prstGeom prst="rect">
            <a:avLst/>
          </a:prstGeom>
          <a:noFill/>
        </p:spPr>
        <p:txBody>
          <a:bodyPr wrap="square" rtlCol="0">
            <a:spAutoFit/>
          </a:bodyPr>
          <a:lstStyle/>
          <a:p>
            <a:pPr algn="ctr"/>
            <a:r>
              <a:rPr lang="en-US" altLang="zh-CN" sz="1865" dirty="0">
                <a:solidFill>
                  <a:schemeClr val="bg1"/>
                </a:solidFill>
                <a:latin typeface="微软雅黑" panose="020B0503020204020204" charset="-122"/>
                <a:ea typeface="微软雅黑" panose="020B0503020204020204" charset="-122"/>
              </a:rPr>
              <a:t>03</a:t>
            </a:r>
            <a:endParaRPr lang="zh-CN" altLang="en-US" sz="1865" dirty="0">
              <a:solidFill>
                <a:schemeClr val="bg1"/>
              </a:solidFill>
              <a:latin typeface="微软雅黑" panose="020B0503020204020204" charset="-122"/>
              <a:ea typeface="微软雅黑" panose="020B0503020204020204" charset="-122"/>
            </a:endParaRPr>
          </a:p>
        </p:txBody>
      </p:sp>
      <p:sp>
        <p:nvSpPr>
          <p:cNvPr id="19" name="文本框 13"/>
          <p:cNvSpPr txBox="1"/>
          <p:nvPr/>
        </p:nvSpPr>
        <p:spPr>
          <a:xfrm>
            <a:off x="4397578" y="2057575"/>
            <a:ext cx="4644875" cy="596265"/>
          </a:xfrm>
          <a:prstGeom prst="rect">
            <a:avLst/>
          </a:prstGeom>
          <a:noFill/>
        </p:spPr>
        <p:txBody>
          <a:bodyPr wrap="square" rtlCol="0">
            <a:spAutoFit/>
          </a:bodyPr>
          <a:lstStyle/>
          <a:p>
            <a:pPr algn="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0" name="文本框 14"/>
          <p:cNvSpPr txBox="1"/>
          <p:nvPr/>
        </p:nvSpPr>
        <p:spPr>
          <a:xfrm>
            <a:off x="7798695" y="3887841"/>
            <a:ext cx="2702256" cy="1083945"/>
          </a:xfrm>
          <a:prstGeom prst="rect">
            <a:avLst/>
          </a:prstGeom>
          <a:noFill/>
        </p:spPr>
        <p:txBody>
          <a:bodyPr wrap="square" rtlCol="0">
            <a:spAutoFit/>
          </a:bodyPr>
          <a:lstStyle/>
          <a:p>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1" name="文本框 15"/>
          <p:cNvSpPr txBox="1"/>
          <p:nvPr/>
        </p:nvSpPr>
        <p:spPr>
          <a:xfrm>
            <a:off x="3162071" y="5128367"/>
            <a:ext cx="4636624" cy="596265"/>
          </a:xfrm>
          <a:prstGeom prst="rect">
            <a:avLst/>
          </a:prstGeom>
          <a:noFill/>
        </p:spPr>
        <p:txBody>
          <a:bodyPr wrap="square" rtlCol="0">
            <a:spAutoFit/>
          </a:bodyPr>
          <a:lstStyle/>
          <a:p>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2" name="文本框 16"/>
          <p:cNvSpPr txBox="1"/>
          <p:nvPr/>
        </p:nvSpPr>
        <p:spPr>
          <a:xfrm>
            <a:off x="1636226" y="2799219"/>
            <a:ext cx="2702256" cy="1083945"/>
          </a:xfrm>
          <a:prstGeom prst="rect">
            <a:avLst/>
          </a:prstGeom>
          <a:noFill/>
        </p:spPr>
        <p:txBody>
          <a:bodyPr wrap="square" rtlCol="0">
            <a:spAutoFit/>
          </a:bodyPr>
          <a:lstStyle/>
          <a:p>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solidFill>
                  <a:schemeClr val="tx1"/>
                </a:solidFill>
                <a:latin typeface="微软雅黑" panose="020B0503020204020204" charset="-122"/>
                <a:ea typeface="微软雅黑" panose="020B0503020204020204" charset="-122"/>
              </a:rPr>
              <a:t>cultural environmen</a:t>
            </a:r>
          </a:p>
        </p:txBody>
      </p:sp>
    </p:spTree>
  </p:cSld>
  <p:clrMapOvr>
    <a:masterClrMapping/>
  </p:clrMapOvr>
  <p:transition advTm="1811">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10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right)">
                                      <p:cBhvr>
                                        <p:cTn id="43" dur="10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1000"/>
                                        <p:tgtEl>
                                          <p:spTgt spid="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bldLvl="0" animBg="1"/>
      <p:bldP spid="15" grpId="0"/>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bwMode="auto">
          <a:xfrm>
            <a:off x="4435599" y="1675448"/>
            <a:ext cx="3321051" cy="3875087"/>
            <a:chOff x="6" y="0"/>
            <a:chExt cx="4184" cy="4881"/>
          </a:xfrm>
        </p:grpSpPr>
        <p:grpSp>
          <p:nvGrpSpPr>
            <p:cNvPr id="8" name="Group 7"/>
            <p:cNvGrpSpPr/>
            <p:nvPr/>
          </p:nvGrpSpPr>
          <p:grpSpPr bwMode="auto">
            <a:xfrm>
              <a:off x="6" y="0"/>
              <a:ext cx="4184" cy="4881"/>
              <a:chOff x="6" y="0"/>
              <a:chExt cx="4184" cy="4881"/>
            </a:xfrm>
          </p:grpSpPr>
          <p:sp>
            <p:nvSpPr>
              <p:cNvPr id="12" name="AutoShape 8"/>
              <p:cNvSpPr/>
              <p:nvPr/>
            </p:nvSpPr>
            <p:spPr bwMode="auto">
              <a:xfrm>
                <a:off x="6" y="0"/>
                <a:ext cx="4184" cy="2499"/>
              </a:xfrm>
              <a:custGeom>
                <a:avLst/>
                <a:gdLst>
                  <a:gd name="T0" fmla="*/ 0 w 21600"/>
                  <a:gd name="T1" fmla="*/ 289 h 21600"/>
                  <a:gd name="T2" fmla="*/ 0 w 21600"/>
                  <a:gd name="T3" fmla="*/ 156 h 21600"/>
                  <a:gd name="T4" fmla="*/ 407 w 21600"/>
                  <a:gd name="T5" fmla="*/ 0 h 21600"/>
                  <a:gd name="T6" fmla="*/ 810 w 21600"/>
                  <a:gd name="T7" fmla="*/ 157 h 21600"/>
                  <a:gd name="T8" fmla="*/ 810 w 21600"/>
                  <a:gd name="T9" fmla="*/ 289 h 21600"/>
                  <a:gd name="T10" fmla="*/ 408 w 21600"/>
                  <a:gd name="T11" fmla="*/ 136 h 21600"/>
                  <a:gd name="T12" fmla="*/ 0 w 21600"/>
                  <a:gd name="T13" fmla="*/ 289 h 21600"/>
                  <a:gd name="T14" fmla="*/ 0 w 21600"/>
                  <a:gd name="T15" fmla="*/ 289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gradFill>
                <a:gsLst>
                  <a:gs pos="0">
                    <a:srgbClr val="E30613"/>
                  </a:gs>
                  <a:gs pos="100000">
                    <a:srgbClr val="81040B"/>
                  </a:gs>
                </a:gsLst>
                <a:lin ang="5400000" scaled="0"/>
              </a:gra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sp>
            <p:nvSpPr>
              <p:cNvPr id="13" name="AutoShape 10"/>
              <p:cNvSpPr/>
              <p:nvPr/>
            </p:nvSpPr>
            <p:spPr bwMode="auto">
              <a:xfrm>
                <a:off x="261" y="1537"/>
                <a:ext cx="3656" cy="2184"/>
              </a:xfrm>
              <a:custGeom>
                <a:avLst/>
                <a:gdLst>
                  <a:gd name="T0" fmla="*/ 0 w 21600"/>
                  <a:gd name="T1" fmla="*/ 221 h 21600"/>
                  <a:gd name="T2" fmla="*/ 0 w 21600"/>
                  <a:gd name="T3" fmla="*/ 119 h 21600"/>
                  <a:gd name="T4" fmla="*/ 311 w 21600"/>
                  <a:gd name="T5" fmla="*/ 0 h 21600"/>
                  <a:gd name="T6" fmla="*/ 619 w 21600"/>
                  <a:gd name="T7" fmla="*/ 120 h 21600"/>
                  <a:gd name="T8" fmla="*/ 619 w 21600"/>
                  <a:gd name="T9" fmla="*/ 221 h 21600"/>
                  <a:gd name="T10" fmla="*/ 311 w 21600"/>
                  <a:gd name="T11" fmla="*/ 104 h 21600"/>
                  <a:gd name="T12" fmla="*/ 0 w 21600"/>
                  <a:gd name="T13" fmla="*/ 221 h 21600"/>
                  <a:gd name="T14" fmla="*/ 0 w 21600"/>
                  <a:gd name="T15" fmla="*/ 22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gradFill>
                <a:gsLst>
                  <a:gs pos="0">
                    <a:srgbClr val="E30613"/>
                  </a:gs>
                  <a:gs pos="100000">
                    <a:srgbClr val="81040B"/>
                  </a:gs>
                </a:gsLst>
                <a:lin ang="5400000" scaled="0"/>
              </a:gra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sp>
            <p:nvSpPr>
              <p:cNvPr id="14" name="AutoShape 12"/>
              <p:cNvSpPr/>
              <p:nvPr/>
            </p:nvSpPr>
            <p:spPr bwMode="auto">
              <a:xfrm>
                <a:off x="486" y="2956"/>
                <a:ext cx="3222" cy="1925"/>
              </a:xfrm>
              <a:custGeom>
                <a:avLst/>
                <a:gdLst>
                  <a:gd name="T0" fmla="*/ 0 w 21600"/>
                  <a:gd name="T1" fmla="*/ 171 h 21600"/>
                  <a:gd name="T2" fmla="*/ 0 w 21600"/>
                  <a:gd name="T3" fmla="*/ 93 h 21600"/>
                  <a:gd name="T4" fmla="*/ 241 w 21600"/>
                  <a:gd name="T5" fmla="*/ 0 h 21600"/>
                  <a:gd name="T6" fmla="*/ 481 w 21600"/>
                  <a:gd name="T7" fmla="*/ 93 h 21600"/>
                  <a:gd name="T8" fmla="*/ 481 w 21600"/>
                  <a:gd name="T9" fmla="*/ 172 h 21600"/>
                  <a:gd name="T10" fmla="*/ 242 w 21600"/>
                  <a:gd name="T11" fmla="*/ 81 h 21600"/>
                  <a:gd name="T12" fmla="*/ 0 w 21600"/>
                  <a:gd name="T13" fmla="*/ 171 h 21600"/>
                  <a:gd name="T14" fmla="*/ 0 w 21600"/>
                  <a:gd name="T15" fmla="*/ 17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1579"/>
                    </a:moveTo>
                    <a:lnTo>
                      <a:pt x="0" y="11652"/>
                    </a:lnTo>
                    <a:lnTo>
                      <a:pt x="10849" y="0"/>
                    </a:lnTo>
                    <a:lnTo>
                      <a:pt x="21600" y="11744"/>
                    </a:lnTo>
                    <a:lnTo>
                      <a:pt x="21600" y="21600"/>
                    </a:lnTo>
                    <a:lnTo>
                      <a:pt x="10872" y="10163"/>
                    </a:lnTo>
                    <a:lnTo>
                      <a:pt x="0" y="21579"/>
                    </a:lnTo>
                    <a:close/>
                    <a:moveTo>
                      <a:pt x="0" y="21579"/>
                    </a:moveTo>
                  </a:path>
                </a:pathLst>
              </a:custGeom>
              <a:gradFill>
                <a:gsLst>
                  <a:gs pos="0">
                    <a:srgbClr val="E30613"/>
                  </a:gs>
                  <a:gs pos="100000">
                    <a:srgbClr val="81040B"/>
                  </a:gs>
                </a:gsLst>
                <a:lin ang="5400000" scaled="0"/>
              </a:gra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grpSp>
        <p:sp>
          <p:nvSpPr>
            <p:cNvPr id="9" name="AutoShape 14"/>
            <p:cNvSpPr/>
            <p:nvPr/>
          </p:nvSpPr>
          <p:spPr bwMode="auto">
            <a:xfrm>
              <a:off x="1841" y="1839"/>
              <a:ext cx="560" cy="560"/>
            </a:xfrm>
            <a:custGeom>
              <a:avLst/>
              <a:gdLst>
                <a:gd name="T0" fmla="*/ 12 w 21600"/>
                <a:gd name="T1" fmla="*/ 5 h 21588"/>
                <a:gd name="T2" fmla="*/ 11 w 21600"/>
                <a:gd name="T3" fmla="*/ 7 h 21588"/>
                <a:gd name="T4" fmla="*/ 10 w 21600"/>
                <a:gd name="T5" fmla="*/ 9 h 21588"/>
                <a:gd name="T6" fmla="*/ 8 w 21600"/>
                <a:gd name="T7" fmla="*/ 10 h 21588"/>
                <a:gd name="T8" fmla="*/ 6 w 21600"/>
                <a:gd name="T9" fmla="*/ 10 h 21588"/>
                <a:gd name="T10" fmla="*/ 5 w 21600"/>
                <a:gd name="T11" fmla="*/ 10 h 21588"/>
                <a:gd name="T12" fmla="*/ 5 w 21600"/>
                <a:gd name="T13" fmla="*/ 10 h 21588"/>
                <a:gd name="T14" fmla="*/ 2 w 21600"/>
                <a:gd name="T15" fmla="*/ 12 h 21588"/>
                <a:gd name="T16" fmla="*/ 2 w 21600"/>
                <a:gd name="T17" fmla="*/ 12 h 21588"/>
                <a:gd name="T18" fmla="*/ 2 w 21600"/>
                <a:gd name="T19" fmla="*/ 12 h 21588"/>
                <a:gd name="T20" fmla="*/ 1 w 21600"/>
                <a:gd name="T21" fmla="*/ 12 h 21588"/>
                <a:gd name="T22" fmla="*/ 1 w 21600"/>
                <a:gd name="T23" fmla="*/ 12 h 21588"/>
                <a:gd name="T24" fmla="*/ 1 w 21600"/>
                <a:gd name="T25" fmla="*/ 12 h 21588"/>
                <a:gd name="T26" fmla="*/ 1 w 21600"/>
                <a:gd name="T27" fmla="*/ 11 h 21588"/>
                <a:gd name="T28" fmla="*/ 2 w 21600"/>
                <a:gd name="T29" fmla="*/ 11 h 21588"/>
                <a:gd name="T30" fmla="*/ 2 w 21600"/>
                <a:gd name="T31" fmla="*/ 11 h 21588"/>
                <a:gd name="T32" fmla="*/ 2 w 21600"/>
                <a:gd name="T33" fmla="*/ 11 h 21588"/>
                <a:gd name="T34" fmla="*/ 2 w 21600"/>
                <a:gd name="T35" fmla="*/ 10 h 21588"/>
                <a:gd name="T36" fmla="*/ 2 w 21600"/>
                <a:gd name="T37" fmla="*/ 9 h 21588"/>
                <a:gd name="T38" fmla="*/ 1 w 21600"/>
                <a:gd name="T39" fmla="*/ 8 h 21588"/>
                <a:gd name="T40" fmla="*/ 0 w 21600"/>
                <a:gd name="T41" fmla="*/ 5 h 21588"/>
                <a:gd name="T42" fmla="*/ 0 w 21600"/>
                <a:gd name="T43" fmla="*/ 3 h 21588"/>
                <a:gd name="T44" fmla="*/ 2 w 21600"/>
                <a:gd name="T45" fmla="*/ 2 h 21588"/>
                <a:gd name="T46" fmla="*/ 4 w 21600"/>
                <a:gd name="T47" fmla="*/ 0 h 21588"/>
                <a:gd name="T48" fmla="*/ 6 w 21600"/>
                <a:gd name="T49" fmla="*/ 0 h 21588"/>
                <a:gd name="T50" fmla="*/ 8 w 21600"/>
                <a:gd name="T51" fmla="*/ 0 h 21588"/>
                <a:gd name="T52" fmla="*/ 10 w 21600"/>
                <a:gd name="T53" fmla="*/ 2 h 21588"/>
                <a:gd name="T54" fmla="*/ 11 w 21600"/>
                <a:gd name="T55" fmla="*/ 3 h 21588"/>
                <a:gd name="T56" fmla="*/ 12 w 21600"/>
                <a:gd name="T57" fmla="*/ 5 h 21588"/>
                <a:gd name="T58" fmla="*/ 15 w 21600"/>
                <a:gd name="T59" fmla="*/ 8 h 21588"/>
                <a:gd name="T60" fmla="*/ 14 w 21600"/>
                <a:gd name="T61" fmla="*/ 10 h 21588"/>
                <a:gd name="T62" fmla="*/ 12 w 21600"/>
                <a:gd name="T63" fmla="*/ 12 h 21588"/>
                <a:gd name="T64" fmla="*/ 12 w 21600"/>
                <a:gd name="T65" fmla="*/ 13 h 21588"/>
                <a:gd name="T66" fmla="*/ 13 w 21600"/>
                <a:gd name="T67" fmla="*/ 13 h 21588"/>
                <a:gd name="T68" fmla="*/ 13 w 21600"/>
                <a:gd name="T69" fmla="*/ 14 h 21588"/>
                <a:gd name="T70" fmla="*/ 13 w 21600"/>
                <a:gd name="T71" fmla="*/ 14 h 21588"/>
                <a:gd name="T72" fmla="*/ 13 w 21600"/>
                <a:gd name="T73" fmla="*/ 14 h 21588"/>
                <a:gd name="T74" fmla="*/ 13 w 21600"/>
                <a:gd name="T75" fmla="*/ 14 h 21588"/>
                <a:gd name="T76" fmla="*/ 13 w 21600"/>
                <a:gd name="T77" fmla="*/ 14 h 21588"/>
                <a:gd name="T78" fmla="*/ 13 w 21600"/>
                <a:gd name="T79" fmla="*/ 14 h 21588"/>
                <a:gd name="T80" fmla="*/ 13 w 21600"/>
                <a:gd name="T81" fmla="*/ 15 h 21588"/>
                <a:gd name="T82" fmla="*/ 13 w 21600"/>
                <a:gd name="T83" fmla="*/ 14 h 21588"/>
                <a:gd name="T84" fmla="*/ 12 w 21600"/>
                <a:gd name="T85" fmla="*/ 14 h 21588"/>
                <a:gd name="T86" fmla="*/ 11 w 21600"/>
                <a:gd name="T87" fmla="*/ 14 h 21588"/>
                <a:gd name="T88" fmla="*/ 10 w 21600"/>
                <a:gd name="T89" fmla="*/ 13 h 21588"/>
                <a:gd name="T90" fmla="*/ 9 w 21600"/>
                <a:gd name="T91" fmla="*/ 13 h 21588"/>
                <a:gd name="T92" fmla="*/ 9 w 21600"/>
                <a:gd name="T93" fmla="*/ 13 h 21588"/>
                <a:gd name="T94" fmla="*/ 7 w 21600"/>
                <a:gd name="T95" fmla="*/ 13 h 21588"/>
                <a:gd name="T96" fmla="*/ 5 w 21600"/>
                <a:gd name="T97" fmla="*/ 12 h 21588"/>
                <a:gd name="T98" fmla="*/ 5 w 21600"/>
                <a:gd name="T99" fmla="*/ 12 h 21588"/>
                <a:gd name="T100" fmla="*/ 5 w 21600"/>
                <a:gd name="T101" fmla="*/ 12 h 21588"/>
                <a:gd name="T102" fmla="*/ 6 w 21600"/>
                <a:gd name="T103" fmla="*/ 12 h 21588"/>
                <a:gd name="T104" fmla="*/ 9 w 21600"/>
                <a:gd name="T105" fmla="*/ 11 h 21588"/>
                <a:gd name="T106" fmla="*/ 11 w 21600"/>
                <a:gd name="T107" fmla="*/ 10 h 21588"/>
                <a:gd name="T108" fmla="*/ 12 w 21600"/>
                <a:gd name="T109" fmla="*/ 8 h 21588"/>
                <a:gd name="T110" fmla="*/ 13 w 21600"/>
                <a:gd name="T111" fmla="*/ 5 h 21588"/>
                <a:gd name="T112" fmla="*/ 13 w 21600"/>
                <a:gd name="T113" fmla="*/ 4 h 21588"/>
                <a:gd name="T114" fmla="*/ 14 w 21600"/>
                <a:gd name="T115" fmla="*/ 6 h 21588"/>
                <a:gd name="T116" fmla="*/ 15 w 21600"/>
                <a:gd name="T117" fmla="*/ 8 h 215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588">
                  <a:moveTo>
                    <a:pt x="17530" y="7696"/>
                  </a:moveTo>
                  <a:cubicBezTo>
                    <a:pt x="17530" y="8752"/>
                    <a:pt x="17302" y="9748"/>
                    <a:pt x="16843" y="10684"/>
                  </a:cubicBezTo>
                  <a:cubicBezTo>
                    <a:pt x="16387" y="11621"/>
                    <a:pt x="15760" y="12436"/>
                    <a:pt x="14970" y="13128"/>
                  </a:cubicBezTo>
                  <a:cubicBezTo>
                    <a:pt x="14176" y="13822"/>
                    <a:pt x="13249" y="14372"/>
                    <a:pt x="12185" y="14775"/>
                  </a:cubicBezTo>
                  <a:cubicBezTo>
                    <a:pt x="11121" y="15181"/>
                    <a:pt x="9982" y="15385"/>
                    <a:pt x="8765" y="15385"/>
                  </a:cubicBezTo>
                  <a:cubicBezTo>
                    <a:pt x="8487" y="15385"/>
                    <a:pt x="8212" y="15371"/>
                    <a:pt x="7937" y="15342"/>
                  </a:cubicBezTo>
                  <a:cubicBezTo>
                    <a:pt x="7664" y="15317"/>
                    <a:pt x="7395" y="15283"/>
                    <a:pt x="7132" y="15249"/>
                  </a:cubicBezTo>
                  <a:cubicBezTo>
                    <a:pt x="6028" y="16265"/>
                    <a:pt x="4766" y="16967"/>
                    <a:pt x="3347" y="17340"/>
                  </a:cubicBezTo>
                  <a:cubicBezTo>
                    <a:pt x="3196" y="17379"/>
                    <a:pt x="3043" y="17413"/>
                    <a:pt x="2890" y="17444"/>
                  </a:cubicBezTo>
                  <a:cubicBezTo>
                    <a:pt x="2735" y="17475"/>
                    <a:pt x="2573" y="17509"/>
                    <a:pt x="2398" y="17546"/>
                  </a:cubicBezTo>
                  <a:cubicBezTo>
                    <a:pt x="2309" y="17563"/>
                    <a:pt x="2229" y="17534"/>
                    <a:pt x="2156" y="17456"/>
                  </a:cubicBezTo>
                  <a:cubicBezTo>
                    <a:pt x="2085" y="17379"/>
                    <a:pt x="2034" y="17297"/>
                    <a:pt x="2005" y="17207"/>
                  </a:cubicBezTo>
                  <a:lnTo>
                    <a:pt x="2005" y="17182"/>
                  </a:lnTo>
                  <a:cubicBezTo>
                    <a:pt x="1975" y="17072"/>
                    <a:pt x="1987" y="16984"/>
                    <a:pt x="2038" y="16917"/>
                  </a:cubicBezTo>
                  <a:cubicBezTo>
                    <a:pt x="2090" y="16852"/>
                    <a:pt x="2158" y="16770"/>
                    <a:pt x="2241" y="16680"/>
                  </a:cubicBezTo>
                  <a:cubicBezTo>
                    <a:pt x="2377" y="16519"/>
                    <a:pt x="2507" y="16355"/>
                    <a:pt x="2629" y="16189"/>
                  </a:cubicBezTo>
                  <a:cubicBezTo>
                    <a:pt x="2754" y="16022"/>
                    <a:pt x="2864" y="15830"/>
                    <a:pt x="2963" y="15622"/>
                  </a:cubicBezTo>
                  <a:cubicBezTo>
                    <a:pt x="3060" y="15410"/>
                    <a:pt x="3152" y="15159"/>
                    <a:pt x="3239" y="14871"/>
                  </a:cubicBezTo>
                  <a:cubicBezTo>
                    <a:pt x="3326" y="14581"/>
                    <a:pt x="3399" y="14225"/>
                    <a:pt x="3458" y="13802"/>
                  </a:cubicBezTo>
                  <a:cubicBezTo>
                    <a:pt x="2398" y="13102"/>
                    <a:pt x="1558" y="12222"/>
                    <a:pt x="934" y="11164"/>
                  </a:cubicBezTo>
                  <a:cubicBezTo>
                    <a:pt x="311" y="10106"/>
                    <a:pt x="0" y="8952"/>
                    <a:pt x="0" y="7697"/>
                  </a:cubicBezTo>
                  <a:cubicBezTo>
                    <a:pt x="0" y="6627"/>
                    <a:pt x="231" y="5626"/>
                    <a:pt x="692" y="4695"/>
                  </a:cubicBezTo>
                  <a:cubicBezTo>
                    <a:pt x="1153" y="3764"/>
                    <a:pt x="1782" y="2948"/>
                    <a:pt x="2575" y="2257"/>
                  </a:cubicBezTo>
                  <a:cubicBezTo>
                    <a:pt x="3366" y="1566"/>
                    <a:pt x="4291" y="1013"/>
                    <a:pt x="5352" y="609"/>
                  </a:cubicBezTo>
                  <a:cubicBezTo>
                    <a:pt x="6409" y="203"/>
                    <a:pt x="7548" y="0"/>
                    <a:pt x="8765" y="0"/>
                  </a:cubicBezTo>
                  <a:cubicBezTo>
                    <a:pt x="9982" y="0"/>
                    <a:pt x="11121" y="203"/>
                    <a:pt x="12185" y="609"/>
                  </a:cubicBezTo>
                  <a:cubicBezTo>
                    <a:pt x="13249" y="1013"/>
                    <a:pt x="14176" y="1566"/>
                    <a:pt x="14970" y="2257"/>
                  </a:cubicBezTo>
                  <a:cubicBezTo>
                    <a:pt x="15760" y="2948"/>
                    <a:pt x="16387" y="3764"/>
                    <a:pt x="16843" y="4695"/>
                  </a:cubicBezTo>
                  <a:cubicBezTo>
                    <a:pt x="17302" y="5626"/>
                    <a:pt x="17530" y="6627"/>
                    <a:pt x="17530" y="7696"/>
                  </a:cubicBezTo>
                  <a:moveTo>
                    <a:pt x="21600" y="11737"/>
                  </a:moveTo>
                  <a:cubicBezTo>
                    <a:pt x="21600" y="12986"/>
                    <a:pt x="21287" y="14146"/>
                    <a:pt x="20666" y="15204"/>
                  </a:cubicBezTo>
                  <a:cubicBezTo>
                    <a:pt x="20040" y="16262"/>
                    <a:pt x="19199" y="17139"/>
                    <a:pt x="18140" y="17842"/>
                  </a:cubicBezTo>
                  <a:cubicBezTo>
                    <a:pt x="18201" y="18265"/>
                    <a:pt x="18272" y="18621"/>
                    <a:pt x="18354" y="18908"/>
                  </a:cubicBezTo>
                  <a:cubicBezTo>
                    <a:pt x="18437" y="19199"/>
                    <a:pt x="18533" y="19444"/>
                    <a:pt x="18641" y="19662"/>
                  </a:cubicBezTo>
                  <a:cubicBezTo>
                    <a:pt x="18752" y="19870"/>
                    <a:pt x="18863" y="20060"/>
                    <a:pt x="18980" y="20226"/>
                  </a:cubicBezTo>
                  <a:cubicBezTo>
                    <a:pt x="19096" y="20393"/>
                    <a:pt x="19223" y="20556"/>
                    <a:pt x="19357" y="20720"/>
                  </a:cubicBezTo>
                  <a:cubicBezTo>
                    <a:pt x="19432" y="20810"/>
                    <a:pt x="19498" y="20892"/>
                    <a:pt x="19555" y="20968"/>
                  </a:cubicBezTo>
                  <a:cubicBezTo>
                    <a:pt x="19611" y="21047"/>
                    <a:pt x="19623" y="21129"/>
                    <a:pt x="19592" y="21219"/>
                  </a:cubicBezTo>
                  <a:lnTo>
                    <a:pt x="19592" y="21247"/>
                  </a:lnTo>
                  <a:cubicBezTo>
                    <a:pt x="19578" y="21352"/>
                    <a:pt x="19533" y="21439"/>
                    <a:pt x="19453" y="21510"/>
                  </a:cubicBezTo>
                  <a:cubicBezTo>
                    <a:pt x="19373" y="21577"/>
                    <a:pt x="19291" y="21600"/>
                    <a:pt x="19199" y="21583"/>
                  </a:cubicBezTo>
                  <a:cubicBezTo>
                    <a:pt x="19027" y="21549"/>
                    <a:pt x="18863" y="21513"/>
                    <a:pt x="18710" y="21482"/>
                  </a:cubicBezTo>
                  <a:cubicBezTo>
                    <a:pt x="18557" y="21451"/>
                    <a:pt x="18404" y="21420"/>
                    <a:pt x="18253" y="21380"/>
                  </a:cubicBezTo>
                  <a:cubicBezTo>
                    <a:pt x="17530" y="21199"/>
                    <a:pt x="16855" y="20931"/>
                    <a:pt x="16224" y="20570"/>
                  </a:cubicBezTo>
                  <a:cubicBezTo>
                    <a:pt x="15593" y="20212"/>
                    <a:pt x="15007" y="19783"/>
                    <a:pt x="14468" y="19286"/>
                  </a:cubicBezTo>
                  <a:cubicBezTo>
                    <a:pt x="14205" y="19323"/>
                    <a:pt x="13936" y="19354"/>
                    <a:pt x="13661" y="19382"/>
                  </a:cubicBezTo>
                  <a:cubicBezTo>
                    <a:pt x="13388" y="19408"/>
                    <a:pt x="13113" y="19425"/>
                    <a:pt x="12832" y="19425"/>
                  </a:cubicBezTo>
                  <a:cubicBezTo>
                    <a:pt x="11773" y="19425"/>
                    <a:pt x="10778" y="19264"/>
                    <a:pt x="9848" y="18951"/>
                  </a:cubicBezTo>
                  <a:cubicBezTo>
                    <a:pt x="8916" y="18635"/>
                    <a:pt x="8071" y="18211"/>
                    <a:pt x="7313" y="17678"/>
                  </a:cubicBezTo>
                  <a:cubicBezTo>
                    <a:pt x="7358" y="17644"/>
                    <a:pt x="7407" y="17608"/>
                    <a:pt x="7464" y="17571"/>
                  </a:cubicBezTo>
                  <a:cubicBezTo>
                    <a:pt x="7520" y="17537"/>
                    <a:pt x="7572" y="17500"/>
                    <a:pt x="7617" y="17464"/>
                  </a:cubicBezTo>
                  <a:cubicBezTo>
                    <a:pt x="8000" y="17517"/>
                    <a:pt x="8382" y="17546"/>
                    <a:pt x="8765" y="17546"/>
                  </a:cubicBezTo>
                  <a:cubicBezTo>
                    <a:pt x="10246" y="17546"/>
                    <a:pt x="11632" y="17292"/>
                    <a:pt x="12922" y="16781"/>
                  </a:cubicBezTo>
                  <a:cubicBezTo>
                    <a:pt x="14214" y="16270"/>
                    <a:pt x="15334" y="15576"/>
                    <a:pt x="16281" y="14690"/>
                  </a:cubicBezTo>
                  <a:cubicBezTo>
                    <a:pt x="17229" y="13802"/>
                    <a:pt x="17973" y="12758"/>
                    <a:pt x="18517" y="11559"/>
                  </a:cubicBezTo>
                  <a:cubicBezTo>
                    <a:pt x="19063" y="10365"/>
                    <a:pt x="19336" y="9076"/>
                    <a:pt x="19336" y="7696"/>
                  </a:cubicBezTo>
                  <a:cubicBezTo>
                    <a:pt x="19336" y="7327"/>
                    <a:pt x="19312" y="6954"/>
                    <a:pt x="19267" y="6565"/>
                  </a:cubicBezTo>
                  <a:cubicBezTo>
                    <a:pt x="19988" y="7268"/>
                    <a:pt x="20557" y="8055"/>
                    <a:pt x="20974" y="8926"/>
                  </a:cubicBezTo>
                  <a:cubicBezTo>
                    <a:pt x="21393" y="9801"/>
                    <a:pt x="21600" y="10738"/>
                    <a:pt x="21600" y="11737"/>
                  </a:cubicBez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sp>
          <p:nvSpPr>
            <p:cNvPr id="10" name="AutoShape 15"/>
            <p:cNvSpPr/>
            <p:nvPr/>
          </p:nvSpPr>
          <p:spPr bwMode="auto">
            <a:xfrm>
              <a:off x="1869" y="3281"/>
              <a:ext cx="490" cy="490"/>
            </a:xfrm>
            <a:custGeom>
              <a:avLst/>
              <a:gdLst>
                <a:gd name="T0" fmla="*/ 11 w 21376"/>
                <a:gd name="T1" fmla="*/ 10 h 21600"/>
                <a:gd name="T2" fmla="*/ 11 w 21376"/>
                <a:gd name="T3" fmla="*/ 11 h 21600"/>
                <a:gd name="T4" fmla="*/ 11 w 21376"/>
                <a:gd name="T5" fmla="*/ 11 h 21600"/>
                <a:gd name="T6" fmla="*/ 10 w 21376"/>
                <a:gd name="T7" fmla="*/ 11 h 21600"/>
                <a:gd name="T8" fmla="*/ 1 w 21376"/>
                <a:gd name="T9" fmla="*/ 11 h 21600"/>
                <a:gd name="T10" fmla="*/ 1 w 21376"/>
                <a:gd name="T11" fmla="*/ 11 h 21600"/>
                <a:gd name="T12" fmla="*/ 0 w 21376"/>
                <a:gd name="T13" fmla="*/ 11 h 21600"/>
                <a:gd name="T14" fmla="*/ 0 w 21376"/>
                <a:gd name="T15" fmla="*/ 10 h 21600"/>
                <a:gd name="T16" fmla="*/ 4 w 21376"/>
                <a:gd name="T17" fmla="*/ 4 h 21600"/>
                <a:gd name="T18" fmla="*/ 4 w 21376"/>
                <a:gd name="T19" fmla="*/ 1 h 21600"/>
                <a:gd name="T20" fmla="*/ 3 w 21376"/>
                <a:gd name="T21" fmla="*/ 1 h 21600"/>
                <a:gd name="T22" fmla="*/ 3 w 21376"/>
                <a:gd name="T23" fmla="*/ 1 h 21600"/>
                <a:gd name="T24" fmla="*/ 3 w 21376"/>
                <a:gd name="T25" fmla="*/ 1 h 21600"/>
                <a:gd name="T26" fmla="*/ 3 w 21376"/>
                <a:gd name="T27" fmla="*/ 0 h 21600"/>
                <a:gd name="T28" fmla="*/ 3 w 21376"/>
                <a:gd name="T29" fmla="*/ 0 h 21600"/>
                <a:gd name="T30" fmla="*/ 8 w 21376"/>
                <a:gd name="T31" fmla="*/ 0 h 21600"/>
                <a:gd name="T32" fmla="*/ 8 w 21376"/>
                <a:gd name="T33" fmla="*/ 0 h 21600"/>
                <a:gd name="T34" fmla="*/ 8 w 21376"/>
                <a:gd name="T35" fmla="*/ 1 h 21600"/>
                <a:gd name="T36" fmla="*/ 8 w 21376"/>
                <a:gd name="T37" fmla="*/ 1 h 21600"/>
                <a:gd name="T38" fmla="*/ 8 w 21376"/>
                <a:gd name="T39" fmla="*/ 1 h 21600"/>
                <a:gd name="T40" fmla="*/ 7 w 21376"/>
                <a:gd name="T41" fmla="*/ 1 h 21600"/>
                <a:gd name="T42" fmla="*/ 7 w 21376"/>
                <a:gd name="T43" fmla="*/ 4 h 21600"/>
                <a:gd name="T44" fmla="*/ 11 w 21376"/>
                <a:gd name="T45" fmla="*/ 10 h 21600"/>
                <a:gd name="T46" fmla="*/ 3 w 21376"/>
                <a:gd name="T47" fmla="*/ 8 h 21600"/>
                <a:gd name="T48" fmla="*/ 8 w 21376"/>
                <a:gd name="T49" fmla="*/ 8 h 21600"/>
                <a:gd name="T50" fmla="*/ 6 w 21376"/>
                <a:gd name="T51" fmla="*/ 4 h 21600"/>
                <a:gd name="T52" fmla="*/ 6 w 21376"/>
                <a:gd name="T53" fmla="*/ 1 h 21600"/>
                <a:gd name="T54" fmla="*/ 5 w 21376"/>
                <a:gd name="T55" fmla="*/ 1 h 21600"/>
                <a:gd name="T56" fmla="*/ 5 w 21376"/>
                <a:gd name="T57" fmla="*/ 4 h 21600"/>
                <a:gd name="T58" fmla="*/ 3 w 21376"/>
                <a:gd name="T59" fmla="*/ 8 h 21600"/>
                <a:gd name="T60" fmla="*/ 3 w 21376"/>
                <a:gd name="T61" fmla="*/ 8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7" y="2168"/>
                  </a:lnTo>
                  <a:cubicBezTo>
                    <a:pt x="6123" y="2168"/>
                    <a:pt x="5871" y="2062"/>
                    <a:pt x="5670" y="1850"/>
                  </a:cubicBezTo>
                  <a:cubicBezTo>
                    <a:pt x="5473" y="1639"/>
                    <a:pt x="5372" y="1380"/>
                    <a:pt x="5372" y="1072"/>
                  </a:cubicBezTo>
                  <a:cubicBezTo>
                    <a:pt x="5372" y="778"/>
                    <a:pt x="5473" y="529"/>
                    <a:pt x="5670" y="320"/>
                  </a:cubicBezTo>
                  <a:cubicBezTo>
                    <a:pt x="5871" y="109"/>
                    <a:pt x="6123" y="0"/>
                    <a:pt x="6427"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sp>
          <p:nvSpPr>
            <p:cNvPr id="11" name="AutoShape 16"/>
            <p:cNvSpPr/>
            <p:nvPr/>
          </p:nvSpPr>
          <p:spPr bwMode="auto">
            <a:xfrm>
              <a:off x="1859" y="468"/>
              <a:ext cx="490" cy="428"/>
            </a:xfrm>
            <a:custGeom>
              <a:avLst/>
              <a:gdLst>
                <a:gd name="T0" fmla="*/ 11 w 21600"/>
                <a:gd name="T1" fmla="*/ 0 h 21600"/>
                <a:gd name="T2" fmla="*/ 11 w 21600"/>
                <a:gd name="T3" fmla="*/ 8 h 21600"/>
                <a:gd name="T4" fmla="*/ 10 w 21600"/>
                <a:gd name="T5" fmla="*/ 8 h 21600"/>
                <a:gd name="T6" fmla="*/ 0 w 21600"/>
                <a:gd name="T7" fmla="*/ 8 h 21600"/>
                <a:gd name="T8" fmla="*/ 0 w 21600"/>
                <a:gd name="T9" fmla="*/ 1 h 21600"/>
                <a:gd name="T10" fmla="*/ 1 w 21600"/>
                <a:gd name="T11" fmla="*/ 0 h 21600"/>
                <a:gd name="T12" fmla="*/ 10 w 21600"/>
                <a:gd name="T13" fmla="*/ 1 h 21600"/>
                <a:gd name="T14" fmla="*/ 4 w 21600"/>
                <a:gd name="T15" fmla="*/ 1 h 21600"/>
                <a:gd name="T16" fmla="*/ 1 w 21600"/>
                <a:gd name="T17" fmla="*/ 2 h 21600"/>
                <a:gd name="T18" fmla="*/ 10 w 21600"/>
                <a:gd name="T19" fmla="*/ 1 h 21600"/>
                <a:gd name="T20" fmla="*/ 1 w 21600"/>
                <a:gd name="T21" fmla="*/ 7 h 21600"/>
                <a:gd name="T22" fmla="*/ 10 w 21600"/>
                <a:gd name="T23" fmla="*/ 8 h 21600"/>
                <a:gd name="T24" fmla="*/ 2 w 21600"/>
                <a:gd name="T25" fmla="*/ 1 h 21600"/>
                <a:gd name="T26" fmla="*/ 4 w 21600"/>
                <a:gd name="T27" fmla="*/ 1 h 21600"/>
                <a:gd name="T28" fmla="*/ 2 w 21600"/>
                <a:gd name="T29" fmla="*/ 1 h 21600"/>
                <a:gd name="T30" fmla="*/ 4 w 21600"/>
                <a:gd name="T31" fmla="*/ 5 h 21600"/>
                <a:gd name="T32" fmla="*/ 5 w 21600"/>
                <a:gd name="T33" fmla="*/ 6 h 21600"/>
                <a:gd name="T34" fmla="*/ 6 w 21600"/>
                <a:gd name="T35" fmla="*/ 6 h 21600"/>
                <a:gd name="T36" fmla="*/ 8 w 21600"/>
                <a:gd name="T37" fmla="*/ 5 h 21600"/>
                <a:gd name="T38" fmla="*/ 8 w 21600"/>
                <a:gd name="T39" fmla="*/ 4 h 21600"/>
                <a:gd name="T40" fmla="*/ 6 w 21600"/>
                <a:gd name="T41" fmla="*/ 3 h 21600"/>
                <a:gd name="T42" fmla="*/ 5 w 21600"/>
                <a:gd name="T43" fmla="*/ 3 h 21600"/>
                <a:gd name="T44" fmla="*/ 4 w 21600"/>
                <a:gd name="T45" fmla="*/ 4 h 21600"/>
                <a:gd name="T46" fmla="*/ 7 w 21600"/>
                <a:gd name="T47" fmla="*/ 5 h 21600"/>
                <a:gd name="T48" fmla="*/ 7 w 21600"/>
                <a:gd name="T49" fmla="*/ 6 h 21600"/>
                <a:gd name="T50" fmla="*/ 6 w 21600"/>
                <a:gd name="T51" fmla="*/ 6 h 21600"/>
                <a:gd name="T52" fmla="*/ 4 w 21600"/>
                <a:gd name="T53" fmla="*/ 6 h 21600"/>
                <a:gd name="T54" fmla="*/ 4 w 21600"/>
                <a:gd name="T55" fmla="*/ 5 h 21600"/>
                <a:gd name="T56" fmla="*/ 4 w 21600"/>
                <a:gd name="T57" fmla="*/ 4 h 21600"/>
                <a:gd name="T58" fmla="*/ 6 w 21600"/>
                <a:gd name="T59" fmla="*/ 3 h 21600"/>
                <a:gd name="T60" fmla="*/ 7 w 21600"/>
                <a:gd name="T61" fmla="*/ 4 h 21600"/>
                <a:gd name="T62" fmla="*/ 7 w 21600"/>
                <a:gd name="T63" fmla="*/ 5 h 21600"/>
                <a:gd name="T64" fmla="*/ 5 w 21600"/>
                <a:gd name="T65" fmla="*/ 4 h 21600"/>
                <a:gd name="T66" fmla="*/ 6 w 21600"/>
                <a:gd name="T67" fmla="*/ 4 h 21600"/>
                <a:gd name="T68" fmla="*/ 6 w 21600"/>
                <a:gd name="T69" fmla="*/ 4 h 21600"/>
                <a:gd name="T70" fmla="*/ 6 w 21600"/>
                <a:gd name="T71" fmla="*/ 4 h 21600"/>
                <a:gd name="T72" fmla="*/ 4 w 21600"/>
                <a:gd name="T73" fmla="*/ 5 h 21600"/>
                <a:gd name="T74" fmla="*/ 5 w 21600"/>
                <a:gd name="T75" fmla="*/ 5 h 21600"/>
                <a:gd name="T76" fmla="*/ 5 w 21600"/>
                <a:gd name="T77" fmla="*/ 5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0263" y="0"/>
                  </a:moveTo>
                  <a:cubicBezTo>
                    <a:pt x="20631" y="0"/>
                    <a:pt x="20946" y="162"/>
                    <a:pt x="21208" y="482"/>
                  </a:cubicBezTo>
                  <a:cubicBezTo>
                    <a:pt x="21470" y="799"/>
                    <a:pt x="21600" y="1178"/>
                    <a:pt x="21600" y="1618"/>
                  </a:cubicBezTo>
                  <a:lnTo>
                    <a:pt x="21600" y="19982"/>
                  </a:lnTo>
                  <a:cubicBezTo>
                    <a:pt x="21600" y="20422"/>
                    <a:pt x="21470" y="20801"/>
                    <a:pt x="21208" y="21121"/>
                  </a:cubicBezTo>
                  <a:cubicBezTo>
                    <a:pt x="20946" y="21441"/>
                    <a:pt x="20631" y="21600"/>
                    <a:pt x="20263" y="21600"/>
                  </a:cubicBezTo>
                  <a:lnTo>
                    <a:pt x="1346" y="21600"/>
                  </a:lnTo>
                  <a:cubicBezTo>
                    <a:pt x="979" y="21600"/>
                    <a:pt x="663" y="21441"/>
                    <a:pt x="399" y="21121"/>
                  </a:cubicBezTo>
                  <a:cubicBezTo>
                    <a:pt x="132" y="20801"/>
                    <a:pt x="0" y="20422"/>
                    <a:pt x="0" y="19982"/>
                  </a:cubicBezTo>
                  <a:lnTo>
                    <a:pt x="0" y="1618"/>
                  </a:lnTo>
                  <a:cubicBezTo>
                    <a:pt x="0" y="1178"/>
                    <a:pt x="132" y="799"/>
                    <a:pt x="399" y="482"/>
                  </a:cubicBezTo>
                  <a:cubicBezTo>
                    <a:pt x="663" y="162"/>
                    <a:pt x="979" y="0"/>
                    <a:pt x="1346" y="0"/>
                  </a:cubicBezTo>
                  <a:lnTo>
                    <a:pt x="20263" y="0"/>
                  </a:lnTo>
                  <a:close/>
                  <a:moveTo>
                    <a:pt x="19806" y="2253"/>
                  </a:moveTo>
                  <a:lnTo>
                    <a:pt x="8591" y="2253"/>
                  </a:lnTo>
                  <a:lnTo>
                    <a:pt x="8427" y="3545"/>
                  </a:lnTo>
                  <a:lnTo>
                    <a:pt x="1804" y="3545"/>
                  </a:lnTo>
                  <a:lnTo>
                    <a:pt x="1804" y="5501"/>
                  </a:lnTo>
                  <a:lnTo>
                    <a:pt x="19806" y="5501"/>
                  </a:lnTo>
                  <a:lnTo>
                    <a:pt x="19806" y="2253"/>
                  </a:lnTo>
                  <a:close/>
                  <a:moveTo>
                    <a:pt x="19806" y="17746"/>
                  </a:moveTo>
                  <a:lnTo>
                    <a:pt x="1804" y="17746"/>
                  </a:lnTo>
                  <a:lnTo>
                    <a:pt x="1804" y="19350"/>
                  </a:lnTo>
                  <a:lnTo>
                    <a:pt x="19806" y="19350"/>
                  </a:lnTo>
                  <a:lnTo>
                    <a:pt x="19806" y="17746"/>
                  </a:lnTo>
                  <a:close/>
                  <a:moveTo>
                    <a:pt x="3116" y="2743"/>
                  </a:moveTo>
                  <a:lnTo>
                    <a:pt x="6821" y="2743"/>
                  </a:lnTo>
                  <a:lnTo>
                    <a:pt x="6821" y="1436"/>
                  </a:lnTo>
                  <a:lnTo>
                    <a:pt x="3116" y="1436"/>
                  </a:lnTo>
                  <a:lnTo>
                    <a:pt x="3116" y="2743"/>
                  </a:lnTo>
                  <a:close/>
                  <a:moveTo>
                    <a:pt x="6529" y="11631"/>
                  </a:moveTo>
                  <a:cubicBezTo>
                    <a:pt x="6529" y="12342"/>
                    <a:pt x="6639" y="13012"/>
                    <a:pt x="6862" y="13634"/>
                  </a:cubicBezTo>
                  <a:cubicBezTo>
                    <a:pt x="7085" y="14257"/>
                    <a:pt x="7389" y="14800"/>
                    <a:pt x="7775" y="15264"/>
                  </a:cubicBezTo>
                  <a:cubicBezTo>
                    <a:pt x="8162" y="15731"/>
                    <a:pt x="8617" y="16096"/>
                    <a:pt x="9134" y="16360"/>
                  </a:cubicBezTo>
                  <a:cubicBezTo>
                    <a:pt x="9655" y="16630"/>
                    <a:pt x="10211" y="16762"/>
                    <a:pt x="10806" y="16762"/>
                  </a:cubicBezTo>
                  <a:cubicBezTo>
                    <a:pt x="11399" y="16762"/>
                    <a:pt x="11954" y="16630"/>
                    <a:pt x="12471" y="16360"/>
                  </a:cubicBezTo>
                  <a:cubicBezTo>
                    <a:pt x="12985" y="16096"/>
                    <a:pt x="13435" y="15731"/>
                    <a:pt x="13825" y="15264"/>
                  </a:cubicBezTo>
                  <a:cubicBezTo>
                    <a:pt x="14211" y="14800"/>
                    <a:pt x="14515" y="14257"/>
                    <a:pt x="14738" y="13634"/>
                  </a:cubicBezTo>
                  <a:cubicBezTo>
                    <a:pt x="14961" y="13012"/>
                    <a:pt x="15071" y="12342"/>
                    <a:pt x="15071" y="11631"/>
                  </a:cubicBezTo>
                  <a:cubicBezTo>
                    <a:pt x="15071" y="10917"/>
                    <a:pt x="14961" y="10251"/>
                    <a:pt x="14738" y="9625"/>
                  </a:cubicBezTo>
                  <a:cubicBezTo>
                    <a:pt x="14515" y="9002"/>
                    <a:pt x="14211" y="8462"/>
                    <a:pt x="13825" y="8004"/>
                  </a:cubicBezTo>
                  <a:cubicBezTo>
                    <a:pt x="13435" y="7543"/>
                    <a:pt x="12983" y="7178"/>
                    <a:pt x="12464" y="6914"/>
                  </a:cubicBezTo>
                  <a:cubicBezTo>
                    <a:pt x="11945" y="6647"/>
                    <a:pt x="11391" y="6512"/>
                    <a:pt x="10806" y="6512"/>
                  </a:cubicBezTo>
                  <a:cubicBezTo>
                    <a:pt x="10211" y="6512"/>
                    <a:pt x="9655" y="6647"/>
                    <a:pt x="9134" y="6914"/>
                  </a:cubicBezTo>
                  <a:cubicBezTo>
                    <a:pt x="8617" y="7178"/>
                    <a:pt x="8162" y="7543"/>
                    <a:pt x="7775" y="8004"/>
                  </a:cubicBezTo>
                  <a:cubicBezTo>
                    <a:pt x="7389" y="8462"/>
                    <a:pt x="7085" y="9002"/>
                    <a:pt x="6862" y="9625"/>
                  </a:cubicBezTo>
                  <a:cubicBezTo>
                    <a:pt x="6639" y="10251"/>
                    <a:pt x="6529" y="10918"/>
                    <a:pt x="6529" y="11631"/>
                  </a:cubicBezTo>
                  <a:moveTo>
                    <a:pt x="13724" y="11631"/>
                  </a:moveTo>
                  <a:cubicBezTo>
                    <a:pt x="13724" y="12110"/>
                    <a:pt x="13648" y="12565"/>
                    <a:pt x="13502" y="13000"/>
                  </a:cubicBezTo>
                  <a:cubicBezTo>
                    <a:pt x="13352" y="13435"/>
                    <a:pt x="13147" y="13814"/>
                    <a:pt x="12880" y="14128"/>
                  </a:cubicBezTo>
                  <a:cubicBezTo>
                    <a:pt x="12613" y="14439"/>
                    <a:pt x="12302" y="14689"/>
                    <a:pt x="11942" y="14871"/>
                  </a:cubicBezTo>
                  <a:cubicBezTo>
                    <a:pt x="11582" y="15053"/>
                    <a:pt x="11205" y="15144"/>
                    <a:pt x="10806" y="15144"/>
                  </a:cubicBezTo>
                  <a:cubicBezTo>
                    <a:pt x="10407" y="15144"/>
                    <a:pt x="10025" y="15053"/>
                    <a:pt x="9663" y="14871"/>
                  </a:cubicBezTo>
                  <a:cubicBezTo>
                    <a:pt x="9301" y="14689"/>
                    <a:pt x="8987" y="14439"/>
                    <a:pt x="8725" y="14128"/>
                  </a:cubicBezTo>
                  <a:cubicBezTo>
                    <a:pt x="8463" y="13814"/>
                    <a:pt x="8258" y="13440"/>
                    <a:pt x="8103" y="13009"/>
                  </a:cubicBezTo>
                  <a:cubicBezTo>
                    <a:pt x="7952" y="12580"/>
                    <a:pt x="7876" y="12119"/>
                    <a:pt x="7876" y="11631"/>
                  </a:cubicBezTo>
                  <a:cubicBezTo>
                    <a:pt x="7876" y="11152"/>
                    <a:pt x="7952" y="10700"/>
                    <a:pt x="8103" y="10265"/>
                  </a:cubicBezTo>
                  <a:cubicBezTo>
                    <a:pt x="8258" y="9837"/>
                    <a:pt x="8463" y="9461"/>
                    <a:pt x="8725" y="9140"/>
                  </a:cubicBezTo>
                  <a:cubicBezTo>
                    <a:pt x="8987" y="8823"/>
                    <a:pt x="9298" y="8577"/>
                    <a:pt x="9658" y="8394"/>
                  </a:cubicBezTo>
                  <a:cubicBezTo>
                    <a:pt x="10015" y="8218"/>
                    <a:pt x="10400" y="8130"/>
                    <a:pt x="10806" y="8130"/>
                  </a:cubicBezTo>
                  <a:cubicBezTo>
                    <a:pt x="11205" y="8130"/>
                    <a:pt x="11582" y="8218"/>
                    <a:pt x="11942" y="8394"/>
                  </a:cubicBezTo>
                  <a:cubicBezTo>
                    <a:pt x="12302" y="8577"/>
                    <a:pt x="12613" y="8823"/>
                    <a:pt x="12880" y="9140"/>
                  </a:cubicBezTo>
                  <a:cubicBezTo>
                    <a:pt x="13147" y="9461"/>
                    <a:pt x="13352" y="9837"/>
                    <a:pt x="13502" y="10265"/>
                  </a:cubicBezTo>
                  <a:cubicBezTo>
                    <a:pt x="13648" y="10700"/>
                    <a:pt x="13724" y="11152"/>
                    <a:pt x="13724" y="11631"/>
                  </a:cubicBezTo>
                  <a:moveTo>
                    <a:pt x="9692" y="11631"/>
                  </a:moveTo>
                  <a:cubicBezTo>
                    <a:pt x="9692" y="11246"/>
                    <a:pt x="9800" y="10929"/>
                    <a:pt x="10020" y="10682"/>
                  </a:cubicBezTo>
                  <a:cubicBezTo>
                    <a:pt x="10238" y="10433"/>
                    <a:pt x="10500" y="10309"/>
                    <a:pt x="10806" y="10309"/>
                  </a:cubicBezTo>
                  <a:lnTo>
                    <a:pt x="10806" y="10280"/>
                  </a:lnTo>
                  <a:cubicBezTo>
                    <a:pt x="10946" y="10280"/>
                    <a:pt x="11066" y="10224"/>
                    <a:pt x="11164" y="10110"/>
                  </a:cubicBezTo>
                  <a:cubicBezTo>
                    <a:pt x="11261" y="9998"/>
                    <a:pt x="11310" y="9863"/>
                    <a:pt x="11310" y="9704"/>
                  </a:cubicBezTo>
                  <a:cubicBezTo>
                    <a:pt x="11310" y="9534"/>
                    <a:pt x="11261" y="9393"/>
                    <a:pt x="11164" y="9275"/>
                  </a:cubicBezTo>
                  <a:cubicBezTo>
                    <a:pt x="11066" y="9158"/>
                    <a:pt x="10946" y="9096"/>
                    <a:pt x="10806" y="9096"/>
                  </a:cubicBezTo>
                  <a:cubicBezTo>
                    <a:pt x="10228" y="9096"/>
                    <a:pt x="9734" y="9349"/>
                    <a:pt x="9323" y="9848"/>
                  </a:cubicBezTo>
                  <a:cubicBezTo>
                    <a:pt x="8914" y="10350"/>
                    <a:pt x="8708" y="10944"/>
                    <a:pt x="8708" y="11628"/>
                  </a:cubicBezTo>
                  <a:cubicBezTo>
                    <a:pt x="8708" y="11778"/>
                    <a:pt x="8757" y="11913"/>
                    <a:pt x="8855" y="12028"/>
                  </a:cubicBezTo>
                  <a:cubicBezTo>
                    <a:pt x="8953" y="12148"/>
                    <a:pt x="9063" y="12207"/>
                    <a:pt x="9188" y="12207"/>
                  </a:cubicBezTo>
                  <a:cubicBezTo>
                    <a:pt x="9330" y="12207"/>
                    <a:pt x="9447" y="12148"/>
                    <a:pt x="9545" y="12028"/>
                  </a:cubicBezTo>
                  <a:cubicBezTo>
                    <a:pt x="9643" y="11916"/>
                    <a:pt x="9692" y="11781"/>
                    <a:pt x="9692" y="11631"/>
                  </a:cubicBezTo>
                </a:path>
              </a:pathLst>
            </a:custGeom>
            <a:solidFill>
              <a:schemeClr val="bg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940">
                <a:solidFill>
                  <a:schemeClr val="tx2"/>
                </a:solidFill>
                <a:latin typeface="微软雅黑" panose="020B0503020204020204" charset="-122"/>
                <a:ea typeface="微软雅黑" panose="020B0503020204020204" charset="-122"/>
              </a:endParaRPr>
            </a:p>
          </p:txBody>
        </p:sp>
      </p:grpSp>
      <p:grpSp>
        <p:nvGrpSpPr>
          <p:cNvPr id="15" name="Group 17"/>
          <p:cNvGrpSpPr/>
          <p:nvPr/>
        </p:nvGrpSpPr>
        <p:grpSpPr bwMode="auto">
          <a:xfrm>
            <a:off x="1149475" y="2804954"/>
            <a:ext cx="9878219" cy="3009107"/>
            <a:chOff x="0" y="0"/>
            <a:chExt cx="12445" cy="3791"/>
          </a:xfrm>
        </p:grpSpPr>
        <p:sp>
          <p:nvSpPr>
            <p:cNvPr id="16" name="Rectangle 18"/>
            <p:cNvSpPr/>
            <p:nvPr/>
          </p:nvSpPr>
          <p:spPr bwMode="auto">
            <a:xfrm>
              <a:off x="8781" y="0"/>
              <a:ext cx="873"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02</a:t>
              </a:r>
            </a:p>
          </p:txBody>
        </p:sp>
        <p:sp>
          <p:nvSpPr>
            <p:cNvPr id="17" name="Rectangle 19"/>
            <p:cNvSpPr/>
            <p:nvPr/>
          </p:nvSpPr>
          <p:spPr bwMode="auto">
            <a:xfrm>
              <a:off x="9807" y="512"/>
              <a:ext cx="263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18" name="Rectangle 20"/>
            <p:cNvSpPr/>
            <p:nvPr/>
          </p:nvSpPr>
          <p:spPr bwMode="auto">
            <a:xfrm>
              <a:off x="9797" y="224"/>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sp>
          <p:nvSpPr>
            <p:cNvPr id="19" name="Rectangle 21"/>
            <p:cNvSpPr/>
            <p:nvPr/>
          </p:nvSpPr>
          <p:spPr bwMode="auto">
            <a:xfrm>
              <a:off x="8782" y="1370"/>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04</a:t>
              </a:r>
            </a:p>
          </p:txBody>
        </p:sp>
        <p:sp>
          <p:nvSpPr>
            <p:cNvPr id="20" name="Rectangle 22"/>
            <p:cNvSpPr/>
            <p:nvPr/>
          </p:nvSpPr>
          <p:spPr bwMode="auto">
            <a:xfrm>
              <a:off x="9807" y="1882"/>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21" name="Rectangle 23"/>
            <p:cNvSpPr/>
            <p:nvPr/>
          </p:nvSpPr>
          <p:spPr bwMode="auto">
            <a:xfrm>
              <a:off x="9797" y="1595"/>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sp>
          <p:nvSpPr>
            <p:cNvPr id="22" name="Rectangle 24"/>
            <p:cNvSpPr/>
            <p:nvPr/>
          </p:nvSpPr>
          <p:spPr bwMode="auto">
            <a:xfrm>
              <a:off x="8770" y="2789"/>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06</a:t>
              </a:r>
            </a:p>
          </p:txBody>
        </p:sp>
        <p:sp>
          <p:nvSpPr>
            <p:cNvPr id="23" name="Rectangle 25"/>
            <p:cNvSpPr/>
            <p:nvPr/>
          </p:nvSpPr>
          <p:spPr bwMode="auto">
            <a:xfrm>
              <a:off x="9807" y="3301"/>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24" name="Rectangle 26"/>
            <p:cNvSpPr/>
            <p:nvPr/>
          </p:nvSpPr>
          <p:spPr bwMode="auto">
            <a:xfrm>
              <a:off x="9797" y="3014"/>
              <a:ext cx="209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sp>
          <p:nvSpPr>
            <p:cNvPr id="25" name="Rectangle 27"/>
            <p:cNvSpPr/>
            <p:nvPr/>
          </p:nvSpPr>
          <p:spPr bwMode="auto">
            <a:xfrm>
              <a:off x="2784" y="0"/>
              <a:ext cx="873"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01</a:t>
              </a:r>
            </a:p>
          </p:txBody>
        </p:sp>
        <p:sp>
          <p:nvSpPr>
            <p:cNvPr id="26" name="Rectangle 28"/>
            <p:cNvSpPr/>
            <p:nvPr/>
          </p:nvSpPr>
          <p:spPr bwMode="auto">
            <a:xfrm>
              <a:off x="2784" y="1370"/>
              <a:ext cx="87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03</a:t>
              </a:r>
            </a:p>
          </p:txBody>
        </p:sp>
        <p:sp>
          <p:nvSpPr>
            <p:cNvPr id="27" name="Rectangle 29"/>
            <p:cNvSpPr/>
            <p:nvPr/>
          </p:nvSpPr>
          <p:spPr bwMode="auto">
            <a:xfrm>
              <a:off x="2774" y="2789"/>
              <a:ext cx="872"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eaLnBrk="1" hangingPunct="1"/>
              <a:r>
                <a:rPr lang="en-US" altLang="zh-CN" sz="3100">
                  <a:solidFill>
                    <a:schemeClr val="tx1"/>
                  </a:solidFill>
                  <a:latin typeface="微软雅黑" panose="020B0503020204020204" charset="-122"/>
                  <a:ea typeface="微软雅黑" panose="020B0503020204020204" charset="-122"/>
                  <a:sym typeface="Lato Light" charset="0"/>
                </a:rPr>
                <a:t>05</a:t>
              </a:r>
            </a:p>
          </p:txBody>
        </p:sp>
        <p:sp>
          <p:nvSpPr>
            <p:cNvPr id="28" name="Rectangle 30"/>
            <p:cNvSpPr/>
            <p:nvPr/>
          </p:nvSpPr>
          <p:spPr bwMode="auto">
            <a:xfrm>
              <a:off x="0" y="512"/>
              <a:ext cx="263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29" name="Rectangle 31"/>
            <p:cNvSpPr/>
            <p:nvPr/>
          </p:nvSpPr>
          <p:spPr bwMode="auto">
            <a:xfrm>
              <a:off x="559" y="224"/>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sp>
          <p:nvSpPr>
            <p:cNvPr id="30" name="Rectangle 32"/>
            <p:cNvSpPr/>
            <p:nvPr/>
          </p:nvSpPr>
          <p:spPr bwMode="auto">
            <a:xfrm>
              <a:off x="0" y="1858"/>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31" name="Rectangle 33"/>
            <p:cNvSpPr/>
            <p:nvPr/>
          </p:nvSpPr>
          <p:spPr bwMode="auto">
            <a:xfrm>
              <a:off x="559" y="1571"/>
              <a:ext cx="2099"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sp>
          <p:nvSpPr>
            <p:cNvPr id="32" name="Rectangle 34"/>
            <p:cNvSpPr/>
            <p:nvPr/>
          </p:nvSpPr>
          <p:spPr bwMode="auto">
            <a:xfrm>
              <a:off x="0" y="3223"/>
              <a:ext cx="2638"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065" dirty="0">
                  <a:solidFill>
                    <a:schemeClr val="tx1"/>
                  </a:solidFill>
                  <a:latin typeface="微软雅黑" panose="020B0503020204020204" charset="-122"/>
                  <a:ea typeface="微软雅黑" panose="020B0503020204020204" charset="-122"/>
                </a:rPr>
                <a:t>单击此处添加文本单击此处添加文本单击此处添加文本</a:t>
              </a:r>
            </a:p>
          </p:txBody>
        </p:sp>
        <p:sp>
          <p:nvSpPr>
            <p:cNvPr id="33" name="Rectangle 35"/>
            <p:cNvSpPr/>
            <p:nvPr/>
          </p:nvSpPr>
          <p:spPr bwMode="auto">
            <a:xfrm>
              <a:off x="559" y="2936"/>
              <a:ext cx="2099"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4400">
                  <a:solidFill>
                    <a:schemeClr val="tx1"/>
                  </a:solidFill>
                  <a:latin typeface="Helvetica Light" charset="0"/>
                  <a:ea typeface="ヒラギノ角ゴ ProN W3" charset="-128"/>
                  <a:sym typeface="Helvetica Light" charset="0"/>
                </a:defRPr>
              </a:lvl1pPr>
              <a:lvl2pPr marL="742950" indent="-285750" algn="ctr">
                <a:defRPr sz="4400">
                  <a:solidFill>
                    <a:schemeClr val="tx1"/>
                  </a:solidFill>
                  <a:latin typeface="Helvetica Light" charset="0"/>
                  <a:ea typeface="ヒラギノ角ゴ ProN W3" charset="-128"/>
                  <a:sym typeface="Helvetica Light" charset="0"/>
                </a:defRPr>
              </a:lvl2pPr>
              <a:lvl3pPr marL="1143000" indent="-228600" algn="ctr">
                <a:defRPr sz="4400">
                  <a:solidFill>
                    <a:schemeClr val="tx1"/>
                  </a:solidFill>
                  <a:latin typeface="Helvetica Light" charset="0"/>
                  <a:ea typeface="ヒラギノ角ゴ ProN W3" charset="-128"/>
                  <a:sym typeface="Helvetica Light" charset="0"/>
                </a:defRPr>
              </a:lvl3pPr>
              <a:lvl4pPr marL="1600200" indent="-228600" algn="ctr">
                <a:defRPr sz="4400">
                  <a:solidFill>
                    <a:schemeClr val="tx1"/>
                  </a:solidFill>
                  <a:latin typeface="Helvetica Light" charset="0"/>
                  <a:ea typeface="ヒラギノ角ゴ ProN W3" charset="-128"/>
                  <a:sym typeface="Helvetica Light" charset="0"/>
                </a:defRPr>
              </a:lvl4pPr>
              <a:lvl5pPr marL="2057400" indent="-228600" algn="ctr">
                <a:defRPr sz="4400">
                  <a:solidFill>
                    <a:schemeClr val="tx1"/>
                  </a:solidFill>
                  <a:latin typeface="Helvetica Light" charset="0"/>
                  <a:ea typeface="ヒラギノ角ゴ ProN W3" charset="-128"/>
                  <a:sym typeface="Helvetica Light" charset="0"/>
                </a:defRPr>
              </a:lvl5pPr>
              <a:lvl6pPr marL="25146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6pPr>
              <a:lvl7pPr marL="29718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7pPr>
              <a:lvl8pPr marL="34290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8pPr>
              <a:lvl9pPr marL="3886200" indent="-228600" algn="ctr" eaLnBrk="0" fontAlgn="base" hangingPunct="0">
                <a:spcBef>
                  <a:spcPct val="0"/>
                </a:spcBef>
                <a:spcAft>
                  <a:spcPct val="0"/>
                </a:spcAft>
                <a:defRPr sz="4400">
                  <a:solidFill>
                    <a:schemeClr val="tx1"/>
                  </a:solidFill>
                  <a:latin typeface="Helvetica Light" charset="0"/>
                  <a:ea typeface="ヒラギノ角ゴ ProN W3" charset="-128"/>
                  <a:sym typeface="Helvetica Light" charset="0"/>
                </a:defRPr>
              </a:lvl9pPr>
            </a:lstStyle>
            <a:p>
              <a:pPr>
                <a:lnSpc>
                  <a:spcPct val="150000"/>
                </a:lnSpc>
              </a:pPr>
              <a:r>
                <a:rPr lang="zh-CN" altLang="en-US" sz="1335" dirty="0">
                  <a:solidFill>
                    <a:schemeClr val="tx1"/>
                  </a:solidFill>
                  <a:latin typeface="微软雅黑" panose="020B0503020204020204" charset="-122"/>
                  <a:ea typeface="微软雅黑" panose="020B0503020204020204" charset="-122"/>
                  <a:cs typeface="Open Sans" panose="020B0606030504020204" pitchFamily="34" charset="0"/>
                </a:rPr>
                <a:t>标题内容</a:t>
              </a:r>
              <a:r>
                <a:rPr lang="id-ID" altLang="zh-CN" sz="1335" dirty="0">
                  <a:solidFill>
                    <a:schemeClr val="tx1"/>
                  </a:solidFill>
                  <a:latin typeface="微软雅黑" panose="020B0503020204020204" charset="-122"/>
                  <a:ea typeface="微软雅黑" panose="020B0503020204020204" charset="-122"/>
                  <a:cs typeface="Open Sans" panose="020B0606030504020204" pitchFamily="34" charset="0"/>
                </a:rPr>
                <a:t> </a:t>
              </a:r>
            </a:p>
          </p:txBody>
        </p:sp>
      </p:gr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353">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0" y="672465"/>
            <a:ext cx="4285615" cy="6200775"/>
          </a:xfrm>
          <a:custGeom>
            <a:avLst/>
            <a:gdLst>
              <a:gd name="connsiteX0" fmla="*/ 0 w 5874"/>
              <a:gd name="connsiteY0" fmla="*/ 8739 h 8763"/>
              <a:gd name="connsiteX1" fmla="*/ 5 w 5874"/>
              <a:gd name="connsiteY1" fmla="*/ 14 h 8763"/>
              <a:gd name="connsiteX2" fmla="*/ 3325 w 5874"/>
              <a:gd name="connsiteY2" fmla="*/ 0 h 8763"/>
              <a:gd name="connsiteX3" fmla="*/ 5874 w 5874"/>
              <a:gd name="connsiteY3" fmla="*/ 8763 h 8763"/>
              <a:gd name="connsiteX4" fmla="*/ 0 w 5874"/>
              <a:gd name="connsiteY4" fmla="*/ 8739 h 8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4" h="8763">
                <a:moveTo>
                  <a:pt x="0" y="8739"/>
                </a:moveTo>
                <a:lnTo>
                  <a:pt x="5" y="14"/>
                </a:lnTo>
                <a:lnTo>
                  <a:pt x="3325" y="0"/>
                </a:lnTo>
                <a:lnTo>
                  <a:pt x="5874" y="8763"/>
                </a:lnTo>
                <a:lnTo>
                  <a:pt x="0" y="8739"/>
                </a:lnTo>
                <a:close/>
              </a:path>
            </a:pathLst>
          </a:cu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714375" y="4215765"/>
            <a:ext cx="11176000" cy="2642235"/>
          </a:xfrm>
          <a:prstGeom prst="triangle">
            <a:avLst>
              <a:gd name="adj" fmla="val 91335"/>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20"/>
          <p:cNvSpPr txBox="1"/>
          <p:nvPr/>
        </p:nvSpPr>
        <p:spPr>
          <a:xfrm flipH="1">
            <a:off x="5382895" y="5683250"/>
            <a:ext cx="2012950" cy="38481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u="sng">
                <a:solidFill>
                  <a:schemeClr val="bg1"/>
                </a:solidFill>
                <a:latin typeface="微软雅黑" panose="020B0503020204020204" charset="-122"/>
                <a:ea typeface="微软雅黑" panose="020B0503020204020204" charset="-122"/>
                <a:sym typeface="Arial" panose="020B0604020202020204" pitchFamily="34" charset="0"/>
              </a:rPr>
              <a:t>单击键入标题 </a:t>
            </a:r>
          </a:p>
        </p:txBody>
      </p:sp>
      <p:sp>
        <p:nvSpPr>
          <p:cNvPr id="37" name="文本框 22"/>
          <p:cNvSpPr txBox="1"/>
          <p:nvPr/>
        </p:nvSpPr>
        <p:spPr>
          <a:xfrm flipH="1">
            <a:off x="5384165" y="6110605"/>
            <a:ext cx="3052445" cy="74612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nvGrpSpPr>
          <p:cNvPr id="11" name="组合 10"/>
          <p:cNvGrpSpPr/>
          <p:nvPr/>
        </p:nvGrpSpPr>
        <p:grpSpPr>
          <a:xfrm>
            <a:off x="9624695" y="4763770"/>
            <a:ext cx="647700" cy="647700"/>
            <a:chOff x="8012" y="2872"/>
            <a:chExt cx="1020" cy="1020"/>
          </a:xfrm>
        </p:grpSpPr>
        <p:sp>
          <p:nvSpPr>
            <p:cNvPr id="35" name="椭圆 34"/>
            <p:cNvSpPr/>
            <p:nvPr/>
          </p:nvSpPr>
          <p:spPr>
            <a:xfrm rot="12900000">
              <a:off x="8012" y="2872"/>
              <a:ext cx="1020" cy="10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Freeform 11"/>
            <p:cNvSpPr>
              <a:spLocks noEditPoints="1"/>
            </p:cNvSpPr>
            <p:nvPr/>
          </p:nvSpPr>
          <p:spPr>
            <a:xfrm>
              <a:off x="8334" y="3100"/>
              <a:ext cx="446" cy="529"/>
            </a:xfrm>
            <a:custGeom>
              <a:avLst/>
              <a:gdLst>
                <a:gd name="txL" fmla="*/ 0 w 78"/>
                <a:gd name="txT" fmla="*/ 0 h 92"/>
                <a:gd name="txR" fmla="*/ 78 w 78"/>
                <a:gd name="txB" fmla="*/ 92 h 92"/>
              </a:gdLst>
              <a:ahLst/>
              <a:cxnLst>
                <a:cxn ang="0">
                  <a:pos x="0" y="235099"/>
                </a:cxn>
                <a:cxn ang="0">
                  <a:pos x="83974" y="53177"/>
                </a:cxn>
                <a:cxn ang="0">
                  <a:pos x="109166" y="72769"/>
                </a:cxn>
                <a:cxn ang="0">
                  <a:pos x="109166" y="72769"/>
                </a:cxn>
                <a:cxn ang="0">
                  <a:pos x="109166" y="72769"/>
                </a:cxn>
                <a:cxn ang="0">
                  <a:pos x="111965" y="72769"/>
                </a:cxn>
                <a:cxn ang="0">
                  <a:pos x="111965" y="75567"/>
                </a:cxn>
                <a:cxn ang="0">
                  <a:pos x="114764" y="75567"/>
                </a:cxn>
                <a:cxn ang="0">
                  <a:pos x="114764" y="75567"/>
                </a:cxn>
                <a:cxn ang="0">
                  <a:pos x="117563" y="78366"/>
                </a:cxn>
                <a:cxn ang="0">
                  <a:pos x="117563" y="78366"/>
                </a:cxn>
                <a:cxn ang="0">
                  <a:pos x="120363" y="78366"/>
                </a:cxn>
                <a:cxn ang="0">
                  <a:pos x="120363" y="81165"/>
                </a:cxn>
                <a:cxn ang="0">
                  <a:pos x="120363" y="81165"/>
                </a:cxn>
                <a:cxn ang="0">
                  <a:pos x="123162" y="81165"/>
                </a:cxn>
                <a:cxn ang="0">
                  <a:pos x="134358" y="89561"/>
                </a:cxn>
                <a:cxn ang="0">
                  <a:pos x="137157" y="92360"/>
                </a:cxn>
                <a:cxn ang="0">
                  <a:pos x="137157" y="92360"/>
                </a:cxn>
                <a:cxn ang="0">
                  <a:pos x="137157" y="92360"/>
                </a:cxn>
                <a:cxn ang="0">
                  <a:pos x="139956" y="95159"/>
                </a:cxn>
                <a:cxn ang="0">
                  <a:pos x="139956" y="95159"/>
                </a:cxn>
                <a:cxn ang="0">
                  <a:pos x="142756" y="95159"/>
                </a:cxn>
                <a:cxn ang="0">
                  <a:pos x="142756" y="95159"/>
                </a:cxn>
                <a:cxn ang="0">
                  <a:pos x="145555" y="97958"/>
                </a:cxn>
                <a:cxn ang="0">
                  <a:pos x="145555" y="97958"/>
                </a:cxn>
                <a:cxn ang="0">
                  <a:pos x="148354" y="97958"/>
                </a:cxn>
                <a:cxn ang="0">
                  <a:pos x="148354" y="100757"/>
                </a:cxn>
                <a:cxn ang="0">
                  <a:pos x="148354" y="100757"/>
                </a:cxn>
                <a:cxn ang="0">
                  <a:pos x="137157" y="218306"/>
                </a:cxn>
                <a:cxn ang="0">
                  <a:pos x="22393" y="251891"/>
                </a:cxn>
                <a:cxn ang="0">
                  <a:pos x="97969" y="176324"/>
                </a:cxn>
                <a:cxn ang="0">
                  <a:pos x="53183" y="145537"/>
                </a:cxn>
                <a:cxn ang="0">
                  <a:pos x="8397" y="243495"/>
                </a:cxn>
                <a:cxn ang="0">
                  <a:pos x="207135" y="257489"/>
                </a:cxn>
                <a:cxn ang="0">
                  <a:pos x="151153" y="229501"/>
                </a:cxn>
                <a:cxn ang="0">
                  <a:pos x="193140" y="117549"/>
                </a:cxn>
                <a:cxn ang="0">
                  <a:pos x="97969" y="0"/>
                </a:cxn>
                <a:cxn ang="0">
                  <a:pos x="193140" y="117549"/>
                </a:cxn>
              </a:cxnLst>
              <a:rect l="txL" t="txT" r="txR" b="tx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gradFill>
              <a:gsLst>
                <a:gs pos="0">
                  <a:srgbClr val="E30613"/>
                </a:gs>
                <a:gs pos="100000">
                  <a:srgbClr val="81040B"/>
                </a:gs>
              </a:gsLst>
              <a:lin ang="5400000" scaled="0"/>
            </a:gradFill>
            <a:ln w="9525">
              <a:noFill/>
            </a:ln>
          </p:spPr>
          <p:txBody>
            <a:bodyPr/>
            <a:lstStyle/>
            <a:p>
              <a:endParaRPr lang="zh-CN" altLang="en-US">
                <a:solidFill>
                  <a:schemeClr val="tx1"/>
                </a:solidFill>
              </a:endParaRPr>
            </a:p>
          </p:txBody>
        </p:sp>
      </p:grpSp>
      <p:sp>
        <p:nvSpPr>
          <p:cNvPr id="12" name="文本框 20"/>
          <p:cNvSpPr txBox="1"/>
          <p:nvPr/>
        </p:nvSpPr>
        <p:spPr>
          <a:xfrm flipH="1">
            <a:off x="8503920" y="5575300"/>
            <a:ext cx="2012950" cy="48323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a:solidFill>
                  <a:schemeClr val="bg1"/>
                </a:solidFill>
                <a:latin typeface="微软雅黑" panose="020B0503020204020204" charset="-122"/>
                <a:ea typeface="微软雅黑" panose="020B0503020204020204" charset="-122"/>
                <a:sym typeface="Arial" panose="020B0604020202020204" pitchFamily="34" charset="0"/>
              </a:rPr>
              <a:t>单击键入标题 </a:t>
            </a:r>
          </a:p>
        </p:txBody>
      </p:sp>
      <p:sp>
        <p:nvSpPr>
          <p:cNvPr id="16" name="文本框 22"/>
          <p:cNvSpPr txBox="1"/>
          <p:nvPr/>
        </p:nvSpPr>
        <p:spPr>
          <a:xfrm flipH="1">
            <a:off x="8509000" y="6035675"/>
            <a:ext cx="3067685" cy="74612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400" dirty="0">
                <a:solidFill>
                  <a:schemeClr val="bg1"/>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
        <p:nvSpPr>
          <p:cNvPr id="20" name="文本框 19"/>
          <p:cNvSpPr txBox="1"/>
          <p:nvPr/>
        </p:nvSpPr>
        <p:spPr>
          <a:xfrm>
            <a:off x="3833495" y="935990"/>
            <a:ext cx="8056880" cy="3596640"/>
          </a:xfrm>
          <a:prstGeom prst="rect">
            <a:avLst/>
          </a:prstGeom>
          <a:noFill/>
          <a:ln w="9525">
            <a:noFill/>
            <a:miter/>
          </a:ln>
          <a:effectLst>
            <a:outerShdw sx="999" sy="999" algn="ctr" rotWithShape="0">
              <a:srgbClr val="000000"/>
            </a:outerShdw>
          </a:effectLst>
        </p:spPr>
        <p:txBody>
          <a:bodyPr wrap="square" rtlCol="0" anchor="t">
            <a:spAutoFit/>
          </a:bodyPr>
          <a:lstStyle/>
          <a:p>
            <a:pPr lvl="0" algn="l" fontAlgn="t">
              <a:lnSpc>
                <a:spcPct val="120000"/>
              </a:lnSpc>
            </a:pPr>
            <a:r>
              <a:rPr lang="en-US" altLang="zh-CN" sz="1600" dirty="0">
                <a:solidFill>
                  <a:schemeClr val="tx1"/>
                </a:solidFill>
                <a:latin typeface="微软雅黑" panose="020B0503020204020204" charset="-122"/>
                <a:ea typeface="微软雅黑" panose="020B0503020204020204" charset="-122"/>
                <a:sym typeface="+mn-ea"/>
              </a:rPr>
              <a:t>       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lvl="0" algn="l" fontAlgn="t">
              <a:lnSpc>
                <a:spcPct val="120000"/>
              </a:lnSpc>
            </a:pPr>
            <a:r>
              <a:rPr lang="en-US" altLang="zh-CN" sz="1600" dirty="0">
                <a:solidFill>
                  <a:schemeClr val="tx1"/>
                </a:solidFill>
                <a:latin typeface="微软雅黑" panose="020B0503020204020204" charset="-122"/>
                <a:ea typeface="微软雅黑" panose="020B0503020204020204" charset="-122"/>
                <a:sym typeface="+mn-ea"/>
              </a:rPr>
              <a:t>        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40125">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Effect transition="in" filter="fade">
                                      <p:cBhvr>
                                        <p:cTn id="14" dur="1000"/>
                                        <p:tgtEl>
                                          <p:spTgt spid="10"/>
                                        </p:tgtEl>
                                      </p:cBhvr>
                                    </p:animEffect>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 calcmode="lin" valueType="num">
                                      <p:cBhvr>
                                        <p:cTn id="17"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8" dur="1000" fill="hold"/>
                                        <p:tgtEl>
                                          <p:spTgt spid="20"/>
                                        </p:tgtEl>
                                        <p:attrNameLst>
                                          <p:attrName>ppt_y</p:attrName>
                                        </p:attrNameLst>
                                      </p:cBhvr>
                                      <p:tavLst>
                                        <p:tav tm="0">
                                          <p:val>
                                            <p:strVal val="#ppt_y"/>
                                          </p:val>
                                        </p:tav>
                                        <p:tav tm="100000">
                                          <p:val>
                                            <p:strVal val="#ppt_y"/>
                                          </p:val>
                                        </p:tav>
                                      </p:tavLst>
                                    </p:anim>
                                    <p:anim calcmode="lin" valueType="num">
                                      <p:cBhvr>
                                        <p:cTn id="19"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0"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10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20"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
        <p:nvSpPr>
          <p:cNvPr id="23" name="Manual Input 22"/>
          <p:cNvSpPr/>
          <p:nvPr/>
        </p:nvSpPr>
        <p:spPr>
          <a:xfrm rot="10800000">
            <a:off x="3626302" y="3413506"/>
            <a:ext cx="1164043" cy="2963115"/>
          </a:xfrm>
          <a:prstGeom prst="flowChartManualInpu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5" name="Manual Input 24"/>
          <p:cNvSpPr/>
          <p:nvPr/>
        </p:nvSpPr>
        <p:spPr>
          <a:xfrm rot="10800000">
            <a:off x="4790345" y="2340121"/>
            <a:ext cx="1164043" cy="3442503"/>
          </a:xfrm>
          <a:prstGeom prst="flowChartManualInpu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6" name="Manual Input 25"/>
          <p:cNvSpPr/>
          <p:nvPr/>
        </p:nvSpPr>
        <p:spPr>
          <a:xfrm rot="10800000">
            <a:off x="5954387" y="1962766"/>
            <a:ext cx="1164043" cy="3128254"/>
          </a:xfrm>
          <a:prstGeom prst="flowChartManualInpu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1" name="Rectangle 20"/>
          <p:cNvSpPr/>
          <p:nvPr/>
        </p:nvSpPr>
        <p:spPr>
          <a:xfrm>
            <a:off x="-1" y="5542797"/>
            <a:ext cx="3626304" cy="833824"/>
          </a:xfrm>
          <a:prstGeom prst="rec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4" name="Rectangle 23"/>
          <p:cNvSpPr/>
          <p:nvPr/>
        </p:nvSpPr>
        <p:spPr>
          <a:xfrm>
            <a:off x="-1" y="4708973"/>
            <a:ext cx="3626304" cy="8338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27" name="Rectangle 26"/>
          <p:cNvSpPr/>
          <p:nvPr/>
        </p:nvSpPr>
        <p:spPr>
          <a:xfrm>
            <a:off x="-1" y="3872750"/>
            <a:ext cx="3626304" cy="833824"/>
          </a:xfrm>
          <a:prstGeom prst="rect">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34" name="TextBox 33"/>
          <p:cNvSpPr txBox="1"/>
          <p:nvPr/>
        </p:nvSpPr>
        <p:spPr>
          <a:xfrm>
            <a:off x="1365551" y="4084089"/>
            <a:ext cx="2046034" cy="469900"/>
          </a:xfrm>
          <a:prstGeom prst="rect">
            <a:avLst/>
          </a:prstGeom>
          <a:noFill/>
        </p:spPr>
        <p:txBody>
          <a:bodyPr wrap="square" numCol="1" spcCol="457200" rtlCol="0">
            <a:spAutoFit/>
          </a:bodyPr>
          <a:lstStyle/>
          <a:p>
            <a:r>
              <a:rPr lang="en-US" sz="1200" b="1"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35" name="TextBox 34"/>
          <p:cNvSpPr txBox="1"/>
          <p:nvPr/>
        </p:nvSpPr>
        <p:spPr>
          <a:xfrm>
            <a:off x="1365551" y="4862145"/>
            <a:ext cx="2043546" cy="469900"/>
          </a:xfrm>
          <a:prstGeom prst="rect">
            <a:avLst/>
          </a:prstGeom>
          <a:noFill/>
        </p:spPr>
        <p:txBody>
          <a:bodyPr wrap="square" numCol="1" spcCol="457200" rtlCol="0">
            <a:spAutoFit/>
          </a:bodyPr>
          <a:lstStyle/>
          <a:p>
            <a:r>
              <a:rPr lang="en-US" sz="1200" b="1"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36" name="TextBox 35"/>
          <p:cNvSpPr txBox="1"/>
          <p:nvPr/>
        </p:nvSpPr>
        <p:spPr>
          <a:xfrm>
            <a:off x="1365551" y="5728876"/>
            <a:ext cx="2008822" cy="469900"/>
          </a:xfrm>
          <a:prstGeom prst="rect">
            <a:avLst/>
          </a:prstGeom>
          <a:noFill/>
        </p:spPr>
        <p:txBody>
          <a:bodyPr wrap="square" numCol="1" spcCol="457200" rtlCol="0">
            <a:spAutoFit/>
          </a:bodyPr>
          <a:lstStyle/>
          <a:p>
            <a:r>
              <a:rPr lang="en-US" sz="1200" b="1" dirty="0">
                <a:solidFill>
                  <a:srgbClr val="FEFEFE"/>
                </a:solidFill>
                <a:latin typeface="微软雅黑" panose="020B0503020204020204" charset="-122"/>
                <a:ea typeface="微软雅黑" panose="020B0503020204020204" charset="-122"/>
                <a:cs typeface="Montserrat" charset="0"/>
              </a:rPr>
              <a:t>请在此粘贴或者输入您的文字内容</a:t>
            </a:r>
          </a:p>
        </p:txBody>
      </p:sp>
      <p:sp>
        <p:nvSpPr>
          <p:cNvPr id="37" name="TextBox 36"/>
          <p:cNvSpPr txBox="1"/>
          <p:nvPr/>
        </p:nvSpPr>
        <p:spPr>
          <a:xfrm>
            <a:off x="3806147" y="5183760"/>
            <a:ext cx="864020" cy="477054"/>
          </a:xfrm>
          <a:prstGeom prst="rect">
            <a:avLst/>
          </a:prstGeom>
          <a:noFill/>
        </p:spPr>
        <p:txBody>
          <a:bodyPr wrap="square" numCol="1" spcCol="0" rtlCol="0" anchor="ctr">
            <a:spAutoFit/>
          </a:bodyPr>
          <a:lstStyle/>
          <a:p>
            <a:pPr algn="ctr"/>
            <a:r>
              <a:rPr lang="en-US" sz="2500" b="1" dirty="0">
                <a:solidFill>
                  <a:srgbClr val="FEFEFE"/>
                </a:solidFill>
                <a:latin typeface="微软雅黑" panose="020B0503020204020204" charset="-122"/>
                <a:ea typeface="微软雅黑" panose="020B0503020204020204" charset="-122"/>
                <a:cs typeface="Montserrat Light" charset="0"/>
              </a:rPr>
              <a:t>12%</a:t>
            </a:r>
          </a:p>
        </p:txBody>
      </p:sp>
      <p:sp>
        <p:nvSpPr>
          <p:cNvPr id="38" name="TextBox 37"/>
          <p:cNvSpPr txBox="1"/>
          <p:nvPr/>
        </p:nvSpPr>
        <p:spPr>
          <a:xfrm>
            <a:off x="6084448" y="3973157"/>
            <a:ext cx="976106" cy="477054"/>
          </a:xfrm>
          <a:prstGeom prst="rect">
            <a:avLst/>
          </a:prstGeom>
          <a:noFill/>
        </p:spPr>
        <p:txBody>
          <a:bodyPr wrap="square" numCol="1" spcCol="0" rtlCol="0" anchor="ctr">
            <a:spAutoFit/>
          </a:bodyPr>
          <a:lstStyle/>
          <a:p>
            <a:pPr algn="ctr"/>
            <a:r>
              <a:rPr lang="en-US" sz="2500" b="1">
                <a:solidFill>
                  <a:srgbClr val="FEFEFE"/>
                </a:solidFill>
                <a:latin typeface="微软雅黑" panose="020B0503020204020204" charset="-122"/>
                <a:ea typeface="微软雅黑" panose="020B0503020204020204" charset="-122"/>
                <a:cs typeface="Montserrat Light" charset="0"/>
              </a:rPr>
              <a:t>50%</a:t>
            </a:r>
            <a:endParaRPr lang="en-US" sz="2500" b="1" dirty="0">
              <a:solidFill>
                <a:srgbClr val="FEFEFE"/>
              </a:solidFill>
              <a:latin typeface="微软雅黑" panose="020B0503020204020204" charset="-122"/>
              <a:ea typeface="微软雅黑" panose="020B0503020204020204" charset="-122"/>
              <a:cs typeface="Montserrat Light" charset="0"/>
            </a:endParaRPr>
          </a:p>
        </p:txBody>
      </p:sp>
      <p:sp>
        <p:nvSpPr>
          <p:cNvPr id="39" name="TextBox 38"/>
          <p:cNvSpPr txBox="1"/>
          <p:nvPr/>
        </p:nvSpPr>
        <p:spPr>
          <a:xfrm>
            <a:off x="4951931" y="4657553"/>
            <a:ext cx="864020" cy="477054"/>
          </a:xfrm>
          <a:prstGeom prst="rect">
            <a:avLst/>
          </a:prstGeom>
          <a:noFill/>
        </p:spPr>
        <p:txBody>
          <a:bodyPr wrap="square" numCol="1" spcCol="0" rtlCol="0" anchor="ctr">
            <a:spAutoFit/>
          </a:bodyPr>
          <a:lstStyle/>
          <a:p>
            <a:pPr algn="ctr"/>
            <a:r>
              <a:rPr lang="en-US" sz="2500" b="1" dirty="0">
                <a:solidFill>
                  <a:srgbClr val="FEFEFE"/>
                </a:solidFill>
                <a:latin typeface="微软雅黑" panose="020B0503020204020204" charset="-122"/>
                <a:ea typeface="微软雅黑" panose="020B0503020204020204" charset="-122"/>
                <a:cs typeface="Montserrat Light" charset="0"/>
              </a:rPr>
              <a:t>35%</a:t>
            </a:r>
          </a:p>
        </p:txBody>
      </p:sp>
      <p:sp>
        <p:nvSpPr>
          <p:cNvPr id="40" name="Oval 39"/>
          <p:cNvSpPr/>
          <p:nvPr/>
        </p:nvSpPr>
        <p:spPr>
          <a:xfrm>
            <a:off x="4034278" y="2841837"/>
            <a:ext cx="348090" cy="34809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1" name="Oval 40"/>
          <p:cNvSpPr/>
          <p:nvPr/>
        </p:nvSpPr>
        <p:spPr>
          <a:xfrm>
            <a:off x="5247806" y="1891041"/>
            <a:ext cx="348090" cy="34809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2" name="Oval 41"/>
          <p:cNvSpPr/>
          <p:nvPr/>
        </p:nvSpPr>
        <p:spPr>
          <a:xfrm>
            <a:off x="6362716" y="1545221"/>
            <a:ext cx="348090" cy="34809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43" name="TextBox 42"/>
          <p:cNvSpPr txBox="1"/>
          <p:nvPr/>
        </p:nvSpPr>
        <p:spPr>
          <a:xfrm>
            <a:off x="4057202" y="2849286"/>
            <a:ext cx="312974" cy="276999"/>
          </a:xfrm>
          <a:prstGeom prst="rect">
            <a:avLst/>
          </a:prstGeom>
          <a:noFill/>
        </p:spPr>
        <p:txBody>
          <a:bodyPr wrap="square" rtlCol="0" anchor="ctr">
            <a:spAutoFit/>
          </a:bodyPr>
          <a:lstStyle/>
          <a:p>
            <a:pPr algn="ctr"/>
            <a:r>
              <a:rPr lang="en-US" sz="1200" dirty="0">
                <a:solidFill>
                  <a:schemeClr val="bg1"/>
                </a:solidFill>
                <a:latin typeface="微软雅黑" panose="020B0503020204020204" charset="-122"/>
                <a:ea typeface="微软雅黑" panose="020B0503020204020204" charset="-122"/>
                <a:cs typeface="Montserrat Light" charset="0"/>
              </a:rPr>
              <a:t>1</a:t>
            </a:r>
          </a:p>
        </p:txBody>
      </p:sp>
      <p:sp>
        <p:nvSpPr>
          <p:cNvPr id="44" name="TextBox 43"/>
          <p:cNvSpPr txBox="1"/>
          <p:nvPr/>
        </p:nvSpPr>
        <p:spPr>
          <a:xfrm>
            <a:off x="5270730" y="1884942"/>
            <a:ext cx="312974" cy="276999"/>
          </a:xfrm>
          <a:prstGeom prst="rect">
            <a:avLst/>
          </a:prstGeom>
          <a:noFill/>
        </p:spPr>
        <p:txBody>
          <a:bodyPr wrap="square" rtlCol="0" anchor="ctr">
            <a:spAutoFit/>
          </a:bodyPr>
          <a:lstStyle/>
          <a:p>
            <a:pPr algn="ctr"/>
            <a:r>
              <a:rPr lang="en-US" sz="1200" dirty="0">
                <a:solidFill>
                  <a:schemeClr val="bg1"/>
                </a:solidFill>
                <a:latin typeface="微软雅黑" panose="020B0503020204020204" charset="-122"/>
                <a:ea typeface="微软雅黑" panose="020B0503020204020204" charset="-122"/>
                <a:cs typeface="Montserrat Light" charset="0"/>
              </a:rPr>
              <a:t>2</a:t>
            </a:r>
          </a:p>
        </p:txBody>
      </p:sp>
      <p:sp>
        <p:nvSpPr>
          <p:cNvPr id="45" name="TextBox 44"/>
          <p:cNvSpPr txBox="1"/>
          <p:nvPr/>
        </p:nvSpPr>
        <p:spPr>
          <a:xfrm>
            <a:off x="6385640" y="1544201"/>
            <a:ext cx="323134" cy="276999"/>
          </a:xfrm>
          <a:prstGeom prst="rect">
            <a:avLst/>
          </a:prstGeom>
          <a:noFill/>
        </p:spPr>
        <p:txBody>
          <a:bodyPr wrap="square" rtlCol="0" anchor="ctr">
            <a:spAutoFit/>
          </a:bodyPr>
          <a:lstStyle/>
          <a:p>
            <a:pPr algn="ctr"/>
            <a:r>
              <a:rPr lang="en-US" sz="1200" dirty="0">
                <a:solidFill>
                  <a:schemeClr val="bg1"/>
                </a:solidFill>
                <a:latin typeface="微软雅黑" panose="020B0503020204020204" charset="-122"/>
                <a:ea typeface="微软雅黑" panose="020B0503020204020204" charset="-122"/>
                <a:cs typeface="Montserrat Light" charset="0"/>
              </a:rPr>
              <a:t>3</a:t>
            </a:r>
          </a:p>
        </p:txBody>
      </p:sp>
      <p:sp>
        <p:nvSpPr>
          <p:cNvPr id="46" name="TextBox 45"/>
          <p:cNvSpPr txBox="1"/>
          <p:nvPr/>
        </p:nvSpPr>
        <p:spPr>
          <a:xfrm>
            <a:off x="8126365" y="3602146"/>
            <a:ext cx="1202829" cy="630942"/>
          </a:xfrm>
          <a:prstGeom prst="rect">
            <a:avLst/>
          </a:prstGeom>
          <a:noFill/>
        </p:spPr>
        <p:txBody>
          <a:bodyPr wrap="square" rtlCol="0">
            <a:spAutoFit/>
          </a:bodyPr>
          <a:lstStyle/>
          <a:p>
            <a:r>
              <a:rPr lang="en-US" sz="3500" b="1" dirty="0">
                <a:solidFill>
                  <a:schemeClr val="tx1"/>
                </a:solidFill>
                <a:latin typeface="微软雅黑" panose="020B0503020204020204" charset="-122"/>
                <a:ea typeface="微软雅黑" panose="020B0503020204020204" charset="-122"/>
                <a:cs typeface="Montserrat" charset="0"/>
              </a:rPr>
              <a:t>10%</a:t>
            </a:r>
          </a:p>
        </p:txBody>
      </p:sp>
      <p:sp>
        <p:nvSpPr>
          <p:cNvPr id="47" name="TextBox 46"/>
          <p:cNvSpPr txBox="1"/>
          <p:nvPr/>
        </p:nvSpPr>
        <p:spPr>
          <a:xfrm>
            <a:off x="9279707" y="3672657"/>
            <a:ext cx="1716242" cy="1120140"/>
          </a:xfrm>
          <a:prstGeom prst="rect">
            <a:avLst/>
          </a:prstGeom>
          <a:noFill/>
        </p:spPr>
        <p:txBody>
          <a:bodyPr wrap="square" numCol="1" spcCol="457200" rtlCol="0">
            <a:spAutoFit/>
          </a:bodyPr>
          <a:lstStyle/>
          <a:p>
            <a:pPr>
              <a:lnSpc>
                <a:spcPct val="150000"/>
              </a:lnSpc>
            </a:pPr>
            <a:r>
              <a:rPr lang="en-US" sz="900" dirty="0">
                <a:solidFill>
                  <a:schemeClr val="tx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48" name="TextBox 47"/>
          <p:cNvSpPr txBox="1"/>
          <p:nvPr/>
        </p:nvSpPr>
        <p:spPr>
          <a:xfrm>
            <a:off x="8073378" y="1829234"/>
            <a:ext cx="3038317" cy="1005840"/>
          </a:xfrm>
          <a:prstGeom prst="rect">
            <a:avLst/>
          </a:prstGeom>
          <a:noFill/>
        </p:spPr>
        <p:txBody>
          <a:bodyPr wrap="square" numCol="1" spcCol="457200" rtlCol="0">
            <a:spAutoFit/>
          </a:bodyPr>
          <a:lstStyle/>
          <a:p>
            <a:pPr>
              <a:lnSpc>
                <a:spcPct val="200000"/>
              </a:lnSpc>
            </a:pPr>
            <a:r>
              <a:rPr lang="en-US" sz="1000" dirty="0">
                <a:ln/>
                <a:solidFill>
                  <a:schemeClr val="tx1"/>
                </a:solidFill>
                <a:effectLst/>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49" name="TextBox 48"/>
          <p:cNvSpPr txBox="1"/>
          <p:nvPr/>
        </p:nvSpPr>
        <p:spPr>
          <a:xfrm>
            <a:off x="8137941" y="4852210"/>
            <a:ext cx="1118616" cy="630942"/>
          </a:xfrm>
          <a:prstGeom prst="rect">
            <a:avLst/>
          </a:prstGeom>
          <a:noFill/>
        </p:spPr>
        <p:txBody>
          <a:bodyPr wrap="square" rtlCol="0">
            <a:spAutoFit/>
          </a:bodyPr>
          <a:lstStyle/>
          <a:p>
            <a:r>
              <a:rPr lang="en-US" sz="3500" b="1" dirty="0">
                <a:solidFill>
                  <a:schemeClr val="tx1"/>
                </a:solidFill>
                <a:latin typeface="微软雅黑" panose="020B0503020204020204" charset="-122"/>
                <a:ea typeface="微软雅黑" panose="020B0503020204020204" charset="-122"/>
                <a:cs typeface="Montserrat" charset="0"/>
              </a:rPr>
              <a:t>7%</a:t>
            </a:r>
          </a:p>
        </p:txBody>
      </p:sp>
      <p:sp>
        <p:nvSpPr>
          <p:cNvPr id="50" name="TextBox 49"/>
          <p:cNvSpPr txBox="1"/>
          <p:nvPr/>
        </p:nvSpPr>
        <p:spPr>
          <a:xfrm>
            <a:off x="9279707" y="4922721"/>
            <a:ext cx="1831988" cy="1120140"/>
          </a:xfrm>
          <a:prstGeom prst="rect">
            <a:avLst/>
          </a:prstGeom>
          <a:noFill/>
        </p:spPr>
        <p:txBody>
          <a:bodyPr wrap="square" numCol="1" spcCol="457200" rtlCol="0">
            <a:spAutoFit/>
          </a:bodyPr>
          <a:lstStyle/>
          <a:p>
            <a:pPr>
              <a:lnSpc>
                <a:spcPct val="150000"/>
              </a:lnSpc>
            </a:pPr>
            <a:r>
              <a:rPr lang="en-US" sz="900">
                <a:solidFill>
                  <a:schemeClr val="tx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cxnSp>
        <p:nvCxnSpPr>
          <p:cNvPr id="52" name="Straight Connector 51"/>
          <p:cNvCxnSpPr/>
          <p:nvPr/>
        </p:nvCxnSpPr>
        <p:spPr>
          <a:xfrm>
            <a:off x="8264324" y="4318789"/>
            <a:ext cx="798654" cy="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264324" y="5522554"/>
            <a:ext cx="798654" cy="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203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1000"/>
                                        <p:tgtEl>
                                          <p:spTgt spid="3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1000"/>
                                        <p:tgtEl>
                                          <p:spTgt spid="2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1000"/>
                                        <p:tgtEl>
                                          <p:spTgt spid="3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down)">
                                      <p:cBhvr>
                                        <p:cTn id="19" dur="1000"/>
                                        <p:tgtEl>
                                          <p:spTgt spid="4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1000"/>
                                        <p:tgtEl>
                                          <p:spTgt spid="4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1000"/>
                                        <p:tgtEl>
                                          <p:spTgt spid="3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1000"/>
                                        <p:tgtEl>
                                          <p:spTgt spid="2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1000"/>
                                        <p:tgtEl>
                                          <p:spTgt spid="39"/>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1000"/>
                                        <p:tgtEl>
                                          <p:spTgt spid="4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down)">
                                      <p:cBhvr>
                                        <p:cTn id="40" dur="1000"/>
                                        <p:tgtEl>
                                          <p:spTgt spid="44"/>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p:tgtEl>
                                          <p:spTgt spid="27"/>
                                        </p:tgtEl>
                                        <p:attrNameLst>
                                          <p:attrName>ppt_x</p:attrName>
                                        </p:attrNameLst>
                                      </p:cBhvr>
                                      <p:tavLst>
                                        <p:tav tm="0">
                                          <p:val>
                                            <p:strVal val="#ppt_x-#ppt_w*1.125000"/>
                                          </p:val>
                                        </p:tav>
                                        <p:tav tm="100000">
                                          <p:val>
                                            <p:strVal val="#ppt_x"/>
                                          </p:val>
                                        </p:tav>
                                      </p:tavLst>
                                    </p:anim>
                                    <p:animEffect transition="in" filter="wipe(right)">
                                      <p:cBhvr>
                                        <p:cTn id="44" dur="1000"/>
                                        <p:tgtEl>
                                          <p:spTgt spid="27"/>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1000"/>
                                        <p:tgtEl>
                                          <p:spTgt spid="34"/>
                                        </p:tgtEl>
                                        <p:attrNameLst>
                                          <p:attrName>ppt_x</p:attrName>
                                        </p:attrNameLst>
                                      </p:cBhvr>
                                      <p:tavLst>
                                        <p:tav tm="0">
                                          <p:val>
                                            <p:strVal val="#ppt_x-#ppt_w*1.125000"/>
                                          </p:val>
                                        </p:tav>
                                        <p:tav tm="100000">
                                          <p:val>
                                            <p:strVal val="#ppt_x"/>
                                          </p:val>
                                        </p:tav>
                                      </p:tavLst>
                                    </p:anim>
                                    <p:animEffect transition="in" filter="wipe(right)">
                                      <p:cBhvr>
                                        <p:cTn id="48" dur="1000"/>
                                        <p:tgtEl>
                                          <p:spTgt spid="34"/>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down)">
                                      <p:cBhvr>
                                        <p:cTn id="51" dur="1000"/>
                                        <p:tgtEl>
                                          <p:spTgt spid="2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down)">
                                      <p:cBhvr>
                                        <p:cTn id="54" dur="1000"/>
                                        <p:tgtEl>
                                          <p:spTgt spid="38"/>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down)">
                                      <p:cBhvr>
                                        <p:cTn id="57" dur="1000"/>
                                        <p:tgtEl>
                                          <p:spTgt spid="4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ipe(down)">
                                      <p:cBhvr>
                                        <p:cTn id="60" dur="1000"/>
                                        <p:tgtEl>
                                          <p:spTgt spid="4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1000"/>
                                        <p:tgtEl>
                                          <p:spTgt spid="4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1000"/>
                                        <p:tgtEl>
                                          <p:spTgt spid="4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1000"/>
                                        <p:tgtEl>
                                          <p:spTgt spid="4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1000"/>
                                        <p:tgtEl>
                                          <p:spTgt spid="4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1000"/>
                                        <p:tgtEl>
                                          <p:spTgt spid="50"/>
                                        </p:tgtEl>
                                      </p:cBhvr>
                                    </p:animEffect>
                                  </p:childTnLst>
                                </p:cTn>
                              </p:par>
                              <p:par>
                                <p:cTn id="76" presetID="10" presetClass="entr" presetSubtype="0" fill="hold"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1000"/>
                                        <p:tgtEl>
                                          <p:spTgt spid="52"/>
                                        </p:tgtEl>
                                      </p:cBhvr>
                                    </p:animEffect>
                                  </p:childTnLst>
                                </p:cTn>
                              </p:par>
                              <p:par>
                                <p:cTn id="79" presetID="10" presetClass="entr" presetSubtype="0"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5" grpId="0" bldLvl="0" animBg="1"/>
      <p:bldP spid="26" grpId="0" bldLvl="0" animBg="1"/>
      <p:bldP spid="21" grpId="0" bldLvl="0" animBg="1"/>
      <p:bldP spid="24" grpId="0" bldLvl="0" animBg="1"/>
      <p:bldP spid="27" grpId="0" bldLvl="0" animBg="1"/>
      <p:bldP spid="34" grpId="0"/>
      <p:bldP spid="35" grpId="0"/>
      <p:bldP spid="36" grpId="0"/>
      <p:bldP spid="37" grpId="0"/>
      <p:bldP spid="38" grpId="0"/>
      <p:bldP spid="39" grpId="0"/>
      <p:bldP spid="40" grpId="0" bldLvl="0" animBg="1"/>
      <p:bldP spid="41" grpId="0" bldLvl="0" animBg="1"/>
      <p:bldP spid="42" grpId="0" bldLvl="0" animBg="1"/>
      <p:bldP spid="43" grpId="0"/>
      <p:bldP spid="44" grpId="0"/>
      <p:bldP spid="45" grpId="0"/>
      <p:bldP spid="46" grpId="0"/>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2582935" y="2556965"/>
            <a:ext cx="3061161" cy="791342"/>
            <a:chOff x="4123410" y="1826618"/>
            <a:chExt cx="3061161" cy="791342"/>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latin typeface="微软雅黑" panose="020B0503020204020204" charset="-122"/>
                    <a:ea typeface="微软雅黑" panose="020B0503020204020204" charset="-122"/>
                  </a:rPr>
                  <a:t>1</a:t>
                </a:r>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latin typeface="微软雅黑" panose="020B0503020204020204" charset="-122"/>
                  <a:ea typeface="微软雅黑" panose="020B0503020204020204" charset="-122"/>
                </a:endParaRPr>
              </a:p>
            </p:txBody>
          </p:sp>
          <p:sp>
            <p:nvSpPr>
              <p:cNvPr id="9" name="椭圆 8"/>
              <p:cNvSpPr/>
              <p:nvPr/>
            </p:nvSpPr>
            <p:spPr>
              <a:xfrm>
                <a:off x="3758995" y="3683265"/>
                <a:ext cx="406068" cy="4060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sp>
            <p:nvSpPr>
              <p:cNvPr id="10" name="椭圆 9"/>
              <p:cNvSpPr/>
              <p:nvPr/>
            </p:nvSpPr>
            <p:spPr>
              <a:xfrm>
                <a:off x="2644791" y="2350267"/>
                <a:ext cx="255468" cy="2554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grpSp>
        <p:sp>
          <p:nvSpPr>
            <p:cNvPr id="4" name="文本框 8"/>
            <p:cNvSpPr txBox="1"/>
            <p:nvPr/>
          </p:nvSpPr>
          <p:spPr>
            <a:xfrm>
              <a:off x="4927756" y="1844007"/>
              <a:ext cx="2256815" cy="417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在此输入你的标题</a:t>
              </a:r>
            </a:p>
          </p:txBody>
        </p:sp>
        <p:sp>
          <p:nvSpPr>
            <p:cNvPr id="5" name="文本框 4"/>
            <p:cNvSpPr txBox="1"/>
            <p:nvPr/>
          </p:nvSpPr>
          <p:spPr>
            <a:xfrm>
              <a:off x="4927755" y="2269980"/>
              <a:ext cx="2256815" cy="3479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rPr>
                <a:t>Add </a:t>
              </a:r>
              <a:r>
                <a:rPr kumimoji="1" lang="en-US" altLang="zh-CN" sz="1400" dirty="0">
                  <a:solidFill>
                    <a:schemeClr val="tx1"/>
                  </a:solidFill>
                  <a:latin typeface="Vani" panose="020B0502040204020203" charset="0"/>
                  <a:ea typeface="微软雅黑" panose="020B0503020204020204" charset="-122"/>
                  <a:cs typeface="+mn-ea"/>
                  <a:sym typeface="+mn-lt"/>
                </a:rPr>
                <a:t>your big title here</a:t>
              </a:r>
              <a:endPar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endParaRPr>
            </a:p>
          </p:txBody>
        </p:sp>
        <p:cxnSp>
          <p:nvCxnSpPr>
            <p:cNvPr id="6" name="直接连接符 5"/>
            <p:cNvCxnSpPr/>
            <p:nvPr/>
          </p:nvCxnSpPr>
          <p:spPr>
            <a:xfrm>
              <a:off x="4927755" y="1892087"/>
              <a:ext cx="0" cy="579862"/>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556965"/>
            <a:ext cx="3061161" cy="791342"/>
            <a:chOff x="4123410" y="1826618"/>
            <a:chExt cx="3061161" cy="791342"/>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latin typeface="微软雅黑" panose="020B0503020204020204" charset="-122"/>
                    <a:ea typeface="微软雅黑" panose="020B0503020204020204" charset="-122"/>
                  </a:rPr>
                  <a:t>2</a:t>
                </a:r>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latin typeface="微软雅黑" panose="020B0503020204020204" charset="-122"/>
                  <a:ea typeface="微软雅黑" panose="020B0503020204020204" charset="-122"/>
                </a:endParaRPr>
              </a:p>
            </p:txBody>
          </p:sp>
          <p:sp>
            <p:nvSpPr>
              <p:cNvPr id="18" name="椭圆 17"/>
              <p:cNvSpPr/>
              <p:nvPr/>
            </p:nvSpPr>
            <p:spPr>
              <a:xfrm>
                <a:off x="3758995" y="3683265"/>
                <a:ext cx="406068" cy="4060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sp>
            <p:nvSpPr>
              <p:cNvPr id="19" name="椭圆 18"/>
              <p:cNvSpPr/>
              <p:nvPr/>
            </p:nvSpPr>
            <p:spPr>
              <a:xfrm>
                <a:off x="2644791" y="2350267"/>
                <a:ext cx="255468" cy="2554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grpSp>
        <p:sp>
          <p:nvSpPr>
            <p:cNvPr id="13" name="文本框 8"/>
            <p:cNvSpPr txBox="1"/>
            <p:nvPr/>
          </p:nvSpPr>
          <p:spPr>
            <a:xfrm>
              <a:off x="4927756" y="1844007"/>
              <a:ext cx="2256815" cy="417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在此输入你的标题</a:t>
              </a:r>
            </a:p>
          </p:txBody>
        </p:sp>
        <p:sp>
          <p:nvSpPr>
            <p:cNvPr id="14" name="文本框 4"/>
            <p:cNvSpPr txBox="1"/>
            <p:nvPr/>
          </p:nvSpPr>
          <p:spPr>
            <a:xfrm>
              <a:off x="4927755" y="2269980"/>
              <a:ext cx="2256815" cy="3479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rPr>
                <a:t>Add </a:t>
              </a:r>
              <a:r>
                <a:rPr kumimoji="1" lang="en-US" altLang="zh-CN" sz="1400" dirty="0">
                  <a:solidFill>
                    <a:schemeClr val="tx1"/>
                  </a:solidFill>
                  <a:latin typeface="Vani" panose="020B0502040204020203" charset="0"/>
                  <a:ea typeface="微软雅黑" panose="020B0503020204020204" charset="-122"/>
                  <a:cs typeface="+mn-ea"/>
                  <a:sym typeface="+mn-lt"/>
                </a:rPr>
                <a:t>your big title here</a:t>
              </a:r>
              <a:endPar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endParaRPr>
            </a:p>
          </p:txBody>
        </p:sp>
        <p:cxnSp>
          <p:nvCxnSpPr>
            <p:cNvPr id="15" name="直接连接符 14"/>
            <p:cNvCxnSpPr/>
            <p:nvPr/>
          </p:nvCxnSpPr>
          <p:spPr>
            <a:xfrm>
              <a:off x="4927755" y="1892087"/>
              <a:ext cx="0" cy="579862"/>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315820"/>
            <a:ext cx="3061161" cy="791342"/>
            <a:chOff x="4123410" y="1826618"/>
            <a:chExt cx="3061161" cy="791342"/>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latin typeface="微软雅黑" panose="020B0503020204020204" charset="-122"/>
                    <a:ea typeface="微软雅黑" panose="020B0503020204020204" charset="-122"/>
                  </a:rPr>
                  <a:t>3</a:t>
                </a:r>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latin typeface="微软雅黑" panose="020B0503020204020204" charset="-122"/>
                  <a:ea typeface="微软雅黑" panose="020B0503020204020204" charset="-122"/>
                </a:endParaRPr>
              </a:p>
            </p:txBody>
          </p:sp>
          <p:sp>
            <p:nvSpPr>
              <p:cNvPr id="27" name="椭圆 26"/>
              <p:cNvSpPr/>
              <p:nvPr/>
            </p:nvSpPr>
            <p:spPr>
              <a:xfrm>
                <a:off x="3758995" y="3683265"/>
                <a:ext cx="406068" cy="4060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sp>
            <p:nvSpPr>
              <p:cNvPr id="28" name="椭圆 27"/>
              <p:cNvSpPr/>
              <p:nvPr/>
            </p:nvSpPr>
            <p:spPr>
              <a:xfrm>
                <a:off x="2644791" y="2350267"/>
                <a:ext cx="255468" cy="2554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grpSp>
        <p:sp>
          <p:nvSpPr>
            <p:cNvPr id="22" name="文本框 8"/>
            <p:cNvSpPr txBox="1"/>
            <p:nvPr/>
          </p:nvSpPr>
          <p:spPr>
            <a:xfrm>
              <a:off x="4927756" y="1844007"/>
              <a:ext cx="2256815" cy="417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在此输入你的标题</a:t>
              </a:r>
            </a:p>
          </p:txBody>
        </p:sp>
        <p:sp>
          <p:nvSpPr>
            <p:cNvPr id="23" name="文本框 4"/>
            <p:cNvSpPr txBox="1"/>
            <p:nvPr/>
          </p:nvSpPr>
          <p:spPr>
            <a:xfrm>
              <a:off x="4927755" y="2269980"/>
              <a:ext cx="2256815" cy="3479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rPr>
                <a:t>Add </a:t>
              </a:r>
              <a:r>
                <a:rPr kumimoji="1" lang="en-US" altLang="zh-CN" sz="1400" dirty="0">
                  <a:solidFill>
                    <a:schemeClr val="tx1"/>
                  </a:solidFill>
                  <a:latin typeface="Vani" panose="020B0502040204020203" charset="0"/>
                  <a:ea typeface="微软雅黑" panose="020B0503020204020204" charset="-122"/>
                  <a:cs typeface="+mn-ea"/>
                  <a:sym typeface="+mn-lt"/>
                </a:rPr>
                <a:t>your big title here</a:t>
              </a:r>
              <a:endPar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endParaRPr>
            </a:p>
          </p:txBody>
        </p:sp>
        <p:cxnSp>
          <p:nvCxnSpPr>
            <p:cNvPr id="24" name="直接连接符 23"/>
            <p:cNvCxnSpPr/>
            <p:nvPr/>
          </p:nvCxnSpPr>
          <p:spPr>
            <a:xfrm>
              <a:off x="4927755" y="1892087"/>
              <a:ext cx="0" cy="579862"/>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547905" y="4315820"/>
            <a:ext cx="3061161" cy="791342"/>
            <a:chOff x="4123410" y="1826618"/>
            <a:chExt cx="3061161" cy="791342"/>
          </a:xfrm>
        </p:grpSpPr>
        <p:grpSp>
          <p:nvGrpSpPr>
            <p:cNvPr id="30" name="组合 29"/>
            <p:cNvGrpSpPr/>
            <p:nvPr/>
          </p:nvGrpSpPr>
          <p:grpSpPr>
            <a:xfrm>
              <a:off x="4123410" y="1826618"/>
              <a:ext cx="738875" cy="751139"/>
              <a:chOff x="2498710" y="2311467"/>
              <a:chExt cx="1748840" cy="1777866"/>
            </a:xfrm>
          </p:grpSpPr>
          <p:sp>
            <p:nvSpPr>
              <p:cNvPr id="34" name="椭圆 33"/>
              <p:cNvSpPr/>
              <p:nvPr/>
            </p:nvSpPr>
            <p:spPr>
              <a:xfrm>
                <a:off x="2644792" y="2457549"/>
                <a:ext cx="1456676" cy="145667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200" dirty="0">
                    <a:latin typeface="微软雅黑" panose="020B0503020204020204" charset="-122"/>
                    <a:ea typeface="微软雅黑" panose="020B0503020204020204" charset="-122"/>
                  </a:rPr>
                  <a:t>4</a:t>
                </a:r>
              </a:p>
            </p:txBody>
          </p:sp>
          <p:sp>
            <p:nvSpPr>
              <p:cNvPr id="35" name="椭圆 34"/>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6600" dirty="0">
                  <a:latin typeface="微软雅黑" panose="020B0503020204020204" charset="-122"/>
                  <a:ea typeface="微软雅黑" panose="020B0503020204020204" charset="-122"/>
                </a:endParaRPr>
              </a:p>
            </p:txBody>
          </p:sp>
          <p:sp>
            <p:nvSpPr>
              <p:cNvPr id="36" name="椭圆 35"/>
              <p:cNvSpPr/>
              <p:nvPr/>
            </p:nvSpPr>
            <p:spPr>
              <a:xfrm>
                <a:off x="3758995" y="3683265"/>
                <a:ext cx="406068" cy="4060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sp>
            <p:nvSpPr>
              <p:cNvPr id="37" name="椭圆 36"/>
              <p:cNvSpPr/>
              <p:nvPr/>
            </p:nvSpPr>
            <p:spPr>
              <a:xfrm>
                <a:off x="2644791" y="2350267"/>
                <a:ext cx="255468" cy="25546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400">
                  <a:latin typeface="微软雅黑" panose="020B0503020204020204" charset="-122"/>
                  <a:ea typeface="微软雅黑" panose="020B0503020204020204" charset="-122"/>
                  <a:cs typeface="+mn-ea"/>
                  <a:sym typeface="+mn-lt"/>
                </a:endParaRPr>
              </a:p>
            </p:txBody>
          </p:sp>
        </p:grpSp>
        <p:sp>
          <p:nvSpPr>
            <p:cNvPr id="31" name="文本框 8"/>
            <p:cNvSpPr txBox="1"/>
            <p:nvPr/>
          </p:nvSpPr>
          <p:spPr>
            <a:xfrm>
              <a:off x="4927756" y="1844007"/>
              <a:ext cx="2256815" cy="41783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在此输入你的标题</a:t>
              </a:r>
            </a:p>
          </p:txBody>
        </p:sp>
        <p:sp>
          <p:nvSpPr>
            <p:cNvPr id="32" name="文本框 4"/>
            <p:cNvSpPr txBox="1"/>
            <p:nvPr/>
          </p:nvSpPr>
          <p:spPr>
            <a:xfrm>
              <a:off x="4927755" y="2269980"/>
              <a:ext cx="2256815" cy="34798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rPr>
                <a:t>Add </a:t>
              </a:r>
              <a:r>
                <a:rPr kumimoji="1" lang="en-US" altLang="zh-CN" sz="1400" dirty="0">
                  <a:solidFill>
                    <a:schemeClr val="tx1"/>
                  </a:solidFill>
                  <a:latin typeface="Vani" panose="020B0502040204020203" charset="0"/>
                  <a:ea typeface="微软雅黑" panose="020B0503020204020204" charset="-122"/>
                  <a:cs typeface="+mn-ea"/>
                  <a:sym typeface="+mn-lt"/>
                </a:rPr>
                <a:t>your big title here</a:t>
              </a:r>
              <a:endParaRPr kumimoji="1" lang="en-US" altLang="zh-CN" sz="1400" i="0" u="none" strike="noStrike" kern="1200" cap="none" spc="0" normalizeH="0" baseline="0" noProof="0" dirty="0">
                <a:ln>
                  <a:noFill/>
                </a:ln>
                <a:solidFill>
                  <a:schemeClr val="tx1"/>
                </a:solidFill>
                <a:effectLst/>
                <a:uLnTx/>
                <a:uFillTx/>
                <a:latin typeface="Vani" panose="020B0502040204020203" charset="0"/>
                <a:ea typeface="微软雅黑" panose="020B0503020204020204" charset="-122"/>
                <a:cs typeface="+mn-ea"/>
                <a:sym typeface="+mn-lt"/>
              </a:endParaRPr>
            </a:p>
          </p:txBody>
        </p:sp>
        <p:cxnSp>
          <p:nvCxnSpPr>
            <p:cNvPr id="33" name="直接连接符 32"/>
            <p:cNvCxnSpPr/>
            <p:nvPr/>
          </p:nvCxnSpPr>
          <p:spPr>
            <a:xfrm>
              <a:off x="4927755" y="1892087"/>
              <a:ext cx="0" cy="579862"/>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599256"/>
            <a:ext cx="2612571" cy="1227455"/>
          </a:xfrm>
          <a:prstGeom prst="rect">
            <a:avLst/>
          </a:prstGeom>
          <a:noFill/>
        </p:spPr>
        <p:txBody>
          <a:bodyPr wrap="square" rtlCol="0">
            <a:spAutoFit/>
          </a:bodyPr>
          <a:lstStyle/>
          <a:p>
            <a:pPr algn="ctr"/>
            <a:r>
              <a:rPr lang="zh-CN" altLang="en-US" sz="3600" b="1" dirty="0">
                <a:solidFill>
                  <a:schemeClr val="tx1"/>
                </a:solidFill>
                <a:latin typeface="微软雅黑" panose="020B0503020204020204" charset="-122"/>
                <a:ea typeface="微软雅黑" panose="020B0503020204020204" charset="-122"/>
              </a:rPr>
              <a:t>目 录</a:t>
            </a:r>
            <a:r>
              <a:rPr lang="en-US" altLang="zh-CN" sz="3600" dirty="0">
                <a:solidFill>
                  <a:schemeClr val="tx1"/>
                </a:solidFill>
              </a:rPr>
              <a:t>CONTENT</a:t>
            </a:r>
          </a:p>
        </p:txBody>
      </p:sp>
      <p:sp>
        <p:nvSpPr>
          <p:cNvPr id="39" name="自由: 形状 85"/>
          <p:cNvSpPr/>
          <p:nvPr/>
        </p:nvSpPr>
        <p:spPr>
          <a:xfrm rot="2700000">
            <a:off x="6025850" y="172124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41" name="图片 40" descr="QQ截图20170324185923"/>
          <p:cNvPicPr>
            <a:picLocks noChangeAspect="1"/>
          </p:cNvPicPr>
          <p:nvPr/>
        </p:nvPicPr>
        <p:blipFill>
          <a:blip r:embed="rId3"/>
          <a:stretch>
            <a:fillRect/>
          </a:stretch>
        </p:blipFill>
        <p:spPr>
          <a:xfrm>
            <a:off x="5715" y="6502400"/>
            <a:ext cx="12200890" cy="371475"/>
          </a:xfrm>
          <a:prstGeom prst="rect">
            <a:avLst/>
          </a:prstGeom>
        </p:spPr>
      </p:pic>
    </p:spTree>
  </p:cSld>
  <p:clrMapOvr>
    <a:masterClrMapping/>
  </p:clrMapOvr>
  <p:transition advTm="2383">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900" decel="100000" fill="hold"/>
                                        <p:tgtEl>
                                          <p:spTgt spid="2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900" decel="100000" fill="hold"/>
                                        <p:tgtEl>
                                          <p:spTgt spid="29"/>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145602"/>
            <a:ext cx="12192000" cy="102841"/>
          </a:xfrm>
          <a:prstGeom prst="rect">
            <a:avLst/>
          </a:prstGeom>
          <a:gradFill>
            <a:gsLst>
              <a:gs pos="0">
                <a:srgbClr val="E30613"/>
              </a:gs>
              <a:gs pos="100000">
                <a:srgbClr val="81040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C:\Users\Administrator\Desktop\QQ截图20170324185812.pngQQ截图20170324185812"/>
          <p:cNvPicPr>
            <a:picLocks noChangeAspect="1"/>
          </p:cNvPicPr>
          <p:nvPr/>
        </p:nvPicPr>
        <p:blipFill>
          <a:blip r:embed="rId14"/>
          <a:srcRect/>
          <a:stretch>
            <a:fillRect/>
          </a:stretch>
        </p:blipFill>
        <p:spPr>
          <a:xfrm>
            <a:off x="0" y="2540"/>
            <a:ext cx="12192000" cy="4143375"/>
          </a:xfrm>
          <a:custGeom>
            <a:avLst/>
            <a:gdLst>
              <a:gd name="connsiteX0" fmla="*/ 0 w 12192000"/>
              <a:gd name="connsiteY0" fmla="*/ 0 h 3904146"/>
              <a:gd name="connsiteX1" fmla="*/ 12192000 w 12192000"/>
              <a:gd name="connsiteY1" fmla="*/ 0 h 3904146"/>
              <a:gd name="connsiteX2" fmla="*/ 12192000 w 12192000"/>
              <a:gd name="connsiteY2" fmla="*/ 3904146 h 3904146"/>
              <a:gd name="connsiteX3" fmla="*/ 0 w 12192000"/>
              <a:gd name="connsiteY3" fmla="*/ 3904146 h 3904146"/>
            </a:gdLst>
            <a:ahLst/>
            <a:cxnLst>
              <a:cxn ang="0">
                <a:pos x="connsiteX0" y="connsiteY0"/>
              </a:cxn>
              <a:cxn ang="0">
                <a:pos x="connsiteX1" y="connsiteY1"/>
              </a:cxn>
              <a:cxn ang="0">
                <a:pos x="connsiteX2" y="connsiteY2"/>
              </a:cxn>
              <a:cxn ang="0">
                <a:pos x="connsiteX3" y="connsiteY3"/>
              </a:cxn>
            </a:cxnLst>
            <a:rect l="l" t="t" r="r" b="b"/>
            <a:pathLst>
              <a:path w="12192000" h="3904146">
                <a:moveTo>
                  <a:pt x="0" y="0"/>
                </a:moveTo>
                <a:lnTo>
                  <a:pt x="12192000" y="0"/>
                </a:lnTo>
                <a:lnTo>
                  <a:pt x="12192000" y="3904146"/>
                </a:lnTo>
                <a:lnTo>
                  <a:pt x="0" y="3904146"/>
                </a:lnTo>
                <a:close/>
              </a:path>
            </a:pathLst>
          </a:custGeom>
        </p:spPr>
      </p:pic>
      <p:sp>
        <p:nvSpPr>
          <p:cNvPr id="61" name="MH_Other_4"/>
          <p:cNvSpPr/>
          <p:nvPr>
            <p:custDataLst>
              <p:tags r:id="rId1"/>
            </p:custDataLst>
          </p:nvPr>
        </p:nvSpPr>
        <p:spPr>
          <a:xfrm>
            <a:off x="3129585" y="6232632"/>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2" name="MH_Other_4"/>
          <p:cNvSpPr/>
          <p:nvPr>
            <p:custDataLst>
              <p:tags r:id="rId2"/>
            </p:custDataLst>
          </p:nvPr>
        </p:nvSpPr>
        <p:spPr>
          <a:xfrm>
            <a:off x="2540981" y="6117045"/>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3" name="MH_Other_4"/>
          <p:cNvSpPr/>
          <p:nvPr>
            <p:custDataLst>
              <p:tags r:id="rId3"/>
            </p:custDataLst>
          </p:nvPr>
        </p:nvSpPr>
        <p:spPr>
          <a:xfrm>
            <a:off x="772447" y="6009356"/>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4" name="MH_Other_4"/>
          <p:cNvSpPr/>
          <p:nvPr>
            <p:custDataLst>
              <p:tags r:id="rId4"/>
            </p:custDataLst>
          </p:nvPr>
        </p:nvSpPr>
        <p:spPr>
          <a:xfrm>
            <a:off x="3480096" y="5985426"/>
            <a:ext cx="382894" cy="382894"/>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5" name="MH_Other_4"/>
          <p:cNvSpPr/>
          <p:nvPr>
            <p:custDataLst>
              <p:tags r:id="rId5"/>
            </p:custDataLst>
          </p:nvPr>
        </p:nvSpPr>
        <p:spPr>
          <a:xfrm>
            <a:off x="4072772" y="6182660"/>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6" name="MH_Other_4"/>
          <p:cNvSpPr/>
          <p:nvPr>
            <p:custDataLst>
              <p:tags r:id="rId6"/>
            </p:custDataLst>
          </p:nvPr>
        </p:nvSpPr>
        <p:spPr>
          <a:xfrm>
            <a:off x="2276360" y="6257751"/>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0" name="MH_Other_4"/>
          <p:cNvSpPr/>
          <p:nvPr>
            <p:custDataLst>
              <p:tags r:id="rId7"/>
            </p:custDataLst>
          </p:nvPr>
        </p:nvSpPr>
        <p:spPr>
          <a:xfrm>
            <a:off x="1957932" y="6313885"/>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1" name="MH_Other_4"/>
          <p:cNvSpPr/>
          <p:nvPr>
            <p:custDataLst>
              <p:tags r:id="rId8"/>
            </p:custDataLst>
          </p:nvPr>
        </p:nvSpPr>
        <p:spPr>
          <a:xfrm>
            <a:off x="1229153" y="5883524"/>
            <a:ext cx="335032" cy="335032"/>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2" name="MH_Other_4"/>
          <p:cNvSpPr/>
          <p:nvPr>
            <p:custDataLst>
              <p:tags r:id="rId9"/>
            </p:custDataLst>
          </p:nvPr>
        </p:nvSpPr>
        <p:spPr>
          <a:xfrm>
            <a:off x="1754225" y="5883524"/>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3" name="MH_Other_4"/>
          <p:cNvSpPr/>
          <p:nvPr>
            <p:custDataLst>
              <p:tags r:id="rId10"/>
            </p:custDataLst>
          </p:nvPr>
        </p:nvSpPr>
        <p:spPr>
          <a:xfrm>
            <a:off x="2938139" y="5793979"/>
            <a:ext cx="382894" cy="382894"/>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4" name="MH_Other_4"/>
          <p:cNvSpPr/>
          <p:nvPr>
            <p:custDataLst>
              <p:tags r:id="rId11"/>
            </p:custDataLst>
          </p:nvPr>
        </p:nvSpPr>
        <p:spPr>
          <a:xfrm>
            <a:off x="1490176" y="6211660"/>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grpSp>
        <p:nvGrpSpPr>
          <p:cNvPr id="105" name="组合 104"/>
          <p:cNvGrpSpPr/>
          <p:nvPr/>
        </p:nvGrpSpPr>
        <p:grpSpPr>
          <a:xfrm>
            <a:off x="5984873" y="4951580"/>
            <a:ext cx="5142000" cy="1208703"/>
            <a:chOff x="3938954" y="5209062"/>
            <a:chExt cx="4346917" cy="1021807"/>
          </a:xfrm>
        </p:grpSpPr>
        <p:grpSp>
          <p:nvGrpSpPr>
            <p:cNvPr id="106" name="组合 105"/>
            <p:cNvGrpSpPr/>
            <p:nvPr/>
          </p:nvGrpSpPr>
          <p:grpSpPr>
            <a:xfrm>
              <a:off x="3938954" y="5209062"/>
              <a:ext cx="4346917" cy="1021807"/>
              <a:chOff x="322748" y="3665374"/>
              <a:chExt cx="5680529" cy="1027864"/>
            </a:xfrm>
          </p:grpSpPr>
          <p:sp>
            <p:nvSpPr>
              <p:cNvPr id="108" name="圆角矩形 107"/>
              <p:cNvSpPr/>
              <p:nvPr/>
            </p:nvSpPr>
            <p:spPr>
              <a:xfrm>
                <a:off x="322748" y="3665374"/>
                <a:ext cx="5680529" cy="1027864"/>
              </a:xfrm>
              <a:prstGeom prst="roundRect">
                <a:avLst>
                  <a:gd name="adj" fmla="val 50000"/>
                </a:avLst>
              </a:prstGeom>
              <a:gradFill>
                <a:gsLst>
                  <a:gs pos="0">
                    <a:schemeClr val="bg1"/>
                  </a:gs>
                  <a:gs pos="100000">
                    <a:srgbClr val="D1D1D1"/>
                  </a:gs>
                </a:gsLst>
                <a:lin ang="54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516699" y="3785998"/>
                <a:ext cx="5277329" cy="784227"/>
              </a:xfrm>
              <a:prstGeom prst="roundRect">
                <a:avLst>
                  <a:gd name="adj" fmla="val 50000"/>
                </a:avLst>
              </a:prstGeom>
              <a:gradFill>
                <a:gsLst>
                  <a:gs pos="0">
                    <a:schemeClr val="bg1"/>
                  </a:gs>
                  <a:gs pos="100000">
                    <a:srgbClr val="D1D1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文本框 106"/>
            <p:cNvSpPr txBox="1"/>
            <p:nvPr/>
          </p:nvSpPr>
          <p:spPr>
            <a:xfrm>
              <a:off x="4858096" y="5285484"/>
              <a:ext cx="2484370" cy="773011"/>
            </a:xfrm>
            <a:prstGeom prst="rect">
              <a:avLst/>
            </a:prstGeom>
            <a:noFill/>
          </p:spPr>
          <p:txBody>
            <a:bodyPr wrap="none" rtlCol="0">
              <a:spAutoFit/>
            </a:bodyPr>
            <a:lstStyle/>
            <a:p>
              <a:pPr algn="l"/>
              <a:r>
                <a:rPr lang="zh-CN" altLang="en-US" sz="5400" b="1" dirty="0">
                  <a:gradFill>
                    <a:gsLst>
                      <a:gs pos="0">
                        <a:srgbClr val="E30613"/>
                      </a:gs>
                      <a:gs pos="100000">
                        <a:srgbClr val="81040B"/>
                      </a:gs>
                    </a:gsLst>
                    <a:lin ang="5400000" scaled="1"/>
                  </a:gradFill>
                  <a:latin typeface="幼圆" panose="02010509060101010101" pitchFamily="49" charset="-122"/>
                  <a:ea typeface="幼圆" panose="02010509060101010101" pitchFamily="49" charset="-122"/>
                </a:rPr>
                <a:t>添加标题</a:t>
              </a:r>
            </a:p>
          </p:txBody>
        </p:sp>
      </p:grpSp>
      <p:grpSp>
        <p:nvGrpSpPr>
          <p:cNvPr id="110" name="组合 109"/>
          <p:cNvGrpSpPr/>
          <p:nvPr/>
        </p:nvGrpSpPr>
        <p:grpSpPr>
          <a:xfrm>
            <a:off x="1071224" y="2665220"/>
            <a:ext cx="2894787" cy="2894787"/>
            <a:chOff x="4833150" y="1266579"/>
            <a:chExt cx="2526552" cy="2526552"/>
          </a:xfrm>
        </p:grpSpPr>
        <p:grpSp>
          <p:nvGrpSpPr>
            <p:cNvPr id="111" name="组合 110"/>
            <p:cNvGrpSpPr/>
            <p:nvPr/>
          </p:nvGrpSpPr>
          <p:grpSpPr>
            <a:xfrm>
              <a:off x="4833150" y="1266579"/>
              <a:ext cx="2526552" cy="2526552"/>
              <a:chOff x="6585478" y="1661232"/>
              <a:chExt cx="928740" cy="928740"/>
            </a:xfrm>
          </p:grpSpPr>
          <p:sp>
            <p:nvSpPr>
              <p:cNvPr id="113" name="椭圆 112"/>
              <p:cNvSpPr/>
              <p:nvPr/>
            </p:nvSpPr>
            <p:spPr>
              <a:xfrm>
                <a:off x="6585478" y="1661232"/>
                <a:ext cx="928740" cy="928740"/>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4" name="圆角矩形 113"/>
              <p:cNvSpPr/>
              <p:nvPr/>
            </p:nvSpPr>
            <p:spPr>
              <a:xfrm>
                <a:off x="6706336" y="1782090"/>
                <a:ext cx="687025" cy="687025"/>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5" name="椭圆 114"/>
              <p:cNvSpPr>
                <a:spLocks noChangeAspect="1"/>
              </p:cNvSpPr>
              <p:nvPr/>
            </p:nvSpPr>
            <p:spPr>
              <a:xfrm>
                <a:off x="6740229" y="1819936"/>
                <a:ext cx="619237" cy="619237"/>
              </a:xfrm>
              <a:prstGeom prst="ellipse">
                <a:avLst/>
              </a:prstGeom>
              <a:gradFill>
                <a:gsLst>
                  <a:gs pos="0">
                    <a:srgbClr val="E30613"/>
                  </a:gs>
                  <a:gs pos="100000">
                    <a:srgbClr val="81040B"/>
                  </a:gs>
                </a:gsLst>
                <a:lin ang="5400000" scaled="1"/>
              </a:gra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文本框 47"/>
            <p:cNvSpPr/>
            <p:nvPr/>
          </p:nvSpPr>
          <p:spPr>
            <a:xfrm>
              <a:off x="5527794" y="1894931"/>
              <a:ext cx="1169967" cy="1259751"/>
            </a:xfrm>
            <a:prstGeom prst="rect">
              <a:avLst/>
            </a:prstGeom>
            <a:noFill/>
            <a:ln w="9525">
              <a:noFill/>
            </a:ln>
          </p:spPr>
          <p:txBody>
            <a:bodyPr wrap="none">
              <a:spAutoFit/>
            </a:bodyPr>
            <a:lst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a:lstStyle>
            <a:p>
              <a:pPr lvl="0">
                <a:lnSpc>
                  <a:spcPct val="100000"/>
                </a:lnSpc>
              </a:pPr>
              <a:r>
                <a:rPr lang="en-US" altLang="x-none" sz="8800" dirty="0">
                  <a:solidFill>
                    <a:schemeClr val="bg1"/>
                  </a:solidFill>
                  <a:latin typeface="Impact" panose="020B0806030902050204" pitchFamily="34" charset="0"/>
                  <a:ea typeface="宋体" panose="02010600030101010101" pitchFamily="2" charset="-122"/>
                  <a:sym typeface="Impact" panose="020B0806030902050204" pitchFamily="34" charset="0"/>
                </a:rPr>
                <a:t>0</a:t>
              </a:r>
              <a:r>
                <a:rPr lang="en-US" sz="8800" dirty="0">
                  <a:solidFill>
                    <a:schemeClr val="bg1"/>
                  </a:solidFill>
                  <a:latin typeface="Impact" panose="020B0806030902050204" pitchFamily="34" charset="0"/>
                  <a:ea typeface="宋体" panose="02010600030101010101" pitchFamily="2" charset="-122"/>
                  <a:sym typeface="Impact" panose="020B0806030902050204" pitchFamily="34" charset="0"/>
                </a:rPr>
                <a:t>4</a:t>
              </a:r>
            </a:p>
          </p:txBody>
        </p:sp>
      </p:grpSp>
    </p:spTree>
  </p:cSld>
  <p:clrMapOvr>
    <a:masterClrMapping/>
  </p:clrMapOvr>
  <p:transition advTm="5412">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1000"/>
                                        <p:tgtEl>
                                          <p:spTgt spid="2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1000"/>
                                        <p:tgtEl>
                                          <p:spTgt spid="4"/>
                                        </p:tgtEl>
                                      </p:cBhvr>
                                    </p:animEffect>
                                  </p:childTnLst>
                                </p:cTn>
                              </p:par>
                              <p:par>
                                <p:cTn id="11" presetID="23" presetClass="entr" presetSubtype="32" fill="hold" nodeType="with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1000" fill="hold"/>
                                        <p:tgtEl>
                                          <p:spTgt spid="110"/>
                                        </p:tgtEl>
                                        <p:attrNameLst>
                                          <p:attrName>ppt_w</p:attrName>
                                        </p:attrNameLst>
                                      </p:cBhvr>
                                      <p:tavLst>
                                        <p:tav tm="0">
                                          <p:val>
                                            <p:strVal val="4*#ppt_w"/>
                                          </p:val>
                                        </p:tav>
                                        <p:tav tm="100000">
                                          <p:val>
                                            <p:strVal val="#ppt_w"/>
                                          </p:val>
                                        </p:tav>
                                      </p:tavLst>
                                    </p:anim>
                                    <p:anim calcmode="lin" valueType="num">
                                      <p:cBhvr>
                                        <p:cTn id="14" dur="1000" fill="hold"/>
                                        <p:tgtEl>
                                          <p:spTgt spid="110"/>
                                        </p:tgtEl>
                                        <p:attrNameLst>
                                          <p:attrName>ppt_h</p:attrName>
                                        </p:attrNameLst>
                                      </p:cBhvr>
                                      <p:tavLst>
                                        <p:tav tm="0">
                                          <p:val>
                                            <p:strVal val="4*#ppt_h"/>
                                          </p:val>
                                        </p:tav>
                                        <p:tav tm="100000">
                                          <p:val>
                                            <p:strVal val="#ppt_h"/>
                                          </p:val>
                                        </p:tav>
                                      </p:tavLst>
                                    </p:anim>
                                  </p:childTnLst>
                                </p:cTn>
                              </p:par>
                              <p:par>
                                <p:cTn id="15" presetID="26" presetClass="emph" presetSubtype="0" fill="hold" nodeType="withEffect">
                                  <p:stCondLst>
                                    <p:cond delay="0"/>
                                  </p:stCondLst>
                                  <p:childTnLst>
                                    <p:animEffect transition="out" filter="fade">
                                      <p:cBhvr>
                                        <p:cTn id="16" dur="1000" tmFilter="0, 0; .2, .5; .8, .5; 1, 0"/>
                                        <p:tgtEl>
                                          <p:spTgt spid="110"/>
                                        </p:tgtEl>
                                      </p:cBhvr>
                                    </p:animEffect>
                                    <p:animScale>
                                      <p:cBhvr>
                                        <p:cTn id="17" dur="500" autoRev="1" fill="hold"/>
                                        <p:tgtEl>
                                          <p:spTgt spid="110"/>
                                        </p:tgtEl>
                                      </p:cBhvr>
                                      <p:by x="105000" y="105000"/>
                                    </p:animScale>
                                  </p:childTnLst>
                                </p:cTn>
                              </p:par>
                              <p:par>
                                <p:cTn id="18" presetID="42" presetClass="entr" presetSubtype="0" fill="hold" grpId="0"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1000"/>
                                        <p:tgtEl>
                                          <p:spTgt spid="63"/>
                                        </p:tgtEl>
                                      </p:cBhvr>
                                    </p:animEffect>
                                    <p:anim calcmode="lin" valueType="num">
                                      <p:cBhvr>
                                        <p:cTn id="21" dur="1000" fill="hold"/>
                                        <p:tgtEl>
                                          <p:spTgt spid="63"/>
                                        </p:tgtEl>
                                        <p:attrNameLst>
                                          <p:attrName>ppt_x</p:attrName>
                                        </p:attrNameLst>
                                      </p:cBhvr>
                                      <p:tavLst>
                                        <p:tav tm="0">
                                          <p:val>
                                            <p:strVal val="#ppt_x"/>
                                          </p:val>
                                        </p:tav>
                                        <p:tav tm="100000">
                                          <p:val>
                                            <p:strVal val="#ppt_x"/>
                                          </p:val>
                                        </p:tav>
                                      </p:tavLst>
                                    </p:anim>
                                    <p:anim calcmode="lin" valueType="num">
                                      <p:cBhvr>
                                        <p:cTn id="22" dur="1000" fill="hold"/>
                                        <p:tgtEl>
                                          <p:spTgt spid="6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1000"/>
                                        <p:tgtEl>
                                          <p:spTgt spid="102"/>
                                        </p:tgtEl>
                                      </p:cBhvr>
                                    </p:animEffect>
                                    <p:anim calcmode="lin" valueType="num">
                                      <p:cBhvr>
                                        <p:cTn id="31" dur="1000" fill="hold"/>
                                        <p:tgtEl>
                                          <p:spTgt spid="102"/>
                                        </p:tgtEl>
                                        <p:attrNameLst>
                                          <p:attrName>ppt_x</p:attrName>
                                        </p:attrNameLst>
                                      </p:cBhvr>
                                      <p:tavLst>
                                        <p:tav tm="0">
                                          <p:val>
                                            <p:strVal val="#ppt_x"/>
                                          </p:val>
                                        </p:tav>
                                        <p:tav tm="100000">
                                          <p:val>
                                            <p:strVal val="#ppt_x"/>
                                          </p:val>
                                        </p:tav>
                                      </p:tavLst>
                                    </p:anim>
                                    <p:anim calcmode="lin" valueType="num">
                                      <p:cBhvr>
                                        <p:cTn id="32" dur="1000" fill="hold"/>
                                        <p:tgtEl>
                                          <p:spTgt spid="10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25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1000"/>
                                        <p:tgtEl>
                                          <p:spTgt spid="64"/>
                                        </p:tgtEl>
                                      </p:cBhvr>
                                    </p:animEffect>
                                    <p:anim calcmode="lin" valueType="num">
                                      <p:cBhvr>
                                        <p:cTn id="46" dur="1000" fill="hold"/>
                                        <p:tgtEl>
                                          <p:spTgt spid="64"/>
                                        </p:tgtEl>
                                        <p:attrNameLst>
                                          <p:attrName>ppt_x</p:attrName>
                                        </p:attrNameLst>
                                      </p:cBhvr>
                                      <p:tavLst>
                                        <p:tav tm="0">
                                          <p:val>
                                            <p:strVal val="#ppt_x"/>
                                          </p:val>
                                        </p:tav>
                                        <p:tav tm="100000">
                                          <p:val>
                                            <p:strVal val="#ppt_x"/>
                                          </p:val>
                                        </p:tav>
                                      </p:tavLst>
                                    </p:anim>
                                    <p:anim calcmode="lin" valueType="num">
                                      <p:cBhvr>
                                        <p:cTn id="47" dur="1000" fill="hold"/>
                                        <p:tgtEl>
                                          <p:spTgt spid="64"/>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101"/>
                                        </p:tgtEl>
                                        <p:attrNameLst>
                                          <p:attrName>style.visibility</p:attrName>
                                        </p:attrNameLst>
                                      </p:cBhvr>
                                      <p:to>
                                        <p:strVal val="visible"/>
                                      </p:to>
                                    </p:set>
                                    <p:animEffect transition="in" filter="fade">
                                      <p:cBhvr>
                                        <p:cTn id="50" dur="1000"/>
                                        <p:tgtEl>
                                          <p:spTgt spid="101"/>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1000"/>
                                        <p:tgtEl>
                                          <p:spTgt spid="100"/>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1000"/>
                                        <p:tgtEl>
                                          <p:spTgt spid="6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103"/>
                                        </p:tgtEl>
                                        <p:attrNameLst>
                                          <p:attrName>style.visibility</p:attrName>
                                        </p:attrNameLst>
                                      </p:cBhvr>
                                      <p:to>
                                        <p:strVal val="visible"/>
                                      </p:to>
                                    </p:set>
                                    <p:animEffect transition="in" filter="fade">
                                      <p:cBhvr>
                                        <p:cTn id="59" dur="1000"/>
                                        <p:tgtEl>
                                          <p:spTgt spid="103"/>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childTnLst>
                                </p:cTn>
                              </p:par>
                              <p:par>
                                <p:cTn id="63" presetID="25" presetClass="entr" presetSubtype="0" fill="hold" nodeType="with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p:cTn id="65" dur="500" decel="50000" fill="hold">
                                          <p:stCondLst>
                                            <p:cond delay="0"/>
                                          </p:stCondLst>
                                        </p:cTn>
                                        <p:tgtEl>
                                          <p:spTgt spid="105"/>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05"/>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05"/>
                                        </p:tgtEl>
                                        <p:attrNameLst>
                                          <p:attrName>ppt_w</p:attrName>
                                        </p:attrNameLst>
                                      </p:cBhvr>
                                      <p:tavLst>
                                        <p:tav tm="0">
                                          <p:val>
                                            <p:strVal val="#ppt_w*.05"/>
                                          </p:val>
                                        </p:tav>
                                        <p:tav tm="100000">
                                          <p:val>
                                            <p:strVal val="#ppt_w"/>
                                          </p:val>
                                        </p:tav>
                                      </p:tavLst>
                                    </p:anim>
                                    <p:anim calcmode="lin" valueType="num">
                                      <p:cBhvr>
                                        <p:cTn id="68" dur="1000" fill="hold"/>
                                        <p:tgtEl>
                                          <p:spTgt spid="105"/>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05"/>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05"/>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05"/>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1" grpId="0" bldLvl="0" animBg="1"/>
      <p:bldP spid="62" grpId="0" bldLvl="0" animBg="1"/>
      <p:bldP spid="63" grpId="0" bldLvl="0" animBg="1"/>
      <p:bldP spid="64" grpId="0" bldLvl="0" animBg="1"/>
      <p:bldP spid="65" grpId="0" bldLvl="0" animBg="1"/>
      <p:bldP spid="66" grpId="0" bldLvl="0" animBg="1"/>
      <p:bldP spid="100" grpId="0" bldLvl="0" animBg="1"/>
      <p:bldP spid="101" grpId="0" bldLvl="0" animBg="1"/>
      <p:bldP spid="102" grpId="0" bldLvl="0" animBg="1"/>
      <p:bldP spid="103" grpId="0" bldLvl="0" animBg="1"/>
      <p:bldP spid="10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solidFill>
                  <a:schemeClr val="tx1"/>
                </a:solidFill>
                <a:latin typeface="微软雅黑" panose="020B0503020204020204" charset="-122"/>
                <a:ea typeface="微软雅黑" panose="020B0503020204020204" charset="-122"/>
              </a:rPr>
              <a:t>cultural environmen</a:t>
            </a:r>
          </a:p>
        </p:txBody>
      </p:sp>
      <p:sp>
        <p:nvSpPr>
          <p:cNvPr id="15" name="Oval 14"/>
          <p:cNvSpPr/>
          <p:nvPr/>
        </p:nvSpPr>
        <p:spPr>
          <a:xfrm>
            <a:off x="3420129" y="1925045"/>
            <a:ext cx="548556" cy="54855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16" name="Oval 15"/>
          <p:cNvSpPr/>
          <p:nvPr/>
        </p:nvSpPr>
        <p:spPr>
          <a:xfrm>
            <a:off x="3420129" y="2553499"/>
            <a:ext cx="548556" cy="54855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3" name="Oval 16"/>
          <p:cNvSpPr/>
          <p:nvPr/>
        </p:nvSpPr>
        <p:spPr>
          <a:xfrm>
            <a:off x="3420129" y="3181953"/>
            <a:ext cx="548556" cy="54855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4" name="Oval 17"/>
          <p:cNvSpPr/>
          <p:nvPr/>
        </p:nvSpPr>
        <p:spPr>
          <a:xfrm>
            <a:off x="3420129" y="3810406"/>
            <a:ext cx="548556" cy="54855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graphicFrame>
        <p:nvGraphicFramePr>
          <p:cNvPr id="5" name="Chart 4"/>
          <p:cNvGraphicFramePr/>
          <p:nvPr/>
        </p:nvGraphicFramePr>
        <p:xfrm>
          <a:off x="5307291" y="1875933"/>
          <a:ext cx="6235239" cy="279037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18"/>
          <p:cNvSpPr txBox="1"/>
          <p:nvPr/>
        </p:nvSpPr>
        <p:spPr>
          <a:xfrm>
            <a:off x="4045585" y="1966595"/>
            <a:ext cx="918210" cy="512445"/>
          </a:xfrm>
          <a:prstGeom prst="rect">
            <a:avLst/>
          </a:prstGeom>
          <a:noFill/>
        </p:spPr>
        <p:txBody>
          <a:bodyPr wrap="square" numCol="1" spcCol="0" rtlCol="0" anchor="ctr">
            <a:spAutoFit/>
          </a:bodyPr>
          <a:lstStyle/>
          <a:p>
            <a:r>
              <a:rPr lang="en-US" sz="900" b="1" dirty="0">
                <a:solidFill>
                  <a:schemeClr val="tx1"/>
                </a:solidFill>
                <a:latin typeface="微软雅黑" panose="020B0503020204020204" charset="-122"/>
                <a:ea typeface="微软雅黑" panose="020B0503020204020204" charset="-122"/>
                <a:cs typeface="Montserrat Light" charset="0"/>
              </a:rPr>
              <a:t>单击此处添加标题单击此处添加标题</a:t>
            </a:r>
          </a:p>
        </p:txBody>
      </p:sp>
      <p:sp>
        <p:nvSpPr>
          <p:cNvPr id="20" name="TextBox 19"/>
          <p:cNvSpPr txBox="1"/>
          <p:nvPr/>
        </p:nvSpPr>
        <p:spPr>
          <a:xfrm>
            <a:off x="4045585" y="2598420"/>
            <a:ext cx="918845" cy="512445"/>
          </a:xfrm>
          <a:prstGeom prst="rect">
            <a:avLst/>
          </a:prstGeom>
          <a:noFill/>
        </p:spPr>
        <p:txBody>
          <a:bodyPr wrap="square" numCol="1" spcCol="0" rtlCol="0" anchor="ctr">
            <a:spAutoFit/>
          </a:bodyPr>
          <a:lstStyle/>
          <a:p>
            <a:r>
              <a:rPr lang="en-US" sz="900" b="1">
                <a:solidFill>
                  <a:schemeClr val="tx1"/>
                </a:solidFill>
                <a:latin typeface="微软雅黑" panose="020B0503020204020204" charset="-122"/>
                <a:ea typeface="微软雅黑" panose="020B0503020204020204" charset="-122"/>
                <a:cs typeface="Montserrat Light" charset="0"/>
              </a:rPr>
              <a:t>单击此处添加标题单击此处添加标题</a:t>
            </a:r>
          </a:p>
        </p:txBody>
      </p:sp>
      <p:sp>
        <p:nvSpPr>
          <p:cNvPr id="21" name="TextBox 20"/>
          <p:cNvSpPr txBox="1"/>
          <p:nvPr/>
        </p:nvSpPr>
        <p:spPr>
          <a:xfrm>
            <a:off x="4045585" y="3229610"/>
            <a:ext cx="918210" cy="512445"/>
          </a:xfrm>
          <a:prstGeom prst="rect">
            <a:avLst/>
          </a:prstGeom>
          <a:noFill/>
        </p:spPr>
        <p:txBody>
          <a:bodyPr wrap="square" numCol="1" spcCol="0" rtlCol="0" anchor="ctr">
            <a:spAutoFit/>
          </a:bodyPr>
          <a:lstStyle/>
          <a:p>
            <a:r>
              <a:rPr lang="en-US" sz="900" b="1">
                <a:solidFill>
                  <a:schemeClr val="tx1"/>
                </a:solidFill>
                <a:latin typeface="微软雅黑" panose="020B0503020204020204" charset="-122"/>
                <a:ea typeface="微软雅黑" panose="020B0503020204020204" charset="-122"/>
                <a:cs typeface="Montserrat Light" charset="0"/>
              </a:rPr>
              <a:t>单击此处添加标题单击此处添加标题</a:t>
            </a:r>
          </a:p>
        </p:txBody>
      </p:sp>
      <p:sp>
        <p:nvSpPr>
          <p:cNvPr id="22" name="TextBox 21"/>
          <p:cNvSpPr txBox="1"/>
          <p:nvPr/>
        </p:nvSpPr>
        <p:spPr>
          <a:xfrm>
            <a:off x="4045585" y="3822700"/>
            <a:ext cx="918210" cy="512445"/>
          </a:xfrm>
          <a:prstGeom prst="rect">
            <a:avLst/>
          </a:prstGeom>
          <a:noFill/>
        </p:spPr>
        <p:txBody>
          <a:bodyPr wrap="square" numCol="1" spcCol="0" rtlCol="0" anchor="ctr">
            <a:spAutoFit/>
          </a:bodyPr>
          <a:lstStyle/>
          <a:p>
            <a:r>
              <a:rPr lang="en-US" sz="900" b="1" dirty="0">
                <a:solidFill>
                  <a:schemeClr val="tx1"/>
                </a:solidFill>
                <a:latin typeface="微软雅黑" panose="020B0503020204020204" charset="-122"/>
                <a:ea typeface="微软雅黑" panose="020B0503020204020204" charset="-122"/>
                <a:cs typeface="Montserrat Light" charset="0"/>
              </a:rPr>
              <a:t>单击此处添加标题单击此处添加标题</a:t>
            </a:r>
          </a:p>
        </p:txBody>
      </p:sp>
      <p:sp>
        <p:nvSpPr>
          <p:cNvPr id="23" name="TextBox 22"/>
          <p:cNvSpPr txBox="1"/>
          <p:nvPr/>
        </p:nvSpPr>
        <p:spPr>
          <a:xfrm>
            <a:off x="719857" y="3506712"/>
            <a:ext cx="844992" cy="477054"/>
          </a:xfrm>
          <a:prstGeom prst="rect">
            <a:avLst/>
          </a:prstGeom>
          <a:noFill/>
        </p:spPr>
        <p:txBody>
          <a:bodyPr wrap="square" rtlCol="0">
            <a:spAutoFit/>
          </a:bodyPr>
          <a:lstStyle/>
          <a:p>
            <a:r>
              <a:rPr lang="en-US" sz="2500" b="1" dirty="0">
                <a:solidFill>
                  <a:schemeClr val="tx1"/>
                </a:solidFill>
                <a:latin typeface="微软雅黑" panose="020B0503020204020204" charset="-122"/>
                <a:ea typeface="微软雅黑" panose="020B0503020204020204" charset="-122"/>
                <a:cs typeface="Montserrat" charset="0"/>
              </a:rPr>
              <a:t>31%</a:t>
            </a:r>
          </a:p>
        </p:txBody>
      </p:sp>
      <p:sp>
        <p:nvSpPr>
          <p:cNvPr id="24" name="TextBox 23"/>
          <p:cNvSpPr txBox="1"/>
          <p:nvPr/>
        </p:nvSpPr>
        <p:spPr>
          <a:xfrm>
            <a:off x="1524406" y="3539516"/>
            <a:ext cx="1256501" cy="708660"/>
          </a:xfrm>
          <a:prstGeom prst="rect">
            <a:avLst/>
          </a:prstGeom>
          <a:noFill/>
        </p:spPr>
        <p:txBody>
          <a:bodyPr wrap="square" numCol="1" spcCol="457200" rtlCol="0">
            <a:spAutoFit/>
          </a:bodyPr>
          <a:lstStyle/>
          <a:p>
            <a:pPr>
              <a:lnSpc>
                <a:spcPct val="150000"/>
              </a:lnSpc>
            </a:pPr>
            <a:r>
              <a:rPr lang="en-US" sz="900">
                <a:solidFill>
                  <a:schemeClr val="tx1"/>
                </a:solidFill>
                <a:latin typeface="微软雅黑" panose="020B0503020204020204" charset="-122"/>
                <a:ea typeface="微软雅黑" panose="020B0503020204020204" charset="-122"/>
                <a:cs typeface="Montserrat" charset="0"/>
              </a:rPr>
              <a:t>单击此处添加标题单击此处添加标题单击此处添加标题</a:t>
            </a:r>
          </a:p>
        </p:txBody>
      </p:sp>
      <p:sp>
        <p:nvSpPr>
          <p:cNvPr id="25" name="TextBox 24"/>
          <p:cNvSpPr txBox="1"/>
          <p:nvPr/>
        </p:nvSpPr>
        <p:spPr>
          <a:xfrm>
            <a:off x="719858" y="2031067"/>
            <a:ext cx="2136464" cy="1234440"/>
          </a:xfrm>
          <a:prstGeom prst="rect">
            <a:avLst/>
          </a:prstGeom>
          <a:noFill/>
        </p:spPr>
        <p:txBody>
          <a:bodyPr wrap="square" numCol="1" spcCol="457200" rtlCol="0">
            <a:spAutoFit/>
          </a:bodyPr>
          <a:lstStyle/>
          <a:p>
            <a:pPr>
              <a:lnSpc>
                <a:spcPct val="150000"/>
              </a:lnSpc>
            </a:pPr>
            <a:r>
              <a:rPr lang="en-US" sz="1000" dirty="0">
                <a:ln/>
                <a:solidFill>
                  <a:schemeClr val="tx1"/>
                </a:solidFill>
                <a:effectLst/>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
        <p:nvSpPr>
          <p:cNvPr id="26" name="TextBox 25"/>
          <p:cNvSpPr txBox="1"/>
          <p:nvPr/>
        </p:nvSpPr>
        <p:spPr>
          <a:xfrm>
            <a:off x="2577475" y="5255589"/>
            <a:ext cx="1324711" cy="553998"/>
          </a:xfrm>
          <a:prstGeom prst="rect">
            <a:avLst/>
          </a:prstGeom>
          <a:noFill/>
        </p:spPr>
        <p:txBody>
          <a:bodyPr wrap="square" numCol="1" spcCol="457200" rtlCol="0">
            <a:spAutoFit/>
          </a:bodyPr>
          <a:lstStyle/>
          <a:p>
            <a:r>
              <a:rPr lang="en-US" sz="3000" b="1" dirty="0">
                <a:solidFill>
                  <a:schemeClr val="tx1"/>
                </a:solidFill>
                <a:latin typeface="微软雅黑" panose="020B0503020204020204" charset="-122"/>
                <a:ea typeface="微软雅黑" panose="020B0503020204020204" charset="-122"/>
                <a:cs typeface="Montserrat" charset="0"/>
              </a:rPr>
              <a:t>200K</a:t>
            </a:r>
          </a:p>
        </p:txBody>
      </p:sp>
      <p:sp>
        <p:nvSpPr>
          <p:cNvPr id="27" name="Oval 26"/>
          <p:cNvSpPr/>
          <p:nvPr/>
        </p:nvSpPr>
        <p:spPr>
          <a:xfrm>
            <a:off x="2174528" y="5388685"/>
            <a:ext cx="347783" cy="347783"/>
          </a:xfrm>
          <a:prstGeom prst="ellipse">
            <a:avLst/>
          </a:prstGeom>
          <a:gradFill>
            <a:gsLst>
              <a:gs pos="0">
                <a:srgbClr val="E30613"/>
              </a:gs>
              <a:gs pos="100000">
                <a:srgbClr val="81040B"/>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28" name="TextBox 27"/>
          <p:cNvSpPr txBox="1"/>
          <p:nvPr/>
        </p:nvSpPr>
        <p:spPr>
          <a:xfrm>
            <a:off x="2190020" y="5409754"/>
            <a:ext cx="322840" cy="276999"/>
          </a:xfrm>
          <a:prstGeom prst="rect">
            <a:avLst/>
          </a:prstGeom>
          <a:noFill/>
        </p:spPr>
        <p:txBody>
          <a:bodyPr wrap="square" numCol="1" spcCol="457200" rtlCol="0">
            <a:spAutoFit/>
          </a:bodyPr>
          <a:lstStyle/>
          <a:p>
            <a:pPr algn="ctr"/>
            <a:r>
              <a:rPr lang="en-US" sz="1200" dirty="0">
                <a:solidFill>
                  <a:schemeClr val="tx1"/>
                </a:solidFill>
                <a:latin typeface="微软雅黑" panose="020B0503020204020204" charset="-122"/>
                <a:ea typeface="微软雅黑" panose="020B0503020204020204" charset="-122"/>
                <a:cs typeface="Montserrat" charset="0"/>
              </a:rPr>
              <a:t>A</a:t>
            </a:r>
          </a:p>
        </p:txBody>
      </p:sp>
      <p:sp>
        <p:nvSpPr>
          <p:cNvPr id="29" name="TextBox 28"/>
          <p:cNvSpPr txBox="1"/>
          <p:nvPr/>
        </p:nvSpPr>
        <p:spPr>
          <a:xfrm>
            <a:off x="4555691" y="5255589"/>
            <a:ext cx="1324711" cy="553998"/>
          </a:xfrm>
          <a:prstGeom prst="rect">
            <a:avLst/>
          </a:prstGeom>
          <a:noFill/>
        </p:spPr>
        <p:txBody>
          <a:bodyPr wrap="square" numCol="1" spcCol="457200" rtlCol="0">
            <a:spAutoFit/>
          </a:bodyPr>
          <a:lstStyle/>
          <a:p>
            <a:r>
              <a:rPr lang="en-US" sz="3000" b="1" dirty="0">
                <a:solidFill>
                  <a:schemeClr val="tx1"/>
                </a:solidFill>
                <a:latin typeface="微软雅黑" panose="020B0503020204020204" charset="-122"/>
                <a:ea typeface="微软雅黑" panose="020B0503020204020204" charset="-122"/>
                <a:cs typeface="Montserrat" charset="0"/>
              </a:rPr>
              <a:t>155K</a:t>
            </a:r>
          </a:p>
        </p:txBody>
      </p:sp>
      <p:sp>
        <p:nvSpPr>
          <p:cNvPr id="30" name="Oval 29"/>
          <p:cNvSpPr/>
          <p:nvPr/>
        </p:nvSpPr>
        <p:spPr>
          <a:xfrm>
            <a:off x="4152744" y="5388685"/>
            <a:ext cx="347783" cy="347783"/>
          </a:xfrm>
          <a:prstGeom prst="ellipse">
            <a:avLst/>
          </a:prstGeom>
          <a:gradFill>
            <a:gsLst>
              <a:gs pos="0">
                <a:srgbClr val="E30613"/>
              </a:gs>
              <a:gs pos="100000">
                <a:srgbClr val="81040B"/>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31" name="TextBox 30"/>
          <p:cNvSpPr txBox="1"/>
          <p:nvPr/>
        </p:nvSpPr>
        <p:spPr>
          <a:xfrm>
            <a:off x="4168236" y="5409754"/>
            <a:ext cx="322840" cy="276999"/>
          </a:xfrm>
          <a:prstGeom prst="rect">
            <a:avLst/>
          </a:prstGeom>
          <a:noFill/>
        </p:spPr>
        <p:txBody>
          <a:bodyPr wrap="square" numCol="1" spcCol="457200" rtlCol="0">
            <a:spAutoFit/>
          </a:bodyPr>
          <a:lstStyle/>
          <a:p>
            <a:pPr algn="ctr"/>
            <a:r>
              <a:rPr lang="en-US" sz="1200" dirty="0">
                <a:solidFill>
                  <a:schemeClr val="tx1"/>
                </a:solidFill>
                <a:latin typeface="微软雅黑" panose="020B0503020204020204" charset="-122"/>
                <a:ea typeface="微软雅黑" panose="020B0503020204020204" charset="-122"/>
                <a:cs typeface="Montserrat" charset="0"/>
              </a:rPr>
              <a:t>B</a:t>
            </a:r>
          </a:p>
        </p:txBody>
      </p:sp>
      <p:sp>
        <p:nvSpPr>
          <p:cNvPr id="32" name="TextBox 31"/>
          <p:cNvSpPr txBox="1"/>
          <p:nvPr/>
        </p:nvSpPr>
        <p:spPr>
          <a:xfrm>
            <a:off x="6569101" y="5255589"/>
            <a:ext cx="1324711" cy="553998"/>
          </a:xfrm>
          <a:prstGeom prst="rect">
            <a:avLst/>
          </a:prstGeom>
          <a:noFill/>
        </p:spPr>
        <p:txBody>
          <a:bodyPr wrap="square" numCol="1" spcCol="457200" rtlCol="0">
            <a:spAutoFit/>
          </a:bodyPr>
          <a:lstStyle/>
          <a:p>
            <a:r>
              <a:rPr lang="en-US" sz="3000" b="1" dirty="0">
                <a:solidFill>
                  <a:schemeClr val="tx1"/>
                </a:solidFill>
                <a:latin typeface="微软雅黑" panose="020B0503020204020204" charset="-122"/>
                <a:ea typeface="微软雅黑" panose="020B0503020204020204" charset="-122"/>
                <a:cs typeface="Montserrat" charset="0"/>
              </a:rPr>
              <a:t>390K</a:t>
            </a:r>
          </a:p>
        </p:txBody>
      </p:sp>
      <p:sp>
        <p:nvSpPr>
          <p:cNvPr id="33" name="Oval 32"/>
          <p:cNvSpPr/>
          <p:nvPr/>
        </p:nvSpPr>
        <p:spPr>
          <a:xfrm>
            <a:off x="6166154" y="5388685"/>
            <a:ext cx="347783" cy="347783"/>
          </a:xfrm>
          <a:prstGeom prst="ellipse">
            <a:avLst/>
          </a:prstGeom>
          <a:gradFill>
            <a:gsLst>
              <a:gs pos="0">
                <a:srgbClr val="E30613"/>
              </a:gs>
              <a:gs pos="100000">
                <a:srgbClr val="81040B"/>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34" name="TextBox 33"/>
          <p:cNvSpPr txBox="1"/>
          <p:nvPr/>
        </p:nvSpPr>
        <p:spPr>
          <a:xfrm>
            <a:off x="6181646" y="5409754"/>
            <a:ext cx="322840" cy="276999"/>
          </a:xfrm>
          <a:prstGeom prst="rect">
            <a:avLst/>
          </a:prstGeom>
          <a:noFill/>
        </p:spPr>
        <p:txBody>
          <a:bodyPr wrap="square" numCol="1" spcCol="457200" rtlCol="0">
            <a:spAutoFit/>
          </a:bodyPr>
          <a:lstStyle/>
          <a:p>
            <a:pPr algn="ctr"/>
            <a:r>
              <a:rPr lang="en-US" sz="1200" dirty="0">
                <a:solidFill>
                  <a:schemeClr val="tx1"/>
                </a:solidFill>
                <a:latin typeface="微软雅黑" panose="020B0503020204020204" charset="-122"/>
                <a:ea typeface="微软雅黑" panose="020B0503020204020204" charset="-122"/>
                <a:cs typeface="Montserrat" charset="0"/>
              </a:rPr>
              <a:t>C</a:t>
            </a:r>
          </a:p>
        </p:txBody>
      </p:sp>
      <p:sp>
        <p:nvSpPr>
          <p:cNvPr id="36" name="TextBox 35"/>
          <p:cNvSpPr txBox="1"/>
          <p:nvPr/>
        </p:nvSpPr>
        <p:spPr>
          <a:xfrm>
            <a:off x="8581768" y="5255589"/>
            <a:ext cx="1324711" cy="553998"/>
          </a:xfrm>
          <a:prstGeom prst="rect">
            <a:avLst/>
          </a:prstGeom>
          <a:noFill/>
        </p:spPr>
        <p:txBody>
          <a:bodyPr wrap="square" numCol="1" spcCol="457200" rtlCol="0">
            <a:spAutoFit/>
          </a:bodyPr>
          <a:lstStyle/>
          <a:p>
            <a:r>
              <a:rPr lang="en-US" sz="3000" b="1" dirty="0">
                <a:solidFill>
                  <a:schemeClr val="tx1"/>
                </a:solidFill>
                <a:latin typeface="微软雅黑" panose="020B0503020204020204" charset="-122"/>
                <a:ea typeface="微软雅黑" panose="020B0503020204020204" charset="-122"/>
                <a:cs typeface="Montserrat" charset="0"/>
              </a:rPr>
              <a:t>390K</a:t>
            </a:r>
          </a:p>
        </p:txBody>
      </p:sp>
      <p:sp>
        <p:nvSpPr>
          <p:cNvPr id="37" name="Oval 36"/>
          <p:cNvSpPr/>
          <p:nvPr/>
        </p:nvSpPr>
        <p:spPr>
          <a:xfrm>
            <a:off x="8178821" y="5388685"/>
            <a:ext cx="347783" cy="347783"/>
          </a:xfrm>
          <a:prstGeom prst="ellipse">
            <a:avLst/>
          </a:prstGeom>
          <a:gradFill>
            <a:gsLst>
              <a:gs pos="0">
                <a:srgbClr val="E30613"/>
              </a:gs>
              <a:gs pos="100000">
                <a:srgbClr val="81040B"/>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38" name="TextBox 37"/>
          <p:cNvSpPr txBox="1"/>
          <p:nvPr/>
        </p:nvSpPr>
        <p:spPr>
          <a:xfrm>
            <a:off x="8194313" y="5409754"/>
            <a:ext cx="322840" cy="276999"/>
          </a:xfrm>
          <a:prstGeom prst="rect">
            <a:avLst/>
          </a:prstGeom>
          <a:noFill/>
        </p:spPr>
        <p:txBody>
          <a:bodyPr wrap="square" numCol="1" spcCol="457200" rtlCol="0">
            <a:spAutoFit/>
          </a:bodyPr>
          <a:lstStyle/>
          <a:p>
            <a:pPr algn="ctr"/>
            <a:r>
              <a:rPr lang="en-US" sz="1200" dirty="0">
                <a:solidFill>
                  <a:schemeClr val="tx1"/>
                </a:solidFill>
                <a:latin typeface="微软雅黑" panose="020B0503020204020204" charset="-122"/>
                <a:ea typeface="微软雅黑" panose="020B0503020204020204" charset="-122"/>
                <a:cs typeface="Montserrat" charset="0"/>
              </a:rPr>
              <a:t>D</a:t>
            </a:r>
          </a:p>
        </p:txBody>
      </p:sp>
      <p:sp>
        <p:nvSpPr>
          <p:cNvPr id="39" name="TextBox 38"/>
          <p:cNvSpPr txBox="1"/>
          <p:nvPr/>
        </p:nvSpPr>
        <p:spPr>
          <a:xfrm>
            <a:off x="1727308" y="5940318"/>
            <a:ext cx="8717610" cy="502920"/>
          </a:xfrm>
          <a:prstGeom prst="rect">
            <a:avLst/>
          </a:prstGeom>
          <a:noFill/>
        </p:spPr>
        <p:txBody>
          <a:bodyPr wrap="square" numCol="1" spcCol="457200" rtlCol="0">
            <a:spAutoFit/>
          </a:bodyPr>
          <a:lstStyle/>
          <a:p>
            <a:pPr algn="ctr">
              <a:lnSpc>
                <a:spcPct val="150000"/>
              </a:lnSpc>
            </a:pPr>
            <a:r>
              <a:rPr lang="en-US" sz="900" dirty="0">
                <a:solidFill>
                  <a:schemeClr val="tx1"/>
                </a:solidFill>
                <a:latin typeface="微软雅黑" panose="020B0503020204020204" charset="-122"/>
                <a:ea typeface="微软雅黑" panose="020B0503020204020204" charset="-122"/>
                <a:cs typeface="Montserrat Light"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1887">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p:tgtEl>
                                          <p:spTgt spid="15"/>
                                        </p:tgtEl>
                                        <p:attrNameLst>
                                          <p:attrName>ppt_x</p:attrName>
                                        </p:attrNameLst>
                                      </p:cBhvr>
                                      <p:tavLst>
                                        <p:tav tm="0">
                                          <p:val>
                                            <p:strVal val="#ppt_x-#ppt_w*1.125000"/>
                                          </p:val>
                                        </p:tav>
                                        <p:tav tm="100000">
                                          <p:val>
                                            <p:strVal val="#ppt_x"/>
                                          </p:val>
                                        </p:tav>
                                      </p:tavLst>
                                    </p:anim>
                                    <p:animEffect transition="in" filter="wipe(right)">
                                      <p:cBhvr>
                                        <p:cTn id="8" dur="1000"/>
                                        <p:tgtEl>
                                          <p:spTgt spid="15"/>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p:tgtEl>
                                          <p:spTgt spid="16"/>
                                        </p:tgtEl>
                                        <p:attrNameLst>
                                          <p:attrName>ppt_x</p:attrName>
                                        </p:attrNameLst>
                                      </p:cBhvr>
                                      <p:tavLst>
                                        <p:tav tm="0">
                                          <p:val>
                                            <p:strVal val="#ppt_x-#ppt_w*1.125000"/>
                                          </p:val>
                                        </p:tav>
                                        <p:tav tm="100000">
                                          <p:val>
                                            <p:strVal val="#ppt_x"/>
                                          </p:val>
                                        </p:tav>
                                      </p:tavLst>
                                    </p:anim>
                                    <p:animEffect transition="in" filter="wipe(right)">
                                      <p:cBhvr>
                                        <p:cTn id="12" dur="10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p:tgtEl>
                                          <p:spTgt spid="3"/>
                                        </p:tgtEl>
                                        <p:attrNameLst>
                                          <p:attrName>ppt_x</p:attrName>
                                        </p:attrNameLst>
                                      </p:cBhvr>
                                      <p:tavLst>
                                        <p:tav tm="0">
                                          <p:val>
                                            <p:strVal val="#ppt_x-#ppt_w*1.125000"/>
                                          </p:val>
                                        </p:tav>
                                        <p:tav tm="100000">
                                          <p:val>
                                            <p:strVal val="#ppt_x"/>
                                          </p:val>
                                        </p:tav>
                                      </p:tavLst>
                                    </p:anim>
                                    <p:animEffect transition="in" filter="wipe(right)">
                                      <p:cBhvr>
                                        <p:cTn id="16" dur="1000"/>
                                        <p:tgtEl>
                                          <p:spTgt spid="3"/>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p:tgtEl>
                                          <p:spTgt spid="4"/>
                                        </p:tgtEl>
                                        <p:attrNameLst>
                                          <p:attrName>ppt_x</p:attrName>
                                        </p:attrNameLst>
                                      </p:cBhvr>
                                      <p:tavLst>
                                        <p:tav tm="0">
                                          <p:val>
                                            <p:strVal val="#ppt_x-#ppt_w*1.125000"/>
                                          </p:val>
                                        </p:tav>
                                        <p:tav tm="100000">
                                          <p:val>
                                            <p:strVal val="#ppt_x"/>
                                          </p:val>
                                        </p:tav>
                                      </p:tavLst>
                                    </p:anim>
                                    <p:animEffect transition="in" filter="wipe(right)">
                                      <p:cBhvr>
                                        <p:cTn id="20" dur="1000"/>
                                        <p:tgtEl>
                                          <p:spTgt spid="4"/>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p:tgtEl>
                                          <p:spTgt spid="6"/>
                                        </p:tgtEl>
                                        <p:attrNameLst>
                                          <p:attrName>ppt_x</p:attrName>
                                        </p:attrNameLst>
                                      </p:cBhvr>
                                      <p:tavLst>
                                        <p:tav tm="0">
                                          <p:val>
                                            <p:strVal val="#ppt_x-#ppt_w*1.125000"/>
                                          </p:val>
                                        </p:tav>
                                        <p:tav tm="100000">
                                          <p:val>
                                            <p:strVal val="#ppt_x"/>
                                          </p:val>
                                        </p:tav>
                                      </p:tavLst>
                                    </p:anim>
                                    <p:animEffect transition="in" filter="wipe(right)">
                                      <p:cBhvr>
                                        <p:cTn id="24" dur="1000"/>
                                        <p:tgtEl>
                                          <p:spTgt spid="6"/>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p:tgtEl>
                                          <p:spTgt spid="20"/>
                                        </p:tgtEl>
                                        <p:attrNameLst>
                                          <p:attrName>ppt_x</p:attrName>
                                        </p:attrNameLst>
                                      </p:cBhvr>
                                      <p:tavLst>
                                        <p:tav tm="0">
                                          <p:val>
                                            <p:strVal val="#ppt_x-#ppt_w*1.125000"/>
                                          </p:val>
                                        </p:tav>
                                        <p:tav tm="100000">
                                          <p:val>
                                            <p:strVal val="#ppt_x"/>
                                          </p:val>
                                        </p:tav>
                                      </p:tavLst>
                                    </p:anim>
                                    <p:animEffect transition="in" filter="wipe(right)">
                                      <p:cBhvr>
                                        <p:cTn id="28" dur="1000"/>
                                        <p:tgtEl>
                                          <p:spTgt spid="20"/>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p:tgtEl>
                                          <p:spTgt spid="21"/>
                                        </p:tgtEl>
                                        <p:attrNameLst>
                                          <p:attrName>ppt_x</p:attrName>
                                        </p:attrNameLst>
                                      </p:cBhvr>
                                      <p:tavLst>
                                        <p:tav tm="0">
                                          <p:val>
                                            <p:strVal val="#ppt_x-#ppt_w*1.125000"/>
                                          </p:val>
                                        </p:tav>
                                        <p:tav tm="100000">
                                          <p:val>
                                            <p:strVal val="#ppt_x"/>
                                          </p:val>
                                        </p:tav>
                                      </p:tavLst>
                                    </p:anim>
                                    <p:animEffect transition="in" filter="wipe(right)">
                                      <p:cBhvr>
                                        <p:cTn id="32" dur="1000"/>
                                        <p:tgtEl>
                                          <p:spTgt spid="21"/>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p:tgtEl>
                                          <p:spTgt spid="22"/>
                                        </p:tgtEl>
                                        <p:attrNameLst>
                                          <p:attrName>ppt_x</p:attrName>
                                        </p:attrNameLst>
                                      </p:cBhvr>
                                      <p:tavLst>
                                        <p:tav tm="0">
                                          <p:val>
                                            <p:strVal val="#ppt_x-#ppt_w*1.125000"/>
                                          </p:val>
                                        </p:tav>
                                        <p:tav tm="100000">
                                          <p:val>
                                            <p:strVal val="#ppt_x"/>
                                          </p:val>
                                        </p:tav>
                                      </p:tavLst>
                                    </p:anim>
                                    <p:animEffect transition="in" filter="wipe(right)">
                                      <p:cBhvr>
                                        <p:cTn id="36" dur="1000"/>
                                        <p:tgtEl>
                                          <p:spTgt spid="22"/>
                                        </p:tgtEl>
                                      </p:cBhvr>
                                    </p:animEffect>
                                  </p:childTnLst>
                                </p:cTn>
                              </p:par>
                              <p:par>
                                <p:cTn id="37" presetID="2" presetClass="entr" presetSubtype="4"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1000" fill="hold"/>
                                        <p:tgtEl>
                                          <p:spTgt spid="26"/>
                                        </p:tgtEl>
                                        <p:attrNameLst>
                                          <p:attrName>ppt_x</p:attrName>
                                        </p:attrNameLst>
                                      </p:cBhvr>
                                      <p:tavLst>
                                        <p:tav tm="0">
                                          <p:val>
                                            <p:strVal val="#ppt_x"/>
                                          </p:val>
                                        </p:tav>
                                        <p:tav tm="100000">
                                          <p:val>
                                            <p:strVal val="#ppt_x"/>
                                          </p:val>
                                        </p:tav>
                                      </p:tavLst>
                                    </p:anim>
                                    <p:anim calcmode="lin" valueType="num">
                                      <p:cBhvr additive="base">
                                        <p:cTn id="40" dur="1000" fill="hold"/>
                                        <p:tgtEl>
                                          <p:spTgt spid="2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fill="hold"/>
                                        <p:tgtEl>
                                          <p:spTgt spid="27"/>
                                        </p:tgtEl>
                                        <p:attrNameLst>
                                          <p:attrName>ppt_x</p:attrName>
                                        </p:attrNameLst>
                                      </p:cBhvr>
                                      <p:tavLst>
                                        <p:tav tm="0">
                                          <p:val>
                                            <p:strVal val="#ppt_x"/>
                                          </p:val>
                                        </p:tav>
                                        <p:tav tm="100000">
                                          <p:val>
                                            <p:strVal val="#ppt_x"/>
                                          </p:val>
                                        </p:tav>
                                      </p:tavLst>
                                    </p:anim>
                                    <p:anim calcmode="lin" valueType="num">
                                      <p:cBhvr additive="base">
                                        <p:cTn id="44" dur="1000" fill="hold"/>
                                        <p:tgtEl>
                                          <p:spTgt spid="2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ppt_x"/>
                                          </p:val>
                                        </p:tav>
                                        <p:tav tm="100000">
                                          <p:val>
                                            <p:strVal val="#ppt_x"/>
                                          </p:val>
                                        </p:tav>
                                      </p:tavLst>
                                    </p:anim>
                                    <p:anim calcmode="lin" valueType="num">
                                      <p:cBhvr additive="base">
                                        <p:cTn id="48" dur="10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tgtEl>
                                          <p:spTgt spid="29"/>
                                        </p:tgtEl>
                                        <p:attrNameLst>
                                          <p:attrName>ppt_x</p:attrName>
                                        </p:attrNameLst>
                                      </p:cBhvr>
                                      <p:tavLst>
                                        <p:tav tm="0">
                                          <p:val>
                                            <p:strVal val="#ppt_x"/>
                                          </p:val>
                                        </p:tav>
                                        <p:tav tm="100000">
                                          <p:val>
                                            <p:strVal val="#ppt_x"/>
                                          </p:val>
                                        </p:tav>
                                      </p:tavLst>
                                    </p:anim>
                                    <p:anim calcmode="lin" valueType="num">
                                      <p:cBhvr additive="base">
                                        <p:cTn id="52" dur="10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1000" fill="hold"/>
                                        <p:tgtEl>
                                          <p:spTgt spid="30"/>
                                        </p:tgtEl>
                                        <p:attrNameLst>
                                          <p:attrName>ppt_x</p:attrName>
                                        </p:attrNameLst>
                                      </p:cBhvr>
                                      <p:tavLst>
                                        <p:tav tm="0">
                                          <p:val>
                                            <p:strVal val="#ppt_x"/>
                                          </p:val>
                                        </p:tav>
                                        <p:tav tm="100000">
                                          <p:val>
                                            <p:strVal val="#ppt_x"/>
                                          </p:val>
                                        </p:tav>
                                      </p:tavLst>
                                    </p:anim>
                                    <p:anim calcmode="lin" valueType="num">
                                      <p:cBhvr additive="base">
                                        <p:cTn id="56" dur="10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1000" fill="hold"/>
                                        <p:tgtEl>
                                          <p:spTgt spid="31"/>
                                        </p:tgtEl>
                                        <p:attrNameLst>
                                          <p:attrName>ppt_x</p:attrName>
                                        </p:attrNameLst>
                                      </p:cBhvr>
                                      <p:tavLst>
                                        <p:tav tm="0">
                                          <p:val>
                                            <p:strVal val="#ppt_x"/>
                                          </p:val>
                                        </p:tav>
                                        <p:tav tm="100000">
                                          <p:val>
                                            <p:strVal val="#ppt_x"/>
                                          </p:val>
                                        </p:tav>
                                      </p:tavLst>
                                    </p:anim>
                                    <p:anim calcmode="lin" valueType="num">
                                      <p:cBhvr additive="base">
                                        <p:cTn id="60" dur="10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1000" fill="hold"/>
                                        <p:tgtEl>
                                          <p:spTgt spid="32"/>
                                        </p:tgtEl>
                                        <p:attrNameLst>
                                          <p:attrName>ppt_x</p:attrName>
                                        </p:attrNameLst>
                                      </p:cBhvr>
                                      <p:tavLst>
                                        <p:tav tm="0">
                                          <p:val>
                                            <p:strVal val="#ppt_x"/>
                                          </p:val>
                                        </p:tav>
                                        <p:tav tm="100000">
                                          <p:val>
                                            <p:strVal val="#ppt_x"/>
                                          </p:val>
                                        </p:tav>
                                      </p:tavLst>
                                    </p:anim>
                                    <p:anim calcmode="lin" valueType="num">
                                      <p:cBhvr additive="base">
                                        <p:cTn id="64" dur="1000" fill="hold"/>
                                        <p:tgtEl>
                                          <p:spTgt spid="3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1000" fill="hold"/>
                                        <p:tgtEl>
                                          <p:spTgt spid="33"/>
                                        </p:tgtEl>
                                        <p:attrNameLst>
                                          <p:attrName>ppt_x</p:attrName>
                                        </p:attrNameLst>
                                      </p:cBhvr>
                                      <p:tavLst>
                                        <p:tav tm="0">
                                          <p:val>
                                            <p:strVal val="#ppt_x"/>
                                          </p:val>
                                        </p:tav>
                                        <p:tav tm="100000">
                                          <p:val>
                                            <p:strVal val="#ppt_x"/>
                                          </p:val>
                                        </p:tav>
                                      </p:tavLst>
                                    </p:anim>
                                    <p:anim calcmode="lin" valueType="num">
                                      <p:cBhvr additive="base">
                                        <p:cTn id="68" dur="1000" fill="hold"/>
                                        <p:tgtEl>
                                          <p:spTgt spid="3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1000" fill="hold"/>
                                        <p:tgtEl>
                                          <p:spTgt spid="34"/>
                                        </p:tgtEl>
                                        <p:attrNameLst>
                                          <p:attrName>ppt_x</p:attrName>
                                        </p:attrNameLst>
                                      </p:cBhvr>
                                      <p:tavLst>
                                        <p:tav tm="0">
                                          <p:val>
                                            <p:strVal val="#ppt_x"/>
                                          </p:val>
                                        </p:tav>
                                        <p:tav tm="100000">
                                          <p:val>
                                            <p:strVal val="#ppt_x"/>
                                          </p:val>
                                        </p:tav>
                                      </p:tavLst>
                                    </p:anim>
                                    <p:anim calcmode="lin" valueType="num">
                                      <p:cBhvr additive="base">
                                        <p:cTn id="72" dur="1000" fill="hold"/>
                                        <p:tgtEl>
                                          <p:spTgt spid="3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1000" fill="hold"/>
                                        <p:tgtEl>
                                          <p:spTgt spid="36"/>
                                        </p:tgtEl>
                                        <p:attrNameLst>
                                          <p:attrName>ppt_x</p:attrName>
                                        </p:attrNameLst>
                                      </p:cBhvr>
                                      <p:tavLst>
                                        <p:tav tm="0">
                                          <p:val>
                                            <p:strVal val="#ppt_x"/>
                                          </p:val>
                                        </p:tav>
                                        <p:tav tm="100000">
                                          <p:val>
                                            <p:strVal val="#ppt_x"/>
                                          </p:val>
                                        </p:tav>
                                      </p:tavLst>
                                    </p:anim>
                                    <p:anim calcmode="lin" valueType="num">
                                      <p:cBhvr additive="base">
                                        <p:cTn id="76" dur="1000" fill="hold"/>
                                        <p:tgtEl>
                                          <p:spTgt spid="3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1000" fill="hold"/>
                                        <p:tgtEl>
                                          <p:spTgt spid="37"/>
                                        </p:tgtEl>
                                        <p:attrNameLst>
                                          <p:attrName>ppt_x</p:attrName>
                                        </p:attrNameLst>
                                      </p:cBhvr>
                                      <p:tavLst>
                                        <p:tav tm="0">
                                          <p:val>
                                            <p:strVal val="#ppt_x"/>
                                          </p:val>
                                        </p:tav>
                                        <p:tav tm="100000">
                                          <p:val>
                                            <p:strVal val="#ppt_x"/>
                                          </p:val>
                                        </p:tav>
                                      </p:tavLst>
                                    </p:anim>
                                    <p:anim calcmode="lin" valueType="num">
                                      <p:cBhvr additive="base">
                                        <p:cTn id="80" dur="10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1000" fill="hold"/>
                                        <p:tgtEl>
                                          <p:spTgt spid="38"/>
                                        </p:tgtEl>
                                        <p:attrNameLst>
                                          <p:attrName>ppt_x</p:attrName>
                                        </p:attrNameLst>
                                      </p:cBhvr>
                                      <p:tavLst>
                                        <p:tav tm="0">
                                          <p:val>
                                            <p:strVal val="#ppt_x"/>
                                          </p:val>
                                        </p:tav>
                                        <p:tav tm="100000">
                                          <p:val>
                                            <p:strVal val="#ppt_x"/>
                                          </p:val>
                                        </p:tav>
                                      </p:tavLst>
                                    </p:anim>
                                    <p:anim calcmode="lin" valueType="num">
                                      <p:cBhvr additive="base">
                                        <p:cTn id="84" dur="1000" fill="hold"/>
                                        <p:tgtEl>
                                          <p:spTgt spid="38"/>
                                        </p:tgtEl>
                                        <p:attrNameLst>
                                          <p:attrName>ppt_y</p:attrName>
                                        </p:attrNameLst>
                                      </p:cBhvr>
                                      <p:tavLst>
                                        <p:tav tm="0">
                                          <p:val>
                                            <p:strVal val="1+#ppt_h/2"/>
                                          </p:val>
                                        </p:tav>
                                        <p:tav tm="100000">
                                          <p:val>
                                            <p:strVal val="#ppt_y"/>
                                          </p:val>
                                        </p:tav>
                                      </p:tavLst>
                                    </p:anim>
                                  </p:childTnLst>
                                </p:cTn>
                              </p:par>
                              <p:par>
                                <p:cTn id="85" presetID="10"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3" grpId="0" bldLvl="0" animBg="1"/>
      <p:bldP spid="4" grpId="0" bldLvl="0" animBg="1"/>
      <p:bldGraphic spid="5" grpId="0">
        <p:bldAsOne/>
      </p:bldGraphic>
      <p:bldP spid="6" grpId="0"/>
      <p:bldP spid="20" grpId="0"/>
      <p:bldP spid="21" grpId="0"/>
      <p:bldP spid="22" grpId="0"/>
      <p:bldP spid="26" grpId="0"/>
      <p:bldP spid="27" grpId="0" bldLvl="0" animBg="1"/>
      <p:bldP spid="28" grpId="0"/>
      <p:bldP spid="29" grpId="0"/>
      <p:bldP spid="30" grpId="0" bldLvl="0" animBg="1"/>
      <p:bldP spid="31" grpId="0"/>
      <p:bldP spid="32" grpId="0"/>
      <p:bldP spid="33" grpId="0" bldLvl="0" animBg="1"/>
      <p:bldP spid="34" grpId="0"/>
      <p:bldP spid="36" grpId="0"/>
      <p:bldP spid="37" grpId="0" bldLvl="0" animBg="1"/>
      <p:bldP spid="38"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dirty="0">
                <a:latin typeface="微软雅黑" panose="020B0503020204020204" charset="-122"/>
                <a:ea typeface="微软雅黑" panose="020B0503020204020204" charset="-122"/>
              </a:rPr>
              <a:t>cultural </a:t>
            </a:r>
            <a:r>
              <a:rPr dirty="0" err="1">
                <a:latin typeface="微软雅黑" panose="020B0503020204020204" charset="-122"/>
                <a:ea typeface="微软雅黑" panose="020B0503020204020204" charset="-122"/>
              </a:rPr>
              <a:t>environmen</a:t>
            </a:r>
            <a:endParaRPr dirty="0">
              <a:latin typeface="微软雅黑" panose="020B0503020204020204" charset="-122"/>
              <a:ea typeface="微软雅黑" panose="020B0503020204020204" charset="-122"/>
            </a:endParaRPr>
          </a:p>
        </p:txBody>
      </p:sp>
      <p:grpSp>
        <p:nvGrpSpPr>
          <p:cNvPr id="5" name="Group 4"/>
          <p:cNvGrpSpPr/>
          <p:nvPr/>
        </p:nvGrpSpPr>
        <p:grpSpPr>
          <a:xfrm>
            <a:off x="0" y="2294964"/>
            <a:ext cx="6732591" cy="749199"/>
            <a:chOff x="0" y="2436569"/>
            <a:chExt cx="6732591" cy="749199"/>
          </a:xfrm>
        </p:grpSpPr>
        <p:sp>
          <p:nvSpPr>
            <p:cNvPr id="80" name="Rectangle 79"/>
            <p:cNvSpPr/>
            <p:nvPr/>
          </p:nvSpPr>
          <p:spPr>
            <a:xfrm>
              <a:off x="0" y="2436569"/>
              <a:ext cx="3246812" cy="749199"/>
            </a:xfrm>
            <a:prstGeom prst="rect">
              <a:avLst/>
            </a:prstGeom>
            <a:solidFill>
              <a:schemeClr val="bg2">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0" name="Rectangle 49"/>
            <p:cNvSpPr/>
            <p:nvPr/>
          </p:nvSpPr>
          <p:spPr>
            <a:xfrm>
              <a:off x="3240801" y="2436569"/>
              <a:ext cx="3491790" cy="749199"/>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grpSp>
        <p:nvGrpSpPr>
          <p:cNvPr id="10" name="Group 9"/>
          <p:cNvGrpSpPr/>
          <p:nvPr/>
        </p:nvGrpSpPr>
        <p:grpSpPr>
          <a:xfrm>
            <a:off x="6400623" y="1567060"/>
            <a:ext cx="1188897" cy="3865690"/>
            <a:chOff x="6400623" y="1694695"/>
            <a:chExt cx="1188897" cy="3865690"/>
          </a:xfrm>
        </p:grpSpPr>
        <p:sp>
          <p:nvSpPr>
            <p:cNvPr id="55" name="Shape 6"/>
            <p:cNvSpPr/>
            <p:nvPr/>
          </p:nvSpPr>
          <p:spPr>
            <a:xfrm>
              <a:off x="6598026" y="2434958"/>
              <a:ext cx="509592" cy="31239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0834"/>
                  </a:lnTo>
                  <a:lnTo>
                    <a:pt x="0" y="0"/>
                  </a:lnTo>
                  <a:lnTo>
                    <a:pt x="21600" y="766"/>
                  </a:lnTo>
                  <a:cubicBezTo>
                    <a:pt x="21600" y="766"/>
                    <a:pt x="21600" y="21600"/>
                    <a:pt x="21600" y="2160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6" name="Shape 7"/>
            <p:cNvSpPr/>
            <p:nvPr/>
          </p:nvSpPr>
          <p:spPr>
            <a:xfrm>
              <a:off x="7103873" y="2422621"/>
              <a:ext cx="335111" cy="3137764"/>
            </a:xfrm>
            <a:custGeom>
              <a:avLst/>
              <a:gdLst/>
              <a:ahLst/>
              <a:cxnLst>
                <a:cxn ang="0">
                  <a:pos x="wd2" y="hd2"/>
                </a:cxn>
                <a:cxn ang="5400000">
                  <a:pos x="wd2" y="hd2"/>
                </a:cxn>
                <a:cxn ang="10800000">
                  <a:pos x="wd2" y="hd2"/>
                </a:cxn>
                <a:cxn ang="16200000">
                  <a:pos x="wd2" y="hd2"/>
                </a:cxn>
              </a:cxnLst>
              <a:rect l="0" t="0" r="r" b="b"/>
              <a:pathLst>
                <a:path w="21600" h="21600" extrusionOk="0">
                  <a:moveTo>
                    <a:pt x="21600" y="20742"/>
                  </a:moveTo>
                  <a:lnTo>
                    <a:pt x="21600" y="0"/>
                  </a:lnTo>
                  <a:lnTo>
                    <a:pt x="0" y="858"/>
                  </a:lnTo>
                  <a:lnTo>
                    <a:pt x="0" y="21600"/>
                  </a:lnTo>
                  <a:cubicBezTo>
                    <a:pt x="0" y="21600"/>
                    <a:pt x="21600" y="20742"/>
                    <a:pt x="21600" y="20742"/>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9" name="Shape 20"/>
            <p:cNvSpPr/>
            <p:nvPr/>
          </p:nvSpPr>
          <p:spPr>
            <a:xfrm>
              <a:off x="6400623" y="1756383"/>
              <a:ext cx="874396" cy="889014"/>
            </a:xfrm>
            <a:custGeom>
              <a:avLst/>
              <a:gdLst/>
              <a:ahLst/>
              <a:cxnLst>
                <a:cxn ang="0">
                  <a:pos x="wd2" y="hd2"/>
                </a:cxn>
                <a:cxn ang="5400000">
                  <a:pos x="wd2" y="hd2"/>
                </a:cxn>
                <a:cxn ang="10800000">
                  <a:pos x="wd2" y="hd2"/>
                </a:cxn>
                <a:cxn ang="16200000">
                  <a:pos x="wd2" y="hd2"/>
                </a:cxn>
              </a:cxnLst>
              <a:rect l="0" t="0" r="r" b="b"/>
              <a:pathLst>
                <a:path w="21600" h="21600" extrusionOk="0">
                  <a:moveTo>
                    <a:pt x="0" y="16755"/>
                  </a:moveTo>
                  <a:lnTo>
                    <a:pt x="21600" y="21600"/>
                  </a:lnTo>
                  <a:lnTo>
                    <a:pt x="12569" y="0"/>
                  </a:lnTo>
                  <a:cubicBezTo>
                    <a:pt x="12569" y="0"/>
                    <a:pt x="0" y="16755"/>
                    <a:pt x="0" y="16755"/>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0" name="Shape 21"/>
            <p:cNvSpPr/>
            <p:nvPr/>
          </p:nvSpPr>
          <p:spPr>
            <a:xfrm>
              <a:off x="6906470" y="1694695"/>
              <a:ext cx="683050" cy="949222"/>
            </a:xfrm>
            <a:custGeom>
              <a:avLst/>
              <a:gdLst/>
              <a:ahLst/>
              <a:cxnLst>
                <a:cxn ang="0">
                  <a:pos x="wd2" y="hd2"/>
                </a:cxn>
                <a:cxn ang="5400000">
                  <a:pos x="wd2" y="hd2"/>
                </a:cxn>
                <a:cxn ang="10800000">
                  <a:pos x="wd2" y="hd2"/>
                </a:cxn>
                <a:cxn ang="16200000">
                  <a:pos x="wd2" y="hd2"/>
                </a:cxn>
              </a:cxnLst>
              <a:rect l="0" t="0" r="r" b="b"/>
              <a:pathLst>
                <a:path w="21600" h="21600" extrusionOk="0">
                  <a:moveTo>
                    <a:pt x="21600" y="19819"/>
                  </a:moveTo>
                  <a:lnTo>
                    <a:pt x="10274" y="0"/>
                  </a:lnTo>
                  <a:lnTo>
                    <a:pt x="0" y="1370"/>
                  </a:lnTo>
                  <a:lnTo>
                    <a:pt x="11561" y="21600"/>
                  </a:lnTo>
                  <a:cubicBezTo>
                    <a:pt x="11561" y="21600"/>
                    <a:pt x="21600" y="19819"/>
                    <a:pt x="21600" y="19819"/>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51" name="Rectangle 50"/>
          <p:cNvSpPr/>
          <p:nvPr/>
        </p:nvSpPr>
        <p:spPr>
          <a:xfrm>
            <a:off x="3240801" y="3058198"/>
            <a:ext cx="3311680" cy="73118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nvGrpSpPr>
          <p:cNvPr id="4" name="Group 3"/>
          <p:cNvGrpSpPr/>
          <p:nvPr/>
        </p:nvGrpSpPr>
        <p:grpSpPr>
          <a:xfrm>
            <a:off x="0" y="3787851"/>
            <a:ext cx="6100333" cy="719733"/>
            <a:chOff x="0" y="3915486"/>
            <a:chExt cx="6100333" cy="719733"/>
          </a:xfrm>
        </p:grpSpPr>
        <p:sp>
          <p:nvSpPr>
            <p:cNvPr id="82" name="Rectangle 81"/>
            <p:cNvSpPr/>
            <p:nvPr/>
          </p:nvSpPr>
          <p:spPr>
            <a:xfrm>
              <a:off x="0" y="3915486"/>
              <a:ext cx="3246812" cy="719733"/>
            </a:xfrm>
            <a:prstGeom prst="rect">
              <a:avLst/>
            </a:prstGeom>
            <a:solidFill>
              <a:schemeClr val="accent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2" name="Rectangle 51"/>
            <p:cNvSpPr/>
            <p:nvPr/>
          </p:nvSpPr>
          <p:spPr>
            <a:xfrm>
              <a:off x="3240801" y="3915486"/>
              <a:ext cx="2859532" cy="719733"/>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sp>
        <p:nvSpPr>
          <p:cNvPr id="53" name="Rectangle 52"/>
          <p:cNvSpPr/>
          <p:nvPr/>
        </p:nvSpPr>
        <p:spPr>
          <a:xfrm>
            <a:off x="3240800" y="4508034"/>
            <a:ext cx="2419497" cy="7156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nvGrpSpPr>
          <p:cNvPr id="3" name="Group 2"/>
          <p:cNvGrpSpPr/>
          <p:nvPr/>
        </p:nvGrpSpPr>
        <p:grpSpPr>
          <a:xfrm>
            <a:off x="1" y="5223136"/>
            <a:ext cx="5327177" cy="595258"/>
            <a:chOff x="1" y="5350771"/>
            <a:chExt cx="5327177" cy="595258"/>
          </a:xfrm>
        </p:grpSpPr>
        <p:sp>
          <p:nvSpPr>
            <p:cNvPr id="84" name="Rectangle 83"/>
            <p:cNvSpPr/>
            <p:nvPr/>
          </p:nvSpPr>
          <p:spPr>
            <a:xfrm>
              <a:off x="1" y="5350771"/>
              <a:ext cx="3246812" cy="595258"/>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54" name="Rectangle 53"/>
            <p:cNvSpPr/>
            <p:nvPr/>
          </p:nvSpPr>
          <p:spPr>
            <a:xfrm>
              <a:off x="3243291" y="5350771"/>
              <a:ext cx="2083887" cy="595258"/>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grpSp>
      <p:grpSp>
        <p:nvGrpSpPr>
          <p:cNvPr id="9" name="Group 8"/>
          <p:cNvGrpSpPr/>
          <p:nvPr/>
        </p:nvGrpSpPr>
        <p:grpSpPr>
          <a:xfrm>
            <a:off x="6264907" y="2932712"/>
            <a:ext cx="847127" cy="2623832"/>
            <a:chOff x="6264907" y="3060347"/>
            <a:chExt cx="847127" cy="2623832"/>
          </a:xfrm>
        </p:grpSpPr>
        <p:sp>
          <p:nvSpPr>
            <p:cNvPr id="57" name="Shape 8"/>
            <p:cNvSpPr/>
            <p:nvPr/>
          </p:nvSpPr>
          <p:spPr>
            <a:xfrm>
              <a:off x="6268510" y="3183957"/>
              <a:ext cx="509590" cy="25002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0643"/>
                  </a:lnTo>
                  <a:lnTo>
                    <a:pt x="0" y="0"/>
                  </a:lnTo>
                  <a:lnTo>
                    <a:pt x="21600" y="957"/>
                  </a:lnTo>
                  <a:cubicBezTo>
                    <a:pt x="21600" y="957"/>
                    <a:pt x="21600" y="21600"/>
                    <a:pt x="21600" y="2160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8" name="Shape 9"/>
            <p:cNvSpPr/>
            <p:nvPr/>
          </p:nvSpPr>
          <p:spPr>
            <a:xfrm>
              <a:off x="6776923" y="3169053"/>
              <a:ext cx="335111" cy="2514070"/>
            </a:xfrm>
            <a:custGeom>
              <a:avLst/>
              <a:gdLst/>
              <a:ahLst/>
              <a:cxnLst>
                <a:cxn ang="0">
                  <a:pos x="wd2" y="hd2"/>
                </a:cxn>
                <a:cxn ang="5400000">
                  <a:pos x="wd2" y="hd2"/>
                </a:cxn>
                <a:cxn ang="10800000">
                  <a:pos x="wd2" y="hd2"/>
                </a:cxn>
                <a:cxn ang="16200000">
                  <a:pos x="wd2" y="hd2"/>
                </a:cxn>
              </a:cxnLst>
              <a:rect l="0" t="0" r="r" b="b"/>
              <a:pathLst>
                <a:path w="21600" h="21600" extrusionOk="0">
                  <a:moveTo>
                    <a:pt x="21600" y="20529"/>
                  </a:moveTo>
                  <a:lnTo>
                    <a:pt x="21600" y="0"/>
                  </a:lnTo>
                  <a:lnTo>
                    <a:pt x="0" y="1071"/>
                  </a:lnTo>
                  <a:lnTo>
                    <a:pt x="0" y="21600"/>
                  </a:lnTo>
                  <a:cubicBezTo>
                    <a:pt x="0" y="21600"/>
                    <a:pt x="21600" y="20529"/>
                    <a:pt x="21600" y="20529"/>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9" name="Shape 10"/>
            <p:cNvSpPr/>
            <p:nvPr/>
          </p:nvSpPr>
          <p:spPr>
            <a:xfrm>
              <a:off x="6264907" y="3060347"/>
              <a:ext cx="844702" cy="235409"/>
            </a:xfrm>
            <a:custGeom>
              <a:avLst/>
              <a:gdLst/>
              <a:ahLst/>
              <a:cxnLst>
                <a:cxn ang="0">
                  <a:pos x="wd2" y="hd2"/>
                </a:cxn>
                <a:cxn ang="5400000">
                  <a:pos x="wd2" y="hd2"/>
                </a:cxn>
                <a:cxn ang="10800000">
                  <a:pos x="wd2" y="hd2"/>
                </a:cxn>
                <a:cxn ang="16200000">
                  <a:pos x="wd2" y="hd2"/>
                </a:cxn>
              </a:cxnLst>
              <a:rect l="0" t="0" r="r" b="b"/>
              <a:pathLst>
                <a:path w="21600" h="21600" extrusionOk="0">
                  <a:moveTo>
                    <a:pt x="13031" y="21600"/>
                  </a:moveTo>
                  <a:lnTo>
                    <a:pt x="0" y="11435"/>
                  </a:lnTo>
                  <a:lnTo>
                    <a:pt x="8569" y="0"/>
                  </a:lnTo>
                  <a:lnTo>
                    <a:pt x="21600" y="10165"/>
                  </a:lnTo>
                  <a:lnTo>
                    <a:pt x="13031" y="21600"/>
                  </a:lnTo>
                </a:path>
              </a:pathLst>
            </a:custGeom>
            <a:solidFill>
              <a:schemeClr val="tx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8" name="Group 7"/>
          <p:cNvGrpSpPr/>
          <p:nvPr/>
        </p:nvGrpSpPr>
        <p:grpSpPr>
          <a:xfrm>
            <a:off x="5931789" y="3664473"/>
            <a:ext cx="844702" cy="2018908"/>
            <a:chOff x="5931789" y="3792108"/>
            <a:chExt cx="844702" cy="2018908"/>
          </a:xfrm>
        </p:grpSpPr>
        <p:sp>
          <p:nvSpPr>
            <p:cNvPr id="60" name="Shape 11"/>
            <p:cNvSpPr/>
            <p:nvPr/>
          </p:nvSpPr>
          <p:spPr>
            <a:xfrm>
              <a:off x="5931789" y="3915486"/>
              <a:ext cx="509590" cy="189553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0338"/>
                  </a:lnTo>
                  <a:lnTo>
                    <a:pt x="0" y="0"/>
                  </a:lnTo>
                  <a:lnTo>
                    <a:pt x="21600" y="1262"/>
                  </a:lnTo>
                  <a:cubicBezTo>
                    <a:pt x="21600" y="1262"/>
                    <a:pt x="21600" y="21600"/>
                    <a:pt x="21600" y="2160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1" name="Shape 12"/>
            <p:cNvSpPr/>
            <p:nvPr/>
          </p:nvSpPr>
          <p:spPr>
            <a:xfrm>
              <a:off x="6440203" y="3896979"/>
              <a:ext cx="335111" cy="1909379"/>
            </a:xfrm>
            <a:custGeom>
              <a:avLst/>
              <a:gdLst/>
              <a:ahLst/>
              <a:cxnLst>
                <a:cxn ang="0">
                  <a:pos x="wd2" y="hd2"/>
                </a:cxn>
                <a:cxn ang="5400000">
                  <a:pos x="wd2" y="hd2"/>
                </a:cxn>
                <a:cxn ang="10800000">
                  <a:pos x="wd2" y="hd2"/>
                </a:cxn>
                <a:cxn ang="16200000">
                  <a:pos x="wd2" y="hd2"/>
                </a:cxn>
              </a:cxnLst>
              <a:rect l="0" t="0" r="r" b="b"/>
              <a:pathLst>
                <a:path w="21600" h="21600" extrusionOk="0">
                  <a:moveTo>
                    <a:pt x="21600" y="20190"/>
                  </a:moveTo>
                  <a:lnTo>
                    <a:pt x="21600" y="0"/>
                  </a:lnTo>
                  <a:lnTo>
                    <a:pt x="0" y="1410"/>
                  </a:lnTo>
                  <a:lnTo>
                    <a:pt x="0" y="21600"/>
                  </a:lnTo>
                  <a:cubicBezTo>
                    <a:pt x="0" y="21600"/>
                    <a:pt x="21600" y="20190"/>
                    <a:pt x="21600" y="2019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2" name="Shape 13"/>
            <p:cNvSpPr/>
            <p:nvPr/>
          </p:nvSpPr>
          <p:spPr>
            <a:xfrm>
              <a:off x="5931789" y="3792108"/>
              <a:ext cx="844702" cy="235409"/>
            </a:xfrm>
            <a:custGeom>
              <a:avLst/>
              <a:gdLst/>
              <a:ahLst/>
              <a:cxnLst>
                <a:cxn ang="0">
                  <a:pos x="wd2" y="hd2"/>
                </a:cxn>
                <a:cxn ang="5400000">
                  <a:pos x="wd2" y="hd2"/>
                </a:cxn>
                <a:cxn ang="10800000">
                  <a:pos x="wd2" y="hd2"/>
                </a:cxn>
                <a:cxn ang="16200000">
                  <a:pos x="wd2" y="hd2"/>
                </a:cxn>
              </a:cxnLst>
              <a:rect l="0" t="0" r="r" b="b"/>
              <a:pathLst>
                <a:path w="21600" h="21600" extrusionOk="0">
                  <a:moveTo>
                    <a:pt x="13031" y="21600"/>
                  </a:moveTo>
                  <a:lnTo>
                    <a:pt x="0" y="11435"/>
                  </a:lnTo>
                  <a:lnTo>
                    <a:pt x="8569" y="0"/>
                  </a:lnTo>
                  <a:lnTo>
                    <a:pt x="21600" y="10165"/>
                  </a:lnTo>
                  <a:lnTo>
                    <a:pt x="13031" y="21600"/>
                  </a:lnTo>
                </a:path>
              </a:pathLst>
            </a:custGeom>
            <a:solidFill>
              <a:schemeClr val="accent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7" name="Group 6"/>
          <p:cNvGrpSpPr/>
          <p:nvPr/>
        </p:nvGrpSpPr>
        <p:grpSpPr>
          <a:xfrm>
            <a:off x="5598670" y="4386230"/>
            <a:ext cx="844702" cy="1419264"/>
            <a:chOff x="5598670" y="4513865"/>
            <a:chExt cx="844702" cy="1419264"/>
          </a:xfrm>
        </p:grpSpPr>
        <p:sp>
          <p:nvSpPr>
            <p:cNvPr id="63" name="Shape 14"/>
            <p:cNvSpPr/>
            <p:nvPr/>
          </p:nvSpPr>
          <p:spPr>
            <a:xfrm>
              <a:off x="5598670" y="4637243"/>
              <a:ext cx="509592" cy="129437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9751"/>
                  </a:lnTo>
                  <a:lnTo>
                    <a:pt x="0" y="0"/>
                  </a:lnTo>
                  <a:lnTo>
                    <a:pt x="21600" y="1849"/>
                  </a:lnTo>
                  <a:cubicBezTo>
                    <a:pt x="21600" y="1849"/>
                    <a:pt x="21600" y="21600"/>
                    <a:pt x="21600" y="2160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4" name="Shape 15"/>
            <p:cNvSpPr/>
            <p:nvPr/>
          </p:nvSpPr>
          <p:spPr>
            <a:xfrm>
              <a:off x="6107142" y="4624905"/>
              <a:ext cx="335110" cy="1308224"/>
            </a:xfrm>
            <a:custGeom>
              <a:avLst/>
              <a:gdLst/>
              <a:ahLst/>
              <a:cxnLst>
                <a:cxn ang="0">
                  <a:pos x="wd2" y="hd2"/>
                </a:cxn>
                <a:cxn ang="5400000">
                  <a:pos x="wd2" y="hd2"/>
                </a:cxn>
                <a:cxn ang="10800000">
                  <a:pos x="wd2" y="hd2"/>
                </a:cxn>
                <a:cxn ang="16200000">
                  <a:pos x="wd2" y="hd2"/>
                </a:cxn>
              </a:cxnLst>
              <a:rect l="0" t="0" r="r" b="b"/>
              <a:pathLst>
                <a:path w="21600" h="21600" extrusionOk="0">
                  <a:moveTo>
                    <a:pt x="21600" y="19542"/>
                  </a:moveTo>
                  <a:lnTo>
                    <a:pt x="21600" y="0"/>
                  </a:lnTo>
                  <a:lnTo>
                    <a:pt x="0" y="2058"/>
                  </a:lnTo>
                  <a:lnTo>
                    <a:pt x="0" y="21600"/>
                  </a:lnTo>
                  <a:cubicBezTo>
                    <a:pt x="0" y="21600"/>
                    <a:pt x="21600" y="19542"/>
                    <a:pt x="21600" y="19542"/>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5" name="Shape 16"/>
            <p:cNvSpPr/>
            <p:nvPr/>
          </p:nvSpPr>
          <p:spPr>
            <a:xfrm>
              <a:off x="5598670" y="4513865"/>
              <a:ext cx="844702" cy="235409"/>
            </a:xfrm>
            <a:custGeom>
              <a:avLst/>
              <a:gdLst/>
              <a:ahLst/>
              <a:cxnLst>
                <a:cxn ang="0">
                  <a:pos x="wd2" y="hd2"/>
                </a:cxn>
                <a:cxn ang="5400000">
                  <a:pos x="wd2" y="hd2"/>
                </a:cxn>
                <a:cxn ang="10800000">
                  <a:pos x="wd2" y="hd2"/>
                </a:cxn>
                <a:cxn ang="16200000">
                  <a:pos x="wd2" y="hd2"/>
                </a:cxn>
              </a:cxnLst>
              <a:rect l="0" t="0" r="r" b="b"/>
              <a:pathLst>
                <a:path w="21600" h="21600" extrusionOk="0">
                  <a:moveTo>
                    <a:pt x="13031" y="21600"/>
                  </a:moveTo>
                  <a:lnTo>
                    <a:pt x="0" y="11435"/>
                  </a:lnTo>
                  <a:lnTo>
                    <a:pt x="8569" y="0"/>
                  </a:lnTo>
                  <a:lnTo>
                    <a:pt x="21600" y="10165"/>
                  </a:lnTo>
                  <a:lnTo>
                    <a:pt x="13031" y="21600"/>
                  </a:lnTo>
                </a:path>
              </a:pathLst>
            </a:custGeom>
            <a:solidFill>
              <a:schemeClr val="accent4">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6" name="Group 5"/>
          <p:cNvGrpSpPr/>
          <p:nvPr/>
        </p:nvGrpSpPr>
        <p:grpSpPr>
          <a:xfrm>
            <a:off x="5265552" y="5095650"/>
            <a:ext cx="844702" cy="834342"/>
            <a:chOff x="5265552" y="5223285"/>
            <a:chExt cx="844702" cy="834342"/>
          </a:xfrm>
        </p:grpSpPr>
        <p:sp>
          <p:nvSpPr>
            <p:cNvPr id="66" name="Shape 17"/>
            <p:cNvSpPr/>
            <p:nvPr/>
          </p:nvSpPr>
          <p:spPr>
            <a:xfrm>
              <a:off x="5265552" y="5346662"/>
              <a:ext cx="509590" cy="70945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8227"/>
                  </a:lnTo>
                  <a:lnTo>
                    <a:pt x="0" y="0"/>
                  </a:lnTo>
                  <a:lnTo>
                    <a:pt x="21600" y="3373"/>
                  </a:lnTo>
                  <a:cubicBezTo>
                    <a:pt x="21600" y="3373"/>
                    <a:pt x="21600" y="21600"/>
                    <a:pt x="21600" y="2160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7" name="Shape 18"/>
            <p:cNvSpPr/>
            <p:nvPr/>
          </p:nvSpPr>
          <p:spPr>
            <a:xfrm>
              <a:off x="5771399" y="5334325"/>
              <a:ext cx="335111" cy="723302"/>
            </a:xfrm>
            <a:custGeom>
              <a:avLst/>
              <a:gdLst/>
              <a:ahLst/>
              <a:cxnLst>
                <a:cxn ang="0">
                  <a:pos x="wd2" y="hd2"/>
                </a:cxn>
                <a:cxn ang="5400000">
                  <a:pos x="wd2" y="hd2"/>
                </a:cxn>
                <a:cxn ang="10800000">
                  <a:pos x="wd2" y="hd2"/>
                </a:cxn>
                <a:cxn ang="16200000">
                  <a:pos x="wd2" y="hd2"/>
                </a:cxn>
              </a:cxnLst>
              <a:rect l="0" t="0" r="r" b="b"/>
              <a:pathLst>
                <a:path w="21600" h="21600" extrusionOk="0">
                  <a:moveTo>
                    <a:pt x="21600" y="17878"/>
                  </a:moveTo>
                  <a:lnTo>
                    <a:pt x="21600" y="0"/>
                  </a:lnTo>
                  <a:lnTo>
                    <a:pt x="0" y="3722"/>
                  </a:lnTo>
                  <a:lnTo>
                    <a:pt x="0" y="21600"/>
                  </a:lnTo>
                  <a:cubicBezTo>
                    <a:pt x="0" y="21600"/>
                    <a:pt x="21600" y="17878"/>
                    <a:pt x="21600" y="17878"/>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8" name="Shape 19"/>
            <p:cNvSpPr/>
            <p:nvPr/>
          </p:nvSpPr>
          <p:spPr>
            <a:xfrm>
              <a:off x="5265552" y="5223285"/>
              <a:ext cx="844702" cy="235409"/>
            </a:xfrm>
            <a:custGeom>
              <a:avLst/>
              <a:gdLst/>
              <a:ahLst/>
              <a:cxnLst>
                <a:cxn ang="0">
                  <a:pos x="wd2" y="hd2"/>
                </a:cxn>
                <a:cxn ang="5400000">
                  <a:pos x="wd2" y="hd2"/>
                </a:cxn>
                <a:cxn ang="10800000">
                  <a:pos x="wd2" y="hd2"/>
                </a:cxn>
                <a:cxn ang="16200000">
                  <a:pos x="wd2" y="hd2"/>
                </a:cxn>
              </a:cxnLst>
              <a:rect l="0" t="0" r="r" b="b"/>
              <a:pathLst>
                <a:path w="21600" h="21600" extrusionOk="0">
                  <a:moveTo>
                    <a:pt x="13031" y="21600"/>
                  </a:moveTo>
                  <a:lnTo>
                    <a:pt x="0" y="11435"/>
                  </a:lnTo>
                  <a:lnTo>
                    <a:pt x="8569" y="0"/>
                  </a:lnTo>
                  <a:lnTo>
                    <a:pt x="21600" y="10165"/>
                  </a:lnTo>
                  <a:lnTo>
                    <a:pt x="13031" y="21600"/>
                  </a:lnTo>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28" name="TextBox 27"/>
          <p:cNvSpPr txBox="1"/>
          <p:nvPr/>
        </p:nvSpPr>
        <p:spPr>
          <a:xfrm>
            <a:off x="5363855" y="5445394"/>
            <a:ext cx="315586" cy="284693"/>
          </a:xfrm>
          <a:prstGeom prst="rect">
            <a:avLst/>
          </a:prstGeom>
          <a:noFill/>
        </p:spPr>
        <p:txBody>
          <a:bodyPr wrap="square" numCol="1" spcCol="457200" rtlCol="0" anchor="ctr">
            <a:spAutoFit/>
          </a:bodyPr>
          <a:lstStyle/>
          <a:p>
            <a:pPr algn="ctr">
              <a:lnSpc>
                <a:spcPts val="1500"/>
              </a:lnSpc>
            </a:pPr>
            <a:r>
              <a:rPr lang="en-US" sz="1500" dirty="0">
                <a:solidFill>
                  <a:srgbClr val="FEFEFE"/>
                </a:solidFill>
                <a:latin typeface="微软雅黑" panose="020B0503020204020204" charset="-122"/>
                <a:ea typeface="微软雅黑" panose="020B0503020204020204" charset="-122"/>
                <a:cs typeface="Montserrat" charset="0"/>
              </a:rPr>
              <a:t>1</a:t>
            </a:r>
          </a:p>
        </p:txBody>
      </p:sp>
      <p:sp>
        <p:nvSpPr>
          <p:cNvPr id="29" name="TextBox 28"/>
          <p:cNvSpPr txBox="1"/>
          <p:nvPr/>
        </p:nvSpPr>
        <p:spPr>
          <a:xfrm>
            <a:off x="5660628" y="4713874"/>
            <a:ext cx="315586" cy="284693"/>
          </a:xfrm>
          <a:prstGeom prst="rect">
            <a:avLst/>
          </a:prstGeom>
          <a:noFill/>
        </p:spPr>
        <p:txBody>
          <a:bodyPr wrap="square" numCol="1" spcCol="457200" rtlCol="0" anchor="ctr">
            <a:spAutoFit/>
          </a:bodyPr>
          <a:lstStyle/>
          <a:p>
            <a:pPr algn="ctr">
              <a:lnSpc>
                <a:spcPts val="1500"/>
              </a:lnSpc>
            </a:pPr>
            <a:r>
              <a:rPr lang="en-US" sz="1500">
                <a:solidFill>
                  <a:srgbClr val="FEFEFE"/>
                </a:solidFill>
                <a:latin typeface="微软雅黑" panose="020B0503020204020204" charset="-122"/>
                <a:ea typeface="微软雅黑" panose="020B0503020204020204" charset="-122"/>
                <a:cs typeface="Montserrat" charset="0"/>
              </a:rPr>
              <a:t>2</a:t>
            </a:r>
            <a:endParaRPr lang="en-US" sz="1500" dirty="0">
              <a:solidFill>
                <a:srgbClr val="FEFEFE"/>
              </a:solidFill>
              <a:latin typeface="微软雅黑" panose="020B0503020204020204" charset="-122"/>
              <a:ea typeface="微软雅黑" panose="020B0503020204020204" charset="-122"/>
              <a:cs typeface="Montserrat" charset="0"/>
            </a:endParaRPr>
          </a:p>
        </p:txBody>
      </p:sp>
      <p:sp>
        <p:nvSpPr>
          <p:cNvPr id="30" name="TextBox 29"/>
          <p:cNvSpPr txBox="1"/>
          <p:nvPr/>
        </p:nvSpPr>
        <p:spPr>
          <a:xfrm>
            <a:off x="6036375" y="3986799"/>
            <a:ext cx="315586" cy="284693"/>
          </a:xfrm>
          <a:prstGeom prst="rect">
            <a:avLst/>
          </a:prstGeom>
          <a:noFill/>
        </p:spPr>
        <p:txBody>
          <a:bodyPr wrap="square" numCol="1" spcCol="457200" rtlCol="0" anchor="ctr">
            <a:spAutoFit/>
          </a:bodyPr>
          <a:lstStyle/>
          <a:p>
            <a:pPr algn="ctr">
              <a:lnSpc>
                <a:spcPts val="1500"/>
              </a:lnSpc>
            </a:pPr>
            <a:r>
              <a:rPr lang="en-US" sz="1500">
                <a:solidFill>
                  <a:srgbClr val="FEFEFE"/>
                </a:solidFill>
                <a:latin typeface="微软雅黑" panose="020B0503020204020204" charset="-122"/>
                <a:ea typeface="微软雅黑" panose="020B0503020204020204" charset="-122"/>
                <a:cs typeface="Montserrat" charset="0"/>
              </a:rPr>
              <a:t>3</a:t>
            </a:r>
            <a:endParaRPr lang="en-US" sz="1500" dirty="0">
              <a:solidFill>
                <a:srgbClr val="FEFEFE"/>
              </a:solidFill>
              <a:latin typeface="微软雅黑" panose="020B0503020204020204" charset="-122"/>
              <a:ea typeface="微软雅黑" panose="020B0503020204020204" charset="-122"/>
              <a:cs typeface="Montserrat" charset="0"/>
            </a:endParaRPr>
          </a:p>
        </p:txBody>
      </p:sp>
      <p:sp>
        <p:nvSpPr>
          <p:cNvPr id="31" name="TextBox 30"/>
          <p:cNvSpPr txBox="1"/>
          <p:nvPr/>
        </p:nvSpPr>
        <p:spPr>
          <a:xfrm>
            <a:off x="6351869" y="3270885"/>
            <a:ext cx="315586" cy="284693"/>
          </a:xfrm>
          <a:prstGeom prst="rect">
            <a:avLst/>
          </a:prstGeom>
          <a:noFill/>
        </p:spPr>
        <p:txBody>
          <a:bodyPr wrap="square" numCol="1" spcCol="457200" rtlCol="0" anchor="ctr">
            <a:spAutoFit/>
          </a:bodyPr>
          <a:lstStyle/>
          <a:p>
            <a:pPr algn="ctr">
              <a:lnSpc>
                <a:spcPts val="1500"/>
              </a:lnSpc>
            </a:pPr>
            <a:r>
              <a:rPr lang="en-US" sz="1500">
                <a:solidFill>
                  <a:srgbClr val="FEFEFE"/>
                </a:solidFill>
                <a:latin typeface="微软雅黑" panose="020B0503020204020204" charset="-122"/>
                <a:ea typeface="微软雅黑" panose="020B0503020204020204" charset="-122"/>
                <a:cs typeface="Montserrat" charset="0"/>
              </a:rPr>
              <a:t>4</a:t>
            </a:r>
            <a:endParaRPr lang="en-US" sz="1500" dirty="0">
              <a:solidFill>
                <a:srgbClr val="FEFEFE"/>
              </a:solidFill>
              <a:latin typeface="微软雅黑" panose="020B0503020204020204" charset="-122"/>
              <a:ea typeface="微软雅黑" panose="020B0503020204020204" charset="-122"/>
              <a:cs typeface="Montserrat" charset="0"/>
            </a:endParaRPr>
          </a:p>
        </p:txBody>
      </p:sp>
      <p:sp>
        <p:nvSpPr>
          <p:cNvPr id="32" name="TextBox 31"/>
          <p:cNvSpPr txBox="1"/>
          <p:nvPr/>
        </p:nvSpPr>
        <p:spPr>
          <a:xfrm>
            <a:off x="6696975" y="2551499"/>
            <a:ext cx="315586" cy="284693"/>
          </a:xfrm>
          <a:prstGeom prst="rect">
            <a:avLst/>
          </a:prstGeom>
          <a:noFill/>
        </p:spPr>
        <p:txBody>
          <a:bodyPr wrap="square" numCol="1" spcCol="457200" rtlCol="0" anchor="ctr">
            <a:spAutoFit/>
          </a:bodyPr>
          <a:lstStyle/>
          <a:p>
            <a:pPr algn="ctr">
              <a:lnSpc>
                <a:spcPts val="1500"/>
              </a:lnSpc>
            </a:pPr>
            <a:r>
              <a:rPr lang="en-US" sz="1500" dirty="0">
                <a:solidFill>
                  <a:srgbClr val="FEFEFE"/>
                </a:solidFill>
                <a:latin typeface="微软雅黑" panose="020B0503020204020204" charset="-122"/>
                <a:ea typeface="微软雅黑" panose="020B0503020204020204" charset="-122"/>
                <a:cs typeface="Montserrat" charset="0"/>
              </a:rPr>
              <a:t>5</a:t>
            </a:r>
          </a:p>
        </p:txBody>
      </p:sp>
      <p:sp>
        <p:nvSpPr>
          <p:cNvPr id="43" name="TextBox 42"/>
          <p:cNvSpPr txBox="1"/>
          <p:nvPr/>
        </p:nvSpPr>
        <p:spPr>
          <a:xfrm>
            <a:off x="1513589" y="2433902"/>
            <a:ext cx="1565844" cy="492760"/>
          </a:xfrm>
          <a:prstGeom prst="rect">
            <a:avLst/>
          </a:prstGeom>
          <a:noFill/>
        </p:spPr>
        <p:txBody>
          <a:bodyPr wrap="square" numCol="1" spcCol="457200" rtlCol="0">
            <a:spAutoFit/>
          </a:bodyPr>
          <a:lstStyle/>
          <a:p>
            <a:pPr>
              <a:lnSpc>
                <a:spcPts val="1500"/>
              </a:lnSpc>
            </a:pPr>
            <a:r>
              <a:rPr lang="en-US" sz="1300" b="1" dirty="0">
                <a:latin typeface="微软雅黑" panose="020B0503020204020204" charset="-122"/>
                <a:ea typeface="微软雅黑" panose="020B0503020204020204" charset="-122"/>
                <a:cs typeface="Montserrat" charset="0"/>
              </a:rPr>
              <a:t>请在此粘贴或者输入您的文字内容</a:t>
            </a:r>
          </a:p>
        </p:txBody>
      </p:sp>
      <p:sp>
        <p:nvSpPr>
          <p:cNvPr id="44" name="TextBox 43"/>
          <p:cNvSpPr txBox="1"/>
          <p:nvPr/>
        </p:nvSpPr>
        <p:spPr>
          <a:xfrm>
            <a:off x="1513588" y="3158269"/>
            <a:ext cx="1565845" cy="492760"/>
          </a:xfrm>
          <a:prstGeom prst="rect">
            <a:avLst/>
          </a:prstGeom>
          <a:noFill/>
        </p:spPr>
        <p:txBody>
          <a:bodyPr wrap="square" numCol="1" spcCol="457200" rtlCol="0">
            <a:spAutoFit/>
          </a:bodyPr>
          <a:lstStyle/>
          <a:p>
            <a:pPr>
              <a:lnSpc>
                <a:spcPts val="1500"/>
              </a:lnSpc>
            </a:pPr>
            <a:r>
              <a:rPr lang="en-US" sz="1300" b="1" dirty="0">
                <a:latin typeface="微软雅黑" panose="020B0503020204020204" charset="-122"/>
                <a:ea typeface="微软雅黑" panose="020B0503020204020204" charset="-122"/>
                <a:cs typeface="Montserrat" charset="0"/>
              </a:rPr>
              <a:t>请在此粘贴或者输入您的文字内容</a:t>
            </a:r>
          </a:p>
        </p:txBody>
      </p:sp>
      <p:sp>
        <p:nvSpPr>
          <p:cNvPr id="45" name="TextBox 44"/>
          <p:cNvSpPr txBox="1"/>
          <p:nvPr/>
        </p:nvSpPr>
        <p:spPr>
          <a:xfrm>
            <a:off x="1513588" y="3882636"/>
            <a:ext cx="1565845" cy="492760"/>
          </a:xfrm>
          <a:prstGeom prst="rect">
            <a:avLst/>
          </a:prstGeom>
          <a:noFill/>
        </p:spPr>
        <p:txBody>
          <a:bodyPr wrap="square" numCol="1" spcCol="457200" rtlCol="0">
            <a:spAutoFit/>
          </a:bodyPr>
          <a:lstStyle/>
          <a:p>
            <a:pPr>
              <a:lnSpc>
                <a:spcPts val="1500"/>
              </a:lnSpc>
            </a:pPr>
            <a:r>
              <a:rPr lang="en-US" sz="1300" b="1" dirty="0">
                <a:latin typeface="微软雅黑" panose="020B0503020204020204" charset="-122"/>
                <a:ea typeface="微软雅黑" panose="020B0503020204020204" charset="-122"/>
                <a:cs typeface="Montserrat" charset="0"/>
              </a:rPr>
              <a:t>请在此粘贴或者输入您的文字内容</a:t>
            </a:r>
          </a:p>
        </p:txBody>
      </p:sp>
      <p:sp>
        <p:nvSpPr>
          <p:cNvPr id="46" name="TextBox 45"/>
          <p:cNvSpPr txBox="1"/>
          <p:nvPr/>
        </p:nvSpPr>
        <p:spPr>
          <a:xfrm>
            <a:off x="1513589" y="4607003"/>
            <a:ext cx="1458211" cy="683260"/>
          </a:xfrm>
          <a:prstGeom prst="rect">
            <a:avLst/>
          </a:prstGeom>
          <a:noFill/>
        </p:spPr>
        <p:txBody>
          <a:bodyPr wrap="square" numCol="1" spcCol="457200" rtlCol="0">
            <a:spAutoFit/>
          </a:bodyPr>
          <a:lstStyle/>
          <a:p>
            <a:pPr>
              <a:lnSpc>
                <a:spcPts val="1500"/>
              </a:lnSpc>
            </a:pPr>
            <a:r>
              <a:rPr lang="en-US" sz="1300" b="1" dirty="0">
                <a:latin typeface="微软雅黑" panose="020B0503020204020204" charset="-122"/>
                <a:ea typeface="微软雅黑" panose="020B0503020204020204" charset="-122"/>
                <a:cs typeface="Montserrat" charset="0"/>
              </a:rPr>
              <a:t>请在此粘贴或者输入您的文字内容</a:t>
            </a:r>
          </a:p>
        </p:txBody>
      </p:sp>
      <p:sp>
        <p:nvSpPr>
          <p:cNvPr id="47" name="TextBox 46"/>
          <p:cNvSpPr txBox="1"/>
          <p:nvPr/>
        </p:nvSpPr>
        <p:spPr>
          <a:xfrm>
            <a:off x="1513589" y="5270411"/>
            <a:ext cx="1458211" cy="683260"/>
          </a:xfrm>
          <a:prstGeom prst="rect">
            <a:avLst/>
          </a:prstGeom>
          <a:noFill/>
        </p:spPr>
        <p:txBody>
          <a:bodyPr wrap="square" numCol="1" spcCol="457200" rtlCol="0">
            <a:spAutoFit/>
          </a:bodyPr>
          <a:lstStyle/>
          <a:p>
            <a:pPr>
              <a:lnSpc>
                <a:spcPts val="1500"/>
              </a:lnSpc>
            </a:pPr>
            <a:r>
              <a:rPr lang="en-US" sz="1300" b="1" dirty="0">
                <a:latin typeface="微软雅黑" panose="020B0503020204020204" charset="-122"/>
                <a:ea typeface="微软雅黑" panose="020B0503020204020204" charset="-122"/>
                <a:cs typeface="Montserrat" charset="0"/>
              </a:rPr>
              <a:t>请在此粘贴或者输入您的文字内容</a:t>
            </a:r>
          </a:p>
        </p:txBody>
      </p:sp>
      <p:sp>
        <p:nvSpPr>
          <p:cNvPr id="48" name="TextBox 47"/>
          <p:cNvSpPr txBox="1"/>
          <p:nvPr/>
        </p:nvSpPr>
        <p:spPr>
          <a:xfrm>
            <a:off x="3524181" y="2459319"/>
            <a:ext cx="2114619" cy="396240"/>
          </a:xfrm>
          <a:prstGeom prst="rect">
            <a:avLst/>
          </a:prstGeom>
          <a:noFill/>
        </p:spPr>
        <p:txBody>
          <a:bodyPr wrap="square" numCol="1" spcCol="457200" rtlCol="0">
            <a:spAutoFit/>
          </a:bodyPr>
          <a:lstStyle/>
          <a:p>
            <a:pPr>
              <a:lnSpc>
                <a:spcPts val="12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49" name="TextBox 48"/>
          <p:cNvSpPr txBox="1"/>
          <p:nvPr/>
        </p:nvSpPr>
        <p:spPr>
          <a:xfrm>
            <a:off x="3524181" y="3170519"/>
            <a:ext cx="2114619" cy="396240"/>
          </a:xfrm>
          <a:prstGeom prst="rect">
            <a:avLst/>
          </a:prstGeom>
          <a:noFill/>
        </p:spPr>
        <p:txBody>
          <a:bodyPr wrap="square" numCol="1" spcCol="457200" rtlCol="0">
            <a:spAutoFit/>
          </a:bodyPr>
          <a:lstStyle/>
          <a:p>
            <a:pPr>
              <a:lnSpc>
                <a:spcPts val="12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2" name="TextBox 71"/>
          <p:cNvSpPr txBox="1"/>
          <p:nvPr/>
        </p:nvSpPr>
        <p:spPr>
          <a:xfrm>
            <a:off x="3524181" y="3922359"/>
            <a:ext cx="2114619" cy="396240"/>
          </a:xfrm>
          <a:prstGeom prst="rect">
            <a:avLst/>
          </a:prstGeom>
          <a:noFill/>
        </p:spPr>
        <p:txBody>
          <a:bodyPr wrap="square" numCol="1" spcCol="457200" rtlCol="0">
            <a:spAutoFit/>
          </a:bodyPr>
          <a:lstStyle/>
          <a:p>
            <a:pPr>
              <a:lnSpc>
                <a:spcPts val="12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3" name="TextBox 72"/>
          <p:cNvSpPr txBox="1"/>
          <p:nvPr/>
        </p:nvSpPr>
        <p:spPr>
          <a:xfrm>
            <a:off x="3524181" y="4633559"/>
            <a:ext cx="1740499" cy="548640"/>
          </a:xfrm>
          <a:prstGeom prst="rect">
            <a:avLst/>
          </a:prstGeom>
          <a:noFill/>
        </p:spPr>
        <p:txBody>
          <a:bodyPr wrap="square" numCol="1" spcCol="457200" rtlCol="0">
            <a:spAutoFit/>
          </a:bodyPr>
          <a:lstStyle/>
          <a:p>
            <a:pPr>
              <a:lnSpc>
                <a:spcPts val="1200"/>
              </a:lnSpc>
            </a:pPr>
            <a:r>
              <a:rPr lang="en-US" sz="900" dirty="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74" name="TextBox 73"/>
          <p:cNvSpPr txBox="1"/>
          <p:nvPr/>
        </p:nvSpPr>
        <p:spPr>
          <a:xfrm>
            <a:off x="3524182" y="5293959"/>
            <a:ext cx="1494858" cy="548640"/>
          </a:xfrm>
          <a:prstGeom prst="rect">
            <a:avLst/>
          </a:prstGeom>
          <a:noFill/>
        </p:spPr>
        <p:txBody>
          <a:bodyPr wrap="square" numCol="1" spcCol="457200" rtlCol="0">
            <a:spAutoFit/>
          </a:bodyPr>
          <a:lstStyle/>
          <a:p>
            <a:pPr>
              <a:lnSpc>
                <a:spcPts val="1200"/>
              </a:lnSpc>
            </a:pPr>
            <a:r>
              <a:rPr lang="en-US" sz="900">
                <a:solidFill>
                  <a:srgbClr val="FEFEFE"/>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85" name="Rectangle 84"/>
          <p:cNvSpPr/>
          <p:nvPr/>
        </p:nvSpPr>
        <p:spPr>
          <a:xfrm>
            <a:off x="8161671" y="3766261"/>
            <a:ext cx="964490" cy="964491"/>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86" name="Rectangle 85"/>
          <p:cNvSpPr/>
          <p:nvPr/>
        </p:nvSpPr>
        <p:spPr>
          <a:xfrm>
            <a:off x="9191670" y="3766261"/>
            <a:ext cx="964490" cy="964491"/>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87" name="Rectangle 86"/>
          <p:cNvSpPr/>
          <p:nvPr/>
        </p:nvSpPr>
        <p:spPr>
          <a:xfrm>
            <a:off x="10221670" y="3766261"/>
            <a:ext cx="964490" cy="964491"/>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88" name="Rectangle 87"/>
          <p:cNvSpPr/>
          <p:nvPr/>
        </p:nvSpPr>
        <p:spPr>
          <a:xfrm>
            <a:off x="8161671" y="4798679"/>
            <a:ext cx="964490" cy="964491"/>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89" name="Rectangle 88"/>
          <p:cNvSpPr/>
          <p:nvPr/>
        </p:nvSpPr>
        <p:spPr>
          <a:xfrm>
            <a:off x="9191670" y="4798679"/>
            <a:ext cx="964490" cy="964491"/>
          </a:xfrm>
          <a:prstGeom prst="rect">
            <a:avLst/>
          </a:prstGeom>
          <a:gradFill>
            <a:gsLst>
              <a:gs pos="0">
                <a:srgbClr val="E30000"/>
              </a:gs>
              <a:gs pos="100000">
                <a:srgbClr val="76030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endParaRPr>
          </a:p>
        </p:txBody>
      </p:sp>
      <p:sp>
        <p:nvSpPr>
          <p:cNvPr id="91" name="TextBox 90"/>
          <p:cNvSpPr txBox="1"/>
          <p:nvPr/>
        </p:nvSpPr>
        <p:spPr>
          <a:xfrm>
            <a:off x="8281232" y="3971737"/>
            <a:ext cx="761909" cy="605294"/>
          </a:xfrm>
          <a:prstGeom prst="rect">
            <a:avLst/>
          </a:prstGeom>
          <a:noFill/>
        </p:spPr>
        <p:txBody>
          <a:bodyPr wrap="square" numCol="1" spcCol="457200" rtlCol="0">
            <a:spAutoFit/>
          </a:bodyPr>
          <a:lstStyle/>
          <a:p>
            <a:pPr algn="ctr">
              <a:lnSpc>
                <a:spcPts val="2000"/>
              </a:lnSpc>
            </a:pPr>
            <a:r>
              <a:rPr lang="en-US" sz="3000" dirty="0">
                <a:solidFill>
                  <a:schemeClr val="bg1"/>
                </a:solidFill>
                <a:latin typeface="微软雅黑" panose="020B0503020204020204" charset="-122"/>
                <a:ea typeface="微软雅黑" panose="020B0503020204020204" charset="-122"/>
                <a:cs typeface="Montserrat" charset="0"/>
              </a:rPr>
              <a:t>50</a:t>
            </a:r>
          </a:p>
          <a:p>
            <a:pPr algn="ctr">
              <a:lnSpc>
                <a:spcPts val="2000"/>
              </a:lnSpc>
            </a:pPr>
            <a:r>
              <a:rPr lang="en-US" sz="2000" dirty="0">
                <a:solidFill>
                  <a:schemeClr val="bg1"/>
                </a:solidFill>
                <a:latin typeface="微软雅黑" panose="020B0503020204020204" charset="-122"/>
                <a:ea typeface="微软雅黑" panose="020B0503020204020204" charset="-122"/>
                <a:cs typeface="Montserrat" charset="0"/>
              </a:rPr>
              <a:t>M</a:t>
            </a:r>
          </a:p>
        </p:txBody>
      </p:sp>
      <p:sp>
        <p:nvSpPr>
          <p:cNvPr id="92" name="TextBox 91"/>
          <p:cNvSpPr txBox="1"/>
          <p:nvPr/>
        </p:nvSpPr>
        <p:spPr>
          <a:xfrm>
            <a:off x="9337872" y="3971737"/>
            <a:ext cx="761909" cy="605294"/>
          </a:xfrm>
          <a:prstGeom prst="rect">
            <a:avLst/>
          </a:prstGeom>
          <a:noFill/>
        </p:spPr>
        <p:txBody>
          <a:bodyPr wrap="square" numCol="1" spcCol="457200" rtlCol="0">
            <a:spAutoFit/>
          </a:bodyPr>
          <a:lstStyle/>
          <a:p>
            <a:pPr algn="ctr">
              <a:lnSpc>
                <a:spcPts val="2000"/>
              </a:lnSpc>
            </a:pPr>
            <a:r>
              <a:rPr lang="en-US" sz="3000" dirty="0">
                <a:solidFill>
                  <a:schemeClr val="bg1"/>
                </a:solidFill>
                <a:latin typeface="微软雅黑" panose="020B0503020204020204" charset="-122"/>
                <a:ea typeface="微软雅黑" panose="020B0503020204020204" charset="-122"/>
                <a:cs typeface="Montserrat" charset="0"/>
              </a:rPr>
              <a:t>3</a:t>
            </a:r>
          </a:p>
          <a:p>
            <a:pPr algn="ctr">
              <a:lnSpc>
                <a:spcPts val="2000"/>
              </a:lnSpc>
            </a:pPr>
            <a:r>
              <a:rPr lang="en-US" sz="2000" dirty="0">
                <a:solidFill>
                  <a:schemeClr val="bg1"/>
                </a:solidFill>
                <a:latin typeface="微软雅黑" panose="020B0503020204020204" charset="-122"/>
                <a:ea typeface="微软雅黑" panose="020B0503020204020204" charset="-122"/>
                <a:cs typeface="Montserrat" charset="0"/>
              </a:rPr>
              <a:t>K</a:t>
            </a:r>
          </a:p>
        </p:txBody>
      </p:sp>
      <p:sp>
        <p:nvSpPr>
          <p:cNvPr id="93" name="TextBox 92"/>
          <p:cNvSpPr txBox="1"/>
          <p:nvPr/>
        </p:nvSpPr>
        <p:spPr>
          <a:xfrm>
            <a:off x="8281232" y="4997897"/>
            <a:ext cx="761909" cy="605294"/>
          </a:xfrm>
          <a:prstGeom prst="rect">
            <a:avLst/>
          </a:prstGeom>
          <a:noFill/>
        </p:spPr>
        <p:txBody>
          <a:bodyPr wrap="square" numCol="1" spcCol="457200" rtlCol="0">
            <a:spAutoFit/>
          </a:bodyPr>
          <a:lstStyle/>
          <a:p>
            <a:pPr algn="ctr">
              <a:lnSpc>
                <a:spcPts val="2000"/>
              </a:lnSpc>
            </a:pPr>
            <a:r>
              <a:rPr lang="en-US" sz="3000" dirty="0">
                <a:solidFill>
                  <a:schemeClr val="bg1"/>
                </a:solidFill>
                <a:latin typeface="微软雅黑" panose="020B0503020204020204" charset="-122"/>
                <a:ea typeface="微软雅黑" panose="020B0503020204020204" charset="-122"/>
                <a:cs typeface="Montserrat" charset="0"/>
              </a:rPr>
              <a:t>9</a:t>
            </a:r>
          </a:p>
          <a:p>
            <a:pPr algn="ctr">
              <a:lnSpc>
                <a:spcPts val="2000"/>
              </a:lnSpc>
            </a:pPr>
            <a:r>
              <a:rPr lang="en-US" sz="2000" dirty="0">
                <a:solidFill>
                  <a:schemeClr val="bg1"/>
                </a:solidFill>
                <a:latin typeface="微软雅黑" panose="020B0503020204020204" charset="-122"/>
                <a:ea typeface="微软雅黑" panose="020B0503020204020204" charset="-122"/>
                <a:cs typeface="Montserrat" charset="0"/>
              </a:rPr>
              <a:t>K</a:t>
            </a:r>
          </a:p>
        </p:txBody>
      </p:sp>
      <p:sp>
        <p:nvSpPr>
          <p:cNvPr id="94" name="TextBox 93"/>
          <p:cNvSpPr txBox="1"/>
          <p:nvPr/>
        </p:nvSpPr>
        <p:spPr>
          <a:xfrm>
            <a:off x="9337872" y="4997897"/>
            <a:ext cx="761909" cy="605294"/>
          </a:xfrm>
          <a:prstGeom prst="rect">
            <a:avLst/>
          </a:prstGeom>
          <a:noFill/>
        </p:spPr>
        <p:txBody>
          <a:bodyPr wrap="square" numCol="1" spcCol="457200" rtlCol="0">
            <a:spAutoFit/>
          </a:bodyPr>
          <a:lstStyle/>
          <a:p>
            <a:pPr algn="ctr">
              <a:lnSpc>
                <a:spcPts val="2000"/>
              </a:lnSpc>
            </a:pPr>
            <a:r>
              <a:rPr lang="en-US" sz="3000" dirty="0">
                <a:solidFill>
                  <a:schemeClr val="bg1"/>
                </a:solidFill>
                <a:latin typeface="微软雅黑" panose="020B0503020204020204" charset="-122"/>
                <a:ea typeface="微软雅黑" panose="020B0503020204020204" charset="-122"/>
                <a:cs typeface="Montserrat" charset="0"/>
              </a:rPr>
              <a:t>18</a:t>
            </a:r>
          </a:p>
          <a:p>
            <a:pPr algn="ctr">
              <a:lnSpc>
                <a:spcPts val="2000"/>
              </a:lnSpc>
            </a:pPr>
            <a:r>
              <a:rPr lang="en-US" sz="2000" dirty="0">
                <a:solidFill>
                  <a:schemeClr val="bg1"/>
                </a:solidFill>
                <a:latin typeface="微软雅黑" panose="020B0503020204020204" charset="-122"/>
                <a:ea typeface="微软雅黑" panose="020B0503020204020204" charset="-122"/>
                <a:cs typeface="Montserrat" charset="0"/>
              </a:rPr>
              <a:t>M</a:t>
            </a:r>
          </a:p>
        </p:txBody>
      </p:sp>
      <p:sp>
        <p:nvSpPr>
          <p:cNvPr id="95" name="TextBox 94"/>
          <p:cNvSpPr txBox="1"/>
          <p:nvPr/>
        </p:nvSpPr>
        <p:spPr>
          <a:xfrm>
            <a:off x="10323392" y="3971737"/>
            <a:ext cx="761909" cy="605294"/>
          </a:xfrm>
          <a:prstGeom prst="rect">
            <a:avLst/>
          </a:prstGeom>
          <a:noFill/>
        </p:spPr>
        <p:txBody>
          <a:bodyPr wrap="square" numCol="1" spcCol="457200" rtlCol="0">
            <a:spAutoFit/>
          </a:bodyPr>
          <a:lstStyle/>
          <a:p>
            <a:pPr algn="ctr">
              <a:lnSpc>
                <a:spcPts val="2000"/>
              </a:lnSpc>
            </a:pPr>
            <a:r>
              <a:rPr lang="en-US" sz="3000" dirty="0">
                <a:solidFill>
                  <a:schemeClr val="bg1"/>
                </a:solidFill>
                <a:latin typeface="微软雅黑" panose="020B0503020204020204" charset="-122"/>
                <a:ea typeface="微软雅黑" panose="020B0503020204020204" charset="-122"/>
                <a:cs typeface="Montserrat" charset="0"/>
              </a:rPr>
              <a:t>13</a:t>
            </a:r>
          </a:p>
          <a:p>
            <a:pPr algn="ctr">
              <a:lnSpc>
                <a:spcPts val="2000"/>
              </a:lnSpc>
            </a:pPr>
            <a:r>
              <a:rPr lang="en-US" sz="2000" dirty="0">
                <a:solidFill>
                  <a:schemeClr val="bg1"/>
                </a:solidFill>
                <a:latin typeface="微软雅黑" panose="020B0503020204020204" charset="-122"/>
                <a:ea typeface="微软雅黑" panose="020B0503020204020204" charset="-122"/>
                <a:cs typeface="Montserrat" charset="0"/>
              </a:rPr>
              <a:t>S</a:t>
            </a:r>
          </a:p>
        </p:txBody>
      </p:sp>
      <p:sp>
        <p:nvSpPr>
          <p:cNvPr id="96" name="TextBox 95"/>
          <p:cNvSpPr txBox="1"/>
          <p:nvPr/>
        </p:nvSpPr>
        <p:spPr>
          <a:xfrm>
            <a:off x="9045126" y="2207602"/>
            <a:ext cx="2151194" cy="472440"/>
          </a:xfrm>
          <a:prstGeom prst="rect">
            <a:avLst/>
          </a:prstGeom>
          <a:noFill/>
        </p:spPr>
        <p:txBody>
          <a:bodyPr wrap="square" numCol="1" spcCol="457200" rtlCol="0" anchor="ctr">
            <a:spAutoFit/>
          </a:bodyPr>
          <a:lstStyle/>
          <a:p>
            <a:pPr>
              <a:lnSpc>
                <a:spcPts val="1500"/>
              </a:lnSpc>
            </a:pPr>
            <a:r>
              <a:rPr lang="en-US" sz="1000" b="1" dirty="0">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97" name="TextBox 96"/>
          <p:cNvSpPr txBox="1"/>
          <p:nvPr/>
        </p:nvSpPr>
        <p:spPr>
          <a:xfrm>
            <a:off x="8047002" y="2161472"/>
            <a:ext cx="1105166" cy="553998"/>
          </a:xfrm>
          <a:prstGeom prst="rect">
            <a:avLst/>
          </a:prstGeom>
          <a:noFill/>
        </p:spPr>
        <p:txBody>
          <a:bodyPr wrap="square" rtlCol="0">
            <a:spAutoFit/>
          </a:bodyPr>
          <a:lstStyle/>
          <a:p>
            <a:r>
              <a:rPr lang="en-US" sz="3000" b="1" dirty="0">
                <a:latin typeface="微软雅黑" panose="020B0503020204020204" charset="-122"/>
                <a:ea typeface="微软雅黑" panose="020B0503020204020204" charset="-122"/>
                <a:cs typeface="Montserrat" charset="0"/>
              </a:rPr>
              <a:t>17%</a:t>
            </a:r>
          </a:p>
        </p:txBody>
      </p:sp>
      <p:sp>
        <p:nvSpPr>
          <p:cNvPr id="98" name="TextBox 97"/>
          <p:cNvSpPr txBox="1"/>
          <p:nvPr/>
        </p:nvSpPr>
        <p:spPr>
          <a:xfrm>
            <a:off x="8076010" y="2784997"/>
            <a:ext cx="3079670" cy="708660"/>
          </a:xfrm>
          <a:prstGeom prst="rect">
            <a:avLst/>
          </a:prstGeom>
          <a:noFill/>
        </p:spPr>
        <p:txBody>
          <a:bodyPr wrap="square" numCol="1" spcCol="457200" rtlCol="0">
            <a:spAutoFit/>
          </a:bodyPr>
          <a:lstStyle/>
          <a:p>
            <a:pPr>
              <a:lnSpc>
                <a:spcPct val="150000"/>
              </a:lnSpc>
            </a:pPr>
            <a:r>
              <a:rPr lang="en-US" sz="900" dirty="0">
                <a:solidFill>
                  <a:schemeClr val="tx1"/>
                </a:solidFill>
                <a:latin typeface="微软雅黑" panose="020B0503020204020204" charset="-122"/>
                <a:ea typeface="微软雅黑" panose="020B0503020204020204" charset="-122"/>
                <a:cs typeface="Montserrat" charset="0"/>
              </a:rPr>
              <a:t>您的内容打在这里，或者通过复制您的文本后，在此框中选择粘贴，并选择只保留文字。您的内容打在这里，或者通过复制您的文本后，在此框中</a:t>
            </a:r>
          </a:p>
        </p:txBody>
      </p:sp>
    </p:spTree>
  </p:cSld>
  <p:clrMapOvr>
    <a:masterClrMapping/>
  </p:clrMapOvr>
  <p:transition advTm="2513">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12" presetClass="entr" presetSubtype="8" fill="hold" grpId="0" nodeType="withEffect">
                                  <p:stCondLst>
                                    <p:cond delay="500"/>
                                  </p:stCondLst>
                                  <p:childTnLst>
                                    <p:set>
                                      <p:cBhvr>
                                        <p:cTn id="9" dur="1" fill="hold">
                                          <p:stCondLst>
                                            <p:cond delay="0"/>
                                          </p:stCondLst>
                                        </p:cTn>
                                        <p:tgtEl>
                                          <p:spTgt spid="47"/>
                                        </p:tgtEl>
                                        <p:attrNameLst>
                                          <p:attrName>style.visibility</p:attrName>
                                        </p:attrNameLst>
                                      </p:cBhvr>
                                      <p:to>
                                        <p:strVal val="visible"/>
                                      </p:to>
                                    </p:set>
                                    <p:anim calcmode="lin" valueType="num">
                                      <p:cBhvr additive="base">
                                        <p:cTn id="10" dur="1000"/>
                                        <p:tgtEl>
                                          <p:spTgt spid="47"/>
                                        </p:tgtEl>
                                        <p:attrNameLst>
                                          <p:attrName>ppt_x</p:attrName>
                                        </p:attrNameLst>
                                      </p:cBhvr>
                                      <p:tavLst>
                                        <p:tav tm="0">
                                          <p:val>
                                            <p:strVal val="#ppt_x-#ppt_w*1.125000"/>
                                          </p:val>
                                        </p:tav>
                                        <p:tav tm="100000">
                                          <p:val>
                                            <p:strVal val="#ppt_x"/>
                                          </p:val>
                                        </p:tav>
                                      </p:tavLst>
                                    </p:anim>
                                    <p:animEffect transition="in" filter="wipe(right)">
                                      <p:cBhvr>
                                        <p:cTn id="11" dur="1000"/>
                                        <p:tgtEl>
                                          <p:spTgt spid="47"/>
                                        </p:tgtEl>
                                      </p:cBhvr>
                                    </p:animEffect>
                                  </p:childTnLst>
                                </p:cTn>
                              </p:par>
                              <p:par>
                                <p:cTn id="12" presetID="12" presetClass="entr" presetSubtype="8" fill="hold" grpId="0" nodeType="withEffect">
                                  <p:stCondLst>
                                    <p:cond delay="500"/>
                                  </p:stCondLst>
                                  <p:childTnLst>
                                    <p:set>
                                      <p:cBhvr>
                                        <p:cTn id="13" dur="1" fill="hold">
                                          <p:stCondLst>
                                            <p:cond delay="0"/>
                                          </p:stCondLst>
                                        </p:cTn>
                                        <p:tgtEl>
                                          <p:spTgt spid="74"/>
                                        </p:tgtEl>
                                        <p:attrNameLst>
                                          <p:attrName>style.visibility</p:attrName>
                                        </p:attrNameLst>
                                      </p:cBhvr>
                                      <p:to>
                                        <p:strVal val="visible"/>
                                      </p:to>
                                    </p:set>
                                    <p:anim calcmode="lin" valueType="num">
                                      <p:cBhvr additive="base">
                                        <p:cTn id="14" dur="1000"/>
                                        <p:tgtEl>
                                          <p:spTgt spid="74"/>
                                        </p:tgtEl>
                                        <p:attrNameLst>
                                          <p:attrName>ppt_x</p:attrName>
                                        </p:attrNameLst>
                                      </p:cBhvr>
                                      <p:tavLst>
                                        <p:tav tm="0">
                                          <p:val>
                                            <p:strVal val="#ppt_x-#ppt_w*1.125000"/>
                                          </p:val>
                                        </p:tav>
                                        <p:tav tm="100000">
                                          <p:val>
                                            <p:strVal val="#ppt_x"/>
                                          </p:val>
                                        </p:tav>
                                      </p:tavLst>
                                    </p:anim>
                                    <p:animEffect transition="in" filter="wipe(right)">
                                      <p:cBhvr>
                                        <p:cTn id="15" dur="1000"/>
                                        <p:tgtEl>
                                          <p:spTgt spid="74"/>
                                        </p:tgtEl>
                                      </p:cBhvr>
                                    </p:animEffect>
                                  </p:childTnLst>
                                </p:cTn>
                              </p:par>
                              <p:par>
                                <p:cTn id="16" presetID="12" presetClass="entr" presetSubtype="4"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p:tgtEl>
                                          <p:spTgt spid="6"/>
                                        </p:tgtEl>
                                        <p:attrNameLst>
                                          <p:attrName>ppt_y</p:attrName>
                                        </p:attrNameLst>
                                      </p:cBhvr>
                                      <p:tavLst>
                                        <p:tav tm="0">
                                          <p:val>
                                            <p:strVal val="#ppt_y+#ppt_h*1.125000"/>
                                          </p:val>
                                        </p:tav>
                                        <p:tav tm="100000">
                                          <p:val>
                                            <p:strVal val="#ppt_y"/>
                                          </p:val>
                                        </p:tav>
                                      </p:tavLst>
                                    </p:anim>
                                    <p:animEffect transition="in" filter="wipe(up)">
                                      <p:cBhvr>
                                        <p:cTn id="19" dur="1000"/>
                                        <p:tgtEl>
                                          <p:spTgt spid="6"/>
                                        </p:tgtEl>
                                      </p:cBhvr>
                                    </p:animEffect>
                                  </p:childTnLst>
                                </p:cTn>
                              </p:par>
                              <p:par>
                                <p:cTn id="20" presetID="12" presetClass="entr" presetSubtype="4" fill="hold" grpId="0" nodeType="withEffect">
                                  <p:stCondLst>
                                    <p:cond delay="50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1000"/>
                                        <p:tgtEl>
                                          <p:spTgt spid="28"/>
                                        </p:tgtEl>
                                        <p:attrNameLst>
                                          <p:attrName>ppt_y</p:attrName>
                                        </p:attrNameLst>
                                      </p:cBhvr>
                                      <p:tavLst>
                                        <p:tav tm="0">
                                          <p:val>
                                            <p:strVal val="#ppt_y+#ppt_h*1.125000"/>
                                          </p:val>
                                        </p:tav>
                                        <p:tav tm="100000">
                                          <p:val>
                                            <p:strVal val="#ppt_y"/>
                                          </p:val>
                                        </p:tav>
                                      </p:tavLst>
                                    </p:anim>
                                    <p:animEffect transition="in" filter="wipe(up)">
                                      <p:cBhvr>
                                        <p:cTn id="23" dur="1000"/>
                                        <p:tgtEl>
                                          <p:spTgt spid="2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Effect transition="in" filter="fade">
                                      <p:cBhvr>
                                        <p:cTn id="28" dur="1000"/>
                                        <p:tgtEl>
                                          <p:spTgt spid="4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1000" fill="hold"/>
                                        <p:tgtEl>
                                          <p:spTgt spid="73"/>
                                        </p:tgtEl>
                                        <p:attrNameLst>
                                          <p:attrName>ppt_w</p:attrName>
                                        </p:attrNameLst>
                                      </p:cBhvr>
                                      <p:tavLst>
                                        <p:tav tm="0">
                                          <p:val>
                                            <p:fltVal val="0"/>
                                          </p:val>
                                        </p:tav>
                                        <p:tav tm="100000">
                                          <p:val>
                                            <p:strVal val="#ppt_w"/>
                                          </p:val>
                                        </p:tav>
                                      </p:tavLst>
                                    </p:anim>
                                    <p:anim calcmode="lin" valueType="num">
                                      <p:cBhvr>
                                        <p:cTn id="32" dur="1000" fill="hold"/>
                                        <p:tgtEl>
                                          <p:spTgt spid="73"/>
                                        </p:tgtEl>
                                        <p:attrNameLst>
                                          <p:attrName>ppt_h</p:attrName>
                                        </p:attrNameLst>
                                      </p:cBhvr>
                                      <p:tavLst>
                                        <p:tav tm="0">
                                          <p:val>
                                            <p:fltVal val="0"/>
                                          </p:val>
                                        </p:tav>
                                        <p:tav tm="100000">
                                          <p:val>
                                            <p:strVal val="#ppt_h"/>
                                          </p:val>
                                        </p:tav>
                                      </p:tavLst>
                                    </p:anim>
                                    <p:animEffect transition="in" filter="fade">
                                      <p:cBhvr>
                                        <p:cTn id="33" dur="1000"/>
                                        <p:tgtEl>
                                          <p:spTgt spid="7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1000" fill="hold"/>
                                        <p:tgtEl>
                                          <p:spTgt spid="53"/>
                                        </p:tgtEl>
                                        <p:attrNameLst>
                                          <p:attrName>ppt_w</p:attrName>
                                        </p:attrNameLst>
                                      </p:cBhvr>
                                      <p:tavLst>
                                        <p:tav tm="0">
                                          <p:val>
                                            <p:fltVal val="0"/>
                                          </p:val>
                                        </p:tav>
                                        <p:tav tm="100000">
                                          <p:val>
                                            <p:strVal val="#ppt_w"/>
                                          </p:val>
                                        </p:tav>
                                      </p:tavLst>
                                    </p:anim>
                                    <p:anim calcmode="lin" valueType="num">
                                      <p:cBhvr>
                                        <p:cTn id="37" dur="1000" fill="hold"/>
                                        <p:tgtEl>
                                          <p:spTgt spid="53"/>
                                        </p:tgtEl>
                                        <p:attrNameLst>
                                          <p:attrName>ppt_h</p:attrName>
                                        </p:attrNameLst>
                                      </p:cBhvr>
                                      <p:tavLst>
                                        <p:tav tm="0">
                                          <p:val>
                                            <p:fltVal val="0"/>
                                          </p:val>
                                        </p:tav>
                                        <p:tav tm="100000">
                                          <p:val>
                                            <p:strVal val="#ppt_h"/>
                                          </p:val>
                                        </p:tav>
                                      </p:tavLst>
                                    </p:anim>
                                    <p:animEffect transition="in" filter="fade">
                                      <p:cBhvr>
                                        <p:cTn id="38" dur="1000"/>
                                        <p:tgtEl>
                                          <p:spTgt spid="53"/>
                                        </p:tgtEl>
                                      </p:cBhvr>
                                    </p:animEffect>
                                  </p:childTnLst>
                                </p:cTn>
                              </p:par>
                              <p:par>
                                <p:cTn id="39" presetID="22" presetClass="entr" presetSubtype="4"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1000"/>
                                        <p:tgtEl>
                                          <p:spTgt spid="7"/>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dissolve">
                                      <p:cBhvr>
                                        <p:cTn id="44" dur="1000"/>
                                        <p:tgtEl>
                                          <p:spTgt spid="29"/>
                                        </p:tgtEl>
                                      </p:cBhvr>
                                    </p:animEffect>
                                  </p:childTnLst>
                                </p:cTn>
                              </p:par>
                              <p:par>
                                <p:cTn id="45" presetID="22" presetClass="entr" presetSubtype="8"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1000"/>
                                        <p:tgtEl>
                                          <p:spTgt spid="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1000"/>
                                        <p:tgtEl>
                                          <p:spTgt spid="45"/>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72"/>
                                        </p:tgtEl>
                                        <p:attrNameLst>
                                          <p:attrName>style.visibility</p:attrName>
                                        </p:attrNameLst>
                                      </p:cBhvr>
                                      <p:to>
                                        <p:strVal val="visible"/>
                                      </p:to>
                                    </p:set>
                                    <p:animEffect transition="in" filter="fade">
                                      <p:cBhvr>
                                        <p:cTn id="53" dur="1000"/>
                                        <p:tgtEl>
                                          <p:spTgt spid="72"/>
                                        </p:tgtEl>
                                      </p:cBhvr>
                                    </p:animEffect>
                                  </p:childTnLst>
                                </p:cTn>
                              </p:par>
                              <p:par>
                                <p:cTn id="54" presetID="12" presetClass="entr" presetSubtype="4" fill="hold" nodeType="withEffect">
                                  <p:stCondLst>
                                    <p:cond delay="50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1000"/>
                                        <p:tgtEl>
                                          <p:spTgt spid="8"/>
                                        </p:tgtEl>
                                        <p:attrNameLst>
                                          <p:attrName>ppt_y</p:attrName>
                                        </p:attrNameLst>
                                      </p:cBhvr>
                                      <p:tavLst>
                                        <p:tav tm="0">
                                          <p:val>
                                            <p:strVal val="#ppt_y+#ppt_h*1.125000"/>
                                          </p:val>
                                        </p:tav>
                                        <p:tav tm="100000">
                                          <p:val>
                                            <p:strVal val="#ppt_y"/>
                                          </p:val>
                                        </p:tav>
                                      </p:tavLst>
                                    </p:anim>
                                    <p:animEffect transition="in" filter="wipe(up)">
                                      <p:cBhvr>
                                        <p:cTn id="57" dur="10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childTnLst>
                                </p:cTn>
                              </p:par>
                              <p:par>
                                <p:cTn id="61" presetID="12" presetClass="entr" presetSubtype="4" fill="hold" grpId="0" nodeType="withEffect">
                                  <p:stCondLst>
                                    <p:cond delay="50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1000"/>
                                        <p:tgtEl>
                                          <p:spTgt spid="49"/>
                                        </p:tgtEl>
                                        <p:attrNameLst>
                                          <p:attrName>ppt_y</p:attrName>
                                        </p:attrNameLst>
                                      </p:cBhvr>
                                      <p:tavLst>
                                        <p:tav tm="0">
                                          <p:val>
                                            <p:strVal val="#ppt_y+#ppt_h*1.125000"/>
                                          </p:val>
                                        </p:tav>
                                        <p:tav tm="100000">
                                          <p:val>
                                            <p:strVal val="#ppt_y"/>
                                          </p:val>
                                        </p:tav>
                                      </p:tavLst>
                                    </p:anim>
                                    <p:animEffect transition="in" filter="wipe(up)">
                                      <p:cBhvr>
                                        <p:cTn id="64" dur="1000"/>
                                        <p:tgtEl>
                                          <p:spTgt spid="49"/>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1000"/>
                                        <p:tgtEl>
                                          <p:spTgt spid="51"/>
                                        </p:tgtEl>
                                        <p:attrNameLst>
                                          <p:attrName>ppt_y</p:attrName>
                                        </p:attrNameLst>
                                      </p:cBhvr>
                                      <p:tavLst>
                                        <p:tav tm="0">
                                          <p:val>
                                            <p:strVal val="#ppt_y+#ppt_h*1.125000"/>
                                          </p:val>
                                        </p:tav>
                                        <p:tav tm="100000">
                                          <p:val>
                                            <p:strVal val="#ppt_y"/>
                                          </p:val>
                                        </p:tav>
                                      </p:tavLst>
                                    </p:anim>
                                    <p:animEffect transition="in" filter="wipe(up)">
                                      <p:cBhvr>
                                        <p:cTn id="68" dur="1000"/>
                                        <p:tgtEl>
                                          <p:spTgt spid="51"/>
                                        </p:tgtEl>
                                      </p:cBhvr>
                                    </p:animEffect>
                                  </p:childTnLst>
                                </p:cTn>
                              </p:par>
                              <p:par>
                                <p:cTn id="69" presetID="12" presetClass="entr" presetSubtype="4" fill="hold" grpId="0" nodeType="withEffect">
                                  <p:stCondLst>
                                    <p:cond delay="50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1000"/>
                                        <p:tgtEl>
                                          <p:spTgt spid="44"/>
                                        </p:tgtEl>
                                        <p:attrNameLst>
                                          <p:attrName>ppt_y</p:attrName>
                                        </p:attrNameLst>
                                      </p:cBhvr>
                                      <p:tavLst>
                                        <p:tav tm="0">
                                          <p:val>
                                            <p:strVal val="#ppt_y+#ppt_h*1.125000"/>
                                          </p:val>
                                        </p:tav>
                                        <p:tav tm="100000">
                                          <p:val>
                                            <p:strVal val="#ppt_y"/>
                                          </p:val>
                                        </p:tav>
                                      </p:tavLst>
                                    </p:anim>
                                    <p:animEffect transition="in" filter="wipe(up)">
                                      <p:cBhvr>
                                        <p:cTn id="72" dur="1000"/>
                                        <p:tgtEl>
                                          <p:spTgt spid="44"/>
                                        </p:tgtEl>
                                      </p:cBhvr>
                                    </p:animEffect>
                                  </p:childTnLst>
                                </p:cTn>
                              </p:par>
                              <p:par>
                                <p:cTn id="73" presetID="10" presetClass="entr" presetSubtype="0" fill="hold" nodeType="withEffect">
                                  <p:stCondLst>
                                    <p:cond delay="50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1000"/>
                                        <p:tgtEl>
                                          <p:spTgt spid="9"/>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childTnLst>
                                </p:cTn>
                              </p:par>
                              <p:par>
                                <p:cTn id="79" presetID="12" presetClass="entr" presetSubtype="8" fill="hold" nodeType="withEffect">
                                  <p:stCondLst>
                                    <p:cond delay="0"/>
                                  </p:stCondLst>
                                  <p:childTnLst>
                                    <p:set>
                                      <p:cBhvr>
                                        <p:cTn id="80" dur="1" fill="hold">
                                          <p:stCondLst>
                                            <p:cond delay="0"/>
                                          </p:stCondLst>
                                        </p:cTn>
                                        <p:tgtEl>
                                          <p:spTgt spid="5"/>
                                        </p:tgtEl>
                                        <p:attrNameLst>
                                          <p:attrName>style.visibility</p:attrName>
                                        </p:attrNameLst>
                                      </p:cBhvr>
                                      <p:to>
                                        <p:strVal val="visible"/>
                                      </p:to>
                                    </p:set>
                                    <p:anim calcmode="lin" valueType="num">
                                      <p:cBhvr additive="base">
                                        <p:cTn id="81" dur="1000"/>
                                        <p:tgtEl>
                                          <p:spTgt spid="5"/>
                                        </p:tgtEl>
                                        <p:attrNameLst>
                                          <p:attrName>ppt_x</p:attrName>
                                        </p:attrNameLst>
                                      </p:cBhvr>
                                      <p:tavLst>
                                        <p:tav tm="0">
                                          <p:val>
                                            <p:strVal val="#ppt_x-#ppt_w*1.125000"/>
                                          </p:val>
                                        </p:tav>
                                        <p:tav tm="100000">
                                          <p:val>
                                            <p:strVal val="#ppt_x"/>
                                          </p:val>
                                        </p:tav>
                                      </p:tavLst>
                                    </p:anim>
                                    <p:animEffect transition="in" filter="wipe(right)">
                                      <p:cBhvr>
                                        <p:cTn id="82" dur="1000"/>
                                        <p:tgtEl>
                                          <p:spTgt spid="5"/>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3"/>
                                        </p:tgtEl>
                                        <p:attrNameLst>
                                          <p:attrName>style.visibility</p:attrName>
                                        </p:attrNameLst>
                                      </p:cBhvr>
                                      <p:to>
                                        <p:strVal val="visible"/>
                                      </p:to>
                                    </p:set>
                                    <p:anim calcmode="lin" valueType="num">
                                      <p:cBhvr>
                                        <p:cTn id="85" dur="1000" fill="hold"/>
                                        <p:tgtEl>
                                          <p:spTgt spid="43"/>
                                        </p:tgtEl>
                                        <p:attrNameLst>
                                          <p:attrName>ppt_w</p:attrName>
                                        </p:attrNameLst>
                                      </p:cBhvr>
                                      <p:tavLst>
                                        <p:tav tm="0">
                                          <p:val>
                                            <p:fltVal val="0"/>
                                          </p:val>
                                        </p:tav>
                                        <p:tav tm="100000">
                                          <p:val>
                                            <p:strVal val="#ppt_w"/>
                                          </p:val>
                                        </p:tav>
                                      </p:tavLst>
                                    </p:anim>
                                    <p:anim calcmode="lin" valueType="num">
                                      <p:cBhvr>
                                        <p:cTn id="86" dur="1000" fill="hold"/>
                                        <p:tgtEl>
                                          <p:spTgt spid="43"/>
                                        </p:tgtEl>
                                        <p:attrNameLst>
                                          <p:attrName>ppt_h</p:attrName>
                                        </p:attrNameLst>
                                      </p:cBhvr>
                                      <p:tavLst>
                                        <p:tav tm="0">
                                          <p:val>
                                            <p:fltVal val="0"/>
                                          </p:val>
                                        </p:tav>
                                        <p:tav tm="100000">
                                          <p:val>
                                            <p:strVal val="#ppt_h"/>
                                          </p:val>
                                        </p:tav>
                                      </p:tavLst>
                                    </p:anim>
                                    <p:animEffect transition="in" filter="fade">
                                      <p:cBhvr>
                                        <p:cTn id="87" dur="1000"/>
                                        <p:tgtEl>
                                          <p:spTgt spid="43"/>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8"/>
                                        </p:tgtEl>
                                        <p:attrNameLst>
                                          <p:attrName>style.visibility</p:attrName>
                                        </p:attrNameLst>
                                      </p:cBhvr>
                                      <p:to>
                                        <p:strVal val="visible"/>
                                      </p:to>
                                    </p:set>
                                    <p:anim calcmode="lin" valueType="num">
                                      <p:cBhvr>
                                        <p:cTn id="90" dur="1000" fill="hold"/>
                                        <p:tgtEl>
                                          <p:spTgt spid="48"/>
                                        </p:tgtEl>
                                        <p:attrNameLst>
                                          <p:attrName>ppt_w</p:attrName>
                                        </p:attrNameLst>
                                      </p:cBhvr>
                                      <p:tavLst>
                                        <p:tav tm="0">
                                          <p:val>
                                            <p:fltVal val="0"/>
                                          </p:val>
                                        </p:tav>
                                        <p:tav tm="100000">
                                          <p:val>
                                            <p:strVal val="#ppt_w"/>
                                          </p:val>
                                        </p:tav>
                                      </p:tavLst>
                                    </p:anim>
                                    <p:anim calcmode="lin" valueType="num">
                                      <p:cBhvr>
                                        <p:cTn id="91" dur="1000" fill="hold"/>
                                        <p:tgtEl>
                                          <p:spTgt spid="48"/>
                                        </p:tgtEl>
                                        <p:attrNameLst>
                                          <p:attrName>ppt_h</p:attrName>
                                        </p:attrNameLst>
                                      </p:cBhvr>
                                      <p:tavLst>
                                        <p:tav tm="0">
                                          <p:val>
                                            <p:fltVal val="0"/>
                                          </p:val>
                                        </p:tav>
                                        <p:tav tm="100000">
                                          <p:val>
                                            <p:strVal val="#ppt_h"/>
                                          </p:val>
                                        </p:tav>
                                      </p:tavLst>
                                    </p:anim>
                                    <p:animEffect transition="in" filter="fade">
                                      <p:cBhvr>
                                        <p:cTn id="92" dur="1000"/>
                                        <p:tgtEl>
                                          <p:spTgt spid="48"/>
                                        </p:tgtEl>
                                      </p:cBhvr>
                                    </p:animEffect>
                                  </p:childTnLst>
                                </p:cTn>
                              </p:par>
                              <p:par>
                                <p:cTn id="93" presetID="22" presetClass="entr" presetSubtype="4" fill="hold" nodeType="withEffect">
                                  <p:stCondLst>
                                    <p:cond delay="0"/>
                                  </p:stCondLst>
                                  <p:childTnLst>
                                    <p:set>
                                      <p:cBhvr>
                                        <p:cTn id="94" dur="1" fill="hold">
                                          <p:stCondLst>
                                            <p:cond delay="0"/>
                                          </p:stCondLst>
                                        </p:cTn>
                                        <p:tgtEl>
                                          <p:spTgt spid="10"/>
                                        </p:tgtEl>
                                        <p:attrNameLst>
                                          <p:attrName>style.visibility</p:attrName>
                                        </p:attrNameLst>
                                      </p:cBhvr>
                                      <p:to>
                                        <p:strVal val="visible"/>
                                      </p:to>
                                    </p:set>
                                    <p:animEffect transition="in" filter="wipe(down)">
                                      <p:cBhvr>
                                        <p:cTn id="95" dur="1000"/>
                                        <p:tgtEl>
                                          <p:spTgt spid="10"/>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dissolve">
                                      <p:cBhvr>
                                        <p:cTn id="98" dur="1000"/>
                                        <p:tgtEl>
                                          <p:spTgt spid="3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96"/>
                                        </p:tgtEl>
                                        <p:attrNameLst>
                                          <p:attrName>style.visibility</p:attrName>
                                        </p:attrNameLst>
                                      </p:cBhvr>
                                      <p:to>
                                        <p:strVal val="visible"/>
                                      </p:to>
                                    </p:set>
                                    <p:animEffect transition="in" filter="fade">
                                      <p:cBhvr>
                                        <p:cTn id="101" dur="1000"/>
                                        <p:tgtEl>
                                          <p:spTgt spid="96"/>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1000"/>
                                        <p:tgtEl>
                                          <p:spTgt spid="97"/>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98"/>
                                        </p:tgtEl>
                                        <p:attrNameLst>
                                          <p:attrName>style.visibility</p:attrName>
                                        </p:attrNameLst>
                                      </p:cBhvr>
                                      <p:to>
                                        <p:strVal val="visible"/>
                                      </p:to>
                                    </p:set>
                                    <p:animEffect transition="in" filter="fade">
                                      <p:cBhvr>
                                        <p:cTn id="107" dur="1000"/>
                                        <p:tgtEl>
                                          <p:spTgt spid="98"/>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85"/>
                                        </p:tgtEl>
                                        <p:attrNameLst>
                                          <p:attrName>style.visibility</p:attrName>
                                        </p:attrNameLst>
                                      </p:cBhvr>
                                      <p:to>
                                        <p:strVal val="visible"/>
                                      </p:to>
                                    </p:set>
                                    <p:anim calcmode="lin" valueType="num">
                                      <p:cBhvr>
                                        <p:cTn id="110" dur="1000" fill="hold"/>
                                        <p:tgtEl>
                                          <p:spTgt spid="85"/>
                                        </p:tgtEl>
                                        <p:attrNameLst>
                                          <p:attrName>ppt_w</p:attrName>
                                        </p:attrNameLst>
                                      </p:cBhvr>
                                      <p:tavLst>
                                        <p:tav tm="0">
                                          <p:val>
                                            <p:fltVal val="0"/>
                                          </p:val>
                                        </p:tav>
                                        <p:tav tm="100000">
                                          <p:val>
                                            <p:strVal val="#ppt_w"/>
                                          </p:val>
                                        </p:tav>
                                      </p:tavLst>
                                    </p:anim>
                                    <p:anim calcmode="lin" valueType="num">
                                      <p:cBhvr>
                                        <p:cTn id="111" dur="1000" fill="hold"/>
                                        <p:tgtEl>
                                          <p:spTgt spid="85"/>
                                        </p:tgtEl>
                                        <p:attrNameLst>
                                          <p:attrName>ppt_h</p:attrName>
                                        </p:attrNameLst>
                                      </p:cBhvr>
                                      <p:tavLst>
                                        <p:tav tm="0">
                                          <p:val>
                                            <p:fltVal val="0"/>
                                          </p:val>
                                        </p:tav>
                                        <p:tav tm="100000">
                                          <p:val>
                                            <p:strVal val="#ppt_h"/>
                                          </p:val>
                                        </p:tav>
                                      </p:tavLst>
                                    </p:anim>
                                    <p:animEffect transition="in" filter="fade">
                                      <p:cBhvr>
                                        <p:cTn id="112" dur="1000"/>
                                        <p:tgtEl>
                                          <p:spTgt spid="85"/>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86"/>
                                        </p:tgtEl>
                                        <p:attrNameLst>
                                          <p:attrName>style.visibility</p:attrName>
                                        </p:attrNameLst>
                                      </p:cBhvr>
                                      <p:to>
                                        <p:strVal val="visible"/>
                                      </p:to>
                                    </p:set>
                                    <p:anim calcmode="lin" valueType="num">
                                      <p:cBhvr>
                                        <p:cTn id="115" dur="1000" fill="hold"/>
                                        <p:tgtEl>
                                          <p:spTgt spid="86"/>
                                        </p:tgtEl>
                                        <p:attrNameLst>
                                          <p:attrName>ppt_w</p:attrName>
                                        </p:attrNameLst>
                                      </p:cBhvr>
                                      <p:tavLst>
                                        <p:tav tm="0">
                                          <p:val>
                                            <p:fltVal val="0"/>
                                          </p:val>
                                        </p:tav>
                                        <p:tav tm="100000">
                                          <p:val>
                                            <p:strVal val="#ppt_w"/>
                                          </p:val>
                                        </p:tav>
                                      </p:tavLst>
                                    </p:anim>
                                    <p:anim calcmode="lin" valueType="num">
                                      <p:cBhvr>
                                        <p:cTn id="116" dur="1000" fill="hold"/>
                                        <p:tgtEl>
                                          <p:spTgt spid="86"/>
                                        </p:tgtEl>
                                        <p:attrNameLst>
                                          <p:attrName>ppt_h</p:attrName>
                                        </p:attrNameLst>
                                      </p:cBhvr>
                                      <p:tavLst>
                                        <p:tav tm="0">
                                          <p:val>
                                            <p:fltVal val="0"/>
                                          </p:val>
                                        </p:tav>
                                        <p:tav tm="100000">
                                          <p:val>
                                            <p:strVal val="#ppt_h"/>
                                          </p:val>
                                        </p:tav>
                                      </p:tavLst>
                                    </p:anim>
                                    <p:animEffect transition="in" filter="fade">
                                      <p:cBhvr>
                                        <p:cTn id="117" dur="1000"/>
                                        <p:tgtEl>
                                          <p:spTgt spid="86"/>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87"/>
                                        </p:tgtEl>
                                        <p:attrNameLst>
                                          <p:attrName>style.visibility</p:attrName>
                                        </p:attrNameLst>
                                      </p:cBhvr>
                                      <p:to>
                                        <p:strVal val="visible"/>
                                      </p:to>
                                    </p:set>
                                    <p:anim calcmode="lin" valueType="num">
                                      <p:cBhvr>
                                        <p:cTn id="120" dur="1000" fill="hold"/>
                                        <p:tgtEl>
                                          <p:spTgt spid="87"/>
                                        </p:tgtEl>
                                        <p:attrNameLst>
                                          <p:attrName>ppt_w</p:attrName>
                                        </p:attrNameLst>
                                      </p:cBhvr>
                                      <p:tavLst>
                                        <p:tav tm="0">
                                          <p:val>
                                            <p:fltVal val="0"/>
                                          </p:val>
                                        </p:tav>
                                        <p:tav tm="100000">
                                          <p:val>
                                            <p:strVal val="#ppt_w"/>
                                          </p:val>
                                        </p:tav>
                                      </p:tavLst>
                                    </p:anim>
                                    <p:anim calcmode="lin" valueType="num">
                                      <p:cBhvr>
                                        <p:cTn id="121" dur="1000" fill="hold"/>
                                        <p:tgtEl>
                                          <p:spTgt spid="87"/>
                                        </p:tgtEl>
                                        <p:attrNameLst>
                                          <p:attrName>ppt_h</p:attrName>
                                        </p:attrNameLst>
                                      </p:cBhvr>
                                      <p:tavLst>
                                        <p:tav tm="0">
                                          <p:val>
                                            <p:fltVal val="0"/>
                                          </p:val>
                                        </p:tav>
                                        <p:tav tm="100000">
                                          <p:val>
                                            <p:strVal val="#ppt_h"/>
                                          </p:val>
                                        </p:tav>
                                      </p:tavLst>
                                    </p:anim>
                                    <p:animEffect transition="in" filter="fade">
                                      <p:cBhvr>
                                        <p:cTn id="122" dur="1000"/>
                                        <p:tgtEl>
                                          <p:spTgt spid="8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88"/>
                                        </p:tgtEl>
                                        <p:attrNameLst>
                                          <p:attrName>style.visibility</p:attrName>
                                        </p:attrNameLst>
                                      </p:cBhvr>
                                      <p:to>
                                        <p:strVal val="visible"/>
                                      </p:to>
                                    </p:set>
                                    <p:anim calcmode="lin" valueType="num">
                                      <p:cBhvr>
                                        <p:cTn id="125" dur="1000" fill="hold"/>
                                        <p:tgtEl>
                                          <p:spTgt spid="88"/>
                                        </p:tgtEl>
                                        <p:attrNameLst>
                                          <p:attrName>ppt_w</p:attrName>
                                        </p:attrNameLst>
                                      </p:cBhvr>
                                      <p:tavLst>
                                        <p:tav tm="0">
                                          <p:val>
                                            <p:fltVal val="0"/>
                                          </p:val>
                                        </p:tav>
                                        <p:tav tm="100000">
                                          <p:val>
                                            <p:strVal val="#ppt_w"/>
                                          </p:val>
                                        </p:tav>
                                      </p:tavLst>
                                    </p:anim>
                                    <p:anim calcmode="lin" valueType="num">
                                      <p:cBhvr>
                                        <p:cTn id="126" dur="1000" fill="hold"/>
                                        <p:tgtEl>
                                          <p:spTgt spid="88"/>
                                        </p:tgtEl>
                                        <p:attrNameLst>
                                          <p:attrName>ppt_h</p:attrName>
                                        </p:attrNameLst>
                                      </p:cBhvr>
                                      <p:tavLst>
                                        <p:tav tm="0">
                                          <p:val>
                                            <p:fltVal val="0"/>
                                          </p:val>
                                        </p:tav>
                                        <p:tav tm="100000">
                                          <p:val>
                                            <p:strVal val="#ppt_h"/>
                                          </p:val>
                                        </p:tav>
                                      </p:tavLst>
                                    </p:anim>
                                    <p:animEffect transition="in" filter="fade">
                                      <p:cBhvr>
                                        <p:cTn id="127" dur="1000"/>
                                        <p:tgtEl>
                                          <p:spTgt spid="88"/>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89"/>
                                        </p:tgtEl>
                                        <p:attrNameLst>
                                          <p:attrName>style.visibility</p:attrName>
                                        </p:attrNameLst>
                                      </p:cBhvr>
                                      <p:to>
                                        <p:strVal val="visible"/>
                                      </p:to>
                                    </p:set>
                                    <p:anim calcmode="lin" valueType="num">
                                      <p:cBhvr>
                                        <p:cTn id="130" dur="1000" fill="hold"/>
                                        <p:tgtEl>
                                          <p:spTgt spid="89"/>
                                        </p:tgtEl>
                                        <p:attrNameLst>
                                          <p:attrName>ppt_w</p:attrName>
                                        </p:attrNameLst>
                                      </p:cBhvr>
                                      <p:tavLst>
                                        <p:tav tm="0">
                                          <p:val>
                                            <p:fltVal val="0"/>
                                          </p:val>
                                        </p:tav>
                                        <p:tav tm="100000">
                                          <p:val>
                                            <p:strVal val="#ppt_w"/>
                                          </p:val>
                                        </p:tav>
                                      </p:tavLst>
                                    </p:anim>
                                    <p:anim calcmode="lin" valueType="num">
                                      <p:cBhvr>
                                        <p:cTn id="131" dur="1000" fill="hold"/>
                                        <p:tgtEl>
                                          <p:spTgt spid="89"/>
                                        </p:tgtEl>
                                        <p:attrNameLst>
                                          <p:attrName>ppt_h</p:attrName>
                                        </p:attrNameLst>
                                      </p:cBhvr>
                                      <p:tavLst>
                                        <p:tav tm="0">
                                          <p:val>
                                            <p:fltVal val="0"/>
                                          </p:val>
                                        </p:tav>
                                        <p:tav tm="100000">
                                          <p:val>
                                            <p:strVal val="#ppt_h"/>
                                          </p:val>
                                        </p:tav>
                                      </p:tavLst>
                                    </p:anim>
                                    <p:animEffect transition="in" filter="fade">
                                      <p:cBhvr>
                                        <p:cTn id="132" dur="1000"/>
                                        <p:tgtEl>
                                          <p:spTgt spid="89"/>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91"/>
                                        </p:tgtEl>
                                        <p:attrNameLst>
                                          <p:attrName>style.visibility</p:attrName>
                                        </p:attrNameLst>
                                      </p:cBhvr>
                                      <p:to>
                                        <p:strVal val="visible"/>
                                      </p:to>
                                    </p:set>
                                    <p:anim calcmode="lin" valueType="num">
                                      <p:cBhvr>
                                        <p:cTn id="135" dur="1000" fill="hold"/>
                                        <p:tgtEl>
                                          <p:spTgt spid="91"/>
                                        </p:tgtEl>
                                        <p:attrNameLst>
                                          <p:attrName>ppt_w</p:attrName>
                                        </p:attrNameLst>
                                      </p:cBhvr>
                                      <p:tavLst>
                                        <p:tav tm="0">
                                          <p:val>
                                            <p:fltVal val="0"/>
                                          </p:val>
                                        </p:tav>
                                        <p:tav tm="100000">
                                          <p:val>
                                            <p:strVal val="#ppt_w"/>
                                          </p:val>
                                        </p:tav>
                                      </p:tavLst>
                                    </p:anim>
                                    <p:anim calcmode="lin" valueType="num">
                                      <p:cBhvr>
                                        <p:cTn id="136" dur="1000" fill="hold"/>
                                        <p:tgtEl>
                                          <p:spTgt spid="91"/>
                                        </p:tgtEl>
                                        <p:attrNameLst>
                                          <p:attrName>ppt_h</p:attrName>
                                        </p:attrNameLst>
                                      </p:cBhvr>
                                      <p:tavLst>
                                        <p:tav tm="0">
                                          <p:val>
                                            <p:fltVal val="0"/>
                                          </p:val>
                                        </p:tav>
                                        <p:tav tm="100000">
                                          <p:val>
                                            <p:strVal val="#ppt_h"/>
                                          </p:val>
                                        </p:tav>
                                      </p:tavLst>
                                    </p:anim>
                                    <p:animEffect transition="in" filter="fade">
                                      <p:cBhvr>
                                        <p:cTn id="137" dur="1000"/>
                                        <p:tgtEl>
                                          <p:spTgt spid="91"/>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92"/>
                                        </p:tgtEl>
                                        <p:attrNameLst>
                                          <p:attrName>style.visibility</p:attrName>
                                        </p:attrNameLst>
                                      </p:cBhvr>
                                      <p:to>
                                        <p:strVal val="visible"/>
                                      </p:to>
                                    </p:set>
                                    <p:anim calcmode="lin" valueType="num">
                                      <p:cBhvr>
                                        <p:cTn id="140" dur="1000" fill="hold"/>
                                        <p:tgtEl>
                                          <p:spTgt spid="92"/>
                                        </p:tgtEl>
                                        <p:attrNameLst>
                                          <p:attrName>ppt_w</p:attrName>
                                        </p:attrNameLst>
                                      </p:cBhvr>
                                      <p:tavLst>
                                        <p:tav tm="0">
                                          <p:val>
                                            <p:fltVal val="0"/>
                                          </p:val>
                                        </p:tav>
                                        <p:tav tm="100000">
                                          <p:val>
                                            <p:strVal val="#ppt_w"/>
                                          </p:val>
                                        </p:tav>
                                      </p:tavLst>
                                    </p:anim>
                                    <p:anim calcmode="lin" valueType="num">
                                      <p:cBhvr>
                                        <p:cTn id="141" dur="1000" fill="hold"/>
                                        <p:tgtEl>
                                          <p:spTgt spid="92"/>
                                        </p:tgtEl>
                                        <p:attrNameLst>
                                          <p:attrName>ppt_h</p:attrName>
                                        </p:attrNameLst>
                                      </p:cBhvr>
                                      <p:tavLst>
                                        <p:tav tm="0">
                                          <p:val>
                                            <p:fltVal val="0"/>
                                          </p:val>
                                        </p:tav>
                                        <p:tav tm="100000">
                                          <p:val>
                                            <p:strVal val="#ppt_h"/>
                                          </p:val>
                                        </p:tav>
                                      </p:tavLst>
                                    </p:anim>
                                    <p:animEffect transition="in" filter="fade">
                                      <p:cBhvr>
                                        <p:cTn id="142" dur="1000"/>
                                        <p:tgtEl>
                                          <p:spTgt spid="92"/>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93"/>
                                        </p:tgtEl>
                                        <p:attrNameLst>
                                          <p:attrName>style.visibility</p:attrName>
                                        </p:attrNameLst>
                                      </p:cBhvr>
                                      <p:to>
                                        <p:strVal val="visible"/>
                                      </p:to>
                                    </p:set>
                                    <p:anim calcmode="lin" valueType="num">
                                      <p:cBhvr>
                                        <p:cTn id="145" dur="1000" fill="hold"/>
                                        <p:tgtEl>
                                          <p:spTgt spid="93"/>
                                        </p:tgtEl>
                                        <p:attrNameLst>
                                          <p:attrName>ppt_w</p:attrName>
                                        </p:attrNameLst>
                                      </p:cBhvr>
                                      <p:tavLst>
                                        <p:tav tm="0">
                                          <p:val>
                                            <p:fltVal val="0"/>
                                          </p:val>
                                        </p:tav>
                                        <p:tav tm="100000">
                                          <p:val>
                                            <p:strVal val="#ppt_w"/>
                                          </p:val>
                                        </p:tav>
                                      </p:tavLst>
                                    </p:anim>
                                    <p:anim calcmode="lin" valueType="num">
                                      <p:cBhvr>
                                        <p:cTn id="146" dur="1000" fill="hold"/>
                                        <p:tgtEl>
                                          <p:spTgt spid="93"/>
                                        </p:tgtEl>
                                        <p:attrNameLst>
                                          <p:attrName>ppt_h</p:attrName>
                                        </p:attrNameLst>
                                      </p:cBhvr>
                                      <p:tavLst>
                                        <p:tav tm="0">
                                          <p:val>
                                            <p:fltVal val="0"/>
                                          </p:val>
                                        </p:tav>
                                        <p:tav tm="100000">
                                          <p:val>
                                            <p:strVal val="#ppt_h"/>
                                          </p:val>
                                        </p:tav>
                                      </p:tavLst>
                                    </p:anim>
                                    <p:animEffect transition="in" filter="fade">
                                      <p:cBhvr>
                                        <p:cTn id="147" dur="1000"/>
                                        <p:tgtEl>
                                          <p:spTgt spid="93"/>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94"/>
                                        </p:tgtEl>
                                        <p:attrNameLst>
                                          <p:attrName>style.visibility</p:attrName>
                                        </p:attrNameLst>
                                      </p:cBhvr>
                                      <p:to>
                                        <p:strVal val="visible"/>
                                      </p:to>
                                    </p:set>
                                    <p:anim calcmode="lin" valueType="num">
                                      <p:cBhvr>
                                        <p:cTn id="150" dur="1000" fill="hold"/>
                                        <p:tgtEl>
                                          <p:spTgt spid="94"/>
                                        </p:tgtEl>
                                        <p:attrNameLst>
                                          <p:attrName>ppt_w</p:attrName>
                                        </p:attrNameLst>
                                      </p:cBhvr>
                                      <p:tavLst>
                                        <p:tav tm="0">
                                          <p:val>
                                            <p:fltVal val="0"/>
                                          </p:val>
                                        </p:tav>
                                        <p:tav tm="100000">
                                          <p:val>
                                            <p:strVal val="#ppt_w"/>
                                          </p:val>
                                        </p:tav>
                                      </p:tavLst>
                                    </p:anim>
                                    <p:anim calcmode="lin" valueType="num">
                                      <p:cBhvr>
                                        <p:cTn id="151" dur="1000" fill="hold"/>
                                        <p:tgtEl>
                                          <p:spTgt spid="94"/>
                                        </p:tgtEl>
                                        <p:attrNameLst>
                                          <p:attrName>ppt_h</p:attrName>
                                        </p:attrNameLst>
                                      </p:cBhvr>
                                      <p:tavLst>
                                        <p:tav tm="0">
                                          <p:val>
                                            <p:fltVal val="0"/>
                                          </p:val>
                                        </p:tav>
                                        <p:tav tm="100000">
                                          <p:val>
                                            <p:strVal val="#ppt_h"/>
                                          </p:val>
                                        </p:tav>
                                      </p:tavLst>
                                    </p:anim>
                                    <p:animEffect transition="in" filter="fade">
                                      <p:cBhvr>
                                        <p:cTn id="152" dur="1000"/>
                                        <p:tgtEl>
                                          <p:spTgt spid="94"/>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95"/>
                                        </p:tgtEl>
                                        <p:attrNameLst>
                                          <p:attrName>style.visibility</p:attrName>
                                        </p:attrNameLst>
                                      </p:cBhvr>
                                      <p:to>
                                        <p:strVal val="visible"/>
                                      </p:to>
                                    </p:set>
                                    <p:anim calcmode="lin" valueType="num">
                                      <p:cBhvr>
                                        <p:cTn id="155" dur="1000" fill="hold"/>
                                        <p:tgtEl>
                                          <p:spTgt spid="95"/>
                                        </p:tgtEl>
                                        <p:attrNameLst>
                                          <p:attrName>ppt_w</p:attrName>
                                        </p:attrNameLst>
                                      </p:cBhvr>
                                      <p:tavLst>
                                        <p:tav tm="0">
                                          <p:val>
                                            <p:fltVal val="0"/>
                                          </p:val>
                                        </p:tav>
                                        <p:tav tm="100000">
                                          <p:val>
                                            <p:strVal val="#ppt_w"/>
                                          </p:val>
                                        </p:tav>
                                      </p:tavLst>
                                    </p:anim>
                                    <p:anim calcmode="lin" valueType="num">
                                      <p:cBhvr>
                                        <p:cTn id="156" dur="1000" fill="hold"/>
                                        <p:tgtEl>
                                          <p:spTgt spid="95"/>
                                        </p:tgtEl>
                                        <p:attrNameLst>
                                          <p:attrName>ppt_h</p:attrName>
                                        </p:attrNameLst>
                                      </p:cBhvr>
                                      <p:tavLst>
                                        <p:tav tm="0">
                                          <p:val>
                                            <p:fltVal val="0"/>
                                          </p:val>
                                        </p:tav>
                                        <p:tav tm="100000">
                                          <p:val>
                                            <p:strVal val="#ppt_h"/>
                                          </p:val>
                                        </p:tav>
                                      </p:tavLst>
                                    </p:anim>
                                    <p:animEffect transition="in" filter="fade">
                                      <p:cBhvr>
                                        <p:cTn id="157"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3" grpId="0" bldLvl="0" animBg="1"/>
      <p:bldP spid="28" grpId="0"/>
      <p:bldP spid="29" grpId="0"/>
      <p:bldP spid="30" grpId="0"/>
      <p:bldP spid="31" grpId="0"/>
      <p:bldP spid="32" grpId="0"/>
      <p:bldP spid="43" grpId="0"/>
      <p:bldP spid="44" grpId="0"/>
      <p:bldP spid="45" grpId="0"/>
      <p:bldP spid="46" grpId="0"/>
      <p:bldP spid="47" grpId="0"/>
      <p:bldP spid="48" grpId="0"/>
      <p:bldP spid="49" grpId="0"/>
      <p:bldP spid="72" grpId="0"/>
      <p:bldP spid="73" grpId="0"/>
      <p:bldP spid="74" grpId="0"/>
      <p:bldP spid="85" grpId="0" bldLvl="0" animBg="1"/>
      <p:bldP spid="86" grpId="0" bldLvl="0" animBg="1"/>
      <p:bldP spid="87" grpId="0" bldLvl="0" animBg="1"/>
      <p:bldP spid="88" grpId="0" bldLvl="0" animBg="1"/>
      <p:bldP spid="89" grpId="0" bldLvl="0" animBg="1"/>
      <p:bldP spid="91" grpId="0"/>
      <p:bldP spid="92" grpId="0"/>
      <p:bldP spid="93" grpId="0"/>
      <p:bldP spid="94" grpId="0"/>
      <p:bldP spid="95" grpId="0"/>
      <p:bldP spid="96" grpId="0"/>
      <p:bldP spid="97" grpId="0"/>
      <p:bldP spid="9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grpSp>
        <p:nvGrpSpPr>
          <p:cNvPr id="80" name="Group 79"/>
          <p:cNvGrpSpPr/>
          <p:nvPr/>
        </p:nvGrpSpPr>
        <p:grpSpPr>
          <a:xfrm>
            <a:off x="7496587" y="2028427"/>
            <a:ext cx="887603" cy="1535855"/>
            <a:chOff x="2018491" y="3400802"/>
            <a:chExt cx="1494732" cy="2586400"/>
          </a:xfrm>
        </p:grpSpPr>
        <p:sp>
          <p:nvSpPr>
            <p:cNvPr id="81" name="Shape 13"/>
            <p:cNvSpPr/>
            <p:nvPr/>
          </p:nvSpPr>
          <p:spPr>
            <a:xfrm>
              <a:off x="2068579" y="3400802"/>
              <a:ext cx="1444644" cy="2586400"/>
            </a:xfrm>
            <a:custGeom>
              <a:avLst/>
              <a:gdLst/>
              <a:ahLst/>
              <a:cxnLst>
                <a:cxn ang="0">
                  <a:pos x="wd2" y="hd2"/>
                </a:cxn>
                <a:cxn ang="5400000">
                  <a:pos x="wd2" y="hd2"/>
                </a:cxn>
                <a:cxn ang="10800000">
                  <a:pos x="wd2" y="hd2"/>
                </a:cxn>
                <a:cxn ang="16200000">
                  <a:pos x="wd2" y="hd2"/>
                </a:cxn>
              </a:cxnLst>
              <a:rect l="0" t="0" r="r" b="b"/>
              <a:pathLst>
                <a:path w="21118" h="21600" extrusionOk="0">
                  <a:moveTo>
                    <a:pt x="20563" y="16573"/>
                  </a:moveTo>
                  <a:cubicBezTo>
                    <a:pt x="19854" y="16046"/>
                    <a:pt x="19135" y="13985"/>
                    <a:pt x="19130" y="13972"/>
                  </a:cubicBezTo>
                  <a:lnTo>
                    <a:pt x="19130" y="13971"/>
                  </a:lnTo>
                  <a:cubicBezTo>
                    <a:pt x="19130" y="13230"/>
                    <a:pt x="18079" y="12629"/>
                    <a:pt x="16782" y="12629"/>
                  </a:cubicBezTo>
                  <a:lnTo>
                    <a:pt x="14064" y="12629"/>
                  </a:lnTo>
                  <a:cubicBezTo>
                    <a:pt x="14055" y="12626"/>
                    <a:pt x="13877" y="12558"/>
                    <a:pt x="13653" y="12421"/>
                  </a:cubicBezTo>
                  <a:cubicBezTo>
                    <a:pt x="14821" y="11919"/>
                    <a:pt x="15600" y="11141"/>
                    <a:pt x="15698" y="10256"/>
                  </a:cubicBezTo>
                  <a:cubicBezTo>
                    <a:pt x="17160" y="9473"/>
                    <a:pt x="18075" y="8360"/>
                    <a:pt x="18075" y="7125"/>
                  </a:cubicBezTo>
                  <a:cubicBezTo>
                    <a:pt x="18075" y="7001"/>
                    <a:pt x="18063" y="6879"/>
                    <a:pt x="18046" y="6758"/>
                  </a:cubicBezTo>
                  <a:cubicBezTo>
                    <a:pt x="18055" y="6758"/>
                    <a:pt x="18065" y="6759"/>
                    <a:pt x="18074" y="6759"/>
                  </a:cubicBezTo>
                  <a:cubicBezTo>
                    <a:pt x="18074" y="6759"/>
                    <a:pt x="18378" y="4470"/>
                    <a:pt x="15095" y="3338"/>
                  </a:cubicBezTo>
                  <a:lnTo>
                    <a:pt x="17254" y="1138"/>
                  </a:lnTo>
                  <a:cubicBezTo>
                    <a:pt x="17254" y="1138"/>
                    <a:pt x="14504" y="0"/>
                    <a:pt x="10559" y="0"/>
                  </a:cubicBezTo>
                  <a:cubicBezTo>
                    <a:pt x="10545" y="0"/>
                    <a:pt x="10532" y="0"/>
                    <a:pt x="10519" y="0"/>
                  </a:cubicBezTo>
                  <a:lnTo>
                    <a:pt x="10519" y="0"/>
                  </a:lnTo>
                  <a:cubicBezTo>
                    <a:pt x="10518" y="0"/>
                    <a:pt x="10518" y="0"/>
                    <a:pt x="10517" y="0"/>
                  </a:cubicBezTo>
                  <a:cubicBezTo>
                    <a:pt x="7085" y="7"/>
                    <a:pt x="4566" y="873"/>
                    <a:pt x="3990" y="1090"/>
                  </a:cubicBezTo>
                  <a:cubicBezTo>
                    <a:pt x="3907" y="1121"/>
                    <a:pt x="3864" y="1138"/>
                    <a:pt x="3864" y="1138"/>
                  </a:cubicBezTo>
                  <a:lnTo>
                    <a:pt x="6024" y="3338"/>
                  </a:lnTo>
                  <a:cubicBezTo>
                    <a:pt x="6024" y="3338"/>
                    <a:pt x="6023" y="3338"/>
                    <a:pt x="6023" y="3338"/>
                  </a:cubicBezTo>
                  <a:cubicBezTo>
                    <a:pt x="5966" y="3358"/>
                    <a:pt x="5913" y="3378"/>
                    <a:pt x="5858" y="3399"/>
                  </a:cubicBezTo>
                  <a:cubicBezTo>
                    <a:pt x="5797" y="3421"/>
                    <a:pt x="5736" y="3444"/>
                    <a:pt x="5678" y="3467"/>
                  </a:cubicBezTo>
                  <a:cubicBezTo>
                    <a:pt x="5621" y="3490"/>
                    <a:pt x="5566" y="3513"/>
                    <a:pt x="5512" y="3537"/>
                  </a:cubicBezTo>
                  <a:cubicBezTo>
                    <a:pt x="5459" y="3560"/>
                    <a:pt x="5407" y="3583"/>
                    <a:pt x="5356" y="3606"/>
                  </a:cubicBezTo>
                  <a:cubicBezTo>
                    <a:pt x="5305" y="3630"/>
                    <a:pt x="5253" y="3654"/>
                    <a:pt x="5204" y="3678"/>
                  </a:cubicBezTo>
                  <a:cubicBezTo>
                    <a:pt x="5139" y="3710"/>
                    <a:pt x="5077" y="3743"/>
                    <a:pt x="5016" y="3777"/>
                  </a:cubicBezTo>
                  <a:cubicBezTo>
                    <a:pt x="4950" y="3813"/>
                    <a:pt x="4886" y="3849"/>
                    <a:pt x="4823" y="3886"/>
                  </a:cubicBezTo>
                  <a:cubicBezTo>
                    <a:pt x="4782" y="3911"/>
                    <a:pt x="4741" y="3936"/>
                    <a:pt x="4701" y="3961"/>
                  </a:cubicBezTo>
                  <a:cubicBezTo>
                    <a:pt x="4658" y="3988"/>
                    <a:pt x="4615" y="4017"/>
                    <a:pt x="4574" y="4045"/>
                  </a:cubicBezTo>
                  <a:cubicBezTo>
                    <a:pt x="4537" y="4069"/>
                    <a:pt x="4503" y="4094"/>
                    <a:pt x="4468" y="4119"/>
                  </a:cubicBezTo>
                  <a:cubicBezTo>
                    <a:pt x="4429" y="4147"/>
                    <a:pt x="4389" y="4176"/>
                    <a:pt x="4352" y="4204"/>
                  </a:cubicBezTo>
                  <a:cubicBezTo>
                    <a:pt x="4314" y="4233"/>
                    <a:pt x="4280" y="4263"/>
                    <a:pt x="4244" y="4292"/>
                  </a:cubicBezTo>
                  <a:cubicBezTo>
                    <a:pt x="4186" y="4339"/>
                    <a:pt x="4131" y="4387"/>
                    <a:pt x="4079" y="4435"/>
                  </a:cubicBezTo>
                  <a:cubicBezTo>
                    <a:pt x="4052" y="4460"/>
                    <a:pt x="4024" y="4485"/>
                    <a:pt x="3999" y="4510"/>
                  </a:cubicBezTo>
                  <a:cubicBezTo>
                    <a:pt x="3967" y="4541"/>
                    <a:pt x="3937" y="4572"/>
                    <a:pt x="3908" y="4603"/>
                  </a:cubicBezTo>
                  <a:cubicBezTo>
                    <a:pt x="3884" y="4627"/>
                    <a:pt x="3861" y="4652"/>
                    <a:pt x="3839" y="4677"/>
                  </a:cubicBezTo>
                  <a:cubicBezTo>
                    <a:pt x="3811" y="4707"/>
                    <a:pt x="3783" y="4738"/>
                    <a:pt x="3757" y="4769"/>
                  </a:cubicBezTo>
                  <a:cubicBezTo>
                    <a:pt x="3735" y="4795"/>
                    <a:pt x="3714" y="4822"/>
                    <a:pt x="3693" y="4848"/>
                  </a:cubicBezTo>
                  <a:cubicBezTo>
                    <a:pt x="3652" y="4900"/>
                    <a:pt x="3613" y="4952"/>
                    <a:pt x="3577" y="5004"/>
                  </a:cubicBezTo>
                  <a:cubicBezTo>
                    <a:pt x="3559" y="5028"/>
                    <a:pt x="3542" y="5053"/>
                    <a:pt x="3526" y="5078"/>
                  </a:cubicBezTo>
                  <a:cubicBezTo>
                    <a:pt x="3505" y="5108"/>
                    <a:pt x="3486" y="5138"/>
                    <a:pt x="3468" y="5169"/>
                  </a:cubicBezTo>
                  <a:cubicBezTo>
                    <a:pt x="3453" y="5193"/>
                    <a:pt x="3438" y="5217"/>
                    <a:pt x="3424" y="5242"/>
                  </a:cubicBezTo>
                  <a:cubicBezTo>
                    <a:pt x="3407" y="5271"/>
                    <a:pt x="3390" y="5300"/>
                    <a:pt x="3375" y="5330"/>
                  </a:cubicBezTo>
                  <a:cubicBezTo>
                    <a:pt x="3360" y="5356"/>
                    <a:pt x="3348" y="5382"/>
                    <a:pt x="3335" y="5409"/>
                  </a:cubicBezTo>
                  <a:cubicBezTo>
                    <a:pt x="3311" y="5456"/>
                    <a:pt x="3289" y="5504"/>
                    <a:pt x="3269" y="5550"/>
                  </a:cubicBezTo>
                  <a:cubicBezTo>
                    <a:pt x="3258" y="5574"/>
                    <a:pt x="3248" y="5598"/>
                    <a:pt x="3238" y="5621"/>
                  </a:cubicBezTo>
                  <a:cubicBezTo>
                    <a:pt x="3227" y="5649"/>
                    <a:pt x="3217" y="5676"/>
                    <a:pt x="3207" y="5703"/>
                  </a:cubicBezTo>
                  <a:cubicBezTo>
                    <a:pt x="3198" y="5726"/>
                    <a:pt x="3190" y="5749"/>
                    <a:pt x="3183" y="5772"/>
                  </a:cubicBezTo>
                  <a:cubicBezTo>
                    <a:pt x="3174" y="5797"/>
                    <a:pt x="3165" y="5823"/>
                    <a:pt x="3157" y="5848"/>
                  </a:cubicBezTo>
                  <a:cubicBezTo>
                    <a:pt x="3149" y="5875"/>
                    <a:pt x="3142" y="5901"/>
                    <a:pt x="3135" y="5927"/>
                  </a:cubicBezTo>
                  <a:cubicBezTo>
                    <a:pt x="3124" y="5963"/>
                    <a:pt x="3115" y="5999"/>
                    <a:pt x="3107" y="6034"/>
                  </a:cubicBezTo>
                  <a:cubicBezTo>
                    <a:pt x="3102" y="6057"/>
                    <a:pt x="3096" y="6080"/>
                    <a:pt x="3091" y="6102"/>
                  </a:cubicBezTo>
                  <a:cubicBezTo>
                    <a:pt x="3087" y="6124"/>
                    <a:pt x="3083" y="6145"/>
                    <a:pt x="3079" y="6166"/>
                  </a:cubicBezTo>
                  <a:cubicBezTo>
                    <a:pt x="3075" y="6187"/>
                    <a:pt x="3072" y="6207"/>
                    <a:pt x="3069" y="6226"/>
                  </a:cubicBezTo>
                  <a:cubicBezTo>
                    <a:pt x="3066" y="6246"/>
                    <a:pt x="3062" y="6265"/>
                    <a:pt x="3060" y="6283"/>
                  </a:cubicBezTo>
                  <a:cubicBezTo>
                    <a:pt x="3056" y="6308"/>
                    <a:pt x="3054" y="6332"/>
                    <a:pt x="3051" y="6355"/>
                  </a:cubicBezTo>
                  <a:cubicBezTo>
                    <a:pt x="3049" y="6377"/>
                    <a:pt x="3047" y="6398"/>
                    <a:pt x="3045" y="6419"/>
                  </a:cubicBezTo>
                  <a:cubicBezTo>
                    <a:pt x="3043" y="6440"/>
                    <a:pt x="3042" y="6460"/>
                    <a:pt x="3040" y="6478"/>
                  </a:cubicBezTo>
                  <a:cubicBezTo>
                    <a:pt x="3040" y="6492"/>
                    <a:pt x="3039" y="6505"/>
                    <a:pt x="3039" y="6518"/>
                  </a:cubicBezTo>
                  <a:cubicBezTo>
                    <a:pt x="3038" y="6534"/>
                    <a:pt x="3037" y="6550"/>
                    <a:pt x="3037" y="6565"/>
                  </a:cubicBezTo>
                  <a:cubicBezTo>
                    <a:pt x="3037" y="6576"/>
                    <a:pt x="3037" y="6587"/>
                    <a:pt x="3037" y="6597"/>
                  </a:cubicBezTo>
                  <a:cubicBezTo>
                    <a:pt x="3037" y="6616"/>
                    <a:pt x="3037" y="6634"/>
                    <a:pt x="3037" y="6650"/>
                  </a:cubicBezTo>
                  <a:cubicBezTo>
                    <a:pt x="3037" y="6657"/>
                    <a:pt x="3038" y="6664"/>
                    <a:pt x="3038" y="6671"/>
                  </a:cubicBezTo>
                  <a:cubicBezTo>
                    <a:pt x="3038" y="6685"/>
                    <a:pt x="3039" y="6697"/>
                    <a:pt x="3040" y="6708"/>
                  </a:cubicBezTo>
                  <a:cubicBezTo>
                    <a:pt x="3040" y="6714"/>
                    <a:pt x="3040" y="6718"/>
                    <a:pt x="3041" y="6723"/>
                  </a:cubicBezTo>
                  <a:cubicBezTo>
                    <a:pt x="3041" y="6731"/>
                    <a:pt x="3042" y="6738"/>
                    <a:pt x="3042" y="6744"/>
                  </a:cubicBezTo>
                  <a:cubicBezTo>
                    <a:pt x="3043" y="6746"/>
                    <a:pt x="3043" y="6748"/>
                    <a:pt x="3043" y="6750"/>
                  </a:cubicBezTo>
                  <a:cubicBezTo>
                    <a:pt x="3043" y="6755"/>
                    <a:pt x="3044" y="6758"/>
                    <a:pt x="3044" y="6759"/>
                  </a:cubicBezTo>
                  <a:lnTo>
                    <a:pt x="3044" y="6759"/>
                  </a:lnTo>
                  <a:cubicBezTo>
                    <a:pt x="3054" y="6759"/>
                    <a:pt x="3063" y="6758"/>
                    <a:pt x="3073" y="6758"/>
                  </a:cubicBezTo>
                  <a:cubicBezTo>
                    <a:pt x="3072" y="6761"/>
                    <a:pt x="3072" y="6764"/>
                    <a:pt x="3072" y="6766"/>
                  </a:cubicBezTo>
                  <a:cubicBezTo>
                    <a:pt x="3064" y="6823"/>
                    <a:pt x="3057" y="6879"/>
                    <a:pt x="3052" y="6936"/>
                  </a:cubicBezTo>
                  <a:cubicBezTo>
                    <a:pt x="3047" y="6999"/>
                    <a:pt x="3044" y="7061"/>
                    <a:pt x="3044" y="7125"/>
                  </a:cubicBezTo>
                  <a:lnTo>
                    <a:pt x="3044" y="7125"/>
                  </a:lnTo>
                  <a:lnTo>
                    <a:pt x="3044" y="7125"/>
                  </a:lnTo>
                  <a:cubicBezTo>
                    <a:pt x="3044" y="7200"/>
                    <a:pt x="3048" y="7275"/>
                    <a:pt x="3054" y="7350"/>
                  </a:cubicBezTo>
                  <a:cubicBezTo>
                    <a:pt x="3056" y="7373"/>
                    <a:pt x="3061" y="7396"/>
                    <a:pt x="3064" y="7419"/>
                  </a:cubicBezTo>
                  <a:cubicBezTo>
                    <a:pt x="3070" y="7471"/>
                    <a:pt x="3076" y="7522"/>
                    <a:pt x="3085" y="7573"/>
                  </a:cubicBezTo>
                  <a:cubicBezTo>
                    <a:pt x="3090" y="7599"/>
                    <a:pt x="3097" y="7625"/>
                    <a:pt x="3102" y="7651"/>
                  </a:cubicBezTo>
                  <a:cubicBezTo>
                    <a:pt x="3112" y="7698"/>
                    <a:pt x="3122" y="7746"/>
                    <a:pt x="3135" y="7793"/>
                  </a:cubicBezTo>
                  <a:cubicBezTo>
                    <a:pt x="3142" y="7819"/>
                    <a:pt x="3151" y="7844"/>
                    <a:pt x="3159" y="7870"/>
                  </a:cubicBezTo>
                  <a:cubicBezTo>
                    <a:pt x="3174" y="7917"/>
                    <a:pt x="3188" y="7964"/>
                    <a:pt x="3205" y="8011"/>
                  </a:cubicBezTo>
                  <a:cubicBezTo>
                    <a:pt x="3214" y="8035"/>
                    <a:pt x="3225" y="8059"/>
                    <a:pt x="3234" y="8084"/>
                  </a:cubicBezTo>
                  <a:cubicBezTo>
                    <a:pt x="3253" y="8131"/>
                    <a:pt x="3272" y="8178"/>
                    <a:pt x="3294" y="8224"/>
                  </a:cubicBezTo>
                  <a:cubicBezTo>
                    <a:pt x="3304" y="8247"/>
                    <a:pt x="3316" y="8270"/>
                    <a:pt x="3328" y="8292"/>
                  </a:cubicBezTo>
                  <a:cubicBezTo>
                    <a:pt x="3351" y="8340"/>
                    <a:pt x="3375" y="8387"/>
                    <a:pt x="3401" y="8434"/>
                  </a:cubicBezTo>
                  <a:cubicBezTo>
                    <a:pt x="3413" y="8455"/>
                    <a:pt x="3426" y="8475"/>
                    <a:pt x="3438" y="8496"/>
                  </a:cubicBezTo>
                  <a:cubicBezTo>
                    <a:pt x="3466" y="8544"/>
                    <a:pt x="3495" y="8592"/>
                    <a:pt x="3527" y="8640"/>
                  </a:cubicBezTo>
                  <a:cubicBezTo>
                    <a:pt x="3539" y="8658"/>
                    <a:pt x="3552" y="8677"/>
                    <a:pt x="3565" y="8695"/>
                  </a:cubicBezTo>
                  <a:cubicBezTo>
                    <a:pt x="3599" y="8744"/>
                    <a:pt x="3634" y="8793"/>
                    <a:pt x="3671" y="8841"/>
                  </a:cubicBezTo>
                  <a:cubicBezTo>
                    <a:pt x="3683" y="8857"/>
                    <a:pt x="3696" y="8873"/>
                    <a:pt x="3708" y="8889"/>
                  </a:cubicBezTo>
                  <a:cubicBezTo>
                    <a:pt x="3748" y="8939"/>
                    <a:pt x="3789" y="8989"/>
                    <a:pt x="3832" y="9038"/>
                  </a:cubicBezTo>
                  <a:cubicBezTo>
                    <a:pt x="3844" y="9052"/>
                    <a:pt x="3856" y="9065"/>
                    <a:pt x="3868" y="9079"/>
                  </a:cubicBezTo>
                  <a:cubicBezTo>
                    <a:pt x="3914" y="9130"/>
                    <a:pt x="3961" y="9181"/>
                    <a:pt x="4011" y="9231"/>
                  </a:cubicBezTo>
                  <a:cubicBezTo>
                    <a:pt x="4022" y="9241"/>
                    <a:pt x="4033" y="9252"/>
                    <a:pt x="4044" y="9263"/>
                  </a:cubicBezTo>
                  <a:cubicBezTo>
                    <a:pt x="4096" y="9315"/>
                    <a:pt x="4150" y="9367"/>
                    <a:pt x="4207" y="9418"/>
                  </a:cubicBezTo>
                  <a:cubicBezTo>
                    <a:pt x="4216" y="9426"/>
                    <a:pt x="4225" y="9434"/>
                    <a:pt x="4234" y="9442"/>
                  </a:cubicBezTo>
                  <a:cubicBezTo>
                    <a:pt x="4294" y="9495"/>
                    <a:pt x="4356" y="9547"/>
                    <a:pt x="4419" y="9599"/>
                  </a:cubicBezTo>
                  <a:cubicBezTo>
                    <a:pt x="4426" y="9604"/>
                    <a:pt x="4433" y="9610"/>
                    <a:pt x="4440" y="9616"/>
                  </a:cubicBezTo>
                  <a:cubicBezTo>
                    <a:pt x="4507" y="9670"/>
                    <a:pt x="4577" y="9722"/>
                    <a:pt x="4648" y="9774"/>
                  </a:cubicBezTo>
                  <a:cubicBezTo>
                    <a:pt x="4652" y="9777"/>
                    <a:pt x="4657" y="9781"/>
                    <a:pt x="4661" y="9784"/>
                  </a:cubicBezTo>
                  <a:cubicBezTo>
                    <a:pt x="4736" y="9838"/>
                    <a:pt x="4813" y="9891"/>
                    <a:pt x="4892" y="9943"/>
                  </a:cubicBezTo>
                  <a:cubicBezTo>
                    <a:pt x="4894" y="9944"/>
                    <a:pt x="4895" y="9945"/>
                    <a:pt x="4896" y="9946"/>
                  </a:cubicBezTo>
                  <a:cubicBezTo>
                    <a:pt x="5061" y="10053"/>
                    <a:pt x="5234" y="10156"/>
                    <a:pt x="5415" y="10253"/>
                  </a:cubicBezTo>
                  <a:cubicBezTo>
                    <a:pt x="5418" y="10279"/>
                    <a:pt x="5423" y="10304"/>
                    <a:pt x="5427" y="10329"/>
                  </a:cubicBezTo>
                  <a:cubicBezTo>
                    <a:pt x="5431" y="10352"/>
                    <a:pt x="5434" y="10374"/>
                    <a:pt x="5438" y="10396"/>
                  </a:cubicBezTo>
                  <a:cubicBezTo>
                    <a:pt x="5453" y="10475"/>
                    <a:pt x="5474" y="10552"/>
                    <a:pt x="5500" y="10628"/>
                  </a:cubicBezTo>
                  <a:cubicBezTo>
                    <a:pt x="5507" y="10651"/>
                    <a:pt x="5515" y="10674"/>
                    <a:pt x="5524" y="10697"/>
                  </a:cubicBezTo>
                  <a:cubicBezTo>
                    <a:pt x="5553" y="10772"/>
                    <a:pt x="5586" y="10847"/>
                    <a:pt x="5625" y="10920"/>
                  </a:cubicBezTo>
                  <a:cubicBezTo>
                    <a:pt x="5636" y="10941"/>
                    <a:pt x="5648" y="10961"/>
                    <a:pt x="5659" y="10982"/>
                  </a:cubicBezTo>
                  <a:cubicBezTo>
                    <a:pt x="5702" y="11056"/>
                    <a:pt x="5748" y="11130"/>
                    <a:pt x="5801" y="11202"/>
                  </a:cubicBezTo>
                  <a:cubicBezTo>
                    <a:pt x="5812" y="11217"/>
                    <a:pt x="5824" y="11232"/>
                    <a:pt x="5836" y="11247"/>
                  </a:cubicBezTo>
                  <a:cubicBezTo>
                    <a:pt x="5888" y="11315"/>
                    <a:pt x="5944" y="11382"/>
                    <a:pt x="6005" y="11448"/>
                  </a:cubicBezTo>
                  <a:cubicBezTo>
                    <a:pt x="6015" y="11459"/>
                    <a:pt x="6025" y="11471"/>
                    <a:pt x="6036" y="11482"/>
                  </a:cubicBezTo>
                  <a:cubicBezTo>
                    <a:pt x="6103" y="11552"/>
                    <a:pt x="6177" y="11620"/>
                    <a:pt x="6254" y="11687"/>
                  </a:cubicBezTo>
                  <a:cubicBezTo>
                    <a:pt x="6271" y="11702"/>
                    <a:pt x="6288" y="11717"/>
                    <a:pt x="6305" y="11732"/>
                  </a:cubicBezTo>
                  <a:cubicBezTo>
                    <a:pt x="6382" y="11796"/>
                    <a:pt x="6464" y="11858"/>
                    <a:pt x="6550" y="11918"/>
                  </a:cubicBezTo>
                  <a:cubicBezTo>
                    <a:pt x="6571" y="11933"/>
                    <a:pt x="6592" y="11948"/>
                    <a:pt x="6614" y="11963"/>
                  </a:cubicBezTo>
                  <a:cubicBezTo>
                    <a:pt x="6701" y="12022"/>
                    <a:pt x="6792" y="12080"/>
                    <a:pt x="6887" y="12135"/>
                  </a:cubicBezTo>
                  <a:cubicBezTo>
                    <a:pt x="6910" y="12148"/>
                    <a:pt x="6933" y="12161"/>
                    <a:pt x="6956" y="12173"/>
                  </a:cubicBezTo>
                  <a:cubicBezTo>
                    <a:pt x="7054" y="12229"/>
                    <a:pt x="7156" y="12282"/>
                    <a:pt x="7263" y="12333"/>
                  </a:cubicBezTo>
                  <a:cubicBezTo>
                    <a:pt x="7282" y="12342"/>
                    <a:pt x="7303" y="12351"/>
                    <a:pt x="7323" y="12360"/>
                  </a:cubicBezTo>
                  <a:cubicBezTo>
                    <a:pt x="7369" y="12381"/>
                    <a:pt x="7414" y="12403"/>
                    <a:pt x="7461" y="12423"/>
                  </a:cubicBezTo>
                  <a:cubicBezTo>
                    <a:pt x="7458" y="12425"/>
                    <a:pt x="7455" y="12428"/>
                    <a:pt x="7452" y="12429"/>
                  </a:cubicBezTo>
                  <a:cubicBezTo>
                    <a:pt x="7438" y="12438"/>
                    <a:pt x="7425" y="12445"/>
                    <a:pt x="7412" y="12453"/>
                  </a:cubicBezTo>
                  <a:cubicBezTo>
                    <a:pt x="7387" y="12468"/>
                    <a:pt x="7362" y="12482"/>
                    <a:pt x="7338" y="12495"/>
                  </a:cubicBezTo>
                  <a:cubicBezTo>
                    <a:pt x="7323" y="12503"/>
                    <a:pt x="7309" y="12511"/>
                    <a:pt x="7295" y="12518"/>
                  </a:cubicBezTo>
                  <a:cubicBezTo>
                    <a:pt x="7270" y="12531"/>
                    <a:pt x="7247" y="12543"/>
                    <a:pt x="7225" y="12554"/>
                  </a:cubicBezTo>
                  <a:cubicBezTo>
                    <a:pt x="7214" y="12559"/>
                    <a:pt x="7204" y="12564"/>
                    <a:pt x="7194" y="12569"/>
                  </a:cubicBezTo>
                  <a:cubicBezTo>
                    <a:pt x="7171" y="12580"/>
                    <a:pt x="7149" y="12590"/>
                    <a:pt x="7131" y="12598"/>
                  </a:cubicBezTo>
                  <a:cubicBezTo>
                    <a:pt x="7124" y="12601"/>
                    <a:pt x="7119" y="12603"/>
                    <a:pt x="7113" y="12605"/>
                  </a:cubicBezTo>
                  <a:cubicBezTo>
                    <a:pt x="7098" y="12612"/>
                    <a:pt x="7085" y="12617"/>
                    <a:pt x="7075" y="12621"/>
                  </a:cubicBezTo>
                  <a:cubicBezTo>
                    <a:pt x="7074" y="12622"/>
                    <a:pt x="7071" y="12623"/>
                    <a:pt x="7069" y="12624"/>
                  </a:cubicBezTo>
                  <a:cubicBezTo>
                    <a:pt x="7061" y="12627"/>
                    <a:pt x="7056" y="12629"/>
                    <a:pt x="7055" y="12629"/>
                  </a:cubicBezTo>
                  <a:lnTo>
                    <a:pt x="4337" y="12629"/>
                  </a:lnTo>
                  <a:cubicBezTo>
                    <a:pt x="3040" y="12629"/>
                    <a:pt x="1988" y="13230"/>
                    <a:pt x="1988" y="13971"/>
                  </a:cubicBezTo>
                  <a:cubicBezTo>
                    <a:pt x="1988" y="13971"/>
                    <a:pt x="1410" y="15633"/>
                    <a:pt x="778" y="16360"/>
                  </a:cubicBezTo>
                  <a:cubicBezTo>
                    <a:pt x="704" y="16445"/>
                    <a:pt x="630" y="16518"/>
                    <a:pt x="555" y="16573"/>
                  </a:cubicBezTo>
                  <a:cubicBezTo>
                    <a:pt x="547" y="16579"/>
                    <a:pt x="540" y="16587"/>
                    <a:pt x="532" y="16593"/>
                  </a:cubicBezTo>
                  <a:cubicBezTo>
                    <a:pt x="497" y="16623"/>
                    <a:pt x="462" y="16658"/>
                    <a:pt x="429" y="16701"/>
                  </a:cubicBezTo>
                  <a:cubicBezTo>
                    <a:pt x="421" y="16711"/>
                    <a:pt x="414" y="16723"/>
                    <a:pt x="406" y="16733"/>
                  </a:cubicBezTo>
                  <a:cubicBezTo>
                    <a:pt x="387" y="16761"/>
                    <a:pt x="368" y="16790"/>
                    <a:pt x="350" y="16821"/>
                  </a:cubicBezTo>
                  <a:cubicBezTo>
                    <a:pt x="326" y="16862"/>
                    <a:pt x="303" y="16906"/>
                    <a:pt x="282" y="16953"/>
                  </a:cubicBezTo>
                  <a:cubicBezTo>
                    <a:pt x="67" y="17417"/>
                    <a:pt x="-50" y="18173"/>
                    <a:pt x="21" y="18915"/>
                  </a:cubicBezTo>
                  <a:cubicBezTo>
                    <a:pt x="22" y="18922"/>
                    <a:pt x="22" y="18930"/>
                    <a:pt x="23" y="18937"/>
                  </a:cubicBezTo>
                  <a:cubicBezTo>
                    <a:pt x="51" y="19210"/>
                    <a:pt x="105" y="19481"/>
                    <a:pt x="188" y="19734"/>
                  </a:cubicBezTo>
                  <a:cubicBezTo>
                    <a:pt x="222" y="19839"/>
                    <a:pt x="262" y="19941"/>
                    <a:pt x="307" y="20039"/>
                  </a:cubicBezTo>
                  <a:cubicBezTo>
                    <a:pt x="327" y="20083"/>
                    <a:pt x="349" y="20126"/>
                    <a:pt x="371" y="20168"/>
                  </a:cubicBezTo>
                  <a:cubicBezTo>
                    <a:pt x="408" y="20236"/>
                    <a:pt x="446" y="20301"/>
                    <a:pt x="489" y="20364"/>
                  </a:cubicBezTo>
                  <a:cubicBezTo>
                    <a:pt x="500" y="20381"/>
                    <a:pt x="512" y="20399"/>
                    <a:pt x="524" y="20415"/>
                  </a:cubicBezTo>
                  <a:cubicBezTo>
                    <a:pt x="713" y="20678"/>
                    <a:pt x="959" y="20886"/>
                    <a:pt x="1272" y="21005"/>
                  </a:cubicBezTo>
                  <a:cubicBezTo>
                    <a:pt x="1272" y="21005"/>
                    <a:pt x="1273" y="21005"/>
                    <a:pt x="1273" y="21006"/>
                  </a:cubicBezTo>
                  <a:cubicBezTo>
                    <a:pt x="1368" y="21042"/>
                    <a:pt x="1467" y="21074"/>
                    <a:pt x="1567" y="21105"/>
                  </a:cubicBezTo>
                  <a:cubicBezTo>
                    <a:pt x="1597" y="21114"/>
                    <a:pt x="1627" y="21122"/>
                    <a:pt x="1657" y="21131"/>
                  </a:cubicBezTo>
                  <a:cubicBezTo>
                    <a:pt x="1735" y="21153"/>
                    <a:pt x="1814" y="21174"/>
                    <a:pt x="1894" y="21193"/>
                  </a:cubicBezTo>
                  <a:cubicBezTo>
                    <a:pt x="1923" y="21199"/>
                    <a:pt x="1951" y="21207"/>
                    <a:pt x="1980" y="21213"/>
                  </a:cubicBezTo>
                  <a:cubicBezTo>
                    <a:pt x="2083" y="21236"/>
                    <a:pt x="2188" y="21256"/>
                    <a:pt x="2294" y="21274"/>
                  </a:cubicBezTo>
                  <a:cubicBezTo>
                    <a:pt x="2326" y="21279"/>
                    <a:pt x="2357" y="21283"/>
                    <a:pt x="2389" y="21288"/>
                  </a:cubicBezTo>
                  <a:cubicBezTo>
                    <a:pt x="2466" y="21300"/>
                    <a:pt x="2544" y="21311"/>
                    <a:pt x="2623" y="21320"/>
                  </a:cubicBezTo>
                  <a:cubicBezTo>
                    <a:pt x="2668" y="21325"/>
                    <a:pt x="2712" y="21330"/>
                    <a:pt x="2757" y="21335"/>
                  </a:cubicBezTo>
                  <a:cubicBezTo>
                    <a:pt x="2827" y="21341"/>
                    <a:pt x="2896" y="21347"/>
                    <a:pt x="2966" y="21352"/>
                  </a:cubicBezTo>
                  <a:cubicBezTo>
                    <a:pt x="3034" y="21357"/>
                    <a:pt x="3102" y="21361"/>
                    <a:pt x="3170" y="21364"/>
                  </a:cubicBezTo>
                  <a:cubicBezTo>
                    <a:pt x="3242" y="21367"/>
                    <a:pt x="3315" y="21369"/>
                    <a:pt x="3388" y="21370"/>
                  </a:cubicBezTo>
                  <a:cubicBezTo>
                    <a:pt x="3452" y="21371"/>
                    <a:pt x="3516" y="21371"/>
                    <a:pt x="3580" y="21370"/>
                  </a:cubicBezTo>
                  <a:cubicBezTo>
                    <a:pt x="3621" y="21370"/>
                    <a:pt x="3661" y="21369"/>
                    <a:pt x="3701" y="21368"/>
                  </a:cubicBezTo>
                  <a:cubicBezTo>
                    <a:pt x="3772" y="21366"/>
                    <a:pt x="3843" y="21364"/>
                    <a:pt x="3913" y="21360"/>
                  </a:cubicBezTo>
                  <a:cubicBezTo>
                    <a:pt x="3924" y="21360"/>
                    <a:pt x="3934" y="21359"/>
                    <a:pt x="3944" y="21358"/>
                  </a:cubicBezTo>
                  <a:cubicBezTo>
                    <a:pt x="4114" y="21348"/>
                    <a:pt x="4280" y="21333"/>
                    <a:pt x="4443" y="21312"/>
                  </a:cubicBezTo>
                  <a:cubicBezTo>
                    <a:pt x="4445" y="21311"/>
                    <a:pt x="4448" y="21311"/>
                    <a:pt x="4450" y="21311"/>
                  </a:cubicBezTo>
                  <a:cubicBezTo>
                    <a:pt x="4534" y="21300"/>
                    <a:pt x="4617" y="21287"/>
                    <a:pt x="4699" y="21273"/>
                  </a:cubicBezTo>
                  <a:cubicBezTo>
                    <a:pt x="4702" y="21273"/>
                    <a:pt x="4706" y="21272"/>
                    <a:pt x="4709" y="21271"/>
                  </a:cubicBezTo>
                  <a:cubicBezTo>
                    <a:pt x="4958" y="21228"/>
                    <a:pt x="5191" y="21172"/>
                    <a:pt x="5404" y="21103"/>
                  </a:cubicBezTo>
                  <a:cubicBezTo>
                    <a:pt x="5404" y="21103"/>
                    <a:pt x="5405" y="21103"/>
                    <a:pt x="5405" y="21102"/>
                  </a:cubicBezTo>
                  <a:lnTo>
                    <a:pt x="5405" y="21600"/>
                  </a:lnTo>
                  <a:lnTo>
                    <a:pt x="5405" y="21600"/>
                  </a:lnTo>
                  <a:lnTo>
                    <a:pt x="15714" y="21600"/>
                  </a:lnTo>
                  <a:lnTo>
                    <a:pt x="15714" y="21103"/>
                  </a:lnTo>
                  <a:cubicBezTo>
                    <a:pt x="16861" y="21476"/>
                    <a:pt x="18614" y="21476"/>
                    <a:pt x="19847" y="21005"/>
                  </a:cubicBezTo>
                  <a:cubicBezTo>
                    <a:pt x="21550" y="20355"/>
                    <a:pt x="21275" y="17102"/>
                    <a:pt x="20563" y="16573"/>
                  </a:cubicBezTo>
                  <a:close/>
                </a:path>
              </a:pathLst>
            </a:custGeom>
            <a:solidFill>
              <a:srgbClr val="010101">
                <a:alpha val="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2" name="Shape 14"/>
            <p:cNvSpPr/>
            <p:nvPr/>
          </p:nvSpPr>
          <p:spPr>
            <a:xfrm>
              <a:off x="2020450" y="4910834"/>
              <a:ext cx="1444656" cy="1046927"/>
            </a:xfrm>
            <a:custGeom>
              <a:avLst/>
              <a:gdLst/>
              <a:ahLst/>
              <a:cxnLst>
                <a:cxn ang="0">
                  <a:pos x="wd2" y="hd2"/>
                </a:cxn>
                <a:cxn ang="5400000">
                  <a:pos x="wd2" y="hd2"/>
                </a:cxn>
                <a:cxn ang="10800000">
                  <a:pos x="wd2" y="hd2"/>
                </a:cxn>
                <a:cxn ang="16200000">
                  <a:pos x="wd2" y="hd2"/>
                </a:cxn>
              </a:cxnLst>
              <a:rect l="0" t="0" r="r" b="b"/>
              <a:pathLst>
                <a:path w="20752" h="20923" extrusionOk="0">
                  <a:moveTo>
                    <a:pt x="20206" y="9438"/>
                  </a:moveTo>
                  <a:cubicBezTo>
                    <a:pt x="19509" y="8177"/>
                    <a:pt x="18803" y="3243"/>
                    <a:pt x="18798" y="3212"/>
                  </a:cubicBezTo>
                  <a:lnTo>
                    <a:pt x="18798" y="3211"/>
                  </a:lnTo>
                  <a:cubicBezTo>
                    <a:pt x="18798" y="1438"/>
                    <a:pt x="17765" y="0"/>
                    <a:pt x="16491" y="0"/>
                  </a:cubicBezTo>
                  <a:lnTo>
                    <a:pt x="4262" y="0"/>
                  </a:lnTo>
                  <a:cubicBezTo>
                    <a:pt x="2987" y="0"/>
                    <a:pt x="1954" y="1438"/>
                    <a:pt x="1954" y="3211"/>
                  </a:cubicBezTo>
                  <a:cubicBezTo>
                    <a:pt x="1954" y="3211"/>
                    <a:pt x="1245" y="8173"/>
                    <a:pt x="546" y="9438"/>
                  </a:cubicBezTo>
                  <a:cubicBezTo>
                    <a:pt x="-154" y="10703"/>
                    <a:pt x="-424" y="18487"/>
                    <a:pt x="1250" y="20043"/>
                  </a:cubicBezTo>
                  <a:cubicBezTo>
                    <a:pt x="2923" y="21600"/>
                    <a:pt x="5581" y="21016"/>
                    <a:pt x="6280" y="18876"/>
                  </a:cubicBezTo>
                  <a:lnTo>
                    <a:pt x="14472" y="18876"/>
                  </a:lnTo>
                  <a:cubicBezTo>
                    <a:pt x="15171" y="21016"/>
                    <a:pt x="17829" y="21600"/>
                    <a:pt x="19502" y="20043"/>
                  </a:cubicBezTo>
                  <a:cubicBezTo>
                    <a:pt x="21176" y="18487"/>
                    <a:pt x="20906" y="10703"/>
                    <a:pt x="20206" y="9438"/>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3" name="Shape 15"/>
            <p:cNvSpPr/>
            <p:nvPr/>
          </p:nvSpPr>
          <p:spPr>
            <a:xfrm>
              <a:off x="2164837" y="5638777"/>
              <a:ext cx="315845" cy="29576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6"/>
                    <a:pt x="4835" y="0"/>
                    <a:pt x="10800" y="0"/>
                  </a:cubicBezTo>
                  <a:cubicBezTo>
                    <a:pt x="16765" y="0"/>
                    <a:pt x="21600" y="4836"/>
                    <a:pt x="21600" y="108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4" name="Shape 16"/>
            <p:cNvSpPr/>
            <p:nvPr/>
          </p:nvSpPr>
          <p:spPr>
            <a:xfrm>
              <a:off x="3007085" y="5638777"/>
              <a:ext cx="315845" cy="29576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6"/>
                    <a:pt x="4835" y="0"/>
                    <a:pt x="10800" y="0"/>
                  </a:cubicBezTo>
                  <a:cubicBezTo>
                    <a:pt x="16765" y="0"/>
                    <a:pt x="21600" y="4836"/>
                    <a:pt x="21600" y="1080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5" name="Shape 17"/>
            <p:cNvSpPr/>
            <p:nvPr/>
          </p:nvSpPr>
          <p:spPr>
            <a:xfrm>
              <a:off x="2285157" y="3400802"/>
              <a:ext cx="915957" cy="43573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436" y="0"/>
                    <a:pt x="0" y="6758"/>
                    <a:pt x="0" y="6758"/>
                  </a:cubicBezTo>
                  <a:lnTo>
                    <a:pt x="3961" y="21600"/>
                  </a:lnTo>
                  <a:lnTo>
                    <a:pt x="17639" y="21600"/>
                  </a:lnTo>
                  <a:lnTo>
                    <a:pt x="21600" y="6758"/>
                  </a:lnTo>
                  <a:cubicBezTo>
                    <a:pt x="21600" y="6758"/>
                    <a:pt x="17164" y="0"/>
                    <a:pt x="10800"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6" name="Shape 18"/>
            <p:cNvSpPr/>
            <p:nvPr/>
          </p:nvSpPr>
          <p:spPr>
            <a:xfrm>
              <a:off x="2652137" y="3479011"/>
              <a:ext cx="175268" cy="175268"/>
            </a:xfrm>
            <a:custGeom>
              <a:avLst/>
              <a:gdLst/>
              <a:ahLst/>
              <a:cxnLst>
                <a:cxn ang="0">
                  <a:pos x="wd2" y="hd2"/>
                </a:cxn>
                <a:cxn ang="5400000">
                  <a:pos x="wd2" y="hd2"/>
                </a:cxn>
                <a:cxn ang="10800000">
                  <a:pos x="wd2" y="hd2"/>
                </a:cxn>
                <a:cxn ang="16200000">
                  <a:pos x="wd2" y="hd2"/>
                </a:cxn>
              </a:cxnLst>
              <a:rect l="0" t="0" r="r" b="b"/>
              <a:pathLst>
                <a:path w="21600" h="21600" extrusionOk="0">
                  <a:moveTo>
                    <a:pt x="18297" y="12853"/>
                  </a:moveTo>
                  <a:lnTo>
                    <a:pt x="12853" y="12853"/>
                  </a:lnTo>
                  <a:lnTo>
                    <a:pt x="12853" y="18297"/>
                  </a:lnTo>
                  <a:lnTo>
                    <a:pt x="8747" y="18297"/>
                  </a:lnTo>
                  <a:lnTo>
                    <a:pt x="8747" y="12853"/>
                  </a:lnTo>
                  <a:lnTo>
                    <a:pt x="3302" y="12853"/>
                  </a:lnTo>
                  <a:lnTo>
                    <a:pt x="3302" y="8747"/>
                  </a:lnTo>
                  <a:lnTo>
                    <a:pt x="8747" y="8747"/>
                  </a:lnTo>
                  <a:lnTo>
                    <a:pt x="8747" y="3303"/>
                  </a:lnTo>
                  <a:lnTo>
                    <a:pt x="12853" y="3303"/>
                  </a:lnTo>
                  <a:lnTo>
                    <a:pt x="12853" y="8747"/>
                  </a:lnTo>
                  <a:lnTo>
                    <a:pt x="18297" y="8747"/>
                  </a:lnTo>
                  <a:cubicBezTo>
                    <a:pt x="18297" y="8747"/>
                    <a:pt x="18297" y="12853"/>
                    <a:pt x="18297" y="12853"/>
                  </a:cubicBezTo>
                  <a:close/>
                  <a:moveTo>
                    <a:pt x="10799" y="0"/>
                  </a:moveTo>
                  <a:cubicBezTo>
                    <a:pt x="4835" y="0"/>
                    <a:pt x="0" y="4835"/>
                    <a:pt x="0" y="10800"/>
                  </a:cubicBezTo>
                  <a:cubicBezTo>
                    <a:pt x="0" y="16765"/>
                    <a:pt x="4835" y="21600"/>
                    <a:pt x="10799" y="21600"/>
                  </a:cubicBezTo>
                  <a:cubicBezTo>
                    <a:pt x="16764" y="21600"/>
                    <a:pt x="21600" y="16765"/>
                    <a:pt x="21600" y="10800"/>
                  </a:cubicBezTo>
                  <a:cubicBezTo>
                    <a:pt x="21600" y="4835"/>
                    <a:pt x="16764" y="0"/>
                    <a:pt x="10799"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7" name="Shape 19"/>
            <p:cNvSpPr/>
            <p:nvPr/>
          </p:nvSpPr>
          <p:spPr>
            <a:xfrm>
              <a:off x="2387431" y="4249066"/>
              <a:ext cx="705260" cy="7052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8" name="Shape 20"/>
            <p:cNvSpPr/>
            <p:nvPr/>
          </p:nvSpPr>
          <p:spPr>
            <a:xfrm>
              <a:off x="2501735" y="4658159"/>
              <a:ext cx="479844" cy="370965"/>
            </a:xfrm>
            <a:custGeom>
              <a:avLst/>
              <a:gdLst/>
              <a:ahLst/>
              <a:cxnLst>
                <a:cxn ang="0">
                  <a:pos x="wd2" y="hd2"/>
                </a:cxn>
                <a:cxn ang="5400000">
                  <a:pos x="wd2" y="hd2"/>
                </a:cxn>
                <a:cxn ang="10800000">
                  <a:pos x="wd2" y="hd2"/>
                </a:cxn>
                <a:cxn ang="16200000">
                  <a:pos x="wd2" y="hd2"/>
                </a:cxn>
              </a:cxnLst>
              <a:rect l="0" t="0" r="r" b="b"/>
              <a:pathLst>
                <a:path w="21600" h="21600" extrusionOk="0">
                  <a:moveTo>
                    <a:pt x="17897" y="0"/>
                  </a:moveTo>
                  <a:lnTo>
                    <a:pt x="3703" y="0"/>
                  </a:lnTo>
                  <a:cubicBezTo>
                    <a:pt x="5348" y="10096"/>
                    <a:pt x="0" y="14557"/>
                    <a:pt x="0" y="14557"/>
                  </a:cubicBezTo>
                  <a:cubicBezTo>
                    <a:pt x="0" y="14557"/>
                    <a:pt x="3703" y="21600"/>
                    <a:pt x="10800" y="21600"/>
                  </a:cubicBezTo>
                  <a:cubicBezTo>
                    <a:pt x="17897" y="21600"/>
                    <a:pt x="21600" y="14557"/>
                    <a:pt x="21600" y="14557"/>
                  </a:cubicBezTo>
                  <a:cubicBezTo>
                    <a:pt x="21600" y="14557"/>
                    <a:pt x="16252" y="10096"/>
                    <a:pt x="17897" y="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9" name="Shape 21"/>
            <p:cNvSpPr/>
            <p:nvPr/>
          </p:nvSpPr>
          <p:spPr>
            <a:xfrm>
              <a:off x="2224996" y="3737702"/>
              <a:ext cx="1028222" cy="102822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0" name="Shape 22"/>
            <p:cNvSpPr/>
            <p:nvPr/>
          </p:nvSpPr>
          <p:spPr>
            <a:xfrm>
              <a:off x="2224996" y="3725669"/>
              <a:ext cx="1029230" cy="483837"/>
            </a:xfrm>
            <a:custGeom>
              <a:avLst/>
              <a:gdLst/>
              <a:ahLst/>
              <a:cxnLst>
                <a:cxn ang="0">
                  <a:pos x="wd2" y="hd2"/>
                </a:cxn>
                <a:cxn ang="5400000">
                  <a:pos x="wd2" y="hd2"/>
                </a:cxn>
                <a:cxn ang="10800000">
                  <a:pos x="wd2" y="hd2"/>
                </a:cxn>
                <a:cxn ang="16200000">
                  <a:pos x="wd2" y="hd2"/>
                </a:cxn>
              </a:cxnLst>
              <a:rect l="0" t="0" r="r" b="b"/>
              <a:pathLst>
                <a:path w="20177" h="21600" extrusionOk="0">
                  <a:moveTo>
                    <a:pt x="10089" y="0"/>
                  </a:moveTo>
                  <a:cubicBezTo>
                    <a:pt x="-711" y="0"/>
                    <a:pt x="10" y="21600"/>
                    <a:pt x="10" y="21600"/>
                  </a:cubicBezTo>
                  <a:cubicBezTo>
                    <a:pt x="6970" y="21600"/>
                    <a:pt x="10089" y="12805"/>
                    <a:pt x="10089" y="12805"/>
                  </a:cubicBezTo>
                  <a:cubicBezTo>
                    <a:pt x="10089" y="12805"/>
                    <a:pt x="13208" y="21600"/>
                    <a:pt x="20168" y="21600"/>
                  </a:cubicBezTo>
                  <a:cubicBezTo>
                    <a:pt x="20168" y="21600"/>
                    <a:pt x="20889" y="0"/>
                    <a:pt x="10089" y="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1" name="Shape 23"/>
            <p:cNvSpPr/>
            <p:nvPr/>
          </p:nvSpPr>
          <p:spPr>
            <a:xfrm>
              <a:off x="2387431" y="5181556"/>
              <a:ext cx="705246" cy="8033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2" name="Shape 24"/>
            <p:cNvSpPr/>
            <p:nvPr/>
          </p:nvSpPr>
          <p:spPr>
            <a:xfrm>
              <a:off x="2194916" y="5620728"/>
              <a:ext cx="402957" cy="254206"/>
            </a:xfrm>
            <a:custGeom>
              <a:avLst/>
              <a:gdLst/>
              <a:ahLst/>
              <a:cxnLst>
                <a:cxn ang="0">
                  <a:pos x="wd2" y="hd2"/>
                </a:cxn>
                <a:cxn ang="5400000">
                  <a:pos x="wd2" y="hd2"/>
                </a:cxn>
                <a:cxn ang="10800000">
                  <a:pos x="wd2" y="hd2"/>
                </a:cxn>
                <a:cxn ang="16200000">
                  <a:pos x="wd2" y="hd2"/>
                </a:cxn>
              </a:cxnLst>
              <a:rect l="0" t="0" r="r" b="b"/>
              <a:pathLst>
                <a:path w="15280" h="18009" extrusionOk="0">
                  <a:moveTo>
                    <a:pt x="757" y="13711"/>
                  </a:moveTo>
                  <a:cubicBezTo>
                    <a:pt x="1932" y="18316"/>
                    <a:pt x="9549" y="21471"/>
                    <a:pt x="14188" y="10994"/>
                  </a:cubicBezTo>
                  <a:cubicBezTo>
                    <a:pt x="18826" y="518"/>
                    <a:pt x="7198" y="2717"/>
                    <a:pt x="7198" y="2717"/>
                  </a:cubicBezTo>
                  <a:lnTo>
                    <a:pt x="7198" y="0"/>
                  </a:lnTo>
                  <a:cubicBezTo>
                    <a:pt x="7198" y="0"/>
                    <a:pt x="-2774" y="-129"/>
                    <a:pt x="757" y="13711"/>
                  </a:cubicBezTo>
                  <a:close/>
                </a:path>
              </a:pathLst>
            </a:custGeom>
            <a:solidFill>
              <a:schemeClr val="accent4">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3" name="Shape 25"/>
            <p:cNvSpPr/>
            <p:nvPr/>
          </p:nvSpPr>
          <p:spPr>
            <a:xfrm>
              <a:off x="2880747" y="5620728"/>
              <a:ext cx="402958" cy="254206"/>
            </a:xfrm>
            <a:custGeom>
              <a:avLst/>
              <a:gdLst/>
              <a:ahLst/>
              <a:cxnLst>
                <a:cxn ang="0">
                  <a:pos x="wd2" y="hd2"/>
                </a:cxn>
                <a:cxn ang="5400000">
                  <a:pos x="wd2" y="hd2"/>
                </a:cxn>
                <a:cxn ang="10800000">
                  <a:pos x="wd2" y="hd2"/>
                </a:cxn>
                <a:cxn ang="16200000">
                  <a:pos x="wd2" y="hd2"/>
                </a:cxn>
              </a:cxnLst>
              <a:rect l="0" t="0" r="r" b="b"/>
              <a:pathLst>
                <a:path w="15280" h="18009" extrusionOk="0">
                  <a:moveTo>
                    <a:pt x="14523" y="13711"/>
                  </a:moveTo>
                  <a:cubicBezTo>
                    <a:pt x="13348" y="18316"/>
                    <a:pt x="5731" y="21471"/>
                    <a:pt x="1092" y="10994"/>
                  </a:cubicBezTo>
                  <a:cubicBezTo>
                    <a:pt x="-3546" y="518"/>
                    <a:pt x="8082" y="2717"/>
                    <a:pt x="8082" y="2717"/>
                  </a:cubicBezTo>
                  <a:lnTo>
                    <a:pt x="8082" y="0"/>
                  </a:lnTo>
                  <a:cubicBezTo>
                    <a:pt x="8082" y="0"/>
                    <a:pt x="18054" y="-129"/>
                    <a:pt x="14523" y="13711"/>
                  </a:cubicBezTo>
                  <a:close/>
                </a:path>
              </a:pathLst>
            </a:custGeom>
            <a:solidFill>
              <a:schemeClr val="accent4">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4" name="Shape 26"/>
            <p:cNvSpPr/>
            <p:nvPr/>
          </p:nvSpPr>
          <p:spPr>
            <a:xfrm>
              <a:off x="2537832" y="4315243"/>
              <a:ext cx="71618" cy="10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5" name="Shape 27"/>
            <p:cNvSpPr/>
            <p:nvPr/>
          </p:nvSpPr>
          <p:spPr>
            <a:xfrm>
              <a:off x="2868716" y="4315243"/>
              <a:ext cx="71618" cy="1066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6" name="Shape 28"/>
            <p:cNvSpPr/>
            <p:nvPr/>
          </p:nvSpPr>
          <p:spPr>
            <a:xfrm>
              <a:off x="2018491" y="3400802"/>
              <a:ext cx="719547" cy="2586355"/>
            </a:xfrm>
            <a:custGeom>
              <a:avLst/>
              <a:gdLst/>
              <a:ahLst/>
              <a:cxnLst>
                <a:cxn ang="0">
                  <a:pos x="wd2" y="hd2"/>
                </a:cxn>
                <a:cxn ang="5400000">
                  <a:pos x="wd2" y="hd2"/>
                </a:cxn>
                <a:cxn ang="10800000">
                  <a:pos x="wd2" y="hd2"/>
                </a:cxn>
                <a:cxn ang="16200000">
                  <a:pos x="wd2" y="hd2"/>
                </a:cxn>
              </a:cxnLst>
              <a:rect l="0" t="0" r="r" b="b"/>
              <a:pathLst>
                <a:path w="20748" h="21600" extrusionOk="0">
                  <a:moveTo>
                    <a:pt x="7622" y="1138"/>
                  </a:moveTo>
                  <a:lnTo>
                    <a:pt x="11882" y="3337"/>
                  </a:lnTo>
                  <a:cubicBezTo>
                    <a:pt x="5405" y="4470"/>
                    <a:pt x="6004" y="6758"/>
                    <a:pt x="6004" y="6758"/>
                  </a:cubicBezTo>
                  <a:cubicBezTo>
                    <a:pt x="6023" y="6758"/>
                    <a:pt x="6042" y="6758"/>
                    <a:pt x="6061" y="6758"/>
                  </a:cubicBezTo>
                  <a:cubicBezTo>
                    <a:pt x="6026" y="6879"/>
                    <a:pt x="6004" y="7001"/>
                    <a:pt x="6004" y="7124"/>
                  </a:cubicBezTo>
                  <a:cubicBezTo>
                    <a:pt x="6004" y="8358"/>
                    <a:pt x="7804" y="9470"/>
                    <a:pt x="10682" y="10253"/>
                  </a:cubicBezTo>
                  <a:cubicBezTo>
                    <a:pt x="10870" y="11140"/>
                    <a:pt x="12412" y="11920"/>
                    <a:pt x="14719" y="12423"/>
                  </a:cubicBezTo>
                  <a:cubicBezTo>
                    <a:pt x="14292" y="12556"/>
                    <a:pt x="13950" y="12623"/>
                    <a:pt x="13915" y="12629"/>
                  </a:cubicBezTo>
                  <a:lnTo>
                    <a:pt x="8554" y="12629"/>
                  </a:lnTo>
                  <a:cubicBezTo>
                    <a:pt x="5996" y="12629"/>
                    <a:pt x="3921" y="13230"/>
                    <a:pt x="3921" y="13971"/>
                  </a:cubicBezTo>
                  <a:cubicBezTo>
                    <a:pt x="3921" y="13971"/>
                    <a:pt x="2499" y="16045"/>
                    <a:pt x="1095" y="16573"/>
                  </a:cubicBezTo>
                  <a:cubicBezTo>
                    <a:pt x="-310" y="17102"/>
                    <a:pt x="-852" y="20355"/>
                    <a:pt x="2508" y="21005"/>
                  </a:cubicBezTo>
                  <a:cubicBezTo>
                    <a:pt x="4939" y="21476"/>
                    <a:pt x="8399" y="21476"/>
                    <a:pt x="10660" y="21102"/>
                  </a:cubicBezTo>
                  <a:lnTo>
                    <a:pt x="10660" y="21600"/>
                  </a:lnTo>
                  <a:lnTo>
                    <a:pt x="20748" y="21600"/>
                  </a:lnTo>
                  <a:lnTo>
                    <a:pt x="20748" y="20517"/>
                  </a:lnTo>
                  <a:lnTo>
                    <a:pt x="20748" y="14891"/>
                  </a:lnTo>
                  <a:lnTo>
                    <a:pt x="20748" y="13639"/>
                  </a:lnTo>
                  <a:lnTo>
                    <a:pt x="20748" y="13014"/>
                  </a:lnTo>
                  <a:lnTo>
                    <a:pt x="20748" y="12629"/>
                  </a:lnTo>
                  <a:lnTo>
                    <a:pt x="20748" y="11417"/>
                  </a:lnTo>
                  <a:lnTo>
                    <a:pt x="20748" y="10542"/>
                  </a:lnTo>
                  <a:lnTo>
                    <a:pt x="20748" y="10118"/>
                  </a:lnTo>
                  <a:lnTo>
                    <a:pt x="20748" y="9874"/>
                  </a:lnTo>
                  <a:lnTo>
                    <a:pt x="20748" y="7125"/>
                  </a:lnTo>
                  <a:lnTo>
                    <a:pt x="20748" y="5140"/>
                  </a:lnTo>
                  <a:lnTo>
                    <a:pt x="20748" y="3639"/>
                  </a:lnTo>
                  <a:lnTo>
                    <a:pt x="20748" y="2831"/>
                  </a:lnTo>
                  <a:lnTo>
                    <a:pt x="20748" y="2718"/>
                  </a:lnTo>
                  <a:lnTo>
                    <a:pt x="20748" y="2476"/>
                  </a:lnTo>
                  <a:lnTo>
                    <a:pt x="20748" y="2155"/>
                  </a:lnTo>
                  <a:lnTo>
                    <a:pt x="20748" y="691"/>
                  </a:lnTo>
                  <a:lnTo>
                    <a:pt x="20748" y="370"/>
                  </a:lnTo>
                  <a:lnTo>
                    <a:pt x="20748" y="0"/>
                  </a:lnTo>
                  <a:cubicBezTo>
                    <a:pt x="13009" y="8"/>
                    <a:pt x="7622" y="1138"/>
                    <a:pt x="7622" y="1138"/>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3" name="Group 18"/>
          <p:cNvGrpSpPr/>
          <p:nvPr/>
        </p:nvGrpSpPr>
        <p:grpSpPr>
          <a:xfrm>
            <a:off x="5662252" y="2086485"/>
            <a:ext cx="836240" cy="1150660"/>
            <a:chOff x="5913078" y="649720"/>
            <a:chExt cx="1998221" cy="2749543"/>
          </a:xfrm>
        </p:grpSpPr>
        <p:sp>
          <p:nvSpPr>
            <p:cNvPr id="20" name="Shape 6"/>
            <p:cNvSpPr/>
            <p:nvPr/>
          </p:nvSpPr>
          <p:spPr>
            <a:xfrm>
              <a:off x="6240898" y="2674738"/>
              <a:ext cx="1368128" cy="722114"/>
            </a:xfrm>
            <a:custGeom>
              <a:avLst/>
              <a:gdLst/>
              <a:ahLst/>
              <a:cxnLst>
                <a:cxn ang="0">
                  <a:pos x="wd2" y="hd2"/>
                </a:cxn>
                <a:cxn ang="5400000">
                  <a:pos x="wd2" y="hd2"/>
                </a:cxn>
                <a:cxn ang="10800000">
                  <a:pos x="wd2" y="hd2"/>
                </a:cxn>
                <a:cxn ang="16200000">
                  <a:pos x="wd2" y="hd2"/>
                </a:cxn>
              </a:cxnLst>
              <a:rect l="0" t="0" r="r" b="b"/>
              <a:pathLst>
                <a:path w="21600" h="21600" extrusionOk="0">
                  <a:moveTo>
                    <a:pt x="18139" y="176"/>
                  </a:moveTo>
                  <a:cubicBezTo>
                    <a:pt x="17934" y="58"/>
                    <a:pt x="17809" y="0"/>
                    <a:pt x="17809" y="0"/>
                  </a:cubicBezTo>
                  <a:lnTo>
                    <a:pt x="3387" y="0"/>
                  </a:lnTo>
                  <a:lnTo>
                    <a:pt x="3387" y="0"/>
                  </a:lnTo>
                  <a:cubicBezTo>
                    <a:pt x="3387" y="3"/>
                    <a:pt x="1325" y="7496"/>
                    <a:pt x="0" y="21600"/>
                  </a:cubicBezTo>
                  <a:lnTo>
                    <a:pt x="662" y="21600"/>
                  </a:lnTo>
                  <a:lnTo>
                    <a:pt x="20534" y="21600"/>
                  </a:lnTo>
                  <a:lnTo>
                    <a:pt x="21600" y="21600"/>
                  </a:lnTo>
                  <a:cubicBezTo>
                    <a:pt x="20742" y="12930"/>
                    <a:pt x="19603" y="4707"/>
                    <a:pt x="18139" y="176"/>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1" name="Shape 7"/>
            <p:cNvSpPr/>
            <p:nvPr/>
          </p:nvSpPr>
          <p:spPr>
            <a:xfrm>
              <a:off x="6108110" y="1126927"/>
              <a:ext cx="1622193" cy="1681432"/>
            </a:xfrm>
            <a:custGeom>
              <a:avLst/>
              <a:gdLst/>
              <a:ahLst/>
              <a:cxnLst>
                <a:cxn ang="0">
                  <a:pos x="wd2" y="hd2"/>
                </a:cxn>
                <a:cxn ang="5400000">
                  <a:pos x="wd2" y="hd2"/>
                </a:cxn>
                <a:cxn ang="10800000">
                  <a:pos x="wd2" y="hd2"/>
                </a:cxn>
                <a:cxn ang="16200000">
                  <a:pos x="wd2" y="hd2"/>
                </a:cxn>
              </a:cxnLst>
              <a:rect l="0" t="0" r="r" b="b"/>
              <a:pathLst>
                <a:path w="21600" h="21135" extrusionOk="0">
                  <a:moveTo>
                    <a:pt x="19749" y="8731"/>
                  </a:moveTo>
                  <a:lnTo>
                    <a:pt x="19749" y="7875"/>
                  </a:lnTo>
                  <a:cubicBezTo>
                    <a:pt x="19749" y="3526"/>
                    <a:pt x="15742" y="0"/>
                    <a:pt x="10800" y="0"/>
                  </a:cubicBezTo>
                  <a:lnTo>
                    <a:pt x="9808" y="194"/>
                  </a:lnTo>
                  <a:cubicBezTo>
                    <a:pt x="3703" y="-465"/>
                    <a:pt x="1851" y="3526"/>
                    <a:pt x="1851" y="7875"/>
                  </a:cubicBezTo>
                  <a:lnTo>
                    <a:pt x="1851" y="8731"/>
                  </a:lnTo>
                  <a:cubicBezTo>
                    <a:pt x="829" y="8731"/>
                    <a:pt x="0" y="9484"/>
                    <a:pt x="0" y="10413"/>
                  </a:cubicBezTo>
                  <a:lnTo>
                    <a:pt x="0" y="10574"/>
                  </a:lnTo>
                  <a:cubicBezTo>
                    <a:pt x="0" y="11503"/>
                    <a:pt x="829" y="12256"/>
                    <a:pt x="1851" y="12256"/>
                  </a:cubicBezTo>
                  <a:cubicBezTo>
                    <a:pt x="1910" y="12256"/>
                    <a:pt x="1967" y="12253"/>
                    <a:pt x="2024" y="12248"/>
                  </a:cubicBezTo>
                  <a:cubicBezTo>
                    <a:pt x="3039" y="15801"/>
                    <a:pt x="4947" y="17755"/>
                    <a:pt x="7932" y="18463"/>
                  </a:cubicBezTo>
                  <a:lnTo>
                    <a:pt x="7932" y="19465"/>
                  </a:lnTo>
                  <a:lnTo>
                    <a:pt x="11003" y="21135"/>
                  </a:lnTo>
                  <a:lnTo>
                    <a:pt x="14073" y="19465"/>
                  </a:lnTo>
                  <a:lnTo>
                    <a:pt x="14073" y="18337"/>
                  </a:lnTo>
                  <a:cubicBezTo>
                    <a:pt x="16825" y="17486"/>
                    <a:pt x="18522" y="15407"/>
                    <a:pt x="19550" y="12246"/>
                  </a:cubicBezTo>
                  <a:cubicBezTo>
                    <a:pt x="19616" y="12252"/>
                    <a:pt x="19682" y="12256"/>
                    <a:pt x="19749" y="12256"/>
                  </a:cubicBezTo>
                  <a:cubicBezTo>
                    <a:pt x="20771" y="12256"/>
                    <a:pt x="21600" y="11503"/>
                    <a:pt x="21600" y="10574"/>
                  </a:cubicBezTo>
                  <a:lnTo>
                    <a:pt x="21600" y="10413"/>
                  </a:lnTo>
                  <a:cubicBezTo>
                    <a:pt x="21600" y="9484"/>
                    <a:pt x="20771" y="8731"/>
                    <a:pt x="19749" y="8731"/>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2" name="Shape 8"/>
            <p:cNvSpPr/>
            <p:nvPr/>
          </p:nvSpPr>
          <p:spPr>
            <a:xfrm>
              <a:off x="6124709" y="649720"/>
              <a:ext cx="1576720" cy="1219590"/>
            </a:xfrm>
            <a:custGeom>
              <a:avLst/>
              <a:gdLst/>
              <a:ahLst/>
              <a:cxnLst>
                <a:cxn ang="0">
                  <a:pos x="wd2" y="hd2"/>
                </a:cxn>
                <a:cxn ang="5400000">
                  <a:pos x="wd2" y="hd2"/>
                </a:cxn>
                <a:cxn ang="10800000">
                  <a:pos x="wd2" y="hd2"/>
                </a:cxn>
                <a:cxn ang="16200000">
                  <a:pos x="wd2" y="hd2"/>
                </a:cxn>
              </a:cxnLst>
              <a:rect l="0" t="0" r="r" b="b"/>
              <a:pathLst>
                <a:path w="21600" h="21600" extrusionOk="0">
                  <a:moveTo>
                    <a:pt x="17283" y="13066"/>
                  </a:moveTo>
                  <a:cubicBezTo>
                    <a:pt x="17309" y="13096"/>
                    <a:pt x="17337" y="13130"/>
                    <a:pt x="17365" y="13164"/>
                  </a:cubicBezTo>
                  <a:cubicBezTo>
                    <a:pt x="17337" y="13130"/>
                    <a:pt x="17309" y="13096"/>
                    <a:pt x="17283" y="13066"/>
                  </a:cubicBezTo>
                  <a:close/>
                  <a:moveTo>
                    <a:pt x="17119" y="12872"/>
                  </a:moveTo>
                  <a:cubicBezTo>
                    <a:pt x="17154" y="12914"/>
                    <a:pt x="17192" y="12958"/>
                    <a:pt x="17238" y="13013"/>
                  </a:cubicBezTo>
                  <a:cubicBezTo>
                    <a:pt x="17192" y="12958"/>
                    <a:pt x="17154" y="12914"/>
                    <a:pt x="17119" y="12872"/>
                  </a:cubicBezTo>
                  <a:close/>
                  <a:moveTo>
                    <a:pt x="16954" y="12676"/>
                  </a:moveTo>
                  <a:cubicBezTo>
                    <a:pt x="16903" y="12616"/>
                    <a:pt x="16892" y="12602"/>
                    <a:pt x="16954" y="12676"/>
                  </a:cubicBezTo>
                  <a:cubicBezTo>
                    <a:pt x="16954" y="12676"/>
                    <a:pt x="16954" y="12676"/>
                    <a:pt x="16954" y="12676"/>
                  </a:cubicBezTo>
                  <a:close/>
                  <a:moveTo>
                    <a:pt x="20052" y="20766"/>
                  </a:moveTo>
                  <a:cubicBezTo>
                    <a:pt x="20481" y="20766"/>
                    <a:pt x="20875" y="20945"/>
                    <a:pt x="21193" y="21242"/>
                  </a:cubicBezTo>
                  <a:cubicBezTo>
                    <a:pt x="21458" y="20204"/>
                    <a:pt x="21600" y="19060"/>
                    <a:pt x="21600" y="17810"/>
                  </a:cubicBezTo>
                  <a:lnTo>
                    <a:pt x="21600" y="14587"/>
                  </a:lnTo>
                  <a:cubicBezTo>
                    <a:pt x="21600" y="8996"/>
                    <a:pt x="19841" y="4218"/>
                    <a:pt x="15523" y="2280"/>
                  </a:cubicBezTo>
                  <a:lnTo>
                    <a:pt x="15539" y="2282"/>
                  </a:lnTo>
                  <a:cubicBezTo>
                    <a:pt x="15925" y="1517"/>
                    <a:pt x="15539" y="677"/>
                    <a:pt x="15539" y="677"/>
                  </a:cubicBezTo>
                  <a:cubicBezTo>
                    <a:pt x="15471" y="1580"/>
                    <a:pt x="14383" y="1354"/>
                    <a:pt x="14383" y="1354"/>
                  </a:cubicBezTo>
                  <a:cubicBezTo>
                    <a:pt x="14646" y="935"/>
                    <a:pt x="14383" y="0"/>
                    <a:pt x="14383" y="0"/>
                  </a:cubicBezTo>
                  <a:cubicBezTo>
                    <a:pt x="13703" y="1241"/>
                    <a:pt x="9825" y="1354"/>
                    <a:pt x="9825" y="1354"/>
                  </a:cubicBezTo>
                  <a:lnTo>
                    <a:pt x="9984" y="1380"/>
                  </a:lnTo>
                  <a:cubicBezTo>
                    <a:pt x="2954" y="1791"/>
                    <a:pt x="0" y="7546"/>
                    <a:pt x="0" y="14587"/>
                  </a:cubicBezTo>
                  <a:lnTo>
                    <a:pt x="107" y="17417"/>
                  </a:lnTo>
                  <a:cubicBezTo>
                    <a:pt x="107" y="18782"/>
                    <a:pt x="277" y="20030"/>
                    <a:pt x="584" y="21163"/>
                  </a:cubicBezTo>
                  <a:cubicBezTo>
                    <a:pt x="886" y="20913"/>
                    <a:pt x="1249" y="20766"/>
                    <a:pt x="1639" y="20766"/>
                  </a:cubicBezTo>
                  <a:cubicBezTo>
                    <a:pt x="2165" y="20766"/>
                    <a:pt x="2641" y="21031"/>
                    <a:pt x="2985" y="21460"/>
                  </a:cubicBezTo>
                  <a:cubicBezTo>
                    <a:pt x="2788" y="19740"/>
                    <a:pt x="2370" y="15107"/>
                    <a:pt x="3305" y="13063"/>
                  </a:cubicBezTo>
                  <a:cubicBezTo>
                    <a:pt x="3774" y="12040"/>
                    <a:pt x="17444" y="18074"/>
                    <a:pt x="17427" y="13237"/>
                  </a:cubicBezTo>
                  <a:cubicBezTo>
                    <a:pt x="17413" y="13220"/>
                    <a:pt x="17404" y="13209"/>
                    <a:pt x="17390" y="13193"/>
                  </a:cubicBezTo>
                  <a:cubicBezTo>
                    <a:pt x="17412" y="13219"/>
                    <a:pt x="17427" y="13237"/>
                    <a:pt x="17427" y="13237"/>
                  </a:cubicBezTo>
                  <a:cubicBezTo>
                    <a:pt x="18849" y="14922"/>
                    <a:pt x="18440" y="16845"/>
                    <a:pt x="18603" y="21600"/>
                  </a:cubicBezTo>
                  <a:cubicBezTo>
                    <a:pt x="18953" y="21090"/>
                    <a:pt x="19472" y="20766"/>
                    <a:pt x="20052" y="20766"/>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3" name="Shape 9"/>
            <p:cNvSpPr/>
            <p:nvPr/>
          </p:nvSpPr>
          <p:spPr>
            <a:xfrm>
              <a:off x="7390345" y="2683037"/>
              <a:ext cx="520954" cy="7162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9383" y="15357"/>
                    <a:pt x="16262" y="8392"/>
                    <a:pt x="10895" y="4511"/>
                  </a:cubicBezTo>
                  <a:cubicBezTo>
                    <a:pt x="7108" y="1772"/>
                    <a:pt x="2002" y="442"/>
                    <a:pt x="0" y="0"/>
                  </a:cubicBezTo>
                  <a:cubicBezTo>
                    <a:pt x="3847" y="4568"/>
                    <a:pt x="6838" y="12859"/>
                    <a:pt x="9090" y="21600"/>
                  </a:cubicBezTo>
                  <a:cubicBezTo>
                    <a:pt x="9090" y="21600"/>
                    <a:pt x="21600" y="21600"/>
                    <a:pt x="21600" y="2160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4" name="Shape 10"/>
            <p:cNvSpPr/>
            <p:nvPr/>
          </p:nvSpPr>
          <p:spPr>
            <a:xfrm>
              <a:off x="5913078" y="2674738"/>
              <a:ext cx="541840" cy="72211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0"/>
                  </a:lnTo>
                  <a:cubicBezTo>
                    <a:pt x="21600" y="0"/>
                    <a:pt x="14913" y="1202"/>
                    <a:pt x="10292" y="4650"/>
                  </a:cubicBezTo>
                  <a:cubicBezTo>
                    <a:pt x="5133" y="8500"/>
                    <a:pt x="2131" y="15408"/>
                    <a:pt x="0" y="21600"/>
                  </a:cubicBezTo>
                  <a:lnTo>
                    <a:pt x="13047" y="21600"/>
                  </a:lnTo>
                  <a:cubicBezTo>
                    <a:pt x="16394" y="7496"/>
                    <a:pt x="21598" y="3"/>
                    <a:pt x="21600"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5" name="Shape 11"/>
            <p:cNvSpPr/>
            <p:nvPr/>
          </p:nvSpPr>
          <p:spPr>
            <a:xfrm>
              <a:off x="6689058" y="2189232"/>
              <a:ext cx="505859" cy="158729"/>
            </a:xfrm>
            <a:custGeom>
              <a:avLst/>
              <a:gdLst/>
              <a:ahLst/>
              <a:cxnLst>
                <a:cxn ang="0">
                  <a:pos x="wd2" y="hd2"/>
                </a:cxn>
                <a:cxn ang="5400000">
                  <a:pos x="wd2" y="hd2"/>
                </a:cxn>
                <a:cxn ang="10800000">
                  <a:pos x="wd2" y="hd2"/>
                </a:cxn>
                <a:cxn ang="16200000">
                  <a:pos x="wd2" y="hd2"/>
                </a:cxn>
              </a:cxnLst>
              <a:rect l="0" t="0" r="r" b="b"/>
              <a:pathLst>
                <a:path w="21600" h="21440" extrusionOk="0">
                  <a:moveTo>
                    <a:pt x="0" y="0"/>
                  </a:moveTo>
                  <a:cubicBezTo>
                    <a:pt x="0" y="0"/>
                    <a:pt x="347" y="593"/>
                    <a:pt x="955" y="1632"/>
                  </a:cubicBezTo>
                  <a:cubicBezTo>
                    <a:pt x="1247" y="2173"/>
                    <a:pt x="1631" y="2663"/>
                    <a:pt x="2030" y="3376"/>
                  </a:cubicBezTo>
                  <a:cubicBezTo>
                    <a:pt x="2456" y="3951"/>
                    <a:pt x="2909" y="4717"/>
                    <a:pt x="3424" y="5351"/>
                  </a:cubicBezTo>
                  <a:cubicBezTo>
                    <a:pt x="3928" y="6069"/>
                    <a:pt x="4476" y="6750"/>
                    <a:pt x="5057" y="7375"/>
                  </a:cubicBezTo>
                  <a:cubicBezTo>
                    <a:pt x="5623" y="8138"/>
                    <a:pt x="6253" y="8506"/>
                    <a:pt x="6868" y="9175"/>
                  </a:cubicBezTo>
                  <a:cubicBezTo>
                    <a:pt x="7508" y="9482"/>
                    <a:pt x="8142" y="10203"/>
                    <a:pt x="8807" y="10315"/>
                  </a:cubicBezTo>
                  <a:cubicBezTo>
                    <a:pt x="9136" y="10449"/>
                    <a:pt x="9467" y="10583"/>
                    <a:pt x="9799" y="10718"/>
                  </a:cubicBezTo>
                  <a:lnTo>
                    <a:pt x="10800" y="10737"/>
                  </a:lnTo>
                  <a:cubicBezTo>
                    <a:pt x="11470" y="10990"/>
                    <a:pt x="12129" y="10422"/>
                    <a:pt x="12790" y="10364"/>
                  </a:cubicBezTo>
                  <a:cubicBezTo>
                    <a:pt x="13447" y="10140"/>
                    <a:pt x="14080" y="9485"/>
                    <a:pt x="14717" y="9174"/>
                  </a:cubicBezTo>
                  <a:cubicBezTo>
                    <a:pt x="15340" y="8645"/>
                    <a:pt x="15932" y="7871"/>
                    <a:pt x="16519" y="7340"/>
                  </a:cubicBezTo>
                  <a:cubicBezTo>
                    <a:pt x="16819" y="7124"/>
                    <a:pt x="17088" y="6691"/>
                    <a:pt x="17354" y="6293"/>
                  </a:cubicBezTo>
                  <a:cubicBezTo>
                    <a:pt x="17624" y="5914"/>
                    <a:pt x="17885" y="5547"/>
                    <a:pt x="18135" y="5196"/>
                  </a:cubicBezTo>
                  <a:cubicBezTo>
                    <a:pt x="18641" y="4493"/>
                    <a:pt x="19138" y="3987"/>
                    <a:pt x="19530" y="3201"/>
                  </a:cubicBezTo>
                  <a:cubicBezTo>
                    <a:pt x="19930" y="2472"/>
                    <a:pt x="20302" y="1916"/>
                    <a:pt x="20607" y="1432"/>
                  </a:cubicBezTo>
                  <a:cubicBezTo>
                    <a:pt x="21219" y="476"/>
                    <a:pt x="21600" y="0"/>
                    <a:pt x="21600" y="0"/>
                  </a:cubicBezTo>
                  <a:cubicBezTo>
                    <a:pt x="21600" y="0"/>
                    <a:pt x="21387" y="1175"/>
                    <a:pt x="20960" y="3110"/>
                  </a:cubicBezTo>
                  <a:cubicBezTo>
                    <a:pt x="20745" y="4071"/>
                    <a:pt x="20485" y="5270"/>
                    <a:pt x="20162" y="6555"/>
                  </a:cubicBezTo>
                  <a:cubicBezTo>
                    <a:pt x="19860" y="7947"/>
                    <a:pt x="19444" y="9174"/>
                    <a:pt x="18983" y="10533"/>
                  </a:cubicBezTo>
                  <a:cubicBezTo>
                    <a:pt x="18511" y="11811"/>
                    <a:pt x="18036" y="13499"/>
                    <a:pt x="17426" y="14645"/>
                  </a:cubicBezTo>
                  <a:cubicBezTo>
                    <a:pt x="16821" y="15804"/>
                    <a:pt x="16188" y="17184"/>
                    <a:pt x="15484" y="18205"/>
                  </a:cubicBezTo>
                  <a:cubicBezTo>
                    <a:pt x="15121" y="18633"/>
                    <a:pt x="14753" y="19068"/>
                    <a:pt x="14380" y="19509"/>
                  </a:cubicBezTo>
                  <a:cubicBezTo>
                    <a:pt x="14003" y="19906"/>
                    <a:pt x="13628" y="20468"/>
                    <a:pt x="13225" y="20590"/>
                  </a:cubicBezTo>
                  <a:cubicBezTo>
                    <a:pt x="12428" y="20969"/>
                    <a:pt x="11614" y="21600"/>
                    <a:pt x="10792" y="21403"/>
                  </a:cubicBezTo>
                  <a:lnTo>
                    <a:pt x="9563" y="21254"/>
                  </a:lnTo>
                  <a:cubicBezTo>
                    <a:pt x="9160" y="21063"/>
                    <a:pt x="8761" y="20765"/>
                    <a:pt x="8365" y="20520"/>
                  </a:cubicBezTo>
                  <a:cubicBezTo>
                    <a:pt x="7967" y="20304"/>
                    <a:pt x="7579" y="19989"/>
                    <a:pt x="7209" y="19502"/>
                  </a:cubicBezTo>
                  <a:cubicBezTo>
                    <a:pt x="6835" y="19074"/>
                    <a:pt x="6468" y="18649"/>
                    <a:pt x="6111" y="18188"/>
                  </a:cubicBezTo>
                  <a:cubicBezTo>
                    <a:pt x="5423" y="17040"/>
                    <a:pt x="4745" y="16055"/>
                    <a:pt x="4169" y="14678"/>
                  </a:cubicBezTo>
                  <a:cubicBezTo>
                    <a:pt x="3880" y="14015"/>
                    <a:pt x="3599" y="13370"/>
                    <a:pt x="3327" y="12747"/>
                  </a:cubicBezTo>
                  <a:cubicBezTo>
                    <a:pt x="3072" y="12034"/>
                    <a:pt x="2827" y="11346"/>
                    <a:pt x="2591" y="10685"/>
                  </a:cubicBezTo>
                  <a:cubicBezTo>
                    <a:pt x="2118" y="9396"/>
                    <a:pt x="1746" y="7905"/>
                    <a:pt x="1402" y="6715"/>
                  </a:cubicBezTo>
                  <a:cubicBezTo>
                    <a:pt x="1074" y="5434"/>
                    <a:pt x="801" y="4297"/>
                    <a:pt x="597" y="3279"/>
                  </a:cubicBezTo>
                  <a:cubicBezTo>
                    <a:pt x="175" y="1305"/>
                    <a:pt x="0" y="0"/>
                    <a:pt x="0" y="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6" name="Shape 12"/>
            <p:cNvSpPr/>
            <p:nvPr/>
          </p:nvSpPr>
          <p:spPr>
            <a:xfrm>
              <a:off x="6701507" y="2807526"/>
              <a:ext cx="459395" cy="207722"/>
            </a:xfrm>
            <a:custGeom>
              <a:avLst/>
              <a:gdLst/>
              <a:ahLst/>
              <a:cxnLst>
                <a:cxn ang="0">
                  <a:pos x="wd2" y="hd2"/>
                </a:cxn>
                <a:cxn ang="5400000">
                  <a:pos x="wd2" y="hd2"/>
                </a:cxn>
                <a:cxn ang="10800000">
                  <a:pos x="wd2" y="hd2"/>
                </a:cxn>
                <a:cxn ang="16200000">
                  <a:pos x="wd2" y="hd2"/>
                </a:cxn>
              </a:cxnLst>
              <a:rect l="0" t="0" r="r" b="b"/>
              <a:pathLst>
                <a:path w="21600" h="14251" extrusionOk="0">
                  <a:moveTo>
                    <a:pt x="0" y="8530"/>
                  </a:moveTo>
                  <a:cubicBezTo>
                    <a:pt x="0" y="8530"/>
                    <a:pt x="10626" y="21600"/>
                    <a:pt x="21600" y="8231"/>
                  </a:cubicBezTo>
                  <a:lnTo>
                    <a:pt x="10820" y="0"/>
                  </a:lnTo>
                  <a:cubicBezTo>
                    <a:pt x="10820" y="0"/>
                    <a:pt x="0" y="8530"/>
                    <a:pt x="0" y="853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7" name="Shape 13"/>
            <p:cNvSpPr/>
            <p:nvPr/>
          </p:nvSpPr>
          <p:spPr>
            <a:xfrm>
              <a:off x="6639263" y="2637391"/>
              <a:ext cx="589392" cy="33503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44" y="11005"/>
                  </a:lnTo>
                  <a:lnTo>
                    <a:pt x="0" y="112"/>
                  </a:lnTo>
                  <a:lnTo>
                    <a:pt x="0" y="21486"/>
                  </a:lnTo>
                  <a:lnTo>
                    <a:pt x="10743" y="11018"/>
                  </a:lnTo>
                  <a:lnTo>
                    <a:pt x="21600" y="21600"/>
                  </a:lnTo>
                  <a:cubicBezTo>
                    <a:pt x="21600" y="21600"/>
                    <a:pt x="21600" y="0"/>
                    <a:pt x="21600"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8" name="Shape 14"/>
            <p:cNvSpPr/>
            <p:nvPr/>
          </p:nvSpPr>
          <p:spPr>
            <a:xfrm>
              <a:off x="6639263" y="2641541"/>
              <a:ext cx="62760" cy="3618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cubicBezTo>
                    <a:pt x="0" y="0"/>
                    <a:pt x="21600" y="21600"/>
                    <a:pt x="21600"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29" name="Shape 15"/>
            <p:cNvSpPr/>
            <p:nvPr/>
          </p:nvSpPr>
          <p:spPr>
            <a:xfrm>
              <a:off x="7162115" y="2641541"/>
              <a:ext cx="62786" cy="361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0" name="Shape 16"/>
            <p:cNvSpPr/>
            <p:nvPr/>
          </p:nvSpPr>
          <p:spPr>
            <a:xfrm>
              <a:off x="6170355" y="1927805"/>
              <a:ext cx="48143" cy="86218"/>
            </a:xfrm>
            <a:custGeom>
              <a:avLst/>
              <a:gdLst/>
              <a:ahLst/>
              <a:cxnLst>
                <a:cxn ang="0">
                  <a:pos x="wd2" y="hd2"/>
                </a:cxn>
                <a:cxn ang="5400000">
                  <a:pos x="wd2" y="hd2"/>
                </a:cxn>
                <a:cxn ang="10800000">
                  <a:pos x="wd2" y="hd2"/>
                </a:cxn>
                <a:cxn ang="16200000">
                  <a:pos x="wd2" y="hd2"/>
                </a:cxn>
              </a:cxnLst>
              <a:rect l="0" t="0" r="r" b="b"/>
              <a:pathLst>
                <a:path w="21426" h="21575" extrusionOk="0">
                  <a:moveTo>
                    <a:pt x="19111" y="17166"/>
                  </a:moveTo>
                  <a:cubicBezTo>
                    <a:pt x="18802" y="16593"/>
                    <a:pt x="18488" y="16001"/>
                    <a:pt x="18063" y="15456"/>
                  </a:cubicBezTo>
                  <a:cubicBezTo>
                    <a:pt x="17805" y="14870"/>
                    <a:pt x="17534" y="14299"/>
                    <a:pt x="17160" y="13771"/>
                  </a:cubicBezTo>
                  <a:cubicBezTo>
                    <a:pt x="16623" y="12674"/>
                    <a:pt x="16183" y="11707"/>
                    <a:pt x="15876" y="10781"/>
                  </a:cubicBezTo>
                  <a:cubicBezTo>
                    <a:pt x="15196" y="9018"/>
                    <a:pt x="14840" y="6840"/>
                    <a:pt x="14853" y="4447"/>
                  </a:cubicBezTo>
                  <a:cubicBezTo>
                    <a:pt x="14979" y="1779"/>
                    <a:pt x="15062" y="0"/>
                    <a:pt x="15062" y="0"/>
                  </a:cubicBezTo>
                  <a:cubicBezTo>
                    <a:pt x="15062" y="0"/>
                    <a:pt x="11042" y="59"/>
                    <a:pt x="6969" y="1968"/>
                  </a:cubicBezTo>
                  <a:cubicBezTo>
                    <a:pt x="4817" y="2864"/>
                    <a:pt x="2872" y="4295"/>
                    <a:pt x="1452" y="6117"/>
                  </a:cubicBezTo>
                  <a:cubicBezTo>
                    <a:pt x="866" y="7057"/>
                    <a:pt x="233" y="8057"/>
                    <a:pt x="143" y="9156"/>
                  </a:cubicBezTo>
                  <a:cubicBezTo>
                    <a:pt x="-174" y="10242"/>
                    <a:pt x="99" y="11359"/>
                    <a:pt x="365" y="12471"/>
                  </a:cubicBezTo>
                  <a:cubicBezTo>
                    <a:pt x="1144" y="14679"/>
                    <a:pt x="3083" y="16639"/>
                    <a:pt x="5396" y="18057"/>
                  </a:cubicBezTo>
                  <a:cubicBezTo>
                    <a:pt x="6603" y="18727"/>
                    <a:pt x="7850" y="19319"/>
                    <a:pt x="9050" y="19826"/>
                  </a:cubicBezTo>
                  <a:cubicBezTo>
                    <a:pt x="10338" y="20251"/>
                    <a:pt x="11644" y="20577"/>
                    <a:pt x="12832" y="20850"/>
                  </a:cubicBezTo>
                  <a:cubicBezTo>
                    <a:pt x="15113" y="21470"/>
                    <a:pt x="17445" y="21479"/>
                    <a:pt x="18944" y="21565"/>
                  </a:cubicBezTo>
                  <a:cubicBezTo>
                    <a:pt x="20498" y="21600"/>
                    <a:pt x="21426" y="21533"/>
                    <a:pt x="21426" y="21533"/>
                  </a:cubicBezTo>
                  <a:cubicBezTo>
                    <a:pt x="21426" y="21533"/>
                    <a:pt x="21239" y="20976"/>
                    <a:pt x="20842" y="20155"/>
                  </a:cubicBezTo>
                  <a:cubicBezTo>
                    <a:pt x="20496" y="19316"/>
                    <a:pt x="19693" y="18321"/>
                    <a:pt x="19111" y="17166"/>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1" name="Shape 17"/>
            <p:cNvSpPr/>
            <p:nvPr/>
          </p:nvSpPr>
          <p:spPr>
            <a:xfrm>
              <a:off x="7626874" y="1890458"/>
              <a:ext cx="48149" cy="86226"/>
            </a:xfrm>
            <a:custGeom>
              <a:avLst/>
              <a:gdLst/>
              <a:ahLst/>
              <a:cxnLst>
                <a:cxn ang="0">
                  <a:pos x="wd2" y="hd2"/>
                </a:cxn>
                <a:cxn ang="5400000">
                  <a:pos x="wd2" y="hd2"/>
                </a:cxn>
                <a:cxn ang="10800000">
                  <a:pos x="wd2" y="hd2"/>
                </a:cxn>
                <a:cxn ang="16200000">
                  <a:pos x="wd2" y="hd2"/>
                </a:cxn>
              </a:cxnLst>
              <a:rect l="0" t="0" r="r" b="b"/>
              <a:pathLst>
                <a:path w="21426" h="21575" extrusionOk="0">
                  <a:moveTo>
                    <a:pt x="21061" y="9103"/>
                  </a:moveTo>
                  <a:cubicBezTo>
                    <a:pt x="20281" y="6896"/>
                    <a:pt x="18342" y="4935"/>
                    <a:pt x="16029" y="3518"/>
                  </a:cubicBezTo>
                  <a:cubicBezTo>
                    <a:pt x="14822" y="2848"/>
                    <a:pt x="13575" y="2256"/>
                    <a:pt x="12375" y="1749"/>
                  </a:cubicBezTo>
                  <a:cubicBezTo>
                    <a:pt x="11087" y="1324"/>
                    <a:pt x="9781" y="999"/>
                    <a:pt x="8594" y="725"/>
                  </a:cubicBezTo>
                  <a:cubicBezTo>
                    <a:pt x="6312" y="105"/>
                    <a:pt x="3980" y="96"/>
                    <a:pt x="2482" y="11"/>
                  </a:cubicBezTo>
                  <a:cubicBezTo>
                    <a:pt x="928" y="-25"/>
                    <a:pt x="0" y="42"/>
                    <a:pt x="0" y="42"/>
                  </a:cubicBezTo>
                  <a:cubicBezTo>
                    <a:pt x="0" y="42"/>
                    <a:pt x="187" y="599"/>
                    <a:pt x="584" y="1420"/>
                  </a:cubicBezTo>
                  <a:cubicBezTo>
                    <a:pt x="930" y="2259"/>
                    <a:pt x="1732" y="3254"/>
                    <a:pt x="2315" y="4408"/>
                  </a:cubicBezTo>
                  <a:cubicBezTo>
                    <a:pt x="2623" y="4981"/>
                    <a:pt x="2938" y="5574"/>
                    <a:pt x="3363" y="6119"/>
                  </a:cubicBezTo>
                  <a:cubicBezTo>
                    <a:pt x="3620" y="6705"/>
                    <a:pt x="3892" y="7276"/>
                    <a:pt x="4265" y="7804"/>
                  </a:cubicBezTo>
                  <a:cubicBezTo>
                    <a:pt x="4804" y="8901"/>
                    <a:pt x="5247" y="9869"/>
                    <a:pt x="5551" y="10794"/>
                  </a:cubicBezTo>
                  <a:cubicBezTo>
                    <a:pt x="6234" y="12558"/>
                    <a:pt x="6590" y="14736"/>
                    <a:pt x="6576" y="17129"/>
                  </a:cubicBezTo>
                  <a:cubicBezTo>
                    <a:pt x="6452" y="19796"/>
                    <a:pt x="6368" y="21575"/>
                    <a:pt x="6368" y="21575"/>
                  </a:cubicBezTo>
                  <a:cubicBezTo>
                    <a:pt x="6368" y="21575"/>
                    <a:pt x="10389" y="21516"/>
                    <a:pt x="14462" y="19607"/>
                  </a:cubicBezTo>
                  <a:cubicBezTo>
                    <a:pt x="16613" y="18711"/>
                    <a:pt x="18556" y="17279"/>
                    <a:pt x="19976" y="15457"/>
                  </a:cubicBezTo>
                  <a:cubicBezTo>
                    <a:pt x="20562" y="14517"/>
                    <a:pt x="21195" y="13517"/>
                    <a:pt x="21285" y="12418"/>
                  </a:cubicBezTo>
                  <a:cubicBezTo>
                    <a:pt x="21600" y="11332"/>
                    <a:pt x="21327" y="10215"/>
                    <a:pt x="21061" y="9103"/>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2" name="Shape 18"/>
            <p:cNvSpPr/>
            <p:nvPr/>
          </p:nvSpPr>
          <p:spPr>
            <a:xfrm>
              <a:off x="6373687" y="807406"/>
              <a:ext cx="784354" cy="518880"/>
            </a:xfrm>
            <a:custGeom>
              <a:avLst/>
              <a:gdLst/>
              <a:ahLst/>
              <a:cxnLst>
                <a:cxn ang="0">
                  <a:pos x="wd2" y="hd2"/>
                </a:cxn>
                <a:cxn ang="5400000">
                  <a:pos x="wd2" y="hd2"/>
                </a:cxn>
                <a:cxn ang="10800000">
                  <a:pos x="wd2" y="hd2"/>
                </a:cxn>
                <a:cxn ang="16200000">
                  <a:pos x="wd2" y="hd2"/>
                </a:cxn>
              </a:cxnLst>
              <a:rect l="0" t="0" r="r" b="b"/>
              <a:pathLst>
                <a:path w="21600" h="21600" extrusionOk="0">
                  <a:moveTo>
                    <a:pt x="1036" y="20746"/>
                  </a:moveTo>
                  <a:cubicBezTo>
                    <a:pt x="877" y="12692"/>
                    <a:pt x="3587" y="5980"/>
                    <a:pt x="10282" y="4149"/>
                  </a:cubicBezTo>
                  <a:cubicBezTo>
                    <a:pt x="16206" y="2529"/>
                    <a:pt x="21600" y="0"/>
                    <a:pt x="21600" y="0"/>
                  </a:cubicBezTo>
                  <a:cubicBezTo>
                    <a:pt x="12115" y="2319"/>
                    <a:pt x="6217" y="3661"/>
                    <a:pt x="3268" y="7932"/>
                  </a:cubicBezTo>
                  <a:cubicBezTo>
                    <a:pt x="319" y="12203"/>
                    <a:pt x="239" y="20014"/>
                    <a:pt x="0" y="21600"/>
                  </a:cubicBezTo>
                  <a:cubicBezTo>
                    <a:pt x="558" y="21356"/>
                    <a:pt x="1036" y="20746"/>
                    <a:pt x="1036" y="20746"/>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3" name="Shape 19"/>
            <p:cNvSpPr/>
            <p:nvPr/>
          </p:nvSpPr>
          <p:spPr>
            <a:xfrm>
              <a:off x="6614365" y="1691276"/>
              <a:ext cx="202521" cy="22625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4" name="Shape 20"/>
            <p:cNvSpPr/>
            <p:nvPr/>
          </p:nvSpPr>
          <p:spPr>
            <a:xfrm>
              <a:off x="7037627" y="1691276"/>
              <a:ext cx="202521" cy="22625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5" name="Shape 21"/>
            <p:cNvSpPr/>
            <p:nvPr/>
          </p:nvSpPr>
          <p:spPr>
            <a:xfrm>
              <a:off x="6568719" y="911146"/>
              <a:ext cx="438088" cy="411786"/>
            </a:xfrm>
            <a:custGeom>
              <a:avLst/>
              <a:gdLst/>
              <a:ahLst/>
              <a:cxnLst>
                <a:cxn ang="0">
                  <a:pos x="wd2" y="hd2"/>
                </a:cxn>
                <a:cxn ang="5400000">
                  <a:pos x="wd2" y="hd2"/>
                </a:cxn>
                <a:cxn ang="10800000">
                  <a:pos x="wd2" y="hd2"/>
                </a:cxn>
                <a:cxn ang="16200000">
                  <a:pos x="wd2" y="hd2"/>
                </a:cxn>
              </a:cxnLst>
              <a:rect l="0" t="0" r="r" b="b"/>
              <a:pathLst>
                <a:path w="19581" h="21600" extrusionOk="0">
                  <a:moveTo>
                    <a:pt x="755" y="21600"/>
                  </a:moveTo>
                  <a:cubicBezTo>
                    <a:pt x="-236" y="13004"/>
                    <a:pt x="5313" y="4849"/>
                    <a:pt x="19581" y="0"/>
                  </a:cubicBezTo>
                  <a:cubicBezTo>
                    <a:pt x="2539" y="3747"/>
                    <a:pt x="-2019" y="11461"/>
                    <a:pt x="755" y="2160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36" name="Group 35"/>
          <p:cNvGrpSpPr/>
          <p:nvPr/>
        </p:nvGrpSpPr>
        <p:grpSpPr>
          <a:xfrm>
            <a:off x="3872381" y="2125159"/>
            <a:ext cx="745814" cy="1090363"/>
            <a:chOff x="9021148" y="794957"/>
            <a:chExt cx="1782152" cy="2605467"/>
          </a:xfrm>
        </p:grpSpPr>
        <p:sp>
          <p:nvSpPr>
            <p:cNvPr id="37" name="Shape 22"/>
            <p:cNvSpPr/>
            <p:nvPr/>
          </p:nvSpPr>
          <p:spPr>
            <a:xfrm>
              <a:off x="9021148" y="2807526"/>
              <a:ext cx="1695260" cy="592898"/>
            </a:xfrm>
            <a:custGeom>
              <a:avLst/>
              <a:gdLst/>
              <a:ahLst/>
              <a:cxnLst>
                <a:cxn ang="0">
                  <a:pos x="wd2" y="hd2"/>
                </a:cxn>
                <a:cxn ang="5400000">
                  <a:pos x="wd2" y="hd2"/>
                </a:cxn>
                <a:cxn ang="10800000">
                  <a:pos x="wd2" y="hd2"/>
                </a:cxn>
                <a:cxn ang="16200000">
                  <a:pos x="wd2" y="hd2"/>
                </a:cxn>
              </a:cxnLst>
              <a:rect l="0" t="0" r="r" b="b"/>
              <a:pathLst>
                <a:path w="21600" h="21600" extrusionOk="0">
                  <a:moveTo>
                    <a:pt x="16124" y="0"/>
                  </a:moveTo>
                  <a:lnTo>
                    <a:pt x="16129" y="77"/>
                  </a:lnTo>
                  <a:cubicBezTo>
                    <a:pt x="16113" y="30"/>
                    <a:pt x="16102" y="0"/>
                    <a:pt x="16102" y="0"/>
                  </a:cubicBezTo>
                  <a:lnTo>
                    <a:pt x="10974" y="0"/>
                  </a:lnTo>
                  <a:lnTo>
                    <a:pt x="5476" y="0"/>
                  </a:lnTo>
                  <a:cubicBezTo>
                    <a:pt x="5476" y="0"/>
                    <a:pt x="2378" y="4987"/>
                    <a:pt x="0" y="21600"/>
                  </a:cubicBezTo>
                  <a:lnTo>
                    <a:pt x="2611" y="21600"/>
                  </a:lnTo>
                  <a:cubicBezTo>
                    <a:pt x="2887" y="19736"/>
                    <a:pt x="3188" y="17917"/>
                    <a:pt x="3517" y="16164"/>
                  </a:cubicBezTo>
                  <a:cubicBezTo>
                    <a:pt x="3575" y="17672"/>
                    <a:pt x="3731" y="19150"/>
                    <a:pt x="4023" y="20528"/>
                  </a:cubicBezTo>
                  <a:cubicBezTo>
                    <a:pt x="4096" y="20870"/>
                    <a:pt x="4171" y="21231"/>
                    <a:pt x="4247" y="21600"/>
                  </a:cubicBezTo>
                  <a:lnTo>
                    <a:pt x="17758" y="21600"/>
                  </a:lnTo>
                  <a:cubicBezTo>
                    <a:pt x="17821" y="21237"/>
                    <a:pt x="17879" y="20878"/>
                    <a:pt x="17925" y="20528"/>
                  </a:cubicBezTo>
                  <a:cubicBezTo>
                    <a:pt x="18081" y="19328"/>
                    <a:pt x="18181" y="18155"/>
                    <a:pt x="18240" y="17013"/>
                  </a:cubicBezTo>
                  <a:cubicBezTo>
                    <a:pt x="18509" y="18501"/>
                    <a:pt x="18758" y="20035"/>
                    <a:pt x="18989" y="21600"/>
                  </a:cubicBezTo>
                  <a:lnTo>
                    <a:pt x="21600" y="21600"/>
                  </a:lnTo>
                  <a:cubicBezTo>
                    <a:pt x="19222" y="4987"/>
                    <a:pt x="16124" y="0"/>
                    <a:pt x="16124" y="0"/>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8" name="Shape 23"/>
            <p:cNvSpPr/>
            <p:nvPr/>
          </p:nvSpPr>
          <p:spPr>
            <a:xfrm>
              <a:off x="9656041" y="2614694"/>
              <a:ext cx="419763" cy="299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860"/>
                  </a:lnTo>
                  <a:lnTo>
                    <a:pt x="10797" y="21600"/>
                  </a:lnTo>
                  <a:lnTo>
                    <a:pt x="21600" y="12850"/>
                  </a:lnTo>
                  <a:lnTo>
                    <a:pt x="21600" y="0"/>
                  </a:lnTo>
                  <a:cubicBezTo>
                    <a:pt x="21600" y="0"/>
                    <a:pt x="0" y="0"/>
                    <a:pt x="0" y="0"/>
                  </a:cubicBezTo>
                  <a:close/>
                </a:path>
              </a:pathLst>
            </a:custGeom>
            <a:solidFill>
              <a:srgbClr val="F0D39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39" name="Shape 24"/>
            <p:cNvSpPr/>
            <p:nvPr/>
          </p:nvSpPr>
          <p:spPr>
            <a:xfrm>
              <a:off x="9610395" y="2907117"/>
              <a:ext cx="511144" cy="231104"/>
            </a:xfrm>
            <a:custGeom>
              <a:avLst/>
              <a:gdLst/>
              <a:ahLst/>
              <a:cxnLst>
                <a:cxn ang="0">
                  <a:pos x="wd2" y="hd2"/>
                </a:cxn>
                <a:cxn ang="5400000">
                  <a:pos x="wd2" y="hd2"/>
                </a:cxn>
                <a:cxn ang="10800000">
                  <a:pos x="wd2" y="hd2"/>
                </a:cxn>
                <a:cxn ang="16200000">
                  <a:pos x="wd2" y="hd2"/>
                </a:cxn>
              </a:cxnLst>
              <a:rect l="0" t="0" r="r" b="b"/>
              <a:pathLst>
                <a:path w="21600" h="14252" extrusionOk="0">
                  <a:moveTo>
                    <a:pt x="0" y="8532"/>
                  </a:moveTo>
                  <a:cubicBezTo>
                    <a:pt x="0" y="8532"/>
                    <a:pt x="10627" y="21600"/>
                    <a:pt x="21600" y="8230"/>
                  </a:cubicBezTo>
                  <a:lnTo>
                    <a:pt x="10820" y="0"/>
                  </a:lnTo>
                  <a:cubicBezTo>
                    <a:pt x="10820" y="0"/>
                    <a:pt x="0" y="8532"/>
                    <a:pt x="0" y="8532"/>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0" name="Shape 25"/>
            <p:cNvSpPr/>
            <p:nvPr/>
          </p:nvSpPr>
          <p:spPr>
            <a:xfrm>
              <a:off x="9539851" y="2720384"/>
              <a:ext cx="655813" cy="37278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44" y="11008"/>
                  </a:lnTo>
                  <a:lnTo>
                    <a:pt x="0" y="112"/>
                  </a:lnTo>
                  <a:lnTo>
                    <a:pt x="0" y="21489"/>
                  </a:lnTo>
                  <a:lnTo>
                    <a:pt x="10744" y="11020"/>
                  </a:lnTo>
                  <a:lnTo>
                    <a:pt x="21600" y="21600"/>
                  </a:lnTo>
                  <a:cubicBezTo>
                    <a:pt x="21600" y="21600"/>
                    <a:pt x="21600" y="0"/>
                    <a:pt x="21600" y="0"/>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1" name="Shape 26"/>
            <p:cNvSpPr/>
            <p:nvPr/>
          </p:nvSpPr>
          <p:spPr>
            <a:xfrm>
              <a:off x="9539851" y="2720384"/>
              <a:ext cx="116567" cy="671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21600" y="21600"/>
                    <a:pt x="0" y="0"/>
                    <a:pt x="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2" name="Shape 27"/>
            <p:cNvSpPr/>
            <p:nvPr/>
          </p:nvSpPr>
          <p:spPr>
            <a:xfrm>
              <a:off x="10072953" y="2720384"/>
              <a:ext cx="114572" cy="669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cubicBezTo>
                    <a:pt x="0" y="21600"/>
                    <a:pt x="21600" y="0"/>
                    <a:pt x="2160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3" name="Shape 28"/>
            <p:cNvSpPr/>
            <p:nvPr/>
          </p:nvSpPr>
          <p:spPr>
            <a:xfrm>
              <a:off x="9597946" y="794957"/>
              <a:ext cx="1205354" cy="1965693"/>
            </a:xfrm>
            <a:custGeom>
              <a:avLst/>
              <a:gdLst/>
              <a:ahLst/>
              <a:cxnLst>
                <a:cxn ang="0">
                  <a:pos x="wd2" y="hd2"/>
                </a:cxn>
                <a:cxn ang="5400000">
                  <a:pos x="wd2" y="hd2"/>
                </a:cxn>
                <a:cxn ang="10800000">
                  <a:pos x="wd2" y="hd2"/>
                </a:cxn>
                <a:cxn ang="16200000">
                  <a:pos x="wd2" y="hd2"/>
                </a:cxn>
              </a:cxnLst>
              <a:rect l="0" t="0" r="r" b="b"/>
              <a:pathLst>
                <a:path w="21600" h="20814" extrusionOk="0">
                  <a:moveTo>
                    <a:pt x="0" y="2356"/>
                  </a:moveTo>
                  <a:cubicBezTo>
                    <a:pt x="0" y="2356"/>
                    <a:pt x="650" y="370"/>
                    <a:pt x="5230" y="69"/>
                  </a:cubicBezTo>
                  <a:cubicBezTo>
                    <a:pt x="9810" y="-231"/>
                    <a:pt x="14345" y="370"/>
                    <a:pt x="16719" y="3327"/>
                  </a:cubicBezTo>
                  <a:cubicBezTo>
                    <a:pt x="18812" y="5933"/>
                    <a:pt x="18094" y="7426"/>
                    <a:pt x="18094" y="7426"/>
                  </a:cubicBezTo>
                  <a:cubicBezTo>
                    <a:pt x="18094" y="7426"/>
                    <a:pt x="15186" y="15204"/>
                    <a:pt x="18104" y="18311"/>
                  </a:cubicBezTo>
                  <a:cubicBezTo>
                    <a:pt x="18490" y="18721"/>
                    <a:pt x="20412" y="20754"/>
                    <a:pt x="21600" y="20754"/>
                  </a:cubicBezTo>
                  <a:cubicBezTo>
                    <a:pt x="21600" y="20754"/>
                    <a:pt x="12901" y="21369"/>
                    <a:pt x="10272" y="18663"/>
                  </a:cubicBezTo>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4" name="Shape 29"/>
            <p:cNvSpPr/>
            <p:nvPr/>
          </p:nvSpPr>
          <p:spPr>
            <a:xfrm>
              <a:off x="9083392" y="1276314"/>
              <a:ext cx="1546087" cy="1452194"/>
            </a:xfrm>
            <a:custGeom>
              <a:avLst/>
              <a:gdLst/>
              <a:ahLst/>
              <a:cxnLst>
                <a:cxn ang="0">
                  <a:pos x="wd2" y="hd2"/>
                </a:cxn>
                <a:cxn ang="5400000">
                  <a:pos x="wd2" y="hd2"/>
                </a:cxn>
                <a:cxn ang="10800000">
                  <a:pos x="wd2" y="hd2"/>
                </a:cxn>
                <a:cxn ang="16200000">
                  <a:pos x="wd2" y="hd2"/>
                </a:cxn>
              </a:cxnLst>
              <a:rect l="0" t="0" r="r" b="b"/>
              <a:pathLst>
                <a:path w="21600" h="20995" extrusionOk="0">
                  <a:moveTo>
                    <a:pt x="19749" y="9945"/>
                  </a:moveTo>
                  <a:lnTo>
                    <a:pt x="19749" y="8970"/>
                  </a:lnTo>
                  <a:cubicBezTo>
                    <a:pt x="19749" y="4016"/>
                    <a:pt x="15742" y="0"/>
                    <a:pt x="10800" y="0"/>
                  </a:cubicBezTo>
                  <a:lnTo>
                    <a:pt x="9808" y="221"/>
                  </a:lnTo>
                  <a:cubicBezTo>
                    <a:pt x="3703" y="-530"/>
                    <a:pt x="1851" y="4016"/>
                    <a:pt x="1851" y="8970"/>
                  </a:cubicBezTo>
                  <a:lnTo>
                    <a:pt x="1851" y="9945"/>
                  </a:lnTo>
                  <a:cubicBezTo>
                    <a:pt x="829" y="9945"/>
                    <a:pt x="0" y="10803"/>
                    <a:pt x="0" y="11861"/>
                  </a:cubicBezTo>
                  <a:lnTo>
                    <a:pt x="0" y="12044"/>
                  </a:lnTo>
                  <a:cubicBezTo>
                    <a:pt x="0" y="13101"/>
                    <a:pt x="829" y="13959"/>
                    <a:pt x="1851" y="13959"/>
                  </a:cubicBezTo>
                  <a:cubicBezTo>
                    <a:pt x="1913" y="13959"/>
                    <a:pt x="1975" y="13956"/>
                    <a:pt x="2035" y="13950"/>
                  </a:cubicBezTo>
                  <a:cubicBezTo>
                    <a:pt x="3483" y="19175"/>
                    <a:pt x="7763" y="21070"/>
                    <a:pt x="10924" y="20993"/>
                  </a:cubicBezTo>
                  <a:cubicBezTo>
                    <a:pt x="13486" y="21070"/>
                    <a:pt x="17971" y="18743"/>
                    <a:pt x="19535" y="13945"/>
                  </a:cubicBezTo>
                  <a:cubicBezTo>
                    <a:pt x="19605" y="13954"/>
                    <a:pt x="19676" y="13959"/>
                    <a:pt x="19749" y="13959"/>
                  </a:cubicBezTo>
                  <a:cubicBezTo>
                    <a:pt x="20771" y="13959"/>
                    <a:pt x="21600" y="13101"/>
                    <a:pt x="21600" y="12044"/>
                  </a:cubicBezTo>
                  <a:lnTo>
                    <a:pt x="21600" y="11861"/>
                  </a:lnTo>
                  <a:cubicBezTo>
                    <a:pt x="21600" y="10803"/>
                    <a:pt x="20771" y="9945"/>
                    <a:pt x="19749" y="9945"/>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5" name="Shape 30"/>
            <p:cNvSpPr/>
            <p:nvPr/>
          </p:nvSpPr>
          <p:spPr>
            <a:xfrm>
              <a:off x="9656041" y="2417461"/>
              <a:ext cx="421892" cy="127617"/>
            </a:xfrm>
            <a:custGeom>
              <a:avLst/>
              <a:gdLst/>
              <a:ahLst/>
              <a:cxnLst>
                <a:cxn ang="0">
                  <a:pos x="wd2" y="hd2"/>
                </a:cxn>
                <a:cxn ang="5400000">
                  <a:pos x="wd2" y="hd2"/>
                </a:cxn>
                <a:cxn ang="10800000">
                  <a:pos x="wd2" y="hd2"/>
                </a:cxn>
                <a:cxn ang="16200000">
                  <a:pos x="wd2" y="hd2"/>
                </a:cxn>
              </a:cxnLst>
              <a:rect l="0" t="0" r="r" b="b"/>
              <a:pathLst>
                <a:path w="21600" h="21437" extrusionOk="0">
                  <a:moveTo>
                    <a:pt x="10766" y="8108"/>
                  </a:moveTo>
                  <a:cubicBezTo>
                    <a:pt x="9281" y="4499"/>
                    <a:pt x="1" y="0"/>
                    <a:pt x="0" y="0"/>
                  </a:cubicBezTo>
                  <a:lnTo>
                    <a:pt x="0" y="0"/>
                  </a:lnTo>
                  <a:lnTo>
                    <a:pt x="0" y="0"/>
                  </a:lnTo>
                  <a:lnTo>
                    <a:pt x="0" y="0"/>
                  </a:lnTo>
                  <a:lnTo>
                    <a:pt x="0" y="0"/>
                  </a:lnTo>
                  <a:cubicBezTo>
                    <a:pt x="0" y="1"/>
                    <a:pt x="168" y="1286"/>
                    <a:pt x="581" y="3242"/>
                  </a:cubicBezTo>
                  <a:cubicBezTo>
                    <a:pt x="780" y="4250"/>
                    <a:pt x="1048" y="5382"/>
                    <a:pt x="1372" y="6652"/>
                  </a:cubicBezTo>
                  <a:cubicBezTo>
                    <a:pt x="1710" y="7843"/>
                    <a:pt x="2078" y="9313"/>
                    <a:pt x="2546" y="10610"/>
                  </a:cubicBezTo>
                  <a:cubicBezTo>
                    <a:pt x="2781" y="11270"/>
                    <a:pt x="3025" y="11957"/>
                    <a:pt x="3278" y="12668"/>
                  </a:cubicBezTo>
                  <a:cubicBezTo>
                    <a:pt x="3542" y="13324"/>
                    <a:pt x="3828" y="13938"/>
                    <a:pt x="4118" y="14607"/>
                  </a:cubicBezTo>
                  <a:cubicBezTo>
                    <a:pt x="4691" y="15999"/>
                    <a:pt x="5374" y="16975"/>
                    <a:pt x="6063" y="18146"/>
                  </a:cubicBezTo>
                  <a:cubicBezTo>
                    <a:pt x="6422" y="18610"/>
                    <a:pt x="6793" y="19038"/>
                    <a:pt x="7170" y="19469"/>
                  </a:cubicBezTo>
                  <a:cubicBezTo>
                    <a:pt x="7542" y="19959"/>
                    <a:pt x="7933" y="20291"/>
                    <a:pt x="8336" y="20504"/>
                  </a:cubicBezTo>
                  <a:cubicBezTo>
                    <a:pt x="8736" y="20753"/>
                    <a:pt x="9139" y="21049"/>
                    <a:pt x="9548" y="21249"/>
                  </a:cubicBezTo>
                  <a:lnTo>
                    <a:pt x="10791" y="21400"/>
                  </a:lnTo>
                  <a:cubicBezTo>
                    <a:pt x="11624" y="21600"/>
                    <a:pt x="12447" y="20957"/>
                    <a:pt x="13253" y="20576"/>
                  </a:cubicBezTo>
                  <a:cubicBezTo>
                    <a:pt x="13662" y="20453"/>
                    <a:pt x="14038" y="19871"/>
                    <a:pt x="14419" y="19477"/>
                  </a:cubicBezTo>
                  <a:cubicBezTo>
                    <a:pt x="14798" y="19044"/>
                    <a:pt x="15171" y="18627"/>
                    <a:pt x="15532" y="18163"/>
                  </a:cubicBezTo>
                  <a:cubicBezTo>
                    <a:pt x="16237" y="17113"/>
                    <a:pt x="16872" y="15745"/>
                    <a:pt x="17478" y="14578"/>
                  </a:cubicBezTo>
                  <a:cubicBezTo>
                    <a:pt x="18085" y="13406"/>
                    <a:pt x="18557" y="11741"/>
                    <a:pt x="19026" y="10460"/>
                  </a:cubicBezTo>
                  <a:cubicBezTo>
                    <a:pt x="19484" y="9112"/>
                    <a:pt x="19894" y="7873"/>
                    <a:pt x="20190" y="6495"/>
                  </a:cubicBezTo>
                  <a:cubicBezTo>
                    <a:pt x="20509" y="5220"/>
                    <a:pt x="20763" y="4032"/>
                    <a:pt x="20974" y="3080"/>
                  </a:cubicBezTo>
                  <a:cubicBezTo>
                    <a:pt x="21393" y="1163"/>
                    <a:pt x="21600" y="0"/>
                    <a:pt x="21600" y="0"/>
                  </a:cubicBezTo>
                  <a:cubicBezTo>
                    <a:pt x="12241" y="3397"/>
                    <a:pt x="10766" y="8108"/>
                    <a:pt x="10766" y="8108"/>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6" name="Shape 31"/>
            <p:cNvSpPr/>
            <p:nvPr/>
          </p:nvSpPr>
          <p:spPr>
            <a:xfrm>
              <a:off x="9075093" y="977541"/>
              <a:ext cx="1569219" cy="10249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6910"/>
                    <a:pt x="0" y="15432"/>
                  </a:cubicBezTo>
                  <a:lnTo>
                    <a:pt x="0" y="16104"/>
                  </a:lnTo>
                  <a:cubicBezTo>
                    <a:pt x="0" y="17735"/>
                    <a:pt x="180" y="19304"/>
                    <a:pt x="509" y="20779"/>
                  </a:cubicBezTo>
                  <a:lnTo>
                    <a:pt x="507" y="20801"/>
                  </a:lnTo>
                  <a:cubicBezTo>
                    <a:pt x="507" y="20801"/>
                    <a:pt x="510" y="20802"/>
                    <a:pt x="514" y="20804"/>
                  </a:cubicBezTo>
                  <a:cubicBezTo>
                    <a:pt x="574" y="21072"/>
                    <a:pt x="638" y="21338"/>
                    <a:pt x="707" y="21600"/>
                  </a:cubicBezTo>
                  <a:cubicBezTo>
                    <a:pt x="919" y="21283"/>
                    <a:pt x="1181" y="21045"/>
                    <a:pt x="1473" y="20914"/>
                  </a:cubicBezTo>
                  <a:cubicBezTo>
                    <a:pt x="1731" y="20911"/>
                    <a:pt x="2025" y="20881"/>
                    <a:pt x="2331" y="20801"/>
                  </a:cubicBezTo>
                  <a:cubicBezTo>
                    <a:pt x="3308" y="20547"/>
                    <a:pt x="4481" y="11869"/>
                    <a:pt x="4481" y="11869"/>
                  </a:cubicBezTo>
                  <a:cubicBezTo>
                    <a:pt x="4481" y="11869"/>
                    <a:pt x="4220" y="16458"/>
                    <a:pt x="4155" y="18153"/>
                  </a:cubicBezTo>
                  <a:lnTo>
                    <a:pt x="7933" y="17654"/>
                  </a:lnTo>
                  <a:lnTo>
                    <a:pt x="8112" y="10673"/>
                  </a:lnTo>
                  <a:lnTo>
                    <a:pt x="8414" y="17554"/>
                  </a:lnTo>
                  <a:lnTo>
                    <a:pt x="13796" y="17381"/>
                  </a:lnTo>
                  <a:lnTo>
                    <a:pt x="14188" y="10772"/>
                  </a:lnTo>
                  <a:lnTo>
                    <a:pt x="14578" y="17455"/>
                  </a:lnTo>
                  <a:cubicBezTo>
                    <a:pt x="14578" y="17455"/>
                    <a:pt x="17380" y="17854"/>
                    <a:pt x="17771" y="17953"/>
                  </a:cubicBezTo>
                  <a:lnTo>
                    <a:pt x="17793" y="12168"/>
                  </a:lnTo>
                  <a:cubicBezTo>
                    <a:pt x="17793" y="12168"/>
                    <a:pt x="18400" y="19833"/>
                    <a:pt x="19616" y="20801"/>
                  </a:cubicBezTo>
                  <a:lnTo>
                    <a:pt x="19616" y="20801"/>
                  </a:lnTo>
                  <a:lnTo>
                    <a:pt x="19616" y="20801"/>
                  </a:lnTo>
                  <a:cubicBezTo>
                    <a:pt x="20113" y="20801"/>
                    <a:pt x="20563" y="21107"/>
                    <a:pt x="20892" y="21600"/>
                  </a:cubicBezTo>
                  <a:cubicBezTo>
                    <a:pt x="21348" y="19892"/>
                    <a:pt x="21600" y="18041"/>
                    <a:pt x="21600" y="16104"/>
                  </a:cubicBezTo>
                  <a:lnTo>
                    <a:pt x="21600" y="15432"/>
                  </a:lnTo>
                  <a:cubicBezTo>
                    <a:pt x="21600" y="6910"/>
                    <a:pt x="16764" y="0"/>
                    <a:pt x="108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7" name="Shape 32"/>
            <p:cNvSpPr/>
            <p:nvPr/>
          </p:nvSpPr>
          <p:spPr>
            <a:xfrm>
              <a:off x="9519103" y="1915356"/>
              <a:ext cx="205146" cy="193544"/>
            </a:xfrm>
            <a:custGeom>
              <a:avLst/>
              <a:gdLst/>
              <a:ahLst/>
              <a:cxnLst>
                <a:cxn ang="0">
                  <a:pos x="wd2" y="hd2"/>
                </a:cxn>
                <a:cxn ang="5400000">
                  <a:pos x="wd2" y="hd2"/>
                </a:cxn>
                <a:cxn ang="10800000">
                  <a:pos x="wd2" y="hd2"/>
                </a:cxn>
                <a:cxn ang="16200000">
                  <a:pos x="wd2" y="hd2"/>
                </a:cxn>
              </a:cxnLst>
              <a:rect l="0" t="0" r="r" b="b"/>
              <a:pathLst>
                <a:path w="21600" h="20924" extrusionOk="0">
                  <a:moveTo>
                    <a:pt x="13609" y="1594"/>
                  </a:moveTo>
                  <a:cubicBezTo>
                    <a:pt x="13540" y="1594"/>
                    <a:pt x="13475" y="1617"/>
                    <a:pt x="13406" y="1619"/>
                  </a:cubicBezTo>
                  <a:cubicBezTo>
                    <a:pt x="12443" y="1218"/>
                    <a:pt x="7506" y="-676"/>
                    <a:pt x="2135" y="254"/>
                  </a:cubicBezTo>
                  <a:cubicBezTo>
                    <a:pt x="2135" y="254"/>
                    <a:pt x="3701" y="1007"/>
                    <a:pt x="6434" y="2246"/>
                  </a:cubicBezTo>
                  <a:cubicBezTo>
                    <a:pt x="6434" y="2246"/>
                    <a:pt x="4421" y="4059"/>
                    <a:pt x="0" y="5848"/>
                  </a:cubicBezTo>
                  <a:cubicBezTo>
                    <a:pt x="0" y="5848"/>
                    <a:pt x="2482" y="5028"/>
                    <a:pt x="7317" y="5367"/>
                  </a:cubicBezTo>
                  <a:cubicBezTo>
                    <a:pt x="6268" y="7002"/>
                    <a:pt x="5619" y="9030"/>
                    <a:pt x="5619" y="11259"/>
                  </a:cubicBezTo>
                  <a:cubicBezTo>
                    <a:pt x="5619" y="16597"/>
                    <a:pt x="9196" y="20924"/>
                    <a:pt x="13609" y="20924"/>
                  </a:cubicBezTo>
                  <a:cubicBezTo>
                    <a:pt x="18023" y="20924"/>
                    <a:pt x="21600" y="16597"/>
                    <a:pt x="21600" y="11259"/>
                  </a:cubicBezTo>
                  <a:cubicBezTo>
                    <a:pt x="21600" y="5921"/>
                    <a:pt x="18023" y="1594"/>
                    <a:pt x="13609" y="159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8" name="Shape 33"/>
            <p:cNvSpPr/>
            <p:nvPr/>
          </p:nvSpPr>
          <p:spPr>
            <a:xfrm>
              <a:off x="9975562" y="1915356"/>
              <a:ext cx="205146" cy="193544"/>
            </a:xfrm>
            <a:custGeom>
              <a:avLst/>
              <a:gdLst/>
              <a:ahLst/>
              <a:cxnLst>
                <a:cxn ang="0">
                  <a:pos x="wd2" y="hd2"/>
                </a:cxn>
                <a:cxn ang="5400000">
                  <a:pos x="wd2" y="hd2"/>
                </a:cxn>
                <a:cxn ang="10800000">
                  <a:pos x="wd2" y="hd2"/>
                </a:cxn>
                <a:cxn ang="16200000">
                  <a:pos x="wd2" y="hd2"/>
                </a:cxn>
              </a:cxnLst>
              <a:rect l="0" t="0" r="r" b="b"/>
              <a:pathLst>
                <a:path w="21600" h="20924" extrusionOk="0">
                  <a:moveTo>
                    <a:pt x="7991" y="1594"/>
                  </a:moveTo>
                  <a:cubicBezTo>
                    <a:pt x="8060" y="1594"/>
                    <a:pt x="8125" y="1617"/>
                    <a:pt x="8194" y="1619"/>
                  </a:cubicBezTo>
                  <a:cubicBezTo>
                    <a:pt x="9157" y="1218"/>
                    <a:pt x="14094" y="-676"/>
                    <a:pt x="19465" y="254"/>
                  </a:cubicBezTo>
                  <a:cubicBezTo>
                    <a:pt x="19465" y="254"/>
                    <a:pt x="17899" y="1007"/>
                    <a:pt x="15166" y="2246"/>
                  </a:cubicBezTo>
                  <a:cubicBezTo>
                    <a:pt x="15166" y="2246"/>
                    <a:pt x="17179" y="4059"/>
                    <a:pt x="21600" y="5848"/>
                  </a:cubicBezTo>
                  <a:cubicBezTo>
                    <a:pt x="21600" y="5848"/>
                    <a:pt x="19118" y="5028"/>
                    <a:pt x="14283" y="5367"/>
                  </a:cubicBezTo>
                  <a:cubicBezTo>
                    <a:pt x="15332" y="7002"/>
                    <a:pt x="15981" y="9030"/>
                    <a:pt x="15981" y="11259"/>
                  </a:cubicBezTo>
                  <a:cubicBezTo>
                    <a:pt x="15981" y="16597"/>
                    <a:pt x="12404" y="20924"/>
                    <a:pt x="7991" y="20924"/>
                  </a:cubicBezTo>
                  <a:cubicBezTo>
                    <a:pt x="3577" y="20924"/>
                    <a:pt x="0" y="16597"/>
                    <a:pt x="0" y="11259"/>
                  </a:cubicBezTo>
                  <a:cubicBezTo>
                    <a:pt x="0" y="5921"/>
                    <a:pt x="3577" y="1594"/>
                    <a:pt x="7991" y="1594"/>
                  </a:cubicBezTo>
                  <a:close/>
                </a:path>
              </a:pathLst>
            </a:custGeom>
            <a:solidFill>
              <a:schemeClr val="bg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49" name="Shape 34"/>
            <p:cNvSpPr/>
            <p:nvPr/>
          </p:nvSpPr>
          <p:spPr>
            <a:xfrm>
              <a:off x="9747333" y="2205830"/>
              <a:ext cx="224193" cy="85133"/>
            </a:xfrm>
            <a:custGeom>
              <a:avLst/>
              <a:gdLst/>
              <a:ahLst/>
              <a:cxnLst>
                <a:cxn ang="0">
                  <a:pos x="wd2" y="hd2"/>
                </a:cxn>
                <a:cxn ang="5400000">
                  <a:pos x="wd2" y="hd2"/>
                </a:cxn>
                <a:cxn ang="10800000">
                  <a:pos x="wd2" y="hd2"/>
                </a:cxn>
                <a:cxn ang="16200000">
                  <a:pos x="wd2" y="hd2"/>
                </a:cxn>
              </a:cxnLst>
              <a:rect l="0" t="0" r="r" b="b"/>
              <a:pathLst>
                <a:path w="21600" h="21467" extrusionOk="0">
                  <a:moveTo>
                    <a:pt x="20469" y="1076"/>
                  </a:moveTo>
                  <a:cubicBezTo>
                    <a:pt x="19770" y="1728"/>
                    <a:pt x="18914" y="3034"/>
                    <a:pt x="17837" y="3942"/>
                  </a:cubicBezTo>
                  <a:cubicBezTo>
                    <a:pt x="17300" y="4386"/>
                    <a:pt x="16786" y="5139"/>
                    <a:pt x="16205" y="5509"/>
                  </a:cubicBezTo>
                  <a:cubicBezTo>
                    <a:pt x="15625" y="5852"/>
                    <a:pt x="15064" y="6458"/>
                    <a:pt x="14478" y="6787"/>
                  </a:cubicBezTo>
                  <a:cubicBezTo>
                    <a:pt x="13879" y="6915"/>
                    <a:pt x="13314" y="7514"/>
                    <a:pt x="12717" y="7521"/>
                  </a:cubicBezTo>
                  <a:cubicBezTo>
                    <a:pt x="12124" y="7595"/>
                    <a:pt x="11540" y="7877"/>
                    <a:pt x="10939" y="7662"/>
                  </a:cubicBezTo>
                  <a:cubicBezTo>
                    <a:pt x="10343" y="7796"/>
                    <a:pt x="9741" y="7393"/>
                    <a:pt x="9129" y="7298"/>
                  </a:cubicBezTo>
                  <a:cubicBezTo>
                    <a:pt x="8525" y="6989"/>
                    <a:pt x="7906" y="6747"/>
                    <a:pt x="7299" y="6337"/>
                  </a:cubicBezTo>
                  <a:cubicBezTo>
                    <a:pt x="6076" y="5597"/>
                    <a:pt x="4896" y="4480"/>
                    <a:pt x="3804" y="3605"/>
                  </a:cubicBezTo>
                  <a:cubicBezTo>
                    <a:pt x="1521" y="1446"/>
                    <a:pt x="0" y="0"/>
                    <a:pt x="0" y="0"/>
                  </a:cubicBezTo>
                  <a:cubicBezTo>
                    <a:pt x="0" y="0"/>
                    <a:pt x="360" y="4715"/>
                    <a:pt x="2036" y="9983"/>
                  </a:cubicBezTo>
                  <a:cubicBezTo>
                    <a:pt x="2868" y="12606"/>
                    <a:pt x="4004" y="15425"/>
                    <a:pt x="5508" y="17577"/>
                  </a:cubicBezTo>
                  <a:cubicBezTo>
                    <a:pt x="6243" y="18688"/>
                    <a:pt x="7091" y="19582"/>
                    <a:pt x="7970" y="20295"/>
                  </a:cubicBezTo>
                  <a:cubicBezTo>
                    <a:pt x="8875" y="20887"/>
                    <a:pt x="9805" y="21452"/>
                    <a:pt x="10785" y="21425"/>
                  </a:cubicBezTo>
                  <a:cubicBezTo>
                    <a:pt x="11754" y="21600"/>
                    <a:pt x="12720" y="21210"/>
                    <a:pt x="13651" y="20658"/>
                  </a:cubicBezTo>
                  <a:cubicBezTo>
                    <a:pt x="14596" y="20275"/>
                    <a:pt x="15416" y="18997"/>
                    <a:pt x="16226" y="18116"/>
                  </a:cubicBezTo>
                  <a:cubicBezTo>
                    <a:pt x="17005" y="17053"/>
                    <a:pt x="17644" y="15593"/>
                    <a:pt x="18264" y="14368"/>
                  </a:cubicBezTo>
                  <a:cubicBezTo>
                    <a:pt x="18883" y="13131"/>
                    <a:pt x="19282" y="11469"/>
                    <a:pt x="19706" y="10158"/>
                  </a:cubicBezTo>
                  <a:cubicBezTo>
                    <a:pt x="20582" y="7595"/>
                    <a:pt x="20929" y="4749"/>
                    <a:pt x="21230" y="2960"/>
                  </a:cubicBezTo>
                  <a:cubicBezTo>
                    <a:pt x="21500" y="1103"/>
                    <a:pt x="21600" y="0"/>
                    <a:pt x="21600" y="0"/>
                  </a:cubicBezTo>
                  <a:cubicBezTo>
                    <a:pt x="21600" y="0"/>
                    <a:pt x="21155" y="363"/>
                    <a:pt x="20469" y="107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0" name="Shape 35"/>
            <p:cNvSpPr/>
            <p:nvPr/>
          </p:nvSpPr>
          <p:spPr>
            <a:xfrm>
              <a:off x="9145636" y="2068892"/>
              <a:ext cx="46284" cy="85328"/>
            </a:xfrm>
            <a:custGeom>
              <a:avLst/>
              <a:gdLst/>
              <a:ahLst/>
              <a:cxnLst>
                <a:cxn ang="0">
                  <a:pos x="wd2" y="hd2"/>
                </a:cxn>
                <a:cxn ang="5400000">
                  <a:pos x="wd2" y="hd2"/>
                </a:cxn>
                <a:cxn ang="10800000">
                  <a:pos x="wd2" y="hd2"/>
                </a:cxn>
                <a:cxn ang="16200000">
                  <a:pos x="wd2" y="hd2"/>
                </a:cxn>
              </a:cxnLst>
              <a:rect l="0" t="0" r="r" b="b"/>
              <a:pathLst>
                <a:path w="21437" h="21569" extrusionOk="0">
                  <a:moveTo>
                    <a:pt x="19214" y="17209"/>
                  </a:moveTo>
                  <a:cubicBezTo>
                    <a:pt x="18925" y="16637"/>
                    <a:pt x="18604" y="16052"/>
                    <a:pt x="18213" y="15505"/>
                  </a:cubicBezTo>
                  <a:cubicBezTo>
                    <a:pt x="17978" y="14920"/>
                    <a:pt x="17704" y="14352"/>
                    <a:pt x="17336" y="13826"/>
                  </a:cubicBezTo>
                  <a:cubicBezTo>
                    <a:pt x="17070" y="13280"/>
                    <a:pt x="16976" y="12741"/>
                    <a:pt x="16600" y="12259"/>
                  </a:cubicBezTo>
                  <a:cubicBezTo>
                    <a:pt x="16561" y="11742"/>
                    <a:pt x="16170" y="11285"/>
                    <a:pt x="16100" y="10798"/>
                  </a:cubicBezTo>
                  <a:cubicBezTo>
                    <a:pt x="15411" y="8974"/>
                    <a:pt x="15067" y="6770"/>
                    <a:pt x="15020" y="4404"/>
                  </a:cubicBezTo>
                  <a:cubicBezTo>
                    <a:pt x="15074" y="1760"/>
                    <a:pt x="15113" y="0"/>
                    <a:pt x="15113" y="0"/>
                  </a:cubicBezTo>
                  <a:cubicBezTo>
                    <a:pt x="15113" y="0"/>
                    <a:pt x="11028" y="111"/>
                    <a:pt x="6951" y="2037"/>
                  </a:cubicBezTo>
                  <a:cubicBezTo>
                    <a:pt x="4791" y="2943"/>
                    <a:pt x="2866" y="4365"/>
                    <a:pt x="1449" y="6155"/>
                  </a:cubicBezTo>
                  <a:cubicBezTo>
                    <a:pt x="878" y="7077"/>
                    <a:pt x="236" y="8056"/>
                    <a:pt x="150" y="9128"/>
                  </a:cubicBezTo>
                  <a:cubicBezTo>
                    <a:pt x="-163" y="10187"/>
                    <a:pt x="72" y="11281"/>
                    <a:pt x="338" y="12365"/>
                  </a:cubicBezTo>
                  <a:cubicBezTo>
                    <a:pt x="690" y="13437"/>
                    <a:pt x="1418" y="14458"/>
                    <a:pt x="2169" y="15424"/>
                  </a:cubicBezTo>
                  <a:cubicBezTo>
                    <a:pt x="3100" y="16316"/>
                    <a:pt x="4110" y="17188"/>
                    <a:pt x="5245" y="17901"/>
                  </a:cubicBezTo>
                  <a:cubicBezTo>
                    <a:pt x="6450" y="18580"/>
                    <a:pt x="7702" y="19174"/>
                    <a:pt x="8900" y="19691"/>
                  </a:cubicBezTo>
                  <a:cubicBezTo>
                    <a:pt x="10183" y="20143"/>
                    <a:pt x="11513" y="20472"/>
                    <a:pt x="12711" y="20759"/>
                  </a:cubicBezTo>
                  <a:cubicBezTo>
                    <a:pt x="15004" y="21408"/>
                    <a:pt x="17391" y="21442"/>
                    <a:pt x="18909" y="21545"/>
                  </a:cubicBezTo>
                  <a:cubicBezTo>
                    <a:pt x="20490" y="21600"/>
                    <a:pt x="21437" y="21545"/>
                    <a:pt x="21437" y="21545"/>
                  </a:cubicBezTo>
                  <a:cubicBezTo>
                    <a:pt x="21437" y="21545"/>
                    <a:pt x="21265" y="20994"/>
                    <a:pt x="20881" y="20178"/>
                  </a:cubicBezTo>
                  <a:cubicBezTo>
                    <a:pt x="20560" y="19345"/>
                    <a:pt x="19762" y="18358"/>
                    <a:pt x="19214" y="17209"/>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grpSp>
        <p:nvGrpSpPr>
          <p:cNvPr id="51" name="Group 50"/>
          <p:cNvGrpSpPr/>
          <p:nvPr/>
        </p:nvGrpSpPr>
        <p:grpSpPr>
          <a:xfrm>
            <a:off x="1721283" y="2122991"/>
            <a:ext cx="1196605" cy="1562028"/>
            <a:chOff x="5735233" y="1742408"/>
            <a:chExt cx="1033278" cy="1348825"/>
          </a:xfrm>
        </p:grpSpPr>
        <p:sp>
          <p:nvSpPr>
            <p:cNvPr id="52" name="Shape 8"/>
            <p:cNvSpPr/>
            <p:nvPr/>
          </p:nvSpPr>
          <p:spPr>
            <a:xfrm>
              <a:off x="6111052" y="2303563"/>
              <a:ext cx="280997" cy="2256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5">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3" name="Shape 9"/>
            <p:cNvSpPr/>
            <p:nvPr/>
          </p:nvSpPr>
          <p:spPr>
            <a:xfrm>
              <a:off x="6041551" y="1824779"/>
              <a:ext cx="421506" cy="583252"/>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4" name="Shape 10"/>
            <p:cNvSpPr/>
            <p:nvPr/>
          </p:nvSpPr>
          <p:spPr>
            <a:xfrm>
              <a:off x="6010662" y="2051300"/>
              <a:ext cx="50400" cy="104813"/>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5" name="Shape 11"/>
            <p:cNvSpPr/>
            <p:nvPr/>
          </p:nvSpPr>
          <p:spPr>
            <a:xfrm>
              <a:off x="6440537" y="2051300"/>
              <a:ext cx="50399" cy="104813"/>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6" name="Shape 12"/>
            <p:cNvSpPr/>
            <p:nvPr/>
          </p:nvSpPr>
          <p:spPr>
            <a:xfrm>
              <a:off x="6028680" y="1806761"/>
              <a:ext cx="447278" cy="3206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7" name="Shape 13"/>
            <p:cNvSpPr/>
            <p:nvPr/>
          </p:nvSpPr>
          <p:spPr>
            <a:xfrm>
              <a:off x="6082737" y="2409101"/>
              <a:ext cx="337036" cy="5864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8" name="Shape 14"/>
            <p:cNvSpPr/>
            <p:nvPr/>
          </p:nvSpPr>
          <p:spPr>
            <a:xfrm>
              <a:off x="6201146" y="2476028"/>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9" name="Shape 15"/>
            <p:cNvSpPr/>
            <p:nvPr/>
          </p:nvSpPr>
          <p:spPr>
            <a:xfrm>
              <a:off x="6252628" y="2476028"/>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0" name="Shape 16"/>
            <p:cNvSpPr/>
            <p:nvPr/>
          </p:nvSpPr>
          <p:spPr>
            <a:xfrm>
              <a:off x="6201146" y="2476028"/>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1" name="Shape 17"/>
            <p:cNvSpPr/>
            <p:nvPr/>
          </p:nvSpPr>
          <p:spPr>
            <a:xfrm>
              <a:off x="6252628" y="2476028"/>
              <a:ext cx="51443" cy="463576"/>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5">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2" name="Shape 18"/>
            <p:cNvSpPr/>
            <p:nvPr/>
          </p:nvSpPr>
          <p:spPr>
            <a:xfrm>
              <a:off x="6028680" y="2409101"/>
              <a:ext cx="223639" cy="170084"/>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3" name="Shape 19"/>
            <p:cNvSpPr/>
            <p:nvPr/>
          </p:nvSpPr>
          <p:spPr>
            <a:xfrm>
              <a:off x="6252628" y="2409101"/>
              <a:ext cx="223639" cy="163201"/>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4" name="Shape 20"/>
            <p:cNvSpPr/>
            <p:nvPr/>
          </p:nvSpPr>
          <p:spPr>
            <a:xfrm>
              <a:off x="5735233" y="2447713"/>
              <a:ext cx="1033278" cy="643520"/>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5" name="Shape 21"/>
            <p:cNvSpPr/>
            <p:nvPr/>
          </p:nvSpPr>
          <p:spPr>
            <a:xfrm>
              <a:off x="6013236" y="2447713"/>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6" name="Shape 22"/>
            <p:cNvSpPr/>
            <p:nvPr/>
          </p:nvSpPr>
          <p:spPr>
            <a:xfrm>
              <a:off x="6252628" y="2447713"/>
              <a:ext cx="238790" cy="474073"/>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7" name="Shape 23"/>
            <p:cNvSpPr/>
            <p:nvPr/>
          </p:nvSpPr>
          <p:spPr>
            <a:xfrm>
              <a:off x="6407074" y="2782346"/>
              <a:ext cx="150988" cy="83563"/>
            </a:xfrm>
            <a:custGeom>
              <a:avLst/>
              <a:gdLst/>
              <a:ahLst/>
              <a:cxnLst>
                <a:cxn ang="0">
                  <a:pos x="wd2" y="hd2"/>
                </a:cxn>
                <a:cxn ang="5400000">
                  <a:pos x="wd2" y="hd2"/>
                </a:cxn>
                <a:cxn ang="10800000">
                  <a:pos x="wd2" y="hd2"/>
                </a:cxn>
                <a:cxn ang="16200000">
                  <a:pos x="wd2" y="hd2"/>
                </a:cxn>
              </a:cxnLst>
              <a:rect l="0" t="0" r="r" b="b"/>
              <a:pathLst>
                <a:path w="21600" h="21600" extrusionOk="0">
                  <a:moveTo>
                    <a:pt x="98" y="0"/>
                  </a:moveTo>
                  <a:cubicBezTo>
                    <a:pt x="36" y="430"/>
                    <a:pt x="0" y="877"/>
                    <a:pt x="0" y="1341"/>
                  </a:cubicBezTo>
                  <a:lnTo>
                    <a:pt x="0" y="19961"/>
                  </a:lnTo>
                  <a:cubicBezTo>
                    <a:pt x="0" y="20863"/>
                    <a:pt x="408" y="21600"/>
                    <a:pt x="907" y="21600"/>
                  </a:cubicBezTo>
                  <a:lnTo>
                    <a:pt x="20693" y="21600"/>
                  </a:lnTo>
                  <a:cubicBezTo>
                    <a:pt x="21192" y="21600"/>
                    <a:pt x="21600" y="20862"/>
                    <a:pt x="21600" y="19961"/>
                  </a:cubicBezTo>
                  <a:lnTo>
                    <a:pt x="21600" y="1043"/>
                  </a:lnTo>
                  <a:cubicBezTo>
                    <a:pt x="21600" y="685"/>
                    <a:pt x="21579" y="337"/>
                    <a:pt x="21539" y="0"/>
                  </a:cubicBezTo>
                  <a:cubicBezTo>
                    <a:pt x="21539" y="0"/>
                    <a:pt x="98" y="0"/>
                    <a:pt x="98"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8" name="Shape 24"/>
            <p:cNvSpPr/>
            <p:nvPr/>
          </p:nvSpPr>
          <p:spPr>
            <a:xfrm>
              <a:off x="6421747" y="2798392"/>
              <a:ext cx="38612" cy="403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9" name="Shape 25"/>
            <p:cNvSpPr/>
            <p:nvPr/>
          </p:nvSpPr>
          <p:spPr>
            <a:xfrm>
              <a:off x="6471427" y="2761754"/>
              <a:ext cx="19234" cy="30544"/>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60" y="0"/>
                    <a:pt x="0" y="3060"/>
                    <a:pt x="0" y="6800"/>
                  </a:cubicBezTo>
                  <a:lnTo>
                    <a:pt x="0" y="14799"/>
                  </a:lnTo>
                  <a:cubicBezTo>
                    <a:pt x="0" y="18540"/>
                    <a:pt x="4860" y="21600"/>
                    <a:pt x="10801" y="21600"/>
                  </a:cubicBezTo>
                  <a:cubicBezTo>
                    <a:pt x="16740" y="21600"/>
                    <a:pt x="21600" y="18540"/>
                    <a:pt x="21600" y="14799"/>
                  </a:cubicBezTo>
                  <a:lnTo>
                    <a:pt x="21600" y="6800"/>
                  </a:lnTo>
                  <a:cubicBezTo>
                    <a:pt x="21600" y="3060"/>
                    <a:pt x="16740" y="0"/>
                    <a:pt x="10801"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0" name="Shape 26"/>
            <p:cNvSpPr/>
            <p:nvPr/>
          </p:nvSpPr>
          <p:spPr>
            <a:xfrm>
              <a:off x="6255202" y="3014016"/>
              <a:ext cx="32582" cy="3258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1" name="Shape 27"/>
            <p:cNvSpPr/>
            <p:nvPr/>
          </p:nvSpPr>
          <p:spPr>
            <a:xfrm>
              <a:off x="6002939" y="1742408"/>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2" name="Shape 28"/>
            <p:cNvSpPr/>
            <p:nvPr/>
          </p:nvSpPr>
          <p:spPr>
            <a:xfrm>
              <a:off x="6255202" y="1742408"/>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3" name="Shape 29"/>
            <p:cNvSpPr/>
            <p:nvPr/>
          </p:nvSpPr>
          <p:spPr>
            <a:xfrm>
              <a:off x="6002939" y="1742408"/>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4" name="Shape 30"/>
            <p:cNvSpPr/>
            <p:nvPr/>
          </p:nvSpPr>
          <p:spPr>
            <a:xfrm>
              <a:off x="6255202" y="1742408"/>
              <a:ext cx="251957" cy="272331"/>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5" name="Shape 31"/>
            <p:cNvSpPr/>
            <p:nvPr/>
          </p:nvSpPr>
          <p:spPr>
            <a:xfrm>
              <a:off x="5995217" y="2004967"/>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6" name="Shape 32"/>
            <p:cNvSpPr/>
            <p:nvPr/>
          </p:nvSpPr>
          <p:spPr>
            <a:xfrm>
              <a:off x="5995217" y="2022985"/>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7" name="Shape 33"/>
            <p:cNvSpPr/>
            <p:nvPr/>
          </p:nvSpPr>
          <p:spPr>
            <a:xfrm>
              <a:off x="5995217" y="2004967"/>
              <a:ext cx="512805" cy="190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8" name="Shape 34"/>
            <p:cNvSpPr/>
            <p:nvPr/>
          </p:nvSpPr>
          <p:spPr>
            <a:xfrm>
              <a:off x="5995217" y="2022985"/>
              <a:ext cx="512805" cy="19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9" name="Freeform 78"/>
            <p:cNvSpPr/>
            <p:nvPr/>
          </p:nvSpPr>
          <p:spPr>
            <a:xfrm>
              <a:off x="6149663" y="2133672"/>
              <a:ext cx="203880" cy="173341"/>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accent5">
                <a:lumMod val="40000"/>
                <a:lumOff val="6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4" name="Shape 6"/>
          <p:cNvSpPr/>
          <p:nvPr/>
        </p:nvSpPr>
        <p:spPr>
          <a:xfrm>
            <a:off x="8749928" y="3046588"/>
            <a:ext cx="823437" cy="1482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adFill>
            <a:gsLst>
              <a:gs pos="0">
                <a:srgbClr val="E30000"/>
              </a:gs>
              <a:gs pos="100000">
                <a:srgbClr val="760303"/>
              </a:gs>
            </a:gsLst>
            <a:lin ang="3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5" name="Shape 7"/>
          <p:cNvSpPr/>
          <p:nvPr/>
        </p:nvSpPr>
        <p:spPr>
          <a:xfrm>
            <a:off x="6990319" y="3195176"/>
            <a:ext cx="1763705" cy="11908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8102" y="10800"/>
                </a:lnTo>
                <a:lnTo>
                  <a:pt x="0" y="21600"/>
                </a:lnTo>
                <a:lnTo>
                  <a:pt x="21600" y="21600"/>
                </a:lnTo>
                <a:cubicBezTo>
                  <a:pt x="21600" y="21600"/>
                  <a:pt x="21600" y="0"/>
                  <a:pt x="21600" y="0"/>
                </a:cubicBezTo>
                <a:close/>
              </a:path>
            </a:pathLst>
          </a:custGeom>
          <a:gradFill>
            <a:gsLst>
              <a:gs pos="0">
                <a:srgbClr val="E30000"/>
              </a:gs>
              <a:gs pos="100000">
                <a:srgbClr val="760303"/>
              </a:gs>
            </a:gsLst>
            <a:lin ang="3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6" name="Shape 8"/>
          <p:cNvSpPr/>
          <p:nvPr/>
        </p:nvSpPr>
        <p:spPr>
          <a:xfrm>
            <a:off x="6857171" y="3046588"/>
            <a:ext cx="823436" cy="1482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7" name="Shape 9"/>
          <p:cNvSpPr/>
          <p:nvPr/>
        </p:nvSpPr>
        <p:spPr>
          <a:xfrm>
            <a:off x="5097563" y="3195176"/>
            <a:ext cx="1763705" cy="11908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8102" y="10800"/>
                </a:lnTo>
                <a:lnTo>
                  <a:pt x="0" y="21600"/>
                </a:lnTo>
                <a:lnTo>
                  <a:pt x="21600" y="21600"/>
                </a:lnTo>
                <a:cubicBezTo>
                  <a:pt x="21600" y="21600"/>
                  <a:pt x="21600" y="0"/>
                  <a:pt x="21600" y="0"/>
                </a:cubicBezTo>
                <a:close/>
              </a:path>
            </a:pathLst>
          </a:custGeom>
          <a:solidFill>
            <a:srgbClr val="C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8" name="Shape 10"/>
          <p:cNvSpPr/>
          <p:nvPr/>
        </p:nvSpPr>
        <p:spPr>
          <a:xfrm>
            <a:off x="4933533" y="3046588"/>
            <a:ext cx="823436" cy="1482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adFill>
            <a:gsLst>
              <a:gs pos="0">
                <a:srgbClr val="E30000"/>
              </a:gs>
              <a:gs pos="100000">
                <a:srgbClr val="760303"/>
              </a:gs>
            </a:gsLst>
            <a:lin ang="3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 name="Shape 11"/>
          <p:cNvSpPr/>
          <p:nvPr/>
        </p:nvSpPr>
        <p:spPr>
          <a:xfrm>
            <a:off x="3173924" y="3195176"/>
            <a:ext cx="1763705" cy="11908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8102" y="10800"/>
                </a:lnTo>
                <a:lnTo>
                  <a:pt x="0" y="21600"/>
                </a:lnTo>
                <a:lnTo>
                  <a:pt x="21600" y="21600"/>
                </a:lnTo>
                <a:cubicBezTo>
                  <a:pt x="21600" y="21600"/>
                  <a:pt x="21600" y="0"/>
                  <a:pt x="21600" y="0"/>
                </a:cubicBezTo>
                <a:close/>
              </a:path>
            </a:pathLst>
          </a:custGeom>
          <a:gradFill>
            <a:gsLst>
              <a:gs pos="0">
                <a:srgbClr val="E30000"/>
              </a:gs>
              <a:gs pos="100000">
                <a:srgbClr val="760303"/>
              </a:gs>
            </a:gsLst>
            <a:lin ang="3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nvGrpSpPr>
          <p:cNvPr id="16" name="Group 15"/>
          <p:cNvGrpSpPr/>
          <p:nvPr/>
        </p:nvGrpSpPr>
        <p:grpSpPr>
          <a:xfrm>
            <a:off x="-665932" y="2316141"/>
            <a:ext cx="4506883" cy="2981875"/>
            <a:chOff x="-665932" y="2295821"/>
            <a:chExt cx="4506883" cy="2981875"/>
          </a:xfrm>
        </p:grpSpPr>
        <p:sp>
          <p:nvSpPr>
            <p:cNvPr id="10" name="Shape 12"/>
            <p:cNvSpPr/>
            <p:nvPr/>
          </p:nvSpPr>
          <p:spPr>
            <a:xfrm>
              <a:off x="-665932" y="4157095"/>
              <a:ext cx="2318291" cy="1120601"/>
            </a:xfrm>
            <a:custGeom>
              <a:avLst/>
              <a:gdLst/>
              <a:ahLst/>
              <a:cxnLst>
                <a:cxn ang="0">
                  <a:pos x="wd2" y="hd2"/>
                </a:cxn>
                <a:cxn ang="5400000">
                  <a:pos x="wd2" y="hd2"/>
                </a:cxn>
                <a:cxn ang="10800000">
                  <a:pos x="wd2" y="hd2"/>
                </a:cxn>
                <a:cxn ang="16200000">
                  <a:pos x="wd2" y="hd2"/>
                </a:cxn>
              </a:cxnLst>
              <a:rect l="0" t="0" r="r" b="b"/>
              <a:pathLst>
                <a:path w="21600" h="21600" extrusionOk="0">
                  <a:moveTo>
                    <a:pt x="13934" y="0"/>
                  </a:moveTo>
                  <a:cubicBezTo>
                    <a:pt x="11490" y="4778"/>
                    <a:pt x="9564" y="10123"/>
                    <a:pt x="6781" y="10123"/>
                  </a:cubicBezTo>
                  <a:lnTo>
                    <a:pt x="0" y="10123"/>
                  </a:lnTo>
                  <a:lnTo>
                    <a:pt x="0" y="21600"/>
                  </a:lnTo>
                  <a:lnTo>
                    <a:pt x="6781" y="21600"/>
                  </a:lnTo>
                  <a:cubicBezTo>
                    <a:pt x="14736" y="21600"/>
                    <a:pt x="15403" y="4123"/>
                    <a:pt x="21600" y="4123"/>
                  </a:cubicBezTo>
                  <a:cubicBezTo>
                    <a:pt x="18723" y="3671"/>
                    <a:pt x="16546" y="3724"/>
                    <a:pt x="13934" y="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1" name="Shape 13"/>
            <p:cNvSpPr/>
            <p:nvPr/>
          </p:nvSpPr>
          <p:spPr>
            <a:xfrm>
              <a:off x="-665932" y="2295821"/>
              <a:ext cx="2318291" cy="1120601"/>
            </a:xfrm>
            <a:custGeom>
              <a:avLst/>
              <a:gdLst/>
              <a:ahLst/>
              <a:cxnLst>
                <a:cxn ang="0">
                  <a:pos x="wd2" y="hd2"/>
                </a:cxn>
                <a:cxn ang="5400000">
                  <a:pos x="wd2" y="hd2"/>
                </a:cxn>
                <a:cxn ang="10800000">
                  <a:pos x="wd2" y="hd2"/>
                </a:cxn>
                <a:cxn ang="16200000">
                  <a:pos x="wd2" y="hd2"/>
                </a:cxn>
              </a:cxnLst>
              <a:rect l="0" t="0" r="r" b="b"/>
              <a:pathLst>
                <a:path w="21600" h="21600" extrusionOk="0">
                  <a:moveTo>
                    <a:pt x="13934" y="21600"/>
                  </a:moveTo>
                  <a:cubicBezTo>
                    <a:pt x="11490" y="16822"/>
                    <a:pt x="9564" y="11477"/>
                    <a:pt x="6781" y="11477"/>
                  </a:cubicBezTo>
                  <a:lnTo>
                    <a:pt x="0" y="11477"/>
                  </a:lnTo>
                  <a:lnTo>
                    <a:pt x="0" y="0"/>
                  </a:lnTo>
                  <a:lnTo>
                    <a:pt x="6781" y="0"/>
                  </a:lnTo>
                  <a:cubicBezTo>
                    <a:pt x="14736" y="0"/>
                    <a:pt x="15403" y="17477"/>
                    <a:pt x="21600" y="17477"/>
                  </a:cubicBezTo>
                  <a:cubicBezTo>
                    <a:pt x="18723" y="17929"/>
                    <a:pt x="16546" y="17876"/>
                    <a:pt x="13934" y="2160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 name="Shape 14"/>
            <p:cNvSpPr/>
            <p:nvPr/>
          </p:nvSpPr>
          <p:spPr>
            <a:xfrm>
              <a:off x="1367393" y="3195176"/>
              <a:ext cx="1652982" cy="11908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3" name="Shape 15"/>
            <p:cNvSpPr/>
            <p:nvPr/>
          </p:nvSpPr>
          <p:spPr>
            <a:xfrm>
              <a:off x="3017515" y="3046588"/>
              <a:ext cx="823436" cy="1482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4" name="Shape 16"/>
            <p:cNvSpPr/>
            <p:nvPr/>
          </p:nvSpPr>
          <p:spPr>
            <a:xfrm>
              <a:off x="-665932" y="3109151"/>
              <a:ext cx="2036651" cy="1276334"/>
            </a:xfrm>
            <a:custGeom>
              <a:avLst/>
              <a:gdLst/>
              <a:ahLst/>
              <a:cxnLst>
                <a:cxn ang="0">
                  <a:pos x="wd2" y="hd2"/>
                </a:cxn>
                <a:cxn ang="5400000">
                  <a:pos x="wd2" y="hd2"/>
                </a:cxn>
                <a:cxn ang="10800000">
                  <a:pos x="wd2" y="hd2"/>
                </a:cxn>
                <a:cxn ang="16200000">
                  <a:pos x="wd2" y="hd2"/>
                </a:cxn>
              </a:cxnLst>
              <a:rect l="0" t="0" r="r" b="b"/>
              <a:pathLst>
                <a:path w="21600" h="21600" extrusionOk="0">
                  <a:moveTo>
                    <a:pt x="21600" y="11524"/>
                  </a:moveTo>
                  <a:cubicBezTo>
                    <a:pt x="12999" y="11524"/>
                    <a:pt x="14359" y="0"/>
                    <a:pt x="6046" y="0"/>
                  </a:cubicBezTo>
                  <a:lnTo>
                    <a:pt x="0" y="0"/>
                  </a:lnTo>
                  <a:lnTo>
                    <a:pt x="0" y="10076"/>
                  </a:lnTo>
                  <a:lnTo>
                    <a:pt x="6046" y="10076"/>
                  </a:lnTo>
                  <a:cubicBezTo>
                    <a:pt x="14359" y="10076"/>
                    <a:pt x="12999" y="21600"/>
                    <a:pt x="21600" y="21600"/>
                  </a:cubicBezTo>
                  <a:cubicBezTo>
                    <a:pt x="21600" y="21600"/>
                    <a:pt x="21600" y="11524"/>
                    <a:pt x="21600" y="11524"/>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5" name="Shape 17"/>
            <p:cNvSpPr/>
            <p:nvPr/>
          </p:nvSpPr>
          <p:spPr>
            <a:xfrm>
              <a:off x="209962" y="3437611"/>
              <a:ext cx="1024867" cy="675625"/>
            </a:xfrm>
            <a:custGeom>
              <a:avLst/>
              <a:gdLst/>
              <a:ahLst/>
              <a:cxnLst>
                <a:cxn ang="0">
                  <a:pos x="wd2" y="hd2"/>
                </a:cxn>
                <a:cxn ang="5400000">
                  <a:pos x="wd2" y="hd2"/>
                </a:cxn>
                <a:cxn ang="10800000">
                  <a:pos x="wd2" y="hd2"/>
                </a:cxn>
                <a:cxn ang="16200000">
                  <a:pos x="wd2" y="hd2"/>
                </a:cxn>
              </a:cxnLst>
              <a:rect l="0" t="0" r="r" b="b"/>
              <a:pathLst>
                <a:path w="21600" h="21600" extrusionOk="0">
                  <a:moveTo>
                    <a:pt x="8488" y="0"/>
                  </a:moveTo>
                  <a:cubicBezTo>
                    <a:pt x="8149" y="512"/>
                    <a:pt x="7815" y="1024"/>
                    <a:pt x="7488" y="1529"/>
                  </a:cubicBezTo>
                  <a:cubicBezTo>
                    <a:pt x="5243" y="4995"/>
                    <a:pt x="3187" y="8149"/>
                    <a:pt x="0" y="9958"/>
                  </a:cubicBezTo>
                  <a:cubicBezTo>
                    <a:pt x="5004" y="12482"/>
                    <a:pt x="6914" y="17009"/>
                    <a:pt x="10175" y="21600"/>
                  </a:cubicBezTo>
                  <a:cubicBezTo>
                    <a:pt x="11922" y="18777"/>
                    <a:pt x="15911" y="12634"/>
                    <a:pt x="21600" y="11021"/>
                  </a:cubicBezTo>
                  <a:cubicBezTo>
                    <a:pt x="14849" y="9938"/>
                    <a:pt x="11679" y="4924"/>
                    <a:pt x="8488" y="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97" name="Shape 18"/>
            <p:cNvSpPr/>
            <p:nvPr/>
          </p:nvSpPr>
          <p:spPr>
            <a:xfrm>
              <a:off x="-665932" y="3195176"/>
              <a:ext cx="2036651" cy="1276334"/>
            </a:xfrm>
            <a:custGeom>
              <a:avLst/>
              <a:gdLst/>
              <a:ahLst/>
              <a:cxnLst>
                <a:cxn ang="0">
                  <a:pos x="wd2" y="hd2"/>
                </a:cxn>
                <a:cxn ang="5400000">
                  <a:pos x="wd2" y="hd2"/>
                </a:cxn>
                <a:cxn ang="10800000">
                  <a:pos x="wd2" y="hd2"/>
                </a:cxn>
                <a:cxn ang="16200000">
                  <a:pos x="wd2" y="hd2"/>
                </a:cxn>
              </a:cxnLst>
              <a:rect l="0" t="0" r="r" b="b"/>
              <a:pathLst>
                <a:path w="21600" h="21600" extrusionOk="0">
                  <a:moveTo>
                    <a:pt x="21600" y="10076"/>
                  </a:moveTo>
                  <a:cubicBezTo>
                    <a:pt x="12999" y="10076"/>
                    <a:pt x="14359" y="21600"/>
                    <a:pt x="6046" y="21600"/>
                  </a:cubicBezTo>
                  <a:lnTo>
                    <a:pt x="0" y="21600"/>
                  </a:lnTo>
                  <a:lnTo>
                    <a:pt x="0" y="11524"/>
                  </a:lnTo>
                  <a:lnTo>
                    <a:pt x="6046" y="11524"/>
                  </a:lnTo>
                  <a:cubicBezTo>
                    <a:pt x="14359" y="11524"/>
                    <a:pt x="12999" y="0"/>
                    <a:pt x="21600" y="0"/>
                  </a:cubicBezTo>
                  <a:cubicBezTo>
                    <a:pt x="21600" y="0"/>
                    <a:pt x="21600" y="10076"/>
                    <a:pt x="21600" y="10076"/>
                  </a:cubicBezTo>
                  <a:close/>
                </a:path>
              </a:pathLst>
            </a:custGeom>
            <a:solidFill>
              <a:srgbClr val="FF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98" name="TextBox 96"/>
          <p:cNvSpPr txBox="1"/>
          <p:nvPr/>
        </p:nvSpPr>
        <p:spPr>
          <a:xfrm>
            <a:off x="2250738" y="3535571"/>
            <a:ext cx="913038" cy="477054"/>
          </a:xfrm>
          <a:prstGeom prst="rect">
            <a:avLst/>
          </a:prstGeom>
          <a:noFill/>
        </p:spPr>
        <p:txBody>
          <a:bodyPr wrap="square" numCol="1" spcCol="457200" rtlCol="0">
            <a:spAutoFit/>
          </a:bodyPr>
          <a:lstStyle/>
          <a:p>
            <a:r>
              <a:rPr lang="en-US" sz="2500" dirty="0">
                <a:solidFill>
                  <a:schemeClr val="bg1"/>
                </a:solidFill>
                <a:latin typeface="微软雅黑" panose="020B0503020204020204" charset="-122"/>
                <a:ea typeface="微软雅黑" panose="020B0503020204020204" charset="-122"/>
                <a:cs typeface="Montserrat" charset="0"/>
              </a:rPr>
              <a:t>3.5K</a:t>
            </a:r>
          </a:p>
        </p:txBody>
      </p:sp>
      <p:sp>
        <p:nvSpPr>
          <p:cNvPr id="99" name="Rectangle 97"/>
          <p:cNvSpPr/>
          <p:nvPr/>
        </p:nvSpPr>
        <p:spPr>
          <a:xfrm>
            <a:off x="1674252" y="3440666"/>
            <a:ext cx="537327" cy="630942"/>
          </a:xfrm>
          <a:prstGeom prst="rect">
            <a:avLst/>
          </a:prstGeom>
        </p:spPr>
        <p:txBody>
          <a:bodyPr wrap="none" anchor="ctr">
            <a:spAutoFit/>
          </a:bodyPr>
          <a:lstStyle/>
          <a:p>
            <a:pPr algn="ctr"/>
            <a:r>
              <a:rPr lang="en-US" sz="3500">
                <a:solidFill>
                  <a:srgbClr val="FEFEFE"/>
                </a:solidFill>
                <a:latin typeface="FontAwesome" pitchFamily="2" charset="0"/>
                <a:cs typeface="微软雅黑" panose="020B0503020204020204" charset="-122"/>
              </a:rPr>
              <a:t></a:t>
            </a:r>
          </a:p>
        </p:txBody>
      </p:sp>
      <p:sp>
        <p:nvSpPr>
          <p:cNvPr id="101" name="Rectangle 99"/>
          <p:cNvSpPr/>
          <p:nvPr/>
        </p:nvSpPr>
        <p:spPr>
          <a:xfrm>
            <a:off x="7793004" y="3440666"/>
            <a:ext cx="633507" cy="630942"/>
          </a:xfrm>
          <a:prstGeom prst="rect">
            <a:avLst/>
          </a:prstGeom>
        </p:spPr>
        <p:txBody>
          <a:bodyPr wrap="none" anchor="ctr">
            <a:spAutoFit/>
          </a:bodyPr>
          <a:lstStyle/>
          <a:p>
            <a:pPr algn="ctr"/>
            <a:r>
              <a:rPr lang="en-US" sz="3500" dirty="0">
                <a:solidFill>
                  <a:srgbClr val="FEFEFE"/>
                </a:solidFill>
                <a:latin typeface="FontAwesome" pitchFamily="2" charset="0"/>
                <a:cs typeface="微软雅黑" panose="020B0503020204020204" charset="-122"/>
              </a:rPr>
              <a:t></a:t>
            </a:r>
          </a:p>
        </p:txBody>
      </p:sp>
      <p:sp>
        <p:nvSpPr>
          <p:cNvPr id="102" name="Rectangle 100"/>
          <p:cNvSpPr/>
          <p:nvPr/>
        </p:nvSpPr>
        <p:spPr>
          <a:xfrm>
            <a:off x="3961023" y="3440666"/>
            <a:ext cx="633507" cy="630942"/>
          </a:xfrm>
          <a:prstGeom prst="rect">
            <a:avLst/>
          </a:prstGeom>
        </p:spPr>
        <p:txBody>
          <a:bodyPr wrap="none" anchor="ctr">
            <a:spAutoFit/>
          </a:bodyPr>
          <a:lstStyle/>
          <a:p>
            <a:pPr algn="ctr"/>
            <a:r>
              <a:rPr lang="en-US" sz="3500" dirty="0">
                <a:solidFill>
                  <a:srgbClr val="FEFEFE"/>
                </a:solidFill>
                <a:latin typeface="FontAwesome" pitchFamily="2" charset="0"/>
                <a:cs typeface="微软雅黑" panose="020B0503020204020204" charset="-122"/>
              </a:rPr>
              <a:t></a:t>
            </a:r>
          </a:p>
        </p:txBody>
      </p:sp>
      <p:sp>
        <p:nvSpPr>
          <p:cNvPr id="103" name="TextBox 102"/>
          <p:cNvSpPr txBox="1"/>
          <p:nvPr/>
        </p:nvSpPr>
        <p:spPr>
          <a:xfrm>
            <a:off x="4583789" y="3535571"/>
            <a:ext cx="761909" cy="477054"/>
          </a:xfrm>
          <a:prstGeom prst="rect">
            <a:avLst/>
          </a:prstGeom>
          <a:noFill/>
        </p:spPr>
        <p:txBody>
          <a:bodyPr wrap="square" numCol="1" spcCol="457200" rtlCol="0">
            <a:spAutoFit/>
          </a:bodyPr>
          <a:lstStyle/>
          <a:p>
            <a:r>
              <a:rPr lang="en-US" sz="2500">
                <a:solidFill>
                  <a:schemeClr val="bg1"/>
                </a:solidFill>
                <a:latin typeface="微软雅黑" panose="020B0503020204020204" charset="-122"/>
                <a:ea typeface="微软雅黑" panose="020B0503020204020204" charset="-122"/>
                <a:cs typeface="Montserrat" charset="0"/>
              </a:rPr>
              <a:t>2K</a:t>
            </a:r>
            <a:endParaRPr lang="en-US" sz="2500" dirty="0">
              <a:solidFill>
                <a:schemeClr val="bg1"/>
              </a:solidFill>
              <a:latin typeface="微软雅黑" panose="020B0503020204020204" charset="-122"/>
              <a:ea typeface="微软雅黑" panose="020B0503020204020204" charset="-122"/>
              <a:cs typeface="Montserrat" charset="0"/>
            </a:endParaRPr>
          </a:p>
        </p:txBody>
      </p:sp>
      <p:sp>
        <p:nvSpPr>
          <p:cNvPr id="104" name="TextBox 103"/>
          <p:cNvSpPr txBox="1"/>
          <p:nvPr/>
        </p:nvSpPr>
        <p:spPr>
          <a:xfrm>
            <a:off x="6463455" y="3535571"/>
            <a:ext cx="761909" cy="477054"/>
          </a:xfrm>
          <a:prstGeom prst="rect">
            <a:avLst/>
          </a:prstGeom>
          <a:noFill/>
        </p:spPr>
        <p:txBody>
          <a:bodyPr wrap="square" numCol="1" spcCol="457200" rtlCol="0">
            <a:spAutoFit/>
          </a:bodyPr>
          <a:lstStyle/>
          <a:p>
            <a:r>
              <a:rPr lang="en-US" sz="2500" dirty="0">
                <a:solidFill>
                  <a:schemeClr val="bg1"/>
                </a:solidFill>
                <a:latin typeface="微软雅黑" panose="020B0503020204020204" charset="-122"/>
                <a:ea typeface="微软雅黑" panose="020B0503020204020204" charset="-122"/>
                <a:cs typeface="Montserrat" charset="0"/>
              </a:rPr>
              <a:t>4K</a:t>
            </a:r>
          </a:p>
        </p:txBody>
      </p:sp>
      <p:sp>
        <p:nvSpPr>
          <p:cNvPr id="105" name="TextBox 104"/>
          <p:cNvSpPr txBox="1"/>
          <p:nvPr/>
        </p:nvSpPr>
        <p:spPr>
          <a:xfrm>
            <a:off x="8409239" y="3535571"/>
            <a:ext cx="761909" cy="477054"/>
          </a:xfrm>
          <a:prstGeom prst="rect">
            <a:avLst/>
          </a:prstGeom>
          <a:noFill/>
        </p:spPr>
        <p:txBody>
          <a:bodyPr wrap="square" numCol="1" spcCol="457200" rtlCol="0">
            <a:spAutoFit/>
          </a:bodyPr>
          <a:lstStyle/>
          <a:p>
            <a:r>
              <a:rPr lang="en-US" sz="2500" dirty="0">
                <a:solidFill>
                  <a:schemeClr val="bg1"/>
                </a:solidFill>
                <a:latin typeface="微软雅黑" panose="020B0503020204020204" charset="-122"/>
                <a:ea typeface="微软雅黑" panose="020B0503020204020204" charset="-122"/>
                <a:cs typeface="Montserrat" charset="0"/>
              </a:rPr>
              <a:t>1K</a:t>
            </a:r>
          </a:p>
        </p:txBody>
      </p:sp>
      <p:cxnSp>
        <p:nvCxnSpPr>
          <p:cNvPr id="106" name="Straight Connector 105"/>
          <p:cNvCxnSpPr/>
          <p:nvPr/>
        </p:nvCxnSpPr>
        <p:spPr>
          <a:xfrm flipH="1">
            <a:off x="2022363" y="4765017"/>
            <a:ext cx="7596199" cy="0"/>
          </a:xfrm>
          <a:prstGeom prst="line">
            <a:avLst/>
          </a:prstGeom>
          <a:gradFill>
            <a:gsLst>
              <a:gs pos="0">
                <a:srgbClr val="E30000"/>
              </a:gs>
              <a:gs pos="100000">
                <a:srgbClr val="760303"/>
              </a:gs>
            </a:gsLst>
            <a:lin ang="3000000" scaled="0"/>
          </a:gradFill>
          <a:ln w="15875">
            <a:no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1934041" y="4680851"/>
            <a:ext cx="157750" cy="157750"/>
          </a:xfrm>
          <a:prstGeom prst="ellipse">
            <a:avLst/>
          </a:prstGeom>
          <a:gradFill>
            <a:gsLst>
              <a:gs pos="0">
                <a:srgbClr val="E30000"/>
              </a:gs>
              <a:gs pos="100000">
                <a:srgbClr val="760303"/>
              </a:gs>
            </a:gsLst>
            <a:lin ang="30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109" name="Oval 108"/>
          <p:cNvSpPr/>
          <p:nvPr/>
        </p:nvSpPr>
        <p:spPr>
          <a:xfrm>
            <a:off x="4229310" y="4680851"/>
            <a:ext cx="157750" cy="157750"/>
          </a:xfrm>
          <a:prstGeom prst="ellipse">
            <a:avLst/>
          </a:prstGeom>
          <a:gradFill>
            <a:gsLst>
              <a:gs pos="0">
                <a:srgbClr val="E30000"/>
              </a:gs>
              <a:gs pos="100000">
                <a:srgbClr val="760303"/>
              </a:gs>
            </a:gsLst>
            <a:lin ang="30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110" name="Oval 109"/>
          <p:cNvSpPr/>
          <p:nvPr/>
        </p:nvSpPr>
        <p:spPr>
          <a:xfrm>
            <a:off x="6099530" y="4680851"/>
            <a:ext cx="157750" cy="157750"/>
          </a:xfrm>
          <a:prstGeom prst="ellipse">
            <a:avLst/>
          </a:prstGeom>
          <a:gradFill>
            <a:gsLst>
              <a:gs pos="0">
                <a:srgbClr val="E30000"/>
              </a:gs>
              <a:gs pos="100000">
                <a:srgbClr val="760303"/>
              </a:gs>
            </a:gsLst>
            <a:lin ang="30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111" name="Oval 110"/>
          <p:cNvSpPr/>
          <p:nvPr/>
        </p:nvSpPr>
        <p:spPr>
          <a:xfrm>
            <a:off x="8064204" y="4680851"/>
            <a:ext cx="157750" cy="157750"/>
          </a:xfrm>
          <a:prstGeom prst="ellipse">
            <a:avLst/>
          </a:prstGeom>
          <a:gradFill>
            <a:gsLst>
              <a:gs pos="0">
                <a:srgbClr val="E30000"/>
              </a:gs>
              <a:gs pos="100000">
                <a:srgbClr val="760303"/>
              </a:gs>
            </a:gsLst>
            <a:lin ang="30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
        <p:nvSpPr>
          <p:cNvPr id="112" name="TextBox 111"/>
          <p:cNvSpPr txBox="1"/>
          <p:nvPr/>
        </p:nvSpPr>
        <p:spPr>
          <a:xfrm>
            <a:off x="7890656" y="5264965"/>
            <a:ext cx="1170103" cy="396240"/>
          </a:xfrm>
          <a:prstGeom prst="rect">
            <a:avLst/>
          </a:prstGeom>
          <a:noFill/>
        </p:spPr>
        <p:txBody>
          <a:bodyPr wrap="square" numCol="1" spcCol="457200" rtlCol="0">
            <a:spAutoFit/>
          </a:bodyPr>
          <a:lstStyle/>
          <a:p>
            <a:pPr>
              <a:lnSpc>
                <a:spcPts val="1200"/>
              </a:lnSpc>
            </a:pPr>
            <a:r>
              <a:rPr lang="en-US" sz="900">
                <a:solidFill>
                  <a:schemeClr val="tx1"/>
                </a:solidFill>
                <a:latin typeface="微软雅黑" panose="020B0503020204020204" charset="-122"/>
                <a:ea typeface="微软雅黑" panose="020B0503020204020204" charset="-122"/>
                <a:cs typeface="Montserrat" charset="0"/>
              </a:rPr>
              <a:t>请在此粘贴或者输入您的文字内容</a:t>
            </a:r>
          </a:p>
        </p:txBody>
      </p:sp>
      <p:sp>
        <p:nvSpPr>
          <p:cNvPr id="113" name="TextBox 112"/>
          <p:cNvSpPr txBox="1"/>
          <p:nvPr/>
        </p:nvSpPr>
        <p:spPr>
          <a:xfrm>
            <a:off x="7881437" y="4926101"/>
            <a:ext cx="1143766" cy="371975"/>
          </a:xfrm>
          <a:prstGeom prst="rect">
            <a:avLst/>
          </a:prstGeom>
          <a:noFill/>
        </p:spPr>
        <p:txBody>
          <a:bodyPr wrap="square" rtlCol="0">
            <a:spAutoFit/>
          </a:bodyPr>
          <a:lstStyle/>
          <a:p>
            <a:r>
              <a:rPr lang="en-US" sz="2000" b="1" dirty="0">
                <a:solidFill>
                  <a:schemeClr val="tx1"/>
                </a:solidFill>
                <a:latin typeface="微软雅黑" panose="020B0503020204020204" charset="-122"/>
                <a:ea typeface="微软雅黑" panose="020B0503020204020204" charset="-122"/>
                <a:cs typeface="Montserrat" charset="0"/>
              </a:rPr>
              <a:t>5%</a:t>
            </a:r>
          </a:p>
        </p:txBody>
      </p:sp>
      <p:sp>
        <p:nvSpPr>
          <p:cNvPr id="114" name="TextBox 113"/>
          <p:cNvSpPr txBox="1"/>
          <p:nvPr/>
        </p:nvSpPr>
        <p:spPr>
          <a:xfrm>
            <a:off x="5944870" y="5264785"/>
            <a:ext cx="1134110" cy="396240"/>
          </a:xfrm>
          <a:prstGeom prst="rect">
            <a:avLst/>
          </a:prstGeom>
          <a:noFill/>
        </p:spPr>
        <p:txBody>
          <a:bodyPr wrap="square" numCol="1" spcCol="457200" rtlCol="0">
            <a:spAutoFit/>
          </a:bodyPr>
          <a:lstStyle/>
          <a:p>
            <a:pPr>
              <a:lnSpc>
                <a:spcPts val="1200"/>
              </a:lnSpc>
            </a:pPr>
            <a:r>
              <a:rPr lang="en-US" sz="900">
                <a:solidFill>
                  <a:schemeClr val="tx1"/>
                </a:solidFill>
                <a:latin typeface="微软雅黑" panose="020B0503020204020204" charset="-122"/>
                <a:ea typeface="微软雅黑" panose="020B0503020204020204" charset="-122"/>
                <a:cs typeface="Montserrat" charset="0"/>
              </a:rPr>
              <a:t>请在此粘贴或者输入您的文字内容</a:t>
            </a:r>
          </a:p>
        </p:txBody>
      </p:sp>
      <p:sp>
        <p:nvSpPr>
          <p:cNvPr id="115" name="TextBox 114"/>
          <p:cNvSpPr txBox="1"/>
          <p:nvPr/>
        </p:nvSpPr>
        <p:spPr>
          <a:xfrm>
            <a:off x="5935654" y="4926101"/>
            <a:ext cx="1143766" cy="371975"/>
          </a:xfrm>
          <a:prstGeom prst="rect">
            <a:avLst/>
          </a:prstGeom>
          <a:noFill/>
        </p:spPr>
        <p:txBody>
          <a:bodyPr wrap="square" rtlCol="0">
            <a:spAutoFit/>
          </a:bodyPr>
          <a:lstStyle/>
          <a:p>
            <a:r>
              <a:rPr lang="en-US" sz="2000" b="1" dirty="0">
                <a:solidFill>
                  <a:schemeClr val="tx1"/>
                </a:solidFill>
                <a:latin typeface="微软雅黑" panose="020B0503020204020204" charset="-122"/>
                <a:ea typeface="微软雅黑" panose="020B0503020204020204" charset="-122"/>
                <a:cs typeface="Montserrat" charset="0"/>
              </a:rPr>
              <a:t>20%</a:t>
            </a:r>
          </a:p>
        </p:txBody>
      </p:sp>
      <p:sp>
        <p:nvSpPr>
          <p:cNvPr id="116" name="TextBox 115"/>
          <p:cNvSpPr txBox="1"/>
          <p:nvPr/>
        </p:nvSpPr>
        <p:spPr>
          <a:xfrm>
            <a:off x="4112436" y="5264965"/>
            <a:ext cx="1134545" cy="396240"/>
          </a:xfrm>
          <a:prstGeom prst="rect">
            <a:avLst/>
          </a:prstGeom>
          <a:noFill/>
        </p:spPr>
        <p:txBody>
          <a:bodyPr wrap="square" numCol="1" spcCol="457200" rtlCol="0">
            <a:spAutoFit/>
          </a:bodyPr>
          <a:lstStyle/>
          <a:p>
            <a:pPr>
              <a:lnSpc>
                <a:spcPts val="1200"/>
              </a:lnSpc>
            </a:pPr>
            <a:r>
              <a:rPr lang="en-US" sz="900" dirty="0">
                <a:solidFill>
                  <a:schemeClr val="tx1"/>
                </a:solidFill>
                <a:latin typeface="微软雅黑" panose="020B0503020204020204" charset="-122"/>
                <a:ea typeface="微软雅黑" panose="020B0503020204020204" charset="-122"/>
                <a:cs typeface="Montserrat" charset="0"/>
              </a:rPr>
              <a:t>请在此粘贴或者输入您的文字内容</a:t>
            </a:r>
          </a:p>
        </p:txBody>
      </p:sp>
      <p:sp>
        <p:nvSpPr>
          <p:cNvPr id="117" name="TextBox 116"/>
          <p:cNvSpPr txBox="1"/>
          <p:nvPr/>
        </p:nvSpPr>
        <p:spPr>
          <a:xfrm>
            <a:off x="4103216" y="4926101"/>
            <a:ext cx="1143766" cy="371975"/>
          </a:xfrm>
          <a:prstGeom prst="rect">
            <a:avLst/>
          </a:prstGeom>
          <a:noFill/>
        </p:spPr>
        <p:txBody>
          <a:bodyPr wrap="square" rtlCol="0">
            <a:spAutoFit/>
          </a:bodyPr>
          <a:lstStyle/>
          <a:p>
            <a:r>
              <a:rPr lang="en-US" sz="2000" b="1" dirty="0">
                <a:solidFill>
                  <a:schemeClr val="tx1"/>
                </a:solidFill>
                <a:latin typeface="微软雅黑" panose="020B0503020204020204" charset="-122"/>
                <a:ea typeface="微软雅黑" panose="020B0503020204020204" charset="-122"/>
                <a:cs typeface="Montserrat" charset="0"/>
              </a:rPr>
              <a:t>10%</a:t>
            </a:r>
          </a:p>
        </p:txBody>
      </p:sp>
      <p:sp>
        <p:nvSpPr>
          <p:cNvPr id="118" name="TextBox 117"/>
          <p:cNvSpPr txBox="1"/>
          <p:nvPr/>
        </p:nvSpPr>
        <p:spPr>
          <a:xfrm>
            <a:off x="1854949" y="5264965"/>
            <a:ext cx="1177384" cy="396240"/>
          </a:xfrm>
          <a:prstGeom prst="rect">
            <a:avLst/>
          </a:prstGeom>
          <a:noFill/>
        </p:spPr>
        <p:txBody>
          <a:bodyPr wrap="square" numCol="1" spcCol="457200" rtlCol="0">
            <a:spAutoFit/>
          </a:bodyPr>
          <a:lstStyle/>
          <a:p>
            <a:pPr>
              <a:lnSpc>
                <a:spcPts val="1200"/>
              </a:lnSpc>
            </a:pPr>
            <a:r>
              <a:rPr lang="en-US" sz="900">
                <a:solidFill>
                  <a:schemeClr val="tx1"/>
                </a:solidFill>
                <a:latin typeface="微软雅黑" panose="020B0503020204020204" charset="-122"/>
                <a:ea typeface="微软雅黑" panose="020B0503020204020204" charset="-122"/>
                <a:cs typeface="Montserrat" charset="0"/>
              </a:rPr>
              <a:t>请在此粘贴或者输入您的文字内容</a:t>
            </a:r>
          </a:p>
        </p:txBody>
      </p:sp>
      <p:sp>
        <p:nvSpPr>
          <p:cNvPr id="119" name="TextBox 118"/>
          <p:cNvSpPr txBox="1"/>
          <p:nvPr/>
        </p:nvSpPr>
        <p:spPr>
          <a:xfrm>
            <a:off x="1845729" y="4926101"/>
            <a:ext cx="1143766" cy="371975"/>
          </a:xfrm>
          <a:prstGeom prst="rect">
            <a:avLst/>
          </a:prstGeom>
          <a:noFill/>
        </p:spPr>
        <p:txBody>
          <a:bodyPr wrap="square" rtlCol="0">
            <a:spAutoFit/>
          </a:bodyPr>
          <a:lstStyle/>
          <a:p>
            <a:r>
              <a:rPr lang="en-US" sz="2000" b="1" dirty="0">
                <a:solidFill>
                  <a:schemeClr val="tx1"/>
                </a:solidFill>
                <a:latin typeface="微软雅黑" panose="020B0503020204020204" charset="-122"/>
                <a:ea typeface="微软雅黑" panose="020B0503020204020204" charset="-122"/>
                <a:cs typeface="Montserrat" charset="0"/>
              </a:rPr>
              <a:t>17.5%</a:t>
            </a:r>
          </a:p>
        </p:txBody>
      </p:sp>
      <p:grpSp>
        <p:nvGrpSpPr>
          <p:cNvPr id="158" name="Group 157"/>
          <p:cNvGrpSpPr/>
          <p:nvPr/>
        </p:nvGrpSpPr>
        <p:grpSpPr>
          <a:xfrm>
            <a:off x="9888661" y="3083109"/>
            <a:ext cx="1453074" cy="1315268"/>
            <a:chOff x="9899822" y="2229918"/>
            <a:chExt cx="2076278" cy="1879368"/>
          </a:xfrm>
        </p:grpSpPr>
        <p:sp>
          <p:nvSpPr>
            <p:cNvPr id="121" name="Shape 6"/>
            <p:cNvSpPr/>
            <p:nvPr/>
          </p:nvSpPr>
          <p:spPr>
            <a:xfrm>
              <a:off x="10854966" y="2659196"/>
              <a:ext cx="1121134" cy="719679"/>
            </a:xfrm>
            <a:custGeom>
              <a:avLst/>
              <a:gdLst/>
              <a:ahLst/>
              <a:cxnLst>
                <a:cxn ang="0">
                  <a:pos x="wd2" y="hd2"/>
                </a:cxn>
                <a:cxn ang="5400000">
                  <a:pos x="wd2" y="hd2"/>
                </a:cxn>
                <a:cxn ang="10800000">
                  <a:pos x="wd2" y="hd2"/>
                </a:cxn>
                <a:cxn ang="16200000">
                  <a:pos x="wd2" y="hd2"/>
                </a:cxn>
              </a:cxnLst>
              <a:rect l="0" t="0" r="r" b="b"/>
              <a:pathLst>
                <a:path w="20378" h="19504" extrusionOk="0">
                  <a:moveTo>
                    <a:pt x="1526" y="0"/>
                  </a:moveTo>
                  <a:cubicBezTo>
                    <a:pt x="2926" y="1960"/>
                    <a:pt x="6884" y="-1770"/>
                    <a:pt x="10502" y="1518"/>
                  </a:cubicBezTo>
                  <a:cubicBezTo>
                    <a:pt x="14121" y="4806"/>
                    <a:pt x="14460" y="8768"/>
                    <a:pt x="19945" y="9442"/>
                  </a:cubicBezTo>
                  <a:cubicBezTo>
                    <a:pt x="20510" y="9442"/>
                    <a:pt x="20793" y="9948"/>
                    <a:pt x="19040" y="10538"/>
                  </a:cubicBezTo>
                  <a:cubicBezTo>
                    <a:pt x="17287" y="11128"/>
                    <a:pt x="14178" y="11466"/>
                    <a:pt x="10333" y="10791"/>
                  </a:cubicBezTo>
                  <a:cubicBezTo>
                    <a:pt x="6488" y="10117"/>
                    <a:pt x="3604" y="18041"/>
                    <a:pt x="608" y="19474"/>
                  </a:cubicBezTo>
                  <a:cubicBezTo>
                    <a:pt x="-807" y="19830"/>
                    <a:pt x="565" y="17198"/>
                    <a:pt x="1526" y="0"/>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2" name="Shape 7"/>
            <p:cNvSpPr/>
            <p:nvPr/>
          </p:nvSpPr>
          <p:spPr>
            <a:xfrm>
              <a:off x="9899822" y="4051014"/>
              <a:ext cx="893213" cy="58272"/>
            </a:xfrm>
            <a:custGeom>
              <a:avLst/>
              <a:gdLst/>
              <a:ahLst/>
              <a:cxnLst>
                <a:cxn ang="0">
                  <a:pos x="wd2" y="hd2"/>
                </a:cxn>
                <a:cxn ang="5400000">
                  <a:pos x="wd2" y="hd2"/>
                </a:cxn>
                <a:cxn ang="10800000">
                  <a:pos x="wd2" y="hd2"/>
                </a:cxn>
                <a:cxn ang="16200000">
                  <a:pos x="wd2" y="hd2"/>
                </a:cxn>
              </a:cxnLst>
              <a:rect l="0" t="0" r="r" b="b"/>
              <a:pathLst>
                <a:path w="17977" h="13488" extrusionOk="0">
                  <a:moveTo>
                    <a:pt x="335" y="1540"/>
                  </a:moveTo>
                  <a:cubicBezTo>
                    <a:pt x="-291" y="4420"/>
                    <a:pt x="-1856" y="20980"/>
                    <a:pt x="15862" y="9460"/>
                  </a:cubicBezTo>
                  <a:cubicBezTo>
                    <a:pt x="19744" y="5140"/>
                    <a:pt x="17928" y="5140"/>
                    <a:pt x="13295" y="2260"/>
                  </a:cubicBezTo>
                  <a:cubicBezTo>
                    <a:pt x="8662" y="-620"/>
                    <a:pt x="1650" y="-620"/>
                    <a:pt x="335" y="1540"/>
                  </a:cubicBezTo>
                  <a:close/>
                </a:path>
              </a:pathLst>
            </a:custGeom>
            <a:solidFill>
              <a:schemeClr val="tx1">
                <a:alpha val="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3" name="Shape 8"/>
            <p:cNvSpPr/>
            <p:nvPr/>
          </p:nvSpPr>
          <p:spPr>
            <a:xfrm>
              <a:off x="9996407" y="2310407"/>
              <a:ext cx="950277" cy="1093267"/>
            </a:xfrm>
            <a:custGeom>
              <a:avLst/>
              <a:gdLst/>
              <a:ahLst/>
              <a:cxnLst>
                <a:cxn ang="0">
                  <a:pos x="wd2" y="hd2"/>
                </a:cxn>
                <a:cxn ang="5400000">
                  <a:pos x="wd2" y="hd2"/>
                </a:cxn>
                <a:cxn ang="10800000">
                  <a:pos x="wd2" y="hd2"/>
                </a:cxn>
                <a:cxn ang="16200000">
                  <a:pos x="wd2" y="hd2"/>
                </a:cxn>
              </a:cxnLst>
              <a:rect l="0" t="0" r="r" b="b"/>
              <a:pathLst>
                <a:path w="21423" h="20030" extrusionOk="0">
                  <a:moveTo>
                    <a:pt x="0" y="1375"/>
                  </a:moveTo>
                  <a:cubicBezTo>
                    <a:pt x="2174" y="-50"/>
                    <a:pt x="5751" y="-962"/>
                    <a:pt x="10099" y="1717"/>
                  </a:cubicBezTo>
                  <a:cubicBezTo>
                    <a:pt x="14447" y="4395"/>
                    <a:pt x="17813" y="6903"/>
                    <a:pt x="19706" y="6504"/>
                  </a:cubicBezTo>
                  <a:cubicBezTo>
                    <a:pt x="21600" y="6105"/>
                    <a:pt x="21530" y="6162"/>
                    <a:pt x="21319" y="8841"/>
                  </a:cubicBezTo>
                  <a:cubicBezTo>
                    <a:pt x="21109" y="11519"/>
                    <a:pt x="20758" y="18890"/>
                    <a:pt x="20618" y="19403"/>
                  </a:cubicBezTo>
                  <a:cubicBezTo>
                    <a:pt x="20197" y="20087"/>
                    <a:pt x="16200" y="20638"/>
                    <a:pt x="11010" y="18643"/>
                  </a:cubicBezTo>
                  <a:cubicBezTo>
                    <a:pt x="5821" y="16649"/>
                    <a:pt x="1894" y="17788"/>
                    <a:pt x="210" y="18415"/>
                  </a:cubicBezTo>
                  <a:cubicBezTo>
                    <a:pt x="281" y="14141"/>
                    <a:pt x="0" y="1375"/>
                    <a:pt x="0" y="1375"/>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4" name="Shape 9"/>
            <p:cNvSpPr/>
            <p:nvPr/>
          </p:nvSpPr>
          <p:spPr>
            <a:xfrm>
              <a:off x="9910554" y="2229918"/>
              <a:ext cx="107422" cy="1856994"/>
            </a:xfrm>
            <a:custGeom>
              <a:avLst/>
              <a:gdLst/>
              <a:ahLst/>
              <a:cxnLst>
                <a:cxn ang="0">
                  <a:pos x="wd2" y="hd2"/>
                </a:cxn>
                <a:cxn ang="5400000">
                  <a:pos x="wd2" y="hd2"/>
                </a:cxn>
                <a:cxn ang="10800000">
                  <a:pos x="wd2" y="hd2"/>
                </a:cxn>
                <a:cxn ang="16200000">
                  <a:pos x="wd2" y="hd2"/>
                </a:cxn>
              </a:cxnLst>
              <a:rect l="0" t="0" r="r" b="b"/>
              <a:pathLst>
                <a:path w="21600" h="21600" extrusionOk="0">
                  <a:moveTo>
                    <a:pt x="21600" y="21209"/>
                  </a:moveTo>
                  <a:cubicBezTo>
                    <a:pt x="21600" y="21425"/>
                    <a:pt x="16765" y="21600"/>
                    <a:pt x="10800" y="21600"/>
                  </a:cubicBezTo>
                  <a:lnTo>
                    <a:pt x="10800" y="21600"/>
                  </a:lnTo>
                  <a:cubicBezTo>
                    <a:pt x="4835" y="21600"/>
                    <a:pt x="0" y="21425"/>
                    <a:pt x="0" y="21209"/>
                  </a:cubicBezTo>
                  <a:lnTo>
                    <a:pt x="0" y="391"/>
                  </a:lnTo>
                  <a:cubicBezTo>
                    <a:pt x="0" y="175"/>
                    <a:pt x="4835" y="0"/>
                    <a:pt x="10800" y="0"/>
                  </a:cubicBezTo>
                  <a:lnTo>
                    <a:pt x="10800" y="0"/>
                  </a:lnTo>
                  <a:cubicBezTo>
                    <a:pt x="16765" y="0"/>
                    <a:pt x="21600" y="175"/>
                    <a:pt x="21600" y="391"/>
                  </a:cubicBezTo>
                  <a:cubicBezTo>
                    <a:pt x="21600" y="391"/>
                    <a:pt x="21600" y="21209"/>
                    <a:pt x="21600" y="21209"/>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5" name="Shape 10"/>
            <p:cNvSpPr/>
            <p:nvPr/>
          </p:nvSpPr>
          <p:spPr>
            <a:xfrm>
              <a:off x="9900745" y="2321138"/>
              <a:ext cx="126124" cy="1018034"/>
            </a:xfrm>
            <a:custGeom>
              <a:avLst/>
              <a:gdLst/>
              <a:ahLst/>
              <a:cxnLst>
                <a:cxn ang="0">
                  <a:pos x="wd2" y="hd2"/>
                </a:cxn>
                <a:cxn ang="5400000">
                  <a:pos x="wd2" y="hd2"/>
                </a:cxn>
                <a:cxn ang="10800000">
                  <a:pos x="wd2" y="hd2"/>
                </a:cxn>
                <a:cxn ang="16200000">
                  <a:pos x="wd2" y="hd2"/>
                </a:cxn>
              </a:cxnLst>
              <a:rect l="0" t="0" r="r" b="b"/>
              <a:pathLst>
                <a:path w="20794" h="21292" extrusionOk="0">
                  <a:moveTo>
                    <a:pt x="154" y="733"/>
                  </a:moveTo>
                  <a:cubicBezTo>
                    <a:pt x="2554" y="-308"/>
                    <a:pt x="18394" y="-178"/>
                    <a:pt x="20794" y="733"/>
                  </a:cubicBezTo>
                  <a:lnTo>
                    <a:pt x="19834" y="20381"/>
                  </a:lnTo>
                  <a:cubicBezTo>
                    <a:pt x="19834" y="21162"/>
                    <a:pt x="19834" y="20706"/>
                    <a:pt x="16474" y="20381"/>
                  </a:cubicBezTo>
                  <a:cubicBezTo>
                    <a:pt x="13114" y="20056"/>
                    <a:pt x="1114" y="19926"/>
                    <a:pt x="2074" y="21292"/>
                  </a:cubicBezTo>
                  <a:cubicBezTo>
                    <a:pt x="-806" y="21227"/>
                    <a:pt x="154" y="20121"/>
                    <a:pt x="154" y="18039"/>
                  </a:cubicBezTo>
                  <a:cubicBezTo>
                    <a:pt x="154" y="18039"/>
                    <a:pt x="154" y="733"/>
                    <a:pt x="154" y="733"/>
                  </a:cubicBezTo>
                  <a:close/>
                </a:path>
              </a:pathLst>
            </a:custGeom>
            <a:gradFill>
              <a:gsLst>
                <a:gs pos="0">
                  <a:srgbClr val="E30000"/>
                </a:gs>
                <a:gs pos="100000">
                  <a:srgbClr val="760303"/>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sp>
          <p:nvSpPr>
            <p:cNvPr id="126" name="Shape 11"/>
            <p:cNvSpPr/>
            <p:nvPr/>
          </p:nvSpPr>
          <p:spPr>
            <a:xfrm>
              <a:off x="10258503" y="2685467"/>
              <a:ext cx="414444" cy="3941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4137" y="7110"/>
                  </a:lnTo>
                  <a:lnTo>
                    <a:pt x="21600" y="8250"/>
                  </a:lnTo>
                  <a:lnTo>
                    <a:pt x="16200" y="13785"/>
                  </a:lnTo>
                  <a:lnTo>
                    <a:pt x="17475" y="21600"/>
                  </a:lnTo>
                  <a:lnTo>
                    <a:pt x="10800" y="17910"/>
                  </a:lnTo>
                  <a:lnTo>
                    <a:pt x="4125" y="21600"/>
                  </a:lnTo>
                  <a:lnTo>
                    <a:pt x="5400" y="13785"/>
                  </a:lnTo>
                  <a:lnTo>
                    <a:pt x="0" y="8250"/>
                  </a:lnTo>
                  <a:lnTo>
                    <a:pt x="7463" y="7110"/>
                  </a:lnTo>
                  <a:cubicBezTo>
                    <a:pt x="7463" y="7110"/>
                    <a:pt x="10800" y="0"/>
                    <a:pt x="10800" y="0"/>
                  </a:cubicBezTo>
                  <a:close/>
                </a:path>
              </a:pathLst>
            </a:custGeom>
            <a:solidFill>
              <a:srgbClr val="FFFF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latin typeface="微软雅黑" panose="020B0503020204020204" charset="-122"/>
                <a:ea typeface="微软雅黑" panose="020B0503020204020204" charset="-122"/>
              </a:endParaRPr>
            </a:p>
          </p:txBody>
        </p:sp>
      </p:grpSp>
      <p:sp>
        <p:nvSpPr>
          <p:cNvPr id="160" name="TextBox 159"/>
          <p:cNvSpPr txBox="1"/>
          <p:nvPr/>
        </p:nvSpPr>
        <p:spPr>
          <a:xfrm>
            <a:off x="9777926" y="5006965"/>
            <a:ext cx="1690544" cy="662940"/>
          </a:xfrm>
          <a:prstGeom prst="rect">
            <a:avLst/>
          </a:prstGeom>
          <a:noFill/>
        </p:spPr>
        <p:txBody>
          <a:bodyPr wrap="square" numCol="1" spcCol="457200" rtlCol="0">
            <a:spAutoFit/>
          </a:bodyPr>
          <a:lstStyle/>
          <a:p>
            <a:pPr>
              <a:lnSpc>
                <a:spcPts val="1500"/>
              </a:lnSpc>
            </a:pPr>
            <a:r>
              <a:rPr lang="en-US" sz="1000" dirty="0">
                <a:solidFill>
                  <a:schemeClr val="tx1"/>
                </a:solidFill>
                <a:latin typeface="微软雅黑" panose="020B0503020204020204" charset="-122"/>
                <a:ea typeface="微软雅黑" panose="020B0503020204020204" charset="-122"/>
                <a:cs typeface="Montserrat" charset="0"/>
              </a:rPr>
              <a:t>请在此粘贴或者输入您的文字内容请在此粘贴或者输入您的文字内容</a:t>
            </a:r>
          </a:p>
        </p:txBody>
      </p:sp>
      <p:sp>
        <p:nvSpPr>
          <p:cNvPr id="161" name="TextBox 160"/>
          <p:cNvSpPr txBox="1"/>
          <p:nvPr/>
        </p:nvSpPr>
        <p:spPr>
          <a:xfrm>
            <a:off x="9777730" y="4497705"/>
            <a:ext cx="1690370" cy="499110"/>
          </a:xfrm>
          <a:prstGeom prst="rect">
            <a:avLst/>
          </a:prstGeom>
          <a:noFill/>
        </p:spPr>
        <p:txBody>
          <a:bodyPr wrap="square" numCol="1" spcCol="457200" rtlCol="0">
            <a:spAutoFit/>
          </a:bodyPr>
          <a:lstStyle/>
          <a:p>
            <a:r>
              <a:rPr lang="en-US" sz="2500" b="1" dirty="0">
                <a:solidFill>
                  <a:schemeClr val="tx1"/>
                </a:solidFill>
                <a:latin typeface="微软雅黑" panose="020B0503020204020204" charset="-122"/>
                <a:ea typeface="微软雅黑" panose="020B0503020204020204" charset="-122"/>
                <a:cs typeface="Montserrat" charset="0"/>
              </a:rPr>
              <a:t>添加标题</a:t>
            </a:r>
          </a:p>
        </p:txBody>
      </p:sp>
      <p:sp>
        <p:nvSpPr>
          <p:cNvPr id="163" name="Oval 162"/>
          <p:cNvSpPr/>
          <p:nvPr/>
        </p:nvSpPr>
        <p:spPr>
          <a:xfrm>
            <a:off x="9568913" y="4680851"/>
            <a:ext cx="157750" cy="157750"/>
          </a:xfrm>
          <a:prstGeom prst="ellipse">
            <a:avLst/>
          </a:prstGeom>
          <a:gradFill>
            <a:gsLst>
              <a:gs pos="0">
                <a:srgbClr val="E30000"/>
              </a:gs>
              <a:gs pos="100000">
                <a:srgbClr val="760303"/>
              </a:gs>
            </a:gsLst>
            <a:lin ang="30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微软雅黑" panose="020B0503020204020204" charset="-122"/>
              <a:ea typeface="微软雅黑" panose="020B0503020204020204" charset="-122"/>
            </a:endParaRPr>
          </a:p>
        </p:txBody>
      </p:sp>
    </p:spTree>
  </p:cSld>
  <p:clrMapOvr>
    <a:masterClrMapping/>
  </p:clrMapOvr>
  <p:transition advTm="1924">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1000" fill="hold"/>
                                        <p:tgtEl>
                                          <p:spTgt spid="99"/>
                                        </p:tgtEl>
                                        <p:attrNameLst>
                                          <p:attrName>ppt_x</p:attrName>
                                        </p:attrNameLst>
                                      </p:cBhvr>
                                      <p:tavLst>
                                        <p:tav tm="0">
                                          <p:val>
                                            <p:strVal val="0-#ppt_w/2"/>
                                          </p:val>
                                        </p:tav>
                                        <p:tav tm="100000">
                                          <p:val>
                                            <p:strVal val="#ppt_x"/>
                                          </p:val>
                                        </p:tav>
                                      </p:tavLst>
                                    </p:anim>
                                    <p:anim calcmode="lin" valueType="num">
                                      <p:cBhvr additive="base">
                                        <p:cTn id="12" dur="10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8"/>
                                        </p:tgtEl>
                                        <p:attrNameLst>
                                          <p:attrName>style.visibility</p:attrName>
                                        </p:attrNameLst>
                                      </p:cBhvr>
                                      <p:to>
                                        <p:strVal val="visible"/>
                                      </p:to>
                                    </p:set>
                                    <p:anim calcmode="lin" valueType="num">
                                      <p:cBhvr additive="base">
                                        <p:cTn id="15" dur="1000" fill="hold"/>
                                        <p:tgtEl>
                                          <p:spTgt spid="98"/>
                                        </p:tgtEl>
                                        <p:attrNameLst>
                                          <p:attrName>ppt_x</p:attrName>
                                        </p:attrNameLst>
                                      </p:cBhvr>
                                      <p:tavLst>
                                        <p:tav tm="0">
                                          <p:val>
                                            <p:strVal val="0-#ppt_w/2"/>
                                          </p:val>
                                        </p:tav>
                                        <p:tav tm="100000">
                                          <p:val>
                                            <p:strVal val="#ppt_x"/>
                                          </p:val>
                                        </p:tav>
                                      </p:tavLst>
                                    </p:anim>
                                    <p:anim calcmode="lin" valueType="num">
                                      <p:cBhvr additive="base">
                                        <p:cTn id="16" dur="1000" fill="hold"/>
                                        <p:tgtEl>
                                          <p:spTgt spid="98"/>
                                        </p:tgtEl>
                                        <p:attrNameLst>
                                          <p:attrName>ppt_y</p:attrName>
                                        </p:attrNameLst>
                                      </p:cBhvr>
                                      <p:tavLst>
                                        <p:tav tm="0">
                                          <p:val>
                                            <p:strVal val="#ppt_y"/>
                                          </p:val>
                                        </p:tav>
                                        <p:tav tm="100000">
                                          <p:val>
                                            <p:strVal val="#ppt_y"/>
                                          </p:val>
                                        </p:tav>
                                      </p:tavLst>
                                    </p:anim>
                                  </p:childTnLst>
                                </p:cTn>
                              </p:par>
                              <p:par>
                                <p:cTn id="17" presetID="12" presetClass="entr" presetSubtype="4"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1000"/>
                                        <p:tgtEl>
                                          <p:spTgt spid="51"/>
                                        </p:tgtEl>
                                        <p:attrNameLst>
                                          <p:attrName>ppt_y</p:attrName>
                                        </p:attrNameLst>
                                      </p:cBhvr>
                                      <p:tavLst>
                                        <p:tav tm="0">
                                          <p:val>
                                            <p:strVal val="#ppt_y+#ppt_h*1.125000"/>
                                          </p:val>
                                        </p:tav>
                                        <p:tav tm="100000">
                                          <p:val>
                                            <p:strVal val="#ppt_y"/>
                                          </p:val>
                                        </p:tav>
                                      </p:tavLst>
                                    </p:anim>
                                    <p:animEffect transition="in" filter="wipe(up)">
                                      <p:cBhvr>
                                        <p:cTn id="20" dur="1000"/>
                                        <p:tgtEl>
                                          <p:spTgt spid="5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1000"/>
                                        <p:tgtEl>
                                          <p:spTgt spid="10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3"/>
                                        </p:tgtEl>
                                        <p:attrNameLst>
                                          <p:attrName>style.visibility</p:attrName>
                                        </p:attrNameLst>
                                      </p:cBhvr>
                                      <p:to>
                                        <p:strVal val="visible"/>
                                      </p:to>
                                    </p:set>
                                    <p:animEffect transition="in" filter="fade">
                                      <p:cBhvr>
                                        <p:cTn id="29" dur="1000"/>
                                        <p:tgtEl>
                                          <p:spTgt spid="10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par>
                                <p:cTn id="33" presetID="12" presetClass="entr" presetSubtype="4"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1000"/>
                                        <p:tgtEl>
                                          <p:spTgt spid="36"/>
                                        </p:tgtEl>
                                        <p:attrNameLst>
                                          <p:attrName>ppt_y</p:attrName>
                                        </p:attrNameLst>
                                      </p:cBhvr>
                                      <p:tavLst>
                                        <p:tav tm="0">
                                          <p:val>
                                            <p:strVal val="#ppt_y+#ppt_h*1.125000"/>
                                          </p:val>
                                        </p:tav>
                                        <p:tav tm="100000">
                                          <p:val>
                                            <p:strVal val="#ppt_y"/>
                                          </p:val>
                                        </p:tav>
                                      </p:tavLst>
                                    </p:anim>
                                    <p:animEffect transition="in" filter="wipe(up)">
                                      <p:cBhvr>
                                        <p:cTn id="36" dur="1000"/>
                                        <p:tgtEl>
                                          <p:spTgt spid="36"/>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cBhvr additive="base">
                                        <p:cTn id="39" dur="1000"/>
                                        <p:tgtEl>
                                          <p:spTgt spid="104"/>
                                        </p:tgtEl>
                                        <p:attrNameLst>
                                          <p:attrName>ppt_x</p:attrName>
                                        </p:attrNameLst>
                                      </p:cBhvr>
                                      <p:tavLst>
                                        <p:tav tm="0">
                                          <p:val>
                                            <p:strVal val="#ppt_x-#ppt_w*1.125000"/>
                                          </p:val>
                                        </p:tav>
                                        <p:tav tm="100000">
                                          <p:val>
                                            <p:strVal val="#ppt_x"/>
                                          </p:val>
                                        </p:tav>
                                      </p:tavLst>
                                    </p:anim>
                                    <p:animEffect transition="in" filter="wipe(right)">
                                      <p:cBhvr>
                                        <p:cTn id="40" dur="1000"/>
                                        <p:tgtEl>
                                          <p:spTgt spid="104"/>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1000"/>
                                        <p:tgtEl>
                                          <p:spTgt spid="6"/>
                                        </p:tgtEl>
                                        <p:attrNameLst>
                                          <p:attrName>ppt_x</p:attrName>
                                        </p:attrNameLst>
                                      </p:cBhvr>
                                      <p:tavLst>
                                        <p:tav tm="0">
                                          <p:val>
                                            <p:strVal val="#ppt_x-#ppt_w*1.125000"/>
                                          </p:val>
                                        </p:tav>
                                        <p:tav tm="100000">
                                          <p:val>
                                            <p:strVal val="#ppt_x"/>
                                          </p:val>
                                        </p:tav>
                                      </p:tavLst>
                                    </p:anim>
                                    <p:animEffect transition="in" filter="wipe(right)">
                                      <p:cBhvr>
                                        <p:cTn id="44" dur="1000"/>
                                        <p:tgtEl>
                                          <p:spTgt spid="6"/>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1000"/>
                                        <p:tgtEl>
                                          <p:spTgt spid="7"/>
                                        </p:tgtEl>
                                        <p:attrNameLst>
                                          <p:attrName>ppt_x</p:attrName>
                                        </p:attrNameLst>
                                      </p:cBhvr>
                                      <p:tavLst>
                                        <p:tav tm="0">
                                          <p:val>
                                            <p:strVal val="#ppt_x-#ppt_w*1.125000"/>
                                          </p:val>
                                        </p:tav>
                                        <p:tav tm="100000">
                                          <p:val>
                                            <p:strVal val="#ppt_x"/>
                                          </p:val>
                                        </p:tav>
                                      </p:tavLst>
                                    </p:anim>
                                    <p:animEffect transition="in" filter="wipe(right)">
                                      <p:cBhvr>
                                        <p:cTn id="48" dur="10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1000"/>
                                        <p:tgtEl>
                                          <p:spTgt spid="3"/>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1000"/>
                                        <p:tgtEl>
                                          <p:spTgt spid="4"/>
                                        </p:tgtEl>
                                        <p:attrNameLst>
                                          <p:attrName>ppt_x</p:attrName>
                                        </p:attrNameLst>
                                      </p:cBhvr>
                                      <p:tavLst>
                                        <p:tav tm="0">
                                          <p:val>
                                            <p:strVal val="#ppt_x-#ppt_w*1.125000"/>
                                          </p:val>
                                        </p:tav>
                                        <p:tav tm="100000">
                                          <p:val>
                                            <p:strVal val="#ppt_x"/>
                                          </p:val>
                                        </p:tav>
                                      </p:tavLst>
                                    </p:anim>
                                    <p:animEffect transition="in" filter="wipe(right)">
                                      <p:cBhvr>
                                        <p:cTn id="55" dur="1000"/>
                                        <p:tgtEl>
                                          <p:spTgt spid="4"/>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1000"/>
                                        <p:tgtEl>
                                          <p:spTgt spid="5"/>
                                        </p:tgtEl>
                                        <p:attrNameLst>
                                          <p:attrName>ppt_x</p:attrName>
                                        </p:attrNameLst>
                                      </p:cBhvr>
                                      <p:tavLst>
                                        <p:tav tm="0">
                                          <p:val>
                                            <p:strVal val="#ppt_x-#ppt_w*1.125000"/>
                                          </p:val>
                                        </p:tav>
                                        <p:tav tm="100000">
                                          <p:val>
                                            <p:strVal val="#ppt_x"/>
                                          </p:val>
                                        </p:tav>
                                      </p:tavLst>
                                    </p:anim>
                                    <p:animEffect transition="in" filter="wipe(right)">
                                      <p:cBhvr>
                                        <p:cTn id="59" dur="1000"/>
                                        <p:tgtEl>
                                          <p:spTgt spid="5"/>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01"/>
                                        </p:tgtEl>
                                        <p:attrNameLst>
                                          <p:attrName>style.visibility</p:attrName>
                                        </p:attrNameLst>
                                      </p:cBhvr>
                                      <p:to>
                                        <p:strVal val="visible"/>
                                      </p:to>
                                    </p:set>
                                    <p:anim calcmode="lin" valueType="num">
                                      <p:cBhvr additive="base">
                                        <p:cTn id="62" dur="1000"/>
                                        <p:tgtEl>
                                          <p:spTgt spid="101"/>
                                        </p:tgtEl>
                                        <p:attrNameLst>
                                          <p:attrName>ppt_x</p:attrName>
                                        </p:attrNameLst>
                                      </p:cBhvr>
                                      <p:tavLst>
                                        <p:tav tm="0">
                                          <p:val>
                                            <p:strVal val="#ppt_x-#ppt_w*1.125000"/>
                                          </p:val>
                                        </p:tav>
                                        <p:tav tm="100000">
                                          <p:val>
                                            <p:strVal val="#ppt_x"/>
                                          </p:val>
                                        </p:tav>
                                      </p:tavLst>
                                    </p:anim>
                                    <p:animEffect transition="in" filter="wipe(right)">
                                      <p:cBhvr>
                                        <p:cTn id="63" dur="1000"/>
                                        <p:tgtEl>
                                          <p:spTgt spid="101"/>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additive="base">
                                        <p:cTn id="66" dur="1000"/>
                                        <p:tgtEl>
                                          <p:spTgt spid="105"/>
                                        </p:tgtEl>
                                        <p:attrNameLst>
                                          <p:attrName>ppt_x</p:attrName>
                                        </p:attrNameLst>
                                      </p:cBhvr>
                                      <p:tavLst>
                                        <p:tav tm="0">
                                          <p:val>
                                            <p:strVal val="#ppt_x-#ppt_w*1.125000"/>
                                          </p:val>
                                        </p:tav>
                                        <p:tav tm="100000">
                                          <p:val>
                                            <p:strVal val="#ppt_x"/>
                                          </p:val>
                                        </p:tav>
                                      </p:tavLst>
                                    </p:anim>
                                    <p:animEffect transition="in" filter="wipe(right)">
                                      <p:cBhvr>
                                        <p:cTn id="67" dur="1000"/>
                                        <p:tgtEl>
                                          <p:spTgt spid="105"/>
                                        </p:tgtEl>
                                      </p:cBhvr>
                                    </p:animEffect>
                                  </p:childTnLst>
                                </p:cTn>
                              </p:par>
                              <p:par>
                                <p:cTn id="68" presetID="53" presetClass="entr" presetSubtype="16" fill="hold" nodeType="withEffect">
                                  <p:stCondLst>
                                    <p:cond delay="0"/>
                                  </p:stCondLst>
                                  <p:childTnLst>
                                    <p:set>
                                      <p:cBhvr>
                                        <p:cTn id="69" dur="1" fill="hold">
                                          <p:stCondLst>
                                            <p:cond delay="0"/>
                                          </p:stCondLst>
                                        </p:cTn>
                                        <p:tgtEl>
                                          <p:spTgt spid="80"/>
                                        </p:tgtEl>
                                        <p:attrNameLst>
                                          <p:attrName>style.visibility</p:attrName>
                                        </p:attrNameLst>
                                      </p:cBhvr>
                                      <p:to>
                                        <p:strVal val="visible"/>
                                      </p:to>
                                    </p:set>
                                    <p:anim calcmode="lin" valueType="num">
                                      <p:cBhvr>
                                        <p:cTn id="70" dur="1000" fill="hold"/>
                                        <p:tgtEl>
                                          <p:spTgt spid="80"/>
                                        </p:tgtEl>
                                        <p:attrNameLst>
                                          <p:attrName>ppt_w</p:attrName>
                                        </p:attrNameLst>
                                      </p:cBhvr>
                                      <p:tavLst>
                                        <p:tav tm="0">
                                          <p:val>
                                            <p:fltVal val="0"/>
                                          </p:val>
                                        </p:tav>
                                        <p:tav tm="100000">
                                          <p:val>
                                            <p:strVal val="#ppt_w"/>
                                          </p:val>
                                        </p:tav>
                                      </p:tavLst>
                                    </p:anim>
                                    <p:anim calcmode="lin" valueType="num">
                                      <p:cBhvr>
                                        <p:cTn id="71" dur="1000" fill="hold"/>
                                        <p:tgtEl>
                                          <p:spTgt spid="80"/>
                                        </p:tgtEl>
                                        <p:attrNameLst>
                                          <p:attrName>ppt_h</p:attrName>
                                        </p:attrNameLst>
                                      </p:cBhvr>
                                      <p:tavLst>
                                        <p:tav tm="0">
                                          <p:val>
                                            <p:fltVal val="0"/>
                                          </p:val>
                                        </p:tav>
                                        <p:tav tm="100000">
                                          <p:val>
                                            <p:strVal val="#ppt_h"/>
                                          </p:val>
                                        </p:tav>
                                      </p:tavLst>
                                    </p:anim>
                                    <p:animEffect transition="in" filter="fade">
                                      <p:cBhvr>
                                        <p:cTn id="72" dur="1000"/>
                                        <p:tgtEl>
                                          <p:spTgt spid="8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Effect transition="in" filter="fade">
                                      <p:cBhvr>
                                        <p:cTn id="75" dur="1000"/>
                                        <p:tgtEl>
                                          <p:spTgt spid="10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09"/>
                                        </p:tgtEl>
                                        <p:attrNameLst>
                                          <p:attrName>style.visibility</p:attrName>
                                        </p:attrNameLst>
                                      </p:cBhvr>
                                      <p:to>
                                        <p:strVal val="visible"/>
                                      </p:to>
                                    </p:set>
                                    <p:animEffect transition="in" filter="fade">
                                      <p:cBhvr>
                                        <p:cTn id="78" dur="10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10"/>
                                        </p:tgtEl>
                                        <p:attrNameLst>
                                          <p:attrName>style.visibility</p:attrName>
                                        </p:attrNameLst>
                                      </p:cBhvr>
                                      <p:to>
                                        <p:strVal val="visible"/>
                                      </p:to>
                                    </p:set>
                                    <p:animEffect transition="in" filter="fade">
                                      <p:cBhvr>
                                        <p:cTn id="81" dur="1000"/>
                                        <p:tgtEl>
                                          <p:spTgt spid="11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1"/>
                                        </p:tgtEl>
                                        <p:attrNameLst>
                                          <p:attrName>style.visibility</p:attrName>
                                        </p:attrNameLst>
                                      </p:cBhvr>
                                      <p:to>
                                        <p:strVal val="visible"/>
                                      </p:to>
                                    </p:set>
                                    <p:animEffect transition="in" filter="fade">
                                      <p:cBhvr>
                                        <p:cTn id="84" dur="1000"/>
                                        <p:tgtEl>
                                          <p:spTgt spid="11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63"/>
                                        </p:tgtEl>
                                        <p:attrNameLst>
                                          <p:attrName>style.visibility</p:attrName>
                                        </p:attrNameLst>
                                      </p:cBhvr>
                                      <p:to>
                                        <p:strVal val="visible"/>
                                      </p:to>
                                    </p:set>
                                    <p:animEffect transition="in" filter="fade">
                                      <p:cBhvr>
                                        <p:cTn id="87" dur="1000"/>
                                        <p:tgtEl>
                                          <p:spTgt spid="163"/>
                                        </p:tgtEl>
                                      </p:cBhvr>
                                    </p:animEffect>
                                  </p:childTnLst>
                                </p:cTn>
                              </p:par>
                              <p:par>
                                <p:cTn id="88" presetID="10" presetClass="entr" presetSubtype="0" fill="hold" nodeType="with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fade">
                                      <p:cBhvr>
                                        <p:cTn id="90" dur="1000"/>
                                        <p:tgtEl>
                                          <p:spTgt spid="106"/>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12"/>
                                        </p:tgtEl>
                                        <p:attrNameLst>
                                          <p:attrName>style.visibility</p:attrName>
                                        </p:attrNameLst>
                                      </p:cBhvr>
                                      <p:to>
                                        <p:strVal val="visible"/>
                                      </p:to>
                                    </p:set>
                                    <p:anim calcmode="lin" valueType="num">
                                      <p:cBhvr>
                                        <p:cTn id="93" dur="1000" fill="hold"/>
                                        <p:tgtEl>
                                          <p:spTgt spid="112"/>
                                        </p:tgtEl>
                                        <p:attrNameLst>
                                          <p:attrName>ppt_w</p:attrName>
                                        </p:attrNameLst>
                                      </p:cBhvr>
                                      <p:tavLst>
                                        <p:tav tm="0">
                                          <p:val>
                                            <p:fltVal val="0"/>
                                          </p:val>
                                        </p:tav>
                                        <p:tav tm="100000">
                                          <p:val>
                                            <p:strVal val="#ppt_w"/>
                                          </p:val>
                                        </p:tav>
                                      </p:tavLst>
                                    </p:anim>
                                    <p:anim calcmode="lin" valueType="num">
                                      <p:cBhvr>
                                        <p:cTn id="94" dur="1000" fill="hold"/>
                                        <p:tgtEl>
                                          <p:spTgt spid="112"/>
                                        </p:tgtEl>
                                        <p:attrNameLst>
                                          <p:attrName>ppt_h</p:attrName>
                                        </p:attrNameLst>
                                      </p:cBhvr>
                                      <p:tavLst>
                                        <p:tav tm="0">
                                          <p:val>
                                            <p:fltVal val="0"/>
                                          </p:val>
                                        </p:tav>
                                        <p:tav tm="100000">
                                          <p:val>
                                            <p:strVal val="#ppt_h"/>
                                          </p:val>
                                        </p:tav>
                                      </p:tavLst>
                                    </p:anim>
                                    <p:animEffect transition="in" filter="fade">
                                      <p:cBhvr>
                                        <p:cTn id="95" dur="1000"/>
                                        <p:tgtEl>
                                          <p:spTgt spid="11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13"/>
                                        </p:tgtEl>
                                        <p:attrNameLst>
                                          <p:attrName>style.visibility</p:attrName>
                                        </p:attrNameLst>
                                      </p:cBhvr>
                                      <p:to>
                                        <p:strVal val="visible"/>
                                      </p:to>
                                    </p:set>
                                    <p:anim calcmode="lin" valueType="num">
                                      <p:cBhvr>
                                        <p:cTn id="98" dur="1000" fill="hold"/>
                                        <p:tgtEl>
                                          <p:spTgt spid="113"/>
                                        </p:tgtEl>
                                        <p:attrNameLst>
                                          <p:attrName>ppt_w</p:attrName>
                                        </p:attrNameLst>
                                      </p:cBhvr>
                                      <p:tavLst>
                                        <p:tav tm="0">
                                          <p:val>
                                            <p:fltVal val="0"/>
                                          </p:val>
                                        </p:tav>
                                        <p:tav tm="100000">
                                          <p:val>
                                            <p:strVal val="#ppt_w"/>
                                          </p:val>
                                        </p:tav>
                                      </p:tavLst>
                                    </p:anim>
                                    <p:anim calcmode="lin" valueType="num">
                                      <p:cBhvr>
                                        <p:cTn id="99" dur="1000" fill="hold"/>
                                        <p:tgtEl>
                                          <p:spTgt spid="113"/>
                                        </p:tgtEl>
                                        <p:attrNameLst>
                                          <p:attrName>ppt_h</p:attrName>
                                        </p:attrNameLst>
                                      </p:cBhvr>
                                      <p:tavLst>
                                        <p:tav tm="0">
                                          <p:val>
                                            <p:fltVal val="0"/>
                                          </p:val>
                                        </p:tav>
                                        <p:tav tm="100000">
                                          <p:val>
                                            <p:strVal val="#ppt_h"/>
                                          </p:val>
                                        </p:tav>
                                      </p:tavLst>
                                    </p:anim>
                                    <p:animEffect transition="in" filter="fade">
                                      <p:cBhvr>
                                        <p:cTn id="100" dur="1000"/>
                                        <p:tgtEl>
                                          <p:spTgt spid="113"/>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14"/>
                                        </p:tgtEl>
                                        <p:attrNameLst>
                                          <p:attrName>style.visibility</p:attrName>
                                        </p:attrNameLst>
                                      </p:cBhvr>
                                      <p:to>
                                        <p:strVal val="visible"/>
                                      </p:to>
                                    </p:set>
                                    <p:anim calcmode="lin" valueType="num">
                                      <p:cBhvr>
                                        <p:cTn id="103" dur="1000" fill="hold"/>
                                        <p:tgtEl>
                                          <p:spTgt spid="114"/>
                                        </p:tgtEl>
                                        <p:attrNameLst>
                                          <p:attrName>ppt_w</p:attrName>
                                        </p:attrNameLst>
                                      </p:cBhvr>
                                      <p:tavLst>
                                        <p:tav tm="0">
                                          <p:val>
                                            <p:fltVal val="0"/>
                                          </p:val>
                                        </p:tav>
                                        <p:tav tm="100000">
                                          <p:val>
                                            <p:strVal val="#ppt_w"/>
                                          </p:val>
                                        </p:tav>
                                      </p:tavLst>
                                    </p:anim>
                                    <p:anim calcmode="lin" valueType="num">
                                      <p:cBhvr>
                                        <p:cTn id="104" dur="1000" fill="hold"/>
                                        <p:tgtEl>
                                          <p:spTgt spid="114"/>
                                        </p:tgtEl>
                                        <p:attrNameLst>
                                          <p:attrName>ppt_h</p:attrName>
                                        </p:attrNameLst>
                                      </p:cBhvr>
                                      <p:tavLst>
                                        <p:tav tm="0">
                                          <p:val>
                                            <p:fltVal val="0"/>
                                          </p:val>
                                        </p:tav>
                                        <p:tav tm="100000">
                                          <p:val>
                                            <p:strVal val="#ppt_h"/>
                                          </p:val>
                                        </p:tav>
                                      </p:tavLst>
                                    </p:anim>
                                    <p:animEffect transition="in" filter="fade">
                                      <p:cBhvr>
                                        <p:cTn id="105" dur="1000"/>
                                        <p:tgtEl>
                                          <p:spTgt spid="114"/>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115"/>
                                        </p:tgtEl>
                                        <p:attrNameLst>
                                          <p:attrName>style.visibility</p:attrName>
                                        </p:attrNameLst>
                                      </p:cBhvr>
                                      <p:to>
                                        <p:strVal val="visible"/>
                                      </p:to>
                                    </p:set>
                                    <p:anim calcmode="lin" valueType="num">
                                      <p:cBhvr>
                                        <p:cTn id="108" dur="1000" fill="hold"/>
                                        <p:tgtEl>
                                          <p:spTgt spid="115"/>
                                        </p:tgtEl>
                                        <p:attrNameLst>
                                          <p:attrName>ppt_w</p:attrName>
                                        </p:attrNameLst>
                                      </p:cBhvr>
                                      <p:tavLst>
                                        <p:tav tm="0">
                                          <p:val>
                                            <p:fltVal val="0"/>
                                          </p:val>
                                        </p:tav>
                                        <p:tav tm="100000">
                                          <p:val>
                                            <p:strVal val="#ppt_w"/>
                                          </p:val>
                                        </p:tav>
                                      </p:tavLst>
                                    </p:anim>
                                    <p:anim calcmode="lin" valueType="num">
                                      <p:cBhvr>
                                        <p:cTn id="109" dur="1000" fill="hold"/>
                                        <p:tgtEl>
                                          <p:spTgt spid="115"/>
                                        </p:tgtEl>
                                        <p:attrNameLst>
                                          <p:attrName>ppt_h</p:attrName>
                                        </p:attrNameLst>
                                      </p:cBhvr>
                                      <p:tavLst>
                                        <p:tav tm="0">
                                          <p:val>
                                            <p:fltVal val="0"/>
                                          </p:val>
                                        </p:tav>
                                        <p:tav tm="100000">
                                          <p:val>
                                            <p:strVal val="#ppt_h"/>
                                          </p:val>
                                        </p:tav>
                                      </p:tavLst>
                                    </p:anim>
                                    <p:animEffect transition="in" filter="fade">
                                      <p:cBhvr>
                                        <p:cTn id="110" dur="1000"/>
                                        <p:tgtEl>
                                          <p:spTgt spid="115"/>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116"/>
                                        </p:tgtEl>
                                        <p:attrNameLst>
                                          <p:attrName>style.visibility</p:attrName>
                                        </p:attrNameLst>
                                      </p:cBhvr>
                                      <p:to>
                                        <p:strVal val="visible"/>
                                      </p:to>
                                    </p:set>
                                    <p:anim calcmode="lin" valueType="num">
                                      <p:cBhvr>
                                        <p:cTn id="113" dur="1000" fill="hold"/>
                                        <p:tgtEl>
                                          <p:spTgt spid="116"/>
                                        </p:tgtEl>
                                        <p:attrNameLst>
                                          <p:attrName>ppt_w</p:attrName>
                                        </p:attrNameLst>
                                      </p:cBhvr>
                                      <p:tavLst>
                                        <p:tav tm="0">
                                          <p:val>
                                            <p:fltVal val="0"/>
                                          </p:val>
                                        </p:tav>
                                        <p:tav tm="100000">
                                          <p:val>
                                            <p:strVal val="#ppt_w"/>
                                          </p:val>
                                        </p:tav>
                                      </p:tavLst>
                                    </p:anim>
                                    <p:anim calcmode="lin" valueType="num">
                                      <p:cBhvr>
                                        <p:cTn id="114" dur="1000" fill="hold"/>
                                        <p:tgtEl>
                                          <p:spTgt spid="116"/>
                                        </p:tgtEl>
                                        <p:attrNameLst>
                                          <p:attrName>ppt_h</p:attrName>
                                        </p:attrNameLst>
                                      </p:cBhvr>
                                      <p:tavLst>
                                        <p:tav tm="0">
                                          <p:val>
                                            <p:fltVal val="0"/>
                                          </p:val>
                                        </p:tav>
                                        <p:tav tm="100000">
                                          <p:val>
                                            <p:strVal val="#ppt_h"/>
                                          </p:val>
                                        </p:tav>
                                      </p:tavLst>
                                    </p:anim>
                                    <p:animEffect transition="in" filter="fade">
                                      <p:cBhvr>
                                        <p:cTn id="115" dur="1000"/>
                                        <p:tgtEl>
                                          <p:spTgt spid="116"/>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117"/>
                                        </p:tgtEl>
                                        <p:attrNameLst>
                                          <p:attrName>style.visibility</p:attrName>
                                        </p:attrNameLst>
                                      </p:cBhvr>
                                      <p:to>
                                        <p:strVal val="visible"/>
                                      </p:to>
                                    </p:set>
                                    <p:anim calcmode="lin" valueType="num">
                                      <p:cBhvr>
                                        <p:cTn id="118" dur="1000" fill="hold"/>
                                        <p:tgtEl>
                                          <p:spTgt spid="117"/>
                                        </p:tgtEl>
                                        <p:attrNameLst>
                                          <p:attrName>ppt_w</p:attrName>
                                        </p:attrNameLst>
                                      </p:cBhvr>
                                      <p:tavLst>
                                        <p:tav tm="0">
                                          <p:val>
                                            <p:fltVal val="0"/>
                                          </p:val>
                                        </p:tav>
                                        <p:tav tm="100000">
                                          <p:val>
                                            <p:strVal val="#ppt_w"/>
                                          </p:val>
                                        </p:tav>
                                      </p:tavLst>
                                    </p:anim>
                                    <p:anim calcmode="lin" valueType="num">
                                      <p:cBhvr>
                                        <p:cTn id="119" dur="1000" fill="hold"/>
                                        <p:tgtEl>
                                          <p:spTgt spid="117"/>
                                        </p:tgtEl>
                                        <p:attrNameLst>
                                          <p:attrName>ppt_h</p:attrName>
                                        </p:attrNameLst>
                                      </p:cBhvr>
                                      <p:tavLst>
                                        <p:tav tm="0">
                                          <p:val>
                                            <p:fltVal val="0"/>
                                          </p:val>
                                        </p:tav>
                                        <p:tav tm="100000">
                                          <p:val>
                                            <p:strVal val="#ppt_h"/>
                                          </p:val>
                                        </p:tav>
                                      </p:tavLst>
                                    </p:anim>
                                    <p:animEffect transition="in" filter="fade">
                                      <p:cBhvr>
                                        <p:cTn id="120" dur="1000"/>
                                        <p:tgtEl>
                                          <p:spTgt spid="117"/>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118"/>
                                        </p:tgtEl>
                                        <p:attrNameLst>
                                          <p:attrName>style.visibility</p:attrName>
                                        </p:attrNameLst>
                                      </p:cBhvr>
                                      <p:to>
                                        <p:strVal val="visible"/>
                                      </p:to>
                                    </p:set>
                                    <p:anim calcmode="lin" valueType="num">
                                      <p:cBhvr>
                                        <p:cTn id="123" dur="1000" fill="hold"/>
                                        <p:tgtEl>
                                          <p:spTgt spid="118"/>
                                        </p:tgtEl>
                                        <p:attrNameLst>
                                          <p:attrName>ppt_w</p:attrName>
                                        </p:attrNameLst>
                                      </p:cBhvr>
                                      <p:tavLst>
                                        <p:tav tm="0">
                                          <p:val>
                                            <p:fltVal val="0"/>
                                          </p:val>
                                        </p:tav>
                                        <p:tav tm="100000">
                                          <p:val>
                                            <p:strVal val="#ppt_w"/>
                                          </p:val>
                                        </p:tav>
                                      </p:tavLst>
                                    </p:anim>
                                    <p:anim calcmode="lin" valueType="num">
                                      <p:cBhvr>
                                        <p:cTn id="124" dur="1000" fill="hold"/>
                                        <p:tgtEl>
                                          <p:spTgt spid="118"/>
                                        </p:tgtEl>
                                        <p:attrNameLst>
                                          <p:attrName>ppt_h</p:attrName>
                                        </p:attrNameLst>
                                      </p:cBhvr>
                                      <p:tavLst>
                                        <p:tav tm="0">
                                          <p:val>
                                            <p:fltVal val="0"/>
                                          </p:val>
                                        </p:tav>
                                        <p:tav tm="100000">
                                          <p:val>
                                            <p:strVal val="#ppt_h"/>
                                          </p:val>
                                        </p:tav>
                                      </p:tavLst>
                                    </p:anim>
                                    <p:animEffect transition="in" filter="fade">
                                      <p:cBhvr>
                                        <p:cTn id="125" dur="1000"/>
                                        <p:tgtEl>
                                          <p:spTgt spid="118"/>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119"/>
                                        </p:tgtEl>
                                        <p:attrNameLst>
                                          <p:attrName>style.visibility</p:attrName>
                                        </p:attrNameLst>
                                      </p:cBhvr>
                                      <p:to>
                                        <p:strVal val="visible"/>
                                      </p:to>
                                    </p:set>
                                    <p:anim calcmode="lin" valueType="num">
                                      <p:cBhvr>
                                        <p:cTn id="128" dur="1000" fill="hold"/>
                                        <p:tgtEl>
                                          <p:spTgt spid="119"/>
                                        </p:tgtEl>
                                        <p:attrNameLst>
                                          <p:attrName>ppt_w</p:attrName>
                                        </p:attrNameLst>
                                      </p:cBhvr>
                                      <p:tavLst>
                                        <p:tav tm="0">
                                          <p:val>
                                            <p:fltVal val="0"/>
                                          </p:val>
                                        </p:tav>
                                        <p:tav tm="100000">
                                          <p:val>
                                            <p:strVal val="#ppt_w"/>
                                          </p:val>
                                        </p:tav>
                                      </p:tavLst>
                                    </p:anim>
                                    <p:anim calcmode="lin" valueType="num">
                                      <p:cBhvr>
                                        <p:cTn id="129" dur="1000" fill="hold"/>
                                        <p:tgtEl>
                                          <p:spTgt spid="119"/>
                                        </p:tgtEl>
                                        <p:attrNameLst>
                                          <p:attrName>ppt_h</p:attrName>
                                        </p:attrNameLst>
                                      </p:cBhvr>
                                      <p:tavLst>
                                        <p:tav tm="0">
                                          <p:val>
                                            <p:fltVal val="0"/>
                                          </p:val>
                                        </p:tav>
                                        <p:tav tm="100000">
                                          <p:val>
                                            <p:strVal val="#ppt_h"/>
                                          </p:val>
                                        </p:tav>
                                      </p:tavLst>
                                    </p:anim>
                                    <p:animEffect transition="in" filter="fade">
                                      <p:cBhvr>
                                        <p:cTn id="130" dur="1000"/>
                                        <p:tgtEl>
                                          <p:spTgt spid="119"/>
                                        </p:tgtEl>
                                      </p:cBhvr>
                                    </p:animEffect>
                                  </p:childTnLst>
                                </p:cTn>
                              </p:par>
                              <p:par>
                                <p:cTn id="131" presetID="53" presetClass="entr" presetSubtype="16" fill="hold" nodeType="withEffect">
                                  <p:stCondLst>
                                    <p:cond delay="0"/>
                                  </p:stCondLst>
                                  <p:childTnLst>
                                    <p:set>
                                      <p:cBhvr>
                                        <p:cTn id="132" dur="1" fill="hold">
                                          <p:stCondLst>
                                            <p:cond delay="0"/>
                                          </p:stCondLst>
                                        </p:cTn>
                                        <p:tgtEl>
                                          <p:spTgt spid="158"/>
                                        </p:tgtEl>
                                        <p:attrNameLst>
                                          <p:attrName>style.visibility</p:attrName>
                                        </p:attrNameLst>
                                      </p:cBhvr>
                                      <p:to>
                                        <p:strVal val="visible"/>
                                      </p:to>
                                    </p:set>
                                    <p:anim calcmode="lin" valueType="num">
                                      <p:cBhvr>
                                        <p:cTn id="133" dur="1000" fill="hold"/>
                                        <p:tgtEl>
                                          <p:spTgt spid="158"/>
                                        </p:tgtEl>
                                        <p:attrNameLst>
                                          <p:attrName>ppt_w</p:attrName>
                                        </p:attrNameLst>
                                      </p:cBhvr>
                                      <p:tavLst>
                                        <p:tav tm="0">
                                          <p:val>
                                            <p:fltVal val="0"/>
                                          </p:val>
                                        </p:tav>
                                        <p:tav tm="100000">
                                          <p:val>
                                            <p:strVal val="#ppt_w"/>
                                          </p:val>
                                        </p:tav>
                                      </p:tavLst>
                                    </p:anim>
                                    <p:anim calcmode="lin" valueType="num">
                                      <p:cBhvr>
                                        <p:cTn id="134" dur="1000" fill="hold"/>
                                        <p:tgtEl>
                                          <p:spTgt spid="158"/>
                                        </p:tgtEl>
                                        <p:attrNameLst>
                                          <p:attrName>ppt_h</p:attrName>
                                        </p:attrNameLst>
                                      </p:cBhvr>
                                      <p:tavLst>
                                        <p:tav tm="0">
                                          <p:val>
                                            <p:fltVal val="0"/>
                                          </p:val>
                                        </p:tav>
                                        <p:tav tm="100000">
                                          <p:val>
                                            <p:strVal val="#ppt_h"/>
                                          </p:val>
                                        </p:tav>
                                      </p:tavLst>
                                    </p:anim>
                                    <p:animEffect transition="in" filter="fade">
                                      <p:cBhvr>
                                        <p:cTn id="135" dur="1000"/>
                                        <p:tgtEl>
                                          <p:spTgt spid="158"/>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161"/>
                                        </p:tgtEl>
                                        <p:attrNameLst>
                                          <p:attrName>style.visibility</p:attrName>
                                        </p:attrNameLst>
                                      </p:cBhvr>
                                      <p:to>
                                        <p:strVal val="visible"/>
                                      </p:to>
                                    </p:set>
                                    <p:anim calcmode="lin" valueType="num">
                                      <p:cBhvr>
                                        <p:cTn id="138" dur="1000" fill="hold"/>
                                        <p:tgtEl>
                                          <p:spTgt spid="161"/>
                                        </p:tgtEl>
                                        <p:attrNameLst>
                                          <p:attrName>ppt_w</p:attrName>
                                        </p:attrNameLst>
                                      </p:cBhvr>
                                      <p:tavLst>
                                        <p:tav tm="0">
                                          <p:val>
                                            <p:fltVal val="0"/>
                                          </p:val>
                                        </p:tav>
                                        <p:tav tm="100000">
                                          <p:val>
                                            <p:strVal val="#ppt_w"/>
                                          </p:val>
                                        </p:tav>
                                      </p:tavLst>
                                    </p:anim>
                                    <p:anim calcmode="lin" valueType="num">
                                      <p:cBhvr>
                                        <p:cTn id="139" dur="1000" fill="hold"/>
                                        <p:tgtEl>
                                          <p:spTgt spid="161"/>
                                        </p:tgtEl>
                                        <p:attrNameLst>
                                          <p:attrName>ppt_h</p:attrName>
                                        </p:attrNameLst>
                                      </p:cBhvr>
                                      <p:tavLst>
                                        <p:tav tm="0">
                                          <p:val>
                                            <p:fltVal val="0"/>
                                          </p:val>
                                        </p:tav>
                                        <p:tav tm="100000">
                                          <p:val>
                                            <p:strVal val="#ppt_h"/>
                                          </p:val>
                                        </p:tav>
                                      </p:tavLst>
                                    </p:anim>
                                    <p:animEffect transition="in" filter="fade">
                                      <p:cBhvr>
                                        <p:cTn id="140" dur="1000"/>
                                        <p:tgtEl>
                                          <p:spTgt spid="161"/>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160"/>
                                        </p:tgtEl>
                                        <p:attrNameLst>
                                          <p:attrName>style.visibility</p:attrName>
                                        </p:attrNameLst>
                                      </p:cBhvr>
                                      <p:to>
                                        <p:strVal val="visible"/>
                                      </p:to>
                                    </p:set>
                                    <p:anim calcmode="lin" valueType="num">
                                      <p:cBhvr>
                                        <p:cTn id="143" dur="1000" fill="hold"/>
                                        <p:tgtEl>
                                          <p:spTgt spid="160"/>
                                        </p:tgtEl>
                                        <p:attrNameLst>
                                          <p:attrName>ppt_w</p:attrName>
                                        </p:attrNameLst>
                                      </p:cBhvr>
                                      <p:tavLst>
                                        <p:tav tm="0">
                                          <p:val>
                                            <p:fltVal val="0"/>
                                          </p:val>
                                        </p:tav>
                                        <p:tav tm="100000">
                                          <p:val>
                                            <p:strVal val="#ppt_w"/>
                                          </p:val>
                                        </p:tav>
                                      </p:tavLst>
                                    </p:anim>
                                    <p:anim calcmode="lin" valueType="num">
                                      <p:cBhvr>
                                        <p:cTn id="144" dur="1000" fill="hold"/>
                                        <p:tgtEl>
                                          <p:spTgt spid="160"/>
                                        </p:tgtEl>
                                        <p:attrNameLst>
                                          <p:attrName>ppt_h</p:attrName>
                                        </p:attrNameLst>
                                      </p:cBhvr>
                                      <p:tavLst>
                                        <p:tav tm="0">
                                          <p:val>
                                            <p:fltVal val="0"/>
                                          </p:val>
                                        </p:tav>
                                        <p:tav tm="100000">
                                          <p:val>
                                            <p:strVal val="#ppt_h"/>
                                          </p:val>
                                        </p:tav>
                                      </p:tavLst>
                                    </p:anim>
                                    <p:animEffect transition="in" filter="fade">
                                      <p:cBhvr>
                                        <p:cTn id="145" dur="10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98" grpId="0"/>
      <p:bldP spid="99" grpId="0"/>
      <p:bldP spid="101" grpId="0"/>
      <p:bldP spid="102" grpId="0"/>
      <p:bldP spid="103" grpId="0"/>
      <p:bldP spid="104" grpId="0"/>
      <p:bldP spid="105" grpId="0"/>
      <p:bldP spid="108" grpId="0" bldLvl="0" animBg="1"/>
      <p:bldP spid="109" grpId="0" bldLvl="0" animBg="1"/>
      <p:bldP spid="110" grpId="0" bldLvl="0" animBg="1"/>
      <p:bldP spid="111" grpId="0" bldLvl="0" animBg="1"/>
      <p:bldP spid="112" grpId="0"/>
      <p:bldP spid="113" grpId="0"/>
      <p:bldP spid="114" grpId="0"/>
      <p:bldP spid="115" grpId="0"/>
      <p:bldP spid="116" grpId="0"/>
      <p:bldP spid="117" grpId="0"/>
      <p:bldP spid="118" grpId="0"/>
      <p:bldP spid="119" grpId="0"/>
      <p:bldP spid="160" grpId="0"/>
      <p:bldP spid="161" grpId="0"/>
      <p:bldP spid="16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
        <p:nvSpPr>
          <p:cNvPr id="3" name="Freeform 101"/>
          <p:cNvSpPr/>
          <p:nvPr/>
        </p:nvSpPr>
        <p:spPr bwMode="auto">
          <a:xfrm>
            <a:off x="6901816" y="3233703"/>
            <a:ext cx="1214438" cy="1739900"/>
          </a:xfrm>
          <a:custGeom>
            <a:avLst/>
            <a:gdLst>
              <a:gd name="T0" fmla="*/ 765 w 765"/>
              <a:gd name="T1" fmla="*/ 1096 h 1096"/>
              <a:gd name="T2" fmla="*/ 231 w 765"/>
              <a:gd name="T3" fmla="*/ 563 h 1096"/>
              <a:gd name="T4" fmla="*/ 231 w 765"/>
              <a:gd name="T5" fmla="*/ 231 h 1096"/>
              <a:gd name="T6" fmla="*/ 0 w 765"/>
              <a:gd name="T7" fmla="*/ 0 h 1096"/>
            </a:gdLst>
            <a:ahLst/>
            <a:cxnLst>
              <a:cxn ang="0">
                <a:pos x="T0" y="T1"/>
              </a:cxn>
              <a:cxn ang="0">
                <a:pos x="T2" y="T3"/>
              </a:cxn>
              <a:cxn ang="0">
                <a:pos x="T4" y="T5"/>
              </a:cxn>
              <a:cxn ang="0">
                <a:pos x="T6" y="T7"/>
              </a:cxn>
            </a:cxnLst>
            <a:rect l="0" t="0" r="r" b="b"/>
            <a:pathLst>
              <a:path w="765" h="1096">
                <a:moveTo>
                  <a:pt x="765" y="1096"/>
                </a:moveTo>
                <a:lnTo>
                  <a:pt x="231" y="563"/>
                </a:lnTo>
                <a:lnTo>
                  <a:pt x="231" y="231"/>
                </a:lnTo>
                <a:lnTo>
                  <a:pt x="0"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4" name="Freeform 102"/>
          <p:cNvSpPr/>
          <p:nvPr/>
        </p:nvSpPr>
        <p:spPr bwMode="auto">
          <a:xfrm>
            <a:off x="8421053" y="2176428"/>
            <a:ext cx="922338" cy="1958975"/>
          </a:xfrm>
          <a:custGeom>
            <a:avLst/>
            <a:gdLst>
              <a:gd name="T0" fmla="*/ 0 w 581"/>
              <a:gd name="T1" fmla="*/ 1234 h 1234"/>
              <a:gd name="T2" fmla="*/ 178 w 581"/>
              <a:gd name="T3" fmla="*/ 1057 h 1234"/>
              <a:gd name="T4" fmla="*/ 178 w 581"/>
              <a:gd name="T5" fmla="*/ 656 h 1234"/>
              <a:gd name="T6" fmla="*/ 581 w 581"/>
              <a:gd name="T7" fmla="*/ 253 h 1234"/>
              <a:gd name="T8" fmla="*/ 581 w 581"/>
              <a:gd name="T9" fmla="*/ 0 h 1234"/>
            </a:gdLst>
            <a:ahLst/>
            <a:cxnLst>
              <a:cxn ang="0">
                <a:pos x="T0" y="T1"/>
              </a:cxn>
              <a:cxn ang="0">
                <a:pos x="T2" y="T3"/>
              </a:cxn>
              <a:cxn ang="0">
                <a:pos x="T4" y="T5"/>
              </a:cxn>
              <a:cxn ang="0">
                <a:pos x="T6" y="T7"/>
              </a:cxn>
              <a:cxn ang="0">
                <a:pos x="T8" y="T9"/>
              </a:cxn>
            </a:cxnLst>
            <a:rect l="0" t="0" r="r" b="b"/>
            <a:pathLst>
              <a:path w="581" h="1234">
                <a:moveTo>
                  <a:pt x="0" y="1234"/>
                </a:moveTo>
                <a:lnTo>
                  <a:pt x="178" y="1057"/>
                </a:lnTo>
                <a:lnTo>
                  <a:pt x="178" y="656"/>
                </a:lnTo>
                <a:lnTo>
                  <a:pt x="581" y="253"/>
                </a:lnTo>
                <a:lnTo>
                  <a:pt x="581"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5" name="Freeform 103"/>
          <p:cNvSpPr/>
          <p:nvPr/>
        </p:nvSpPr>
        <p:spPr bwMode="auto">
          <a:xfrm>
            <a:off x="8703628" y="3346416"/>
            <a:ext cx="965200" cy="366713"/>
          </a:xfrm>
          <a:custGeom>
            <a:avLst/>
            <a:gdLst>
              <a:gd name="T0" fmla="*/ 0 w 403"/>
              <a:gd name="T1" fmla="*/ 231 h 231"/>
              <a:gd name="T2" fmla="*/ 231 w 403"/>
              <a:gd name="T3" fmla="*/ 0 h 231"/>
              <a:gd name="T4" fmla="*/ 403 w 403"/>
              <a:gd name="T5" fmla="*/ 0 h 231"/>
              <a:gd name="connsiteX0" fmla="*/ 0 w 14145"/>
              <a:gd name="connsiteY0" fmla="*/ 10000 h 10000"/>
              <a:gd name="connsiteX1" fmla="*/ 5732 w 14145"/>
              <a:gd name="connsiteY1" fmla="*/ 0 h 10000"/>
              <a:gd name="connsiteX2" fmla="*/ 14145 w 14145"/>
              <a:gd name="connsiteY2" fmla="*/ 249 h 10000"/>
              <a:gd name="connsiteX0-1" fmla="*/ 0 w 15095"/>
              <a:gd name="connsiteY0-2" fmla="*/ 10013 h 10013"/>
              <a:gd name="connsiteX1-3" fmla="*/ 5732 w 15095"/>
              <a:gd name="connsiteY1-4" fmla="*/ 13 h 10013"/>
              <a:gd name="connsiteX2-5" fmla="*/ 15095 w 15095"/>
              <a:gd name="connsiteY2-6" fmla="*/ 0 h 10013"/>
            </a:gdLst>
            <a:ahLst/>
            <a:cxnLst>
              <a:cxn ang="0">
                <a:pos x="connsiteX0-1" y="connsiteY0-2"/>
              </a:cxn>
              <a:cxn ang="0">
                <a:pos x="connsiteX1-3" y="connsiteY1-4"/>
              </a:cxn>
              <a:cxn ang="0">
                <a:pos x="connsiteX2-5" y="connsiteY2-6"/>
              </a:cxn>
            </a:cxnLst>
            <a:rect l="l" t="t" r="r" b="b"/>
            <a:pathLst>
              <a:path w="15095" h="10013">
                <a:moveTo>
                  <a:pt x="0" y="10013"/>
                </a:moveTo>
                <a:lnTo>
                  <a:pt x="5732" y="13"/>
                </a:lnTo>
                <a:lnTo>
                  <a:pt x="15095"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 name="Line 104"/>
          <p:cNvSpPr>
            <a:spLocks noChangeShapeType="1"/>
          </p:cNvSpPr>
          <p:nvPr/>
        </p:nvSpPr>
        <p:spPr bwMode="auto">
          <a:xfrm flipH="1">
            <a:off x="7617778" y="3101941"/>
            <a:ext cx="498475" cy="498475"/>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7" name="Freeform 105"/>
          <p:cNvSpPr/>
          <p:nvPr/>
        </p:nvSpPr>
        <p:spPr bwMode="auto">
          <a:xfrm>
            <a:off x="7181216" y="2682841"/>
            <a:ext cx="820738" cy="1736725"/>
          </a:xfrm>
          <a:custGeom>
            <a:avLst/>
            <a:gdLst>
              <a:gd name="T0" fmla="*/ 0 w 517"/>
              <a:gd name="T1" fmla="*/ 0 h 1094"/>
              <a:gd name="T2" fmla="*/ 275 w 517"/>
              <a:gd name="T3" fmla="*/ 275 h 1094"/>
              <a:gd name="T4" fmla="*/ 275 w 517"/>
              <a:gd name="T5" fmla="*/ 853 h 1094"/>
              <a:gd name="T6" fmla="*/ 517 w 517"/>
              <a:gd name="T7" fmla="*/ 1094 h 1094"/>
            </a:gdLst>
            <a:ahLst/>
            <a:cxnLst>
              <a:cxn ang="0">
                <a:pos x="T0" y="T1"/>
              </a:cxn>
              <a:cxn ang="0">
                <a:pos x="T2" y="T3"/>
              </a:cxn>
              <a:cxn ang="0">
                <a:pos x="T4" y="T5"/>
              </a:cxn>
              <a:cxn ang="0">
                <a:pos x="T6" y="T7"/>
              </a:cxn>
            </a:cxnLst>
            <a:rect l="0" t="0" r="r" b="b"/>
            <a:pathLst>
              <a:path w="517" h="1094">
                <a:moveTo>
                  <a:pt x="0" y="0"/>
                </a:moveTo>
                <a:lnTo>
                  <a:pt x="275" y="275"/>
                </a:lnTo>
                <a:lnTo>
                  <a:pt x="275" y="853"/>
                </a:lnTo>
                <a:lnTo>
                  <a:pt x="517" y="1094"/>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dirty="0">
              <a:ln>
                <a:noFill/>
              </a:ln>
              <a:solidFill>
                <a:prstClr val="black"/>
              </a:solidFill>
              <a:effectLst/>
              <a:uLnTx/>
              <a:uFillTx/>
              <a:cs typeface="+mn-ea"/>
              <a:sym typeface="+mn-lt"/>
            </a:endParaRPr>
          </a:p>
        </p:txBody>
      </p:sp>
      <p:sp>
        <p:nvSpPr>
          <p:cNvPr id="8" name="Line 106"/>
          <p:cNvSpPr>
            <a:spLocks noChangeShapeType="1"/>
          </p:cNvSpPr>
          <p:nvPr/>
        </p:nvSpPr>
        <p:spPr bwMode="auto">
          <a:xfrm flipH="1" flipV="1">
            <a:off x="8598853" y="2381216"/>
            <a:ext cx="471488" cy="46990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9" name="Freeform 107"/>
          <p:cNvSpPr/>
          <p:nvPr/>
        </p:nvSpPr>
        <p:spPr bwMode="auto">
          <a:xfrm>
            <a:off x="8421053" y="4036978"/>
            <a:ext cx="530225" cy="896938"/>
          </a:xfrm>
          <a:custGeom>
            <a:avLst/>
            <a:gdLst>
              <a:gd name="T0" fmla="*/ 0 w 334"/>
              <a:gd name="T1" fmla="*/ 565 h 565"/>
              <a:gd name="T2" fmla="*/ 334 w 334"/>
              <a:gd name="T3" fmla="*/ 232 h 565"/>
              <a:gd name="T4" fmla="*/ 334 w 334"/>
              <a:gd name="T5" fmla="*/ 0 h 565"/>
            </a:gdLst>
            <a:ahLst/>
            <a:cxnLst>
              <a:cxn ang="0">
                <a:pos x="T0" y="T1"/>
              </a:cxn>
              <a:cxn ang="0">
                <a:pos x="T2" y="T3"/>
              </a:cxn>
              <a:cxn ang="0">
                <a:pos x="T4" y="T5"/>
              </a:cxn>
            </a:cxnLst>
            <a:rect l="0" t="0" r="r" b="b"/>
            <a:pathLst>
              <a:path w="334" h="565">
                <a:moveTo>
                  <a:pt x="0" y="565"/>
                </a:moveTo>
                <a:lnTo>
                  <a:pt x="334" y="232"/>
                </a:lnTo>
                <a:lnTo>
                  <a:pt x="334" y="0"/>
                </a:lnTo>
              </a:path>
            </a:pathLst>
          </a:custGeom>
          <a:noFill/>
          <a:ln w="68263" cap="rnd">
            <a:solidFill>
              <a:schemeClr val="accent2">
                <a:lumMod val="60000"/>
                <a:lumOff val="4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0" name="Line 108"/>
          <p:cNvSpPr>
            <a:spLocks noChangeShapeType="1"/>
          </p:cNvSpPr>
          <p:nvPr/>
        </p:nvSpPr>
        <p:spPr bwMode="auto">
          <a:xfrm flipH="1">
            <a:off x="7014528" y="4127466"/>
            <a:ext cx="254000" cy="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1" name="Line 109"/>
          <p:cNvSpPr>
            <a:spLocks noChangeShapeType="1"/>
          </p:cNvSpPr>
          <p:nvPr/>
        </p:nvSpPr>
        <p:spPr bwMode="auto">
          <a:xfrm>
            <a:off x="8951278" y="4405278"/>
            <a:ext cx="392113" cy="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2" name="Line 110"/>
          <p:cNvSpPr>
            <a:spLocks noChangeShapeType="1"/>
          </p:cNvSpPr>
          <p:nvPr/>
        </p:nvSpPr>
        <p:spPr bwMode="auto">
          <a:xfrm flipV="1">
            <a:off x="7403466" y="2485991"/>
            <a:ext cx="420688" cy="419100"/>
          </a:xfrm>
          <a:prstGeom prst="line">
            <a:avLst/>
          </a:prstGeom>
          <a:noFill/>
          <a:ln w="68263" cap="rnd">
            <a:solidFill>
              <a:schemeClr val="accent2">
                <a:lumMod val="60000"/>
                <a:lumOff val="40000"/>
              </a:schemeClr>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3" name="Freeform 111"/>
          <p:cNvSpPr/>
          <p:nvPr/>
        </p:nvSpPr>
        <p:spPr bwMode="auto">
          <a:xfrm>
            <a:off x="7747953" y="5889591"/>
            <a:ext cx="254000" cy="236538"/>
          </a:xfrm>
          <a:custGeom>
            <a:avLst/>
            <a:gdLst>
              <a:gd name="T0" fmla="*/ 66 w 90"/>
              <a:gd name="T1" fmla="*/ 6 h 84"/>
              <a:gd name="T2" fmla="*/ 0 w 90"/>
              <a:gd name="T3" fmla="*/ 84 h 84"/>
              <a:gd name="T4" fmla="*/ 90 w 90"/>
              <a:gd name="T5" fmla="*/ 84 h 84"/>
              <a:gd name="T6" fmla="*/ 66 w 90"/>
              <a:gd name="T7" fmla="*/ 0 h 84"/>
            </a:gdLst>
            <a:ahLst/>
            <a:cxnLst>
              <a:cxn ang="0">
                <a:pos x="T0" y="T1"/>
              </a:cxn>
              <a:cxn ang="0">
                <a:pos x="T2" y="T3"/>
              </a:cxn>
              <a:cxn ang="0">
                <a:pos x="T4" y="T5"/>
              </a:cxn>
              <a:cxn ang="0">
                <a:pos x="T6" y="T7"/>
              </a:cxn>
            </a:cxnLst>
            <a:rect l="0" t="0" r="r" b="b"/>
            <a:pathLst>
              <a:path w="90" h="84">
                <a:moveTo>
                  <a:pt x="66" y="6"/>
                </a:moveTo>
                <a:cubicBezTo>
                  <a:pt x="66" y="48"/>
                  <a:pt x="18" y="84"/>
                  <a:pt x="0" y="84"/>
                </a:cubicBezTo>
                <a:cubicBezTo>
                  <a:pt x="90" y="84"/>
                  <a:pt x="90" y="84"/>
                  <a:pt x="90" y="84"/>
                </a:cubicBezTo>
                <a:cubicBezTo>
                  <a:pt x="66" y="0"/>
                  <a:pt x="66" y="0"/>
                  <a:pt x="66" y="0"/>
                </a:cubicBezTo>
              </a:path>
            </a:pathLst>
          </a:custGeom>
          <a:solidFill>
            <a:schemeClr val="bg2">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4" name="Freeform 112"/>
          <p:cNvSpPr/>
          <p:nvPr/>
        </p:nvSpPr>
        <p:spPr bwMode="auto">
          <a:xfrm>
            <a:off x="8435341" y="5891178"/>
            <a:ext cx="254000" cy="236538"/>
          </a:xfrm>
          <a:custGeom>
            <a:avLst/>
            <a:gdLst>
              <a:gd name="T0" fmla="*/ 24 w 90"/>
              <a:gd name="T1" fmla="*/ 5 h 84"/>
              <a:gd name="T2" fmla="*/ 90 w 90"/>
              <a:gd name="T3" fmla="*/ 84 h 84"/>
              <a:gd name="T4" fmla="*/ 0 w 90"/>
              <a:gd name="T5" fmla="*/ 84 h 84"/>
              <a:gd name="T6" fmla="*/ 24 w 90"/>
              <a:gd name="T7" fmla="*/ 0 h 84"/>
            </a:gdLst>
            <a:ahLst/>
            <a:cxnLst>
              <a:cxn ang="0">
                <a:pos x="T0" y="T1"/>
              </a:cxn>
              <a:cxn ang="0">
                <a:pos x="T2" y="T3"/>
              </a:cxn>
              <a:cxn ang="0">
                <a:pos x="T4" y="T5"/>
              </a:cxn>
              <a:cxn ang="0">
                <a:pos x="T6" y="T7"/>
              </a:cxn>
            </a:cxnLst>
            <a:rect l="0" t="0" r="r" b="b"/>
            <a:pathLst>
              <a:path w="90" h="84">
                <a:moveTo>
                  <a:pt x="24" y="5"/>
                </a:moveTo>
                <a:cubicBezTo>
                  <a:pt x="24" y="48"/>
                  <a:pt x="72" y="84"/>
                  <a:pt x="90" y="84"/>
                </a:cubicBezTo>
                <a:cubicBezTo>
                  <a:pt x="0" y="84"/>
                  <a:pt x="0" y="84"/>
                  <a:pt x="0" y="84"/>
                </a:cubicBezTo>
                <a:cubicBezTo>
                  <a:pt x="24" y="0"/>
                  <a:pt x="24" y="0"/>
                  <a:pt x="24" y="0"/>
                </a:cubicBezTo>
              </a:path>
            </a:pathLst>
          </a:custGeom>
          <a:solidFill>
            <a:schemeClr val="bg2">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15" name="Oval 346"/>
          <p:cNvSpPr>
            <a:spLocks noChangeAspect="1"/>
          </p:cNvSpPr>
          <p:nvPr/>
        </p:nvSpPr>
        <p:spPr>
          <a:xfrm>
            <a:off x="9667241" y="2823586"/>
            <a:ext cx="1045290" cy="104529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dirty="0">
              <a:ln>
                <a:noFill/>
              </a:ln>
              <a:solidFill>
                <a:prstClr val="white"/>
              </a:solidFill>
              <a:effectLst/>
              <a:uLnTx/>
              <a:uFillTx/>
              <a:cs typeface="+mn-ea"/>
              <a:sym typeface="+mn-lt"/>
            </a:endParaRPr>
          </a:p>
        </p:txBody>
      </p:sp>
      <p:sp>
        <p:nvSpPr>
          <p:cNvPr id="16" name="Oval 347"/>
          <p:cNvSpPr>
            <a:spLocks noChangeAspect="1"/>
          </p:cNvSpPr>
          <p:nvPr/>
        </p:nvSpPr>
        <p:spPr>
          <a:xfrm>
            <a:off x="8916567" y="1598753"/>
            <a:ext cx="1112058" cy="1112056"/>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prstClr val="white"/>
              </a:solidFill>
              <a:effectLst/>
              <a:uLnTx/>
              <a:uFillTx/>
              <a:cs typeface="+mn-ea"/>
              <a:sym typeface="+mn-lt"/>
            </a:endParaRPr>
          </a:p>
        </p:txBody>
      </p:sp>
      <p:sp>
        <p:nvSpPr>
          <p:cNvPr id="20" name="Oval 349"/>
          <p:cNvSpPr>
            <a:spLocks noChangeAspect="1"/>
          </p:cNvSpPr>
          <p:nvPr/>
        </p:nvSpPr>
        <p:spPr>
          <a:xfrm>
            <a:off x="6417675" y="1702632"/>
            <a:ext cx="1222284" cy="1222282"/>
          </a:xfrm>
          <a:prstGeom prst="ellipse">
            <a:avLst/>
          </a:prstGeom>
          <a:gradFill>
            <a:gsLst>
              <a:gs pos="0">
                <a:srgbClr val="E30613"/>
              </a:gs>
              <a:gs pos="100000">
                <a:srgbClr val="81040B"/>
              </a:gs>
            </a:gsLst>
            <a:lin ang="54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4000" b="0" i="0" u="none" strike="noStrike" kern="1200" cap="none" spc="0" normalizeH="0" baseline="0" noProof="0" dirty="0">
              <a:ln>
                <a:noFill/>
              </a:ln>
              <a:solidFill>
                <a:prstClr val="white"/>
              </a:solidFill>
              <a:effectLst/>
              <a:uLnTx/>
              <a:uFillTx/>
              <a:cs typeface="+mn-ea"/>
              <a:sym typeface="+mn-lt"/>
            </a:endParaRPr>
          </a:p>
        </p:txBody>
      </p:sp>
      <p:sp>
        <p:nvSpPr>
          <p:cNvPr id="21" name="Oval 350"/>
          <p:cNvSpPr>
            <a:spLocks noChangeAspect="1"/>
          </p:cNvSpPr>
          <p:nvPr/>
        </p:nvSpPr>
        <p:spPr>
          <a:xfrm>
            <a:off x="9314817" y="4066845"/>
            <a:ext cx="649722" cy="64972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0" i="0" u="none" strike="noStrike" kern="1200" cap="none" spc="0" normalizeH="0" baseline="0" noProof="0" dirty="0">
              <a:ln>
                <a:noFill/>
              </a:ln>
              <a:solidFill>
                <a:prstClr val="white"/>
              </a:solidFill>
              <a:effectLst/>
              <a:uLnTx/>
              <a:uFillTx/>
              <a:cs typeface="+mn-ea"/>
              <a:sym typeface="+mn-lt"/>
            </a:endParaRPr>
          </a:p>
        </p:txBody>
      </p:sp>
      <p:sp>
        <p:nvSpPr>
          <p:cNvPr id="22" name="Oval 366"/>
          <p:cNvSpPr>
            <a:spLocks noChangeAspect="1"/>
          </p:cNvSpPr>
          <p:nvPr/>
        </p:nvSpPr>
        <p:spPr>
          <a:xfrm>
            <a:off x="7755972" y="1949458"/>
            <a:ext cx="666668" cy="666666"/>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000" b="0" i="0" u="none" strike="noStrike" kern="1200" cap="none" spc="0" normalizeH="0" baseline="0" noProof="0" dirty="0">
              <a:ln>
                <a:noFill/>
              </a:ln>
              <a:solidFill>
                <a:prstClr val="white"/>
              </a:solidFill>
              <a:effectLst/>
              <a:uLnTx/>
              <a:uFillTx/>
              <a:cs typeface="+mn-ea"/>
              <a:sym typeface="+mn-lt"/>
            </a:endParaRPr>
          </a:p>
        </p:txBody>
      </p:sp>
      <p:sp>
        <p:nvSpPr>
          <p:cNvPr id="23" name="Oval 367"/>
          <p:cNvSpPr>
            <a:spLocks noChangeAspect="1"/>
          </p:cNvSpPr>
          <p:nvPr/>
        </p:nvSpPr>
        <p:spPr>
          <a:xfrm>
            <a:off x="6273632" y="3648930"/>
            <a:ext cx="918642" cy="91864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prstClr val="white"/>
              </a:solidFill>
              <a:effectLst/>
              <a:uLnTx/>
              <a:uFillTx/>
              <a:cs typeface="+mn-ea"/>
              <a:sym typeface="+mn-lt"/>
            </a:endParaRPr>
          </a:p>
        </p:txBody>
      </p:sp>
      <p:sp>
        <p:nvSpPr>
          <p:cNvPr id="24" name="Oval 368"/>
          <p:cNvSpPr>
            <a:spLocks noChangeAspect="1"/>
          </p:cNvSpPr>
          <p:nvPr/>
        </p:nvSpPr>
        <p:spPr>
          <a:xfrm>
            <a:off x="7328075" y="3213636"/>
            <a:ext cx="601920" cy="601918"/>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sz="1800" b="0" i="0" u="none" strike="noStrike" kern="1200" cap="none" spc="0" normalizeH="0" baseline="0" noProof="0" dirty="0">
              <a:ln>
                <a:noFill/>
              </a:ln>
              <a:solidFill>
                <a:prstClr val="white"/>
              </a:solidFill>
              <a:effectLst/>
              <a:uLnTx/>
              <a:uFillTx/>
              <a:cs typeface="+mn-ea"/>
              <a:sym typeface="+mn-lt"/>
            </a:endParaRPr>
          </a:p>
        </p:txBody>
      </p:sp>
      <p:sp>
        <p:nvSpPr>
          <p:cNvPr id="25" name="Oval 369"/>
          <p:cNvSpPr>
            <a:spLocks noChangeAspect="1"/>
          </p:cNvSpPr>
          <p:nvPr/>
        </p:nvSpPr>
        <p:spPr>
          <a:xfrm>
            <a:off x="8726267" y="3812014"/>
            <a:ext cx="449930" cy="449928"/>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6" name="Oval 370"/>
          <p:cNvSpPr>
            <a:spLocks noChangeAspect="1"/>
          </p:cNvSpPr>
          <p:nvPr/>
        </p:nvSpPr>
        <p:spPr>
          <a:xfrm>
            <a:off x="5953351" y="3470839"/>
            <a:ext cx="321233" cy="321232"/>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7" name="Oval 371"/>
          <p:cNvSpPr>
            <a:spLocks noChangeAspect="1"/>
          </p:cNvSpPr>
          <p:nvPr/>
        </p:nvSpPr>
        <p:spPr>
          <a:xfrm>
            <a:off x="10086340" y="2269747"/>
            <a:ext cx="377107" cy="377105"/>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8" name="Oval 372"/>
          <p:cNvSpPr>
            <a:spLocks noChangeAspect="1"/>
          </p:cNvSpPr>
          <p:nvPr/>
        </p:nvSpPr>
        <p:spPr>
          <a:xfrm>
            <a:off x="7542096" y="1607754"/>
            <a:ext cx="269527" cy="269526"/>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29" name="Oval 373"/>
          <p:cNvSpPr>
            <a:spLocks noChangeAspect="1"/>
          </p:cNvSpPr>
          <p:nvPr/>
        </p:nvSpPr>
        <p:spPr>
          <a:xfrm>
            <a:off x="7327123" y="4564395"/>
            <a:ext cx="269527" cy="269526"/>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0" name="Oval 374"/>
          <p:cNvSpPr>
            <a:spLocks noChangeAspect="1"/>
          </p:cNvSpPr>
          <p:nvPr/>
        </p:nvSpPr>
        <p:spPr>
          <a:xfrm>
            <a:off x="10037270" y="4135402"/>
            <a:ext cx="179734" cy="179733"/>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5" name="Oval 348"/>
          <p:cNvSpPr>
            <a:spLocks noChangeAspect="1"/>
          </p:cNvSpPr>
          <p:nvPr/>
        </p:nvSpPr>
        <p:spPr>
          <a:xfrm>
            <a:off x="6547724" y="2823974"/>
            <a:ext cx="633532" cy="633530"/>
          </a:xfrm>
          <a:prstGeom prst="ellipse">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2000" b="0" i="0" u="none" strike="noStrike" kern="1200" cap="none" spc="0" normalizeH="0" baseline="0" noProof="0" dirty="0">
              <a:ln>
                <a:noFill/>
              </a:ln>
              <a:solidFill>
                <a:prstClr val="white"/>
              </a:solidFill>
              <a:effectLst/>
              <a:uLnTx/>
              <a:uFillTx/>
              <a:cs typeface="+mn-ea"/>
              <a:sym typeface="+mn-lt"/>
            </a:endParaRPr>
          </a:p>
        </p:txBody>
      </p:sp>
      <p:sp>
        <p:nvSpPr>
          <p:cNvPr id="36" name="Oval 36"/>
          <p:cNvSpPr>
            <a:spLocks noChangeAspect="1"/>
          </p:cNvSpPr>
          <p:nvPr/>
        </p:nvSpPr>
        <p:spPr>
          <a:xfrm>
            <a:off x="9422662" y="3649156"/>
            <a:ext cx="179734" cy="179733"/>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7" name="Oval 38"/>
          <p:cNvSpPr>
            <a:spLocks noChangeAspect="1"/>
          </p:cNvSpPr>
          <p:nvPr/>
        </p:nvSpPr>
        <p:spPr>
          <a:xfrm>
            <a:off x="5708548" y="2267374"/>
            <a:ext cx="1045290" cy="104529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2400" b="0" i="0" u="none" strike="noStrike" kern="1200" cap="none" spc="0" normalizeH="0" baseline="0" noProof="0" dirty="0">
              <a:ln>
                <a:noFill/>
              </a:ln>
              <a:solidFill>
                <a:prstClr val="white"/>
              </a:solidFill>
              <a:effectLst/>
              <a:uLnTx/>
              <a:uFillTx/>
              <a:cs typeface="+mn-ea"/>
              <a:sym typeface="+mn-lt"/>
            </a:endParaRPr>
          </a:p>
        </p:txBody>
      </p:sp>
      <p:sp>
        <p:nvSpPr>
          <p:cNvPr id="38" name="Oval 39"/>
          <p:cNvSpPr>
            <a:spLocks noChangeAspect="1"/>
          </p:cNvSpPr>
          <p:nvPr/>
        </p:nvSpPr>
        <p:spPr>
          <a:xfrm>
            <a:off x="8380821" y="1544322"/>
            <a:ext cx="500703" cy="500700"/>
          </a:xfrm>
          <a:prstGeom prst="ellipse">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dirty="0">
              <a:ln>
                <a:noFill/>
              </a:ln>
              <a:solidFill>
                <a:prstClr val="white"/>
              </a:solidFill>
              <a:effectLst/>
              <a:uLnTx/>
              <a:uFillTx/>
              <a:cs typeface="+mn-ea"/>
              <a:sym typeface="+mn-lt"/>
            </a:endParaRPr>
          </a:p>
        </p:txBody>
      </p:sp>
      <p:sp>
        <p:nvSpPr>
          <p:cNvPr id="39" name="任意多边形 38"/>
          <p:cNvSpPr/>
          <p:nvPr/>
        </p:nvSpPr>
        <p:spPr>
          <a:xfrm>
            <a:off x="10008472" y="3170012"/>
            <a:ext cx="377805" cy="32383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3" name="任意多边形 42"/>
          <p:cNvSpPr/>
          <p:nvPr/>
        </p:nvSpPr>
        <p:spPr>
          <a:xfrm>
            <a:off x="9324870" y="1937455"/>
            <a:ext cx="377806" cy="323899"/>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1" name="任意多边形 50"/>
          <p:cNvSpPr/>
          <p:nvPr/>
        </p:nvSpPr>
        <p:spPr>
          <a:xfrm>
            <a:off x="6560406" y="3979043"/>
            <a:ext cx="396147" cy="296846"/>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9" name="任意多边形 58"/>
          <p:cNvSpPr/>
          <p:nvPr/>
        </p:nvSpPr>
        <p:spPr>
          <a:xfrm>
            <a:off x="6848133" y="2087905"/>
            <a:ext cx="377806" cy="377806"/>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61" name="Group 8"/>
          <p:cNvGrpSpPr/>
          <p:nvPr/>
        </p:nvGrpSpPr>
        <p:grpSpPr>
          <a:xfrm>
            <a:off x="6037614" y="2555085"/>
            <a:ext cx="346724" cy="472094"/>
            <a:chOff x="2767013" y="609600"/>
            <a:chExt cx="561975" cy="765176"/>
          </a:xfrm>
          <a:solidFill>
            <a:schemeClr val="bg1"/>
          </a:solidFill>
        </p:grpSpPr>
        <p:sp>
          <p:nvSpPr>
            <p:cNvPr id="62" name="Freeform 5"/>
            <p:cNvSpPr>
              <a:spLocks noEditPoints="1"/>
            </p:cNvSpPr>
            <p:nvPr/>
          </p:nvSpPr>
          <p:spPr bwMode="auto">
            <a:xfrm>
              <a:off x="2767013" y="609600"/>
              <a:ext cx="561975" cy="609600"/>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3" name="Freeform 6"/>
            <p:cNvSpPr/>
            <p:nvPr/>
          </p:nvSpPr>
          <p:spPr bwMode="auto">
            <a:xfrm>
              <a:off x="2938463" y="1265238"/>
              <a:ext cx="214313" cy="109538"/>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grpSp>
      <p:sp>
        <p:nvSpPr>
          <p:cNvPr id="64" name="Oval 345"/>
          <p:cNvSpPr>
            <a:spLocks noChangeAspect="1"/>
          </p:cNvSpPr>
          <p:nvPr/>
        </p:nvSpPr>
        <p:spPr>
          <a:xfrm>
            <a:off x="7919203" y="2269747"/>
            <a:ext cx="1460901" cy="146089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prstClr val="white"/>
              </a:solidFill>
              <a:effectLst/>
              <a:uLnTx/>
              <a:uFillTx/>
              <a:cs typeface="+mn-ea"/>
              <a:sym typeface="+mn-lt"/>
            </a:endParaRPr>
          </a:p>
        </p:txBody>
      </p:sp>
      <p:sp>
        <p:nvSpPr>
          <p:cNvPr id="65" name="任意多边形 64"/>
          <p:cNvSpPr/>
          <p:nvPr/>
        </p:nvSpPr>
        <p:spPr>
          <a:xfrm>
            <a:off x="8422640" y="2801095"/>
            <a:ext cx="480777" cy="443795"/>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6" name="Rectangle 100"/>
          <p:cNvSpPr>
            <a:spLocks noChangeArrowheads="1"/>
          </p:cNvSpPr>
          <p:nvPr/>
        </p:nvSpPr>
        <p:spPr bwMode="auto">
          <a:xfrm>
            <a:off x="8140064" y="4032215"/>
            <a:ext cx="177804" cy="2089150"/>
          </a:xfrm>
          <a:prstGeom prst="rect">
            <a:avLst/>
          </a:prstGeom>
          <a:solidFill>
            <a:schemeClr val="bg2">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7" name="Rectangle 100"/>
          <p:cNvSpPr>
            <a:spLocks noChangeArrowheads="1"/>
          </p:cNvSpPr>
          <p:nvPr/>
        </p:nvSpPr>
        <p:spPr bwMode="auto">
          <a:xfrm>
            <a:off x="7933691" y="4036978"/>
            <a:ext cx="569913" cy="2089150"/>
          </a:xfrm>
          <a:prstGeom prst="rect">
            <a:avLst/>
          </a:prstGeom>
          <a:solidFill>
            <a:schemeClr val="bg2">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68" name="Text Placeholder 32"/>
          <p:cNvSpPr txBox="1"/>
          <p:nvPr/>
        </p:nvSpPr>
        <p:spPr>
          <a:xfrm>
            <a:off x="1851065" y="3493654"/>
            <a:ext cx="2844443" cy="25836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sz="1000">
                <a:solidFill>
                  <a:schemeClr val="tx1"/>
                </a:solidFill>
                <a:latin typeface="微软雅黑" panose="020B0503020204020204" charset="-122"/>
                <a:ea typeface="微软雅黑" panose="020B0503020204020204" charset="-122"/>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69" name="Text Placeholder 33"/>
          <p:cNvSpPr txBox="1"/>
          <p:nvPr/>
        </p:nvSpPr>
        <p:spPr>
          <a:xfrm>
            <a:off x="2480946" y="2009936"/>
            <a:ext cx="2233060" cy="37152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tx1"/>
                </a:solidFill>
                <a:latin typeface="微软雅黑" panose="020B0503020204020204" charset="-122"/>
                <a:ea typeface="微软雅黑" panose="020B0503020204020204" charset="-122"/>
                <a:cs typeface="+mn-ea"/>
                <a:sym typeface="+mn-lt"/>
              </a:rPr>
              <a:t>单击此处添加标题</a:t>
            </a:r>
          </a:p>
        </p:txBody>
      </p:sp>
      <p:sp>
        <p:nvSpPr>
          <p:cNvPr id="70" name="Oval 117"/>
          <p:cNvSpPr/>
          <p:nvPr/>
        </p:nvSpPr>
        <p:spPr>
          <a:xfrm>
            <a:off x="1835589" y="1859443"/>
            <a:ext cx="522021" cy="52202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cs typeface="+mn-ea"/>
              <a:sym typeface="+mn-lt"/>
            </a:endParaRPr>
          </a:p>
        </p:txBody>
      </p:sp>
      <p:sp>
        <p:nvSpPr>
          <p:cNvPr id="98" name="Text Placeholder 33"/>
          <p:cNvSpPr txBox="1"/>
          <p:nvPr/>
        </p:nvSpPr>
        <p:spPr>
          <a:xfrm>
            <a:off x="1851065" y="2572279"/>
            <a:ext cx="2842693" cy="751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AU" sz="1100" dirty="0">
                <a:solidFill>
                  <a:schemeClr val="tx1"/>
                </a:solidFill>
                <a:latin typeface="微软雅黑" panose="020B0503020204020204" charset="-122"/>
                <a:ea typeface="微软雅黑" panose="020B0503020204020204" charset="-122"/>
                <a:cs typeface="+mn-ea"/>
                <a:sym typeface="+mn-lt"/>
              </a:rPr>
              <a:t>您的内容打在这里，或者通过复制您的文本后，在此框中选择粘贴，并选择只保留文字。您的内容打在这里，或者通过复制您的文本后，在此框中</a:t>
            </a:r>
          </a:p>
        </p:txBody>
      </p:sp>
      <p:sp>
        <p:nvSpPr>
          <p:cNvPr id="99" name="Freeform 129"/>
          <p:cNvSpPr>
            <a:spLocks noEditPoints="1" noChangeArrowheads="1"/>
          </p:cNvSpPr>
          <p:nvPr/>
        </p:nvSpPr>
        <p:spPr bwMode="auto">
          <a:xfrm>
            <a:off x="1919021" y="2009936"/>
            <a:ext cx="361688" cy="185257"/>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6"/>
              <a:gd name="T115" fmla="*/ 0 h 94"/>
              <a:gd name="T116" fmla="*/ 216 w 216"/>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rgbClr val="FFFFFF"/>
          </a:solidFill>
          <a:ln>
            <a:noFill/>
          </a:ln>
        </p:spPr>
        <p:txBody>
          <a:bodyPr/>
          <a:lstStyle/>
          <a:p>
            <a:endParaRPr lang="zh-CN" altLang="zh-CN">
              <a:solidFill>
                <a:srgbClr val="000000"/>
              </a:solidFill>
              <a:cs typeface="+mn-ea"/>
              <a:sym typeface="+mn-lt"/>
            </a:endParaRPr>
          </a:p>
        </p:txBody>
      </p:sp>
    </p:spTree>
    <p:custDataLst>
      <p:tags r:id="rId1"/>
    </p:custDataLst>
  </p:cSld>
  <p:clrMapOvr>
    <a:masterClrMapping/>
  </p:clrMapOvr>
  <p:transition advTm="447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fltVal val="0"/>
                                          </p:val>
                                        </p:tav>
                                        <p:tav tm="100000">
                                          <p:val>
                                            <p:strVal val="#ppt_h"/>
                                          </p:val>
                                        </p:tav>
                                      </p:tavLst>
                                    </p:anim>
                                    <p:animEffect transition="in" filter="fade">
                                      <p:cBhvr>
                                        <p:cTn id="89" dur="500"/>
                                        <p:tgtEl>
                                          <p:spTgt spid="2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Effect transition="in" filter="fade">
                                      <p:cBhvr>
                                        <p:cTn id="94" dur="500"/>
                                        <p:tgtEl>
                                          <p:spTgt spid="2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p:cTn id="107" dur="500" fill="hold"/>
                                        <p:tgtEl>
                                          <p:spTgt spid="26"/>
                                        </p:tgtEl>
                                        <p:attrNameLst>
                                          <p:attrName>ppt_w</p:attrName>
                                        </p:attrNameLst>
                                      </p:cBhvr>
                                      <p:tavLst>
                                        <p:tav tm="0">
                                          <p:val>
                                            <p:fltVal val="0"/>
                                          </p:val>
                                        </p:tav>
                                        <p:tav tm="100000">
                                          <p:val>
                                            <p:strVal val="#ppt_w"/>
                                          </p:val>
                                        </p:tav>
                                      </p:tavLst>
                                    </p:anim>
                                    <p:anim calcmode="lin" valueType="num">
                                      <p:cBhvr>
                                        <p:cTn id="108" dur="500" fill="hold"/>
                                        <p:tgtEl>
                                          <p:spTgt spid="26"/>
                                        </p:tgtEl>
                                        <p:attrNameLst>
                                          <p:attrName>ppt_h</p:attrName>
                                        </p:attrNameLst>
                                      </p:cBhvr>
                                      <p:tavLst>
                                        <p:tav tm="0">
                                          <p:val>
                                            <p:fltVal val="0"/>
                                          </p:val>
                                        </p:tav>
                                        <p:tav tm="100000">
                                          <p:val>
                                            <p:strVal val="#ppt_h"/>
                                          </p:val>
                                        </p:tav>
                                      </p:tavLst>
                                    </p:anim>
                                    <p:animEffect transition="in" filter="fade">
                                      <p:cBhvr>
                                        <p:cTn id="109" dur="500"/>
                                        <p:tgtEl>
                                          <p:spTgt spid="26"/>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Effect transition="in" filter="fade">
                                      <p:cBhvr>
                                        <p:cTn id="114" dur="500"/>
                                        <p:tgtEl>
                                          <p:spTgt spid="27"/>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8"/>
                                        </p:tgtEl>
                                        <p:attrNameLst>
                                          <p:attrName>style.visibility</p:attrName>
                                        </p:attrNameLst>
                                      </p:cBhvr>
                                      <p:to>
                                        <p:strVal val="visible"/>
                                      </p:to>
                                    </p:set>
                                    <p:anim calcmode="lin" valueType="num">
                                      <p:cBhvr>
                                        <p:cTn id="117" dur="500" fill="hold"/>
                                        <p:tgtEl>
                                          <p:spTgt spid="28"/>
                                        </p:tgtEl>
                                        <p:attrNameLst>
                                          <p:attrName>ppt_w</p:attrName>
                                        </p:attrNameLst>
                                      </p:cBhvr>
                                      <p:tavLst>
                                        <p:tav tm="0">
                                          <p:val>
                                            <p:fltVal val="0"/>
                                          </p:val>
                                        </p:tav>
                                        <p:tav tm="100000">
                                          <p:val>
                                            <p:strVal val="#ppt_w"/>
                                          </p:val>
                                        </p:tav>
                                      </p:tavLst>
                                    </p:anim>
                                    <p:anim calcmode="lin" valueType="num">
                                      <p:cBhvr>
                                        <p:cTn id="118" dur="500" fill="hold"/>
                                        <p:tgtEl>
                                          <p:spTgt spid="28"/>
                                        </p:tgtEl>
                                        <p:attrNameLst>
                                          <p:attrName>ppt_h</p:attrName>
                                        </p:attrNameLst>
                                      </p:cBhvr>
                                      <p:tavLst>
                                        <p:tav tm="0">
                                          <p:val>
                                            <p:fltVal val="0"/>
                                          </p:val>
                                        </p:tav>
                                        <p:tav tm="100000">
                                          <p:val>
                                            <p:strVal val="#ppt_h"/>
                                          </p:val>
                                        </p:tav>
                                      </p:tavLst>
                                    </p:anim>
                                    <p:animEffect transition="in" filter="fade">
                                      <p:cBhvr>
                                        <p:cTn id="119" dur="500"/>
                                        <p:tgtEl>
                                          <p:spTgt spid="28"/>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9"/>
                                        </p:tgtEl>
                                        <p:attrNameLst>
                                          <p:attrName>style.visibility</p:attrName>
                                        </p:attrNameLst>
                                      </p:cBhvr>
                                      <p:to>
                                        <p:strVal val="visible"/>
                                      </p:to>
                                    </p:set>
                                    <p:anim calcmode="lin" valueType="num">
                                      <p:cBhvr>
                                        <p:cTn id="122" dur="500" fill="hold"/>
                                        <p:tgtEl>
                                          <p:spTgt spid="29"/>
                                        </p:tgtEl>
                                        <p:attrNameLst>
                                          <p:attrName>ppt_w</p:attrName>
                                        </p:attrNameLst>
                                      </p:cBhvr>
                                      <p:tavLst>
                                        <p:tav tm="0">
                                          <p:val>
                                            <p:fltVal val="0"/>
                                          </p:val>
                                        </p:tav>
                                        <p:tav tm="100000">
                                          <p:val>
                                            <p:strVal val="#ppt_w"/>
                                          </p:val>
                                        </p:tav>
                                      </p:tavLst>
                                    </p:anim>
                                    <p:anim calcmode="lin" valueType="num">
                                      <p:cBhvr>
                                        <p:cTn id="123" dur="500" fill="hold"/>
                                        <p:tgtEl>
                                          <p:spTgt spid="29"/>
                                        </p:tgtEl>
                                        <p:attrNameLst>
                                          <p:attrName>ppt_h</p:attrName>
                                        </p:attrNameLst>
                                      </p:cBhvr>
                                      <p:tavLst>
                                        <p:tav tm="0">
                                          <p:val>
                                            <p:fltVal val="0"/>
                                          </p:val>
                                        </p:tav>
                                        <p:tav tm="100000">
                                          <p:val>
                                            <p:strVal val="#ppt_h"/>
                                          </p:val>
                                        </p:tav>
                                      </p:tavLst>
                                    </p:anim>
                                    <p:animEffect transition="in" filter="fade">
                                      <p:cBhvr>
                                        <p:cTn id="124" dur="500"/>
                                        <p:tgtEl>
                                          <p:spTgt spid="2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 calcmode="lin" valueType="num">
                                      <p:cBhvr>
                                        <p:cTn id="127" dur="500" fill="hold"/>
                                        <p:tgtEl>
                                          <p:spTgt spid="30"/>
                                        </p:tgtEl>
                                        <p:attrNameLst>
                                          <p:attrName>ppt_w</p:attrName>
                                        </p:attrNameLst>
                                      </p:cBhvr>
                                      <p:tavLst>
                                        <p:tav tm="0">
                                          <p:val>
                                            <p:fltVal val="0"/>
                                          </p:val>
                                        </p:tav>
                                        <p:tav tm="100000">
                                          <p:val>
                                            <p:strVal val="#ppt_w"/>
                                          </p:val>
                                        </p:tav>
                                      </p:tavLst>
                                    </p:anim>
                                    <p:anim calcmode="lin" valueType="num">
                                      <p:cBhvr>
                                        <p:cTn id="128" dur="500" fill="hold"/>
                                        <p:tgtEl>
                                          <p:spTgt spid="30"/>
                                        </p:tgtEl>
                                        <p:attrNameLst>
                                          <p:attrName>ppt_h</p:attrName>
                                        </p:attrNameLst>
                                      </p:cBhvr>
                                      <p:tavLst>
                                        <p:tav tm="0">
                                          <p:val>
                                            <p:fltVal val="0"/>
                                          </p:val>
                                        </p:tav>
                                        <p:tav tm="100000">
                                          <p:val>
                                            <p:strVal val="#ppt_h"/>
                                          </p:val>
                                        </p:tav>
                                      </p:tavLst>
                                    </p:anim>
                                    <p:animEffect transition="in" filter="fade">
                                      <p:cBhvr>
                                        <p:cTn id="129" dur="500"/>
                                        <p:tgtEl>
                                          <p:spTgt spid="30"/>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35"/>
                                        </p:tgtEl>
                                        <p:attrNameLst>
                                          <p:attrName>style.visibility</p:attrName>
                                        </p:attrNameLst>
                                      </p:cBhvr>
                                      <p:to>
                                        <p:strVal val="visible"/>
                                      </p:to>
                                    </p:set>
                                    <p:anim calcmode="lin" valueType="num">
                                      <p:cBhvr>
                                        <p:cTn id="132" dur="500" fill="hold"/>
                                        <p:tgtEl>
                                          <p:spTgt spid="35"/>
                                        </p:tgtEl>
                                        <p:attrNameLst>
                                          <p:attrName>ppt_w</p:attrName>
                                        </p:attrNameLst>
                                      </p:cBhvr>
                                      <p:tavLst>
                                        <p:tav tm="0">
                                          <p:val>
                                            <p:fltVal val="0"/>
                                          </p:val>
                                        </p:tav>
                                        <p:tav tm="100000">
                                          <p:val>
                                            <p:strVal val="#ppt_w"/>
                                          </p:val>
                                        </p:tav>
                                      </p:tavLst>
                                    </p:anim>
                                    <p:anim calcmode="lin" valueType="num">
                                      <p:cBhvr>
                                        <p:cTn id="133" dur="500" fill="hold"/>
                                        <p:tgtEl>
                                          <p:spTgt spid="35"/>
                                        </p:tgtEl>
                                        <p:attrNameLst>
                                          <p:attrName>ppt_h</p:attrName>
                                        </p:attrNameLst>
                                      </p:cBhvr>
                                      <p:tavLst>
                                        <p:tav tm="0">
                                          <p:val>
                                            <p:fltVal val="0"/>
                                          </p:val>
                                        </p:tav>
                                        <p:tav tm="100000">
                                          <p:val>
                                            <p:strVal val="#ppt_h"/>
                                          </p:val>
                                        </p:tav>
                                      </p:tavLst>
                                    </p:anim>
                                    <p:animEffect transition="in" filter="fade">
                                      <p:cBhvr>
                                        <p:cTn id="134" dur="500"/>
                                        <p:tgtEl>
                                          <p:spTgt spid="35"/>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36"/>
                                        </p:tgtEl>
                                        <p:attrNameLst>
                                          <p:attrName>style.visibility</p:attrName>
                                        </p:attrNameLst>
                                      </p:cBhvr>
                                      <p:to>
                                        <p:strVal val="visible"/>
                                      </p:to>
                                    </p:set>
                                    <p:anim calcmode="lin" valueType="num">
                                      <p:cBhvr>
                                        <p:cTn id="137" dur="500" fill="hold"/>
                                        <p:tgtEl>
                                          <p:spTgt spid="36"/>
                                        </p:tgtEl>
                                        <p:attrNameLst>
                                          <p:attrName>ppt_w</p:attrName>
                                        </p:attrNameLst>
                                      </p:cBhvr>
                                      <p:tavLst>
                                        <p:tav tm="0">
                                          <p:val>
                                            <p:fltVal val="0"/>
                                          </p:val>
                                        </p:tav>
                                        <p:tav tm="100000">
                                          <p:val>
                                            <p:strVal val="#ppt_w"/>
                                          </p:val>
                                        </p:tav>
                                      </p:tavLst>
                                    </p:anim>
                                    <p:anim calcmode="lin" valueType="num">
                                      <p:cBhvr>
                                        <p:cTn id="138" dur="500" fill="hold"/>
                                        <p:tgtEl>
                                          <p:spTgt spid="36"/>
                                        </p:tgtEl>
                                        <p:attrNameLst>
                                          <p:attrName>ppt_h</p:attrName>
                                        </p:attrNameLst>
                                      </p:cBhvr>
                                      <p:tavLst>
                                        <p:tav tm="0">
                                          <p:val>
                                            <p:fltVal val="0"/>
                                          </p:val>
                                        </p:tav>
                                        <p:tav tm="100000">
                                          <p:val>
                                            <p:strVal val="#ppt_h"/>
                                          </p:val>
                                        </p:tav>
                                      </p:tavLst>
                                    </p:anim>
                                    <p:animEffect transition="in" filter="fade">
                                      <p:cBhvr>
                                        <p:cTn id="139" dur="500"/>
                                        <p:tgtEl>
                                          <p:spTgt spid="36"/>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37"/>
                                        </p:tgtEl>
                                        <p:attrNameLst>
                                          <p:attrName>style.visibility</p:attrName>
                                        </p:attrNameLst>
                                      </p:cBhvr>
                                      <p:to>
                                        <p:strVal val="visible"/>
                                      </p:to>
                                    </p:set>
                                    <p:anim calcmode="lin" valueType="num">
                                      <p:cBhvr>
                                        <p:cTn id="142" dur="500" fill="hold"/>
                                        <p:tgtEl>
                                          <p:spTgt spid="37"/>
                                        </p:tgtEl>
                                        <p:attrNameLst>
                                          <p:attrName>ppt_w</p:attrName>
                                        </p:attrNameLst>
                                      </p:cBhvr>
                                      <p:tavLst>
                                        <p:tav tm="0">
                                          <p:val>
                                            <p:fltVal val="0"/>
                                          </p:val>
                                        </p:tav>
                                        <p:tav tm="100000">
                                          <p:val>
                                            <p:strVal val="#ppt_w"/>
                                          </p:val>
                                        </p:tav>
                                      </p:tavLst>
                                    </p:anim>
                                    <p:anim calcmode="lin" valueType="num">
                                      <p:cBhvr>
                                        <p:cTn id="143" dur="500" fill="hold"/>
                                        <p:tgtEl>
                                          <p:spTgt spid="37"/>
                                        </p:tgtEl>
                                        <p:attrNameLst>
                                          <p:attrName>ppt_h</p:attrName>
                                        </p:attrNameLst>
                                      </p:cBhvr>
                                      <p:tavLst>
                                        <p:tav tm="0">
                                          <p:val>
                                            <p:fltVal val="0"/>
                                          </p:val>
                                        </p:tav>
                                        <p:tav tm="100000">
                                          <p:val>
                                            <p:strVal val="#ppt_h"/>
                                          </p:val>
                                        </p:tav>
                                      </p:tavLst>
                                    </p:anim>
                                    <p:animEffect transition="in" filter="fade">
                                      <p:cBhvr>
                                        <p:cTn id="144" dur="500"/>
                                        <p:tgtEl>
                                          <p:spTgt spid="37"/>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38"/>
                                        </p:tgtEl>
                                        <p:attrNameLst>
                                          <p:attrName>style.visibility</p:attrName>
                                        </p:attrNameLst>
                                      </p:cBhvr>
                                      <p:to>
                                        <p:strVal val="visible"/>
                                      </p:to>
                                    </p:set>
                                    <p:anim calcmode="lin" valueType="num">
                                      <p:cBhvr>
                                        <p:cTn id="147" dur="500" fill="hold"/>
                                        <p:tgtEl>
                                          <p:spTgt spid="38"/>
                                        </p:tgtEl>
                                        <p:attrNameLst>
                                          <p:attrName>ppt_w</p:attrName>
                                        </p:attrNameLst>
                                      </p:cBhvr>
                                      <p:tavLst>
                                        <p:tav tm="0">
                                          <p:val>
                                            <p:fltVal val="0"/>
                                          </p:val>
                                        </p:tav>
                                        <p:tav tm="100000">
                                          <p:val>
                                            <p:strVal val="#ppt_w"/>
                                          </p:val>
                                        </p:tav>
                                      </p:tavLst>
                                    </p:anim>
                                    <p:anim calcmode="lin" valueType="num">
                                      <p:cBhvr>
                                        <p:cTn id="148" dur="500" fill="hold"/>
                                        <p:tgtEl>
                                          <p:spTgt spid="38"/>
                                        </p:tgtEl>
                                        <p:attrNameLst>
                                          <p:attrName>ppt_h</p:attrName>
                                        </p:attrNameLst>
                                      </p:cBhvr>
                                      <p:tavLst>
                                        <p:tav tm="0">
                                          <p:val>
                                            <p:fltVal val="0"/>
                                          </p:val>
                                        </p:tav>
                                        <p:tav tm="100000">
                                          <p:val>
                                            <p:strVal val="#ppt_h"/>
                                          </p:val>
                                        </p:tav>
                                      </p:tavLst>
                                    </p:anim>
                                    <p:animEffect transition="in" filter="fade">
                                      <p:cBhvr>
                                        <p:cTn id="149" dur="500"/>
                                        <p:tgtEl>
                                          <p:spTgt spid="38"/>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39"/>
                                        </p:tgtEl>
                                        <p:attrNameLst>
                                          <p:attrName>style.visibility</p:attrName>
                                        </p:attrNameLst>
                                      </p:cBhvr>
                                      <p:to>
                                        <p:strVal val="visible"/>
                                      </p:to>
                                    </p:set>
                                    <p:anim calcmode="lin" valueType="num">
                                      <p:cBhvr>
                                        <p:cTn id="152" dur="500" fill="hold"/>
                                        <p:tgtEl>
                                          <p:spTgt spid="39"/>
                                        </p:tgtEl>
                                        <p:attrNameLst>
                                          <p:attrName>ppt_w</p:attrName>
                                        </p:attrNameLst>
                                      </p:cBhvr>
                                      <p:tavLst>
                                        <p:tav tm="0">
                                          <p:val>
                                            <p:fltVal val="0"/>
                                          </p:val>
                                        </p:tav>
                                        <p:tav tm="100000">
                                          <p:val>
                                            <p:strVal val="#ppt_w"/>
                                          </p:val>
                                        </p:tav>
                                      </p:tavLst>
                                    </p:anim>
                                    <p:anim calcmode="lin" valueType="num">
                                      <p:cBhvr>
                                        <p:cTn id="153" dur="500" fill="hold"/>
                                        <p:tgtEl>
                                          <p:spTgt spid="39"/>
                                        </p:tgtEl>
                                        <p:attrNameLst>
                                          <p:attrName>ppt_h</p:attrName>
                                        </p:attrNameLst>
                                      </p:cBhvr>
                                      <p:tavLst>
                                        <p:tav tm="0">
                                          <p:val>
                                            <p:fltVal val="0"/>
                                          </p:val>
                                        </p:tav>
                                        <p:tav tm="100000">
                                          <p:val>
                                            <p:strVal val="#ppt_h"/>
                                          </p:val>
                                        </p:tav>
                                      </p:tavLst>
                                    </p:anim>
                                    <p:animEffect transition="in" filter="fade">
                                      <p:cBhvr>
                                        <p:cTn id="154" dur="500"/>
                                        <p:tgtEl>
                                          <p:spTgt spid="39"/>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43"/>
                                        </p:tgtEl>
                                        <p:attrNameLst>
                                          <p:attrName>style.visibility</p:attrName>
                                        </p:attrNameLst>
                                      </p:cBhvr>
                                      <p:to>
                                        <p:strVal val="visible"/>
                                      </p:to>
                                    </p:set>
                                    <p:anim calcmode="lin" valueType="num">
                                      <p:cBhvr>
                                        <p:cTn id="157" dur="500" fill="hold"/>
                                        <p:tgtEl>
                                          <p:spTgt spid="43"/>
                                        </p:tgtEl>
                                        <p:attrNameLst>
                                          <p:attrName>ppt_w</p:attrName>
                                        </p:attrNameLst>
                                      </p:cBhvr>
                                      <p:tavLst>
                                        <p:tav tm="0">
                                          <p:val>
                                            <p:fltVal val="0"/>
                                          </p:val>
                                        </p:tav>
                                        <p:tav tm="100000">
                                          <p:val>
                                            <p:strVal val="#ppt_w"/>
                                          </p:val>
                                        </p:tav>
                                      </p:tavLst>
                                    </p:anim>
                                    <p:anim calcmode="lin" valueType="num">
                                      <p:cBhvr>
                                        <p:cTn id="158" dur="500" fill="hold"/>
                                        <p:tgtEl>
                                          <p:spTgt spid="43"/>
                                        </p:tgtEl>
                                        <p:attrNameLst>
                                          <p:attrName>ppt_h</p:attrName>
                                        </p:attrNameLst>
                                      </p:cBhvr>
                                      <p:tavLst>
                                        <p:tav tm="0">
                                          <p:val>
                                            <p:fltVal val="0"/>
                                          </p:val>
                                        </p:tav>
                                        <p:tav tm="100000">
                                          <p:val>
                                            <p:strVal val="#ppt_h"/>
                                          </p:val>
                                        </p:tav>
                                      </p:tavLst>
                                    </p:anim>
                                    <p:animEffect transition="in" filter="fade">
                                      <p:cBhvr>
                                        <p:cTn id="159" dur="500"/>
                                        <p:tgtEl>
                                          <p:spTgt spid="43"/>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 calcmode="lin" valueType="num">
                                      <p:cBhvr>
                                        <p:cTn id="162" dur="500" fill="hold"/>
                                        <p:tgtEl>
                                          <p:spTgt spid="51"/>
                                        </p:tgtEl>
                                        <p:attrNameLst>
                                          <p:attrName>ppt_w</p:attrName>
                                        </p:attrNameLst>
                                      </p:cBhvr>
                                      <p:tavLst>
                                        <p:tav tm="0">
                                          <p:val>
                                            <p:fltVal val="0"/>
                                          </p:val>
                                        </p:tav>
                                        <p:tav tm="100000">
                                          <p:val>
                                            <p:strVal val="#ppt_w"/>
                                          </p:val>
                                        </p:tav>
                                      </p:tavLst>
                                    </p:anim>
                                    <p:anim calcmode="lin" valueType="num">
                                      <p:cBhvr>
                                        <p:cTn id="163" dur="500" fill="hold"/>
                                        <p:tgtEl>
                                          <p:spTgt spid="51"/>
                                        </p:tgtEl>
                                        <p:attrNameLst>
                                          <p:attrName>ppt_h</p:attrName>
                                        </p:attrNameLst>
                                      </p:cBhvr>
                                      <p:tavLst>
                                        <p:tav tm="0">
                                          <p:val>
                                            <p:fltVal val="0"/>
                                          </p:val>
                                        </p:tav>
                                        <p:tav tm="100000">
                                          <p:val>
                                            <p:strVal val="#ppt_h"/>
                                          </p:val>
                                        </p:tav>
                                      </p:tavLst>
                                    </p:anim>
                                    <p:animEffect transition="in" filter="fade">
                                      <p:cBhvr>
                                        <p:cTn id="164" dur="500"/>
                                        <p:tgtEl>
                                          <p:spTgt spid="51"/>
                                        </p:tgtEl>
                                      </p:cBhvr>
                                    </p:animEffect>
                                  </p:childTnLst>
                                </p:cTn>
                              </p:par>
                              <p:par>
                                <p:cTn id="165" presetID="53" presetClass="entr" presetSubtype="16" fill="hold" grpId="0" nodeType="withEffect">
                                  <p:stCondLst>
                                    <p:cond delay="0"/>
                                  </p:stCondLst>
                                  <p:childTnLst>
                                    <p:set>
                                      <p:cBhvr>
                                        <p:cTn id="166" dur="1" fill="hold">
                                          <p:stCondLst>
                                            <p:cond delay="0"/>
                                          </p:stCondLst>
                                        </p:cTn>
                                        <p:tgtEl>
                                          <p:spTgt spid="59"/>
                                        </p:tgtEl>
                                        <p:attrNameLst>
                                          <p:attrName>style.visibility</p:attrName>
                                        </p:attrNameLst>
                                      </p:cBhvr>
                                      <p:to>
                                        <p:strVal val="visible"/>
                                      </p:to>
                                    </p:set>
                                    <p:anim calcmode="lin" valueType="num">
                                      <p:cBhvr>
                                        <p:cTn id="167" dur="500" fill="hold"/>
                                        <p:tgtEl>
                                          <p:spTgt spid="59"/>
                                        </p:tgtEl>
                                        <p:attrNameLst>
                                          <p:attrName>ppt_w</p:attrName>
                                        </p:attrNameLst>
                                      </p:cBhvr>
                                      <p:tavLst>
                                        <p:tav tm="0">
                                          <p:val>
                                            <p:fltVal val="0"/>
                                          </p:val>
                                        </p:tav>
                                        <p:tav tm="100000">
                                          <p:val>
                                            <p:strVal val="#ppt_w"/>
                                          </p:val>
                                        </p:tav>
                                      </p:tavLst>
                                    </p:anim>
                                    <p:anim calcmode="lin" valueType="num">
                                      <p:cBhvr>
                                        <p:cTn id="168" dur="500" fill="hold"/>
                                        <p:tgtEl>
                                          <p:spTgt spid="59"/>
                                        </p:tgtEl>
                                        <p:attrNameLst>
                                          <p:attrName>ppt_h</p:attrName>
                                        </p:attrNameLst>
                                      </p:cBhvr>
                                      <p:tavLst>
                                        <p:tav tm="0">
                                          <p:val>
                                            <p:fltVal val="0"/>
                                          </p:val>
                                        </p:tav>
                                        <p:tav tm="100000">
                                          <p:val>
                                            <p:strVal val="#ppt_h"/>
                                          </p:val>
                                        </p:tav>
                                      </p:tavLst>
                                    </p:anim>
                                    <p:animEffect transition="in" filter="fade">
                                      <p:cBhvr>
                                        <p:cTn id="169" dur="500"/>
                                        <p:tgtEl>
                                          <p:spTgt spid="59"/>
                                        </p:tgtEl>
                                      </p:cBhvr>
                                    </p:animEffect>
                                  </p:childTnLst>
                                </p:cTn>
                              </p:par>
                              <p:par>
                                <p:cTn id="170" presetID="53" presetClass="entr" presetSubtype="16"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 calcmode="lin" valueType="num">
                                      <p:cBhvr>
                                        <p:cTn id="172" dur="500" fill="hold"/>
                                        <p:tgtEl>
                                          <p:spTgt spid="61"/>
                                        </p:tgtEl>
                                        <p:attrNameLst>
                                          <p:attrName>ppt_w</p:attrName>
                                        </p:attrNameLst>
                                      </p:cBhvr>
                                      <p:tavLst>
                                        <p:tav tm="0">
                                          <p:val>
                                            <p:fltVal val="0"/>
                                          </p:val>
                                        </p:tav>
                                        <p:tav tm="100000">
                                          <p:val>
                                            <p:strVal val="#ppt_w"/>
                                          </p:val>
                                        </p:tav>
                                      </p:tavLst>
                                    </p:anim>
                                    <p:anim calcmode="lin" valueType="num">
                                      <p:cBhvr>
                                        <p:cTn id="173" dur="500" fill="hold"/>
                                        <p:tgtEl>
                                          <p:spTgt spid="61"/>
                                        </p:tgtEl>
                                        <p:attrNameLst>
                                          <p:attrName>ppt_h</p:attrName>
                                        </p:attrNameLst>
                                      </p:cBhvr>
                                      <p:tavLst>
                                        <p:tav tm="0">
                                          <p:val>
                                            <p:fltVal val="0"/>
                                          </p:val>
                                        </p:tav>
                                        <p:tav tm="100000">
                                          <p:val>
                                            <p:strVal val="#ppt_h"/>
                                          </p:val>
                                        </p:tav>
                                      </p:tavLst>
                                    </p:anim>
                                    <p:animEffect transition="in" filter="fade">
                                      <p:cBhvr>
                                        <p:cTn id="174" dur="500"/>
                                        <p:tgtEl>
                                          <p:spTgt spid="61"/>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64"/>
                                        </p:tgtEl>
                                        <p:attrNameLst>
                                          <p:attrName>style.visibility</p:attrName>
                                        </p:attrNameLst>
                                      </p:cBhvr>
                                      <p:to>
                                        <p:strVal val="visible"/>
                                      </p:to>
                                    </p:set>
                                    <p:anim calcmode="lin" valueType="num">
                                      <p:cBhvr>
                                        <p:cTn id="177" dur="500" fill="hold"/>
                                        <p:tgtEl>
                                          <p:spTgt spid="64"/>
                                        </p:tgtEl>
                                        <p:attrNameLst>
                                          <p:attrName>ppt_w</p:attrName>
                                        </p:attrNameLst>
                                      </p:cBhvr>
                                      <p:tavLst>
                                        <p:tav tm="0">
                                          <p:val>
                                            <p:fltVal val="0"/>
                                          </p:val>
                                        </p:tav>
                                        <p:tav tm="100000">
                                          <p:val>
                                            <p:strVal val="#ppt_w"/>
                                          </p:val>
                                        </p:tav>
                                      </p:tavLst>
                                    </p:anim>
                                    <p:anim calcmode="lin" valueType="num">
                                      <p:cBhvr>
                                        <p:cTn id="178" dur="500" fill="hold"/>
                                        <p:tgtEl>
                                          <p:spTgt spid="64"/>
                                        </p:tgtEl>
                                        <p:attrNameLst>
                                          <p:attrName>ppt_h</p:attrName>
                                        </p:attrNameLst>
                                      </p:cBhvr>
                                      <p:tavLst>
                                        <p:tav tm="0">
                                          <p:val>
                                            <p:fltVal val="0"/>
                                          </p:val>
                                        </p:tav>
                                        <p:tav tm="100000">
                                          <p:val>
                                            <p:strVal val="#ppt_h"/>
                                          </p:val>
                                        </p:tav>
                                      </p:tavLst>
                                    </p:anim>
                                    <p:animEffect transition="in" filter="fade">
                                      <p:cBhvr>
                                        <p:cTn id="179" dur="500"/>
                                        <p:tgtEl>
                                          <p:spTgt spid="64"/>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65"/>
                                        </p:tgtEl>
                                        <p:attrNameLst>
                                          <p:attrName>style.visibility</p:attrName>
                                        </p:attrNameLst>
                                      </p:cBhvr>
                                      <p:to>
                                        <p:strVal val="visible"/>
                                      </p:to>
                                    </p:set>
                                    <p:anim calcmode="lin" valueType="num">
                                      <p:cBhvr>
                                        <p:cTn id="182" dur="500" fill="hold"/>
                                        <p:tgtEl>
                                          <p:spTgt spid="65"/>
                                        </p:tgtEl>
                                        <p:attrNameLst>
                                          <p:attrName>ppt_w</p:attrName>
                                        </p:attrNameLst>
                                      </p:cBhvr>
                                      <p:tavLst>
                                        <p:tav tm="0">
                                          <p:val>
                                            <p:fltVal val="0"/>
                                          </p:val>
                                        </p:tav>
                                        <p:tav tm="100000">
                                          <p:val>
                                            <p:strVal val="#ppt_w"/>
                                          </p:val>
                                        </p:tav>
                                      </p:tavLst>
                                    </p:anim>
                                    <p:anim calcmode="lin" valueType="num">
                                      <p:cBhvr>
                                        <p:cTn id="183" dur="500" fill="hold"/>
                                        <p:tgtEl>
                                          <p:spTgt spid="65"/>
                                        </p:tgtEl>
                                        <p:attrNameLst>
                                          <p:attrName>ppt_h</p:attrName>
                                        </p:attrNameLst>
                                      </p:cBhvr>
                                      <p:tavLst>
                                        <p:tav tm="0">
                                          <p:val>
                                            <p:fltVal val="0"/>
                                          </p:val>
                                        </p:tav>
                                        <p:tav tm="100000">
                                          <p:val>
                                            <p:strVal val="#ppt_h"/>
                                          </p:val>
                                        </p:tav>
                                      </p:tavLst>
                                    </p:anim>
                                    <p:animEffect transition="in" filter="fade">
                                      <p:cBhvr>
                                        <p:cTn id="184" dur="500"/>
                                        <p:tgtEl>
                                          <p:spTgt spid="65"/>
                                        </p:tgtEl>
                                      </p:cBhvr>
                                    </p:animEffect>
                                  </p:childTnLst>
                                </p:cTn>
                              </p:par>
                              <p:par>
                                <p:cTn id="185" presetID="53" presetClass="entr" presetSubtype="16" fill="hold" grpId="0" nodeType="withEffect">
                                  <p:stCondLst>
                                    <p:cond delay="0"/>
                                  </p:stCondLst>
                                  <p:childTnLst>
                                    <p:set>
                                      <p:cBhvr>
                                        <p:cTn id="186" dur="1" fill="hold">
                                          <p:stCondLst>
                                            <p:cond delay="0"/>
                                          </p:stCondLst>
                                        </p:cTn>
                                        <p:tgtEl>
                                          <p:spTgt spid="66"/>
                                        </p:tgtEl>
                                        <p:attrNameLst>
                                          <p:attrName>style.visibility</p:attrName>
                                        </p:attrNameLst>
                                      </p:cBhvr>
                                      <p:to>
                                        <p:strVal val="visible"/>
                                      </p:to>
                                    </p:set>
                                    <p:anim calcmode="lin" valueType="num">
                                      <p:cBhvr>
                                        <p:cTn id="187" dur="500" fill="hold"/>
                                        <p:tgtEl>
                                          <p:spTgt spid="66"/>
                                        </p:tgtEl>
                                        <p:attrNameLst>
                                          <p:attrName>ppt_w</p:attrName>
                                        </p:attrNameLst>
                                      </p:cBhvr>
                                      <p:tavLst>
                                        <p:tav tm="0">
                                          <p:val>
                                            <p:fltVal val="0"/>
                                          </p:val>
                                        </p:tav>
                                        <p:tav tm="100000">
                                          <p:val>
                                            <p:strVal val="#ppt_w"/>
                                          </p:val>
                                        </p:tav>
                                      </p:tavLst>
                                    </p:anim>
                                    <p:anim calcmode="lin" valueType="num">
                                      <p:cBhvr>
                                        <p:cTn id="188" dur="500" fill="hold"/>
                                        <p:tgtEl>
                                          <p:spTgt spid="66"/>
                                        </p:tgtEl>
                                        <p:attrNameLst>
                                          <p:attrName>ppt_h</p:attrName>
                                        </p:attrNameLst>
                                      </p:cBhvr>
                                      <p:tavLst>
                                        <p:tav tm="0">
                                          <p:val>
                                            <p:fltVal val="0"/>
                                          </p:val>
                                        </p:tav>
                                        <p:tav tm="100000">
                                          <p:val>
                                            <p:strVal val="#ppt_h"/>
                                          </p:val>
                                        </p:tav>
                                      </p:tavLst>
                                    </p:anim>
                                    <p:animEffect transition="in" filter="fade">
                                      <p:cBhvr>
                                        <p:cTn id="189" dur="500"/>
                                        <p:tgtEl>
                                          <p:spTgt spid="66"/>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67"/>
                                        </p:tgtEl>
                                        <p:attrNameLst>
                                          <p:attrName>style.visibility</p:attrName>
                                        </p:attrNameLst>
                                      </p:cBhvr>
                                      <p:to>
                                        <p:strVal val="visible"/>
                                      </p:to>
                                    </p:set>
                                    <p:anim calcmode="lin" valueType="num">
                                      <p:cBhvr>
                                        <p:cTn id="192" dur="500" fill="hold"/>
                                        <p:tgtEl>
                                          <p:spTgt spid="67"/>
                                        </p:tgtEl>
                                        <p:attrNameLst>
                                          <p:attrName>ppt_w</p:attrName>
                                        </p:attrNameLst>
                                      </p:cBhvr>
                                      <p:tavLst>
                                        <p:tav tm="0">
                                          <p:val>
                                            <p:fltVal val="0"/>
                                          </p:val>
                                        </p:tav>
                                        <p:tav tm="100000">
                                          <p:val>
                                            <p:strVal val="#ppt_w"/>
                                          </p:val>
                                        </p:tav>
                                      </p:tavLst>
                                    </p:anim>
                                    <p:anim calcmode="lin" valueType="num">
                                      <p:cBhvr>
                                        <p:cTn id="193" dur="500" fill="hold"/>
                                        <p:tgtEl>
                                          <p:spTgt spid="67"/>
                                        </p:tgtEl>
                                        <p:attrNameLst>
                                          <p:attrName>ppt_h</p:attrName>
                                        </p:attrNameLst>
                                      </p:cBhvr>
                                      <p:tavLst>
                                        <p:tav tm="0">
                                          <p:val>
                                            <p:fltVal val="0"/>
                                          </p:val>
                                        </p:tav>
                                        <p:tav tm="100000">
                                          <p:val>
                                            <p:strVal val="#ppt_h"/>
                                          </p:val>
                                        </p:tav>
                                      </p:tavLst>
                                    </p:anim>
                                    <p:animEffect transition="in" filter="fade">
                                      <p:cBhvr>
                                        <p:cTn id="194" dur="500"/>
                                        <p:tgtEl>
                                          <p:spTgt spid="67"/>
                                        </p:tgtEl>
                                      </p:cBhvr>
                                    </p:animEffect>
                                  </p:childTnLst>
                                </p:cTn>
                              </p:par>
                            </p:childTnLst>
                          </p:cTn>
                        </p:par>
                      </p:childTnLst>
                    </p:cTn>
                  </p:par>
                  <p:par>
                    <p:cTn id="195" fill="hold">
                      <p:stCondLst>
                        <p:cond delay="indefinite"/>
                      </p:stCondLst>
                      <p:childTnLst>
                        <p:par>
                          <p:cTn id="196" fill="hold">
                            <p:stCondLst>
                              <p:cond delay="0"/>
                            </p:stCondLst>
                            <p:childTnLst>
                              <p:par>
                                <p:cTn id="197" presetID="47" presetClass="entr" presetSubtype="0" fill="hold" grpId="0" nodeType="clickEffect">
                                  <p:stCondLst>
                                    <p:cond delay="0"/>
                                  </p:stCondLst>
                                  <p:childTnLst>
                                    <p:set>
                                      <p:cBhvr>
                                        <p:cTn id="198" dur="1" fill="hold">
                                          <p:stCondLst>
                                            <p:cond delay="0"/>
                                          </p:stCondLst>
                                        </p:cTn>
                                        <p:tgtEl>
                                          <p:spTgt spid="68"/>
                                        </p:tgtEl>
                                        <p:attrNameLst>
                                          <p:attrName>style.visibility</p:attrName>
                                        </p:attrNameLst>
                                      </p:cBhvr>
                                      <p:to>
                                        <p:strVal val="visible"/>
                                      </p:to>
                                    </p:set>
                                    <p:animEffect transition="in" filter="fade">
                                      <p:cBhvr>
                                        <p:cTn id="199" dur="1000"/>
                                        <p:tgtEl>
                                          <p:spTgt spid="68"/>
                                        </p:tgtEl>
                                      </p:cBhvr>
                                    </p:animEffect>
                                    <p:anim calcmode="lin" valueType="num">
                                      <p:cBhvr>
                                        <p:cTn id="200" dur="1000" fill="hold"/>
                                        <p:tgtEl>
                                          <p:spTgt spid="68"/>
                                        </p:tgtEl>
                                        <p:attrNameLst>
                                          <p:attrName>ppt_x</p:attrName>
                                        </p:attrNameLst>
                                      </p:cBhvr>
                                      <p:tavLst>
                                        <p:tav tm="0">
                                          <p:val>
                                            <p:strVal val="#ppt_x"/>
                                          </p:val>
                                        </p:tav>
                                        <p:tav tm="100000">
                                          <p:val>
                                            <p:strVal val="#ppt_x"/>
                                          </p:val>
                                        </p:tav>
                                      </p:tavLst>
                                    </p:anim>
                                    <p:anim calcmode="lin" valueType="num">
                                      <p:cBhvr>
                                        <p:cTn id="201" dur="1000" fill="hold"/>
                                        <p:tgtEl>
                                          <p:spTgt spid="68"/>
                                        </p:tgtEl>
                                        <p:attrNameLst>
                                          <p:attrName>ppt_y</p:attrName>
                                        </p:attrNameLst>
                                      </p:cBhvr>
                                      <p:tavLst>
                                        <p:tav tm="0">
                                          <p:val>
                                            <p:strVal val="#ppt_y-.1"/>
                                          </p:val>
                                        </p:tav>
                                        <p:tav tm="100000">
                                          <p:val>
                                            <p:strVal val="#ppt_y"/>
                                          </p:val>
                                        </p:tav>
                                      </p:tavLst>
                                    </p:anim>
                                  </p:childTnLst>
                                </p:cTn>
                              </p:par>
                              <p:par>
                                <p:cTn id="202" presetID="47" presetClass="entr" presetSubtype="0" fill="hold" grpId="0" nodeType="withEffect">
                                  <p:stCondLst>
                                    <p:cond delay="0"/>
                                  </p:stCondLst>
                                  <p:childTnLst>
                                    <p:set>
                                      <p:cBhvr>
                                        <p:cTn id="203" dur="1" fill="hold">
                                          <p:stCondLst>
                                            <p:cond delay="0"/>
                                          </p:stCondLst>
                                        </p:cTn>
                                        <p:tgtEl>
                                          <p:spTgt spid="69"/>
                                        </p:tgtEl>
                                        <p:attrNameLst>
                                          <p:attrName>style.visibility</p:attrName>
                                        </p:attrNameLst>
                                      </p:cBhvr>
                                      <p:to>
                                        <p:strVal val="visible"/>
                                      </p:to>
                                    </p:set>
                                    <p:animEffect transition="in" filter="fade">
                                      <p:cBhvr>
                                        <p:cTn id="204" dur="1000"/>
                                        <p:tgtEl>
                                          <p:spTgt spid="69"/>
                                        </p:tgtEl>
                                      </p:cBhvr>
                                    </p:animEffect>
                                    <p:anim calcmode="lin" valueType="num">
                                      <p:cBhvr>
                                        <p:cTn id="205" dur="1000" fill="hold"/>
                                        <p:tgtEl>
                                          <p:spTgt spid="69"/>
                                        </p:tgtEl>
                                        <p:attrNameLst>
                                          <p:attrName>ppt_x</p:attrName>
                                        </p:attrNameLst>
                                      </p:cBhvr>
                                      <p:tavLst>
                                        <p:tav tm="0">
                                          <p:val>
                                            <p:strVal val="#ppt_x"/>
                                          </p:val>
                                        </p:tav>
                                        <p:tav tm="100000">
                                          <p:val>
                                            <p:strVal val="#ppt_x"/>
                                          </p:val>
                                        </p:tav>
                                      </p:tavLst>
                                    </p:anim>
                                    <p:anim calcmode="lin" valueType="num">
                                      <p:cBhvr>
                                        <p:cTn id="206" dur="1000" fill="hold"/>
                                        <p:tgtEl>
                                          <p:spTgt spid="69"/>
                                        </p:tgtEl>
                                        <p:attrNameLst>
                                          <p:attrName>ppt_y</p:attrName>
                                        </p:attrNameLst>
                                      </p:cBhvr>
                                      <p:tavLst>
                                        <p:tav tm="0">
                                          <p:val>
                                            <p:strVal val="#ppt_y-.1"/>
                                          </p:val>
                                        </p:tav>
                                        <p:tav tm="100000">
                                          <p:val>
                                            <p:strVal val="#ppt_y"/>
                                          </p:val>
                                        </p:tav>
                                      </p:tavLst>
                                    </p:anim>
                                  </p:childTnLst>
                                </p:cTn>
                              </p:par>
                              <p:par>
                                <p:cTn id="207" presetID="47" presetClass="entr" presetSubtype="0" fill="hold" grpId="0" nodeType="withEffect">
                                  <p:stCondLst>
                                    <p:cond delay="0"/>
                                  </p:stCondLst>
                                  <p:childTnLst>
                                    <p:set>
                                      <p:cBhvr>
                                        <p:cTn id="208" dur="1" fill="hold">
                                          <p:stCondLst>
                                            <p:cond delay="0"/>
                                          </p:stCondLst>
                                        </p:cTn>
                                        <p:tgtEl>
                                          <p:spTgt spid="70"/>
                                        </p:tgtEl>
                                        <p:attrNameLst>
                                          <p:attrName>style.visibility</p:attrName>
                                        </p:attrNameLst>
                                      </p:cBhvr>
                                      <p:to>
                                        <p:strVal val="visible"/>
                                      </p:to>
                                    </p:set>
                                    <p:animEffect transition="in" filter="fade">
                                      <p:cBhvr>
                                        <p:cTn id="209" dur="1000"/>
                                        <p:tgtEl>
                                          <p:spTgt spid="70"/>
                                        </p:tgtEl>
                                      </p:cBhvr>
                                    </p:animEffect>
                                    <p:anim calcmode="lin" valueType="num">
                                      <p:cBhvr>
                                        <p:cTn id="210" dur="1000" fill="hold"/>
                                        <p:tgtEl>
                                          <p:spTgt spid="70"/>
                                        </p:tgtEl>
                                        <p:attrNameLst>
                                          <p:attrName>ppt_x</p:attrName>
                                        </p:attrNameLst>
                                      </p:cBhvr>
                                      <p:tavLst>
                                        <p:tav tm="0">
                                          <p:val>
                                            <p:strVal val="#ppt_x"/>
                                          </p:val>
                                        </p:tav>
                                        <p:tav tm="100000">
                                          <p:val>
                                            <p:strVal val="#ppt_x"/>
                                          </p:val>
                                        </p:tav>
                                      </p:tavLst>
                                    </p:anim>
                                    <p:anim calcmode="lin" valueType="num">
                                      <p:cBhvr>
                                        <p:cTn id="211" dur="1000" fill="hold"/>
                                        <p:tgtEl>
                                          <p:spTgt spid="70"/>
                                        </p:tgtEl>
                                        <p:attrNameLst>
                                          <p:attrName>ppt_y</p:attrName>
                                        </p:attrNameLst>
                                      </p:cBhvr>
                                      <p:tavLst>
                                        <p:tav tm="0">
                                          <p:val>
                                            <p:strVal val="#ppt_y-.1"/>
                                          </p:val>
                                        </p:tav>
                                        <p:tav tm="100000">
                                          <p:val>
                                            <p:strVal val="#ppt_y"/>
                                          </p:val>
                                        </p:tav>
                                      </p:tavLst>
                                    </p:anim>
                                  </p:childTnLst>
                                </p:cTn>
                              </p:par>
                              <p:par>
                                <p:cTn id="212" presetID="47" presetClass="entr" presetSubtype="0" fill="hold" grpId="0" nodeType="withEffect">
                                  <p:stCondLst>
                                    <p:cond delay="0"/>
                                  </p:stCondLst>
                                  <p:childTnLst>
                                    <p:set>
                                      <p:cBhvr>
                                        <p:cTn id="213" dur="1" fill="hold">
                                          <p:stCondLst>
                                            <p:cond delay="0"/>
                                          </p:stCondLst>
                                        </p:cTn>
                                        <p:tgtEl>
                                          <p:spTgt spid="98"/>
                                        </p:tgtEl>
                                        <p:attrNameLst>
                                          <p:attrName>style.visibility</p:attrName>
                                        </p:attrNameLst>
                                      </p:cBhvr>
                                      <p:to>
                                        <p:strVal val="visible"/>
                                      </p:to>
                                    </p:set>
                                    <p:animEffect transition="in" filter="fade">
                                      <p:cBhvr>
                                        <p:cTn id="214" dur="1000"/>
                                        <p:tgtEl>
                                          <p:spTgt spid="98"/>
                                        </p:tgtEl>
                                      </p:cBhvr>
                                    </p:animEffect>
                                    <p:anim calcmode="lin" valueType="num">
                                      <p:cBhvr>
                                        <p:cTn id="215" dur="1000" fill="hold"/>
                                        <p:tgtEl>
                                          <p:spTgt spid="98"/>
                                        </p:tgtEl>
                                        <p:attrNameLst>
                                          <p:attrName>ppt_x</p:attrName>
                                        </p:attrNameLst>
                                      </p:cBhvr>
                                      <p:tavLst>
                                        <p:tav tm="0">
                                          <p:val>
                                            <p:strVal val="#ppt_x"/>
                                          </p:val>
                                        </p:tav>
                                        <p:tav tm="100000">
                                          <p:val>
                                            <p:strVal val="#ppt_x"/>
                                          </p:val>
                                        </p:tav>
                                      </p:tavLst>
                                    </p:anim>
                                    <p:anim calcmode="lin" valueType="num">
                                      <p:cBhvr>
                                        <p:cTn id="216" dur="1000" fill="hold"/>
                                        <p:tgtEl>
                                          <p:spTgt spid="98"/>
                                        </p:tgtEl>
                                        <p:attrNameLst>
                                          <p:attrName>ppt_y</p:attrName>
                                        </p:attrNameLst>
                                      </p:cBhvr>
                                      <p:tavLst>
                                        <p:tav tm="0">
                                          <p:val>
                                            <p:strVal val="#ppt_y-.1"/>
                                          </p:val>
                                        </p:tav>
                                        <p:tav tm="100000">
                                          <p:val>
                                            <p:strVal val="#ppt_y"/>
                                          </p:val>
                                        </p:tav>
                                      </p:tavLst>
                                    </p:anim>
                                  </p:childTnLst>
                                </p:cTn>
                              </p:par>
                              <p:par>
                                <p:cTn id="217" presetID="47" presetClass="entr" presetSubtype="0" fill="hold" grpId="0" nodeType="withEffect">
                                  <p:stCondLst>
                                    <p:cond delay="0"/>
                                  </p:stCondLst>
                                  <p:childTnLst>
                                    <p:set>
                                      <p:cBhvr>
                                        <p:cTn id="218" dur="1" fill="hold">
                                          <p:stCondLst>
                                            <p:cond delay="0"/>
                                          </p:stCondLst>
                                        </p:cTn>
                                        <p:tgtEl>
                                          <p:spTgt spid="99"/>
                                        </p:tgtEl>
                                        <p:attrNameLst>
                                          <p:attrName>style.visibility</p:attrName>
                                        </p:attrNameLst>
                                      </p:cBhvr>
                                      <p:to>
                                        <p:strVal val="visible"/>
                                      </p:to>
                                    </p:set>
                                    <p:animEffect transition="in" filter="fade">
                                      <p:cBhvr>
                                        <p:cTn id="219" dur="1000"/>
                                        <p:tgtEl>
                                          <p:spTgt spid="99"/>
                                        </p:tgtEl>
                                      </p:cBhvr>
                                    </p:animEffect>
                                    <p:anim calcmode="lin" valueType="num">
                                      <p:cBhvr>
                                        <p:cTn id="220" dur="1000" fill="hold"/>
                                        <p:tgtEl>
                                          <p:spTgt spid="99"/>
                                        </p:tgtEl>
                                        <p:attrNameLst>
                                          <p:attrName>ppt_x</p:attrName>
                                        </p:attrNameLst>
                                      </p:cBhvr>
                                      <p:tavLst>
                                        <p:tav tm="0">
                                          <p:val>
                                            <p:strVal val="#ppt_x"/>
                                          </p:val>
                                        </p:tav>
                                        <p:tav tm="100000">
                                          <p:val>
                                            <p:strVal val="#ppt_x"/>
                                          </p:val>
                                        </p:tav>
                                      </p:tavLst>
                                    </p:anim>
                                    <p:anim calcmode="lin" valueType="num">
                                      <p:cBhvr>
                                        <p:cTn id="221"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3" grpId="0" animBg="1"/>
      <p:bldP spid="14" grpId="0" animBg="1"/>
      <p:bldP spid="15" grpId="0" animBg="1"/>
      <p:bldP spid="16"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5" grpId="0" animBg="1"/>
      <p:bldP spid="36" grpId="0" animBg="1"/>
      <p:bldP spid="37" grpId="0" animBg="1"/>
      <p:bldP spid="38" grpId="0" animBg="1"/>
      <p:bldP spid="39" grpId="0" animBg="1"/>
      <p:bldP spid="43" grpId="0" animBg="1"/>
      <p:bldP spid="51" grpId="0" animBg="1"/>
      <p:bldP spid="59" grpId="0" animBg="1"/>
      <p:bldP spid="64" grpId="0" animBg="1"/>
      <p:bldP spid="65" grpId="0" animBg="1"/>
      <p:bldP spid="66" grpId="0" animBg="1"/>
      <p:bldP spid="67" grpId="0" animBg="1"/>
      <p:bldP spid="68" grpId="0"/>
      <p:bldP spid="69" grpId="0"/>
      <p:bldP spid="70" grpId="0" animBg="1"/>
      <p:bldP spid="98" grpId="0"/>
      <p:bldP spid="9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
        <p:nvSpPr>
          <p:cNvPr id="8" name="Rectangle 2369"/>
          <p:cNvSpPr/>
          <p:nvPr/>
        </p:nvSpPr>
        <p:spPr>
          <a:xfrm>
            <a:off x="9785635" y="3006388"/>
            <a:ext cx="1482593" cy="13820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9" name="Rectangle 2407"/>
          <p:cNvSpPr/>
          <p:nvPr/>
        </p:nvSpPr>
        <p:spPr>
          <a:xfrm>
            <a:off x="8304449" y="3006388"/>
            <a:ext cx="1482593" cy="1382027"/>
          </a:xfrm>
          <a:prstGeom prst="rect">
            <a:avLst/>
          </a:prstGeom>
          <a:gradFill>
            <a:gsLst>
              <a:gs pos="0">
                <a:srgbClr val="E30000"/>
              </a:gs>
              <a:gs pos="100000">
                <a:srgbClr val="76030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1" name="Rectangle 2408"/>
          <p:cNvSpPr/>
          <p:nvPr/>
        </p:nvSpPr>
        <p:spPr>
          <a:xfrm rot="2700000">
            <a:off x="9600341"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2" name="Rectangle 2405"/>
          <p:cNvSpPr/>
          <p:nvPr/>
        </p:nvSpPr>
        <p:spPr>
          <a:xfrm>
            <a:off x="6822132" y="3006388"/>
            <a:ext cx="1482593" cy="13820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3" name="Rectangle 2406"/>
          <p:cNvSpPr/>
          <p:nvPr/>
        </p:nvSpPr>
        <p:spPr>
          <a:xfrm rot="2700000">
            <a:off x="8118024"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4" name="Rectangle 2403"/>
          <p:cNvSpPr/>
          <p:nvPr/>
        </p:nvSpPr>
        <p:spPr>
          <a:xfrm>
            <a:off x="5341221" y="3006388"/>
            <a:ext cx="1482593" cy="1382027"/>
          </a:xfrm>
          <a:prstGeom prst="rect">
            <a:avLst/>
          </a:prstGeom>
          <a:gradFill>
            <a:gsLst>
              <a:gs pos="0">
                <a:srgbClr val="E30000"/>
              </a:gs>
              <a:gs pos="100000">
                <a:srgbClr val="76030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15" name="Rectangle 2404"/>
          <p:cNvSpPr/>
          <p:nvPr/>
        </p:nvSpPr>
        <p:spPr>
          <a:xfrm rot="2700000">
            <a:off x="6637113"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16" name="Rectangle 2401"/>
          <p:cNvSpPr/>
          <p:nvPr/>
        </p:nvSpPr>
        <p:spPr>
          <a:xfrm>
            <a:off x="3858599" y="3006388"/>
            <a:ext cx="1482593" cy="13820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20" name="Rectangle 2402"/>
          <p:cNvSpPr/>
          <p:nvPr/>
        </p:nvSpPr>
        <p:spPr>
          <a:xfrm rot="2700000">
            <a:off x="5154491"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1" name="Rectangle 2399"/>
          <p:cNvSpPr/>
          <p:nvPr/>
        </p:nvSpPr>
        <p:spPr>
          <a:xfrm>
            <a:off x="2376282" y="3006388"/>
            <a:ext cx="1482593" cy="1382027"/>
          </a:xfrm>
          <a:prstGeom prst="rect">
            <a:avLst/>
          </a:prstGeom>
          <a:gradFill>
            <a:gsLst>
              <a:gs pos="0">
                <a:srgbClr val="E30000"/>
              </a:gs>
              <a:gs pos="100000">
                <a:srgbClr val="76030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22" name="Rectangle 2400"/>
          <p:cNvSpPr/>
          <p:nvPr/>
        </p:nvSpPr>
        <p:spPr>
          <a:xfrm rot="2700000">
            <a:off x="3672174"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3" name="Rectangle 2397"/>
          <p:cNvSpPr/>
          <p:nvPr/>
        </p:nvSpPr>
        <p:spPr>
          <a:xfrm>
            <a:off x="895372" y="3006388"/>
            <a:ext cx="1482593" cy="13820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accent2"/>
              </a:solidFill>
              <a:effectLst/>
              <a:uLnTx/>
              <a:uFillTx/>
              <a:cs typeface="+mn-ea"/>
              <a:sym typeface="+mn-lt"/>
            </a:endParaRPr>
          </a:p>
        </p:txBody>
      </p:sp>
      <p:sp>
        <p:nvSpPr>
          <p:cNvPr id="24" name="Rectangle 2398"/>
          <p:cNvSpPr/>
          <p:nvPr/>
        </p:nvSpPr>
        <p:spPr>
          <a:xfrm rot="2700000">
            <a:off x="2191264" y="3580728"/>
            <a:ext cx="233346" cy="2333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5" name="Text Placeholder 32"/>
          <p:cNvSpPr txBox="1"/>
          <p:nvPr/>
        </p:nvSpPr>
        <p:spPr>
          <a:xfrm>
            <a:off x="713654" y="189775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26" name="TextBox 2377"/>
          <p:cNvSpPr txBox="1"/>
          <p:nvPr/>
        </p:nvSpPr>
        <p:spPr>
          <a:xfrm>
            <a:off x="1423467" y="140973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01</a:t>
            </a:r>
          </a:p>
        </p:txBody>
      </p:sp>
      <p:cxnSp>
        <p:nvCxnSpPr>
          <p:cNvPr id="27" name="Straight Connector 2378"/>
          <p:cNvCxnSpPr/>
          <p:nvPr/>
        </p:nvCxnSpPr>
        <p:spPr>
          <a:xfrm flipV="1">
            <a:off x="1636667" y="26250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28" name="Text Placeholder 32"/>
          <p:cNvSpPr txBox="1"/>
          <p:nvPr/>
        </p:nvSpPr>
        <p:spPr>
          <a:xfrm>
            <a:off x="3669571" y="189775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29" name="TextBox 2380"/>
          <p:cNvSpPr txBox="1"/>
          <p:nvPr/>
        </p:nvSpPr>
        <p:spPr>
          <a:xfrm>
            <a:off x="4379384" y="140973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03</a:t>
            </a:r>
          </a:p>
        </p:txBody>
      </p:sp>
      <p:cxnSp>
        <p:nvCxnSpPr>
          <p:cNvPr id="30" name="Straight Connector 2381"/>
          <p:cNvCxnSpPr/>
          <p:nvPr/>
        </p:nvCxnSpPr>
        <p:spPr>
          <a:xfrm flipV="1">
            <a:off x="4592584" y="26250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1" name="Text Placeholder 32"/>
          <p:cNvSpPr txBox="1"/>
          <p:nvPr/>
        </p:nvSpPr>
        <p:spPr>
          <a:xfrm>
            <a:off x="6625487" y="189775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32" name="TextBox 2383"/>
          <p:cNvSpPr txBox="1"/>
          <p:nvPr/>
        </p:nvSpPr>
        <p:spPr>
          <a:xfrm>
            <a:off x="7335300" y="140973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05</a:t>
            </a:r>
          </a:p>
        </p:txBody>
      </p:sp>
      <p:cxnSp>
        <p:nvCxnSpPr>
          <p:cNvPr id="33" name="Straight Connector 2384"/>
          <p:cNvCxnSpPr/>
          <p:nvPr/>
        </p:nvCxnSpPr>
        <p:spPr>
          <a:xfrm flipV="1">
            <a:off x="7548499" y="26250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4" name="Text Placeholder 32"/>
          <p:cNvSpPr txBox="1"/>
          <p:nvPr/>
        </p:nvSpPr>
        <p:spPr>
          <a:xfrm>
            <a:off x="9581400" y="1897757"/>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35" name="TextBox 2386"/>
          <p:cNvSpPr txBox="1"/>
          <p:nvPr/>
        </p:nvSpPr>
        <p:spPr>
          <a:xfrm>
            <a:off x="10291213" y="1409735"/>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07</a:t>
            </a:r>
          </a:p>
        </p:txBody>
      </p:sp>
      <p:cxnSp>
        <p:nvCxnSpPr>
          <p:cNvPr id="36" name="Straight Connector 2387"/>
          <p:cNvCxnSpPr/>
          <p:nvPr/>
        </p:nvCxnSpPr>
        <p:spPr>
          <a:xfrm flipV="1">
            <a:off x="10504412" y="2625089"/>
            <a:ext cx="0" cy="218374"/>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7" name="Text Placeholder 32"/>
          <p:cNvSpPr txBox="1"/>
          <p:nvPr/>
        </p:nvSpPr>
        <p:spPr>
          <a:xfrm>
            <a:off x="2190779" y="534939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38" name="TextBox 2389"/>
          <p:cNvSpPr txBox="1"/>
          <p:nvPr/>
        </p:nvSpPr>
        <p:spPr>
          <a:xfrm>
            <a:off x="2900592" y="486137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02</a:t>
            </a:r>
          </a:p>
        </p:txBody>
      </p:sp>
      <p:cxnSp>
        <p:nvCxnSpPr>
          <p:cNvPr id="48" name="Straight Connector 2390"/>
          <p:cNvCxnSpPr/>
          <p:nvPr/>
        </p:nvCxnSpPr>
        <p:spPr>
          <a:xfrm flipV="1">
            <a:off x="3113792" y="45421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64" name="Text Placeholder 32"/>
          <p:cNvSpPr txBox="1"/>
          <p:nvPr/>
        </p:nvSpPr>
        <p:spPr>
          <a:xfrm>
            <a:off x="5152343" y="534939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65" name="TextBox 2392"/>
          <p:cNvSpPr txBox="1"/>
          <p:nvPr/>
        </p:nvSpPr>
        <p:spPr>
          <a:xfrm>
            <a:off x="5862156" y="486137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04</a:t>
            </a:r>
          </a:p>
        </p:txBody>
      </p:sp>
      <p:cxnSp>
        <p:nvCxnSpPr>
          <p:cNvPr id="66" name="Straight Connector 2393"/>
          <p:cNvCxnSpPr/>
          <p:nvPr/>
        </p:nvCxnSpPr>
        <p:spPr>
          <a:xfrm flipV="1">
            <a:off x="6075356" y="45421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67" name="Text Placeholder 32"/>
          <p:cNvSpPr txBox="1"/>
          <p:nvPr/>
        </p:nvSpPr>
        <p:spPr>
          <a:xfrm>
            <a:off x="8113907" y="5349396"/>
            <a:ext cx="1846027" cy="6688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130000"/>
              </a:lnSpc>
              <a:spcBef>
                <a:spcPts val="0"/>
              </a:spcBef>
              <a:spcAft>
                <a:spcPts val="0"/>
              </a:spcAft>
              <a:buClrTx/>
              <a:buSzTx/>
              <a:buFont typeface="Arial" panose="020B0604020202020204" pitchFamily="34" charset="0"/>
              <a:buNone/>
              <a:defRPr/>
            </a:pPr>
            <a:r>
              <a:rPr kumimoji="0" lang="en-US" sz="1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请在此粘贴或者输入您的文字内容请在此粘贴或者输入您的文字内容</a:t>
            </a:r>
          </a:p>
        </p:txBody>
      </p:sp>
      <p:sp>
        <p:nvSpPr>
          <p:cNvPr id="68" name="TextBox 2395"/>
          <p:cNvSpPr txBox="1"/>
          <p:nvPr/>
        </p:nvSpPr>
        <p:spPr>
          <a:xfrm>
            <a:off x="8823720" y="4861374"/>
            <a:ext cx="426399" cy="461665"/>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AU" sz="3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ea"/>
                <a:sym typeface="+mn-lt"/>
              </a:rPr>
              <a:t>06</a:t>
            </a:r>
          </a:p>
        </p:txBody>
      </p:sp>
      <p:cxnSp>
        <p:nvCxnSpPr>
          <p:cNvPr id="69" name="Straight Connector 2396"/>
          <p:cNvCxnSpPr/>
          <p:nvPr/>
        </p:nvCxnSpPr>
        <p:spPr>
          <a:xfrm flipV="1">
            <a:off x="9036920" y="4542107"/>
            <a:ext cx="0" cy="218374"/>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70" name="任意多边形 69"/>
          <p:cNvSpPr/>
          <p:nvPr/>
        </p:nvSpPr>
        <p:spPr>
          <a:xfrm>
            <a:off x="2884054" y="3464911"/>
            <a:ext cx="430315" cy="368842"/>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1" name="任意多边形 70"/>
          <p:cNvSpPr/>
          <p:nvPr/>
        </p:nvSpPr>
        <p:spPr>
          <a:xfrm>
            <a:off x="8823902" y="3466761"/>
            <a:ext cx="430315" cy="368915"/>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2" name="任意多边形 71"/>
          <p:cNvSpPr/>
          <p:nvPr/>
        </p:nvSpPr>
        <p:spPr>
          <a:xfrm>
            <a:off x="5893785" y="3495649"/>
            <a:ext cx="451206" cy="338104"/>
          </a:xfrm>
          <a:custGeom>
            <a:avLst/>
            <a:gdLst/>
            <a:ahLst/>
            <a:cxnLst/>
            <a:rect l="l" t="t" r="r" b="b"/>
            <a:pathLst>
              <a:path w="239698" h="179614">
                <a:moveTo>
                  <a:pt x="89807" y="97971"/>
                </a:moveTo>
                <a:lnTo>
                  <a:pt x="228600" y="97971"/>
                </a:lnTo>
                <a:cubicBezTo>
                  <a:pt x="231491" y="97971"/>
                  <a:pt x="234064" y="98524"/>
                  <a:pt x="236317" y="99630"/>
                </a:cubicBezTo>
                <a:cubicBezTo>
                  <a:pt x="238571" y="100735"/>
                  <a:pt x="239698" y="102564"/>
                  <a:pt x="239698" y="105115"/>
                </a:cubicBezTo>
                <a:cubicBezTo>
                  <a:pt x="239698" y="107752"/>
                  <a:pt x="238380" y="110558"/>
                  <a:pt x="235743" y="113535"/>
                </a:cubicBezTo>
                <a:lnTo>
                  <a:pt x="192881" y="164051"/>
                </a:lnTo>
                <a:cubicBezTo>
                  <a:pt x="189224" y="168388"/>
                  <a:pt x="184100" y="172067"/>
                  <a:pt x="177509" y="175086"/>
                </a:cubicBezTo>
                <a:cubicBezTo>
                  <a:pt x="170918" y="178105"/>
                  <a:pt x="164816" y="179614"/>
                  <a:pt x="159203" y="179614"/>
                </a:cubicBezTo>
                <a:lnTo>
                  <a:pt x="20410" y="179614"/>
                </a:lnTo>
                <a:cubicBezTo>
                  <a:pt x="17519" y="179614"/>
                  <a:pt x="14946" y="179061"/>
                  <a:pt x="12693" y="177956"/>
                </a:cubicBezTo>
                <a:cubicBezTo>
                  <a:pt x="10439" y="176850"/>
                  <a:pt x="9312" y="175022"/>
                  <a:pt x="9312" y="172470"/>
                </a:cubicBezTo>
                <a:cubicBezTo>
                  <a:pt x="9312" y="169834"/>
                  <a:pt x="10630" y="167028"/>
                  <a:pt x="13267" y="164051"/>
                </a:cubicBezTo>
                <a:lnTo>
                  <a:pt x="56129" y="113535"/>
                </a:lnTo>
                <a:cubicBezTo>
                  <a:pt x="59786" y="109197"/>
                  <a:pt x="64910" y="105519"/>
                  <a:pt x="71501" y="102500"/>
                </a:cubicBezTo>
                <a:cubicBezTo>
                  <a:pt x="78092" y="99481"/>
                  <a:pt x="84194" y="97971"/>
                  <a:pt x="89807" y="97971"/>
                </a:cubicBezTo>
                <a:close/>
                <a:moveTo>
                  <a:pt x="28575" y="0"/>
                </a:moveTo>
                <a:lnTo>
                  <a:pt x="69396" y="0"/>
                </a:lnTo>
                <a:cubicBezTo>
                  <a:pt x="77220" y="0"/>
                  <a:pt x="83939" y="2806"/>
                  <a:pt x="89552" y="8419"/>
                </a:cubicBezTo>
                <a:cubicBezTo>
                  <a:pt x="95165" y="14032"/>
                  <a:pt x="97971" y="20751"/>
                  <a:pt x="97971" y="28575"/>
                </a:cubicBezTo>
                <a:lnTo>
                  <a:pt x="97971" y="32657"/>
                </a:lnTo>
                <a:lnTo>
                  <a:pt x="167367" y="32657"/>
                </a:lnTo>
                <a:cubicBezTo>
                  <a:pt x="175192" y="32657"/>
                  <a:pt x="181910" y="35464"/>
                  <a:pt x="187523" y="41077"/>
                </a:cubicBezTo>
                <a:cubicBezTo>
                  <a:pt x="193136" y="46689"/>
                  <a:pt x="195942" y="53408"/>
                  <a:pt x="195942" y="61232"/>
                </a:cubicBezTo>
                <a:lnTo>
                  <a:pt x="195942" y="81643"/>
                </a:lnTo>
                <a:lnTo>
                  <a:pt x="89807" y="81643"/>
                </a:lnTo>
                <a:cubicBezTo>
                  <a:pt x="81813" y="81643"/>
                  <a:pt x="73436" y="83663"/>
                  <a:pt x="64676" y="87702"/>
                </a:cubicBezTo>
                <a:cubicBezTo>
                  <a:pt x="55916" y="91742"/>
                  <a:pt x="48943" y="96823"/>
                  <a:pt x="43755" y="102946"/>
                </a:cubicBezTo>
                <a:lnTo>
                  <a:pt x="765" y="153463"/>
                </a:lnTo>
                <a:lnTo>
                  <a:pt x="127" y="154228"/>
                </a:lnTo>
                <a:cubicBezTo>
                  <a:pt x="127" y="153888"/>
                  <a:pt x="106" y="153357"/>
                  <a:pt x="63" y="152634"/>
                </a:cubicBezTo>
                <a:cubicBezTo>
                  <a:pt x="21" y="151911"/>
                  <a:pt x="0" y="151379"/>
                  <a:pt x="0" y="151039"/>
                </a:cubicBezTo>
                <a:lnTo>
                  <a:pt x="0" y="28575"/>
                </a:lnTo>
                <a:cubicBezTo>
                  <a:pt x="0" y="20751"/>
                  <a:pt x="2806" y="14032"/>
                  <a:pt x="8419" y="8419"/>
                </a:cubicBezTo>
                <a:cubicBezTo>
                  <a:pt x="14032" y="2806"/>
                  <a:pt x="20751"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3" name="任意多边形 72"/>
          <p:cNvSpPr/>
          <p:nvPr/>
        </p:nvSpPr>
        <p:spPr>
          <a:xfrm>
            <a:off x="1349852" y="3396594"/>
            <a:ext cx="547598" cy="505476"/>
          </a:xfrm>
          <a:custGeom>
            <a:avLst/>
            <a:gdLst/>
            <a:ahLst/>
            <a:cxnLst/>
            <a:rect l="l" t="t" r="r" b="b"/>
            <a:pathLst>
              <a:path w="212271" h="195943">
                <a:moveTo>
                  <a:pt x="163285" y="48986"/>
                </a:moveTo>
                <a:cubicBezTo>
                  <a:pt x="163285" y="66760"/>
                  <a:pt x="160139" y="82536"/>
                  <a:pt x="153845" y="96313"/>
                </a:cubicBezTo>
                <a:cubicBezTo>
                  <a:pt x="165837" y="93847"/>
                  <a:pt x="175851" y="89042"/>
                  <a:pt x="183887" y="81898"/>
                </a:cubicBezTo>
                <a:cubicBezTo>
                  <a:pt x="191924" y="74754"/>
                  <a:pt x="195942" y="67865"/>
                  <a:pt x="195942" y="61232"/>
                </a:cubicBezTo>
                <a:lnTo>
                  <a:pt x="195942" y="48986"/>
                </a:lnTo>
                <a:close/>
                <a:moveTo>
                  <a:pt x="16328" y="48986"/>
                </a:moveTo>
                <a:lnTo>
                  <a:pt x="16328" y="61232"/>
                </a:lnTo>
                <a:cubicBezTo>
                  <a:pt x="16328" y="67865"/>
                  <a:pt x="20346" y="74754"/>
                  <a:pt x="28383" y="81898"/>
                </a:cubicBezTo>
                <a:cubicBezTo>
                  <a:pt x="36420" y="89042"/>
                  <a:pt x="46434" y="93847"/>
                  <a:pt x="58425" y="96313"/>
                </a:cubicBezTo>
                <a:cubicBezTo>
                  <a:pt x="52132" y="82536"/>
                  <a:pt x="48985" y="66760"/>
                  <a:pt x="48985" y="48986"/>
                </a:cubicBezTo>
                <a:close/>
                <a:moveTo>
                  <a:pt x="69396" y="0"/>
                </a:moveTo>
                <a:lnTo>
                  <a:pt x="142875" y="0"/>
                </a:lnTo>
                <a:cubicBezTo>
                  <a:pt x="148487" y="0"/>
                  <a:pt x="153292" y="1998"/>
                  <a:pt x="157290" y="5995"/>
                </a:cubicBezTo>
                <a:cubicBezTo>
                  <a:pt x="161287" y="9993"/>
                  <a:pt x="163285" y="14798"/>
                  <a:pt x="163285" y="20411"/>
                </a:cubicBezTo>
                <a:lnTo>
                  <a:pt x="163285" y="32657"/>
                </a:lnTo>
                <a:lnTo>
                  <a:pt x="200025" y="32657"/>
                </a:lnTo>
                <a:cubicBezTo>
                  <a:pt x="203426" y="32657"/>
                  <a:pt x="206318" y="33848"/>
                  <a:pt x="208699" y="36229"/>
                </a:cubicBezTo>
                <a:cubicBezTo>
                  <a:pt x="211080" y="38610"/>
                  <a:pt x="212271" y="41502"/>
                  <a:pt x="212271" y="44903"/>
                </a:cubicBezTo>
                <a:lnTo>
                  <a:pt x="212271" y="61232"/>
                </a:lnTo>
                <a:cubicBezTo>
                  <a:pt x="212271" y="67270"/>
                  <a:pt x="210506" y="73351"/>
                  <a:pt x="206977" y="79474"/>
                </a:cubicBezTo>
                <a:cubicBezTo>
                  <a:pt x="203448" y="85597"/>
                  <a:pt x="198685" y="91125"/>
                  <a:pt x="192689" y="96058"/>
                </a:cubicBezTo>
                <a:cubicBezTo>
                  <a:pt x="186694" y="100990"/>
                  <a:pt x="179337" y="105136"/>
                  <a:pt x="170620" y="108496"/>
                </a:cubicBezTo>
                <a:cubicBezTo>
                  <a:pt x="161903" y="111855"/>
                  <a:pt x="152740" y="113747"/>
                  <a:pt x="143130" y="114172"/>
                </a:cubicBezTo>
                <a:cubicBezTo>
                  <a:pt x="139558" y="118765"/>
                  <a:pt x="135518" y="122804"/>
                  <a:pt x="131011" y="126291"/>
                </a:cubicBezTo>
                <a:cubicBezTo>
                  <a:pt x="127779" y="129183"/>
                  <a:pt x="125547" y="132266"/>
                  <a:pt x="124314" y="135540"/>
                </a:cubicBezTo>
                <a:cubicBezTo>
                  <a:pt x="123080" y="138814"/>
                  <a:pt x="122464" y="142620"/>
                  <a:pt x="122464" y="146957"/>
                </a:cubicBezTo>
                <a:cubicBezTo>
                  <a:pt x="122464" y="151549"/>
                  <a:pt x="123761" y="155419"/>
                  <a:pt x="126355" y="158566"/>
                </a:cubicBezTo>
                <a:cubicBezTo>
                  <a:pt x="128948" y="161712"/>
                  <a:pt x="133094" y="163286"/>
                  <a:pt x="138792" y="163286"/>
                </a:cubicBezTo>
                <a:cubicBezTo>
                  <a:pt x="145171" y="163286"/>
                  <a:pt x="150847" y="165220"/>
                  <a:pt x="155823" y="169090"/>
                </a:cubicBezTo>
                <a:cubicBezTo>
                  <a:pt x="160798" y="172959"/>
                  <a:pt x="163285" y="177828"/>
                  <a:pt x="163285" y="183696"/>
                </a:cubicBezTo>
                <a:lnTo>
                  <a:pt x="163285" y="191861"/>
                </a:lnTo>
                <a:cubicBezTo>
                  <a:pt x="163285" y="193051"/>
                  <a:pt x="162903" y="194029"/>
                  <a:pt x="162137" y="194795"/>
                </a:cubicBezTo>
                <a:cubicBezTo>
                  <a:pt x="161372" y="195560"/>
                  <a:pt x="160394" y="195943"/>
                  <a:pt x="159203" y="195943"/>
                </a:cubicBezTo>
                <a:lnTo>
                  <a:pt x="53067" y="195943"/>
                </a:lnTo>
                <a:cubicBezTo>
                  <a:pt x="51877" y="195943"/>
                  <a:pt x="50899" y="195560"/>
                  <a:pt x="50133" y="194795"/>
                </a:cubicBezTo>
                <a:cubicBezTo>
                  <a:pt x="49368" y="194029"/>
                  <a:pt x="48985" y="193051"/>
                  <a:pt x="48985" y="191861"/>
                </a:cubicBezTo>
                <a:lnTo>
                  <a:pt x="48985" y="183696"/>
                </a:lnTo>
                <a:cubicBezTo>
                  <a:pt x="48985" y="177828"/>
                  <a:pt x="51473" y="172959"/>
                  <a:pt x="56448" y="169090"/>
                </a:cubicBezTo>
                <a:cubicBezTo>
                  <a:pt x="61423" y="165220"/>
                  <a:pt x="67100" y="163286"/>
                  <a:pt x="73478" y="163286"/>
                </a:cubicBezTo>
                <a:cubicBezTo>
                  <a:pt x="79176" y="163286"/>
                  <a:pt x="83322" y="161712"/>
                  <a:pt x="85916" y="158566"/>
                </a:cubicBezTo>
                <a:cubicBezTo>
                  <a:pt x="88510" y="155419"/>
                  <a:pt x="89807" y="151549"/>
                  <a:pt x="89807" y="146957"/>
                </a:cubicBezTo>
                <a:cubicBezTo>
                  <a:pt x="89807" y="142620"/>
                  <a:pt x="89190" y="138814"/>
                  <a:pt x="87957" y="135540"/>
                </a:cubicBezTo>
                <a:cubicBezTo>
                  <a:pt x="86724" y="132266"/>
                  <a:pt x="84491" y="129183"/>
                  <a:pt x="81260" y="126291"/>
                </a:cubicBezTo>
                <a:cubicBezTo>
                  <a:pt x="76752" y="122804"/>
                  <a:pt x="72713" y="118765"/>
                  <a:pt x="69141" y="114172"/>
                </a:cubicBezTo>
                <a:cubicBezTo>
                  <a:pt x="59531" y="113747"/>
                  <a:pt x="50367" y="111855"/>
                  <a:pt x="41650" y="108496"/>
                </a:cubicBezTo>
                <a:cubicBezTo>
                  <a:pt x="32933" y="105136"/>
                  <a:pt x="25577" y="100990"/>
                  <a:pt x="19581" y="96058"/>
                </a:cubicBezTo>
                <a:cubicBezTo>
                  <a:pt x="13585" y="91125"/>
                  <a:pt x="8823" y="85597"/>
                  <a:pt x="5294" y="79474"/>
                </a:cubicBezTo>
                <a:cubicBezTo>
                  <a:pt x="1764" y="73351"/>
                  <a:pt x="0" y="67270"/>
                  <a:pt x="0" y="61232"/>
                </a:cubicBezTo>
                <a:lnTo>
                  <a:pt x="0" y="44903"/>
                </a:lnTo>
                <a:cubicBezTo>
                  <a:pt x="0" y="41502"/>
                  <a:pt x="1190" y="38610"/>
                  <a:pt x="3571" y="36229"/>
                </a:cubicBezTo>
                <a:cubicBezTo>
                  <a:pt x="5953" y="33848"/>
                  <a:pt x="8844" y="32657"/>
                  <a:pt x="12246" y="32657"/>
                </a:cubicBezTo>
                <a:lnTo>
                  <a:pt x="48985" y="32657"/>
                </a:lnTo>
                <a:lnTo>
                  <a:pt x="48985" y="20411"/>
                </a:lnTo>
                <a:cubicBezTo>
                  <a:pt x="48985" y="14798"/>
                  <a:pt x="50984" y="9993"/>
                  <a:pt x="54981" y="5995"/>
                </a:cubicBezTo>
                <a:cubicBezTo>
                  <a:pt x="58978" y="1998"/>
                  <a:pt x="63783" y="0"/>
                  <a:pt x="6939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4" name="任意多边形 73"/>
          <p:cNvSpPr/>
          <p:nvPr/>
        </p:nvSpPr>
        <p:spPr>
          <a:xfrm>
            <a:off x="10324860" y="3473508"/>
            <a:ext cx="404141" cy="382288"/>
          </a:xfrm>
          <a:custGeom>
            <a:avLst/>
            <a:gdLst/>
            <a:ahLst/>
            <a:cxnLst/>
            <a:rect l="l" t="t" r="r" b="b"/>
            <a:pathLst>
              <a:path w="214695" h="203086">
                <a:moveTo>
                  <a:pt x="81643" y="24493"/>
                </a:moveTo>
                <a:cubicBezTo>
                  <a:pt x="74839" y="24493"/>
                  <a:pt x="69056" y="26874"/>
                  <a:pt x="64294" y="31636"/>
                </a:cubicBezTo>
                <a:cubicBezTo>
                  <a:pt x="59531" y="36399"/>
                  <a:pt x="57150" y="42182"/>
                  <a:pt x="57150" y="48986"/>
                </a:cubicBezTo>
                <a:cubicBezTo>
                  <a:pt x="57150" y="52557"/>
                  <a:pt x="57958" y="56087"/>
                  <a:pt x="59574" y="59574"/>
                </a:cubicBezTo>
                <a:cubicBezTo>
                  <a:pt x="56087" y="57958"/>
                  <a:pt x="52558" y="57150"/>
                  <a:pt x="48986" y="57150"/>
                </a:cubicBezTo>
                <a:cubicBezTo>
                  <a:pt x="42182" y="57150"/>
                  <a:pt x="36399" y="59531"/>
                  <a:pt x="31637" y="64294"/>
                </a:cubicBezTo>
                <a:cubicBezTo>
                  <a:pt x="26874" y="69056"/>
                  <a:pt x="24493" y="74839"/>
                  <a:pt x="24493" y="81643"/>
                </a:cubicBezTo>
                <a:cubicBezTo>
                  <a:pt x="24493" y="88446"/>
                  <a:pt x="26874" y="94229"/>
                  <a:pt x="31637" y="98992"/>
                </a:cubicBezTo>
                <a:cubicBezTo>
                  <a:pt x="36399" y="103754"/>
                  <a:pt x="42182" y="106136"/>
                  <a:pt x="48986" y="106136"/>
                </a:cubicBezTo>
                <a:cubicBezTo>
                  <a:pt x="55789" y="106136"/>
                  <a:pt x="61572" y="103754"/>
                  <a:pt x="66335" y="98992"/>
                </a:cubicBezTo>
                <a:cubicBezTo>
                  <a:pt x="71097" y="94229"/>
                  <a:pt x="73479" y="88446"/>
                  <a:pt x="73479" y="81643"/>
                </a:cubicBezTo>
                <a:cubicBezTo>
                  <a:pt x="73479" y="78071"/>
                  <a:pt x="72671" y="74541"/>
                  <a:pt x="71055" y="71055"/>
                </a:cubicBezTo>
                <a:cubicBezTo>
                  <a:pt x="74542" y="72670"/>
                  <a:pt x="78071" y="73478"/>
                  <a:pt x="81643" y="73478"/>
                </a:cubicBezTo>
                <a:cubicBezTo>
                  <a:pt x="88446" y="73478"/>
                  <a:pt x="94229" y="71097"/>
                  <a:pt x="98992" y="66335"/>
                </a:cubicBezTo>
                <a:cubicBezTo>
                  <a:pt x="103754" y="61572"/>
                  <a:pt x="106136" y="55789"/>
                  <a:pt x="106136" y="48986"/>
                </a:cubicBezTo>
                <a:cubicBezTo>
                  <a:pt x="106136" y="42182"/>
                  <a:pt x="103754" y="36399"/>
                  <a:pt x="98992" y="31636"/>
                </a:cubicBezTo>
                <a:cubicBezTo>
                  <a:pt x="94229" y="26874"/>
                  <a:pt x="88446" y="24493"/>
                  <a:pt x="81643" y="24493"/>
                </a:cubicBezTo>
                <a:close/>
                <a:moveTo>
                  <a:pt x="83684" y="0"/>
                </a:moveTo>
                <a:cubicBezTo>
                  <a:pt x="97546" y="0"/>
                  <a:pt x="108836" y="4358"/>
                  <a:pt x="117553" y="13075"/>
                </a:cubicBezTo>
                <a:cubicBezTo>
                  <a:pt x="126270" y="21793"/>
                  <a:pt x="130629" y="33082"/>
                  <a:pt x="130629" y="46944"/>
                </a:cubicBezTo>
                <a:cubicBezTo>
                  <a:pt x="130629" y="63018"/>
                  <a:pt x="125058" y="78539"/>
                  <a:pt x="113917" y="93506"/>
                </a:cubicBezTo>
                <a:lnTo>
                  <a:pt x="159204" y="138793"/>
                </a:lnTo>
                <a:lnTo>
                  <a:pt x="171450" y="126546"/>
                </a:lnTo>
                <a:cubicBezTo>
                  <a:pt x="171195" y="126291"/>
                  <a:pt x="170089" y="125249"/>
                  <a:pt x="168133" y="123421"/>
                </a:cubicBezTo>
                <a:cubicBezTo>
                  <a:pt x="166177" y="121592"/>
                  <a:pt x="164476" y="119955"/>
                  <a:pt x="163031" y="118510"/>
                </a:cubicBezTo>
                <a:cubicBezTo>
                  <a:pt x="161585" y="117064"/>
                  <a:pt x="160182" y="115512"/>
                  <a:pt x="158821" y="113853"/>
                </a:cubicBezTo>
                <a:cubicBezTo>
                  <a:pt x="157460" y="112195"/>
                  <a:pt x="156780" y="110983"/>
                  <a:pt x="156780" y="110218"/>
                </a:cubicBezTo>
                <a:cubicBezTo>
                  <a:pt x="156780" y="108772"/>
                  <a:pt x="158863" y="105965"/>
                  <a:pt x="163031" y="101798"/>
                </a:cubicBezTo>
                <a:cubicBezTo>
                  <a:pt x="167198" y="97631"/>
                  <a:pt x="170004" y="95548"/>
                  <a:pt x="171450" y="95548"/>
                </a:cubicBezTo>
                <a:cubicBezTo>
                  <a:pt x="172556" y="95548"/>
                  <a:pt x="173534" y="95973"/>
                  <a:pt x="174384" y="96823"/>
                </a:cubicBezTo>
                <a:cubicBezTo>
                  <a:pt x="174894" y="97333"/>
                  <a:pt x="176850" y="99226"/>
                  <a:pt x="180252" y="102500"/>
                </a:cubicBezTo>
                <a:cubicBezTo>
                  <a:pt x="183654" y="105774"/>
                  <a:pt x="187141" y="109155"/>
                  <a:pt x="190713" y="112641"/>
                </a:cubicBezTo>
                <a:cubicBezTo>
                  <a:pt x="194285" y="116128"/>
                  <a:pt x="197963" y="119785"/>
                  <a:pt x="201747" y="123612"/>
                </a:cubicBezTo>
                <a:cubicBezTo>
                  <a:pt x="205532" y="127439"/>
                  <a:pt x="208636" y="130756"/>
                  <a:pt x="211060" y="133562"/>
                </a:cubicBezTo>
                <a:cubicBezTo>
                  <a:pt x="213483" y="136369"/>
                  <a:pt x="214695" y="138112"/>
                  <a:pt x="214695" y="138793"/>
                </a:cubicBezTo>
                <a:cubicBezTo>
                  <a:pt x="214695" y="140238"/>
                  <a:pt x="212612" y="143045"/>
                  <a:pt x="208444" y="147212"/>
                </a:cubicBezTo>
                <a:cubicBezTo>
                  <a:pt x="204277" y="151379"/>
                  <a:pt x="201471" y="153463"/>
                  <a:pt x="200025" y="153463"/>
                </a:cubicBezTo>
                <a:cubicBezTo>
                  <a:pt x="199260" y="153463"/>
                  <a:pt x="198048" y="152783"/>
                  <a:pt x="196389" y="151422"/>
                </a:cubicBezTo>
                <a:cubicBezTo>
                  <a:pt x="194731" y="150061"/>
                  <a:pt x="193179" y="148658"/>
                  <a:pt x="191733" y="147212"/>
                </a:cubicBezTo>
                <a:cubicBezTo>
                  <a:pt x="190287" y="145766"/>
                  <a:pt x="188650" y="144065"/>
                  <a:pt x="186822" y="142109"/>
                </a:cubicBezTo>
                <a:cubicBezTo>
                  <a:pt x="184993" y="140153"/>
                  <a:pt x="183952" y="139048"/>
                  <a:pt x="183696" y="138793"/>
                </a:cubicBezTo>
                <a:lnTo>
                  <a:pt x="171450" y="151039"/>
                </a:lnTo>
                <a:lnTo>
                  <a:pt x="199515" y="179104"/>
                </a:lnTo>
                <a:cubicBezTo>
                  <a:pt x="201896" y="181485"/>
                  <a:pt x="203087" y="184377"/>
                  <a:pt x="203087" y="187778"/>
                </a:cubicBezTo>
                <a:cubicBezTo>
                  <a:pt x="203087" y="191350"/>
                  <a:pt x="201428" y="194795"/>
                  <a:pt x="198111" y="198111"/>
                </a:cubicBezTo>
                <a:cubicBezTo>
                  <a:pt x="194795" y="201428"/>
                  <a:pt x="191350" y="203086"/>
                  <a:pt x="187779" y="203086"/>
                </a:cubicBezTo>
                <a:cubicBezTo>
                  <a:pt x="184377" y="203086"/>
                  <a:pt x="181485" y="201896"/>
                  <a:pt x="179104" y="199515"/>
                </a:cubicBezTo>
                <a:lnTo>
                  <a:pt x="93507" y="113917"/>
                </a:lnTo>
                <a:cubicBezTo>
                  <a:pt x="78539" y="125058"/>
                  <a:pt x="63018" y="130628"/>
                  <a:pt x="46945" y="130628"/>
                </a:cubicBezTo>
                <a:cubicBezTo>
                  <a:pt x="33082" y="130628"/>
                  <a:pt x="21793" y="126270"/>
                  <a:pt x="13076" y="117553"/>
                </a:cubicBezTo>
                <a:cubicBezTo>
                  <a:pt x="4359" y="108836"/>
                  <a:pt x="0" y="97546"/>
                  <a:pt x="0" y="83684"/>
                </a:cubicBezTo>
                <a:cubicBezTo>
                  <a:pt x="0" y="70077"/>
                  <a:pt x="4040" y="56767"/>
                  <a:pt x="12119" y="43755"/>
                </a:cubicBezTo>
                <a:cubicBezTo>
                  <a:pt x="20198" y="30743"/>
                  <a:pt x="30744" y="20198"/>
                  <a:pt x="43755" y="12119"/>
                </a:cubicBezTo>
                <a:cubicBezTo>
                  <a:pt x="56767" y="4039"/>
                  <a:pt x="70077" y="0"/>
                  <a:pt x="8368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white"/>
              </a:solidFill>
              <a:effectLst/>
              <a:uLnTx/>
              <a:uFillTx/>
              <a:cs typeface="+mn-ea"/>
              <a:sym typeface="+mn-lt"/>
            </a:endParaRPr>
          </a:p>
        </p:txBody>
      </p:sp>
      <p:sp>
        <p:nvSpPr>
          <p:cNvPr id="75" name="任意多边形 74"/>
          <p:cNvSpPr/>
          <p:nvPr/>
        </p:nvSpPr>
        <p:spPr>
          <a:xfrm>
            <a:off x="7361632" y="3469265"/>
            <a:ext cx="430315" cy="430315"/>
          </a:xfrm>
          <a:custGeom>
            <a:avLst/>
            <a:gdLst/>
            <a:ahLst/>
            <a:cxnLst/>
            <a:rect l="l" t="t" r="r" b="b"/>
            <a:pathLst>
              <a:path w="228600" h="228600">
                <a:moveTo>
                  <a:pt x="163286" y="76158"/>
                </a:moveTo>
                <a:lnTo>
                  <a:pt x="163286" y="114300"/>
                </a:lnTo>
                <a:lnTo>
                  <a:pt x="201428" y="114300"/>
                </a:lnTo>
                <a:close/>
                <a:moveTo>
                  <a:pt x="97971" y="65315"/>
                </a:moveTo>
                <a:lnTo>
                  <a:pt x="97971" y="212272"/>
                </a:lnTo>
                <a:lnTo>
                  <a:pt x="212271" y="212272"/>
                </a:lnTo>
                <a:lnTo>
                  <a:pt x="212271" y="130629"/>
                </a:lnTo>
                <a:lnTo>
                  <a:pt x="159204" y="130629"/>
                </a:lnTo>
                <a:cubicBezTo>
                  <a:pt x="155802" y="130629"/>
                  <a:pt x="152910" y="129438"/>
                  <a:pt x="150529" y="127057"/>
                </a:cubicBezTo>
                <a:cubicBezTo>
                  <a:pt x="148148" y="124676"/>
                  <a:pt x="146957" y="121784"/>
                  <a:pt x="146957" y="118383"/>
                </a:cubicBezTo>
                <a:lnTo>
                  <a:pt x="146957" y="65315"/>
                </a:lnTo>
                <a:close/>
                <a:moveTo>
                  <a:pt x="36739" y="16329"/>
                </a:moveTo>
                <a:cubicBezTo>
                  <a:pt x="35634" y="16329"/>
                  <a:pt x="34677" y="16733"/>
                  <a:pt x="33869" y="17541"/>
                </a:cubicBezTo>
                <a:cubicBezTo>
                  <a:pt x="33061" y="18349"/>
                  <a:pt x="32657" y="19306"/>
                  <a:pt x="32657" y="20411"/>
                </a:cubicBezTo>
                <a:lnTo>
                  <a:pt x="32657" y="28575"/>
                </a:lnTo>
                <a:cubicBezTo>
                  <a:pt x="32657" y="29681"/>
                  <a:pt x="33061" y="30638"/>
                  <a:pt x="33869" y="31446"/>
                </a:cubicBezTo>
                <a:cubicBezTo>
                  <a:pt x="34677" y="32254"/>
                  <a:pt x="35634" y="32658"/>
                  <a:pt x="36739" y="32658"/>
                </a:cubicBezTo>
                <a:lnTo>
                  <a:pt x="126546" y="32658"/>
                </a:lnTo>
                <a:cubicBezTo>
                  <a:pt x="127652" y="32658"/>
                  <a:pt x="128609" y="32254"/>
                  <a:pt x="129417" y="31446"/>
                </a:cubicBezTo>
                <a:cubicBezTo>
                  <a:pt x="130225" y="30638"/>
                  <a:pt x="130629" y="29681"/>
                  <a:pt x="130629" y="28575"/>
                </a:cubicBezTo>
                <a:lnTo>
                  <a:pt x="130629" y="20411"/>
                </a:lnTo>
                <a:cubicBezTo>
                  <a:pt x="130629" y="19306"/>
                  <a:pt x="130225" y="18349"/>
                  <a:pt x="129417" y="17541"/>
                </a:cubicBezTo>
                <a:cubicBezTo>
                  <a:pt x="128609" y="16733"/>
                  <a:pt x="127652" y="16329"/>
                  <a:pt x="126546" y="16329"/>
                </a:cubicBezTo>
                <a:close/>
                <a:moveTo>
                  <a:pt x="12246" y="0"/>
                </a:moveTo>
                <a:lnTo>
                  <a:pt x="151039" y="0"/>
                </a:lnTo>
                <a:cubicBezTo>
                  <a:pt x="154441" y="0"/>
                  <a:pt x="157333" y="1191"/>
                  <a:pt x="159714" y="3572"/>
                </a:cubicBezTo>
                <a:cubicBezTo>
                  <a:pt x="162095" y="5954"/>
                  <a:pt x="163286" y="8845"/>
                  <a:pt x="163286" y="12247"/>
                </a:cubicBezTo>
                <a:lnTo>
                  <a:pt x="163286" y="54089"/>
                </a:lnTo>
                <a:cubicBezTo>
                  <a:pt x="165072" y="55194"/>
                  <a:pt x="166602" y="56385"/>
                  <a:pt x="167878" y="57661"/>
                </a:cubicBezTo>
                <a:lnTo>
                  <a:pt x="219925" y="109708"/>
                </a:lnTo>
                <a:cubicBezTo>
                  <a:pt x="222307" y="112089"/>
                  <a:pt x="224348" y="115321"/>
                  <a:pt x="226049" y="119403"/>
                </a:cubicBezTo>
                <a:cubicBezTo>
                  <a:pt x="227750" y="123485"/>
                  <a:pt x="228600" y="127227"/>
                  <a:pt x="228600" y="130629"/>
                </a:cubicBezTo>
                <a:lnTo>
                  <a:pt x="228600" y="216354"/>
                </a:lnTo>
                <a:cubicBezTo>
                  <a:pt x="228600" y="219756"/>
                  <a:pt x="227409" y="222647"/>
                  <a:pt x="225028" y="225028"/>
                </a:cubicBezTo>
                <a:cubicBezTo>
                  <a:pt x="222647" y="227410"/>
                  <a:pt x="219755" y="228600"/>
                  <a:pt x="216354" y="228600"/>
                </a:cubicBezTo>
                <a:lnTo>
                  <a:pt x="93889" y="228600"/>
                </a:lnTo>
                <a:cubicBezTo>
                  <a:pt x="90487" y="228600"/>
                  <a:pt x="87596" y="227410"/>
                  <a:pt x="85215" y="225028"/>
                </a:cubicBezTo>
                <a:cubicBezTo>
                  <a:pt x="82833" y="222647"/>
                  <a:pt x="81643" y="219756"/>
                  <a:pt x="81643" y="216354"/>
                </a:cubicBezTo>
                <a:lnTo>
                  <a:pt x="81643" y="195943"/>
                </a:lnTo>
                <a:lnTo>
                  <a:pt x="12246" y="195943"/>
                </a:lnTo>
                <a:cubicBezTo>
                  <a:pt x="8845" y="195943"/>
                  <a:pt x="5953" y="194753"/>
                  <a:pt x="3572" y="192371"/>
                </a:cubicBezTo>
                <a:cubicBezTo>
                  <a:pt x="1191" y="189990"/>
                  <a:pt x="0" y="187099"/>
                  <a:pt x="0" y="183697"/>
                </a:cubicBezTo>
                <a:lnTo>
                  <a:pt x="0" y="12247"/>
                </a:lnTo>
                <a:cubicBezTo>
                  <a:pt x="0" y="8845"/>
                  <a:pt x="1191" y="5954"/>
                  <a:pt x="3572" y="3572"/>
                </a:cubicBezTo>
                <a:cubicBezTo>
                  <a:pt x="5953" y="1191"/>
                  <a:pt x="8845" y="0"/>
                  <a:pt x="1224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AU" altLang="zh-CN"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76" name="Freeform 5"/>
          <p:cNvSpPr>
            <a:spLocks noEditPoints="1"/>
          </p:cNvSpPr>
          <p:nvPr/>
        </p:nvSpPr>
        <p:spPr bwMode="auto">
          <a:xfrm>
            <a:off x="4364964" y="3368087"/>
            <a:ext cx="413114" cy="448124"/>
          </a:xfrm>
          <a:custGeom>
            <a:avLst/>
            <a:gdLst>
              <a:gd name="T0" fmla="*/ 100 w 147"/>
              <a:gd name="T1" fmla="*/ 160 h 160"/>
              <a:gd name="T2" fmla="*/ 143 w 147"/>
              <a:gd name="T3" fmla="*/ 59 h 160"/>
              <a:gd name="T4" fmla="*/ 73 w 147"/>
              <a:gd name="T5" fmla="*/ 0 h 160"/>
              <a:gd name="T6" fmla="*/ 3 w 147"/>
              <a:gd name="T7" fmla="*/ 59 h 160"/>
              <a:gd name="T8" fmla="*/ 46 w 147"/>
              <a:gd name="T9" fmla="*/ 160 h 160"/>
              <a:gd name="T10" fmla="*/ 100 w 147"/>
              <a:gd name="T11" fmla="*/ 160 h 160"/>
              <a:gd name="T12" fmla="*/ 19 w 147"/>
              <a:gd name="T13" fmla="*/ 60 h 160"/>
              <a:gd name="T14" fmla="*/ 73 w 147"/>
              <a:gd name="T15" fmla="*/ 16 h 160"/>
              <a:gd name="T16" fmla="*/ 127 w 147"/>
              <a:gd name="T17" fmla="*/ 60 h 160"/>
              <a:gd name="T18" fmla="*/ 110 w 147"/>
              <a:gd name="T19" fmla="*/ 100 h 160"/>
              <a:gd name="T20" fmla="*/ 86 w 147"/>
              <a:gd name="T21" fmla="*/ 144 h 160"/>
              <a:gd name="T22" fmla="*/ 79 w 147"/>
              <a:gd name="T23" fmla="*/ 144 h 160"/>
              <a:gd name="T24" fmla="*/ 79 w 147"/>
              <a:gd name="T25" fmla="*/ 87 h 160"/>
              <a:gd name="T26" fmla="*/ 88 w 147"/>
              <a:gd name="T27" fmla="*/ 87 h 160"/>
              <a:gd name="T28" fmla="*/ 100 w 147"/>
              <a:gd name="T29" fmla="*/ 75 h 160"/>
              <a:gd name="T30" fmla="*/ 88 w 147"/>
              <a:gd name="T31" fmla="*/ 63 h 160"/>
              <a:gd name="T32" fmla="*/ 76 w 147"/>
              <a:gd name="T33" fmla="*/ 75 h 160"/>
              <a:gd name="T34" fmla="*/ 76 w 147"/>
              <a:gd name="T35" fmla="*/ 75 h 160"/>
              <a:gd name="T36" fmla="*/ 71 w 147"/>
              <a:gd name="T37" fmla="*/ 75 h 160"/>
              <a:gd name="T38" fmla="*/ 71 w 147"/>
              <a:gd name="T39" fmla="*/ 75 h 160"/>
              <a:gd name="T40" fmla="*/ 59 w 147"/>
              <a:gd name="T41" fmla="*/ 63 h 160"/>
              <a:gd name="T42" fmla="*/ 47 w 147"/>
              <a:gd name="T43" fmla="*/ 75 h 160"/>
              <a:gd name="T44" fmla="*/ 59 w 147"/>
              <a:gd name="T45" fmla="*/ 87 h 160"/>
              <a:gd name="T46" fmla="*/ 67 w 147"/>
              <a:gd name="T47" fmla="*/ 87 h 160"/>
              <a:gd name="T48" fmla="*/ 67 w 147"/>
              <a:gd name="T49" fmla="*/ 144 h 160"/>
              <a:gd name="T50" fmla="*/ 60 w 147"/>
              <a:gd name="T51" fmla="*/ 144 h 160"/>
              <a:gd name="T52" fmla="*/ 37 w 147"/>
              <a:gd name="T53" fmla="*/ 100 h 160"/>
              <a:gd name="T54" fmla="*/ 19 w 147"/>
              <a:gd name="T55" fmla="*/ 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160">
                <a:moveTo>
                  <a:pt x="100" y="160"/>
                </a:moveTo>
                <a:cubicBezTo>
                  <a:pt x="100" y="116"/>
                  <a:pt x="147" y="102"/>
                  <a:pt x="143" y="59"/>
                </a:cubicBezTo>
                <a:cubicBezTo>
                  <a:pt x="141" y="31"/>
                  <a:pt x="122" y="0"/>
                  <a:pt x="73" y="0"/>
                </a:cubicBezTo>
                <a:cubicBezTo>
                  <a:pt x="24" y="0"/>
                  <a:pt x="5" y="31"/>
                  <a:pt x="3" y="59"/>
                </a:cubicBezTo>
                <a:cubicBezTo>
                  <a:pt x="0" y="102"/>
                  <a:pt x="46" y="116"/>
                  <a:pt x="46" y="160"/>
                </a:cubicBezTo>
                <a:lnTo>
                  <a:pt x="100" y="160"/>
                </a:lnTo>
                <a:close/>
                <a:moveTo>
                  <a:pt x="19" y="60"/>
                </a:moveTo>
                <a:cubicBezTo>
                  <a:pt x="20" y="47"/>
                  <a:pt x="28" y="16"/>
                  <a:pt x="73" y="16"/>
                </a:cubicBezTo>
                <a:cubicBezTo>
                  <a:pt x="119" y="16"/>
                  <a:pt x="126" y="47"/>
                  <a:pt x="127" y="60"/>
                </a:cubicBezTo>
                <a:cubicBezTo>
                  <a:pt x="128" y="75"/>
                  <a:pt x="121" y="85"/>
                  <a:pt x="110" y="100"/>
                </a:cubicBezTo>
                <a:cubicBezTo>
                  <a:pt x="100" y="112"/>
                  <a:pt x="90" y="126"/>
                  <a:pt x="86" y="144"/>
                </a:cubicBezTo>
                <a:cubicBezTo>
                  <a:pt x="79" y="144"/>
                  <a:pt x="79" y="144"/>
                  <a:pt x="79" y="144"/>
                </a:cubicBezTo>
                <a:cubicBezTo>
                  <a:pt x="79" y="87"/>
                  <a:pt x="79" y="87"/>
                  <a:pt x="79" y="87"/>
                </a:cubicBezTo>
                <a:cubicBezTo>
                  <a:pt x="88" y="87"/>
                  <a:pt x="88" y="87"/>
                  <a:pt x="88" y="87"/>
                </a:cubicBezTo>
                <a:cubicBezTo>
                  <a:pt x="94" y="87"/>
                  <a:pt x="100" y="82"/>
                  <a:pt x="100" y="75"/>
                </a:cubicBezTo>
                <a:cubicBezTo>
                  <a:pt x="100" y="68"/>
                  <a:pt x="94" y="63"/>
                  <a:pt x="88" y="63"/>
                </a:cubicBezTo>
                <a:cubicBezTo>
                  <a:pt x="81" y="63"/>
                  <a:pt x="76" y="68"/>
                  <a:pt x="76" y="75"/>
                </a:cubicBezTo>
                <a:cubicBezTo>
                  <a:pt x="76" y="75"/>
                  <a:pt x="76" y="75"/>
                  <a:pt x="76" y="75"/>
                </a:cubicBezTo>
                <a:cubicBezTo>
                  <a:pt x="71" y="75"/>
                  <a:pt x="71" y="75"/>
                  <a:pt x="71" y="75"/>
                </a:cubicBezTo>
                <a:cubicBezTo>
                  <a:pt x="71" y="75"/>
                  <a:pt x="71" y="75"/>
                  <a:pt x="71" y="75"/>
                </a:cubicBezTo>
                <a:cubicBezTo>
                  <a:pt x="71" y="68"/>
                  <a:pt x="65" y="63"/>
                  <a:pt x="59" y="63"/>
                </a:cubicBezTo>
                <a:cubicBezTo>
                  <a:pt x="52" y="63"/>
                  <a:pt x="47" y="68"/>
                  <a:pt x="47" y="75"/>
                </a:cubicBezTo>
                <a:cubicBezTo>
                  <a:pt x="47" y="82"/>
                  <a:pt x="52" y="87"/>
                  <a:pt x="59" y="87"/>
                </a:cubicBezTo>
                <a:cubicBezTo>
                  <a:pt x="67" y="87"/>
                  <a:pt x="67" y="87"/>
                  <a:pt x="67" y="87"/>
                </a:cubicBezTo>
                <a:cubicBezTo>
                  <a:pt x="67" y="144"/>
                  <a:pt x="67" y="144"/>
                  <a:pt x="67" y="144"/>
                </a:cubicBezTo>
                <a:cubicBezTo>
                  <a:pt x="60" y="144"/>
                  <a:pt x="60" y="144"/>
                  <a:pt x="60" y="144"/>
                </a:cubicBezTo>
                <a:cubicBezTo>
                  <a:pt x="56" y="126"/>
                  <a:pt x="46" y="112"/>
                  <a:pt x="37" y="100"/>
                </a:cubicBezTo>
                <a:cubicBezTo>
                  <a:pt x="25" y="85"/>
                  <a:pt x="18" y="75"/>
                  <a:pt x="19" y="6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
        <p:nvSpPr>
          <p:cNvPr id="77" name="Freeform 6"/>
          <p:cNvSpPr/>
          <p:nvPr/>
        </p:nvSpPr>
        <p:spPr bwMode="auto">
          <a:xfrm>
            <a:off x="4490999" y="3850054"/>
            <a:ext cx="157544" cy="80523"/>
          </a:xfrm>
          <a:custGeom>
            <a:avLst/>
            <a:gdLst>
              <a:gd name="T0" fmla="*/ 0 w 56"/>
              <a:gd name="T1" fmla="*/ 21 h 29"/>
              <a:gd name="T2" fmla="*/ 28 w 56"/>
              <a:gd name="T3" fmla="*/ 29 h 29"/>
              <a:gd name="T4" fmla="*/ 56 w 56"/>
              <a:gd name="T5" fmla="*/ 21 h 29"/>
              <a:gd name="T6" fmla="*/ 56 w 56"/>
              <a:gd name="T7" fmla="*/ 0 h 29"/>
              <a:gd name="T8" fmla="*/ 0 w 56"/>
              <a:gd name="T9" fmla="*/ 0 h 29"/>
              <a:gd name="T10" fmla="*/ 0 w 56"/>
              <a:gd name="T11" fmla="*/ 21 h 29"/>
            </a:gdLst>
            <a:ahLst/>
            <a:cxnLst>
              <a:cxn ang="0">
                <a:pos x="T0" y="T1"/>
              </a:cxn>
              <a:cxn ang="0">
                <a:pos x="T2" y="T3"/>
              </a:cxn>
              <a:cxn ang="0">
                <a:pos x="T4" y="T5"/>
              </a:cxn>
              <a:cxn ang="0">
                <a:pos x="T6" y="T7"/>
              </a:cxn>
              <a:cxn ang="0">
                <a:pos x="T8" y="T9"/>
              </a:cxn>
              <a:cxn ang="0">
                <a:pos x="T10" y="T11"/>
              </a:cxn>
            </a:cxnLst>
            <a:rect l="0" t="0" r="r" b="b"/>
            <a:pathLst>
              <a:path w="56" h="29">
                <a:moveTo>
                  <a:pt x="0" y="21"/>
                </a:moveTo>
                <a:cubicBezTo>
                  <a:pt x="8" y="26"/>
                  <a:pt x="17" y="29"/>
                  <a:pt x="28" y="29"/>
                </a:cubicBezTo>
                <a:cubicBezTo>
                  <a:pt x="39" y="29"/>
                  <a:pt x="48" y="26"/>
                  <a:pt x="56" y="21"/>
                </a:cubicBezTo>
                <a:cubicBezTo>
                  <a:pt x="56" y="0"/>
                  <a:pt x="56" y="0"/>
                  <a:pt x="56" y="0"/>
                </a:cubicBezTo>
                <a:cubicBezTo>
                  <a:pt x="0" y="0"/>
                  <a:pt x="0" y="0"/>
                  <a:pt x="0" y="0"/>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black"/>
              </a:solidFill>
              <a:effectLst/>
              <a:uLnTx/>
              <a:uFillTx/>
              <a:cs typeface="+mn-ea"/>
              <a:sym typeface="+mn-lt"/>
            </a:endParaRPr>
          </a:p>
        </p:txBody>
      </p:sp>
    </p:spTree>
  </p:cSld>
  <p:clrMapOvr>
    <a:masterClrMapping/>
  </p:clrMapOvr>
  <p:transition advTm="1583">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900" decel="100000" fill="hold"/>
                                        <p:tgtEl>
                                          <p:spTgt spid="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900" decel="100000" fill="hold"/>
                                        <p:tgtEl>
                                          <p:spTgt spid="11"/>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900" decel="100000" fill="hold"/>
                                        <p:tgtEl>
                                          <p:spTgt spid="12"/>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900" decel="100000" fill="hold"/>
                                        <p:tgtEl>
                                          <p:spTgt spid="1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900" decel="100000" fill="hold"/>
                                        <p:tgtEl>
                                          <p:spTgt spid="14"/>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900" decel="100000" fill="hold"/>
                                        <p:tgtEl>
                                          <p:spTgt spid="15"/>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900" decel="100000" fill="hold"/>
                                        <p:tgtEl>
                                          <p:spTgt spid="1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900" decel="100000" fill="hold"/>
                                        <p:tgtEl>
                                          <p:spTgt spid="20"/>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900" decel="100000" fill="hold"/>
                                        <p:tgtEl>
                                          <p:spTgt spid="21"/>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900" decel="100000" fill="hold"/>
                                        <p:tgtEl>
                                          <p:spTgt spid="22"/>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71" presetID="37"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900" decel="100000" fill="hold"/>
                                        <p:tgtEl>
                                          <p:spTgt spid="23"/>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77" presetID="37" presetClass="entr" presetSubtype="0"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1000"/>
                                        <p:tgtEl>
                                          <p:spTgt spid="24"/>
                                        </p:tgtEl>
                                      </p:cBhvr>
                                    </p:animEffect>
                                    <p:anim calcmode="lin" valueType="num">
                                      <p:cBhvr>
                                        <p:cTn id="80" dur="1000" fill="hold"/>
                                        <p:tgtEl>
                                          <p:spTgt spid="24"/>
                                        </p:tgtEl>
                                        <p:attrNameLst>
                                          <p:attrName>ppt_x</p:attrName>
                                        </p:attrNameLst>
                                      </p:cBhvr>
                                      <p:tavLst>
                                        <p:tav tm="0">
                                          <p:val>
                                            <p:strVal val="#ppt_x"/>
                                          </p:val>
                                        </p:tav>
                                        <p:tav tm="100000">
                                          <p:val>
                                            <p:strVal val="#ppt_x"/>
                                          </p:val>
                                        </p:tav>
                                      </p:tavLst>
                                    </p:anim>
                                    <p:anim calcmode="lin" valueType="num">
                                      <p:cBhvr>
                                        <p:cTn id="81" dur="900" decel="100000" fill="hold"/>
                                        <p:tgtEl>
                                          <p:spTgt spid="24"/>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83" presetID="37" presetClass="entr" presetSubtype="0" fill="hold" grpId="0" nodeType="with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fade">
                                      <p:cBhvr>
                                        <p:cTn id="85" dur="1000"/>
                                        <p:tgtEl>
                                          <p:spTgt spid="70"/>
                                        </p:tgtEl>
                                      </p:cBhvr>
                                    </p:animEffect>
                                    <p:anim calcmode="lin" valueType="num">
                                      <p:cBhvr>
                                        <p:cTn id="86" dur="1000" fill="hold"/>
                                        <p:tgtEl>
                                          <p:spTgt spid="70"/>
                                        </p:tgtEl>
                                        <p:attrNameLst>
                                          <p:attrName>ppt_x</p:attrName>
                                        </p:attrNameLst>
                                      </p:cBhvr>
                                      <p:tavLst>
                                        <p:tav tm="0">
                                          <p:val>
                                            <p:strVal val="#ppt_x"/>
                                          </p:val>
                                        </p:tav>
                                        <p:tav tm="100000">
                                          <p:val>
                                            <p:strVal val="#ppt_x"/>
                                          </p:val>
                                        </p:tav>
                                      </p:tavLst>
                                    </p:anim>
                                    <p:anim calcmode="lin" valueType="num">
                                      <p:cBhvr>
                                        <p:cTn id="87" dur="900" decel="100000" fill="hold"/>
                                        <p:tgtEl>
                                          <p:spTgt spid="70"/>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par>
                                <p:cTn id="89" presetID="37" presetClass="entr" presetSubtype="0" fill="hold" grpId="0" nodeType="withEffect">
                                  <p:stCondLst>
                                    <p:cond delay="0"/>
                                  </p:stCondLst>
                                  <p:childTnLst>
                                    <p:set>
                                      <p:cBhvr>
                                        <p:cTn id="90" dur="1" fill="hold">
                                          <p:stCondLst>
                                            <p:cond delay="0"/>
                                          </p:stCondLst>
                                        </p:cTn>
                                        <p:tgtEl>
                                          <p:spTgt spid="71"/>
                                        </p:tgtEl>
                                        <p:attrNameLst>
                                          <p:attrName>style.visibility</p:attrName>
                                        </p:attrNameLst>
                                      </p:cBhvr>
                                      <p:to>
                                        <p:strVal val="visible"/>
                                      </p:to>
                                    </p:set>
                                    <p:animEffect transition="in" filter="fade">
                                      <p:cBhvr>
                                        <p:cTn id="91" dur="1000"/>
                                        <p:tgtEl>
                                          <p:spTgt spid="71"/>
                                        </p:tgtEl>
                                      </p:cBhvr>
                                    </p:animEffect>
                                    <p:anim calcmode="lin" valueType="num">
                                      <p:cBhvr>
                                        <p:cTn id="92" dur="1000" fill="hold"/>
                                        <p:tgtEl>
                                          <p:spTgt spid="71"/>
                                        </p:tgtEl>
                                        <p:attrNameLst>
                                          <p:attrName>ppt_x</p:attrName>
                                        </p:attrNameLst>
                                      </p:cBhvr>
                                      <p:tavLst>
                                        <p:tav tm="0">
                                          <p:val>
                                            <p:strVal val="#ppt_x"/>
                                          </p:val>
                                        </p:tav>
                                        <p:tav tm="100000">
                                          <p:val>
                                            <p:strVal val="#ppt_x"/>
                                          </p:val>
                                        </p:tav>
                                      </p:tavLst>
                                    </p:anim>
                                    <p:anim calcmode="lin" valueType="num">
                                      <p:cBhvr>
                                        <p:cTn id="93" dur="900" decel="100000" fill="hold"/>
                                        <p:tgtEl>
                                          <p:spTgt spid="71"/>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71"/>
                                        </p:tgtEl>
                                        <p:attrNameLst>
                                          <p:attrName>ppt_y</p:attrName>
                                        </p:attrNameLst>
                                      </p:cBhvr>
                                      <p:tavLst>
                                        <p:tav tm="0">
                                          <p:val>
                                            <p:strVal val="#ppt_y-.03"/>
                                          </p:val>
                                        </p:tav>
                                        <p:tav tm="100000">
                                          <p:val>
                                            <p:strVal val="#ppt_y"/>
                                          </p:val>
                                        </p:tav>
                                      </p:tavLst>
                                    </p:anim>
                                  </p:childTnLst>
                                </p:cTn>
                              </p:par>
                              <p:par>
                                <p:cTn id="95" presetID="37" presetClass="entr" presetSubtype="0"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fade">
                                      <p:cBhvr>
                                        <p:cTn id="97" dur="1000"/>
                                        <p:tgtEl>
                                          <p:spTgt spid="72"/>
                                        </p:tgtEl>
                                      </p:cBhvr>
                                    </p:animEffect>
                                    <p:anim calcmode="lin" valueType="num">
                                      <p:cBhvr>
                                        <p:cTn id="98" dur="1000" fill="hold"/>
                                        <p:tgtEl>
                                          <p:spTgt spid="72"/>
                                        </p:tgtEl>
                                        <p:attrNameLst>
                                          <p:attrName>ppt_x</p:attrName>
                                        </p:attrNameLst>
                                      </p:cBhvr>
                                      <p:tavLst>
                                        <p:tav tm="0">
                                          <p:val>
                                            <p:strVal val="#ppt_x"/>
                                          </p:val>
                                        </p:tav>
                                        <p:tav tm="100000">
                                          <p:val>
                                            <p:strVal val="#ppt_x"/>
                                          </p:val>
                                        </p:tav>
                                      </p:tavLst>
                                    </p:anim>
                                    <p:anim calcmode="lin" valueType="num">
                                      <p:cBhvr>
                                        <p:cTn id="99" dur="900" decel="100000" fill="hold"/>
                                        <p:tgtEl>
                                          <p:spTgt spid="72"/>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par>
                                <p:cTn id="101" presetID="37" presetClass="entr" presetSubtype="0" fill="hold" grpId="0" nodeType="with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1000"/>
                                        <p:tgtEl>
                                          <p:spTgt spid="73"/>
                                        </p:tgtEl>
                                      </p:cBhvr>
                                    </p:animEffect>
                                    <p:anim calcmode="lin" valueType="num">
                                      <p:cBhvr>
                                        <p:cTn id="104" dur="1000" fill="hold"/>
                                        <p:tgtEl>
                                          <p:spTgt spid="73"/>
                                        </p:tgtEl>
                                        <p:attrNameLst>
                                          <p:attrName>ppt_x</p:attrName>
                                        </p:attrNameLst>
                                      </p:cBhvr>
                                      <p:tavLst>
                                        <p:tav tm="0">
                                          <p:val>
                                            <p:strVal val="#ppt_x"/>
                                          </p:val>
                                        </p:tav>
                                        <p:tav tm="100000">
                                          <p:val>
                                            <p:strVal val="#ppt_x"/>
                                          </p:val>
                                        </p:tav>
                                      </p:tavLst>
                                    </p:anim>
                                    <p:anim calcmode="lin" valueType="num">
                                      <p:cBhvr>
                                        <p:cTn id="105" dur="900" decel="100000" fill="hold"/>
                                        <p:tgtEl>
                                          <p:spTgt spid="73"/>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par>
                                <p:cTn id="107" presetID="37" presetClass="entr" presetSubtype="0" fill="hold" grpId="0" nodeType="withEffect">
                                  <p:stCondLst>
                                    <p:cond delay="0"/>
                                  </p:stCondLst>
                                  <p:childTnLst>
                                    <p:set>
                                      <p:cBhvr>
                                        <p:cTn id="108" dur="1" fill="hold">
                                          <p:stCondLst>
                                            <p:cond delay="0"/>
                                          </p:stCondLst>
                                        </p:cTn>
                                        <p:tgtEl>
                                          <p:spTgt spid="74"/>
                                        </p:tgtEl>
                                        <p:attrNameLst>
                                          <p:attrName>style.visibility</p:attrName>
                                        </p:attrNameLst>
                                      </p:cBhvr>
                                      <p:to>
                                        <p:strVal val="visible"/>
                                      </p:to>
                                    </p:set>
                                    <p:animEffect transition="in" filter="fade">
                                      <p:cBhvr>
                                        <p:cTn id="109" dur="1000"/>
                                        <p:tgtEl>
                                          <p:spTgt spid="74"/>
                                        </p:tgtEl>
                                      </p:cBhvr>
                                    </p:animEffect>
                                    <p:anim calcmode="lin" valueType="num">
                                      <p:cBhvr>
                                        <p:cTn id="110" dur="1000" fill="hold"/>
                                        <p:tgtEl>
                                          <p:spTgt spid="74"/>
                                        </p:tgtEl>
                                        <p:attrNameLst>
                                          <p:attrName>ppt_x</p:attrName>
                                        </p:attrNameLst>
                                      </p:cBhvr>
                                      <p:tavLst>
                                        <p:tav tm="0">
                                          <p:val>
                                            <p:strVal val="#ppt_x"/>
                                          </p:val>
                                        </p:tav>
                                        <p:tav tm="100000">
                                          <p:val>
                                            <p:strVal val="#ppt_x"/>
                                          </p:val>
                                        </p:tav>
                                      </p:tavLst>
                                    </p:anim>
                                    <p:anim calcmode="lin" valueType="num">
                                      <p:cBhvr>
                                        <p:cTn id="111" dur="900" decel="100000" fill="hold"/>
                                        <p:tgtEl>
                                          <p:spTgt spid="74"/>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13" presetID="37" presetClass="entr" presetSubtype="0" fill="hold" grpId="0" nodeType="withEffect">
                                  <p:stCondLst>
                                    <p:cond delay="0"/>
                                  </p:stCondLst>
                                  <p:childTnLst>
                                    <p:set>
                                      <p:cBhvr>
                                        <p:cTn id="114" dur="1" fill="hold">
                                          <p:stCondLst>
                                            <p:cond delay="0"/>
                                          </p:stCondLst>
                                        </p:cTn>
                                        <p:tgtEl>
                                          <p:spTgt spid="75"/>
                                        </p:tgtEl>
                                        <p:attrNameLst>
                                          <p:attrName>style.visibility</p:attrName>
                                        </p:attrNameLst>
                                      </p:cBhvr>
                                      <p:to>
                                        <p:strVal val="visible"/>
                                      </p:to>
                                    </p:set>
                                    <p:animEffect transition="in" filter="fade">
                                      <p:cBhvr>
                                        <p:cTn id="115" dur="1000"/>
                                        <p:tgtEl>
                                          <p:spTgt spid="75"/>
                                        </p:tgtEl>
                                      </p:cBhvr>
                                    </p:animEffect>
                                    <p:anim calcmode="lin" valueType="num">
                                      <p:cBhvr>
                                        <p:cTn id="116" dur="1000" fill="hold"/>
                                        <p:tgtEl>
                                          <p:spTgt spid="75"/>
                                        </p:tgtEl>
                                        <p:attrNameLst>
                                          <p:attrName>ppt_x</p:attrName>
                                        </p:attrNameLst>
                                      </p:cBhvr>
                                      <p:tavLst>
                                        <p:tav tm="0">
                                          <p:val>
                                            <p:strVal val="#ppt_x"/>
                                          </p:val>
                                        </p:tav>
                                        <p:tav tm="100000">
                                          <p:val>
                                            <p:strVal val="#ppt_x"/>
                                          </p:val>
                                        </p:tav>
                                      </p:tavLst>
                                    </p:anim>
                                    <p:anim calcmode="lin" valueType="num">
                                      <p:cBhvr>
                                        <p:cTn id="117" dur="900" decel="100000" fill="hold"/>
                                        <p:tgtEl>
                                          <p:spTgt spid="75"/>
                                        </p:tgtEl>
                                        <p:attrNameLst>
                                          <p:attrName>ppt_y</p:attrName>
                                        </p:attrNameLst>
                                      </p:cBhvr>
                                      <p:tavLst>
                                        <p:tav tm="0">
                                          <p:val>
                                            <p:strVal val="#ppt_y+1"/>
                                          </p:val>
                                        </p:tav>
                                        <p:tav tm="100000">
                                          <p:val>
                                            <p:strVal val="#ppt_y-.03"/>
                                          </p:val>
                                        </p:tav>
                                      </p:tavLst>
                                    </p:anim>
                                    <p:anim calcmode="lin" valueType="num">
                                      <p:cBhvr>
                                        <p:cTn id="118"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par>
                                <p:cTn id="119" presetID="37" presetClass="entr" presetSubtype="0" fill="hold" grpId="0" nodeType="withEffect">
                                  <p:stCondLst>
                                    <p:cond delay="0"/>
                                  </p:stCondLst>
                                  <p:childTnLst>
                                    <p:set>
                                      <p:cBhvr>
                                        <p:cTn id="120" dur="1" fill="hold">
                                          <p:stCondLst>
                                            <p:cond delay="0"/>
                                          </p:stCondLst>
                                        </p:cTn>
                                        <p:tgtEl>
                                          <p:spTgt spid="76"/>
                                        </p:tgtEl>
                                        <p:attrNameLst>
                                          <p:attrName>style.visibility</p:attrName>
                                        </p:attrNameLst>
                                      </p:cBhvr>
                                      <p:to>
                                        <p:strVal val="visible"/>
                                      </p:to>
                                    </p:set>
                                    <p:animEffect transition="in" filter="fade">
                                      <p:cBhvr>
                                        <p:cTn id="121" dur="1000"/>
                                        <p:tgtEl>
                                          <p:spTgt spid="76"/>
                                        </p:tgtEl>
                                      </p:cBhvr>
                                    </p:animEffect>
                                    <p:anim calcmode="lin" valueType="num">
                                      <p:cBhvr>
                                        <p:cTn id="122" dur="1000" fill="hold"/>
                                        <p:tgtEl>
                                          <p:spTgt spid="76"/>
                                        </p:tgtEl>
                                        <p:attrNameLst>
                                          <p:attrName>ppt_x</p:attrName>
                                        </p:attrNameLst>
                                      </p:cBhvr>
                                      <p:tavLst>
                                        <p:tav tm="0">
                                          <p:val>
                                            <p:strVal val="#ppt_x"/>
                                          </p:val>
                                        </p:tav>
                                        <p:tav tm="100000">
                                          <p:val>
                                            <p:strVal val="#ppt_x"/>
                                          </p:val>
                                        </p:tav>
                                      </p:tavLst>
                                    </p:anim>
                                    <p:anim calcmode="lin" valueType="num">
                                      <p:cBhvr>
                                        <p:cTn id="123" dur="900" decel="100000" fill="hold"/>
                                        <p:tgtEl>
                                          <p:spTgt spid="76"/>
                                        </p:tgtEl>
                                        <p:attrNameLst>
                                          <p:attrName>ppt_y</p:attrName>
                                        </p:attrNameLst>
                                      </p:cBhvr>
                                      <p:tavLst>
                                        <p:tav tm="0">
                                          <p:val>
                                            <p:strVal val="#ppt_y+1"/>
                                          </p:val>
                                        </p:tav>
                                        <p:tav tm="100000">
                                          <p:val>
                                            <p:strVal val="#ppt_y-.03"/>
                                          </p:val>
                                        </p:tav>
                                      </p:tavLst>
                                    </p:anim>
                                    <p:anim calcmode="lin" valueType="num">
                                      <p:cBhvr>
                                        <p:cTn id="124"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par>
                                <p:cTn id="125" presetID="37" presetClass="entr" presetSubtype="0" fill="hold" grpId="0" nodeType="withEffect">
                                  <p:stCondLst>
                                    <p:cond delay="0"/>
                                  </p:stCondLst>
                                  <p:childTnLst>
                                    <p:set>
                                      <p:cBhvr>
                                        <p:cTn id="126" dur="1" fill="hold">
                                          <p:stCondLst>
                                            <p:cond delay="0"/>
                                          </p:stCondLst>
                                        </p:cTn>
                                        <p:tgtEl>
                                          <p:spTgt spid="77"/>
                                        </p:tgtEl>
                                        <p:attrNameLst>
                                          <p:attrName>style.visibility</p:attrName>
                                        </p:attrNameLst>
                                      </p:cBhvr>
                                      <p:to>
                                        <p:strVal val="visible"/>
                                      </p:to>
                                    </p:set>
                                    <p:animEffect transition="in" filter="fade">
                                      <p:cBhvr>
                                        <p:cTn id="127" dur="1000"/>
                                        <p:tgtEl>
                                          <p:spTgt spid="77"/>
                                        </p:tgtEl>
                                      </p:cBhvr>
                                    </p:animEffect>
                                    <p:anim calcmode="lin" valueType="num">
                                      <p:cBhvr>
                                        <p:cTn id="128" dur="1000" fill="hold"/>
                                        <p:tgtEl>
                                          <p:spTgt spid="77"/>
                                        </p:tgtEl>
                                        <p:attrNameLst>
                                          <p:attrName>ppt_x</p:attrName>
                                        </p:attrNameLst>
                                      </p:cBhvr>
                                      <p:tavLst>
                                        <p:tav tm="0">
                                          <p:val>
                                            <p:strVal val="#ppt_x"/>
                                          </p:val>
                                        </p:tav>
                                        <p:tav tm="100000">
                                          <p:val>
                                            <p:strVal val="#ppt_x"/>
                                          </p:val>
                                        </p:tav>
                                      </p:tavLst>
                                    </p:anim>
                                    <p:anim calcmode="lin" valueType="num">
                                      <p:cBhvr>
                                        <p:cTn id="129" dur="900" decel="100000" fill="hold"/>
                                        <p:tgtEl>
                                          <p:spTgt spid="77"/>
                                        </p:tgtEl>
                                        <p:attrNameLst>
                                          <p:attrName>ppt_y</p:attrName>
                                        </p:attrNameLst>
                                      </p:cBhvr>
                                      <p:tavLst>
                                        <p:tav tm="0">
                                          <p:val>
                                            <p:strVal val="#ppt_y+1"/>
                                          </p:val>
                                        </p:tav>
                                        <p:tav tm="100000">
                                          <p:val>
                                            <p:strVal val="#ppt_y-.03"/>
                                          </p:val>
                                        </p:tav>
                                      </p:tavLst>
                                    </p:anim>
                                    <p:anim calcmode="lin" valueType="num">
                                      <p:cBhvr>
                                        <p:cTn id="130"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Effect transition="in" filter="fade">
                                      <p:cBhvr>
                                        <p:cTn id="133" dur="1000"/>
                                        <p:tgtEl>
                                          <p:spTgt spid="25"/>
                                        </p:tgtEl>
                                      </p:cBhvr>
                                    </p:animEffect>
                                    <p:anim calcmode="lin" valueType="num">
                                      <p:cBhvr>
                                        <p:cTn id="134" dur="1000" fill="hold"/>
                                        <p:tgtEl>
                                          <p:spTgt spid="25"/>
                                        </p:tgtEl>
                                        <p:attrNameLst>
                                          <p:attrName>ppt_x</p:attrName>
                                        </p:attrNameLst>
                                      </p:cBhvr>
                                      <p:tavLst>
                                        <p:tav tm="0">
                                          <p:val>
                                            <p:strVal val="#ppt_x"/>
                                          </p:val>
                                        </p:tav>
                                        <p:tav tm="100000">
                                          <p:val>
                                            <p:strVal val="#ppt_x"/>
                                          </p:val>
                                        </p:tav>
                                      </p:tavLst>
                                    </p:anim>
                                    <p:anim calcmode="lin" valueType="num">
                                      <p:cBhvr>
                                        <p:cTn id="135" dur="1000" fill="hold"/>
                                        <p:tgtEl>
                                          <p:spTgt spid="25"/>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fade">
                                      <p:cBhvr>
                                        <p:cTn id="138" dur="1000"/>
                                        <p:tgtEl>
                                          <p:spTgt spid="26"/>
                                        </p:tgtEl>
                                      </p:cBhvr>
                                    </p:animEffect>
                                    <p:anim calcmode="lin" valueType="num">
                                      <p:cBhvr>
                                        <p:cTn id="139" dur="1000" fill="hold"/>
                                        <p:tgtEl>
                                          <p:spTgt spid="26"/>
                                        </p:tgtEl>
                                        <p:attrNameLst>
                                          <p:attrName>ppt_x</p:attrName>
                                        </p:attrNameLst>
                                      </p:cBhvr>
                                      <p:tavLst>
                                        <p:tav tm="0">
                                          <p:val>
                                            <p:strVal val="#ppt_x"/>
                                          </p:val>
                                        </p:tav>
                                        <p:tav tm="100000">
                                          <p:val>
                                            <p:strVal val="#ppt_x"/>
                                          </p:val>
                                        </p:tav>
                                      </p:tavLst>
                                    </p:anim>
                                    <p:anim calcmode="lin" valueType="num">
                                      <p:cBhvr>
                                        <p:cTn id="140" dur="1000" fill="hold"/>
                                        <p:tgtEl>
                                          <p:spTgt spid="26"/>
                                        </p:tgtEl>
                                        <p:attrNameLst>
                                          <p:attrName>ppt_y</p:attrName>
                                        </p:attrNameLst>
                                      </p:cBhvr>
                                      <p:tavLst>
                                        <p:tav tm="0">
                                          <p:val>
                                            <p:strVal val="#ppt_y-.1"/>
                                          </p:val>
                                        </p:tav>
                                        <p:tav tm="100000">
                                          <p:val>
                                            <p:strVal val="#ppt_y"/>
                                          </p:val>
                                        </p:tav>
                                      </p:tavLst>
                                    </p:anim>
                                  </p:childTnLst>
                                </p:cTn>
                              </p:par>
                              <p:par>
                                <p:cTn id="141" presetID="47" presetClass="entr" presetSubtype="0" fill="hold" nodeType="with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fade">
                                      <p:cBhvr>
                                        <p:cTn id="143" dur="1000"/>
                                        <p:tgtEl>
                                          <p:spTgt spid="27"/>
                                        </p:tgtEl>
                                      </p:cBhvr>
                                    </p:animEffect>
                                    <p:anim calcmode="lin" valueType="num">
                                      <p:cBhvr>
                                        <p:cTn id="144" dur="1000" fill="hold"/>
                                        <p:tgtEl>
                                          <p:spTgt spid="27"/>
                                        </p:tgtEl>
                                        <p:attrNameLst>
                                          <p:attrName>ppt_x</p:attrName>
                                        </p:attrNameLst>
                                      </p:cBhvr>
                                      <p:tavLst>
                                        <p:tav tm="0">
                                          <p:val>
                                            <p:strVal val="#ppt_x"/>
                                          </p:val>
                                        </p:tav>
                                        <p:tav tm="100000">
                                          <p:val>
                                            <p:strVal val="#ppt_x"/>
                                          </p:val>
                                        </p:tav>
                                      </p:tavLst>
                                    </p:anim>
                                    <p:anim calcmode="lin" valueType="num">
                                      <p:cBhvr>
                                        <p:cTn id="145" dur="1000" fill="hold"/>
                                        <p:tgtEl>
                                          <p:spTgt spid="27"/>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8"/>
                                        </p:tgtEl>
                                        <p:attrNameLst>
                                          <p:attrName>style.visibility</p:attrName>
                                        </p:attrNameLst>
                                      </p:cBhvr>
                                      <p:to>
                                        <p:strVal val="visible"/>
                                      </p:to>
                                    </p:set>
                                    <p:animEffect transition="in" filter="fade">
                                      <p:cBhvr>
                                        <p:cTn id="148" dur="1000"/>
                                        <p:tgtEl>
                                          <p:spTgt spid="28"/>
                                        </p:tgtEl>
                                      </p:cBhvr>
                                    </p:animEffect>
                                    <p:anim calcmode="lin" valueType="num">
                                      <p:cBhvr>
                                        <p:cTn id="149" dur="1000" fill="hold"/>
                                        <p:tgtEl>
                                          <p:spTgt spid="28"/>
                                        </p:tgtEl>
                                        <p:attrNameLst>
                                          <p:attrName>ppt_x</p:attrName>
                                        </p:attrNameLst>
                                      </p:cBhvr>
                                      <p:tavLst>
                                        <p:tav tm="0">
                                          <p:val>
                                            <p:strVal val="#ppt_x"/>
                                          </p:val>
                                        </p:tav>
                                        <p:tav tm="100000">
                                          <p:val>
                                            <p:strVal val="#ppt_x"/>
                                          </p:val>
                                        </p:tav>
                                      </p:tavLst>
                                    </p:anim>
                                    <p:anim calcmode="lin" valueType="num">
                                      <p:cBhvr>
                                        <p:cTn id="150" dur="1000" fill="hold"/>
                                        <p:tgtEl>
                                          <p:spTgt spid="28"/>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29"/>
                                        </p:tgtEl>
                                        <p:attrNameLst>
                                          <p:attrName>style.visibility</p:attrName>
                                        </p:attrNameLst>
                                      </p:cBhvr>
                                      <p:to>
                                        <p:strVal val="visible"/>
                                      </p:to>
                                    </p:set>
                                    <p:animEffect transition="in" filter="fade">
                                      <p:cBhvr>
                                        <p:cTn id="153" dur="1000"/>
                                        <p:tgtEl>
                                          <p:spTgt spid="29"/>
                                        </p:tgtEl>
                                      </p:cBhvr>
                                    </p:animEffect>
                                    <p:anim calcmode="lin" valueType="num">
                                      <p:cBhvr>
                                        <p:cTn id="154" dur="1000" fill="hold"/>
                                        <p:tgtEl>
                                          <p:spTgt spid="29"/>
                                        </p:tgtEl>
                                        <p:attrNameLst>
                                          <p:attrName>ppt_x</p:attrName>
                                        </p:attrNameLst>
                                      </p:cBhvr>
                                      <p:tavLst>
                                        <p:tav tm="0">
                                          <p:val>
                                            <p:strVal val="#ppt_x"/>
                                          </p:val>
                                        </p:tav>
                                        <p:tav tm="100000">
                                          <p:val>
                                            <p:strVal val="#ppt_x"/>
                                          </p:val>
                                        </p:tav>
                                      </p:tavLst>
                                    </p:anim>
                                    <p:anim calcmode="lin" valueType="num">
                                      <p:cBhvr>
                                        <p:cTn id="155" dur="1000" fill="hold"/>
                                        <p:tgtEl>
                                          <p:spTgt spid="29"/>
                                        </p:tgtEl>
                                        <p:attrNameLst>
                                          <p:attrName>ppt_y</p:attrName>
                                        </p:attrNameLst>
                                      </p:cBhvr>
                                      <p:tavLst>
                                        <p:tav tm="0">
                                          <p:val>
                                            <p:strVal val="#ppt_y-.1"/>
                                          </p:val>
                                        </p:tav>
                                        <p:tav tm="100000">
                                          <p:val>
                                            <p:strVal val="#ppt_y"/>
                                          </p:val>
                                        </p:tav>
                                      </p:tavLst>
                                    </p:anim>
                                  </p:childTnLst>
                                </p:cTn>
                              </p:par>
                              <p:par>
                                <p:cTn id="156" presetID="47" presetClass="entr" presetSubtype="0" fill="hold" nodeType="withEffect">
                                  <p:stCondLst>
                                    <p:cond delay="0"/>
                                  </p:stCondLst>
                                  <p:childTnLst>
                                    <p:set>
                                      <p:cBhvr>
                                        <p:cTn id="157" dur="1" fill="hold">
                                          <p:stCondLst>
                                            <p:cond delay="0"/>
                                          </p:stCondLst>
                                        </p:cTn>
                                        <p:tgtEl>
                                          <p:spTgt spid="30"/>
                                        </p:tgtEl>
                                        <p:attrNameLst>
                                          <p:attrName>style.visibility</p:attrName>
                                        </p:attrNameLst>
                                      </p:cBhvr>
                                      <p:to>
                                        <p:strVal val="visible"/>
                                      </p:to>
                                    </p:set>
                                    <p:animEffect transition="in" filter="fade">
                                      <p:cBhvr>
                                        <p:cTn id="158" dur="1000"/>
                                        <p:tgtEl>
                                          <p:spTgt spid="30"/>
                                        </p:tgtEl>
                                      </p:cBhvr>
                                    </p:animEffect>
                                    <p:anim calcmode="lin" valueType="num">
                                      <p:cBhvr>
                                        <p:cTn id="159" dur="1000" fill="hold"/>
                                        <p:tgtEl>
                                          <p:spTgt spid="30"/>
                                        </p:tgtEl>
                                        <p:attrNameLst>
                                          <p:attrName>ppt_x</p:attrName>
                                        </p:attrNameLst>
                                      </p:cBhvr>
                                      <p:tavLst>
                                        <p:tav tm="0">
                                          <p:val>
                                            <p:strVal val="#ppt_x"/>
                                          </p:val>
                                        </p:tav>
                                        <p:tav tm="100000">
                                          <p:val>
                                            <p:strVal val="#ppt_x"/>
                                          </p:val>
                                        </p:tav>
                                      </p:tavLst>
                                    </p:anim>
                                    <p:anim calcmode="lin" valueType="num">
                                      <p:cBhvr>
                                        <p:cTn id="160" dur="1000" fill="hold"/>
                                        <p:tgtEl>
                                          <p:spTgt spid="30"/>
                                        </p:tgtEl>
                                        <p:attrNameLst>
                                          <p:attrName>ppt_y</p:attrName>
                                        </p:attrNameLst>
                                      </p:cBhvr>
                                      <p:tavLst>
                                        <p:tav tm="0">
                                          <p:val>
                                            <p:strVal val="#ppt_y-.1"/>
                                          </p:val>
                                        </p:tav>
                                        <p:tav tm="100000">
                                          <p:val>
                                            <p:strVal val="#ppt_y"/>
                                          </p:val>
                                        </p:tav>
                                      </p:tavLst>
                                    </p:anim>
                                  </p:childTnLst>
                                </p:cTn>
                              </p:par>
                              <p:par>
                                <p:cTn id="161" presetID="47" presetClass="entr" presetSubtype="0" fill="hold" grpId="0" nodeType="withEffect">
                                  <p:stCondLst>
                                    <p:cond delay="0"/>
                                  </p:stCondLst>
                                  <p:childTnLst>
                                    <p:set>
                                      <p:cBhvr>
                                        <p:cTn id="162" dur="1" fill="hold">
                                          <p:stCondLst>
                                            <p:cond delay="0"/>
                                          </p:stCondLst>
                                        </p:cTn>
                                        <p:tgtEl>
                                          <p:spTgt spid="31"/>
                                        </p:tgtEl>
                                        <p:attrNameLst>
                                          <p:attrName>style.visibility</p:attrName>
                                        </p:attrNameLst>
                                      </p:cBhvr>
                                      <p:to>
                                        <p:strVal val="visible"/>
                                      </p:to>
                                    </p:set>
                                    <p:animEffect transition="in" filter="fade">
                                      <p:cBhvr>
                                        <p:cTn id="163" dur="1000"/>
                                        <p:tgtEl>
                                          <p:spTgt spid="31"/>
                                        </p:tgtEl>
                                      </p:cBhvr>
                                    </p:animEffect>
                                    <p:anim calcmode="lin" valueType="num">
                                      <p:cBhvr>
                                        <p:cTn id="164" dur="1000" fill="hold"/>
                                        <p:tgtEl>
                                          <p:spTgt spid="31"/>
                                        </p:tgtEl>
                                        <p:attrNameLst>
                                          <p:attrName>ppt_x</p:attrName>
                                        </p:attrNameLst>
                                      </p:cBhvr>
                                      <p:tavLst>
                                        <p:tav tm="0">
                                          <p:val>
                                            <p:strVal val="#ppt_x"/>
                                          </p:val>
                                        </p:tav>
                                        <p:tav tm="100000">
                                          <p:val>
                                            <p:strVal val="#ppt_x"/>
                                          </p:val>
                                        </p:tav>
                                      </p:tavLst>
                                    </p:anim>
                                    <p:anim calcmode="lin" valueType="num">
                                      <p:cBhvr>
                                        <p:cTn id="165" dur="1000" fill="hold"/>
                                        <p:tgtEl>
                                          <p:spTgt spid="31"/>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32"/>
                                        </p:tgtEl>
                                        <p:attrNameLst>
                                          <p:attrName>style.visibility</p:attrName>
                                        </p:attrNameLst>
                                      </p:cBhvr>
                                      <p:to>
                                        <p:strVal val="visible"/>
                                      </p:to>
                                    </p:set>
                                    <p:animEffect transition="in" filter="fade">
                                      <p:cBhvr>
                                        <p:cTn id="168" dur="1000"/>
                                        <p:tgtEl>
                                          <p:spTgt spid="32"/>
                                        </p:tgtEl>
                                      </p:cBhvr>
                                    </p:animEffect>
                                    <p:anim calcmode="lin" valueType="num">
                                      <p:cBhvr>
                                        <p:cTn id="169" dur="1000" fill="hold"/>
                                        <p:tgtEl>
                                          <p:spTgt spid="32"/>
                                        </p:tgtEl>
                                        <p:attrNameLst>
                                          <p:attrName>ppt_x</p:attrName>
                                        </p:attrNameLst>
                                      </p:cBhvr>
                                      <p:tavLst>
                                        <p:tav tm="0">
                                          <p:val>
                                            <p:strVal val="#ppt_x"/>
                                          </p:val>
                                        </p:tav>
                                        <p:tav tm="100000">
                                          <p:val>
                                            <p:strVal val="#ppt_x"/>
                                          </p:val>
                                        </p:tav>
                                      </p:tavLst>
                                    </p:anim>
                                    <p:anim calcmode="lin" valueType="num">
                                      <p:cBhvr>
                                        <p:cTn id="170" dur="1000" fill="hold"/>
                                        <p:tgtEl>
                                          <p:spTgt spid="32"/>
                                        </p:tgtEl>
                                        <p:attrNameLst>
                                          <p:attrName>ppt_y</p:attrName>
                                        </p:attrNameLst>
                                      </p:cBhvr>
                                      <p:tavLst>
                                        <p:tav tm="0">
                                          <p:val>
                                            <p:strVal val="#ppt_y-.1"/>
                                          </p:val>
                                        </p:tav>
                                        <p:tav tm="100000">
                                          <p:val>
                                            <p:strVal val="#ppt_y"/>
                                          </p:val>
                                        </p:tav>
                                      </p:tavLst>
                                    </p:anim>
                                  </p:childTnLst>
                                </p:cTn>
                              </p:par>
                              <p:par>
                                <p:cTn id="171" presetID="47" presetClass="entr" presetSubtype="0" fill="hold" nodeType="withEffect">
                                  <p:stCondLst>
                                    <p:cond delay="0"/>
                                  </p:stCondLst>
                                  <p:childTnLst>
                                    <p:set>
                                      <p:cBhvr>
                                        <p:cTn id="172" dur="1" fill="hold">
                                          <p:stCondLst>
                                            <p:cond delay="0"/>
                                          </p:stCondLst>
                                        </p:cTn>
                                        <p:tgtEl>
                                          <p:spTgt spid="33"/>
                                        </p:tgtEl>
                                        <p:attrNameLst>
                                          <p:attrName>style.visibility</p:attrName>
                                        </p:attrNameLst>
                                      </p:cBhvr>
                                      <p:to>
                                        <p:strVal val="visible"/>
                                      </p:to>
                                    </p:set>
                                    <p:animEffect transition="in" filter="fade">
                                      <p:cBhvr>
                                        <p:cTn id="173" dur="1000"/>
                                        <p:tgtEl>
                                          <p:spTgt spid="33"/>
                                        </p:tgtEl>
                                      </p:cBhvr>
                                    </p:animEffect>
                                    <p:anim calcmode="lin" valueType="num">
                                      <p:cBhvr>
                                        <p:cTn id="174" dur="1000" fill="hold"/>
                                        <p:tgtEl>
                                          <p:spTgt spid="33"/>
                                        </p:tgtEl>
                                        <p:attrNameLst>
                                          <p:attrName>ppt_x</p:attrName>
                                        </p:attrNameLst>
                                      </p:cBhvr>
                                      <p:tavLst>
                                        <p:tav tm="0">
                                          <p:val>
                                            <p:strVal val="#ppt_x"/>
                                          </p:val>
                                        </p:tav>
                                        <p:tav tm="100000">
                                          <p:val>
                                            <p:strVal val="#ppt_x"/>
                                          </p:val>
                                        </p:tav>
                                      </p:tavLst>
                                    </p:anim>
                                    <p:anim calcmode="lin" valueType="num">
                                      <p:cBhvr>
                                        <p:cTn id="175" dur="1000" fill="hold"/>
                                        <p:tgtEl>
                                          <p:spTgt spid="33"/>
                                        </p:tgtEl>
                                        <p:attrNameLst>
                                          <p:attrName>ppt_y</p:attrName>
                                        </p:attrNameLst>
                                      </p:cBhvr>
                                      <p:tavLst>
                                        <p:tav tm="0">
                                          <p:val>
                                            <p:strVal val="#ppt_y-.1"/>
                                          </p:val>
                                        </p:tav>
                                        <p:tav tm="100000">
                                          <p:val>
                                            <p:strVal val="#ppt_y"/>
                                          </p:val>
                                        </p:tav>
                                      </p:tavLst>
                                    </p:anim>
                                  </p:childTnLst>
                                </p:cTn>
                              </p:par>
                              <p:par>
                                <p:cTn id="176" presetID="47" presetClass="entr" presetSubtype="0" fill="hold" grpId="0" nodeType="withEffect">
                                  <p:stCondLst>
                                    <p:cond delay="0"/>
                                  </p:stCondLst>
                                  <p:childTnLst>
                                    <p:set>
                                      <p:cBhvr>
                                        <p:cTn id="177" dur="1" fill="hold">
                                          <p:stCondLst>
                                            <p:cond delay="0"/>
                                          </p:stCondLst>
                                        </p:cTn>
                                        <p:tgtEl>
                                          <p:spTgt spid="34"/>
                                        </p:tgtEl>
                                        <p:attrNameLst>
                                          <p:attrName>style.visibility</p:attrName>
                                        </p:attrNameLst>
                                      </p:cBhvr>
                                      <p:to>
                                        <p:strVal val="visible"/>
                                      </p:to>
                                    </p:set>
                                    <p:animEffect transition="in" filter="fade">
                                      <p:cBhvr>
                                        <p:cTn id="178" dur="1000"/>
                                        <p:tgtEl>
                                          <p:spTgt spid="34"/>
                                        </p:tgtEl>
                                      </p:cBhvr>
                                    </p:animEffect>
                                    <p:anim calcmode="lin" valueType="num">
                                      <p:cBhvr>
                                        <p:cTn id="179" dur="1000" fill="hold"/>
                                        <p:tgtEl>
                                          <p:spTgt spid="34"/>
                                        </p:tgtEl>
                                        <p:attrNameLst>
                                          <p:attrName>ppt_x</p:attrName>
                                        </p:attrNameLst>
                                      </p:cBhvr>
                                      <p:tavLst>
                                        <p:tav tm="0">
                                          <p:val>
                                            <p:strVal val="#ppt_x"/>
                                          </p:val>
                                        </p:tav>
                                        <p:tav tm="100000">
                                          <p:val>
                                            <p:strVal val="#ppt_x"/>
                                          </p:val>
                                        </p:tav>
                                      </p:tavLst>
                                    </p:anim>
                                    <p:anim calcmode="lin" valueType="num">
                                      <p:cBhvr>
                                        <p:cTn id="180" dur="1000" fill="hold"/>
                                        <p:tgtEl>
                                          <p:spTgt spid="34"/>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0"/>
                                  </p:stCondLst>
                                  <p:childTnLst>
                                    <p:set>
                                      <p:cBhvr>
                                        <p:cTn id="182" dur="1" fill="hold">
                                          <p:stCondLst>
                                            <p:cond delay="0"/>
                                          </p:stCondLst>
                                        </p:cTn>
                                        <p:tgtEl>
                                          <p:spTgt spid="35"/>
                                        </p:tgtEl>
                                        <p:attrNameLst>
                                          <p:attrName>style.visibility</p:attrName>
                                        </p:attrNameLst>
                                      </p:cBhvr>
                                      <p:to>
                                        <p:strVal val="visible"/>
                                      </p:to>
                                    </p:set>
                                    <p:animEffect transition="in" filter="fade">
                                      <p:cBhvr>
                                        <p:cTn id="183" dur="1000"/>
                                        <p:tgtEl>
                                          <p:spTgt spid="35"/>
                                        </p:tgtEl>
                                      </p:cBhvr>
                                    </p:animEffect>
                                    <p:anim calcmode="lin" valueType="num">
                                      <p:cBhvr>
                                        <p:cTn id="184" dur="1000" fill="hold"/>
                                        <p:tgtEl>
                                          <p:spTgt spid="35"/>
                                        </p:tgtEl>
                                        <p:attrNameLst>
                                          <p:attrName>ppt_x</p:attrName>
                                        </p:attrNameLst>
                                      </p:cBhvr>
                                      <p:tavLst>
                                        <p:tav tm="0">
                                          <p:val>
                                            <p:strVal val="#ppt_x"/>
                                          </p:val>
                                        </p:tav>
                                        <p:tav tm="100000">
                                          <p:val>
                                            <p:strVal val="#ppt_x"/>
                                          </p:val>
                                        </p:tav>
                                      </p:tavLst>
                                    </p:anim>
                                    <p:anim calcmode="lin" valueType="num">
                                      <p:cBhvr>
                                        <p:cTn id="185" dur="1000" fill="hold"/>
                                        <p:tgtEl>
                                          <p:spTgt spid="35"/>
                                        </p:tgtEl>
                                        <p:attrNameLst>
                                          <p:attrName>ppt_y</p:attrName>
                                        </p:attrNameLst>
                                      </p:cBhvr>
                                      <p:tavLst>
                                        <p:tav tm="0">
                                          <p:val>
                                            <p:strVal val="#ppt_y-.1"/>
                                          </p:val>
                                        </p:tav>
                                        <p:tav tm="100000">
                                          <p:val>
                                            <p:strVal val="#ppt_y"/>
                                          </p:val>
                                        </p:tav>
                                      </p:tavLst>
                                    </p:anim>
                                  </p:childTnLst>
                                </p:cTn>
                              </p:par>
                              <p:par>
                                <p:cTn id="186" presetID="47" presetClass="entr" presetSubtype="0" fill="hold" nodeType="withEffect">
                                  <p:stCondLst>
                                    <p:cond delay="0"/>
                                  </p:stCondLst>
                                  <p:childTnLst>
                                    <p:set>
                                      <p:cBhvr>
                                        <p:cTn id="187" dur="1" fill="hold">
                                          <p:stCondLst>
                                            <p:cond delay="0"/>
                                          </p:stCondLst>
                                        </p:cTn>
                                        <p:tgtEl>
                                          <p:spTgt spid="36"/>
                                        </p:tgtEl>
                                        <p:attrNameLst>
                                          <p:attrName>style.visibility</p:attrName>
                                        </p:attrNameLst>
                                      </p:cBhvr>
                                      <p:to>
                                        <p:strVal val="visible"/>
                                      </p:to>
                                    </p:set>
                                    <p:animEffect transition="in" filter="fade">
                                      <p:cBhvr>
                                        <p:cTn id="188" dur="1000"/>
                                        <p:tgtEl>
                                          <p:spTgt spid="36"/>
                                        </p:tgtEl>
                                      </p:cBhvr>
                                    </p:animEffect>
                                    <p:anim calcmode="lin" valueType="num">
                                      <p:cBhvr>
                                        <p:cTn id="189" dur="1000" fill="hold"/>
                                        <p:tgtEl>
                                          <p:spTgt spid="36"/>
                                        </p:tgtEl>
                                        <p:attrNameLst>
                                          <p:attrName>ppt_x</p:attrName>
                                        </p:attrNameLst>
                                      </p:cBhvr>
                                      <p:tavLst>
                                        <p:tav tm="0">
                                          <p:val>
                                            <p:strVal val="#ppt_x"/>
                                          </p:val>
                                        </p:tav>
                                        <p:tav tm="100000">
                                          <p:val>
                                            <p:strVal val="#ppt_x"/>
                                          </p:val>
                                        </p:tav>
                                      </p:tavLst>
                                    </p:anim>
                                    <p:anim calcmode="lin" valueType="num">
                                      <p:cBhvr>
                                        <p:cTn id="190" dur="1000" fill="hold"/>
                                        <p:tgtEl>
                                          <p:spTgt spid="36"/>
                                        </p:tgtEl>
                                        <p:attrNameLst>
                                          <p:attrName>ppt_y</p:attrName>
                                        </p:attrNameLst>
                                      </p:cBhvr>
                                      <p:tavLst>
                                        <p:tav tm="0">
                                          <p:val>
                                            <p:strVal val="#ppt_y-.1"/>
                                          </p:val>
                                        </p:tav>
                                        <p:tav tm="100000">
                                          <p:val>
                                            <p:strVal val="#ppt_y"/>
                                          </p:val>
                                        </p:tav>
                                      </p:tavLst>
                                    </p:anim>
                                  </p:childTnLst>
                                </p:cTn>
                              </p:par>
                              <p:par>
                                <p:cTn id="191" presetID="37" presetClass="entr" presetSubtype="0" fill="hold" grpId="0" nodeType="withEffect">
                                  <p:stCondLst>
                                    <p:cond delay="0"/>
                                  </p:stCondLst>
                                  <p:childTnLst>
                                    <p:set>
                                      <p:cBhvr>
                                        <p:cTn id="192" dur="1" fill="hold">
                                          <p:stCondLst>
                                            <p:cond delay="0"/>
                                          </p:stCondLst>
                                        </p:cTn>
                                        <p:tgtEl>
                                          <p:spTgt spid="37"/>
                                        </p:tgtEl>
                                        <p:attrNameLst>
                                          <p:attrName>style.visibility</p:attrName>
                                        </p:attrNameLst>
                                      </p:cBhvr>
                                      <p:to>
                                        <p:strVal val="visible"/>
                                      </p:to>
                                    </p:set>
                                    <p:animEffect transition="in" filter="fade">
                                      <p:cBhvr>
                                        <p:cTn id="193" dur="1000"/>
                                        <p:tgtEl>
                                          <p:spTgt spid="37"/>
                                        </p:tgtEl>
                                      </p:cBhvr>
                                    </p:animEffect>
                                    <p:anim calcmode="lin" valueType="num">
                                      <p:cBhvr>
                                        <p:cTn id="194" dur="1000" fill="hold"/>
                                        <p:tgtEl>
                                          <p:spTgt spid="37"/>
                                        </p:tgtEl>
                                        <p:attrNameLst>
                                          <p:attrName>ppt_x</p:attrName>
                                        </p:attrNameLst>
                                      </p:cBhvr>
                                      <p:tavLst>
                                        <p:tav tm="0">
                                          <p:val>
                                            <p:strVal val="#ppt_x"/>
                                          </p:val>
                                        </p:tav>
                                        <p:tav tm="100000">
                                          <p:val>
                                            <p:strVal val="#ppt_x"/>
                                          </p:val>
                                        </p:tav>
                                      </p:tavLst>
                                    </p:anim>
                                    <p:anim calcmode="lin" valueType="num">
                                      <p:cBhvr>
                                        <p:cTn id="195" dur="900" decel="100000" fill="hold"/>
                                        <p:tgtEl>
                                          <p:spTgt spid="37"/>
                                        </p:tgtEl>
                                        <p:attrNameLst>
                                          <p:attrName>ppt_y</p:attrName>
                                        </p:attrNameLst>
                                      </p:cBhvr>
                                      <p:tavLst>
                                        <p:tav tm="0">
                                          <p:val>
                                            <p:strVal val="#ppt_y+1"/>
                                          </p:val>
                                        </p:tav>
                                        <p:tav tm="100000">
                                          <p:val>
                                            <p:strVal val="#ppt_y-.03"/>
                                          </p:val>
                                        </p:tav>
                                      </p:tavLst>
                                    </p:anim>
                                    <p:anim calcmode="lin" valueType="num">
                                      <p:cBhvr>
                                        <p:cTn id="19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197" presetID="37" presetClass="entr" presetSubtype="0" fill="hold" grpId="0" nodeType="withEffect">
                                  <p:stCondLst>
                                    <p:cond delay="0"/>
                                  </p:stCondLst>
                                  <p:childTnLst>
                                    <p:set>
                                      <p:cBhvr>
                                        <p:cTn id="198" dur="1" fill="hold">
                                          <p:stCondLst>
                                            <p:cond delay="0"/>
                                          </p:stCondLst>
                                        </p:cTn>
                                        <p:tgtEl>
                                          <p:spTgt spid="38"/>
                                        </p:tgtEl>
                                        <p:attrNameLst>
                                          <p:attrName>style.visibility</p:attrName>
                                        </p:attrNameLst>
                                      </p:cBhvr>
                                      <p:to>
                                        <p:strVal val="visible"/>
                                      </p:to>
                                    </p:set>
                                    <p:animEffect transition="in" filter="fade">
                                      <p:cBhvr>
                                        <p:cTn id="199" dur="1000"/>
                                        <p:tgtEl>
                                          <p:spTgt spid="38"/>
                                        </p:tgtEl>
                                      </p:cBhvr>
                                    </p:animEffect>
                                    <p:anim calcmode="lin" valueType="num">
                                      <p:cBhvr>
                                        <p:cTn id="200" dur="1000" fill="hold"/>
                                        <p:tgtEl>
                                          <p:spTgt spid="38"/>
                                        </p:tgtEl>
                                        <p:attrNameLst>
                                          <p:attrName>ppt_x</p:attrName>
                                        </p:attrNameLst>
                                      </p:cBhvr>
                                      <p:tavLst>
                                        <p:tav tm="0">
                                          <p:val>
                                            <p:strVal val="#ppt_x"/>
                                          </p:val>
                                        </p:tav>
                                        <p:tav tm="100000">
                                          <p:val>
                                            <p:strVal val="#ppt_x"/>
                                          </p:val>
                                        </p:tav>
                                      </p:tavLst>
                                    </p:anim>
                                    <p:anim calcmode="lin" valueType="num">
                                      <p:cBhvr>
                                        <p:cTn id="201" dur="900" decel="100000" fill="hold"/>
                                        <p:tgtEl>
                                          <p:spTgt spid="38"/>
                                        </p:tgtEl>
                                        <p:attrNameLst>
                                          <p:attrName>ppt_y</p:attrName>
                                        </p:attrNameLst>
                                      </p:cBhvr>
                                      <p:tavLst>
                                        <p:tav tm="0">
                                          <p:val>
                                            <p:strVal val="#ppt_y+1"/>
                                          </p:val>
                                        </p:tav>
                                        <p:tav tm="100000">
                                          <p:val>
                                            <p:strVal val="#ppt_y-.03"/>
                                          </p:val>
                                        </p:tav>
                                      </p:tavLst>
                                    </p:anim>
                                    <p:anim calcmode="lin" valueType="num">
                                      <p:cBhvr>
                                        <p:cTn id="20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203" presetID="37" presetClass="entr" presetSubtype="0" fill="hold" nodeType="withEffect">
                                  <p:stCondLst>
                                    <p:cond delay="0"/>
                                  </p:stCondLst>
                                  <p:childTnLst>
                                    <p:set>
                                      <p:cBhvr>
                                        <p:cTn id="204" dur="1" fill="hold">
                                          <p:stCondLst>
                                            <p:cond delay="0"/>
                                          </p:stCondLst>
                                        </p:cTn>
                                        <p:tgtEl>
                                          <p:spTgt spid="48"/>
                                        </p:tgtEl>
                                        <p:attrNameLst>
                                          <p:attrName>style.visibility</p:attrName>
                                        </p:attrNameLst>
                                      </p:cBhvr>
                                      <p:to>
                                        <p:strVal val="visible"/>
                                      </p:to>
                                    </p:set>
                                    <p:animEffect transition="in" filter="fade">
                                      <p:cBhvr>
                                        <p:cTn id="205" dur="1000"/>
                                        <p:tgtEl>
                                          <p:spTgt spid="48"/>
                                        </p:tgtEl>
                                      </p:cBhvr>
                                    </p:animEffect>
                                    <p:anim calcmode="lin" valueType="num">
                                      <p:cBhvr>
                                        <p:cTn id="206" dur="1000" fill="hold"/>
                                        <p:tgtEl>
                                          <p:spTgt spid="48"/>
                                        </p:tgtEl>
                                        <p:attrNameLst>
                                          <p:attrName>ppt_x</p:attrName>
                                        </p:attrNameLst>
                                      </p:cBhvr>
                                      <p:tavLst>
                                        <p:tav tm="0">
                                          <p:val>
                                            <p:strVal val="#ppt_x"/>
                                          </p:val>
                                        </p:tav>
                                        <p:tav tm="100000">
                                          <p:val>
                                            <p:strVal val="#ppt_x"/>
                                          </p:val>
                                        </p:tav>
                                      </p:tavLst>
                                    </p:anim>
                                    <p:anim calcmode="lin" valueType="num">
                                      <p:cBhvr>
                                        <p:cTn id="207" dur="900" decel="100000" fill="hold"/>
                                        <p:tgtEl>
                                          <p:spTgt spid="48"/>
                                        </p:tgtEl>
                                        <p:attrNameLst>
                                          <p:attrName>ppt_y</p:attrName>
                                        </p:attrNameLst>
                                      </p:cBhvr>
                                      <p:tavLst>
                                        <p:tav tm="0">
                                          <p:val>
                                            <p:strVal val="#ppt_y+1"/>
                                          </p:val>
                                        </p:tav>
                                        <p:tav tm="100000">
                                          <p:val>
                                            <p:strVal val="#ppt_y-.03"/>
                                          </p:val>
                                        </p:tav>
                                      </p:tavLst>
                                    </p:anim>
                                    <p:anim calcmode="lin" valueType="num">
                                      <p:cBhvr>
                                        <p:cTn id="208"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209" presetID="37" presetClass="entr" presetSubtype="0" fill="hold" grpId="0" nodeType="withEffect">
                                  <p:stCondLst>
                                    <p:cond delay="0"/>
                                  </p:stCondLst>
                                  <p:childTnLst>
                                    <p:set>
                                      <p:cBhvr>
                                        <p:cTn id="210" dur="1" fill="hold">
                                          <p:stCondLst>
                                            <p:cond delay="0"/>
                                          </p:stCondLst>
                                        </p:cTn>
                                        <p:tgtEl>
                                          <p:spTgt spid="64"/>
                                        </p:tgtEl>
                                        <p:attrNameLst>
                                          <p:attrName>style.visibility</p:attrName>
                                        </p:attrNameLst>
                                      </p:cBhvr>
                                      <p:to>
                                        <p:strVal val="visible"/>
                                      </p:to>
                                    </p:set>
                                    <p:animEffect transition="in" filter="fade">
                                      <p:cBhvr>
                                        <p:cTn id="211" dur="1000"/>
                                        <p:tgtEl>
                                          <p:spTgt spid="64"/>
                                        </p:tgtEl>
                                      </p:cBhvr>
                                    </p:animEffect>
                                    <p:anim calcmode="lin" valueType="num">
                                      <p:cBhvr>
                                        <p:cTn id="212" dur="1000" fill="hold"/>
                                        <p:tgtEl>
                                          <p:spTgt spid="64"/>
                                        </p:tgtEl>
                                        <p:attrNameLst>
                                          <p:attrName>ppt_x</p:attrName>
                                        </p:attrNameLst>
                                      </p:cBhvr>
                                      <p:tavLst>
                                        <p:tav tm="0">
                                          <p:val>
                                            <p:strVal val="#ppt_x"/>
                                          </p:val>
                                        </p:tav>
                                        <p:tav tm="100000">
                                          <p:val>
                                            <p:strVal val="#ppt_x"/>
                                          </p:val>
                                        </p:tav>
                                      </p:tavLst>
                                    </p:anim>
                                    <p:anim calcmode="lin" valueType="num">
                                      <p:cBhvr>
                                        <p:cTn id="213" dur="900" decel="100000" fill="hold"/>
                                        <p:tgtEl>
                                          <p:spTgt spid="64"/>
                                        </p:tgtEl>
                                        <p:attrNameLst>
                                          <p:attrName>ppt_y</p:attrName>
                                        </p:attrNameLst>
                                      </p:cBhvr>
                                      <p:tavLst>
                                        <p:tav tm="0">
                                          <p:val>
                                            <p:strVal val="#ppt_y+1"/>
                                          </p:val>
                                        </p:tav>
                                        <p:tav tm="100000">
                                          <p:val>
                                            <p:strVal val="#ppt_y-.03"/>
                                          </p:val>
                                        </p:tav>
                                      </p:tavLst>
                                    </p:anim>
                                    <p:anim calcmode="lin" valueType="num">
                                      <p:cBhvr>
                                        <p:cTn id="214"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par>
                                <p:cTn id="215" presetID="37" presetClass="entr" presetSubtype="0" fill="hold" grpId="0" nodeType="withEffect">
                                  <p:stCondLst>
                                    <p:cond delay="0"/>
                                  </p:stCondLst>
                                  <p:childTnLst>
                                    <p:set>
                                      <p:cBhvr>
                                        <p:cTn id="216" dur="1" fill="hold">
                                          <p:stCondLst>
                                            <p:cond delay="0"/>
                                          </p:stCondLst>
                                        </p:cTn>
                                        <p:tgtEl>
                                          <p:spTgt spid="65"/>
                                        </p:tgtEl>
                                        <p:attrNameLst>
                                          <p:attrName>style.visibility</p:attrName>
                                        </p:attrNameLst>
                                      </p:cBhvr>
                                      <p:to>
                                        <p:strVal val="visible"/>
                                      </p:to>
                                    </p:set>
                                    <p:animEffect transition="in" filter="fade">
                                      <p:cBhvr>
                                        <p:cTn id="217" dur="1000"/>
                                        <p:tgtEl>
                                          <p:spTgt spid="65"/>
                                        </p:tgtEl>
                                      </p:cBhvr>
                                    </p:animEffect>
                                    <p:anim calcmode="lin" valueType="num">
                                      <p:cBhvr>
                                        <p:cTn id="218" dur="1000" fill="hold"/>
                                        <p:tgtEl>
                                          <p:spTgt spid="65"/>
                                        </p:tgtEl>
                                        <p:attrNameLst>
                                          <p:attrName>ppt_x</p:attrName>
                                        </p:attrNameLst>
                                      </p:cBhvr>
                                      <p:tavLst>
                                        <p:tav tm="0">
                                          <p:val>
                                            <p:strVal val="#ppt_x"/>
                                          </p:val>
                                        </p:tav>
                                        <p:tav tm="100000">
                                          <p:val>
                                            <p:strVal val="#ppt_x"/>
                                          </p:val>
                                        </p:tav>
                                      </p:tavLst>
                                    </p:anim>
                                    <p:anim calcmode="lin" valueType="num">
                                      <p:cBhvr>
                                        <p:cTn id="219" dur="900" decel="100000" fill="hold"/>
                                        <p:tgtEl>
                                          <p:spTgt spid="65"/>
                                        </p:tgtEl>
                                        <p:attrNameLst>
                                          <p:attrName>ppt_y</p:attrName>
                                        </p:attrNameLst>
                                      </p:cBhvr>
                                      <p:tavLst>
                                        <p:tav tm="0">
                                          <p:val>
                                            <p:strVal val="#ppt_y+1"/>
                                          </p:val>
                                        </p:tav>
                                        <p:tav tm="100000">
                                          <p:val>
                                            <p:strVal val="#ppt_y-.03"/>
                                          </p:val>
                                        </p:tav>
                                      </p:tavLst>
                                    </p:anim>
                                    <p:anim calcmode="lin" valueType="num">
                                      <p:cBhvr>
                                        <p:cTn id="220"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par>
                                <p:cTn id="221" presetID="37" presetClass="entr" presetSubtype="0" fill="hold" nodeType="withEffect">
                                  <p:stCondLst>
                                    <p:cond delay="0"/>
                                  </p:stCondLst>
                                  <p:childTnLst>
                                    <p:set>
                                      <p:cBhvr>
                                        <p:cTn id="222" dur="1" fill="hold">
                                          <p:stCondLst>
                                            <p:cond delay="0"/>
                                          </p:stCondLst>
                                        </p:cTn>
                                        <p:tgtEl>
                                          <p:spTgt spid="66"/>
                                        </p:tgtEl>
                                        <p:attrNameLst>
                                          <p:attrName>style.visibility</p:attrName>
                                        </p:attrNameLst>
                                      </p:cBhvr>
                                      <p:to>
                                        <p:strVal val="visible"/>
                                      </p:to>
                                    </p:set>
                                    <p:animEffect transition="in" filter="fade">
                                      <p:cBhvr>
                                        <p:cTn id="223" dur="1000"/>
                                        <p:tgtEl>
                                          <p:spTgt spid="66"/>
                                        </p:tgtEl>
                                      </p:cBhvr>
                                    </p:animEffect>
                                    <p:anim calcmode="lin" valueType="num">
                                      <p:cBhvr>
                                        <p:cTn id="224" dur="1000" fill="hold"/>
                                        <p:tgtEl>
                                          <p:spTgt spid="66"/>
                                        </p:tgtEl>
                                        <p:attrNameLst>
                                          <p:attrName>ppt_x</p:attrName>
                                        </p:attrNameLst>
                                      </p:cBhvr>
                                      <p:tavLst>
                                        <p:tav tm="0">
                                          <p:val>
                                            <p:strVal val="#ppt_x"/>
                                          </p:val>
                                        </p:tav>
                                        <p:tav tm="100000">
                                          <p:val>
                                            <p:strVal val="#ppt_x"/>
                                          </p:val>
                                        </p:tav>
                                      </p:tavLst>
                                    </p:anim>
                                    <p:anim calcmode="lin" valueType="num">
                                      <p:cBhvr>
                                        <p:cTn id="225" dur="900" decel="100000" fill="hold"/>
                                        <p:tgtEl>
                                          <p:spTgt spid="66"/>
                                        </p:tgtEl>
                                        <p:attrNameLst>
                                          <p:attrName>ppt_y</p:attrName>
                                        </p:attrNameLst>
                                      </p:cBhvr>
                                      <p:tavLst>
                                        <p:tav tm="0">
                                          <p:val>
                                            <p:strVal val="#ppt_y+1"/>
                                          </p:val>
                                        </p:tav>
                                        <p:tav tm="100000">
                                          <p:val>
                                            <p:strVal val="#ppt_y-.03"/>
                                          </p:val>
                                        </p:tav>
                                      </p:tavLst>
                                    </p:anim>
                                    <p:anim calcmode="lin" valueType="num">
                                      <p:cBhvr>
                                        <p:cTn id="226" dur="100" accel="100000" fill="hold">
                                          <p:stCondLst>
                                            <p:cond delay="900"/>
                                          </p:stCondLst>
                                        </p:cTn>
                                        <p:tgtEl>
                                          <p:spTgt spid="66"/>
                                        </p:tgtEl>
                                        <p:attrNameLst>
                                          <p:attrName>ppt_y</p:attrName>
                                        </p:attrNameLst>
                                      </p:cBhvr>
                                      <p:tavLst>
                                        <p:tav tm="0">
                                          <p:val>
                                            <p:strVal val="#ppt_y-.03"/>
                                          </p:val>
                                        </p:tav>
                                        <p:tav tm="100000">
                                          <p:val>
                                            <p:strVal val="#ppt_y"/>
                                          </p:val>
                                        </p:tav>
                                      </p:tavLst>
                                    </p:anim>
                                  </p:childTnLst>
                                </p:cTn>
                              </p:par>
                              <p:par>
                                <p:cTn id="227" presetID="37" presetClass="entr" presetSubtype="0" fill="hold" grpId="0" nodeType="withEffect">
                                  <p:stCondLst>
                                    <p:cond delay="0"/>
                                  </p:stCondLst>
                                  <p:childTnLst>
                                    <p:set>
                                      <p:cBhvr>
                                        <p:cTn id="228" dur="1" fill="hold">
                                          <p:stCondLst>
                                            <p:cond delay="0"/>
                                          </p:stCondLst>
                                        </p:cTn>
                                        <p:tgtEl>
                                          <p:spTgt spid="67"/>
                                        </p:tgtEl>
                                        <p:attrNameLst>
                                          <p:attrName>style.visibility</p:attrName>
                                        </p:attrNameLst>
                                      </p:cBhvr>
                                      <p:to>
                                        <p:strVal val="visible"/>
                                      </p:to>
                                    </p:set>
                                    <p:animEffect transition="in" filter="fade">
                                      <p:cBhvr>
                                        <p:cTn id="229" dur="1000"/>
                                        <p:tgtEl>
                                          <p:spTgt spid="67"/>
                                        </p:tgtEl>
                                      </p:cBhvr>
                                    </p:animEffect>
                                    <p:anim calcmode="lin" valueType="num">
                                      <p:cBhvr>
                                        <p:cTn id="230" dur="1000" fill="hold"/>
                                        <p:tgtEl>
                                          <p:spTgt spid="67"/>
                                        </p:tgtEl>
                                        <p:attrNameLst>
                                          <p:attrName>ppt_x</p:attrName>
                                        </p:attrNameLst>
                                      </p:cBhvr>
                                      <p:tavLst>
                                        <p:tav tm="0">
                                          <p:val>
                                            <p:strVal val="#ppt_x"/>
                                          </p:val>
                                        </p:tav>
                                        <p:tav tm="100000">
                                          <p:val>
                                            <p:strVal val="#ppt_x"/>
                                          </p:val>
                                        </p:tav>
                                      </p:tavLst>
                                    </p:anim>
                                    <p:anim calcmode="lin" valueType="num">
                                      <p:cBhvr>
                                        <p:cTn id="231" dur="900" decel="100000" fill="hold"/>
                                        <p:tgtEl>
                                          <p:spTgt spid="67"/>
                                        </p:tgtEl>
                                        <p:attrNameLst>
                                          <p:attrName>ppt_y</p:attrName>
                                        </p:attrNameLst>
                                      </p:cBhvr>
                                      <p:tavLst>
                                        <p:tav tm="0">
                                          <p:val>
                                            <p:strVal val="#ppt_y+1"/>
                                          </p:val>
                                        </p:tav>
                                        <p:tav tm="100000">
                                          <p:val>
                                            <p:strVal val="#ppt_y-.03"/>
                                          </p:val>
                                        </p:tav>
                                      </p:tavLst>
                                    </p:anim>
                                    <p:anim calcmode="lin" valueType="num">
                                      <p:cBhvr>
                                        <p:cTn id="232" dur="100" accel="100000" fill="hold">
                                          <p:stCondLst>
                                            <p:cond delay="900"/>
                                          </p:stCondLst>
                                        </p:cTn>
                                        <p:tgtEl>
                                          <p:spTgt spid="67"/>
                                        </p:tgtEl>
                                        <p:attrNameLst>
                                          <p:attrName>ppt_y</p:attrName>
                                        </p:attrNameLst>
                                      </p:cBhvr>
                                      <p:tavLst>
                                        <p:tav tm="0">
                                          <p:val>
                                            <p:strVal val="#ppt_y-.03"/>
                                          </p:val>
                                        </p:tav>
                                        <p:tav tm="100000">
                                          <p:val>
                                            <p:strVal val="#ppt_y"/>
                                          </p:val>
                                        </p:tav>
                                      </p:tavLst>
                                    </p:anim>
                                  </p:childTnLst>
                                </p:cTn>
                              </p:par>
                              <p:par>
                                <p:cTn id="233" presetID="37" presetClass="entr" presetSubtype="0" fill="hold" grpId="0" nodeType="withEffect">
                                  <p:stCondLst>
                                    <p:cond delay="0"/>
                                  </p:stCondLst>
                                  <p:childTnLst>
                                    <p:set>
                                      <p:cBhvr>
                                        <p:cTn id="234" dur="1" fill="hold">
                                          <p:stCondLst>
                                            <p:cond delay="0"/>
                                          </p:stCondLst>
                                        </p:cTn>
                                        <p:tgtEl>
                                          <p:spTgt spid="68"/>
                                        </p:tgtEl>
                                        <p:attrNameLst>
                                          <p:attrName>style.visibility</p:attrName>
                                        </p:attrNameLst>
                                      </p:cBhvr>
                                      <p:to>
                                        <p:strVal val="visible"/>
                                      </p:to>
                                    </p:set>
                                    <p:animEffect transition="in" filter="fade">
                                      <p:cBhvr>
                                        <p:cTn id="235" dur="1000"/>
                                        <p:tgtEl>
                                          <p:spTgt spid="68"/>
                                        </p:tgtEl>
                                      </p:cBhvr>
                                    </p:animEffect>
                                    <p:anim calcmode="lin" valueType="num">
                                      <p:cBhvr>
                                        <p:cTn id="236" dur="1000" fill="hold"/>
                                        <p:tgtEl>
                                          <p:spTgt spid="68"/>
                                        </p:tgtEl>
                                        <p:attrNameLst>
                                          <p:attrName>ppt_x</p:attrName>
                                        </p:attrNameLst>
                                      </p:cBhvr>
                                      <p:tavLst>
                                        <p:tav tm="0">
                                          <p:val>
                                            <p:strVal val="#ppt_x"/>
                                          </p:val>
                                        </p:tav>
                                        <p:tav tm="100000">
                                          <p:val>
                                            <p:strVal val="#ppt_x"/>
                                          </p:val>
                                        </p:tav>
                                      </p:tavLst>
                                    </p:anim>
                                    <p:anim calcmode="lin" valueType="num">
                                      <p:cBhvr>
                                        <p:cTn id="237" dur="900" decel="100000" fill="hold"/>
                                        <p:tgtEl>
                                          <p:spTgt spid="68"/>
                                        </p:tgtEl>
                                        <p:attrNameLst>
                                          <p:attrName>ppt_y</p:attrName>
                                        </p:attrNameLst>
                                      </p:cBhvr>
                                      <p:tavLst>
                                        <p:tav tm="0">
                                          <p:val>
                                            <p:strVal val="#ppt_y+1"/>
                                          </p:val>
                                        </p:tav>
                                        <p:tav tm="100000">
                                          <p:val>
                                            <p:strVal val="#ppt_y-.03"/>
                                          </p:val>
                                        </p:tav>
                                      </p:tavLst>
                                    </p:anim>
                                    <p:anim calcmode="lin" valueType="num">
                                      <p:cBhvr>
                                        <p:cTn id="238" dur="100" accel="100000" fill="hold">
                                          <p:stCondLst>
                                            <p:cond delay="900"/>
                                          </p:stCondLst>
                                        </p:cTn>
                                        <p:tgtEl>
                                          <p:spTgt spid="68"/>
                                        </p:tgtEl>
                                        <p:attrNameLst>
                                          <p:attrName>ppt_y</p:attrName>
                                        </p:attrNameLst>
                                      </p:cBhvr>
                                      <p:tavLst>
                                        <p:tav tm="0">
                                          <p:val>
                                            <p:strVal val="#ppt_y-.03"/>
                                          </p:val>
                                        </p:tav>
                                        <p:tav tm="100000">
                                          <p:val>
                                            <p:strVal val="#ppt_y"/>
                                          </p:val>
                                        </p:tav>
                                      </p:tavLst>
                                    </p:anim>
                                  </p:childTnLst>
                                </p:cTn>
                              </p:par>
                              <p:par>
                                <p:cTn id="239" presetID="37" presetClass="entr" presetSubtype="0" fill="hold" nodeType="withEffect">
                                  <p:stCondLst>
                                    <p:cond delay="0"/>
                                  </p:stCondLst>
                                  <p:childTnLst>
                                    <p:set>
                                      <p:cBhvr>
                                        <p:cTn id="240" dur="1" fill="hold">
                                          <p:stCondLst>
                                            <p:cond delay="0"/>
                                          </p:stCondLst>
                                        </p:cTn>
                                        <p:tgtEl>
                                          <p:spTgt spid="69"/>
                                        </p:tgtEl>
                                        <p:attrNameLst>
                                          <p:attrName>style.visibility</p:attrName>
                                        </p:attrNameLst>
                                      </p:cBhvr>
                                      <p:to>
                                        <p:strVal val="visible"/>
                                      </p:to>
                                    </p:set>
                                    <p:animEffect transition="in" filter="fade">
                                      <p:cBhvr>
                                        <p:cTn id="241" dur="1000"/>
                                        <p:tgtEl>
                                          <p:spTgt spid="69"/>
                                        </p:tgtEl>
                                      </p:cBhvr>
                                    </p:animEffect>
                                    <p:anim calcmode="lin" valueType="num">
                                      <p:cBhvr>
                                        <p:cTn id="242" dur="1000" fill="hold"/>
                                        <p:tgtEl>
                                          <p:spTgt spid="69"/>
                                        </p:tgtEl>
                                        <p:attrNameLst>
                                          <p:attrName>ppt_x</p:attrName>
                                        </p:attrNameLst>
                                      </p:cBhvr>
                                      <p:tavLst>
                                        <p:tav tm="0">
                                          <p:val>
                                            <p:strVal val="#ppt_x"/>
                                          </p:val>
                                        </p:tav>
                                        <p:tav tm="100000">
                                          <p:val>
                                            <p:strVal val="#ppt_x"/>
                                          </p:val>
                                        </p:tav>
                                      </p:tavLst>
                                    </p:anim>
                                    <p:anim calcmode="lin" valueType="num">
                                      <p:cBhvr>
                                        <p:cTn id="243" dur="900" decel="100000" fill="hold"/>
                                        <p:tgtEl>
                                          <p:spTgt spid="69"/>
                                        </p:tgtEl>
                                        <p:attrNameLst>
                                          <p:attrName>ppt_y</p:attrName>
                                        </p:attrNameLst>
                                      </p:cBhvr>
                                      <p:tavLst>
                                        <p:tav tm="0">
                                          <p:val>
                                            <p:strVal val="#ppt_y+1"/>
                                          </p:val>
                                        </p:tav>
                                        <p:tav tm="100000">
                                          <p:val>
                                            <p:strVal val="#ppt_y-.03"/>
                                          </p:val>
                                        </p:tav>
                                      </p:tavLst>
                                    </p:anim>
                                    <p:anim calcmode="lin" valueType="num">
                                      <p:cBhvr>
                                        <p:cTn id="244"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4" grpId="0" animBg="1"/>
      <p:bldP spid="15" grpId="0" animBg="1"/>
      <p:bldP spid="16" grpId="0" animBg="1"/>
      <p:bldP spid="20" grpId="0" animBg="1"/>
      <p:bldP spid="21" grpId="0" animBg="1"/>
      <p:bldP spid="22" grpId="0" animBg="1"/>
      <p:bldP spid="23" grpId="0" animBg="1"/>
      <p:bldP spid="24" grpId="0" animBg="1"/>
      <p:bldP spid="25" grpId="0"/>
      <p:bldP spid="26" grpId="0"/>
      <p:bldP spid="28" grpId="0"/>
      <p:bldP spid="29" grpId="0"/>
      <p:bldP spid="31" grpId="0"/>
      <p:bldP spid="32" grpId="0"/>
      <p:bldP spid="34" grpId="0"/>
      <p:bldP spid="35" grpId="0"/>
      <p:bldP spid="37" grpId="0"/>
      <p:bldP spid="38" grpId="0"/>
      <p:bldP spid="64" grpId="0"/>
      <p:bldP spid="65" grpId="0"/>
      <p:bldP spid="67" grpId="0"/>
      <p:bldP spid="68" grpId="0"/>
      <p:bldP spid="70" grpId="0" animBg="1"/>
      <p:bldP spid="71" grpId="0" animBg="1"/>
      <p:bldP spid="72" grpId="0" animBg="1"/>
      <p:bldP spid="73" grpId="0" animBg="1"/>
      <p:bldP spid="74" grpId="0" animBg="1"/>
      <p:bldP spid="75" grpId="0" animBg="1"/>
      <p:bldP spid="76"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304790" y="1965960"/>
            <a:ext cx="4712970" cy="5835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en-US" altLang="zh-CN" sz="3200" b="1" i="0" u="none" strike="noStrike" kern="1200" cap="none" spc="0" normalizeH="0" baseline="0" noProof="0" dirty="0">
                <a:ln>
                  <a:noFill/>
                </a:ln>
                <a:solidFill>
                  <a:schemeClr val="bg1"/>
                </a:solidFill>
                <a:effectLst/>
                <a:uLnTx/>
                <a:uFillTx/>
                <a:cs typeface="+mn-ea"/>
                <a:sym typeface="+mn-lt"/>
              </a:rPr>
              <a:t>BUSINESSREPORT</a:t>
            </a:r>
          </a:p>
        </p:txBody>
      </p:sp>
      <p:sp>
        <p:nvSpPr>
          <p:cNvPr id="3" name="文本框 8"/>
          <p:cNvSpPr txBox="1"/>
          <p:nvPr/>
        </p:nvSpPr>
        <p:spPr>
          <a:xfrm>
            <a:off x="5234939" y="2522620"/>
            <a:ext cx="4838700" cy="214249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dist" defTabSz="457200" rtl="0" eaLnBrk="1" fontAlgn="auto" latinLnBrk="0" hangingPunct="1">
              <a:lnSpc>
                <a:spcPct val="100000"/>
              </a:lnSpc>
              <a:spcBef>
                <a:spcPts val="0"/>
              </a:spcBef>
              <a:spcAft>
                <a:spcPts val="0"/>
              </a:spcAft>
              <a:buClrTx/>
              <a:buSzTx/>
              <a:buFontTx/>
              <a:buNone/>
              <a:defRPr/>
            </a:pPr>
            <a:r>
              <a:rPr kumimoji="1" lang="zh-CN" altLang="en-US" sz="6500" b="1">
                <a:solidFill>
                  <a:schemeClr val="bg1"/>
                </a:solidFill>
                <a:latin typeface="微软雅黑" panose="020B0503020204020204" charset="-122"/>
                <a:ea typeface="微软雅黑" panose="020B0503020204020204" charset="-122"/>
                <a:cs typeface="+mn-ea"/>
                <a:sym typeface="+mn-lt"/>
              </a:rPr>
              <a:t>感谢您的</a:t>
            </a:r>
          </a:p>
          <a:p>
            <a:pPr marL="0" marR="0" lvl="0" indent="0" algn="dist" defTabSz="457200" rtl="0" eaLnBrk="1" fontAlgn="auto" latinLnBrk="0" hangingPunct="1">
              <a:lnSpc>
                <a:spcPct val="100000"/>
              </a:lnSpc>
              <a:spcBef>
                <a:spcPts val="0"/>
              </a:spcBef>
              <a:spcAft>
                <a:spcPts val="0"/>
              </a:spcAft>
              <a:buClrTx/>
              <a:buSzTx/>
              <a:buFontTx/>
              <a:buNone/>
              <a:defRPr/>
            </a:pPr>
            <a:r>
              <a:rPr kumimoji="1" lang="zh-CN" altLang="en-US" sz="6500" b="1">
                <a:solidFill>
                  <a:schemeClr val="bg1"/>
                </a:solidFill>
                <a:latin typeface="微软雅黑" panose="020B0503020204020204" charset="-122"/>
                <a:ea typeface="微软雅黑" panose="020B0503020204020204" charset="-122"/>
                <a:cs typeface="+mn-ea"/>
                <a:sym typeface="+mn-lt"/>
              </a:rPr>
              <a:t>下载观看</a:t>
            </a:r>
          </a:p>
        </p:txBody>
      </p:sp>
      <p:sp>
        <p:nvSpPr>
          <p:cNvPr id="7" name="文本框 3"/>
          <p:cNvSpPr txBox="1"/>
          <p:nvPr/>
        </p:nvSpPr>
        <p:spPr>
          <a:xfrm>
            <a:off x="5304790" y="4610735"/>
            <a:ext cx="468439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600" dirty="0">
                <a:solidFill>
                  <a:schemeClr val="bg1"/>
                </a:solidFill>
                <a:latin typeface="微软雅黑" panose="020B0503020204020204" charset="-122"/>
                <a:ea typeface="微软雅黑" panose="020B0503020204020204" charset="-122"/>
                <a:cs typeface="+mn-ea"/>
                <a:sym typeface="+mn-lt"/>
              </a:rPr>
              <a:t>精美实用</a:t>
            </a:r>
            <a:r>
              <a:rPr lang="en-US" altLang="zh-CN" sz="1600" dirty="0">
                <a:solidFill>
                  <a:schemeClr val="bg1"/>
                </a:solidFill>
                <a:latin typeface="微软雅黑" panose="020B0503020204020204" charset="-122"/>
                <a:ea typeface="微软雅黑" panose="020B0503020204020204" charset="-122"/>
                <a:cs typeface="+mn-ea"/>
                <a:sym typeface="+mn-lt"/>
              </a:rPr>
              <a:t>·</a:t>
            </a:r>
            <a:r>
              <a:rPr lang="zh-CN" altLang="en-US" sz="1600" dirty="0">
                <a:solidFill>
                  <a:schemeClr val="bg1"/>
                </a:solidFill>
                <a:latin typeface="微软雅黑" panose="020B0503020204020204" charset="-122"/>
                <a:ea typeface="微软雅黑" panose="020B0503020204020204" charset="-122"/>
                <a:cs typeface="+mn-ea"/>
                <a:sym typeface="+mn-lt"/>
              </a:rPr>
              <a:t>工作汇报</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总结汇报</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公司介绍</a:t>
            </a:r>
            <a:r>
              <a:rPr kumimoji="0" lang="en-US" altLang="zh-CN"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a:t>
            </a:r>
            <a:r>
              <a:rPr kumimoji="0" lang="zh-CN" altLang="en-US" sz="16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mn-lt"/>
              </a:rPr>
              <a:t>通用模版</a:t>
            </a:r>
          </a:p>
        </p:txBody>
      </p:sp>
    </p:spTree>
  </p:cSld>
  <p:clrMapOvr>
    <a:masterClrMapping/>
  </p:clrMapOvr>
  <p:transition advTm="2777">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par>
                                <p:cTn id="17" presetID="47"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6945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145602"/>
            <a:ext cx="12192000" cy="102841"/>
          </a:xfrm>
          <a:prstGeom prst="rect">
            <a:avLst/>
          </a:prstGeom>
          <a:gradFill>
            <a:gsLst>
              <a:gs pos="0">
                <a:srgbClr val="E30613"/>
              </a:gs>
              <a:gs pos="100000">
                <a:srgbClr val="81040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C:\Users\Administrator\Desktop\QQ截图20170324185812.pngQQ截图20170324185812"/>
          <p:cNvPicPr>
            <a:picLocks noChangeAspect="1"/>
          </p:cNvPicPr>
          <p:nvPr/>
        </p:nvPicPr>
        <p:blipFill>
          <a:blip r:embed="rId14"/>
          <a:srcRect/>
          <a:stretch>
            <a:fillRect/>
          </a:stretch>
        </p:blipFill>
        <p:spPr>
          <a:xfrm>
            <a:off x="0" y="15875"/>
            <a:ext cx="12192000" cy="4130040"/>
          </a:xfrm>
          <a:custGeom>
            <a:avLst/>
            <a:gdLst>
              <a:gd name="connsiteX0" fmla="*/ 0 w 12192000"/>
              <a:gd name="connsiteY0" fmla="*/ 0 h 3904146"/>
              <a:gd name="connsiteX1" fmla="*/ 12192000 w 12192000"/>
              <a:gd name="connsiteY1" fmla="*/ 0 h 3904146"/>
              <a:gd name="connsiteX2" fmla="*/ 12192000 w 12192000"/>
              <a:gd name="connsiteY2" fmla="*/ 3904146 h 3904146"/>
              <a:gd name="connsiteX3" fmla="*/ 0 w 12192000"/>
              <a:gd name="connsiteY3" fmla="*/ 3904146 h 3904146"/>
            </a:gdLst>
            <a:ahLst/>
            <a:cxnLst>
              <a:cxn ang="0">
                <a:pos x="connsiteX0" y="connsiteY0"/>
              </a:cxn>
              <a:cxn ang="0">
                <a:pos x="connsiteX1" y="connsiteY1"/>
              </a:cxn>
              <a:cxn ang="0">
                <a:pos x="connsiteX2" y="connsiteY2"/>
              </a:cxn>
              <a:cxn ang="0">
                <a:pos x="connsiteX3" y="connsiteY3"/>
              </a:cxn>
            </a:cxnLst>
            <a:rect l="l" t="t" r="r" b="b"/>
            <a:pathLst>
              <a:path w="12192000" h="3904146">
                <a:moveTo>
                  <a:pt x="0" y="0"/>
                </a:moveTo>
                <a:lnTo>
                  <a:pt x="12192000" y="0"/>
                </a:lnTo>
                <a:lnTo>
                  <a:pt x="12192000" y="3904146"/>
                </a:lnTo>
                <a:lnTo>
                  <a:pt x="0" y="3904146"/>
                </a:lnTo>
                <a:close/>
              </a:path>
            </a:pathLst>
          </a:custGeom>
        </p:spPr>
      </p:pic>
      <p:sp>
        <p:nvSpPr>
          <p:cNvPr id="61" name="MH_Other_4"/>
          <p:cNvSpPr/>
          <p:nvPr>
            <p:custDataLst>
              <p:tags r:id="rId1"/>
            </p:custDataLst>
          </p:nvPr>
        </p:nvSpPr>
        <p:spPr>
          <a:xfrm>
            <a:off x="3129585" y="6232632"/>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2" name="MH_Other_4"/>
          <p:cNvSpPr/>
          <p:nvPr>
            <p:custDataLst>
              <p:tags r:id="rId2"/>
            </p:custDataLst>
          </p:nvPr>
        </p:nvSpPr>
        <p:spPr>
          <a:xfrm>
            <a:off x="2540981" y="6117045"/>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3" name="MH_Other_4"/>
          <p:cNvSpPr/>
          <p:nvPr>
            <p:custDataLst>
              <p:tags r:id="rId3"/>
            </p:custDataLst>
          </p:nvPr>
        </p:nvSpPr>
        <p:spPr>
          <a:xfrm>
            <a:off x="772447" y="6009356"/>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4" name="MH_Other_4"/>
          <p:cNvSpPr/>
          <p:nvPr>
            <p:custDataLst>
              <p:tags r:id="rId4"/>
            </p:custDataLst>
          </p:nvPr>
        </p:nvSpPr>
        <p:spPr>
          <a:xfrm>
            <a:off x="3480096" y="5985426"/>
            <a:ext cx="382894" cy="382894"/>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5" name="MH_Other_4"/>
          <p:cNvSpPr/>
          <p:nvPr>
            <p:custDataLst>
              <p:tags r:id="rId5"/>
            </p:custDataLst>
          </p:nvPr>
        </p:nvSpPr>
        <p:spPr>
          <a:xfrm>
            <a:off x="4072772" y="6182660"/>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6" name="MH_Other_4"/>
          <p:cNvSpPr/>
          <p:nvPr>
            <p:custDataLst>
              <p:tags r:id="rId6"/>
            </p:custDataLst>
          </p:nvPr>
        </p:nvSpPr>
        <p:spPr>
          <a:xfrm>
            <a:off x="2276360" y="6257751"/>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0" name="MH_Other_4"/>
          <p:cNvSpPr/>
          <p:nvPr>
            <p:custDataLst>
              <p:tags r:id="rId7"/>
            </p:custDataLst>
          </p:nvPr>
        </p:nvSpPr>
        <p:spPr>
          <a:xfrm>
            <a:off x="1957932" y="6313885"/>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1" name="MH_Other_4"/>
          <p:cNvSpPr/>
          <p:nvPr>
            <p:custDataLst>
              <p:tags r:id="rId8"/>
            </p:custDataLst>
          </p:nvPr>
        </p:nvSpPr>
        <p:spPr>
          <a:xfrm>
            <a:off x="1229153" y="5883524"/>
            <a:ext cx="335032" cy="335032"/>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2" name="MH_Other_4"/>
          <p:cNvSpPr/>
          <p:nvPr>
            <p:custDataLst>
              <p:tags r:id="rId9"/>
            </p:custDataLst>
          </p:nvPr>
        </p:nvSpPr>
        <p:spPr>
          <a:xfrm>
            <a:off x="1754225" y="5883524"/>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3" name="MH_Other_4"/>
          <p:cNvSpPr/>
          <p:nvPr>
            <p:custDataLst>
              <p:tags r:id="rId10"/>
            </p:custDataLst>
          </p:nvPr>
        </p:nvSpPr>
        <p:spPr>
          <a:xfrm>
            <a:off x="2938139" y="5793979"/>
            <a:ext cx="382894" cy="382894"/>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4" name="MH_Other_4"/>
          <p:cNvSpPr/>
          <p:nvPr>
            <p:custDataLst>
              <p:tags r:id="rId11"/>
            </p:custDataLst>
          </p:nvPr>
        </p:nvSpPr>
        <p:spPr>
          <a:xfrm>
            <a:off x="1490176" y="6211660"/>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grpSp>
        <p:nvGrpSpPr>
          <p:cNvPr id="105" name="组合 104"/>
          <p:cNvGrpSpPr/>
          <p:nvPr/>
        </p:nvGrpSpPr>
        <p:grpSpPr>
          <a:xfrm>
            <a:off x="5984873" y="4951580"/>
            <a:ext cx="5142000" cy="1208703"/>
            <a:chOff x="3938954" y="5209062"/>
            <a:chExt cx="4346917" cy="1021807"/>
          </a:xfrm>
        </p:grpSpPr>
        <p:grpSp>
          <p:nvGrpSpPr>
            <p:cNvPr id="106" name="组合 105"/>
            <p:cNvGrpSpPr/>
            <p:nvPr/>
          </p:nvGrpSpPr>
          <p:grpSpPr>
            <a:xfrm>
              <a:off x="3938954" y="5209062"/>
              <a:ext cx="4346917" cy="1021807"/>
              <a:chOff x="322748" y="3665374"/>
              <a:chExt cx="5680529" cy="1027864"/>
            </a:xfrm>
          </p:grpSpPr>
          <p:sp>
            <p:nvSpPr>
              <p:cNvPr id="108" name="圆角矩形 107"/>
              <p:cNvSpPr/>
              <p:nvPr/>
            </p:nvSpPr>
            <p:spPr>
              <a:xfrm>
                <a:off x="322748" y="3665374"/>
                <a:ext cx="5680529" cy="1027864"/>
              </a:xfrm>
              <a:prstGeom prst="roundRect">
                <a:avLst>
                  <a:gd name="adj" fmla="val 50000"/>
                </a:avLst>
              </a:prstGeom>
              <a:gradFill>
                <a:gsLst>
                  <a:gs pos="0">
                    <a:schemeClr val="bg1"/>
                  </a:gs>
                  <a:gs pos="100000">
                    <a:srgbClr val="D1D1D1"/>
                  </a:gs>
                </a:gsLst>
                <a:lin ang="54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516699" y="3785998"/>
                <a:ext cx="5277329" cy="784227"/>
              </a:xfrm>
              <a:prstGeom prst="roundRect">
                <a:avLst>
                  <a:gd name="adj" fmla="val 50000"/>
                </a:avLst>
              </a:prstGeom>
              <a:gradFill>
                <a:gsLst>
                  <a:gs pos="0">
                    <a:schemeClr val="bg1"/>
                  </a:gs>
                  <a:gs pos="100000">
                    <a:srgbClr val="D1D1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文本框 106"/>
            <p:cNvSpPr txBox="1"/>
            <p:nvPr/>
          </p:nvSpPr>
          <p:spPr>
            <a:xfrm>
              <a:off x="4858096" y="5285484"/>
              <a:ext cx="2484370" cy="773011"/>
            </a:xfrm>
            <a:prstGeom prst="rect">
              <a:avLst/>
            </a:prstGeom>
            <a:noFill/>
          </p:spPr>
          <p:txBody>
            <a:bodyPr wrap="none" rtlCol="0">
              <a:spAutoFit/>
            </a:bodyPr>
            <a:lstStyle/>
            <a:p>
              <a:pPr algn="l"/>
              <a:r>
                <a:rPr lang="zh-CN" altLang="en-US" sz="5400" b="1" dirty="0">
                  <a:gradFill>
                    <a:gsLst>
                      <a:gs pos="0">
                        <a:srgbClr val="E30613"/>
                      </a:gs>
                      <a:gs pos="100000">
                        <a:srgbClr val="81040B"/>
                      </a:gs>
                    </a:gsLst>
                    <a:lin ang="5400000" scaled="1"/>
                  </a:gradFill>
                  <a:latin typeface="幼圆" panose="02010509060101010101" pitchFamily="49" charset="-122"/>
                  <a:ea typeface="幼圆" panose="02010509060101010101" pitchFamily="49" charset="-122"/>
                </a:rPr>
                <a:t>添加标题</a:t>
              </a:r>
            </a:p>
          </p:txBody>
        </p:sp>
      </p:grpSp>
      <p:grpSp>
        <p:nvGrpSpPr>
          <p:cNvPr id="110" name="组合 109"/>
          <p:cNvGrpSpPr/>
          <p:nvPr/>
        </p:nvGrpSpPr>
        <p:grpSpPr>
          <a:xfrm>
            <a:off x="1071224" y="2665220"/>
            <a:ext cx="2894787" cy="2894787"/>
            <a:chOff x="4833150" y="1266579"/>
            <a:chExt cx="2526552" cy="2526552"/>
          </a:xfrm>
        </p:grpSpPr>
        <p:grpSp>
          <p:nvGrpSpPr>
            <p:cNvPr id="111" name="组合 110"/>
            <p:cNvGrpSpPr/>
            <p:nvPr/>
          </p:nvGrpSpPr>
          <p:grpSpPr>
            <a:xfrm>
              <a:off x="4833150" y="1266579"/>
              <a:ext cx="2526552" cy="2526552"/>
              <a:chOff x="6585478" y="1661232"/>
              <a:chExt cx="928740" cy="928740"/>
            </a:xfrm>
          </p:grpSpPr>
          <p:sp>
            <p:nvSpPr>
              <p:cNvPr id="113" name="椭圆 112"/>
              <p:cNvSpPr/>
              <p:nvPr/>
            </p:nvSpPr>
            <p:spPr>
              <a:xfrm>
                <a:off x="6585478" y="1661232"/>
                <a:ext cx="928740" cy="928740"/>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4" name="圆角矩形 113"/>
              <p:cNvSpPr/>
              <p:nvPr/>
            </p:nvSpPr>
            <p:spPr>
              <a:xfrm>
                <a:off x="6706336" y="1782090"/>
                <a:ext cx="687025" cy="687025"/>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5" name="椭圆 114"/>
              <p:cNvSpPr>
                <a:spLocks noChangeAspect="1"/>
              </p:cNvSpPr>
              <p:nvPr/>
            </p:nvSpPr>
            <p:spPr>
              <a:xfrm>
                <a:off x="6740229" y="1819936"/>
                <a:ext cx="619237" cy="619237"/>
              </a:xfrm>
              <a:prstGeom prst="ellipse">
                <a:avLst/>
              </a:prstGeom>
              <a:gradFill>
                <a:gsLst>
                  <a:gs pos="0">
                    <a:srgbClr val="E30613"/>
                  </a:gs>
                  <a:gs pos="100000">
                    <a:srgbClr val="81040B"/>
                  </a:gs>
                </a:gsLst>
                <a:lin ang="5400000" scaled="1"/>
              </a:gra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文本框 47"/>
            <p:cNvSpPr/>
            <p:nvPr/>
          </p:nvSpPr>
          <p:spPr>
            <a:xfrm>
              <a:off x="5527794" y="1894931"/>
              <a:ext cx="1054134" cy="1259751"/>
            </a:xfrm>
            <a:prstGeom prst="rect">
              <a:avLst/>
            </a:prstGeom>
            <a:noFill/>
            <a:ln w="9525">
              <a:noFill/>
            </a:ln>
          </p:spPr>
          <p:txBody>
            <a:bodyPr wrap="none">
              <a:spAutoFit/>
            </a:bodyPr>
            <a:lst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a:lstStyle>
            <a:p>
              <a:pPr lvl="0">
                <a:lnSpc>
                  <a:spcPct val="100000"/>
                </a:lnSpc>
              </a:pPr>
              <a:r>
                <a:rPr lang="en-US" altLang="x-none" sz="8800" dirty="0">
                  <a:solidFill>
                    <a:schemeClr val="bg1"/>
                  </a:solidFill>
                  <a:latin typeface="Impact" panose="020B0806030902050204" pitchFamily="34" charset="0"/>
                  <a:ea typeface="宋体" panose="02010600030101010101" pitchFamily="2" charset="-122"/>
                  <a:sym typeface="Impact" panose="020B0806030902050204" pitchFamily="34" charset="0"/>
                </a:rPr>
                <a:t>01</a:t>
              </a:r>
              <a:endParaRPr lang="zh-CN" altLang="en-US" sz="8800" dirty="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grpSp>
    </p:spTree>
  </p:cSld>
  <p:clrMapOvr>
    <a:masterClrMapping/>
  </p:clrMapOvr>
  <p:transition advTm="3281">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1000"/>
                                        <p:tgtEl>
                                          <p:spTgt spid="2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1000"/>
                                        <p:tgtEl>
                                          <p:spTgt spid="4"/>
                                        </p:tgtEl>
                                      </p:cBhvr>
                                    </p:animEffect>
                                  </p:childTnLst>
                                </p:cTn>
                              </p:par>
                              <p:par>
                                <p:cTn id="11" presetID="23" presetClass="entr" presetSubtype="32" fill="hold" nodeType="with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1000" fill="hold"/>
                                        <p:tgtEl>
                                          <p:spTgt spid="110"/>
                                        </p:tgtEl>
                                        <p:attrNameLst>
                                          <p:attrName>ppt_w</p:attrName>
                                        </p:attrNameLst>
                                      </p:cBhvr>
                                      <p:tavLst>
                                        <p:tav tm="0">
                                          <p:val>
                                            <p:strVal val="4*#ppt_w"/>
                                          </p:val>
                                        </p:tav>
                                        <p:tav tm="100000">
                                          <p:val>
                                            <p:strVal val="#ppt_w"/>
                                          </p:val>
                                        </p:tav>
                                      </p:tavLst>
                                    </p:anim>
                                    <p:anim calcmode="lin" valueType="num">
                                      <p:cBhvr>
                                        <p:cTn id="14" dur="1000" fill="hold"/>
                                        <p:tgtEl>
                                          <p:spTgt spid="110"/>
                                        </p:tgtEl>
                                        <p:attrNameLst>
                                          <p:attrName>ppt_h</p:attrName>
                                        </p:attrNameLst>
                                      </p:cBhvr>
                                      <p:tavLst>
                                        <p:tav tm="0">
                                          <p:val>
                                            <p:strVal val="4*#ppt_h"/>
                                          </p:val>
                                        </p:tav>
                                        <p:tav tm="100000">
                                          <p:val>
                                            <p:strVal val="#ppt_h"/>
                                          </p:val>
                                        </p:tav>
                                      </p:tavLst>
                                    </p:anim>
                                  </p:childTnLst>
                                </p:cTn>
                              </p:par>
                              <p:par>
                                <p:cTn id="15" presetID="26" presetClass="emph" presetSubtype="0" fill="hold" nodeType="withEffect">
                                  <p:stCondLst>
                                    <p:cond delay="0"/>
                                  </p:stCondLst>
                                  <p:childTnLst>
                                    <p:animEffect transition="out" filter="fade">
                                      <p:cBhvr>
                                        <p:cTn id="16" dur="1000" tmFilter="0, 0; .2, .5; .8, .5; 1, 0"/>
                                        <p:tgtEl>
                                          <p:spTgt spid="110"/>
                                        </p:tgtEl>
                                      </p:cBhvr>
                                    </p:animEffect>
                                    <p:animScale>
                                      <p:cBhvr>
                                        <p:cTn id="17" dur="500" autoRev="1" fill="hold"/>
                                        <p:tgtEl>
                                          <p:spTgt spid="110"/>
                                        </p:tgtEl>
                                      </p:cBhvr>
                                      <p:by x="105000" y="105000"/>
                                    </p:animScale>
                                  </p:childTnLst>
                                </p:cTn>
                              </p:par>
                              <p:par>
                                <p:cTn id="18" presetID="42" presetClass="entr" presetSubtype="0" fill="hold" grpId="0"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1000"/>
                                        <p:tgtEl>
                                          <p:spTgt spid="63"/>
                                        </p:tgtEl>
                                      </p:cBhvr>
                                    </p:animEffect>
                                    <p:anim calcmode="lin" valueType="num">
                                      <p:cBhvr>
                                        <p:cTn id="21" dur="1000" fill="hold"/>
                                        <p:tgtEl>
                                          <p:spTgt spid="63"/>
                                        </p:tgtEl>
                                        <p:attrNameLst>
                                          <p:attrName>ppt_x</p:attrName>
                                        </p:attrNameLst>
                                      </p:cBhvr>
                                      <p:tavLst>
                                        <p:tav tm="0">
                                          <p:val>
                                            <p:strVal val="#ppt_x"/>
                                          </p:val>
                                        </p:tav>
                                        <p:tav tm="100000">
                                          <p:val>
                                            <p:strVal val="#ppt_x"/>
                                          </p:val>
                                        </p:tav>
                                      </p:tavLst>
                                    </p:anim>
                                    <p:anim calcmode="lin" valueType="num">
                                      <p:cBhvr>
                                        <p:cTn id="22" dur="1000" fill="hold"/>
                                        <p:tgtEl>
                                          <p:spTgt spid="6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1000"/>
                                        <p:tgtEl>
                                          <p:spTgt spid="102"/>
                                        </p:tgtEl>
                                      </p:cBhvr>
                                    </p:animEffect>
                                    <p:anim calcmode="lin" valueType="num">
                                      <p:cBhvr>
                                        <p:cTn id="31" dur="1000" fill="hold"/>
                                        <p:tgtEl>
                                          <p:spTgt spid="102"/>
                                        </p:tgtEl>
                                        <p:attrNameLst>
                                          <p:attrName>ppt_x</p:attrName>
                                        </p:attrNameLst>
                                      </p:cBhvr>
                                      <p:tavLst>
                                        <p:tav tm="0">
                                          <p:val>
                                            <p:strVal val="#ppt_x"/>
                                          </p:val>
                                        </p:tav>
                                        <p:tav tm="100000">
                                          <p:val>
                                            <p:strVal val="#ppt_x"/>
                                          </p:val>
                                        </p:tav>
                                      </p:tavLst>
                                    </p:anim>
                                    <p:anim calcmode="lin" valueType="num">
                                      <p:cBhvr>
                                        <p:cTn id="32" dur="1000" fill="hold"/>
                                        <p:tgtEl>
                                          <p:spTgt spid="10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25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1000"/>
                                        <p:tgtEl>
                                          <p:spTgt spid="64"/>
                                        </p:tgtEl>
                                      </p:cBhvr>
                                    </p:animEffect>
                                    <p:anim calcmode="lin" valueType="num">
                                      <p:cBhvr>
                                        <p:cTn id="46" dur="1000" fill="hold"/>
                                        <p:tgtEl>
                                          <p:spTgt spid="64"/>
                                        </p:tgtEl>
                                        <p:attrNameLst>
                                          <p:attrName>ppt_x</p:attrName>
                                        </p:attrNameLst>
                                      </p:cBhvr>
                                      <p:tavLst>
                                        <p:tav tm="0">
                                          <p:val>
                                            <p:strVal val="#ppt_x"/>
                                          </p:val>
                                        </p:tav>
                                        <p:tav tm="100000">
                                          <p:val>
                                            <p:strVal val="#ppt_x"/>
                                          </p:val>
                                        </p:tav>
                                      </p:tavLst>
                                    </p:anim>
                                    <p:anim calcmode="lin" valueType="num">
                                      <p:cBhvr>
                                        <p:cTn id="47" dur="1000" fill="hold"/>
                                        <p:tgtEl>
                                          <p:spTgt spid="64"/>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101"/>
                                        </p:tgtEl>
                                        <p:attrNameLst>
                                          <p:attrName>style.visibility</p:attrName>
                                        </p:attrNameLst>
                                      </p:cBhvr>
                                      <p:to>
                                        <p:strVal val="visible"/>
                                      </p:to>
                                    </p:set>
                                    <p:animEffect transition="in" filter="fade">
                                      <p:cBhvr>
                                        <p:cTn id="50" dur="1000"/>
                                        <p:tgtEl>
                                          <p:spTgt spid="101"/>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1000"/>
                                        <p:tgtEl>
                                          <p:spTgt spid="100"/>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1000"/>
                                        <p:tgtEl>
                                          <p:spTgt spid="6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103"/>
                                        </p:tgtEl>
                                        <p:attrNameLst>
                                          <p:attrName>style.visibility</p:attrName>
                                        </p:attrNameLst>
                                      </p:cBhvr>
                                      <p:to>
                                        <p:strVal val="visible"/>
                                      </p:to>
                                    </p:set>
                                    <p:animEffect transition="in" filter="fade">
                                      <p:cBhvr>
                                        <p:cTn id="59" dur="1000"/>
                                        <p:tgtEl>
                                          <p:spTgt spid="103"/>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childTnLst>
                                </p:cTn>
                              </p:par>
                              <p:par>
                                <p:cTn id="63" presetID="25" presetClass="entr" presetSubtype="0" fill="hold" nodeType="with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p:cTn id="65" dur="500" decel="50000" fill="hold">
                                          <p:stCondLst>
                                            <p:cond delay="0"/>
                                          </p:stCondLst>
                                        </p:cTn>
                                        <p:tgtEl>
                                          <p:spTgt spid="105"/>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05"/>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05"/>
                                        </p:tgtEl>
                                        <p:attrNameLst>
                                          <p:attrName>ppt_w</p:attrName>
                                        </p:attrNameLst>
                                      </p:cBhvr>
                                      <p:tavLst>
                                        <p:tav tm="0">
                                          <p:val>
                                            <p:strVal val="#ppt_w*.05"/>
                                          </p:val>
                                        </p:tav>
                                        <p:tav tm="100000">
                                          <p:val>
                                            <p:strVal val="#ppt_w"/>
                                          </p:val>
                                        </p:tav>
                                      </p:tavLst>
                                    </p:anim>
                                    <p:anim calcmode="lin" valueType="num">
                                      <p:cBhvr>
                                        <p:cTn id="68" dur="1000" fill="hold"/>
                                        <p:tgtEl>
                                          <p:spTgt spid="105"/>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05"/>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05"/>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05"/>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1" grpId="0" bldLvl="0" animBg="1"/>
      <p:bldP spid="62" grpId="0" bldLvl="0" animBg="1"/>
      <p:bldP spid="63" grpId="0" bldLvl="0" animBg="1"/>
      <p:bldP spid="64" grpId="0" bldLvl="0" animBg="1"/>
      <p:bldP spid="65" grpId="0" bldLvl="0" animBg="1"/>
      <p:bldP spid="66" grpId="0" bldLvl="0" animBg="1"/>
      <p:bldP spid="100" grpId="0" bldLvl="0" animBg="1"/>
      <p:bldP spid="101" grpId="0" bldLvl="0" animBg="1"/>
      <p:bldP spid="102" grpId="0" bldLvl="0" animBg="1"/>
      <p:bldP spid="103" grpId="0" bldLvl="0" animBg="1"/>
      <p:bldP spid="10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6"/>
          <p:cNvSpPr>
            <a:spLocks noChangeArrowheads="1"/>
          </p:cNvSpPr>
          <p:nvPr/>
        </p:nvSpPr>
        <p:spPr bwMode="auto">
          <a:xfrm>
            <a:off x="1153919" y="1772816"/>
            <a:ext cx="4148784" cy="2006600"/>
          </a:xfrm>
          <a:prstGeom prst="rect">
            <a:avLst/>
          </a:prstGeom>
          <a:blipFill dpi="0" rotWithShape="1">
            <a:blip r:embed="rId3"/>
            <a:srcRect/>
            <a:stretch>
              <a:fillRect/>
            </a:stretch>
          </a:blipFill>
          <a:ln>
            <a:noFill/>
          </a:ln>
        </p:spPr>
        <p:txBody>
          <a:bodyPr vert="horz" wrap="square" lIns="91440" tIns="45720" rIns="91440" bIns="45720" numCol="1" anchor="t" anchorCtr="0" compatLnSpc="1"/>
          <a:lstStyle/>
          <a:p>
            <a:endParaRPr lang="zh-CN" altLang="en-US" sz="1355">
              <a:solidFill>
                <a:schemeClr val="tx2"/>
              </a:solidFill>
              <a:latin typeface="微软雅黑" panose="020B0503020204020204" charset="-122"/>
              <a:ea typeface="微软雅黑" panose="020B0503020204020204" charset="-122"/>
            </a:endParaRPr>
          </a:p>
        </p:txBody>
      </p:sp>
      <p:sp>
        <p:nvSpPr>
          <p:cNvPr id="33" name="Rectangle 7"/>
          <p:cNvSpPr>
            <a:spLocks noChangeArrowheads="1"/>
          </p:cNvSpPr>
          <p:nvPr/>
        </p:nvSpPr>
        <p:spPr bwMode="auto">
          <a:xfrm>
            <a:off x="7086218" y="1772816"/>
            <a:ext cx="3951477" cy="2006600"/>
          </a:xfrm>
          <a:prstGeom prst="rect">
            <a:avLst/>
          </a:prstGeom>
          <a:blipFill dpi="0" rotWithShape="1">
            <a:blip r:embed="rId3"/>
            <a:srcRect/>
            <a:stretch>
              <a:fillRect/>
            </a:stretch>
          </a:blipFill>
          <a:ln>
            <a:noFill/>
          </a:ln>
        </p:spPr>
        <p:txBody>
          <a:bodyPr vert="horz" wrap="square" lIns="91440" tIns="45720" rIns="91440" bIns="45720" numCol="1" anchor="t" anchorCtr="0" compatLnSpc="1"/>
          <a:lstStyle/>
          <a:p>
            <a:endParaRPr lang="zh-CN" altLang="en-US" sz="1355">
              <a:solidFill>
                <a:schemeClr val="tx2"/>
              </a:solidFill>
              <a:latin typeface="微软雅黑" panose="020B0503020204020204" charset="-122"/>
              <a:ea typeface="微软雅黑" panose="020B0503020204020204" charset="-122"/>
            </a:endParaRPr>
          </a:p>
        </p:txBody>
      </p:sp>
      <p:sp>
        <p:nvSpPr>
          <p:cNvPr id="34" name="Rectangle 8"/>
          <p:cNvSpPr>
            <a:spLocks noChangeArrowheads="1"/>
          </p:cNvSpPr>
          <p:nvPr/>
        </p:nvSpPr>
        <p:spPr bwMode="auto">
          <a:xfrm>
            <a:off x="5109970" y="1772816"/>
            <a:ext cx="2006600" cy="2006600"/>
          </a:xfrm>
          <a:prstGeom prst="rect">
            <a:avLst/>
          </a:prstGeom>
          <a:gradFill>
            <a:gsLst>
              <a:gs pos="0">
                <a:srgbClr val="E30613"/>
              </a:gs>
              <a:gs pos="100000">
                <a:srgbClr val="81040B"/>
              </a:gs>
            </a:gsLst>
            <a:lin ang="5400000" scaled="0"/>
          </a:gradFill>
          <a:ln>
            <a:noFill/>
          </a:ln>
        </p:spPr>
        <p:txBody>
          <a:bodyPr vert="horz" wrap="square" lIns="91440" tIns="45720" rIns="91440" bIns="45720" numCol="1" anchor="ctr" anchorCtr="0" compatLnSpc="1"/>
          <a:lstStyle/>
          <a:p>
            <a:pPr algn="ctr"/>
            <a:r>
              <a:rPr lang="zh-CN" altLang="en-US" sz="1600" dirty="0">
                <a:solidFill>
                  <a:schemeClr val="bg1"/>
                </a:solidFill>
                <a:latin typeface="微软雅黑" panose="020B0503020204020204" charset="-122"/>
                <a:ea typeface="微软雅黑" panose="020B0503020204020204" charset="-122"/>
              </a:rPr>
              <a:t>在此输入主标题概述文字在此输入主标题概述文字</a:t>
            </a:r>
          </a:p>
        </p:txBody>
      </p:sp>
      <p:sp>
        <p:nvSpPr>
          <p:cNvPr id="35" name="Oval 9"/>
          <p:cNvSpPr>
            <a:spLocks noChangeArrowheads="1"/>
          </p:cNvSpPr>
          <p:nvPr/>
        </p:nvSpPr>
        <p:spPr bwMode="auto">
          <a:xfrm>
            <a:off x="1220595" y="4181748"/>
            <a:ext cx="723900" cy="723900"/>
          </a:xfrm>
          <a:prstGeom prst="ellipse">
            <a:avLst/>
          </a:prstGeom>
          <a:gradFill>
            <a:gsLst>
              <a:gs pos="0">
                <a:srgbClr val="E30613"/>
              </a:gs>
              <a:gs pos="100000">
                <a:srgbClr val="81040B"/>
              </a:gs>
            </a:gsLst>
            <a:lin ang="5400000" scaled="0"/>
          </a:gra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charset="-122"/>
                <a:ea typeface="微软雅黑" panose="020B0503020204020204" charset="-122"/>
              </a:rPr>
              <a:t>01</a:t>
            </a:r>
            <a:endParaRPr lang="zh-CN" altLang="en-US" sz="2000" dirty="0">
              <a:solidFill>
                <a:schemeClr val="bg1"/>
              </a:solidFill>
              <a:latin typeface="微软雅黑" panose="020B0503020204020204" charset="-122"/>
              <a:ea typeface="微软雅黑" panose="020B0503020204020204" charset="-122"/>
            </a:endParaRPr>
          </a:p>
        </p:txBody>
      </p:sp>
      <p:sp>
        <p:nvSpPr>
          <p:cNvPr id="36" name="Oval 10"/>
          <p:cNvSpPr>
            <a:spLocks noChangeArrowheads="1"/>
          </p:cNvSpPr>
          <p:nvPr/>
        </p:nvSpPr>
        <p:spPr bwMode="auto">
          <a:xfrm>
            <a:off x="6219632" y="4181748"/>
            <a:ext cx="719139" cy="723900"/>
          </a:xfrm>
          <a:prstGeom prst="ellipse">
            <a:avLst/>
          </a:prstGeom>
          <a:gradFill>
            <a:gsLst>
              <a:gs pos="0">
                <a:srgbClr val="E30613"/>
              </a:gs>
              <a:gs pos="100000">
                <a:srgbClr val="81040B"/>
              </a:gs>
            </a:gsLst>
            <a:lin ang="5400000" scaled="0"/>
          </a:gra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charset="-122"/>
                <a:ea typeface="微软雅黑" panose="020B0503020204020204" charset="-122"/>
              </a:rPr>
              <a:t>03</a:t>
            </a:r>
            <a:endParaRPr lang="zh-CN" altLang="en-US" sz="2000" dirty="0">
              <a:solidFill>
                <a:schemeClr val="bg1"/>
              </a:solidFill>
              <a:latin typeface="微软雅黑" panose="020B0503020204020204" charset="-122"/>
              <a:ea typeface="微软雅黑" panose="020B0503020204020204" charset="-122"/>
            </a:endParaRPr>
          </a:p>
        </p:txBody>
      </p:sp>
      <p:sp>
        <p:nvSpPr>
          <p:cNvPr id="37" name="Oval 11"/>
          <p:cNvSpPr>
            <a:spLocks noChangeArrowheads="1"/>
          </p:cNvSpPr>
          <p:nvPr/>
        </p:nvSpPr>
        <p:spPr bwMode="auto">
          <a:xfrm>
            <a:off x="1220595" y="5272376"/>
            <a:ext cx="723900" cy="723900"/>
          </a:xfrm>
          <a:prstGeom prst="ellipse">
            <a:avLst/>
          </a:prstGeom>
          <a:gradFill>
            <a:gsLst>
              <a:gs pos="0">
                <a:srgbClr val="E30613"/>
              </a:gs>
              <a:gs pos="100000">
                <a:srgbClr val="81040B"/>
              </a:gs>
            </a:gsLst>
            <a:lin ang="5400000" scaled="0"/>
          </a:gra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charset="-122"/>
                <a:ea typeface="微软雅黑" panose="020B0503020204020204" charset="-122"/>
              </a:rPr>
              <a:t>02</a:t>
            </a:r>
            <a:endParaRPr lang="zh-CN" altLang="en-US" sz="2000" dirty="0">
              <a:solidFill>
                <a:schemeClr val="bg1"/>
              </a:solidFill>
              <a:latin typeface="微软雅黑" panose="020B0503020204020204" charset="-122"/>
              <a:ea typeface="微软雅黑" panose="020B0503020204020204" charset="-122"/>
            </a:endParaRPr>
          </a:p>
        </p:txBody>
      </p:sp>
      <p:sp>
        <p:nvSpPr>
          <p:cNvPr id="38" name="Oval 12"/>
          <p:cNvSpPr>
            <a:spLocks noChangeArrowheads="1"/>
          </p:cNvSpPr>
          <p:nvPr/>
        </p:nvSpPr>
        <p:spPr bwMode="auto">
          <a:xfrm>
            <a:off x="6219632" y="5272376"/>
            <a:ext cx="719139" cy="723900"/>
          </a:xfrm>
          <a:prstGeom prst="ellipse">
            <a:avLst/>
          </a:prstGeom>
          <a:gradFill>
            <a:gsLst>
              <a:gs pos="0">
                <a:srgbClr val="E30613"/>
              </a:gs>
              <a:gs pos="100000">
                <a:srgbClr val="81040B"/>
              </a:gs>
            </a:gsLst>
            <a:lin ang="5400000" scaled="0"/>
          </a:gra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charset="-122"/>
                <a:ea typeface="微软雅黑" panose="020B0503020204020204" charset="-122"/>
              </a:rPr>
              <a:t>04</a:t>
            </a:r>
            <a:endParaRPr lang="zh-CN" altLang="en-US" sz="2000" dirty="0">
              <a:solidFill>
                <a:schemeClr val="bg1"/>
              </a:solidFill>
              <a:latin typeface="微软雅黑" panose="020B0503020204020204" charset="-122"/>
              <a:ea typeface="微软雅黑" panose="020B0503020204020204" charset="-122"/>
            </a:endParaRPr>
          </a:p>
        </p:txBody>
      </p:sp>
      <p:sp>
        <p:nvSpPr>
          <p:cNvPr id="39" name="TextBox 10"/>
          <p:cNvSpPr txBox="1"/>
          <p:nvPr/>
        </p:nvSpPr>
        <p:spPr>
          <a:xfrm>
            <a:off x="2065086" y="4181748"/>
            <a:ext cx="2961067" cy="320040"/>
          </a:xfrm>
          <a:prstGeom prst="rect">
            <a:avLst/>
          </a:prstGeom>
          <a:noFill/>
        </p:spPr>
        <p:txBody>
          <a:bodyPr wrap="square" tIns="0" bIns="0" rtlCol="0" anchor="t">
            <a:spAutoFit/>
          </a:bodyPr>
          <a:lstStyle/>
          <a:p>
            <a:pPr>
              <a:lnSpc>
                <a:spcPct val="150000"/>
              </a:lnSpc>
            </a:pPr>
            <a:r>
              <a:rPr lang="zh-CN" altLang="en-US" dirty="0">
                <a:solidFill>
                  <a:schemeClr val="tx1"/>
                </a:solidFill>
                <a:latin typeface="微软雅黑" panose="020B0503020204020204" charset="-122"/>
                <a:ea typeface="微软雅黑" panose="020B0503020204020204" charset="-122"/>
                <a:cs typeface="华文黑体" pitchFamily="2" charset="-122"/>
              </a:rPr>
              <a:t>点击添加标题</a:t>
            </a:r>
          </a:p>
        </p:txBody>
      </p:sp>
      <p:sp>
        <p:nvSpPr>
          <p:cNvPr id="40" name="TextBox 11"/>
          <p:cNvSpPr txBox="1"/>
          <p:nvPr/>
        </p:nvSpPr>
        <p:spPr>
          <a:xfrm>
            <a:off x="2065086" y="4477180"/>
            <a:ext cx="3743483" cy="685800"/>
          </a:xfrm>
          <a:prstGeom prst="rect">
            <a:avLst/>
          </a:prstGeom>
          <a:noFill/>
        </p:spPr>
        <p:txBody>
          <a:bodyPr wrap="square" rtlCol="0">
            <a:spAutoFit/>
          </a:bodyPr>
          <a:lstStyle/>
          <a:p>
            <a:pPr>
              <a:lnSpc>
                <a:spcPct val="130000"/>
              </a:lnSpc>
            </a:pPr>
            <a:r>
              <a:rPr lang="zh-CN" altLang="en-US" sz="10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
        <p:nvSpPr>
          <p:cNvPr id="41" name="TextBox 12"/>
          <p:cNvSpPr txBox="1"/>
          <p:nvPr/>
        </p:nvSpPr>
        <p:spPr>
          <a:xfrm>
            <a:off x="2065086" y="5265391"/>
            <a:ext cx="2961067" cy="320040"/>
          </a:xfrm>
          <a:prstGeom prst="rect">
            <a:avLst/>
          </a:prstGeom>
          <a:noFill/>
        </p:spPr>
        <p:txBody>
          <a:bodyPr wrap="square" tIns="0" bIns="0" rtlCol="0" anchor="t">
            <a:spAutoFit/>
          </a:bodyPr>
          <a:lstStyle/>
          <a:p>
            <a:pPr>
              <a:lnSpc>
                <a:spcPct val="150000"/>
              </a:lnSpc>
            </a:pPr>
            <a:r>
              <a:rPr lang="zh-CN" altLang="en-US" dirty="0">
                <a:solidFill>
                  <a:schemeClr val="tx1"/>
                </a:solidFill>
                <a:latin typeface="微软雅黑" panose="020B0503020204020204" charset="-122"/>
                <a:ea typeface="微软雅黑" panose="020B0503020204020204" charset="-122"/>
                <a:cs typeface="华文黑体" pitchFamily="2" charset="-122"/>
              </a:rPr>
              <a:t>点击添加标题</a:t>
            </a:r>
          </a:p>
        </p:txBody>
      </p:sp>
      <p:sp>
        <p:nvSpPr>
          <p:cNvPr id="42" name="TextBox 13"/>
          <p:cNvSpPr txBox="1"/>
          <p:nvPr/>
        </p:nvSpPr>
        <p:spPr>
          <a:xfrm>
            <a:off x="2065086" y="5560823"/>
            <a:ext cx="3743483" cy="487680"/>
          </a:xfrm>
          <a:prstGeom prst="rect">
            <a:avLst/>
          </a:prstGeom>
          <a:noFill/>
        </p:spPr>
        <p:txBody>
          <a:bodyPr wrap="square" rtlCol="0">
            <a:spAutoFit/>
          </a:bodyPr>
          <a:lstStyle/>
          <a:p>
            <a:pPr>
              <a:lnSpc>
                <a:spcPct val="130000"/>
              </a:lnSpc>
            </a:pPr>
            <a:r>
              <a:rPr lang="zh-CN" altLang="en-US" sz="10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43" name="TextBox 14"/>
          <p:cNvSpPr txBox="1"/>
          <p:nvPr/>
        </p:nvSpPr>
        <p:spPr>
          <a:xfrm>
            <a:off x="7086218" y="4181748"/>
            <a:ext cx="2961067" cy="320040"/>
          </a:xfrm>
          <a:prstGeom prst="rect">
            <a:avLst/>
          </a:prstGeom>
          <a:noFill/>
        </p:spPr>
        <p:txBody>
          <a:bodyPr wrap="square" tIns="0" bIns="0" rtlCol="0" anchor="t">
            <a:spAutoFit/>
          </a:bodyPr>
          <a:lstStyle/>
          <a:p>
            <a:pPr>
              <a:lnSpc>
                <a:spcPct val="150000"/>
              </a:lnSpc>
            </a:pPr>
            <a:r>
              <a:rPr lang="zh-CN" altLang="en-US" dirty="0">
                <a:solidFill>
                  <a:schemeClr val="tx1"/>
                </a:solidFill>
                <a:latin typeface="微软雅黑" panose="020B0503020204020204" charset="-122"/>
                <a:ea typeface="微软雅黑" panose="020B0503020204020204" charset="-122"/>
                <a:cs typeface="华文黑体" pitchFamily="2" charset="-122"/>
              </a:rPr>
              <a:t>点击添加标题</a:t>
            </a:r>
          </a:p>
        </p:txBody>
      </p:sp>
      <p:sp>
        <p:nvSpPr>
          <p:cNvPr id="44" name="TextBox 15"/>
          <p:cNvSpPr txBox="1"/>
          <p:nvPr/>
        </p:nvSpPr>
        <p:spPr>
          <a:xfrm>
            <a:off x="7086218" y="4477180"/>
            <a:ext cx="3743483" cy="487680"/>
          </a:xfrm>
          <a:prstGeom prst="rect">
            <a:avLst/>
          </a:prstGeom>
          <a:noFill/>
        </p:spPr>
        <p:txBody>
          <a:bodyPr wrap="square" rtlCol="0">
            <a:spAutoFit/>
          </a:bodyPr>
          <a:lstStyle/>
          <a:p>
            <a:pPr>
              <a:lnSpc>
                <a:spcPct val="130000"/>
              </a:lnSpc>
            </a:pPr>
            <a:r>
              <a:rPr lang="zh-CN" altLang="en-US" sz="10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p:txBody>
      </p:sp>
      <p:sp>
        <p:nvSpPr>
          <p:cNvPr id="45" name="TextBox 16"/>
          <p:cNvSpPr txBox="1"/>
          <p:nvPr/>
        </p:nvSpPr>
        <p:spPr>
          <a:xfrm>
            <a:off x="7086218" y="5265391"/>
            <a:ext cx="2961067" cy="320040"/>
          </a:xfrm>
          <a:prstGeom prst="rect">
            <a:avLst/>
          </a:prstGeom>
          <a:noFill/>
        </p:spPr>
        <p:txBody>
          <a:bodyPr wrap="square" tIns="0" bIns="0" rtlCol="0" anchor="t">
            <a:spAutoFit/>
          </a:bodyPr>
          <a:lstStyle/>
          <a:p>
            <a:pPr>
              <a:lnSpc>
                <a:spcPct val="150000"/>
              </a:lnSpc>
            </a:pPr>
            <a:r>
              <a:rPr lang="zh-CN" altLang="en-US" dirty="0">
                <a:solidFill>
                  <a:schemeClr val="tx1"/>
                </a:solidFill>
                <a:latin typeface="微软雅黑" panose="020B0503020204020204" charset="-122"/>
                <a:ea typeface="微软雅黑" panose="020B0503020204020204" charset="-122"/>
                <a:cs typeface="华文黑体" pitchFamily="2" charset="-122"/>
              </a:rPr>
              <a:t>点击添加标题</a:t>
            </a:r>
          </a:p>
        </p:txBody>
      </p:sp>
      <p:sp>
        <p:nvSpPr>
          <p:cNvPr id="46" name="TextBox 17"/>
          <p:cNvSpPr txBox="1"/>
          <p:nvPr/>
        </p:nvSpPr>
        <p:spPr>
          <a:xfrm>
            <a:off x="7086218" y="5560823"/>
            <a:ext cx="3743483" cy="487680"/>
          </a:xfrm>
          <a:prstGeom prst="rect">
            <a:avLst/>
          </a:prstGeom>
          <a:noFill/>
        </p:spPr>
        <p:txBody>
          <a:bodyPr wrap="square" rtlCol="0">
            <a:spAutoFit/>
          </a:bodyPr>
          <a:lstStyle/>
          <a:p>
            <a:pPr>
              <a:lnSpc>
                <a:spcPct val="130000"/>
              </a:lnSpc>
            </a:pPr>
            <a:r>
              <a:rPr lang="zh-CN" altLang="en-US" sz="10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您的内容打在这里，或者通过复制您的文本后，在此框中选择粘贴，并选择只保留文字。通过通过复制您的文本。</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8" name="矩形 17"/>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394">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47"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1000" fill="hold"/>
                                        <p:tgtEl>
                                          <p:spTgt spid="3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1000" fill="hold"/>
                                        <p:tgtEl>
                                          <p:spTgt spid="3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1000"/>
                                        <p:tgtEl>
                                          <p:spTgt spid="45"/>
                                        </p:tgtEl>
                                      </p:cBhvr>
                                    </p:animEffect>
                                    <p:anim calcmode="lin" valueType="num">
                                      <p:cBhvr>
                                        <p:cTn id="73" dur="1000" fill="hold"/>
                                        <p:tgtEl>
                                          <p:spTgt spid="45"/>
                                        </p:tgtEl>
                                        <p:attrNameLst>
                                          <p:attrName>ppt_x</p:attrName>
                                        </p:attrNameLst>
                                      </p:cBhvr>
                                      <p:tavLst>
                                        <p:tav tm="0">
                                          <p:val>
                                            <p:strVal val="#ppt_x"/>
                                          </p:val>
                                        </p:tav>
                                        <p:tav tm="100000">
                                          <p:val>
                                            <p:strVal val="#ppt_x"/>
                                          </p:val>
                                        </p:tav>
                                      </p:tavLst>
                                    </p:anim>
                                    <p:anim calcmode="lin" valueType="num">
                                      <p:cBhvr>
                                        <p:cTn id="74" dur="1000" fill="hold"/>
                                        <p:tgtEl>
                                          <p:spTgt spid="45"/>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p:bldP spid="40" grpId="0"/>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5247230" y="1944576"/>
            <a:ext cx="1670167" cy="1670165"/>
          </a:xfrm>
          <a:prstGeom prst="ellipse">
            <a:avLst/>
          </a:prstGeom>
          <a:solidFill>
            <a:schemeClr val="bg1"/>
          </a:solidFill>
          <a:ln>
            <a:solidFill>
              <a:srgbClr val="C00000"/>
            </a:solid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2"/>
              </a:solidFill>
              <a:latin typeface="微软雅黑" panose="020B0503020204020204" charset="-122"/>
              <a:ea typeface="微软雅黑" panose="020B0503020204020204" charset="-122"/>
            </a:endParaRPr>
          </a:p>
        </p:txBody>
      </p:sp>
      <p:sp>
        <p:nvSpPr>
          <p:cNvPr id="8" name="椭圆 7"/>
          <p:cNvSpPr/>
          <p:nvPr/>
        </p:nvSpPr>
        <p:spPr>
          <a:xfrm>
            <a:off x="5382226" y="2079571"/>
            <a:ext cx="1400175" cy="1400175"/>
          </a:xfrm>
          <a:prstGeom prst="ellipse">
            <a:avLst/>
          </a:prstGeom>
          <a:gradFill>
            <a:gsLst>
              <a:gs pos="0">
                <a:srgbClr val="E30613"/>
              </a:gs>
              <a:gs pos="100000">
                <a:srgbClr val="81040B"/>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165">
              <a:buNone/>
              <a:defRPr/>
            </a:pPr>
            <a:r>
              <a:rPr lang="zh-CN" altLang="en-US" sz="1600" dirty="0">
                <a:solidFill>
                  <a:schemeClr val="bg1"/>
                </a:solidFill>
                <a:latin typeface="微软雅黑" panose="020B0503020204020204" charset="-122"/>
                <a:ea typeface="微软雅黑" panose="020B0503020204020204" charset="-122"/>
              </a:rPr>
              <a:t>添加标题</a:t>
            </a:r>
            <a:endParaRPr lang="en-US" altLang="zh-CN" sz="1600" dirty="0">
              <a:solidFill>
                <a:schemeClr val="bg1"/>
              </a:solidFill>
              <a:latin typeface="微软雅黑" panose="020B0503020204020204" charset="-122"/>
              <a:ea typeface="微软雅黑" panose="020B0503020204020204" charset="-122"/>
            </a:endParaRPr>
          </a:p>
        </p:txBody>
      </p:sp>
      <p:grpSp>
        <p:nvGrpSpPr>
          <p:cNvPr id="9" name="组合 8"/>
          <p:cNvGrpSpPr/>
          <p:nvPr/>
        </p:nvGrpSpPr>
        <p:grpSpPr>
          <a:xfrm>
            <a:off x="5425822" y="4602052"/>
            <a:ext cx="1312979" cy="1312977"/>
            <a:chOff x="1908117" y="4302011"/>
            <a:chExt cx="1312979" cy="1312977"/>
          </a:xfrm>
          <a:gradFill>
            <a:gsLst>
              <a:gs pos="0">
                <a:srgbClr val="E30613"/>
              </a:gs>
              <a:gs pos="100000">
                <a:srgbClr val="81040B"/>
              </a:gs>
            </a:gsLst>
            <a:lin ang="5400000" scaled="0"/>
          </a:gradFill>
        </p:grpSpPr>
        <p:sp>
          <p:nvSpPr>
            <p:cNvPr id="10" name="椭圆 9"/>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panose="020B0503020204020204" charset="-122"/>
                <a:ea typeface="微软雅黑" panose="020B0503020204020204" charset="-122"/>
              </a:endParaRPr>
            </a:p>
          </p:txBody>
        </p:sp>
        <p:sp>
          <p:nvSpPr>
            <p:cNvPr id="11" name="椭圆 10"/>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165">
                <a:buNone/>
                <a:defRPr/>
              </a:pPr>
              <a:r>
                <a:rPr lang="zh-CN" altLang="en-US" sz="1600" dirty="0">
                  <a:solidFill>
                    <a:schemeClr val="bg1"/>
                  </a:solidFill>
                  <a:latin typeface="微软雅黑" panose="020B0503020204020204" charset="-122"/>
                  <a:ea typeface="微软雅黑" panose="020B0503020204020204" charset="-122"/>
                </a:rPr>
                <a:t>添加标题</a:t>
              </a:r>
              <a:endParaRPr lang="en-US" altLang="zh-CN" sz="1600" dirty="0">
                <a:solidFill>
                  <a:schemeClr val="bg1"/>
                </a:solidFill>
                <a:latin typeface="微软雅黑" panose="020B0503020204020204" charset="-122"/>
                <a:ea typeface="微软雅黑" panose="020B0503020204020204" charset="-122"/>
              </a:endParaRPr>
            </a:p>
          </p:txBody>
        </p:sp>
      </p:grpSp>
      <p:grpSp>
        <p:nvGrpSpPr>
          <p:cNvPr id="12" name="组合 11"/>
          <p:cNvGrpSpPr/>
          <p:nvPr/>
        </p:nvGrpSpPr>
        <p:grpSpPr>
          <a:xfrm>
            <a:off x="3254122" y="4602052"/>
            <a:ext cx="1312979" cy="1312977"/>
            <a:chOff x="1908117" y="4302011"/>
            <a:chExt cx="1312979" cy="1312977"/>
          </a:xfrm>
          <a:gradFill>
            <a:gsLst>
              <a:gs pos="0">
                <a:srgbClr val="E30613"/>
              </a:gs>
              <a:gs pos="100000">
                <a:srgbClr val="81040B"/>
              </a:gs>
            </a:gsLst>
            <a:lin ang="5400000" scaled="0"/>
          </a:gradFill>
        </p:grpSpPr>
        <p:sp>
          <p:nvSpPr>
            <p:cNvPr id="13" name="椭圆 12"/>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panose="020B0503020204020204" charset="-122"/>
                <a:ea typeface="微软雅黑" panose="020B0503020204020204" charset="-122"/>
              </a:endParaRPr>
            </a:p>
          </p:txBody>
        </p:sp>
        <p:sp>
          <p:nvSpPr>
            <p:cNvPr id="14" name="椭圆 13"/>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165">
                <a:buNone/>
                <a:defRPr/>
              </a:pPr>
              <a:r>
                <a:rPr lang="zh-CN" altLang="en-US" sz="1600" dirty="0">
                  <a:solidFill>
                    <a:schemeClr val="bg1"/>
                  </a:solidFill>
                  <a:latin typeface="微软雅黑" panose="020B0503020204020204" charset="-122"/>
                  <a:ea typeface="微软雅黑" panose="020B0503020204020204" charset="-122"/>
                </a:rPr>
                <a:t>添加标题</a:t>
              </a:r>
              <a:endParaRPr lang="en-US" altLang="zh-CN" sz="1600"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a:off x="7811835" y="4602052"/>
            <a:ext cx="1312979" cy="1312977"/>
            <a:chOff x="1908117" y="4302011"/>
            <a:chExt cx="1312979" cy="1312977"/>
          </a:xfrm>
          <a:gradFill>
            <a:gsLst>
              <a:gs pos="0">
                <a:srgbClr val="E30613"/>
              </a:gs>
              <a:gs pos="100000">
                <a:srgbClr val="81040B"/>
              </a:gs>
            </a:gsLst>
            <a:lin ang="5400000" scaled="0"/>
          </a:gradFill>
        </p:grpSpPr>
        <p:sp>
          <p:nvSpPr>
            <p:cNvPr id="16" name="椭圆 15"/>
            <p:cNvSpPr/>
            <p:nvPr/>
          </p:nvSpPr>
          <p:spPr>
            <a:xfrm>
              <a:off x="1908117" y="4302011"/>
              <a:ext cx="1312979" cy="1312977"/>
            </a:xfrm>
            <a:prstGeom prst="ellipse">
              <a:avLst/>
            </a:prstGeom>
            <a:grpFill/>
            <a:ln>
              <a:noFill/>
            </a:ln>
            <a:effectLst>
              <a:outerShdw blurRad="190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latin typeface="微软雅黑" panose="020B0503020204020204" charset="-122"/>
                <a:ea typeface="微软雅黑" panose="020B0503020204020204" charset="-122"/>
              </a:endParaRPr>
            </a:p>
          </p:txBody>
        </p:sp>
        <p:sp>
          <p:nvSpPr>
            <p:cNvPr id="17" name="椭圆 16"/>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165">
                <a:buNone/>
                <a:defRPr/>
              </a:pPr>
              <a:r>
                <a:rPr lang="zh-CN" altLang="en-US" sz="1600" dirty="0">
                  <a:solidFill>
                    <a:schemeClr val="bg1"/>
                  </a:solidFill>
                  <a:latin typeface="微软雅黑" panose="020B0503020204020204" charset="-122"/>
                  <a:ea typeface="微软雅黑" panose="020B0503020204020204" charset="-122"/>
                </a:rPr>
                <a:t>添加标题</a:t>
              </a:r>
              <a:endParaRPr lang="en-US" altLang="zh-CN" sz="1600" dirty="0">
                <a:solidFill>
                  <a:schemeClr val="bg1"/>
                </a:solidFill>
                <a:latin typeface="微软雅黑" panose="020B0503020204020204" charset="-122"/>
                <a:ea typeface="微软雅黑" panose="020B0503020204020204" charset="-122"/>
              </a:endParaRPr>
            </a:p>
          </p:txBody>
        </p:sp>
      </p:grpSp>
      <p:cxnSp>
        <p:nvCxnSpPr>
          <p:cNvPr id="18" name="直接连接符 17"/>
          <p:cNvCxnSpPr>
            <a:stCxn id="7" idx="3"/>
            <a:endCxn id="13" idx="7"/>
          </p:cNvCxnSpPr>
          <p:nvPr/>
        </p:nvCxnSpPr>
        <p:spPr>
          <a:xfrm flipH="1">
            <a:off x="4374819" y="3370151"/>
            <a:ext cx="1117000" cy="1424183"/>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7" idx="5"/>
            <a:endCxn id="16" idx="1"/>
          </p:cNvCxnSpPr>
          <p:nvPr/>
        </p:nvCxnSpPr>
        <p:spPr>
          <a:xfrm>
            <a:off x="6672807" y="3370151"/>
            <a:ext cx="1331309" cy="1424183"/>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7" idx="4"/>
            <a:endCxn id="10" idx="0"/>
          </p:cNvCxnSpPr>
          <p:nvPr/>
        </p:nvCxnSpPr>
        <p:spPr>
          <a:xfrm flipH="1">
            <a:off x="6082311" y="3614741"/>
            <a:ext cx="3" cy="987311"/>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文本框 15"/>
          <p:cNvSpPr txBox="1"/>
          <p:nvPr/>
        </p:nvSpPr>
        <p:spPr>
          <a:xfrm>
            <a:off x="1672812" y="2140917"/>
            <a:ext cx="3382192" cy="1358900"/>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
        <p:nvSpPr>
          <p:cNvPr id="22" name="文本框 16"/>
          <p:cNvSpPr txBox="1"/>
          <p:nvPr/>
        </p:nvSpPr>
        <p:spPr>
          <a:xfrm>
            <a:off x="7157822" y="2140917"/>
            <a:ext cx="3382192" cy="1358900"/>
          </a:xfrm>
          <a:prstGeom prst="rect">
            <a:avLst/>
          </a:prstGeom>
          <a:noFill/>
        </p:spPr>
        <p:txBody>
          <a:bodyPr wrap="square" rtlCol="0">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您的内容打在这里，或者通过复制您的文本后，在此框中选择粘贴，并选择只保留文字。您的内容打在这里，或者通过通过复制您的文本。</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7071">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2)">
                                      <p:cBhvr>
                                        <p:cTn id="7" dur="1000"/>
                                        <p:tgtEl>
                                          <p:spTgt spid="8"/>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1000"/>
                                        <p:tgtEl>
                                          <p:spTgt spid="7"/>
                                        </p:tgtEl>
                                      </p:cBhvr>
                                    </p:animEffect>
                                  </p:childTnLst>
                                </p:cTn>
                              </p:par>
                              <p:par>
                                <p:cTn id="11" presetID="22" presetClass="entr" presetSubtype="1"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1000"/>
                                        <p:tgtEl>
                                          <p:spTgt spid="18"/>
                                        </p:tgtEl>
                                      </p:cBhvr>
                                    </p:animEffect>
                                  </p:childTnLst>
                                </p:cTn>
                              </p:par>
                              <p:par>
                                <p:cTn id="14" presetID="22" presetClass="entr" presetSubtype="1"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2" presetClass="entr" presetSubtype="1"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10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childTnLst>
                                </p:cTn>
                              </p:par>
                              <p:par>
                                <p:cTn id="29" presetID="10" presetClass="entr" presetSubtype="0" fill="hold" grpId="0" nodeType="withEffect">
                                  <p:stCondLst>
                                    <p:cond delay="0"/>
                                  </p:stCondLst>
                                  <p:iterate type="lt">
                                    <p:tmPct val="10000"/>
                                  </p:iterate>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childTnLst>
                                </p:cTn>
                              </p:par>
                              <p:par>
                                <p:cTn id="32" presetID="10" presetClass="entr" presetSubtype="0" fill="hold" grpId="0" nodeType="withEffect">
                                  <p:stCondLst>
                                    <p:cond delay="0"/>
                                  </p:stCondLst>
                                  <p:iterate type="lt">
                                    <p:tmPct val="10000"/>
                                  </p:iterate>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96695" y="1610548"/>
            <a:ext cx="1271434" cy="1119426"/>
            <a:chOff x="5096695" y="1950908"/>
            <a:chExt cx="1271434" cy="1119426"/>
          </a:xfrm>
        </p:grpSpPr>
        <p:sp>
          <p:nvSpPr>
            <p:cNvPr id="16" name="任意多边形 15"/>
            <p:cNvSpPr/>
            <p:nvPr/>
          </p:nvSpPr>
          <p:spPr>
            <a:xfrm rot="19800000">
              <a:off x="5096695" y="1950908"/>
              <a:ext cx="1271433" cy="111942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096696" y="1950908"/>
              <a:ext cx="1271433" cy="1119426"/>
              <a:chOff x="5096696" y="1950908"/>
              <a:chExt cx="1271433" cy="1119426"/>
            </a:xfrm>
          </p:grpSpPr>
          <p:sp>
            <p:nvSpPr>
              <p:cNvPr id="17" name="任意多边形 16"/>
              <p:cNvSpPr/>
              <p:nvPr/>
            </p:nvSpPr>
            <p:spPr>
              <a:xfrm rot="19800000">
                <a:off x="5096696" y="1950908"/>
                <a:ext cx="1271433" cy="111942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560226" y="2382548"/>
                <a:ext cx="529910" cy="529910"/>
              </a:xfrm>
              <a:prstGeom prst="ellipse">
                <a:avLst/>
              </a:prstGeom>
              <a:gradFill>
                <a:gsLst>
                  <a:gs pos="0">
                    <a:srgbClr val="E30613"/>
                  </a:gs>
                  <a:gs pos="100000">
                    <a:srgbClr val="81040B"/>
                  </a:gs>
                </a:gsLst>
                <a:lin ang="3600000" scaled="0"/>
              </a:gradFill>
              <a:ln w="19050">
                <a:no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132" name="文本框 61"/>
            <p:cNvSpPr txBox="1"/>
            <p:nvPr/>
          </p:nvSpPr>
          <p:spPr>
            <a:xfrm>
              <a:off x="5377674" y="2411878"/>
              <a:ext cx="839526"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01</a:t>
              </a:r>
              <a:endParaRPr lang="zh-CN" altLang="en-US" sz="2400" dirty="0">
                <a:solidFill>
                  <a:schemeClr val="bg1"/>
                </a:solidFill>
                <a:latin typeface="Impact" panose="020B0806030902050204" pitchFamily="34" charset="0"/>
              </a:endParaRPr>
            </a:p>
          </p:txBody>
        </p:sp>
      </p:grpSp>
      <p:grpSp>
        <p:nvGrpSpPr>
          <p:cNvPr id="5" name="组合 4"/>
          <p:cNvGrpSpPr/>
          <p:nvPr/>
        </p:nvGrpSpPr>
        <p:grpSpPr>
          <a:xfrm>
            <a:off x="5837226" y="2369283"/>
            <a:ext cx="1271434" cy="1119426"/>
            <a:chOff x="5837226" y="2709643"/>
            <a:chExt cx="1271434" cy="1119426"/>
          </a:xfrm>
        </p:grpSpPr>
        <p:grpSp>
          <p:nvGrpSpPr>
            <p:cNvPr id="58" name="组合 57"/>
            <p:cNvGrpSpPr/>
            <p:nvPr/>
          </p:nvGrpSpPr>
          <p:grpSpPr>
            <a:xfrm flipH="1">
              <a:off x="5837226" y="2709643"/>
              <a:ext cx="1271434" cy="1119426"/>
              <a:chOff x="4826146" y="1399826"/>
              <a:chExt cx="1340751" cy="1180456"/>
            </a:xfrm>
          </p:grpSpPr>
          <p:sp>
            <p:nvSpPr>
              <p:cNvPr id="67" name="任意多边形 66"/>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椭圆 58"/>
            <p:cNvSpPr/>
            <p:nvPr/>
          </p:nvSpPr>
          <p:spPr>
            <a:xfrm>
              <a:off x="6115217" y="3141281"/>
              <a:ext cx="529910" cy="529910"/>
            </a:xfrm>
            <a:prstGeom prst="ellipse">
              <a:avLst/>
            </a:prstGeom>
            <a:gradFill>
              <a:gsLst>
                <a:gs pos="0">
                  <a:srgbClr val="E30613"/>
                </a:gs>
                <a:gs pos="100000">
                  <a:srgbClr val="81040B"/>
                </a:gs>
              </a:gsLst>
              <a:lin ang="3600000" scaled="0"/>
            </a:gradFill>
            <a:ln w="19050">
              <a:no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文本框 61"/>
            <p:cNvSpPr txBox="1"/>
            <p:nvPr/>
          </p:nvSpPr>
          <p:spPr>
            <a:xfrm>
              <a:off x="5960409" y="3168417"/>
              <a:ext cx="839526"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02</a:t>
              </a:r>
              <a:endParaRPr lang="zh-CN" altLang="en-US" sz="2400" dirty="0">
                <a:solidFill>
                  <a:schemeClr val="bg1"/>
                </a:solidFill>
                <a:latin typeface="Impact" panose="020B0806030902050204" pitchFamily="34" charset="0"/>
              </a:endParaRPr>
            </a:p>
          </p:txBody>
        </p:sp>
      </p:grpSp>
      <p:grpSp>
        <p:nvGrpSpPr>
          <p:cNvPr id="6" name="组合 5"/>
          <p:cNvGrpSpPr/>
          <p:nvPr/>
        </p:nvGrpSpPr>
        <p:grpSpPr>
          <a:xfrm>
            <a:off x="5096695" y="3134040"/>
            <a:ext cx="1271434" cy="1119426"/>
            <a:chOff x="5096695" y="3474400"/>
            <a:chExt cx="1271434" cy="1119426"/>
          </a:xfrm>
        </p:grpSpPr>
        <p:grpSp>
          <p:nvGrpSpPr>
            <p:cNvPr id="30" name="组合 29"/>
            <p:cNvGrpSpPr/>
            <p:nvPr/>
          </p:nvGrpSpPr>
          <p:grpSpPr>
            <a:xfrm>
              <a:off x="5096695" y="3474400"/>
              <a:ext cx="1271434" cy="1119426"/>
              <a:chOff x="4826146" y="1399826"/>
              <a:chExt cx="1340751" cy="1180456"/>
            </a:xfrm>
          </p:grpSpPr>
          <p:sp>
            <p:nvSpPr>
              <p:cNvPr id="39" name="任意多边形 3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a:off x="5560227" y="3906038"/>
              <a:ext cx="529910" cy="529910"/>
            </a:xfrm>
            <a:prstGeom prst="ellipse">
              <a:avLst/>
            </a:prstGeom>
            <a:gradFill>
              <a:gsLst>
                <a:gs pos="0">
                  <a:srgbClr val="E30613"/>
                </a:gs>
                <a:gs pos="100000">
                  <a:srgbClr val="81040B"/>
                </a:gs>
              </a:gsLst>
              <a:lin ang="3600000" scaled="0"/>
            </a:gradFill>
            <a:ln w="19050">
              <a:no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文本框 61"/>
            <p:cNvSpPr txBox="1"/>
            <p:nvPr/>
          </p:nvSpPr>
          <p:spPr>
            <a:xfrm>
              <a:off x="5410714" y="3940377"/>
              <a:ext cx="839526"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03</a:t>
              </a:r>
              <a:endParaRPr lang="zh-CN" altLang="en-US" sz="2400" dirty="0">
                <a:solidFill>
                  <a:schemeClr val="bg1"/>
                </a:solidFill>
                <a:latin typeface="Impact" panose="020B0806030902050204" pitchFamily="34" charset="0"/>
              </a:endParaRPr>
            </a:p>
          </p:txBody>
        </p:sp>
      </p:grpSp>
      <p:grpSp>
        <p:nvGrpSpPr>
          <p:cNvPr id="7" name="组合 6"/>
          <p:cNvGrpSpPr/>
          <p:nvPr/>
        </p:nvGrpSpPr>
        <p:grpSpPr>
          <a:xfrm>
            <a:off x="5837226" y="3886899"/>
            <a:ext cx="1271434" cy="1119426"/>
            <a:chOff x="5837226" y="4227259"/>
            <a:chExt cx="1271434" cy="1119426"/>
          </a:xfrm>
        </p:grpSpPr>
        <p:grpSp>
          <p:nvGrpSpPr>
            <p:cNvPr id="72" name="组合 71"/>
            <p:cNvGrpSpPr/>
            <p:nvPr/>
          </p:nvGrpSpPr>
          <p:grpSpPr>
            <a:xfrm flipH="1">
              <a:off x="5837226" y="4227259"/>
              <a:ext cx="1271434" cy="1119426"/>
              <a:chOff x="4826146" y="1399826"/>
              <a:chExt cx="1340751" cy="1180456"/>
            </a:xfrm>
          </p:grpSpPr>
          <p:sp>
            <p:nvSpPr>
              <p:cNvPr id="81" name="任意多边形 80"/>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椭圆 72"/>
            <p:cNvSpPr/>
            <p:nvPr/>
          </p:nvSpPr>
          <p:spPr>
            <a:xfrm>
              <a:off x="6115217" y="4658897"/>
              <a:ext cx="529910" cy="529910"/>
            </a:xfrm>
            <a:prstGeom prst="ellipse">
              <a:avLst/>
            </a:prstGeom>
            <a:gradFill>
              <a:gsLst>
                <a:gs pos="0">
                  <a:srgbClr val="E30613"/>
                </a:gs>
                <a:gs pos="100000">
                  <a:srgbClr val="81040B"/>
                </a:gs>
              </a:gsLst>
              <a:lin ang="3600000" scaled="0"/>
            </a:gradFill>
            <a:ln w="19050">
              <a:no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61"/>
            <p:cNvSpPr txBox="1"/>
            <p:nvPr/>
          </p:nvSpPr>
          <p:spPr>
            <a:xfrm>
              <a:off x="5955169" y="4696684"/>
              <a:ext cx="839526"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04</a:t>
              </a:r>
              <a:endParaRPr lang="zh-CN" altLang="en-US" sz="2400" dirty="0">
                <a:solidFill>
                  <a:schemeClr val="bg1"/>
                </a:solidFill>
                <a:latin typeface="Impact" panose="020B0806030902050204" pitchFamily="34" charset="0"/>
              </a:endParaRPr>
            </a:p>
          </p:txBody>
        </p:sp>
      </p:grpSp>
      <p:grpSp>
        <p:nvGrpSpPr>
          <p:cNvPr id="8" name="组合 7"/>
          <p:cNvGrpSpPr/>
          <p:nvPr/>
        </p:nvGrpSpPr>
        <p:grpSpPr>
          <a:xfrm>
            <a:off x="5096695" y="4657530"/>
            <a:ext cx="1271434" cy="1119426"/>
            <a:chOff x="5096695" y="4997890"/>
            <a:chExt cx="1271434" cy="1119426"/>
          </a:xfrm>
        </p:grpSpPr>
        <p:grpSp>
          <p:nvGrpSpPr>
            <p:cNvPr id="44" name="组合 43"/>
            <p:cNvGrpSpPr/>
            <p:nvPr/>
          </p:nvGrpSpPr>
          <p:grpSpPr>
            <a:xfrm>
              <a:off x="5096695" y="4997890"/>
              <a:ext cx="1271434" cy="1119426"/>
              <a:chOff x="4826146" y="1399826"/>
              <a:chExt cx="1340751" cy="1180456"/>
            </a:xfrm>
          </p:grpSpPr>
          <p:sp>
            <p:nvSpPr>
              <p:cNvPr id="53" name="任意多边形 52"/>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椭圆 44"/>
            <p:cNvSpPr/>
            <p:nvPr/>
          </p:nvSpPr>
          <p:spPr>
            <a:xfrm>
              <a:off x="5560227" y="5429529"/>
              <a:ext cx="529910" cy="529910"/>
            </a:xfrm>
            <a:prstGeom prst="ellipse">
              <a:avLst/>
            </a:prstGeom>
            <a:gradFill>
              <a:gsLst>
                <a:gs pos="0">
                  <a:srgbClr val="E30613"/>
                </a:gs>
                <a:gs pos="100000">
                  <a:srgbClr val="81040B"/>
                </a:gs>
              </a:gsLst>
              <a:lin ang="3600000" scaled="0"/>
            </a:gradFill>
            <a:ln w="19050">
              <a:no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文本框 61"/>
            <p:cNvSpPr txBox="1"/>
            <p:nvPr/>
          </p:nvSpPr>
          <p:spPr>
            <a:xfrm>
              <a:off x="5405418" y="5467316"/>
              <a:ext cx="839526"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05</a:t>
              </a:r>
              <a:endParaRPr lang="zh-CN" altLang="en-US" sz="2400" dirty="0">
                <a:solidFill>
                  <a:schemeClr val="bg1"/>
                </a:solidFill>
                <a:latin typeface="Impact" panose="020B0806030902050204" pitchFamily="34" charset="0"/>
              </a:endParaRPr>
            </a:p>
          </p:txBody>
        </p:sp>
      </p:grpSp>
      <p:grpSp>
        <p:nvGrpSpPr>
          <p:cNvPr id="9" name="组合 8"/>
          <p:cNvGrpSpPr/>
          <p:nvPr/>
        </p:nvGrpSpPr>
        <p:grpSpPr>
          <a:xfrm>
            <a:off x="3258299" y="1670460"/>
            <a:ext cx="2092888" cy="1273366"/>
            <a:chOff x="3258299" y="2010820"/>
            <a:chExt cx="2092888" cy="1273366"/>
          </a:xfrm>
        </p:grpSpPr>
        <p:sp>
          <p:nvSpPr>
            <p:cNvPr id="13" name="同侧圆角矩形 12"/>
            <p:cNvSpPr/>
            <p:nvPr/>
          </p:nvSpPr>
          <p:spPr>
            <a:xfrm rot="16200000">
              <a:off x="3668060" y="1601059"/>
              <a:ext cx="1273366" cy="2092888"/>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同侧圆角矩形 13"/>
            <p:cNvSpPr/>
            <p:nvPr/>
          </p:nvSpPr>
          <p:spPr>
            <a:xfrm rot="16200000">
              <a:off x="3741790" y="1684666"/>
              <a:ext cx="1125911" cy="1925673"/>
            </a:xfrm>
            <a:prstGeom prst="round2SameRect">
              <a:avLst>
                <a:gd name="adj1" fmla="val 50000"/>
                <a:gd name="adj2" fmla="val 8208"/>
              </a:avLst>
            </a:prstGeom>
            <a:gradFill>
              <a:gsLst>
                <a:gs pos="0">
                  <a:srgbClr val="E30613"/>
                </a:gs>
                <a:gs pos="100000">
                  <a:srgbClr val="81040B"/>
                </a:gs>
              </a:gsLst>
              <a:lin ang="3600000" scaled="0"/>
            </a:gradFill>
            <a:ln w="22225">
              <a:no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7" name="文本框 136"/>
            <p:cNvSpPr txBox="1"/>
            <p:nvPr/>
          </p:nvSpPr>
          <p:spPr>
            <a:xfrm>
              <a:off x="3613048" y="2316379"/>
              <a:ext cx="1204595" cy="579120"/>
            </a:xfrm>
            <a:prstGeom prst="rect">
              <a:avLst/>
            </a:prstGeom>
            <a:noFill/>
            <a:effectLst/>
          </p:spPr>
          <p:txBody>
            <a:bodyPr wrap="none" rtlCol="0">
              <a:spAutoFit/>
            </a:bodyPr>
            <a:lstStyle/>
            <a:p>
              <a:pPr algn="l"/>
              <a:r>
                <a:rPr lang="zh-CN" altLang="en-US" sz="3200" b="1" dirty="0">
                  <a:solidFill>
                    <a:srgbClr val="FFFFFF"/>
                  </a:solidFill>
                  <a:latin typeface="幼圆" panose="02010509060101010101" pitchFamily="49" charset="-122"/>
                  <a:ea typeface="幼圆" panose="02010509060101010101" pitchFamily="49" charset="-122"/>
                </a:rPr>
                <a:t>标 题</a:t>
              </a:r>
            </a:p>
          </p:txBody>
        </p:sp>
      </p:grpSp>
      <p:grpSp>
        <p:nvGrpSpPr>
          <p:cNvPr id="10" name="组合 9"/>
          <p:cNvGrpSpPr/>
          <p:nvPr/>
        </p:nvGrpSpPr>
        <p:grpSpPr>
          <a:xfrm>
            <a:off x="3258301" y="3193951"/>
            <a:ext cx="2092888" cy="1273366"/>
            <a:chOff x="3258301" y="3534311"/>
            <a:chExt cx="2092888" cy="1273366"/>
          </a:xfrm>
        </p:grpSpPr>
        <p:sp>
          <p:nvSpPr>
            <p:cNvPr id="28" name="同侧圆角矩形 27"/>
            <p:cNvSpPr/>
            <p:nvPr/>
          </p:nvSpPr>
          <p:spPr>
            <a:xfrm rot="16200000">
              <a:off x="3668062" y="3124550"/>
              <a:ext cx="1273366" cy="2092888"/>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同侧圆角矩形 28"/>
            <p:cNvSpPr/>
            <p:nvPr/>
          </p:nvSpPr>
          <p:spPr>
            <a:xfrm rot="16200000">
              <a:off x="3741790" y="3208158"/>
              <a:ext cx="1125913" cy="1925673"/>
            </a:xfrm>
            <a:prstGeom prst="round2SameRect">
              <a:avLst>
                <a:gd name="adj1" fmla="val 50000"/>
                <a:gd name="adj2" fmla="val 8208"/>
              </a:avLst>
            </a:prstGeom>
            <a:gradFill>
              <a:gsLst>
                <a:gs pos="0">
                  <a:srgbClr val="E30613"/>
                </a:gs>
                <a:gs pos="100000">
                  <a:srgbClr val="81040B"/>
                </a:gs>
              </a:gsLst>
              <a:lin ang="3600000" scaled="0"/>
            </a:gradFill>
            <a:ln w="22225">
              <a:no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文本框 137"/>
            <p:cNvSpPr txBox="1"/>
            <p:nvPr/>
          </p:nvSpPr>
          <p:spPr>
            <a:xfrm>
              <a:off x="3665365" y="3852277"/>
              <a:ext cx="1204595" cy="579120"/>
            </a:xfrm>
            <a:prstGeom prst="rect">
              <a:avLst/>
            </a:prstGeom>
            <a:noFill/>
            <a:effectLst/>
          </p:spPr>
          <p:txBody>
            <a:bodyPr wrap="none" rtlCol="0">
              <a:spAutoFit/>
            </a:bodyPr>
            <a:lstStyle/>
            <a:p>
              <a:pPr algn="l"/>
              <a:r>
                <a:rPr lang="zh-CN" altLang="en-US" sz="3200" b="1" dirty="0">
                  <a:solidFill>
                    <a:srgbClr val="FFFFFF"/>
                  </a:solidFill>
                  <a:latin typeface="幼圆" panose="02010509060101010101" pitchFamily="49" charset="-122"/>
                  <a:ea typeface="幼圆" panose="02010509060101010101" pitchFamily="49" charset="-122"/>
                </a:rPr>
                <a:t>标 题</a:t>
              </a:r>
            </a:p>
          </p:txBody>
        </p:sp>
      </p:grpSp>
      <p:grpSp>
        <p:nvGrpSpPr>
          <p:cNvPr id="11" name="组合 10"/>
          <p:cNvGrpSpPr/>
          <p:nvPr/>
        </p:nvGrpSpPr>
        <p:grpSpPr>
          <a:xfrm>
            <a:off x="3258301" y="4717442"/>
            <a:ext cx="2092888" cy="1273366"/>
            <a:chOff x="3258301" y="5057802"/>
            <a:chExt cx="2092888" cy="1273366"/>
          </a:xfrm>
        </p:grpSpPr>
        <p:sp>
          <p:nvSpPr>
            <p:cNvPr id="42" name="同侧圆角矩形 41"/>
            <p:cNvSpPr/>
            <p:nvPr/>
          </p:nvSpPr>
          <p:spPr>
            <a:xfrm rot="16200000">
              <a:off x="3668062" y="4648041"/>
              <a:ext cx="1273366" cy="2092888"/>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同侧圆角矩形 42"/>
            <p:cNvSpPr/>
            <p:nvPr/>
          </p:nvSpPr>
          <p:spPr>
            <a:xfrm rot="16200000">
              <a:off x="3741790" y="4731648"/>
              <a:ext cx="1125913" cy="1925673"/>
            </a:xfrm>
            <a:prstGeom prst="round2SameRect">
              <a:avLst>
                <a:gd name="adj1" fmla="val 50000"/>
                <a:gd name="adj2" fmla="val 8208"/>
              </a:avLst>
            </a:prstGeom>
            <a:gradFill>
              <a:gsLst>
                <a:gs pos="0">
                  <a:srgbClr val="E30613"/>
                </a:gs>
                <a:gs pos="100000">
                  <a:srgbClr val="81040B"/>
                </a:gs>
              </a:gsLst>
              <a:lin ang="3600000" scaled="0"/>
            </a:gradFill>
            <a:ln w="22225">
              <a:no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文本框 138"/>
            <p:cNvSpPr txBox="1"/>
            <p:nvPr/>
          </p:nvSpPr>
          <p:spPr>
            <a:xfrm>
              <a:off x="3697060" y="5374937"/>
              <a:ext cx="1204595" cy="579120"/>
            </a:xfrm>
            <a:prstGeom prst="rect">
              <a:avLst/>
            </a:prstGeom>
            <a:noFill/>
            <a:effectLst/>
          </p:spPr>
          <p:txBody>
            <a:bodyPr wrap="none" rtlCol="0">
              <a:spAutoFit/>
            </a:bodyPr>
            <a:lstStyle/>
            <a:p>
              <a:pPr algn="l"/>
              <a:r>
                <a:rPr lang="zh-CN" altLang="en-US" sz="3200" b="1" dirty="0">
                  <a:solidFill>
                    <a:srgbClr val="FFFFFF"/>
                  </a:solidFill>
                  <a:latin typeface="幼圆" panose="02010509060101010101" pitchFamily="49" charset="-122"/>
                  <a:ea typeface="幼圆" panose="02010509060101010101" pitchFamily="49" charset="-122"/>
                </a:rPr>
                <a:t>标 题</a:t>
              </a:r>
            </a:p>
          </p:txBody>
        </p:sp>
      </p:grpSp>
      <p:grpSp>
        <p:nvGrpSpPr>
          <p:cNvPr id="147" name="组合 146"/>
          <p:cNvGrpSpPr/>
          <p:nvPr/>
        </p:nvGrpSpPr>
        <p:grpSpPr>
          <a:xfrm>
            <a:off x="6854166" y="2429194"/>
            <a:ext cx="2092888" cy="1273366"/>
            <a:chOff x="6854166" y="2769554"/>
            <a:chExt cx="2092888" cy="1273366"/>
          </a:xfrm>
        </p:grpSpPr>
        <p:sp>
          <p:nvSpPr>
            <p:cNvPr id="56" name="同侧圆角矩形 55"/>
            <p:cNvSpPr/>
            <p:nvPr/>
          </p:nvSpPr>
          <p:spPr>
            <a:xfrm rot="5400000" flipH="1">
              <a:off x="7263927" y="2359793"/>
              <a:ext cx="1273366" cy="2092888"/>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同侧圆角矩形 56"/>
            <p:cNvSpPr/>
            <p:nvPr/>
          </p:nvSpPr>
          <p:spPr>
            <a:xfrm rot="5400000" flipH="1">
              <a:off x="7337652" y="2443400"/>
              <a:ext cx="1125913" cy="1925673"/>
            </a:xfrm>
            <a:prstGeom prst="round2SameRect">
              <a:avLst>
                <a:gd name="adj1" fmla="val 50000"/>
                <a:gd name="adj2" fmla="val 8208"/>
              </a:avLst>
            </a:prstGeom>
            <a:gradFill>
              <a:gsLst>
                <a:gs pos="0">
                  <a:srgbClr val="E30613"/>
                </a:gs>
                <a:gs pos="100000">
                  <a:srgbClr val="81040B"/>
                </a:gs>
              </a:gsLst>
              <a:lin ang="3600000" scaled="0"/>
            </a:gradFill>
            <a:ln w="22225">
              <a:no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文本框 139"/>
            <p:cNvSpPr txBox="1"/>
            <p:nvPr/>
          </p:nvSpPr>
          <p:spPr>
            <a:xfrm>
              <a:off x="7202988" y="3076008"/>
              <a:ext cx="1204595" cy="579120"/>
            </a:xfrm>
            <a:prstGeom prst="rect">
              <a:avLst/>
            </a:prstGeom>
            <a:noFill/>
            <a:effectLst/>
          </p:spPr>
          <p:txBody>
            <a:bodyPr wrap="none" rtlCol="0">
              <a:spAutoFit/>
            </a:bodyPr>
            <a:lstStyle/>
            <a:p>
              <a:pPr algn="l"/>
              <a:r>
                <a:rPr lang="zh-CN" altLang="en-US" sz="3200" b="1" dirty="0">
                  <a:solidFill>
                    <a:srgbClr val="FFFFFF"/>
                  </a:solidFill>
                  <a:latin typeface="幼圆" panose="02010509060101010101" pitchFamily="49" charset="-122"/>
                  <a:ea typeface="幼圆" panose="02010509060101010101" pitchFamily="49" charset="-122"/>
                </a:rPr>
                <a:t>标 题</a:t>
              </a:r>
            </a:p>
          </p:txBody>
        </p:sp>
      </p:grpSp>
      <p:grpSp>
        <p:nvGrpSpPr>
          <p:cNvPr id="148" name="组合 147"/>
          <p:cNvGrpSpPr/>
          <p:nvPr/>
        </p:nvGrpSpPr>
        <p:grpSpPr>
          <a:xfrm>
            <a:off x="6854166" y="3946810"/>
            <a:ext cx="2092888" cy="1273366"/>
            <a:chOff x="6854166" y="4287170"/>
            <a:chExt cx="2092888" cy="1273366"/>
          </a:xfrm>
        </p:grpSpPr>
        <p:sp>
          <p:nvSpPr>
            <p:cNvPr id="70" name="同侧圆角矩形 69"/>
            <p:cNvSpPr/>
            <p:nvPr/>
          </p:nvSpPr>
          <p:spPr>
            <a:xfrm rot="5400000" flipH="1">
              <a:off x="7263927" y="3877409"/>
              <a:ext cx="1273366" cy="2092888"/>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同侧圆角矩形 70"/>
            <p:cNvSpPr/>
            <p:nvPr/>
          </p:nvSpPr>
          <p:spPr>
            <a:xfrm rot="5400000" flipH="1">
              <a:off x="7337652" y="3961017"/>
              <a:ext cx="1125913" cy="1925673"/>
            </a:xfrm>
            <a:prstGeom prst="round2SameRect">
              <a:avLst>
                <a:gd name="adj1" fmla="val 50000"/>
                <a:gd name="adj2" fmla="val 8208"/>
              </a:avLst>
            </a:prstGeom>
            <a:gradFill>
              <a:gsLst>
                <a:gs pos="0">
                  <a:srgbClr val="E30613"/>
                </a:gs>
                <a:gs pos="100000">
                  <a:srgbClr val="81040B"/>
                </a:gs>
              </a:gsLst>
              <a:lin ang="3600000" scaled="0"/>
            </a:gradFill>
            <a:ln w="22225">
              <a:no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文本框 140"/>
            <p:cNvSpPr txBox="1"/>
            <p:nvPr/>
          </p:nvSpPr>
          <p:spPr>
            <a:xfrm>
              <a:off x="7202988" y="4604032"/>
              <a:ext cx="1204595" cy="579120"/>
            </a:xfrm>
            <a:prstGeom prst="rect">
              <a:avLst/>
            </a:prstGeom>
            <a:noFill/>
            <a:effectLst/>
          </p:spPr>
          <p:txBody>
            <a:bodyPr wrap="none" rtlCol="0">
              <a:spAutoFit/>
            </a:bodyPr>
            <a:lstStyle/>
            <a:p>
              <a:pPr algn="l"/>
              <a:r>
                <a:rPr lang="zh-CN" altLang="en-US" sz="3200" b="1" dirty="0">
                  <a:solidFill>
                    <a:srgbClr val="FFFFFF"/>
                  </a:solidFill>
                  <a:latin typeface="幼圆" panose="02010509060101010101" pitchFamily="49" charset="-122"/>
                  <a:ea typeface="幼圆" panose="02010509060101010101" pitchFamily="49" charset="-122"/>
                </a:rPr>
                <a:t>标 题</a:t>
              </a:r>
            </a:p>
          </p:txBody>
        </p:sp>
      </p:grpSp>
      <p:sp>
        <p:nvSpPr>
          <p:cNvPr id="142" name="矩形 47"/>
          <p:cNvSpPr>
            <a:spLocks noChangeArrowheads="1"/>
          </p:cNvSpPr>
          <p:nvPr/>
        </p:nvSpPr>
        <p:spPr bwMode="auto">
          <a:xfrm>
            <a:off x="1087206" y="1941371"/>
            <a:ext cx="203552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defTabSz="913765">
              <a:lnSpc>
                <a:spcPct val="120000"/>
              </a:lnSpc>
              <a:spcBef>
                <a:spcPct val="0"/>
              </a:spcBef>
              <a:buNone/>
            </a:pPr>
            <a:r>
              <a:rPr lang="zh-CN" altLang="en-US" sz="14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143" name="矩形 47"/>
          <p:cNvSpPr>
            <a:spLocks noChangeArrowheads="1"/>
          </p:cNvSpPr>
          <p:nvPr/>
        </p:nvSpPr>
        <p:spPr bwMode="auto">
          <a:xfrm>
            <a:off x="1098851" y="3407636"/>
            <a:ext cx="203552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defTabSz="913765">
              <a:lnSpc>
                <a:spcPct val="120000"/>
              </a:lnSpc>
              <a:spcBef>
                <a:spcPct val="0"/>
              </a:spcBef>
              <a:buNone/>
            </a:pPr>
            <a:r>
              <a:rPr lang="zh-CN" altLang="en-US" sz="14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144" name="矩形 47"/>
          <p:cNvSpPr>
            <a:spLocks noChangeArrowheads="1"/>
          </p:cNvSpPr>
          <p:nvPr/>
        </p:nvSpPr>
        <p:spPr bwMode="auto">
          <a:xfrm>
            <a:off x="9245030" y="2635892"/>
            <a:ext cx="203552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defTabSz="913765">
              <a:lnSpc>
                <a:spcPct val="120000"/>
              </a:lnSpc>
              <a:spcBef>
                <a:spcPct val="0"/>
              </a:spcBef>
              <a:buNone/>
            </a:pPr>
            <a:r>
              <a:rPr lang="zh-CN" altLang="en-US" sz="14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145" name="矩形 47"/>
          <p:cNvSpPr>
            <a:spLocks noChangeArrowheads="1"/>
          </p:cNvSpPr>
          <p:nvPr/>
        </p:nvSpPr>
        <p:spPr bwMode="auto">
          <a:xfrm>
            <a:off x="1085187" y="4958559"/>
            <a:ext cx="203552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defTabSz="913765">
              <a:lnSpc>
                <a:spcPct val="120000"/>
              </a:lnSpc>
              <a:spcBef>
                <a:spcPct val="0"/>
              </a:spcBef>
              <a:buNone/>
            </a:pPr>
            <a:r>
              <a:rPr lang="zh-CN" altLang="en-US" sz="14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146" name="矩形 47"/>
          <p:cNvSpPr>
            <a:spLocks noChangeArrowheads="1"/>
          </p:cNvSpPr>
          <p:nvPr/>
        </p:nvSpPr>
        <p:spPr bwMode="auto">
          <a:xfrm>
            <a:off x="9245030" y="4243176"/>
            <a:ext cx="203552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defTabSz="913765">
              <a:lnSpc>
                <a:spcPct val="120000"/>
              </a:lnSpc>
              <a:spcBef>
                <a:spcPct val="0"/>
              </a:spcBef>
              <a:buNone/>
            </a:pPr>
            <a:r>
              <a:rPr lang="zh-CN" altLang="en-US" sz="14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15" name="矩形 14"/>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044">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53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5"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2"/>
                                        </p:tgtEl>
                                        <p:attrNameLst>
                                          <p:attrName>style.visibility</p:attrName>
                                        </p:attrNameLst>
                                      </p:cBhvr>
                                      <p:to>
                                        <p:strVal val="visible"/>
                                      </p:to>
                                    </p:set>
                                    <p:animEffect transition="in" filter="fade">
                                      <p:cBhvr>
                                        <p:cTn id="21" dur="1000"/>
                                        <p:tgtEl>
                                          <p:spTgt spid="142"/>
                                        </p:tgtEl>
                                      </p:cBhvr>
                                    </p:animEffect>
                                  </p:childTnLst>
                                </p:cTn>
                              </p:par>
                              <p:par>
                                <p:cTn id="22" presetID="2" presetClass="entr" presetSubtype="2" decel="2530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1+#ppt_w/2"/>
                                          </p:val>
                                        </p:tav>
                                        <p:tav tm="100000">
                                          <p:val>
                                            <p:strVal val="#ppt_x"/>
                                          </p:val>
                                        </p:tav>
                                      </p:tavLst>
                                    </p:anim>
                                    <p:anim calcmode="lin" valueType="num">
                                      <p:cBhvr additive="base">
                                        <p:cTn id="25" dur="1000" fill="hold"/>
                                        <p:tgtEl>
                                          <p:spTgt spid="5"/>
                                        </p:tgtEl>
                                        <p:attrNameLst>
                                          <p:attrName>ppt_y</p:attrName>
                                        </p:attrNameLst>
                                      </p:cBhvr>
                                      <p:tavLst>
                                        <p:tav tm="0">
                                          <p:val>
                                            <p:strVal val="#ppt_y"/>
                                          </p:val>
                                        </p:tav>
                                        <p:tav tm="100000">
                                          <p:val>
                                            <p:strVal val="#ppt_y"/>
                                          </p:val>
                                        </p:tav>
                                      </p:tavLst>
                                    </p:anim>
                                  </p:childTnLst>
                                </p:cTn>
                              </p:par>
                              <p:par>
                                <p:cTn id="26" presetID="25" presetClass="entr" presetSubtype="0" fill="hold" nodeType="withEffect">
                                  <p:stCondLst>
                                    <p:cond delay="0"/>
                                  </p:stCondLst>
                                  <p:childTnLst>
                                    <p:set>
                                      <p:cBhvr>
                                        <p:cTn id="27" dur="1" fill="hold">
                                          <p:stCondLst>
                                            <p:cond delay="0"/>
                                          </p:stCondLst>
                                        </p:cTn>
                                        <p:tgtEl>
                                          <p:spTgt spid="147"/>
                                        </p:tgtEl>
                                        <p:attrNameLst>
                                          <p:attrName>style.visibility</p:attrName>
                                        </p:attrNameLst>
                                      </p:cBhvr>
                                      <p:to>
                                        <p:strVal val="visible"/>
                                      </p:to>
                                    </p:set>
                                    <p:anim calcmode="lin" valueType="num">
                                      <p:cBhvr>
                                        <p:cTn id="28" dur="500" decel="50000" fill="hold">
                                          <p:stCondLst>
                                            <p:cond delay="0"/>
                                          </p:stCondLst>
                                        </p:cTn>
                                        <p:tgtEl>
                                          <p:spTgt spid="147"/>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47"/>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47"/>
                                        </p:tgtEl>
                                        <p:attrNameLst>
                                          <p:attrName>ppt_w</p:attrName>
                                        </p:attrNameLst>
                                      </p:cBhvr>
                                      <p:tavLst>
                                        <p:tav tm="0">
                                          <p:val>
                                            <p:strVal val="#ppt_w*.05"/>
                                          </p:val>
                                        </p:tav>
                                        <p:tav tm="100000">
                                          <p:val>
                                            <p:strVal val="#ppt_w"/>
                                          </p:val>
                                        </p:tav>
                                      </p:tavLst>
                                    </p:anim>
                                    <p:anim calcmode="lin" valueType="num">
                                      <p:cBhvr>
                                        <p:cTn id="31" dur="1000" fill="hold"/>
                                        <p:tgtEl>
                                          <p:spTgt spid="147"/>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47"/>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47"/>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47"/>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4"/>
                                        </p:tgtEl>
                                        <p:attrNameLst>
                                          <p:attrName>style.visibility</p:attrName>
                                        </p:attrNameLst>
                                      </p:cBhvr>
                                      <p:to>
                                        <p:strVal val="visible"/>
                                      </p:to>
                                    </p:set>
                                    <p:animEffect transition="in" filter="fade">
                                      <p:cBhvr>
                                        <p:cTn id="38" dur="1000"/>
                                        <p:tgtEl>
                                          <p:spTgt spid="144"/>
                                        </p:tgtEl>
                                      </p:cBhvr>
                                    </p:animEffect>
                                  </p:childTnLst>
                                </p:cTn>
                              </p:par>
                              <p:par>
                                <p:cTn id="39" presetID="2" presetClass="entr" presetSubtype="8" decel="2530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1000" fill="hold"/>
                                        <p:tgtEl>
                                          <p:spTgt spid="6"/>
                                        </p:tgtEl>
                                        <p:attrNameLst>
                                          <p:attrName>ppt_x</p:attrName>
                                        </p:attrNameLst>
                                      </p:cBhvr>
                                      <p:tavLst>
                                        <p:tav tm="0">
                                          <p:val>
                                            <p:strVal val="0-#ppt_w/2"/>
                                          </p:val>
                                        </p:tav>
                                        <p:tav tm="100000">
                                          <p:val>
                                            <p:strVal val="#ppt_x"/>
                                          </p:val>
                                        </p:tav>
                                      </p:tavLst>
                                    </p:anim>
                                    <p:anim calcmode="lin" valueType="num">
                                      <p:cBhvr additive="base">
                                        <p:cTn id="42" dur="1000" fill="hold"/>
                                        <p:tgtEl>
                                          <p:spTgt spid="6"/>
                                        </p:tgtEl>
                                        <p:attrNameLst>
                                          <p:attrName>ppt_y</p:attrName>
                                        </p:attrNameLst>
                                      </p:cBhvr>
                                      <p:tavLst>
                                        <p:tav tm="0">
                                          <p:val>
                                            <p:strVal val="#ppt_y"/>
                                          </p:val>
                                        </p:tav>
                                        <p:tav tm="100000">
                                          <p:val>
                                            <p:strVal val="#ppt_y"/>
                                          </p:val>
                                        </p:tav>
                                      </p:tavLst>
                                    </p:anim>
                                  </p:childTnLst>
                                </p:cTn>
                              </p:par>
                              <p:par>
                                <p:cTn id="43" presetID="25"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48" dur="1000" fill="hold"/>
                                        <p:tgtEl>
                                          <p:spTgt spid="10"/>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3"/>
                                        </p:tgtEl>
                                        <p:attrNameLst>
                                          <p:attrName>style.visibility</p:attrName>
                                        </p:attrNameLst>
                                      </p:cBhvr>
                                      <p:to>
                                        <p:strVal val="visible"/>
                                      </p:to>
                                    </p:set>
                                    <p:animEffect transition="in" filter="fade">
                                      <p:cBhvr>
                                        <p:cTn id="55" dur="1000"/>
                                        <p:tgtEl>
                                          <p:spTgt spid="143"/>
                                        </p:tgtEl>
                                      </p:cBhvr>
                                    </p:animEffect>
                                  </p:childTnLst>
                                </p:cTn>
                              </p:par>
                              <p:par>
                                <p:cTn id="56" presetID="2" presetClass="entr" presetSubtype="2" decel="25300" fill="hold" nodeType="with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1000" fill="hold"/>
                                        <p:tgtEl>
                                          <p:spTgt spid="7"/>
                                        </p:tgtEl>
                                        <p:attrNameLst>
                                          <p:attrName>ppt_x</p:attrName>
                                        </p:attrNameLst>
                                      </p:cBhvr>
                                      <p:tavLst>
                                        <p:tav tm="0">
                                          <p:val>
                                            <p:strVal val="1+#ppt_w/2"/>
                                          </p:val>
                                        </p:tav>
                                        <p:tav tm="100000">
                                          <p:val>
                                            <p:strVal val="#ppt_x"/>
                                          </p:val>
                                        </p:tav>
                                      </p:tavLst>
                                    </p:anim>
                                    <p:anim calcmode="lin" valueType="num">
                                      <p:cBhvr additive="base">
                                        <p:cTn id="59" dur="1000" fill="hold"/>
                                        <p:tgtEl>
                                          <p:spTgt spid="7"/>
                                        </p:tgtEl>
                                        <p:attrNameLst>
                                          <p:attrName>ppt_y</p:attrName>
                                        </p:attrNameLst>
                                      </p:cBhvr>
                                      <p:tavLst>
                                        <p:tav tm="0">
                                          <p:val>
                                            <p:strVal val="#ppt_y"/>
                                          </p:val>
                                        </p:tav>
                                        <p:tav tm="100000">
                                          <p:val>
                                            <p:strVal val="#ppt_y"/>
                                          </p:val>
                                        </p:tav>
                                      </p:tavLst>
                                    </p:anim>
                                  </p:childTnLst>
                                </p:cTn>
                              </p:par>
                              <p:par>
                                <p:cTn id="60" presetID="25" presetClass="entr" presetSubtype="0" fill="hold" nodeType="withEffect">
                                  <p:stCondLst>
                                    <p:cond delay="0"/>
                                  </p:stCondLst>
                                  <p:childTnLst>
                                    <p:set>
                                      <p:cBhvr>
                                        <p:cTn id="61" dur="1" fill="hold">
                                          <p:stCondLst>
                                            <p:cond delay="0"/>
                                          </p:stCondLst>
                                        </p:cTn>
                                        <p:tgtEl>
                                          <p:spTgt spid="148"/>
                                        </p:tgtEl>
                                        <p:attrNameLst>
                                          <p:attrName>style.visibility</p:attrName>
                                        </p:attrNameLst>
                                      </p:cBhvr>
                                      <p:to>
                                        <p:strVal val="visible"/>
                                      </p:to>
                                    </p:set>
                                    <p:anim calcmode="lin" valueType="num">
                                      <p:cBhvr>
                                        <p:cTn id="62" dur="500" decel="50000" fill="hold">
                                          <p:stCondLst>
                                            <p:cond delay="0"/>
                                          </p:stCondLst>
                                        </p:cTn>
                                        <p:tgtEl>
                                          <p:spTgt spid="148"/>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148"/>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148"/>
                                        </p:tgtEl>
                                        <p:attrNameLst>
                                          <p:attrName>ppt_w</p:attrName>
                                        </p:attrNameLst>
                                      </p:cBhvr>
                                      <p:tavLst>
                                        <p:tav tm="0">
                                          <p:val>
                                            <p:strVal val="#ppt_w*.05"/>
                                          </p:val>
                                        </p:tav>
                                        <p:tav tm="100000">
                                          <p:val>
                                            <p:strVal val="#ppt_w"/>
                                          </p:val>
                                        </p:tav>
                                      </p:tavLst>
                                    </p:anim>
                                    <p:anim calcmode="lin" valueType="num">
                                      <p:cBhvr>
                                        <p:cTn id="65" dur="1000" fill="hold"/>
                                        <p:tgtEl>
                                          <p:spTgt spid="148"/>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148"/>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148"/>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148"/>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14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1000"/>
                                        <p:tgtEl>
                                          <p:spTgt spid="146"/>
                                        </p:tgtEl>
                                      </p:cBhvr>
                                    </p:animEffect>
                                  </p:childTnLst>
                                </p:cTn>
                              </p:par>
                              <p:par>
                                <p:cTn id="73" presetID="2" presetClass="entr" presetSubtype="8" decel="25300" fill="hold" nodeType="withEffect">
                                  <p:stCondLst>
                                    <p:cond delay="0"/>
                                  </p:stCondLst>
                                  <p:childTnLst>
                                    <p:set>
                                      <p:cBhvr>
                                        <p:cTn id="74" dur="1" fill="hold">
                                          <p:stCondLst>
                                            <p:cond delay="0"/>
                                          </p:stCondLst>
                                        </p:cTn>
                                        <p:tgtEl>
                                          <p:spTgt spid="8"/>
                                        </p:tgtEl>
                                        <p:attrNameLst>
                                          <p:attrName>style.visibility</p:attrName>
                                        </p:attrNameLst>
                                      </p:cBhvr>
                                      <p:to>
                                        <p:strVal val="visible"/>
                                      </p:to>
                                    </p:set>
                                    <p:anim calcmode="lin" valueType="num">
                                      <p:cBhvr additive="base">
                                        <p:cTn id="75" dur="1000" fill="hold"/>
                                        <p:tgtEl>
                                          <p:spTgt spid="8"/>
                                        </p:tgtEl>
                                        <p:attrNameLst>
                                          <p:attrName>ppt_x</p:attrName>
                                        </p:attrNameLst>
                                      </p:cBhvr>
                                      <p:tavLst>
                                        <p:tav tm="0">
                                          <p:val>
                                            <p:strVal val="0-#ppt_w/2"/>
                                          </p:val>
                                        </p:tav>
                                        <p:tav tm="100000">
                                          <p:val>
                                            <p:strVal val="#ppt_x"/>
                                          </p:val>
                                        </p:tav>
                                      </p:tavLst>
                                    </p:anim>
                                    <p:anim calcmode="lin" valueType="num">
                                      <p:cBhvr additive="base">
                                        <p:cTn id="76" dur="1000" fill="hold"/>
                                        <p:tgtEl>
                                          <p:spTgt spid="8"/>
                                        </p:tgtEl>
                                        <p:attrNameLst>
                                          <p:attrName>ppt_y</p:attrName>
                                        </p:attrNameLst>
                                      </p:cBhvr>
                                      <p:tavLst>
                                        <p:tav tm="0">
                                          <p:val>
                                            <p:strVal val="#ppt_y"/>
                                          </p:val>
                                        </p:tav>
                                        <p:tav tm="100000">
                                          <p:val>
                                            <p:strVal val="#ppt_y"/>
                                          </p:val>
                                        </p:tav>
                                      </p:tavLst>
                                    </p:anim>
                                  </p:childTnLst>
                                </p:cTn>
                              </p:par>
                              <p:par>
                                <p:cTn id="77" presetID="25" presetClass="entr" presetSubtype="0" fill="hold" nodeType="with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82" dur="1000" fill="hold"/>
                                        <p:tgtEl>
                                          <p:spTgt spid="11"/>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1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fade">
                                      <p:cBhvr>
                                        <p:cTn id="89" dur="10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3" grpId="0"/>
      <p:bldP spid="144" grpId="0"/>
      <p:bldP spid="145" grpId="0"/>
      <p:bldP spid="1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104064" y="5530518"/>
            <a:ext cx="2698175" cy="1015663"/>
          </a:xfrm>
          <a:prstGeom prst="rect">
            <a:avLst/>
          </a:prstGeom>
          <a:noFill/>
          <a:effectLst/>
        </p:spPr>
        <p:txBody>
          <a:bodyPr wrap="none" rtlCol="0">
            <a:spAutoFit/>
          </a:bodyPr>
          <a:lstStyle/>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endParaRPr lang="en-US" altLang="zh-CN" sz="3200" dirty="0">
              <a:solidFill>
                <a:schemeClr val="tx1">
                  <a:lumMod val="85000"/>
                  <a:lumOff val="15000"/>
                </a:schemeClr>
              </a:solidFill>
              <a:latin typeface="微软雅黑" panose="020B0503020204020204" charset="-122"/>
              <a:ea typeface="微软雅黑" panose="020B0503020204020204" charset="-122"/>
            </a:endParaRPr>
          </a:p>
        </p:txBody>
      </p:sp>
      <p:grpSp>
        <p:nvGrpSpPr>
          <p:cNvPr id="14" name="组合 13"/>
          <p:cNvGrpSpPr/>
          <p:nvPr/>
        </p:nvGrpSpPr>
        <p:grpSpPr>
          <a:xfrm>
            <a:off x="2267781" y="4248647"/>
            <a:ext cx="2694158" cy="1182116"/>
            <a:chOff x="2267781" y="4589007"/>
            <a:chExt cx="2694158" cy="1182116"/>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42002" y="5577183"/>
              <a:ext cx="2619937" cy="193940"/>
            </a:xfrm>
            <a:prstGeom prst="rect">
              <a:avLst/>
            </a:prstGeom>
          </p:spPr>
        </p:pic>
        <p:grpSp>
          <p:nvGrpSpPr>
            <p:cNvPr id="16" name="组合 15"/>
            <p:cNvGrpSpPr/>
            <p:nvPr/>
          </p:nvGrpSpPr>
          <p:grpSpPr>
            <a:xfrm>
              <a:off x="2267781" y="4589007"/>
              <a:ext cx="2475070" cy="1005841"/>
              <a:chOff x="2267781" y="4589007"/>
              <a:chExt cx="2475070" cy="1005841"/>
            </a:xfrm>
          </p:grpSpPr>
          <p:sp>
            <p:nvSpPr>
              <p:cNvPr id="17" name="矩形 16"/>
              <p:cNvSpPr/>
              <p:nvPr/>
            </p:nvSpPr>
            <p:spPr>
              <a:xfrm>
                <a:off x="2267781" y="4589007"/>
                <a:ext cx="2475070" cy="1005841"/>
              </a:xfrm>
              <a:prstGeom prst="rect">
                <a:avLst/>
              </a:prstGeom>
              <a:gradFill>
                <a:gsLst>
                  <a:gs pos="0">
                    <a:srgbClr val="E30613"/>
                  </a:gs>
                  <a:gs pos="100000">
                    <a:srgbClr val="81040B"/>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矩形 17"/>
              <p:cNvSpPr/>
              <p:nvPr/>
            </p:nvSpPr>
            <p:spPr>
              <a:xfrm>
                <a:off x="2382535" y="4620916"/>
                <a:ext cx="1255395" cy="944880"/>
              </a:xfrm>
              <a:prstGeom prst="rect">
                <a:avLst/>
              </a:prstGeom>
            </p:spPr>
            <p:txBody>
              <a:bodyPr wrap="none">
                <a:spAutoFit/>
              </a:bodyPr>
              <a:lstStyle/>
              <a:p>
                <a:pPr algn="l"/>
                <a:r>
                  <a:rPr lang="zh-CN" altLang="en-US" sz="2800" b="1" dirty="0">
                    <a:solidFill>
                      <a:srgbClr val="FFFFFF"/>
                    </a:solidFill>
                    <a:latin typeface="幼圆" panose="02010509060101010101" pitchFamily="49" charset="-122"/>
                    <a:ea typeface="幼圆" panose="02010509060101010101" pitchFamily="49" charset="-122"/>
                  </a:rPr>
                  <a:t>此处添</a:t>
                </a:r>
              </a:p>
              <a:p>
                <a:pPr algn="l"/>
                <a:r>
                  <a:rPr lang="zh-CN" altLang="en-US" sz="2800" b="1" dirty="0">
                    <a:solidFill>
                      <a:srgbClr val="FFFFFF"/>
                    </a:solidFill>
                    <a:latin typeface="幼圆" panose="02010509060101010101" pitchFamily="49" charset="-122"/>
                    <a:ea typeface="幼圆" panose="02010509060101010101" pitchFamily="49" charset="-122"/>
                  </a:rPr>
                  <a:t>加标题</a:t>
                </a:r>
              </a:p>
            </p:txBody>
          </p:sp>
        </p:grpSp>
      </p:grpSp>
      <p:sp>
        <p:nvSpPr>
          <p:cNvPr id="19" name="文本框 18"/>
          <p:cNvSpPr txBox="1"/>
          <p:nvPr/>
        </p:nvSpPr>
        <p:spPr>
          <a:xfrm>
            <a:off x="7885084" y="5514265"/>
            <a:ext cx="2698175" cy="1015663"/>
          </a:xfrm>
          <a:prstGeom prst="rect">
            <a:avLst/>
          </a:prstGeom>
          <a:noFill/>
          <a:effectLst/>
        </p:spPr>
        <p:txBody>
          <a:bodyPr wrap="none" rtlCol="0">
            <a:spAutoFit/>
          </a:bodyPr>
          <a:lstStyle/>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endParaRPr lang="en-US" altLang="zh-CN" sz="3200" dirty="0">
              <a:solidFill>
                <a:schemeClr val="tx1">
                  <a:lumMod val="85000"/>
                  <a:lumOff val="15000"/>
                </a:schemeClr>
              </a:solidFill>
              <a:latin typeface="微软雅黑" panose="020B0503020204020204" charset="-122"/>
              <a:ea typeface="微软雅黑" panose="020B0503020204020204" charset="-122"/>
            </a:endParaRPr>
          </a:p>
        </p:txBody>
      </p:sp>
      <p:grpSp>
        <p:nvGrpSpPr>
          <p:cNvPr id="20" name="组合 19"/>
          <p:cNvGrpSpPr/>
          <p:nvPr/>
        </p:nvGrpSpPr>
        <p:grpSpPr>
          <a:xfrm>
            <a:off x="8049060" y="4251025"/>
            <a:ext cx="2694158" cy="1182116"/>
            <a:chOff x="8049060" y="4591385"/>
            <a:chExt cx="2694158" cy="1182116"/>
          </a:xfrm>
        </p:grpSpPr>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123281" y="5579561"/>
              <a:ext cx="2619937" cy="193940"/>
            </a:xfrm>
            <a:prstGeom prst="rect">
              <a:avLst/>
            </a:prstGeom>
          </p:spPr>
        </p:pic>
        <p:grpSp>
          <p:nvGrpSpPr>
            <p:cNvPr id="22" name="组合 21"/>
            <p:cNvGrpSpPr/>
            <p:nvPr/>
          </p:nvGrpSpPr>
          <p:grpSpPr>
            <a:xfrm>
              <a:off x="8049060" y="4591385"/>
              <a:ext cx="2475070" cy="1005841"/>
              <a:chOff x="8049060" y="4591385"/>
              <a:chExt cx="2475070" cy="1005841"/>
            </a:xfrm>
          </p:grpSpPr>
          <p:sp>
            <p:nvSpPr>
              <p:cNvPr id="23" name="矩形 22"/>
              <p:cNvSpPr/>
              <p:nvPr/>
            </p:nvSpPr>
            <p:spPr>
              <a:xfrm>
                <a:off x="8049060" y="4591385"/>
                <a:ext cx="2475070" cy="1005841"/>
              </a:xfrm>
              <a:prstGeom prst="rect">
                <a:avLst/>
              </a:prstGeom>
              <a:gradFill>
                <a:gsLst>
                  <a:gs pos="0">
                    <a:srgbClr val="E30613"/>
                  </a:gs>
                  <a:gs pos="100000">
                    <a:srgbClr val="81040B"/>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4" name="矩形 23"/>
              <p:cNvSpPr/>
              <p:nvPr/>
            </p:nvSpPr>
            <p:spPr>
              <a:xfrm>
                <a:off x="8290555" y="4619268"/>
                <a:ext cx="1255395" cy="944880"/>
              </a:xfrm>
              <a:prstGeom prst="rect">
                <a:avLst/>
              </a:prstGeom>
            </p:spPr>
            <p:txBody>
              <a:bodyPr wrap="none">
                <a:spAutoFit/>
              </a:bodyPr>
              <a:lstStyle/>
              <a:p>
                <a:pPr algn="l"/>
                <a:r>
                  <a:rPr lang="zh-CN" altLang="en-US" sz="2800" b="1" dirty="0">
                    <a:solidFill>
                      <a:srgbClr val="FFFFFF"/>
                    </a:solidFill>
                    <a:latin typeface="幼圆" panose="02010509060101010101" pitchFamily="49" charset="-122"/>
                    <a:ea typeface="幼圆" panose="02010509060101010101" pitchFamily="49" charset="-122"/>
                  </a:rPr>
                  <a:t>此处添</a:t>
                </a:r>
              </a:p>
              <a:p>
                <a:pPr algn="l"/>
                <a:r>
                  <a:rPr lang="zh-CN" altLang="en-US" sz="2800" b="1" dirty="0">
                    <a:solidFill>
                      <a:srgbClr val="FFFFFF"/>
                    </a:solidFill>
                    <a:latin typeface="幼圆" panose="02010509060101010101" pitchFamily="49" charset="-122"/>
                    <a:ea typeface="幼圆" panose="02010509060101010101" pitchFamily="49" charset="-122"/>
                  </a:rPr>
                  <a:t>加标题</a:t>
                </a:r>
              </a:p>
            </p:txBody>
          </p:sp>
        </p:grpSp>
      </p:grpSp>
      <p:sp>
        <p:nvSpPr>
          <p:cNvPr id="25" name="文本框 24"/>
          <p:cNvSpPr txBox="1"/>
          <p:nvPr/>
        </p:nvSpPr>
        <p:spPr>
          <a:xfrm>
            <a:off x="2104064" y="3107339"/>
            <a:ext cx="2698175" cy="1015663"/>
          </a:xfrm>
          <a:prstGeom prst="rect">
            <a:avLst/>
          </a:prstGeom>
          <a:noFill/>
          <a:effectLst/>
        </p:spPr>
        <p:txBody>
          <a:bodyPr wrap="none" rtlCol="0">
            <a:spAutoFit/>
          </a:bodyPr>
          <a:lstStyle/>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endParaRPr lang="en-US" altLang="zh-CN" sz="3200" dirty="0">
              <a:solidFill>
                <a:schemeClr val="tx1">
                  <a:lumMod val="85000"/>
                  <a:lumOff val="15000"/>
                </a:schemeClr>
              </a:solidFill>
              <a:latin typeface="微软雅黑" panose="020B0503020204020204" charset="-122"/>
              <a:ea typeface="微软雅黑" panose="020B0503020204020204" charset="-122"/>
            </a:endParaRPr>
          </a:p>
        </p:txBody>
      </p:sp>
      <p:grpSp>
        <p:nvGrpSpPr>
          <p:cNvPr id="27" name="组合 26"/>
          <p:cNvGrpSpPr/>
          <p:nvPr/>
        </p:nvGrpSpPr>
        <p:grpSpPr>
          <a:xfrm>
            <a:off x="2260272" y="1817375"/>
            <a:ext cx="2694158" cy="1182116"/>
            <a:chOff x="2260272" y="2157735"/>
            <a:chExt cx="2694158" cy="1182116"/>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4493" y="3145911"/>
              <a:ext cx="2619937" cy="193940"/>
            </a:xfrm>
            <a:prstGeom prst="rect">
              <a:avLst/>
            </a:prstGeom>
          </p:spPr>
        </p:pic>
        <p:grpSp>
          <p:nvGrpSpPr>
            <p:cNvPr id="29" name="组合 28"/>
            <p:cNvGrpSpPr/>
            <p:nvPr/>
          </p:nvGrpSpPr>
          <p:grpSpPr>
            <a:xfrm>
              <a:off x="2260272" y="2157735"/>
              <a:ext cx="2475070" cy="1005841"/>
              <a:chOff x="2260272" y="2157735"/>
              <a:chExt cx="2475070" cy="1005841"/>
            </a:xfrm>
          </p:grpSpPr>
          <p:sp>
            <p:nvSpPr>
              <p:cNvPr id="30" name="矩形 29"/>
              <p:cNvSpPr/>
              <p:nvPr/>
            </p:nvSpPr>
            <p:spPr>
              <a:xfrm>
                <a:off x="2260272" y="2157735"/>
                <a:ext cx="2475070" cy="1005841"/>
              </a:xfrm>
              <a:prstGeom prst="rect">
                <a:avLst/>
              </a:prstGeom>
              <a:gradFill>
                <a:gsLst>
                  <a:gs pos="0">
                    <a:srgbClr val="E30613"/>
                  </a:gs>
                  <a:gs pos="100000">
                    <a:srgbClr val="81040B"/>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1" name="矩形 30"/>
              <p:cNvSpPr/>
              <p:nvPr/>
            </p:nvSpPr>
            <p:spPr>
              <a:xfrm>
                <a:off x="2382535" y="2200024"/>
                <a:ext cx="1255395" cy="944880"/>
              </a:xfrm>
              <a:prstGeom prst="rect">
                <a:avLst/>
              </a:prstGeom>
            </p:spPr>
            <p:txBody>
              <a:bodyPr wrap="none">
                <a:spAutoFit/>
              </a:bodyPr>
              <a:lstStyle/>
              <a:p>
                <a:pPr algn="l"/>
                <a:r>
                  <a:rPr lang="zh-CN" altLang="en-US" sz="2800" b="1" dirty="0">
                    <a:solidFill>
                      <a:srgbClr val="FFFFFF"/>
                    </a:solidFill>
                    <a:latin typeface="幼圆" panose="02010509060101010101" pitchFamily="49" charset="-122"/>
                    <a:ea typeface="幼圆" panose="02010509060101010101" pitchFamily="49" charset="-122"/>
                  </a:rPr>
                  <a:t>此处添</a:t>
                </a:r>
              </a:p>
              <a:p>
                <a:pPr algn="l"/>
                <a:r>
                  <a:rPr lang="zh-CN" altLang="en-US" sz="2800" b="1" dirty="0">
                    <a:solidFill>
                      <a:srgbClr val="FFFFFF"/>
                    </a:solidFill>
                    <a:latin typeface="幼圆" panose="02010509060101010101" pitchFamily="49" charset="-122"/>
                    <a:ea typeface="幼圆" panose="02010509060101010101" pitchFamily="49" charset="-122"/>
                  </a:rPr>
                  <a:t>加标题</a:t>
                </a:r>
              </a:p>
            </p:txBody>
          </p:sp>
        </p:grpSp>
      </p:grpSp>
      <p:sp>
        <p:nvSpPr>
          <p:cNvPr id="32" name="文本框 31"/>
          <p:cNvSpPr txBox="1"/>
          <p:nvPr/>
        </p:nvSpPr>
        <p:spPr>
          <a:xfrm>
            <a:off x="7885084" y="3091086"/>
            <a:ext cx="2698175" cy="1015663"/>
          </a:xfrm>
          <a:prstGeom prst="rect">
            <a:avLst/>
          </a:prstGeom>
          <a:noFill/>
          <a:effectLst/>
        </p:spPr>
        <p:txBody>
          <a:bodyPr wrap="none" rtlCol="0">
            <a:spAutoFit/>
          </a:bodyPr>
          <a:lstStyle/>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r>
              <a:rPr lang="zh-CN" altLang="en-US" sz="14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400" dirty="0">
              <a:solidFill>
                <a:schemeClr val="tx1">
                  <a:lumMod val="85000"/>
                  <a:lumOff val="15000"/>
                </a:schemeClr>
              </a:solidFill>
              <a:latin typeface="微软雅黑" panose="020B0503020204020204" charset="-122"/>
              <a:ea typeface="微软雅黑" panose="020B0503020204020204" charset="-122"/>
            </a:endParaRPr>
          </a:p>
          <a:p>
            <a:endParaRPr lang="en-US" altLang="zh-CN" sz="3200" dirty="0">
              <a:solidFill>
                <a:schemeClr val="tx1">
                  <a:lumMod val="85000"/>
                  <a:lumOff val="15000"/>
                </a:schemeClr>
              </a:solidFill>
              <a:latin typeface="微软雅黑" panose="020B0503020204020204" charset="-122"/>
              <a:ea typeface="微软雅黑" panose="020B0503020204020204" charset="-122"/>
            </a:endParaRPr>
          </a:p>
        </p:txBody>
      </p:sp>
      <p:grpSp>
        <p:nvGrpSpPr>
          <p:cNvPr id="33" name="组合 32"/>
          <p:cNvGrpSpPr/>
          <p:nvPr/>
        </p:nvGrpSpPr>
        <p:grpSpPr>
          <a:xfrm>
            <a:off x="8056986" y="1817376"/>
            <a:ext cx="2694158" cy="1182116"/>
            <a:chOff x="8056986" y="2157736"/>
            <a:chExt cx="2694158" cy="1182116"/>
          </a:xfrm>
        </p:grpSpPr>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131207" y="3145912"/>
              <a:ext cx="2619937" cy="193940"/>
            </a:xfrm>
            <a:prstGeom prst="rect">
              <a:avLst/>
            </a:prstGeom>
          </p:spPr>
        </p:pic>
        <p:grpSp>
          <p:nvGrpSpPr>
            <p:cNvPr id="35" name="组合 34"/>
            <p:cNvGrpSpPr/>
            <p:nvPr/>
          </p:nvGrpSpPr>
          <p:grpSpPr>
            <a:xfrm>
              <a:off x="8056986" y="2157736"/>
              <a:ext cx="2475070" cy="1005841"/>
              <a:chOff x="8056986" y="2157736"/>
              <a:chExt cx="2475070" cy="1005841"/>
            </a:xfrm>
          </p:grpSpPr>
          <p:sp>
            <p:nvSpPr>
              <p:cNvPr id="36" name="矩形 35"/>
              <p:cNvSpPr/>
              <p:nvPr/>
            </p:nvSpPr>
            <p:spPr>
              <a:xfrm>
                <a:off x="8056986" y="2157736"/>
                <a:ext cx="2475070" cy="1005841"/>
              </a:xfrm>
              <a:prstGeom prst="rect">
                <a:avLst/>
              </a:prstGeom>
              <a:gradFill>
                <a:gsLst>
                  <a:gs pos="0">
                    <a:srgbClr val="E30613"/>
                  </a:gs>
                  <a:gs pos="100000">
                    <a:srgbClr val="81040B"/>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矩形 36"/>
              <p:cNvSpPr/>
              <p:nvPr/>
            </p:nvSpPr>
            <p:spPr>
              <a:xfrm>
                <a:off x="8304000" y="2165288"/>
                <a:ext cx="1255395" cy="944880"/>
              </a:xfrm>
              <a:prstGeom prst="rect">
                <a:avLst/>
              </a:prstGeom>
            </p:spPr>
            <p:txBody>
              <a:bodyPr wrap="none">
                <a:spAutoFit/>
              </a:bodyPr>
              <a:lstStyle/>
              <a:p>
                <a:pPr algn="l"/>
                <a:r>
                  <a:rPr lang="zh-CN" altLang="en-US" sz="2800" b="1" dirty="0">
                    <a:solidFill>
                      <a:srgbClr val="FFFFFF"/>
                    </a:solidFill>
                    <a:latin typeface="幼圆" panose="02010509060101010101" pitchFamily="49" charset="-122"/>
                    <a:ea typeface="幼圆" panose="02010509060101010101" pitchFamily="49" charset="-122"/>
                  </a:rPr>
                  <a:t>此处添</a:t>
                </a:r>
              </a:p>
              <a:p>
                <a:pPr algn="l"/>
                <a:r>
                  <a:rPr lang="zh-CN" altLang="en-US" sz="2800" b="1" dirty="0">
                    <a:solidFill>
                      <a:srgbClr val="FFFFFF"/>
                    </a:solidFill>
                    <a:latin typeface="幼圆" panose="02010509060101010101" pitchFamily="49" charset="-122"/>
                    <a:ea typeface="幼圆" panose="02010509060101010101" pitchFamily="49" charset="-122"/>
                  </a:rPr>
                  <a:t>加标题</a:t>
                </a:r>
              </a:p>
            </p:txBody>
          </p:sp>
        </p:grpSp>
      </p:grpSp>
      <p:grpSp>
        <p:nvGrpSpPr>
          <p:cNvPr id="38" name="组合 37"/>
          <p:cNvGrpSpPr/>
          <p:nvPr/>
        </p:nvGrpSpPr>
        <p:grpSpPr>
          <a:xfrm>
            <a:off x="3981165" y="1412237"/>
            <a:ext cx="1584212" cy="1635535"/>
            <a:chOff x="3981165" y="1752597"/>
            <a:chExt cx="1584212" cy="1635535"/>
          </a:xfrm>
        </p:grpSpPr>
        <p:grpSp>
          <p:nvGrpSpPr>
            <p:cNvPr id="39" name="组合 38"/>
            <p:cNvGrpSpPr/>
            <p:nvPr/>
          </p:nvGrpSpPr>
          <p:grpSpPr>
            <a:xfrm>
              <a:off x="3981165" y="1752597"/>
              <a:ext cx="1584212" cy="1635535"/>
              <a:chOff x="4156895" y="2537100"/>
              <a:chExt cx="1237654" cy="1277751"/>
            </a:xfrm>
          </p:grpSpPr>
          <p:sp>
            <p:nvSpPr>
              <p:cNvPr id="41" name="椭圆 40"/>
              <p:cNvSpPr/>
              <p:nvPr/>
            </p:nvSpPr>
            <p:spPr>
              <a:xfrm>
                <a:off x="4267030" y="2729426"/>
                <a:ext cx="973138" cy="973137"/>
              </a:xfrm>
              <a:prstGeom prst="ellipse">
                <a:avLst/>
              </a:prstGeom>
              <a:gradFill>
                <a:gsLst>
                  <a:gs pos="0">
                    <a:srgbClr val="E30613"/>
                  </a:gs>
                  <a:gs pos="100000">
                    <a:srgbClr val="81040B"/>
                  </a:gs>
                </a:gsLst>
                <a:lin ang="3600000" scaled="0"/>
              </a:gradFill>
              <a:ln>
                <a:noFill/>
              </a:ln>
              <a:effectLst>
                <a:outerShdw blurRad="292100" dist="889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2" name="椭圆 41"/>
              <p:cNvSpPr/>
              <p:nvPr/>
            </p:nvSpPr>
            <p:spPr>
              <a:xfrm>
                <a:off x="4159976" y="2621443"/>
                <a:ext cx="1193408" cy="1193408"/>
              </a:xfrm>
              <a:prstGeom prst="ellipse">
                <a:avLst/>
              </a:prstGeom>
              <a:gradFill>
                <a:gsLst>
                  <a:gs pos="100000">
                    <a:schemeClr val="bg1">
                      <a:alpha val="20000"/>
                    </a:schemeClr>
                  </a:gs>
                  <a:gs pos="45000">
                    <a:schemeClr val="bg1">
                      <a:alpha val="0"/>
                    </a:schemeClr>
                  </a:gs>
                </a:gsLst>
                <a:path path="shap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3" name="任意多边形 42"/>
              <p:cNvSpPr/>
              <p:nvPr/>
            </p:nvSpPr>
            <p:spPr>
              <a:xfrm>
                <a:off x="4156895" y="2619291"/>
                <a:ext cx="1060362" cy="1060361"/>
              </a:xfrm>
              <a:custGeom>
                <a:avLst/>
                <a:gdLst>
                  <a:gd name="connsiteX0" fmla="*/ 2048072 w 2048072"/>
                  <a:gd name="connsiteY0" fmla="*/ 1877343 h 2048072"/>
                  <a:gd name="connsiteX1" fmla="*/ 2041869 w 2048072"/>
                  <a:gd name="connsiteY1" fmla="*/ 1885638 h 2048072"/>
                  <a:gd name="connsiteX2" fmla="*/ 1885638 w 2048072"/>
                  <a:gd name="connsiteY2" fmla="*/ 2041869 h 2048072"/>
                  <a:gd name="connsiteX3" fmla="*/ 1877343 w 2048072"/>
                  <a:gd name="connsiteY3" fmla="*/ 2048072 h 2048072"/>
                  <a:gd name="connsiteX4" fmla="*/ 1152525 w 2048072"/>
                  <a:gd name="connsiteY4" fmla="*/ 0 h 2048072"/>
                  <a:gd name="connsiteX5" fmla="*/ 1796913 w 2048072"/>
                  <a:gd name="connsiteY5" fmla="*/ 196833 h 2048072"/>
                  <a:gd name="connsiteX6" fmla="*/ 1846248 w 2048072"/>
                  <a:gd name="connsiteY6" fmla="*/ 233725 h 2048072"/>
                  <a:gd name="connsiteX7" fmla="*/ 233725 w 2048072"/>
                  <a:gd name="connsiteY7" fmla="*/ 1846248 h 2048072"/>
                  <a:gd name="connsiteX8" fmla="*/ 196833 w 2048072"/>
                  <a:gd name="connsiteY8" fmla="*/ 1796913 h 2048072"/>
                  <a:gd name="connsiteX9" fmla="*/ 0 w 2048072"/>
                  <a:gd name="connsiteY9" fmla="*/ 1152525 h 2048072"/>
                  <a:gd name="connsiteX10" fmla="*/ 1152525 w 2048072"/>
                  <a:gd name="connsiteY10" fmla="*/ 0 h 20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8072" h="2048072">
                    <a:moveTo>
                      <a:pt x="2048072" y="1877343"/>
                    </a:moveTo>
                    <a:lnTo>
                      <a:pt x="2041869" y="1885638"/>
                    </a:lnTo>
                    <a:cubicBezTo>
                      <a:pt x="1994894" y="1942559"/>
                      <a:pt x="1942559" y="1994894"/>
                      <a:pt x="1885638" y="2041869"/>
                    </a:cubicBezTo>
                    <a:lnTo>
                      <a:pt x="1877343" y="2048072"/>
                    </a:lnTo>
                    <a:close/>
                    <a:moveTo>
                      <a:pt x="1152525" y="0"/>
                    </a:moveTo>
                    <a:cubicBezTo>
                      <a:pt x="1391221" y="0"/>
                      <a:pt x="1612969" y="72563"/>
                      <a:pt x="1796913" y="196833"/>
                    </a:cubicBezTo>
                    <a:lnTo>
                      <a:pt x="1846248" y="233725"/>
                    </a:lnTo>
                    <a:lnTo>
                      <a:pt x="233725" y="1846248"/>
                    </a:lnTo>
                    <a:lnTo>
                      <a:pt x="196833" y="1796913"/>
                    </a:lnTo>
                    <a:cubicBezTo>
                      <a:pt x="72563" y="1612969"/>
                      <a:pt x="0" y="1391221"/>
                      <a:pt x="0" y="1152525"/>
                    </a:cubicBezTo>
                    <a:cubicBezTo>
                      <a:pt x="0" y="516003"/>
                      <a:pt x="516003" y="0"/>
                      <a:pt x="1152525" y="0"/>
                    </a:cubicBezTo>
                    <a:close/>
                  </a:path>
                </a:pathLst>
              </a:custGeom>
              <a:solidFill>
                <a:schemeClr val="bg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4" name="椭圆 43"/>
              <p:cNvSpPr/>
              <p:nvPr/>
            </p:nvSpPr>
            <p:spPr>
              <a:xfrm>
                <a:off x="4225985" y="2537100"/>
                <a:ext cx="493145" cy="493144"/>
              </a:xfrm>
              <a:prstGeom prst="ellipse">
                <a:avLst/>
              </a:prstGeom>
              <a:gradFill flip="none" rotWithShape="1">
                <a:gsLst>
                  <a:gs pos="42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椭圆 44"/>
              <p:cNvSpPr/>
              <p:nvPr/>
            </p:nvSpPr>
            <p:spPr>
              <a:xfrm rot="19629600">
                <a:off x="4718497" y="3459142"/>
                <a:ext cx="676052" cy="220863"/>
              </a:xfrm>
              <a:prstGeom prst="ellipse">
                <a:avLst/>
              </a:prstGeom>
              <a:gradFill flip="none" rotWithShape="1">
                <a:gsLst>
                  <a:gs pos="36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40" name="矩形 39"/>
            <p:cNvSpPr/>
            <p:nvPr/>
          </p:nvSpPr>
          <p:spPr>
            <a:xfrm>
              <a:off x="4210062" y="2099872"/>
              <a:ext cx="1104893" cy="904863"/>
            </a:xfrm>
            <a:prstGeom prst="rect">
              <a:avLst/>
            </a:prstGeom>
            <a:noFill/>
          </p:spPr>
          <p:txBody>
            <a:bodyPr wrap="square" rtlCol="0" anchor="ctr">
              <a:spAutoFit/>
            </a:bodyPr>
            <a:lstStyle/>
            <a:p>
              <a:pPr algn="ctr" defTabSz="913765" fontAlgn="ctr">
                <a:lnSpc>
                  <a:spcPct val="120000"/>
                </a:lnSpc>
              </a:pPr>
              <a:r>
                <a:rPr lang="en-US" altLang="zh-CN" sz="4400" dirty="0">
                  <a:solidFill>
                    <a:srgbClr val="FDFDFD"/>
                  </a:solidFill>
                  <a:latin typeface="Arial" panose="020B0604020202020204" pitchFamily="34" charset="0"/>
                  <a:cs typeface="Arial" panose="020B0604020202020204" pitchFamily="34" charset="0"/>
                </a:rPr>
                <a:t>01</a:t>
              </a:r>
              <a:endParaRPr lang="zh-CN" altLang="en-US" sz="4400" dirty="0">
                <a:solidFill>
                  <a:srgbClr val="FDFDFD"/>
                </a:solidFill>
                <a:latin typeface="Arial" panose="020B0604020202020204" pitchFamily="34" charset="0"/>
                <a:cs typeface="Arial" panose="020B0604020202020204" pitchFamily="34" charset="0"/>
              </a:endParaRPr>
            </a:p>
          </p:txBody>
        </p:sp>
      </p:grpSp>
      <p:grpSp>
        <p:nvGrpSpPr>
          <p:cNvPr id="46" name="组合 45"/>
          <p:cNvGrpSpPr/>
          <p:nvPr/>
        </p:nvGrpSpPr>
        <p:grpSpPr>
          <a:xfrm>
            <a:off x="9763812" y="1412241"/>
            <a:ext cx="1598287" cy="1641354"/>
            <a:chOff x="9763812" y="1752601"/>
            <a:chExt cx="1598287" cy="1641354"/>
          </a:xfrm>
        </p:grpSpPr>
        <p:grpSp>
          <p:nvGrpSpPr>
            <p:cNvPr id="47" name="组合 46"/>
            <p:cNvGrpSpPr/>
            <p:nvPr/>
          </p:nvGrpSpPr>
          <p:grpSpPr>
            <a:xfrm>
              <a:off x="9763812" y="1752601"/>
              <a:ext cx="1598287" cy="1641354"/>
              <a:chOff x="9393974" y="3695460"/>
              <a:chExt cx="1248649" cy="1282296"/>
            </a:xfrm>
          </p:grpSpPr>
          <p:sp>
            <p:nvSpPr>
              <p:cNvPr id="49" name="椭圆 48"/>
              <p:cNvSpPr/>
              <p:nvPr/>
            </p:nvSpPr>
            <p:spPr>
              <a:xfrm>
                <a:off x="9515104" y="3887786"/>
                <a:ext cx="973138" cy="973137"/>
              </a:xfrm>
              <a:prstGeom prst="ellipse">
                <a:avLst/>
              </a:prstGeom>
              <a:gradFill>
                <a:gsLst>
                  <a:gs pos="0">
                    <a:srgbClr val="E30613"/>
                  </a:gs>
                  <a:gs pos="100000">
                    <a:srgbClr val="81040B"/>
                  </a:gs>
                </a:gsLst>
                <a:lin ang="3600000" scaled="0"/>
              </a:gradFill>
              <a:ln>
                <a:noFill/>
              </a:ln>
              <a:effectLst>
                <a:outerShdw blurRad="292100" dist="889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0" name="椭圆 49"/>
              <p:cNvSpPr/>
              <p:nvPr/>
            </p:nvSpPr>
            <p:spPr>
              <a:xfrm>
                <a:off x="9420606" y="3784348"/>
                <a:ext cx="1193408" cy="1193408"/>
              </a:xfrm>
              <a:prstGeom prst="ellipse">
                <a:avLst/>
              </a:prstGeom>
              <a:gradFill>
                <a:gsLst>
                  <a:gs pos="100000">
                    <a:schemeClr val="bg1">
                      <a:alpha val="20000"/>
                    </a:schemeClr>
                  </a:gs>
                  <a:gs pos="45000">
                    <a:schemeClr val="bg1">
                      <a:alpha val="0"/>
                    </a:schemeClr>
                  </a:gs>
                </a:gsLst>
                <a:path path="shap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1" name="任意多边形 50"/>
              <p:cNvSpPr/>
              <p:nvPr/>
            </p:nvSpPr>
            <p:spPr>
              <a:xfrm>
                <a:off x="9393974" y="3777650"/>
                <a:ext cx="1060362" cy="1060361"/>
              </a:xfrm>
              <a:custGeom>
                <a:avLst/>
                <a:gdLst>
                  <a:gd name="connsiteX0" fmla="*/ 2048072 w 2048072"/>
                  <a:gd name="connsiteY0" fmla="*/ 1877343 h 2048072"/>
                  <a:gd name="connsiteX1" fmla="*/ 2041869 w 2048072"/>
                  <a:gd name="connsiteY1" fmla="*/ 1885638 h 2048072"/>
                  <a:gd name="connsiteX2" fmla="*/ 1885638 w 2048072"/>
                  <a:gd name="connsiteY2" fmla="*/ 2041869 h 2048072"/>
                  <a:gd name="connsiteX3" fmla="*/ 1877343 w 2048072"/>
                  <a:gd name="connsiteY3" fmla="*/ 2048072 h 2048072"/>
                  <a:gd name="connsiteX4" fmla="*/ 1152525 w 2048072"/>
                  <a:gd name="connsiteY4" fmla="*/ 0 h 2048072"/>
                  <a:gd name="connsiteX5" fmla="*/ 1796913 w 2048072"/>
                  <a:gd name="connsiteY5" fmla="*/ 196833 h 2048072"/>
                  <a:gd name="connsiteX6" fmla="*/ 1846248 w 2048072"/>
                  <a:gd name="connsiteY6" fmla="*/ 233725 h 2048072"/>
                  <a:gd name="connsiteX7" fmla="*/ 233725 w 2048072"/>
                  <a:gd name="connsiteY7" fmla="*/ 1846248 h 2048072"/>
                  <a:gd name="connsiteX8" fmla="*/ 196833 w 2048072"/>
                  <a:gd name="connsiteY8" fmla="*/ 1796913 h 2048072"/>
                  <a:gd name="connsiteX9" fmla="*/ 0 w 2048072"/>
                  <a:gd name="connsiteY9" fmla="*/ 1152525 h 2048072"/>
                  <a:gd name="connsiteX10" fmla="*/ 1152525 w 2048072"/>
                  <a:gd name="connsiteY10" fmla="*/ 0 h 20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8072" h="2048072">
                    <a:moveTo>
                      <a:pt x="2048072" y="1877343"/>
                    </a:moveTo>
                    <a:lnTo>
                      <a:pt x="2041869" y="1885638"/>
                    </a:lnTo>
                    <a:cubicBezTo>
                      <a:pt x="1994894" y="1942559"/>
                      <a:pt x="1942559" y="1994894"/>
                      <a:pt x="1885638" y="2041869"/>
                    </a:cubicBezTo>
                    <a:lnTo>
                      <a:pt x="1877343" y="2048072"/>
                    </a:lnTo>
                    <a:close/>
                    <a:moveTo>
                      <a:pt x="1152525" y="0"/>
                    </a:moveTo>
                    <a:cubicBezTo>
                      <a:pt x="1391221" y="0"/>
                      <a:pt x="1612969" y="72563"/>
                      <a:pt x="1796913" y="196833"/>
                    </a:cubicBezTo>
                    <a:lnTo>
                      <a:pt x="1846248" y="233725"/>
                    </a:lnTo>
                    <a:lnTo>
                      <a:pt x="233725" y="1846248"/>
                    </a:lnTo>
                    <a:lnTo>
                      <a:pt x="196833" y="1796913"/>
                    </a:lnTo>
                    <a:cubicBezTo>
                      <a:pt x="72563" y="1612969"/>
                      <a:pt x="0" y="1391221"/>
                      <a:pt x="0" y="1152525"/>
                    </a:cubicBezTo>
                    <a:cubicBezTo>
                      <a:pt x="0" y="516003"/>
                      <a:pt x="516003" y="0"/>
                      <a:pt x="1152525" y="0"/>
                    </a:cubicBezTo>
                    <a:close/>
                  </a:path>
                </a:pathLst>
              </a:custGeom>
              <a:solidFill>
                <a:schemeClr val="bg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椭圆 51"/>
              <p:cNvSpPr/>
              <p:nvPr/>
            </p:nvSpPr>
            <p:spPr>
              <a:xfrm>
                <a:off x="9474059" y="3695460"/>
                <a:ext cx="493145" cy="493144"/>
              </a:xfrm>
              <a:prstGeom prst="ellipse">
                <a:avLst/>
              </a:prstGeom>
              <a:gradFill flip="none" rotWithShape="1">
                <a:gsLst>
                  <a:gs pos="42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椭圆 52"/>
              <p:cNvSpPr/>
              <p:nvPr/>
            </p:nvSpPr>
            <p:spPr>
              <a:xfrm rot="19629600">
                <a:off x="9966571" y="4617502"/>
                <a:ext cx="676052" cy="220863"/>
              </a:xfrm>
              <a:prstGeom prst="ellipse">
                <a:avLst/>
              </a:prstGeom>
              <a:gradFill flip="none" rotWithShape="1">
                <a:gsLst>
                  <a:gs pos="36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48" name="矩形 47"/>
            <p:cNvSpPr/>
            <p:nvPr/>
          </p:nvSpPr>
          <p:spPr>
            <a:xfrm>
              <a:off x="9997635" y="2129660"/>
              <a:ext cx="1104893" cy="904863"/>
            </a:xfrm>
            <a:prstGeom prst="rect">
              <a:avLst/>
            </a:prstGeom>
            <a:noFill/>
          </p:spPr>
          <p:txBody>
            <a:bodyPr wrap="square" rtlCol="0" anchor="ctr">
              <a:spAutoFit/>
            </a:bodyPr>
            <a:lstStyle/>
            <a:p>
              <a:pPr algn="ctr" defTabSz="913765" fontAlgn="ctr">
                <a:lnSpc>
                  <a:spcPct val="120000"/>
                </a:lnSpc>
              </a:pPr>
              <a:r>
                <a:rPr lang="en-US" altLang="zh-CN" sz="4400" dirty="0">
                  <a:solidFill>
                    <a:srgbClr val="FDFDFD"/>
                  </a:solidFill>
                  <a:latin typeface="Arial" panose="020B0604020202020204" pitchFamily="34" charset="0"/>
                  <a:cs typeface="Arial" panose="020B0604020202020204" pitchFamily="34" charset="0"/>
                </a:rPr>
                <a:t>02</a:t>
              </a:r>
              <a:endParaRPr lang="zh-CN" altLang="en-US" sz="4400" dirty="0">
                <a:solidFill>
                  <a:srgbClr val="FDFDFD"/>
                </a:solidFill>
                <a:latin typeface="Arial" panose="020B0604020202020204" pitchFamily="34" charset="0"/>
                <a:cs typeface="Arial" panose="020B0604020202020204" pitchFamily="34" charset="0"/>
              </a:endParaRPr>
            </a:p>
          </p:txBody>
        </p:sp>
      </p:grpSp>
      <p:grpSp>
        <p:nvGrpSpPr>
          <p:cNvPr id="54" name="组合 53"/>
          <p:cNvGrpSpPr/>
          <p:nvPr/>
        </p:nvGrpSpPr>
        <p:grpSpPr>
          <a:xfrm>
            <a:off x="3988670" y="3843512"/>
            <a:ext cx="1584213" cy="1619969"/>
            <a:chOff x="3988670" y="4183872"/>
            <a:chExt cx="1584213" cy="1619969"/>
          </a:xfrm>
        </p:grpSpPr>
        <p:grpSp>
          <p:nvGrpSpPr>
            <p:cNvPr id="55" name="组合 54"/>
            <p:cNvGrpSpPr/>
            <p:nvPr/>
          </p:nvGrpSpPr>
          <p:grpSpPr>
            <a:xfrm>
              <a:off x="3988670" y="4183872"/>
              <a:ext cx="1584213" cy="1619969"/>
              <a:chOff x="9404968" y="3695460"/>
              <a:chExt cx="1237655" cy="1265589"/>
            </a:xfrm>
          </p:grpSpPr>
          <p:sp>
            <p:nvSpPr>
              <p:cNvPr id="57" name="椭圆 56"/>
              <p:cNvSpPr/>
              <p:nvPr/>
            </p:nvSpPr>
            <p:spPr>
              <a:xfrm>
                <a:off x="9515104" y="3887786"/>
                <a:ext cx="973138" cy="973137"/>
              </a:xfrm>
              <a:prstGeom prst="ellipse">
                <a:avLst/>
              </a:prstGeom>
              <a:gradFill>
                <a:gsLst>
                  <a:gs pos="0">
                    <a:srgbClr val="E30613"/>
                  </a:gs>
                  <a:gs pos="100000">
                    <a:srgbClr val="81040B"/>
                  </a:gs>
                </a:gsLst>
                <a:lin ang="3600000" scaled="0"/>
              </a:gradFill>
              <a:ln>
                <a:noFill/>
              </a:ln>
              <a:effectLst>
                <a:outerShdw blurRad="292100" dist="889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椭圆 57"/>
              <p:cNvSpPr/>
              <p:nvPr/>
            </p:nvSpPr>
            <p:spPr>
              <a:xfrm>
                <a:off x="9414306" y="3767641"/>
                <a:ext cx="1193408" cy="1193408"/>
              </a:xfrm>
              <a:prstGeom prst="ellipse">
                <a:avLst/>
              </a:prstGeom>
              <a:gradFill>
                <a:gsLst>
                  <a:gs pos="100000">
                    <a:schemeClr val="bg1">
                      <a:alpha val="20000"/>
                    </a:schemeClr>
                  </a:gs>
                  <a:gs pos="45000">
                    <a:schemeClr val="bg1">
                      <a:alpha val="0"/>
                    </a:schemeClr>
                  </a:gs>
                </a:gsLst>
                <a:path path="shap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任意多边形 58"/>
              <p:cNvSpPr/>
              <p:nvPr/>
            </p:nvSpPr>
            <p:spPr>
              <a:xfrm>
                <a:off x="9404968" y="3777651"/>
                <a:ext cx="1060362" cy="1060361"/>
              </a:xfrm>
              <a:custGeom>
                <a:avLst/>
                <a:gdLst>
                  <a:gd name="connsiteX0" fmla="*/ 2048072 w 2048072"/>
                  <a:gd name="connsiteY0" fmla="*/ 1877343 h 2048072"/>
                  <a:gd name="connsiteX1" fmla="*/ 2041869 w 2048072"/>
                  <a:gd name="connsiteY1" fmla="*/ 1885638 h 2048072"/>
                  <a:gd name="connsiteX2" fmla="*/ 1885638 w 2048072"/>
                  <a:gd name="connsiteY2" fmla="*/ 2041869 h 2048072"/>
                  <a:gd name="connsiteX3" fmla="*/ 1877343 w 2048072"/>
                  <a:gd name="connsiteY3" fmla="*/ 2048072 h 2048072"/>
                  <a:gd name="connsiteX4" fmla="*/ 1152525 w 2048072"/>
                  <a:gd name="connsiteY4" fmla="*/ 0 h 2048072"/>
                  <a:gd name="connsiteX5" fmla="*/ 1796913 w 2048072"/>
                  <a:gd name="connsiteY5" fmla="*/ 196833 h 2048072"/>
                  <a:gd name="connsiteX6" fmla="*/ 1846248 w 2048072"/>
                  <a:gd name="connsiteY6" fmla="*/ 233725 h 2048072"/>
                  <a:gd name="connsiteX7" fmla="*/ 233725 w 2048072"/>
                  <a:gd name="connsiteY7" fmla="*/ 1846248 h 2048072"/>
                  <a:gd name="connsiteX8" fmla="*/ 196833 w 2048072"/>
                  <a:gd name="connsiteY8" fmla="*/ 1796913 h 2048072"/>
                  <a:gd name="connsiteX9" fmla="*/ 0 w 2048072"/>
                  <a:gd name="connsiteY9" fmla="*/ 1152525 h 2048072"/>
                  <a:gd name="connsiteX10" fmla="*/ 1152525 w 2048072"/>
                  <a:gd name="connsiteY10" fmla="*/ 0 h 20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8072" h="2048072">
                    <a:moveTo>
                      <a:pt x="2048072" y="1877343"/>
                    </a:moveTo>
                    <a:lnTo>
                      <a:pt x="2041869" y="1885638"/>
                    </a:lnTo>
                    <a:cubicBezTo>
                      <a:pt x="1994894" y="1942559"/>
                      <a:pt x="1942559" y="1994894"/>
                      <a:pt x="1885638" y="2041869"/>
                    </a:cubicBezTo>
                    <a:lnTo>
                      <a:pt x="1877343" y="2048072"/>
                    </a:lnTo>
                    <a:close/>
                    <a:moveTo>
                      <a:pt x="1152525" y="0"/>
                    </a:moveTo>
                    <a:cubicBezTo>
                      <a:pt x="1391221" y="0"/>
                      <a:pt x="1612969" y="72563"/>
                      <a:pt x="1796913" y="196833"/>
                    </a:cubicBezTo>
                    <a:lnTo>
                      <a:pt x="1846248" y="233725"/>
                    </a:lnTo>
                    <a:lnTo>
                      <a:pt x="233725" y="1846248"/>
                    </a:lnTo>
                    <a:lnTo>
                      <a:pt x="196833" y="1796913"/>
                    </a:lnTo>
                    <a:cubicBezTo>
                      <a:pt x="72563" y="1612969"/>
                      <a:pt x="0" y="1391221"/>
                      <a:pt x="0" y="1152525"/>
                    </a:cubicBezTo>
                    <a:cubicBezTo>
                      <a:pt x="0" y="516003"/>
                      <a:pt x="516003" y="0"/>
                      <a:pt x="1152525" y="0"/>
                    </a:cubicBezTo>
                    <a:close/>
                  </a:path>
                </a:pathLst>
              </a:custGeom>
              <a:solidFill>
                <a:schemeClr val="bg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0" name="椭圆 59"/>
              <p:cNvSpPr/>
              <p:nvPr/>
            </p:nvSpPr>
            <p:spPr>
              <a:xfrm>
                <a:off x="9474059" y="3695460"/>
                <a:ext cx="493145" cy="493144"/>
              </a:xfrm>
              <a:prstGeom prst="ellipse">
                <a:avLst/>
              </a:prstGeom>
              <a:gradFill flip="none" rotWithShape="1">
                <a:gsLst>
                  <a:gs pos="42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1" name="椭圆 60"/>
              <p:cNvSpPr/>
              <p:nvPr/>
            </p:nvSpPr>
            <p:spPr>
              <a:xfrm rot="19629600">
                <a:off x="9966571" y="4617502"/>
                <a:ext cx="676052" cy="220863"/>
              </a:xfrm>
              <a:prstGeom prst="ellipse">
                <a:avLst/>
              </a:prstGeom>
              <a:gradFill flip="none" rotWithShape="1">
                <a:gsLst>
                  <a:gs pos="36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56" name="矩形 55"/>
            <p:cNvSpPr/>
            <p:nvPr/>
          </p:nvSpPr>
          <p:spPr>
            <a:xfrm>
              <a:off x="4199148" y="4538842"/>
              <a:ext cx="1104893" cy="904863"/>
            </a:xfrm>
            <a:prstGeom prst="rect">
              <a:avLst/>
            </a:prstGeom>
            <a:noFill/>
          </p:spPr>
          <p:txBody>
            <a:bodyPr wrap="square" rtlCol="0" anchor="ctr">
              <a:spAutoFit/>
            </a:bodyPr>
            <a:lstStyle/>
            <a:p>
              <a:pPr algn="ctr" defTabSz="913765" fontAlgn="ctr">
                <a:lnSpc>
                  <a:spcPct val="120000"/>
                </a:lnSpc>
              </a:pPr>
              <a:r>
                <a:rPr lang="en-US" altLang="zh-CN" sz="4400" dirty="0">
                  <a:solidFill>
                    <a:srgbClr val="FDFDFD"/>
                  </a:solidFill>
                  <a:latin typeface="Arial" panose="020B0604020202020204" pitchFamily="34" charset="0"/>
                  <a:cs typeface="Arial" panose="020B0604020202020204" pitchFamily="34" charset="0"/>
                </a:rPr>
                <a:t>03</a:t>
              </a:r>
              <a:endParaRPr lang="zh-CN" altLang="en-US" sz="4400" dirty="0">
                <a:solidFill>
                  <a:srgbClr val="FDFDFD"/>
                </a:solidFill>
                <a:latin typeface="Arial" panose="020B0604020202020204" pitchFamily="34" charset="0"/>
                <a:cs typeface="Arial" panose="020B0604020202020204" pitchFamily="34" charset="0"/>
              </a:endParaRPr>
            </a:p>
          </p:txBody>
        </p:sp>
      </p:grpSp>
      <p:grpSp>
        <p:nvGrpSpPr>
          <p:cNvPr id="62" name="组合 61"/>
          <p:cNvGrpSpPr/>
          <p:nvPr/>
        </p:nvGrpSpPr>
        <p:grpSpPr>
          <a:xfrm>
            <a:off x="9783586" y="3845890"/>
            <a:ext cx="1570577" cy="1630405"/>
            <a:chOff x="9783586" y="4186250"/>
            <a:chExt cx="1570577" cy="1630405"/>
          </a:xfrm>
        </p:grpSpPr>
        <p:grpSp>
          <p:nvGrpSpPr>
            <p:cNvPr id="63" name="组合 62"/>
            <p:cNvGrpSpPr/>
            <p:nvPr/>
          </p:nvGrpSpPr>
          <p:grpSpPr>
            <a:xfrm>
              <a:off x="9783586" y="4186250"/>
              <a:ext cx="1570577" cy="1630405"/>
              <a:chOff x="4167547" y="2537100"/>
              <a:chExt cx="1227002" cy="1273742"/>
            </a:xfrm>
          </p:grpSpPr>
          <p:sp>
            <p:nvSpPr>
              <p:cNvPr id="65" name="椭圆 64"/>
              <p:cNvSpPr/>
              <p:nvPr/>
            </p:nvSpPr>
            <p:spPr>
              <a:xfrm>
                <a:off x="4267030" y="2729426"/>
                <a:ext cx="973138" cy="973137"/>
              </a:xfrm>
              <a:prstGeom prst="ellipse">
                <a:avLst/>
              </a:prstGeom>
              <a:gradFill>
                <a:gsLst>
                  <a:gs pos="0">
                    <a:srgbClr val="E30613"/>
                  </a:gs>
                  <a:gs pos="100000">
                    <a:srgbClr val="81040B"/>
                  </a:gs>
                </a:gsLst>
                <a:lin ang="3600000" scaled="0"/>
              </a:gradFill>
              <a:ln>
                <a:noFill/>
              </a:ln>
              <a:effectLst>
                <a:outerShdw blurRad="292100" dist="889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椭圆 65"/>
              <p:cNvSpPr/>
              <p:nvPr/>
            </p:nvSpPr>
            <p:spPr>
              <a:xfrm>
                <a:off x="4167547" y="2617434"/>
                <a:ext cx="1193408" cy="1193408"/>
              </a:xfrm>
              <a:prstGeom prst="ellipse">
                <a:avLst/>
              </a:prstGeom>
              <a:gradFill>
                <a:gsLst>
                  <a:gs pos="100000">
                    <a:schemeClr val="bg1">
                      <a:alpha val="20000"/>
                    </a:schemeClr>
                  </a:gs>
                  <a:gs pos="45000">
                    <a:schemeClr val="bg1">
                      <a:alpha val="0"/>
                    </a:schemeClr>
                  </a:gs>
                </a:gsLst>
                <a:path path="shap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7" name="任意多边形 66"/>
              <p:cNvSpPr/>
              <p:nvPr/>
            </p:nvSpPr>
            <p:spPr>
              <a:xfrm>
                <a:off x="4167885" y="2619291"/>
                <a:ext cx="1060362" cy="1060361"/>
              </a:xfrm>
              <a:custGeom>
                <a:avLst/>
                <a:gdLst>
                  <a:gd name="connsiteX0" fmla="*/ 2048072 w 2048072"/>
                  <a:gd name="connsiteY0" fmla="*/ 1877343 h 2048072"/>
                  <a:gd name="connsiteX1" fmla="*/ 2041869 w 2048072"/>
                  <a:gd name="connsiteY1" fmla="*/ 1885638 h 2048072"/>
                  <a:gd name="connsiteX2" fmla="*/ 1885638 w 2048072"/>
                  <a:gd name="connsiteY2" fmla="*/ 2041869 h 2048072"/>
                  <a:gd name="connsiteX3" fmla="*/ 1877343 w 2048072"/>
                  <a:gd name="connsiteY3" fmla="*/ 2048072 h 2048072"/>
                  <a:gd name="connsiteX4" fmla="*/ 1152525 w 2048072"/>
                  <a:gd name="connsiteY4" fmla="*/ 0 h 2048072"/>
                  <a:gd name="connsiteX5" fmla="*/ 1796913 w 2048072"/>
                  <a:gd name="connsiteY5" fmla="*/ 196833 h 2048072"/>
                  <a:gd name="connsiteX6" fmla="*/ 1846248 w 2048072"/>
                  <a:gd name="connsiteY6" fmla="*/ 233725 h 2048072"/>
                  <a:gd name="connsiteX7" fmla="*/ 233725 w 2048072"/>
                  <a:gd name="connsiteY7" fmla="*/ 1846248 h 2048072"/>
                  <a:gd name="connsiteX8" fmla="*/ 196833 w 2048072"/>
                  <a:gd name="connsiteY8" fmla="*/ 1796913 h 2048072"/>
                  <a:gd name="connsiteX9" fmla="*/ 0 w 2048072"/>
                  <a:gd name="connsiteY9" fmla="*/ 1152525 h 2048072"/>
                  <a:gd name="connsiteX10" fmla="*/ 1152525 w 2048072"/>
                  <a:gd name="connsiteY10" fmla="*/ 0 h 20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8072" h="2048072">
                    <a:moveTo>
                      <a:pt x="2048072" y="1877343"/>
                    </a:moveTo>
                    <a:lnTo>
                      <a:pt x="2041869" y="1885638"/>
                    </a:lnTo>
                    <a:cubicBezTo>
                      <a:pt x="1994894" y="1942559"/>
                      <a:pt x="1942559" y="1994894"/>
                      <a:pt x="1885638" y="2041869"/>
                    </a:cubicBezTo>
                    <a:lnTo>
                      <a:pt x="1877343" y="2048072"/>
                    </a:lnTo>
                    <a:close/>
                    <a:moveTo>
                      <a:pt x="1152525" y="0"/>
                    </a:moveTo>
                    <a:cubicBezTo>
                      <a:pt x="1391221" y="0"/>
                      <a:pt x="1612969" y="72563"/>
                      <a:pt x="1796913" y="196833"/>
                    </a:cubicBezTo>
                    <a:lnTo>
                      <a:pt x="1846248" y="233725"/>
                    </a:lnTo>
                    <a:lnTo>
                      <a:pt x="233725" y="1846248"/>
                    </a:lnTo>
                    <a:lnTo>
                      <a:pt x="196833" y="1796913"/>
                    </a:lnTo>
                    <a:cubicBezTo>
                      <a:pt x="72563" y="1612969"/>
                      <a:pt x="0" y="1391221"/>
                      <a:pt x="0" y="1152525"/>
                    </a:cubicBezTo>
                    <a:cubicBezTo>
                      <a:pt x="0" y="516003"/>
                      <a:pt x="516003" y="0"/>
                      <a:pt x="1152525" y="0"/>
                    </a:cubicBezTo>
                    <a:close/>
                  </a:path>
                </a:pathLst>
              </a:custGeom>
              <a:solidFill>
                <a:schemeClr val="bg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8" name="椭圆 67"/>
              <p:cNvSpPr/>
              <p:nvPr/>
            </p:nvSpPr>
            <p:spPr>
              <a:xfrm>
                <a:off x="4225985" y="2537100"/>
                <a:ext cx="493145" cy="493144"/>
              </a:xfrm>
              <a:prstGeom prst="ellipse">
                <a:avLst/>
              </a:prstGeom>
              <a:gradFill flip="none" rotWithShape="1">
                <a:gsLst>
                  <a:gs pos="42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9" name="椭圆 68"/>
              <p:cNvSpPr/>
              <p:nvPr/>
            </p:nvSpPr>
            <p:spPr>
              <a:xfrm rot="19629600">
                <a:off x="4718497" y="3459142"/>
                <a:ext cx="676052" cy="220863"/>
              </a:xfrm>
              <a:prstGeom prst="ellipse">
                <a:avLst/>
              </a:prstGeom>
              <a:gradFill flip="none" rotWithShape="1">
                <a:gsLst>
                  <a:gs pos="36000">
                    <a:srgbClr val="FFFFFF">
                      <a:alpha val="50000"/>
                    </a:srgbClr>
                  </a:gs>
                  <a:gs pos="100000">
                    <a:schemeClr val="bg1">
                      <a:lumMod val="100000"/>
                      <a:alpha val="0"/>
                    </a:schemeClr>
                  </a:gs>
                  <a:gs pos="0">
                    <a:schemeClr val="bg1">
                      <a:alpha val="9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64" name="矩形 63"/>
            <p:cNvSpPr/>
            <p:nvPr/>
          </p:nvSpPr>
          <p:spPr>
            <a:xfrm>
              <a:off x="9986721" y="4568630"/>
              <a:ext cx="1104893" cy="904863"/>
            </a:xfrm>
            <a:prstGeom prst="rect">
              <a:avLst/>
            </a:prstGeom>
            <a:noFill/>
          </p:spPr>
          <p:txBody>
            <a:bodyPr wrap="square" rtlCol="0" anchor="ctr">
              <a:spAutoFit/>
            </a:bodyPr>
            <a:lstStyle/>
            <a:p>
              <a:pPr algn="ctr" defTabSz="913765" fontAlgn="ctr">
                <a:lnSpc>
                  <a:spcPct val="120000"/>
                </a:lnSpc>
              </a:pPr>
              <a:r>
                <a:rPr lang="en-US" altLang="zh-CN" sz="4400" dirty="0">
                  <a:solidFill>
                    <a:srgbClr val="FDFDFD"/>
                  </a:solidFill>
                  <a:latin typeface="Arial" panose="020B0604020202020204" pitchFamily="34" charset="0"/>
                  <a:cs typeface="Arial" panose="020B0604020202020204" pitchFamily="34" charset="0"/>
                </a:rPr>
                <a:t>04</a:t>
              </a:r>
              <a:endParaRPr lang="zh-CN" altLang="en-US" sz="4400" dirty="0">
                <a:solidFill>
                  <a:srgbClr val="FDFDFD"/>
                </a:solidFill>
                <a:latin typeface="Arial" panose="020B0604020202020204" pitchFamily="34" charset="0"/>
                <a:cs typeface="Arial" panose="020B0604020202020204" pitchFamily="34" charset="0"/>
              </a:endParaRPr>
            </a:p>
          </p:txBody>
        </p:sp>
      </p:grpSp>
      <p:grpSp>
        <p:nvGrpSpPr>
          <p:cNvPr id="70" name="组合 69"/>
          <p:cNvGrpSpPr/>
          <p:nvPr/>
        </p:nvGrpSpPr>
        <p:grpSpPr>
          <a:xfrm>
            <a:off x="952834" y="1464969"/>
            <a:ext cx="1437014" cy="1652450"/>
            <a:chOff x="952834" y="1805329"/>
            <a:chExt cx="1437014" cy="1652450"/>
          </a:xfrm>
        </p:grpSpPr>
        <p:grpSp>
          <p:nvGrpSpPr>
            <p:cNvPr id="71" name="组合 70"/>
            <p:cNvGrpSpPr/>
            <p:nvPr/>
          </p:nvGrpSpPr>
          <p:grpSpPr>
            <a:xfrm>
              <a:off x="952834" y="1805329"/>
              <a:ext cx="1437014" cy="1652450"/>
              <a:chOff x="1791034" y="2578294"/>
              <a:chExt cx="1122657" cy="1290965"/>
            </a:xfrm>
          </p:grpSpPr>
          <p:pic>
            <p:nvPicPr>
              <p:cNvPr id="73" name="图片 72"/>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5400000">
                <a:off x="2218125" y="3173694"/>
                <a:ext cx="1290965" cy="100166"/>
              </a:xfrm>
              <a:prstGeom prst="rect">
                <a:avLst/>
              </a:prstGeom>
            </p:spPr>
          </p:pic>
          <p:pic>
            <p:nvPicPr>
              <p:cNvPr id="74" name="图片 73"/>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16200000" flipH="1">
                <a:off x="1195634" y="3173694"/>
                <a:ext cx="1290965" cy="100166"/>
              </a:xfrm>
              <a:prstGeom prst="rect">
                <a:avLst/>
              </a:prstGeom>
            </p:spPr>
          </p:pic>
        </p:grpSp>
        <p:sp>
          <p:nvSpPr>
            <p:cNvPr id="72" name="Freeform 48"/>
            <p:cNvSpPr>
              <a:spLocks noEditPoints="1"/>
            </p:cNvSpPr>
            <p:nvPr/>
          </p:nvSpPr>
          <p:spPr bwMode="auto">
            <a:xfrm>
              <a:off x="1418078" y="2335471"/>
              <a:ext cx="520842" cy="49854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75" name="组合 74"/>
          <p:cNvGrpSpPr/>
          <p:nvPr/>
        </p:nvGrpSpPr>
        <p:grpSpPr>
          <a:xfrm>
            <a:off x="6749548" y="1464970"/>
            <a:ext cx="1437014" cy="1652450"/>
            <a:chOff x="6749548" y="1805330"/>
            <a:chExt cx="1437014" cy="1652450"/>
          </a:xfrm>
        </p:grpSpPr>
        <p:grpSp>
          <p:nvGrpSpPr>
            <p:cNvPr id="76" name="组合 75"/>
            <p:cNvGrpSpPr/>
            <p:nvPr/>
          </p:nvGrpSpPr>
          <p:grpSpPr>
            <a:xfrm>
              <a:off x="6749548" y="1805330"/>
              <a:ext cx="1437014" cy="1652450"/>
              <a:chOff x="7039108" y="3736654"/>
              <a:chExt cx="1122657" cy="1290965"/>
            </a:xfrm>
          </p:grpSpPr>
          <p:pic>
            <p:nvPicPr>
              <p:cNvPr id="78" name="图片 77"/>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5400000">
                <a:off x="7466199" y="4332054"/>
                <a:ext cx="1290965" cy="100166"/>
              </a:xfrm>
              <a:prstGeom prst="rect">
                <a:avLst/>
              </a:prstGeom>
            </p:spPr>
          </p:pic>
          <p:pic>
            <p:nvPicPr>
              <p:cNvPr id="79" name="图片 78"/>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16200000" flipH="1">
                <a:off x="6443708" y="4332054"/>
                <a:ext cx="1290965" cy="100166"/>
              </a:xfrm>
              <a:prstGeom prst="rect">
                <a:avLst/>
              </a:prstGeom>
            </p:spPr>
          </p:pic>
        </p:grpSp>
        <p:sp>
          <p:nvSpPr>
            <p:cNvPr id="77" name="Freeform 26"/>
            <p:cNvSpPr>
              <a:spLocks noEditPoints="1"/>
            </p:cNvSpPr>
            <p:nvPr/>
          </p:nvSpPr>
          <p:spPr bwMode="auto">
            <a:xfrm>
              <a:off x="7272247" y="2402121"/>
              <a:ext cx="436753" cy="45886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80" name="组合 79"/>
          <p:cNvGrpSpPr/>
          <p:nvPr/>
        </p:nvGrpSpPr>
        <p:grpSpPr>
          <a:xfrm>
            <a:off x="6741622" y="3898619"/>
            <a:ext cx="1437014" cy="1652450"/>
            <a:chOff x="6741622" y="4238979"/>
            <a:chExt cx="1437014" cy="1652450"/>
          </a:xfrm>
        </p:grpSpPr>
        <p:grpSp>
          <p:nvGrpSpPr>
            <p:cNvPr id="81" name="组合 80"/>
            <p:cNvGrpSpPr/>
            <p:nvPr/>
          </p:nvGrpSpPr>
          <p:grpSpPr>
            <a:xfrm>
              <a:off x="6741622" y="4238979"/>
              <a:ext cx="1437014" cy="1652450"/>
              <a:chOff x="1791034" y="2578294"/>
              <a:chExt cx="1122657" cy="1290965"/>
            </a:xfrm>
          </p:grpSpPr>
          <p:pic>
            <p:nvPicPr>
              <p:cNvPr id="83" name="图片 82"/>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5400000">
                <a:off x="2218125" y="3173694"/>
                <a:ext cx="1290965" cy="100166"/>
              </a:xfrm>
              <a:prstGeom prst="rect">
                <a:avLst/>
              </a:prstGeom>
            </p:spPr>
          </p:pic>
          <p:pic>
            <p:nvPicPr>
              <p:cNvPr id="84" name="图片 83"/>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16200000" flipH="1">
                <a:off x="1195634" y="3173694"/>
                <a:ext cx="1290965" cy="100166"/>
              </a:xfrm>
              <a:prstGeom prst="rect">
                <a:avLst/>
              </a:prstGeom>
            </p:spPr>
          </p:pic>
        </p:grpSp>
        <p:sp>
          <p:nvSpPr>
            <p:cNvPr id="82" name="Freeform 31"/>
            <p:cNvSpPr>
              <a:spLocks noEditPoints="1"/>
            </p:cNvSpPr>
            <p:nvPr/>
          </p:nvSpPr>
          <p:spPr bwMode="auto">
            <a:xfrm>
              <a:off x="7308438" y="4839612"/>
              <a:ext cx="401271" cy="504630"/>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85" name="组合 84"/>
          <p:cNvGrpSpPr/>
          <p:nvPr/>
        </p:nvGrpSpPr>
        <p:grpSpPr>
          <a:xfrm>
            <a:off x="960343" y="3896241"/>
            <a:ext cx="1437014" cy="1652450"/>
            <a:chOff x="960343" y="4236601"/>
            <a:chExt cx="1437014" cy="1652450"/>
          </a:xfrm>
        </p:grpSpPr>
        <p:grpSp>
          <p:nvGrpSpPr>
            <p:cNvPr id="86" name="组合 85"/>
            <p:cNvGrpSpPr/>
            <p:nvPr/>
          </p:nvGrpSpPr>
          <p:grpSpPr>
            <a:xfrm>
              <a:off x="960343" y="4236601"/>
              <a:ext cx="1437014" cy="1652450"/>
              <a:chOff x="7039108" y="3736654"/>
              <a:chExt cx="1122657" cy="1290965"/>
            </a:xfrm>
          </p:grpSpPr>
          <p:pic>
            <p:nvPicPr>
              <p:cNvPr id="88" name="图片 87"/>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5400000">
                <a:off x="7466199" y="4332054"/>
                <a:ext cx="1290965" cy="100166"/>
              </a:xfrm>
              <a:prstGeom prst="rect">
                <a:avLst/>
              </a:prstGeom>
            </p:spPr>
          </p:pic>
          <p:pic>
            <p:nvPicPr>
              <p:cNvPr id="89" name="图片 88"/>
              <p:cNvPicPr>
                <a:picLocks noChangeAspect="1"/>
              </p:cNvPicPr>
              <p:nvPr/>
            </p:nvPicPr>
            <p:blipFill rotWithShape="1">
              <a:blip r:embed="rId4" cstate="screen">
                <a:grayscl/>
                <a:extLst>
                  <a:ext uri="{BEBA8EAE-BF5A-486C-A8C5-ECC9F3942E4B}">
                    <a14:imgProps xmlns:a14="http://schemas.microsoft.com/office/drawing/2010/main">
                      <a14:imgLayer r:embed="rId5">
                        <a14:imgEffect>
                          <a14:colorTemperature colorTemp="2000"/>
                        </a14:imgEffect>
                      </a14:imgLayer>
                    </a14:imgProps>
                  </a:ext>
                  <a:ext uri="{28A0092B-C50C-407E-A947-70E740481C1C}">
                    <a14:useLocalDpi xmlns:a14="http://schemas.microsoft.com/office/drawing/2010/main"/>
                  </a:ext>
                </a:extLst>
              </a:blip>
              <a:srcRect/>
              <a:stretch>
                <a:fillRect/>
              </a:stretch>
            </p:blipFill>
            <p:spPr>
              <a:xfrm rot="16200000" flipH="1">
                <a:off x="6443708" y="4332054"/>
                <a:ext cx="1290965" cy="100166"/>
              </a:xfrm>
              <a:prstGeom prst="rect">
                <a:avLst/>
              </a:prstGeom>
            </p:spPr>
          </p:pic>
        </p:grpSp>
        <p:sp>
          <p:nvSpPr>
            <p:cNvPr id="87" name="Freeform 16"/>
            <p:cNvSpPr>
              <a:spLocks noEditPoints="1"/>
            </p:cNvSpPr>
            <p:nvPr/>
          </p:nvSpPr>
          <p:spPr bwMode="auto">
            <a:xfrm>
              <a:off x="1373986" y="4857678"/>
              <a:ext cx="590366" cy="470798"/>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gradFill>
              <a:gsLst>
                <a:gs pos="0">
                  <a:srgbClr val="E30613"/>
                </a:gs>
                <a:gs pos="100000">
                  <a:srgbClr val="81040B"/>
                </a:gs>
              </a:gsLst>
              <a:lin ang="3600000" scaled="0"/>
            </a:gradFill>
            <a:ln>
              <a:noFill/>
            </a:ln>
          </p:spPr>
          <p:txBody>
            <a:bodyPr vert="horz" wrap="square" lIns="91440" tIns="45720" rIns="91440" bIns="45720" numCol="1" anchor="t" anchorCtr="0" compatLnSpc="1"/>
            <a:lstStyle/>
            <a:p>
              <a:endParaRPr lang="zh-CN" altLang="en-US">
                <a:solidFill>
                  <a:schemeClr val="accent2"/>
                </a:solidFill>
              </a:endParaRPr>
            </a:p>
          </p:txBody>
        </p:sp>
      </p:gr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182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outHorizontal)">
                                      <p:cBhvr>
                                        <p:cTn id="7" dur="1000"/>
                                        <p:tgtEl>
                                          <p:spTgt spid="70"/>
                                        </p:tgtEl>
                                      </p:cBhvr>
                                    </p:animEffect>
                                  </p:childTnLst>
                                </p:cTn>
                              </p:par>
                              <p:par>
                                <p:cTn id="8" presetID="53" presetClass="entr" presetSubtype="16"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p:cTn id="10" dur="1000" fill="hold"/>
                                        <p:tgtEl>
                                          <p:spTgt spid="38"/>
                                        </p:tgtEl>
                                        <p:attrNameLst>
                                          <p:attrName>ppt_w</p:attrName>
                                        </p:attrNameLst>
                                      </p:cBhvr>
                                      <p:tavLst>
                                        <p:tav tm="0">
                                          <p:val>
                                            <p:fltVal val="0"/>
                                          </p:val>
                                        </p:tav>
                                        <p:tav tm="100000">
                                          <p:val>
                                            <p:strVal val="#ppt_w"/>
                                          </p:val>
                                        </p:tav>
                                      </p:tavLst>
                                    </p:anim>
                                    <p:anim calcmode="lin" valueType="num">
                                      <p:cBhvr>
                                        <p:cTn id="11" dur="1000" fill="hold"/>
                                        <p:tgtEl>
                                          <p:spTgt spid="38"/>
                                        </p:tgtEl>
                                        <p:attrNameLst>
                                          <p:attrName>ppt_h</p:attrName>
                                        </p:attrNameLst>
                                      </p:cBhvr>
                                      <p:tavLst>
                                        <p:tav tm="0">
                                          <p:val>
                                            <p:fltVal val="0"/>
                                          </p:val>
                                        </p:tav>
                                        <p:tav tm="100000">
                                          <p:val>
                                            <p:strVal val="#ppt_h"/>
                                          </p:val>
                                        </p:tav>
                                      </p:tavLst>
                                    </p:anim>
                                    <p:animEffect transition="in" filter="fade">
                                      <p:cBhvr>
                                        <p:cTn id="12" dur="1000"/>
                                        <p:tgtEl>
                                          <p:spTgt spid="38"/>
                                        </p:tgtEl>
                                      </p:cBhvr>
                                    </p:animEffect>
                                  </p:childTnLst>
                                </p:cTn>
                              </p:par>
                              <p:par>
                                <p:cTn id="13" presetID="14" presetClass="entr" presetSubtype="1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randombar(horizontal)">
                                      <p:cBhvr>
                                        <p:cTn id="15" dur="1000"/>
                                        <p:tgtEl>
                                          <p:spTgt spid="27"/>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par>
                                <p:cTn id="21" presetID="16" presetClass="entr" presetSubtype="42"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barn(outHorizontal)">
                                      <p:cBhvr>
                                        <p:cTn id="23" dur="1000"/>
                                        <p:tgtEl>
                                          <p:spTgt spid="75"/>
                                        </p:tgtEl>
                                      </p:cBhvr>
                                    </p:animEffect>
                                  </p:childTnLst>
                                </p:cTn>
                              </p:par>
                              <p:par>
                                <p:cTn id="24" presetID="53" presetClass="entr" presetSubtype="16" fill="hold"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Effect transition="in" filter="fade">
                                      <p:cBhvr>
                                        <p:cTn id="28" dur="1000"/>
                                        <p:tgtEl>
                                          <p:spTgt spid="46"/>
                                        </p:tgtEl>
                                      </p:cBhvr>
                                    </p:animEffect>
                                  </p:childTnLst>
                                </p:cTn>
                              </p:par>
                              <p:par>
                                <p:cTn id="29" presetID="14" presetClass="entr" presetSubtype="1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randombar(horizontal)">
                                      <p:cBhvr>
                                        <p:cTn id="31" dur="1000"/>
                                        <p:tgtEl>
                                          <p:spTgt spid="33"/>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anim calcmode="lin" valueType="num">
                                      <p:cBhvr>
                                        <p:cTn id="35" dur="1000" fill="hold"/>
                                        <p:tgtEl>
                                          <p:spTgt spid="32"/>
                                        </p:tgtEl>
                                        <p:attrNameLst>
                                          <p:attrName>ppt_x</p:attrName>
                                        </p:attrNameLst>
                                      </p:cBhvr>
                                      <p:tavLst>
                                        <p:tav tm="0">
                                          <p:val>
                                            <p:strVal val="#ppt_x"/>
                                          </p:val>
                                        </p:tav>
                                        <p:tav tm="100000">
                                          <p:val>
                                            <p:strVal val="#ppt_x"/>
                                          </p:val>
                                        </p:tav>
                                      </p:tavLst>
                                    </p:anim>
                                    <p:anim calcmode="lin" valueType="num">
                                      <p:cBhvr>
                                        <p:cTn id="36" dur="1000" fill="hold"/>
                                        <p:tgtEl>
                                          <p:spTgt spid="32"/>
                                        </p:tgtEl>
                                        <p:attrNameLst>
                                          <p:attrName>ppt_y</p:attrName>
                                        </p:attrNameLst>
                                      </p:cBhvr>
                                      <p:tavLst>
                                        <p:tav tm="0">
                                          <p:val>
                                            <p:strVal val="#ppt_y+.1"/>
                                          </p:val>
                                        </p:tav>
                                        <p:tav tm="100000">
                                          <p:val>
                                            <p:strVal val="#ppt_y"/>
                                          </p:val>
                                        </p:tav>
                                      </p:tavLst>
                                    </p:anim>
                                  </p:childTnLst>
                                </p:cTn>
                              </p:par>
                              <p:par>
                                <p:cTn id="37" presetID="16" presetClass="entr" presetSubtype="42" fill="hold" nodeType="with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barn(outHorizontal)">
                                      <p:cBhvr>
                                        <p:cTn id="39" dur="1000"/>
                                        <p:tgtEl>
                                          <p:spTgt spid="85"/>
                                        </p:tgtEl>
                                      </p:cBhvr>
                                    </p:animEffect>
                                  </p:childTnLst>
                                </p:cTn>
                              </p:par>
                              <p:par>
                                <p:cTn id="40" presetID="53" presetClass="entr" presetSubtype="16"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p:cTn id="42" dur="1000" fill="hold"/>
                                        <p:tgtEl>
                                          <p:spTgt spid="54"/>
                                        </p:tgtEl>
                                        <p:attrNameLst>
                                          <p:attrName>ppt_w</p:attrName>
                                        </p:attrNameLst>
                                      </p:cBhvr>
                                      <p:tavLst>
                                        <p:tav tm="0">
                                          <p:val>
                                            <p:fltVal val="0"/>
                                          </p:val>
                                        </p:tav>
                                        <p:tav tm="100000">
                                          <p:val>
                                            <p:strVal val="#ppt_w"/>
                                          </p:val>
                                        </p:tav>
                                      </p:tavLst>
                                    </p:anim>
                                    <p:anim calcmode="lin" valueType="num">
                                      <p:cBhvr>
                                        <p:cTn id="43" dur="1000" fill="hold"/>
                                        <p:tgtEl>
                                          <p:spTgt spid="54"/>
                                        </p:tgtEl>
                                        <p:attrNameLst>
                                          <p:attrName>ppt_h</p:attrName>
                                        </p:attrNameLst>
                                      </p:cBhvr>
                                      <p:tavLst>
                                        <p:tav tm="0">
                                          <p:val>
                                            <p:fltVal val="0"/>
                                          </p:val>
                                        </p:tav>
                                        <p:tav tm="100000">
                                          <p:val>
                                            <p:strVal val="#ppt_h"/>
                                          </p:val>
                                        </p:tav>
                                      </p:tavLst>
                                    </p:anim>
                                    <p:animEffect transition="in" filter="fade">
                                      <p:cBhvr>
                                        <p:cTn id="44" dur="1000"/>
                                        <p:tgtEl>
                                          <p:spTgt spid="54"/>
                                        </p:tgtEl>
                                      </p:cBhvr>
                                    </p:animEffect>
                                  </p:childTnLst>
                                </p:cTn>
                              </p:par>
                              <p:par>
                                <p:cTn id="45" presetID="14" presetClass="entr" presetSubtype="1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randombar(horizontal)">
                                      <p:cBhvr>
                                        <p:cTn id="47" dur="1000"/>
                                        <p:tgtEl>
                                          <p:spTgt spid="14"/>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16" presetClass="entr" presetSubtype="42"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animEffect transition="in" filter="barn(outHorizontal)">
                                      <p:cBhvr>
                                        <p:cTn id="55" dur="1000"/>
                                        <p:tgtEl>
                                          <p:spTgt spid="80"/>
                                        </p:tgtEl>
                                      </p:cBhvr>
                                    </p:animEffect>
                                  </p:childTnLst>
                                </p:cTn>
                              </p:par>
                              <p:par>
                                <p:cTn id="56" presetID="53" presetClass="entr" presetSubtype="16"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p:cTn id="58" dur="1000" fill="hold"/>
                                        <p:tgtEl>
                                          <p:spTgt spid="62"/>
                                        </p:tgtEl>
                                        <p:attrNameLst>
                                          <p:attrName>ppt_w</p:attrName>
                                        </p:attrNameLst>
                                      </p:cBhvr>
                                      <p:tavLst>
                                        <p:tav tm="0">
                                          <p:val>
                                            <p:fltVal val="0"/>
                                          </p:val>
                                        </p:tav>
                                        <p:tav tm="100000">
                                          <p:val>
                                            <p:strVal val="#ppt_w"/>
                                          </p:val>
                                        </p:tav>
                                      </p:tavLst>
                                    </p:anim>
                                    <p:anim calcmode="lin" valueType="num">
                                      <p:cBhvr>
                                        <p:cTn id="59" dur="1000" fill="hold"/>
                                        <p:tgtEl>
                                          <p:spTgt spid="62"/>
                                        </p:tgtEl>
                                        <p:attrNameLst>
                                          <p:attrName>ppt_h</p:attrName>
                                        </p:attrNameLst>
                                      </p:cBhvr>
                                      <p:tavLst>
                                        <p:tav tm="0">
                                          <p:val>
                                            <p:fltVal val="0"/>
                                          </p:val>
                                        </p:tav>
                                        <p:tav tm="100000">
                                          <p:val>
                                            <p:strVal val="#ppt_h"/>
                                          </p:val>
                                        </p:tav>
                                      </p:tavLst>
                                    </p:anim>
                                    <p:animEffect transition="in" filter="fade">
                                      <p:cBhvr>
                                        <p:cTn id="60" dur="1000"/>
                                        <p:tgtEl>
                                          <p:spTgt spid="62"/>
                                        </p:tgtEl>
                                      </p:cBhvr>
                                    </p:animEffect>
                                  </p:childTnLst>
                                </p:cTn>
                              </p:par>
                              <p:par>
                                <p:cTn id="61" presetID="14" presetClass="entr" presetSubtype="10"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randombar(horizontal)">
                                      <p:cBhvr>
                                        <p:cTn id="63" dur="1000"/>
                                        <p:tgtEl>
                                          <p:spTgt spid="20"/>
                                        </p:tgtEl>
                                      </p:cBhvr>
                                    </p:animEffect>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9" grpId="0" bldLvl="0" animBg="1"/>
      <p:bldP spid="25" grpId="0" bldLvl="0" animBg="1"/>
      <p:bldP spid="3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517450" y="2576852"/>
            <a:ext cx="649355" cy="649352"/>
            <a:chOff x="854087" y="2686245"/>
            <a:chExt cx="1367655" cy="1367650"/>
          </a:xfrm>
        </p:grpSpPr>
        <p:sp>
          <p:nvSpPr>
            <p:cNvPr id="8" name="椭圆 7"/>
            <p:cNvSpPr/>
            <p:nvPr/>
          </p:nvSpPr>
          <p:spPr>
            <a:xfrm>
              <a:off x="854087" y="2686245"/>
              <a:ext cx="1367655" cy="13676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9" name="椭圆 8"/>
            <p:cNvSpPr/>
            <p:nvPr/>
          </p:nvSpPr>
          <p:spPr>
            <a:xfrm>
              <a:off x="1035163" y="2867321"/>
              <a:ext cx="1005502" cy="100549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10" name="椭圆 9"/>
            <p:cNvSpPr/>
            <p:nvPr/>
          </p:nvSpPr>
          <p:spPr>
            <a:xfrm>
              <a:off x="1355145" y="3187303"/>
              <a:ext cx="365536" cy="3655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grpSp>
      <p:sp>
        <p:nvSpPr>
          <p:cNvPr id="11" name="任意多边形 10"/>
          <p:cNvSpPr/>
          <p:nvPr/>
        </p:nvSpPr>
        <p:spPr>
          <a:xfrm>
            <a:off x="1548498" y="2293215"/>
            <a:ext cx="6619907" cy="2688195"/>
          </a:xfrm>
          <a:custGeom>
            <a:avLst/>
            <a:gdLst>
              <a:gd name="connsiteX0" fmla="*/ 4754880 w 4754880"/>
              <a:gd name="connsiteY0" fmla="*/ 0 h 1933302"/>
              <a:gd name="connsiteX1" fmla="*/ 744582 w 4754880"/>
              <a:gd name="connsiteY1" fmla="*/ 1175657 h 1933302"/>
              <a:gd name="connsiteX2" fmla="*/ 757645 w 4754880"/>
              <a:gd name="connsiteY2" fmla="*/ 705394 h 1933302"/>
              <a:gd name="connsiteX3" fmla="*/ 0 w 4754880"/>
              <a:gd name="connsiteY3" fmla="*/ 1802674 h 1933302"/>
              <a:gd name="connsiteX4" fmla="*/ 1397725 w 4754880"/>
              <a:gd name="connsiteY4" fmla="*/ 1933302 h 1933302"/>
              <a:gd name="connsiteX5" fmla="*/ 1058091 w 4754880"/>
              <a:gd name="connsiteY5" fmla="*/ 1724297 h 1933302"/>
              <a:gd name="connsiteX6" fmla="*/ 4754880 w 4754880"/>
              <a:gd name="connsiteY6" fmla="*/ 0 h 1933302"/>
              <a:gd name="connsiteX0-1" fmla="*/ 4846320 w 4846320"/>
              <a:gd name="connsiteY0-2" fmla="*/ 0 h 1933303"/>
              <a:gd name="connsiteX1-3" fmla="*/ 836022 w 4846320"/>
              <a:gd name="connsiteY1-4" fmla="*/ 1175657 h 1933303"/>
              <a:gd name="connsiteX2-5" fmla="*/ 849085 w 4846320"/>
              <a:gd name="connsiteY2-6" fmla="*/ 705394 h 1933303"/>
              <a:gd name="connsiteX3-7" fmla="*/ 0 w 4846320"/>
              <a:gd name="connsiteY3-8" fmla="*/ 1933303 h 1933303"/>
              <a:gd name="connsiteX4-9" fmla="*/ 1489165 w 4846320"/>
              <a:gd name="connsiteY4-10" fmla="*/ 1933302 h 1933303"/>
              <a:gd name="connsiteX5-11" fmla="*/ 1149531 w 4846320"/>
              <a:gd name="connsiteY5-12" fmla="*/ 1724297 h 1933303"/>
              <a:gd name="connsiteX6-13" fmla="*/ 4846320 w 4846320"/>
              <a:gd name="connsiteY6-14" fmla="*/ 0 h 1933303"/>
              <a:gd name="connsiteX0-15" fmla="*/ 4807132 w 4807132"/>
              <a:gd name="connsiteY0-16" fmla="*/ 0 h 2103120"/>
              <a:gd name="connsiteX1-17" fmla="*/ 796834 w 4807132"/>
              <a:gd name="connsiteY1-18" fmla="*/ 1175657 h 2103120"/>
              <a:gd name="connsiteX2-19" fmla="*/ 809897 w 4807132"/>
              <a:gd name="connsiteY2-20" fmla="*/ 705394 h 2103120"/>
              <a:gd name="connsiteX3-21" fmla="*/ 0 w 4807132"/>
              <a:gd name="connsiteY3-22" fmla="*/ 2103120 h 2103120"/>
              <a:gd name="connsiteX4-23" fmla="*/ 1449977 w 4807132"/>
              <a:gd name="connsiteY4-24" fmla="*/ 1933302 h 2103120"/>
              <a:gd name="connsiteX5-25" fmla="*/ 1110343 w 4807132"/>
              <a:gd name="connsiteY5-26" fmla="*/ 1724297 h 2103120"/>
              <a:gd name="connsiteX6-27" fmla="*/ 4807132 w 4807132"/>
              <a:gd name="connsiteY6-28" fmla="*/ 0 h 2103120"/>
              <a:gd name="connsiteX0-29" fmla="*/ 4807132 w 4807132"/>
              <a:gd name="connsiteY0-30" fmla="*/ 0 h 2103120"/>
              <a:gd name="connsiteX1-31" fmla="*/ 796834 w 4807132"/>
              <a:gd name="connsiteY1-32" fmla="*/ 1175657 h 2103120"/>
              <a:gd name="connsiteX2-33" fmla="*/ 809897 w 4807132"/>
              <a:gd name="connsiteY2-34" fmla="*/ 705394 h 2103120"/>
              <a:gd name="connsiteX3-35" fmla="*/ 0 w 4807132"/>
              <a:gd name="connsiteY3-36" fmla="*/ 2103120 h 2103120"/>
              <a:gd name="connsiteX4-37" fmla="*/ 1658983 w 4807132"/>
              <a:gd name="connsiteY4-38" fmla="*/ 1985553 h 2103120"/>
              <a:gd name="connsiteX5-39" fmla="*/ 1110343 w 4807132"/>
              <a:gd name="connsiteY5-40" fmla="*/ 1724297 h 2103120"/>
              <a:gd name="connsiteX6-41" fmla="*/ 4807132 w 4807132"/>
              <a:gd name="connsiteY6-42" fmla="*/ 0 h 2103120"/>
              <a:gd name="connsiteX0-43" fmla="*/ 4754881 w 4754881"/>
              <a:gd name="connsiteY0-44" fmla="*/ 0 h 1985553"/>
              <a:gd name="connsiteX1-45" fmla="*/ 744583 w 4754881"/>
              <a:gd name="connsiteY1-46" fmla="*/ 1175657 h 1985553"/>
              <a:gd name="connsiteX2-47" fmla="*/ 757646 w 4754881"/>
              <a:gd name="connsiteY2-48" fmla="*/ 705394 h 1985553"/>
              <a:gd name="connsiteX3-49" fmla="*/ 0 w 4754881"/>
              <a:gd name="connsiteY3-50" fmla="*/ 1841863 h 1985553"/>
              <a:gd name="connsiteX4-51" fmla="*/ 1606732 w 4754881"/>
              <a:gd name="connsiteY4-52" fmla="*/ 1985553 h 1985553"/>
              <a:gd name="connsiteX5-53" fmla="*/ 1058092 w 4754881"/>
              <a:gd name="connsiteY5-54" fmla="*/ 1724297 h 1985553"/>
              <a:gd name="connsiteX6-55" fmla="*/ 4754881 w 4754881"/>
              <a:gd name="connsiteY6-56" fmla="*/ 0 h 1985553"/>
              <a:gd name="connsiteX0-57" fmla="*/ 4794069 w 4794069"/>
              <a:gd name="connsiteY0-58" fmla="*/ 0 h 1985553"/>
              <a:gd name="connsiteX1-59" fmla="*/ 783771 w 4794069"/>
              <a:gd name="connsiteY1-60" fmla="*/ 1175657 h 1985553"/>
              <a:gd name="connsiteX2-61" fmla="*/ 796834 w 4794069"/>
              <a:gd name="connsiteY2-62" fmla="*/ 705394 h 1985553"/>
              <a:gd name="connsiteX3-63" fmla="*/ 0 w 4794069"/>
              <a:gd name="connsiteY3-64" fmla="*/ 1854926 h 1985553"/>
              <a:gd name="connsiteX4-65" fmla="*/ 1645920 w 4794069"/>
              <a:gd name="connsiteY4-66" fmla="*/ 1985553 h 1985553"/>
              <a:gd name="connsiteX5-67" fmla="*/ 1097280 w 4794069"/>
              <a:gd name="connsiteY5-68" fmla="*/ 1724297 h 1985553"/>
              <a:gd name="connsiteX6-69" fmla="*/ 4794069 w 4794069"/>
              <a:gd name="connsiteY6-70" fmla="*/ 0 h 1985553"/>
              <a:gd name="connsiteX0-71" fmla="*/ 4794069 w 4794069"/>
              <a:gd name="connsiteY0-72" fmla="*/ 0 h 1985553"/>
              <a:gd name="connsiteX1-73" fmla="*/ 783771 w 4794069"/>
              <a:gd name="connsiteY1-74" fmla="*/ 1175657 h 1985553"/>
              <a:gd name="connsiteX2-75" fmla="*/ 770708 w 4794069"/>
              <a:gd name="connsiteY2-76" fmla="*/ 888274 h 1985553"/>
              <a:gd name="connsiteX3-77" fmla="*/ 0 w 4794069"/>
              <a:gd name="connsiteY3-78" fmla="*/ 1854926 h 1985553"/>
              <a:gd name="connsiteX4-79" fmla="*/ 1645920 w 4794069"/>
              <a:gd name="connsiteY4-80" fmla="*/ 1985553 h 1985553"/>
              <a:gd name="connsiteX5-81" fmla="*/ 1097280 w 4794069"/>
              <a:gd name="connsiteY5-82" fmla="*/ 1724297 h 1985553"/>
              <a:gd name="connsiteX6-83" fmla="*/ 4794069 w 4794069"/>
              <a:gd name="connsiteY6-84" fmla="*/ 0 h 1985553"/>
              <a:gd name="connsiteX0-85" fmla="*/ 4794069 w 4794069"/>
              <a:gd name="connsiteY0-86" fmla="*/ 0 h 1854926"/>
              <a:gd name="connsiteX1-87" fmla="*/ 783771 w 4794069"/>
              <a:gd name="connsiteY1-88" fmla="*/ 1175657 h 1854926"/>
              <a:gd name="connsiteX2-89" fmla="*/ 770708 w 4794069"/>
              <a:gd name="connsiteY2-90" fmla="*/ 888274 h 1854926"/>
              <a:gd name="connsiteX3-91" fmla="*/ 0 w 4794069"/>
              <a:gd name="connsiteY3-92" fmla="*/ 1854926 h 1854926"/>
              <a:gd name="connsiteX4-93" fmla="*/ 1358537 w 4794069"/>
              <a:gd name="connsiteY4-94" fmla="*/ 1854924 h 1854926"/>
              <a:gd name="connsiteX5-95" fmla="*/ 1097280 w 4794069"/>
              <a:gd name="connsiteY5-96" fmla="*/ 1724297 h 1854926"/>
              <a:gd name="connsiteX6-97" fmla="*/ 4794069 w 4794069"/>
              <a:gd name="connsiteY6-98" fmla="*/ 0 h 1854926"/>
              <a:gd name="connsiteX0-99" fmla="*/ 4728755 w 4728755"/>
              <a:gd name="connsiteY0-100" fmla="*/ 0 h 1920240"/>
              <a:gd name="connsiteX1-101" fmla="*/ 718457 w 4728755"/>
              <a:gd name="connsiteY1-102" fmla="*/ 1175657 h 1920240"/>
              <a:gd name="connsiteX2-103" fmla="*/ 705394 w 4728755"/>
              <a:gd name="connsiteY2-104" fmla="*/ 888274 h 1920240"/>
              <a:gd name="connsiteX3-105" fmla="*/ 0 w 4728755"/>
              <a:gd name="connsiteY3-106" fmla="*/ 1920240 h 1920240"/>
              <a:gd name="connsiteX4-107" fmla="*/ 1293223 w 4728755"/>
              <a:gd name="connsiteY4-108" fmla="*/ 1854924 h 1920240"/>
              <a:gd name="connsiteX5-109" fmla="*/ 1031966 w 4728755"/>
              <a:gd name="connsiteY5-110" fmla="*/ 1724297 h 1920240"/>
              <a:gd name="connsiteX6-111" fmla="*/ 4728755 w 4728755"/>
              <a:gd name="connsiteY6-112" fmla="*/ 0 h 192024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728755" h="1920240">
                <a:moveTo>
                  <a:pt x="4728755" y="0"/>
                </a:moveTo>
                <a:lnTo>
                  <a:pt x="718457" y="1175657"/>
                </a:lnTo>
                <a:lnTo>
                  <a:pt x="705394" y="888274"/>
                </a:lnTo>
                <a:lnTo>
                  <a:pt x="0" y="1920240"/>
                </a:lnTo>
                <a:lnTo>
                  <a:pt x="1293223" y="1854924"/>
                </a:lnTo>
                <a:lnTo>
                  <a:pt x="1031966" y="1724297"/>
                </a:lnTo>
                <a:lnTo>
                  <a:pt x="472875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grpSp>
        <p:nvGrpSpPr>
          <p:cNvPr id="12" name="组合 11"/>
          <p:cNvGrpSpPr/>
          <p:nvPr/>
        </p:nvGrpSpPr>
        <p:grpSpPr>
          <a:xfrm>
            <a:off x="6703242" y="2530020"/>
            <a:ext cx="267691" cy="267691"/>
            <a:chOff x="691820" y="2523976"/>
            <a:chExt cx="1692188" cy="1692188"/>
          </a:xfrm>
        </p:grpSpPr>
        <p:sp>
          <p:nvSpPr>
            <p:cNvPr id="13" name="椭圆 12"/>
            <p:cNvSpPr/>
            <p:nvPr/>
          </p:nvSpPr>
          <p:spPr>
            <a:xfrm>
              <a:off x="691820" y="2523976"/>
              <a:ext cx="1692188" cy="16921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14" name="椭圆 13"/>
            <p:cNvSpPr/>
            <p:nvPr/>
          </p:nvSpPr>
          <p:spPr>
            <a:xfrm>
              <a:off x="774614" y="2606772"/>
              <a:ext cx="1526600" cy="1526596"/>
            </a:xfrm>
            <a:prstGeom prst="ellipse">
              <a:avLst/>
            </a:prstGeom>
            <a:solidFill>
              <a:srgbClr val="553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15" name="椭圆 14"/>
            <p:cNvSpPr/>
            <p:nvPr/>
          </p:nvSpPr>
          <p:spPr>
            <a:xfrm>
              <a:off x="922111" y="2754269"/>
              <a:ext cx="1231606" cy="12316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16" name="椭圆 15"/>
            <p:cNvSpPr/>
            <p:nvPr/>
          </p:nvSpPr>
          <p:spPr>
            <a:xfrm>
              <a:off x="1081702" y="2913861"/>
              <a:ext cx="912423" cy="912419"/>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grpSp>
      <p:grpSp>
        <p:nvGrpSpPr>
          <p:cNvPr id="17" name="组合 16"/>
          <p:cNvGrpSpPr/>
          <p:nvPr/>
        </p:nvGrpSpPr>
        <p:grpSpPr>
          <a:xfrm>
            <a:off x="7524636" y="1901829"/>
            <a:ext cx="868948" cy="868948"/>
            <a:chOff x="691820" y="2523976"/>
            <a:chExt cx="1692188" cy="1692188"/>
          </a:xfrm>
        </p:grpSpPr>
        <p:sp>
          <p:nvSpPr>
            <p:cNvPr id="18" name="椭圆 17"/>
            <p:cNvSpPr/>
            <p:nvPr/>
          </p:nvSpPr>
          <p:spPr>
            <a:xfrm>
              <a:off x="691820" y="2523976"/>
              <a:ext cx="1692188" cy="16921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19" name="椭圆 18"/>
            <p:cNvSpPr/>
            <p:nvPr/>
          </p:nvSpPr>
          <p:spPr>
            <a:xfrm>
              <a:off x="854087" y="2686245"/>
              <a:ext cx="1367655" cy="1367650"/>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20" name="椭圆 19"/>
            <p:cNvSpPr/>
            <p:nvPr/>
          </p:nvSpPr>
          <p:spPr>
            <a:xfrm>
              <a:off x="1035163" y="2867321"/>
              <a:ext cx="1005502" cy="10054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5" dirty="0">
                  <a:solidFill>
                    <a:schemeClr val="tx2"/>
                  </a:solidFill>
                  <a:latin typeface="微软雅黑" panose="020B0503020204020204" charset="-122"/>
                  <a:ea typeface="微软雅黑" panose="020B0503020204020204" charset="-122"/>
                </a:rPr>
                <a:t>1</a:t>
              </a:r>
              <a:endParaRPr lang="zh-CN" altLang="en-US" sz="1355" dirty="0">
                <a:solidFill>
                  <a:schemeClr val="tx2"/>
                </a:solidFill>
                <a:latin typeface="微软雅黑" panose="020B0503020204020204" charset="-122"/>
                <a:ea typeface="微软雅黑" panose="020B0503020204020204" charset="-122"/>
              </a:endParaRPr>
            </a:p>
          </p:txBody>
        </p:sp>
      </p:grpSp>
      <p:grpSp>
        <p:nvGrpSpPr>
          <p:cNvPr id="21" name="组合 20"/>
          <p:cNvGrpSpPr/>
          <p:nvPr/>
        </p:nvGrpSpPr>
        <p:grpSpPr>
          <a:xfrm>
            <a:off x="3030016" y="2922051"/>
            <a:ext cx="1663233" cy="1663233"/>
            <a:chOff x="691820" y="2523976"/>
            <a:chExt cx="1692188" cy="1692188"/>
          </a:xfrm>
        </p:grpSpPr>
        <p:sp>
          <p:nvSpPr>
            <p:cNvPr id="22" name="椭圆 21"/>
            <p:cNvSpPr/>
            <p:nvPr/>
          </p:nvSpPr>
          <p:spPr>
            <a:xfrm>
              <a:off x="691820" y="2523976"/>
              <a:ext cx="1692188" cy="1692188"/>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23" name="椭圆 22"/>
            <p:cNvSpPr/>
            <p:nvPr/>
          </p:nvSpPr>
          <p:spPr>
            <a:xfrm>
              <a:off x="854087" y="2686245"/>
              <a:ext cx="1367655" cy="136765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24" name="椭圆 23"/>
            <p:cNvSpPr/>
            <p:nvPr/>
          </p:nvSpPr>
          <p:spPr>
            <a:xfrm>
              <a:off x="1035163" y="2867321"/>
              <a:ext cx="1005502" cy="10054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2"/>
                  </a:solidFill>
                  <a:latin typeface="微软雅黑" panose="020B0503020204020204" charset="-122"/>
                  <a:ea typeface="微软雅黑" panose="020B0503020204020204" charset="-122"/>
                </a:rPr>
                <a:t>2</a:t>
              </a:r>
              <a:endParaRPr lang="zh-CN" altLang="en-US" sz="3200" dirty="0">
                <a:solidFill>
                  <a:schemeClr val="tx2"/>
                </a:solidFill>
                <a:latin typeface="微软雅黑" panose="020B0503020204020204" charset="-122"/>
                <a:ea typeface="微软雅黑" panose="020B0503020204020204" charset="-122"/>
              </a:endParaRPr>
            </a:p>
          </p:txBody>
        </p:sp>
      </p:grpSp>
      <p:grpSp>
        <p:nvGrpSpPr>
          <p:cNvPr id="25" name="组合 24"/>
          <p:cNvGrpSpPr/>
          <p:nvPr/>
        </p:nvGrpSpPr>
        <p:grpSpPr>
          <a:xfrm>
            <a:off x="6876586" y="1931303"/>
            <a:ext cx="192299" cy="192299"/>
            <a:chOff x="691820" y="2523976"/>
            <a:chExt cx="1692188" cy="1692188"/>
          </a:xfrm>
          <a:gradFill>
            <a:gsLst>
              <a:gs pos="0">
                <a:srgbClr val="E30613"/>
              </a:gs>
              <a:gs pos="100000">
                <a:srgbClr val="81040B"/>
              </a:gs>
            </a:gsLst>
            <a:lin ang="5400000" scaled="0"/>
          </a:gradFill>
        </p:grpSpPr>
        <p:sp>
          <p:nvSpPr>
            <p:cNvPr id="26" name="椭圆 25"/>
            <p:cNvSpPr/>
            <p:nvPr/>
          </p:nvSpPr>
          <p:spPr>
            <a:xfrm>
              <a:off x="691820" y="2523976"/>
              <a:ext cx="1692188" cy="16921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27" name="椭圆 26"/>
            <p:cNvSpPr/>
            <p:nvPr/>
          </p:nvSpPr>
          <p:spPr>
            <a:xfrm>
              <a:off x="854087" y="2686245"/>
              <a:ext cx="1367655" cy="13676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28" name="椭圆 27"/>
            <p:cNvSpPr/>
            <p:nvPr/>
          </p:nvSpPr>
          <p:spPr>
            <a:xfrm>
              <a:off x="1035163" y="2867321"/>
              <a:ext cx="1005502" cy="10054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grpSp>
      <p:grpSp>
        <p:nvGrpSpPr>
          <p:cNvPr id="29" name="组合 28"/>
          <p:cNvGrpSpPr/>
          <p:nvPr/>
        </p:nvGrpSpPr>
        <p:grpSpPr>
          <a:xfrm>
            <a:off x="5458968" y="2046544"/>
            <a:ext cx="379993" cy="379991"/>
            <a:chOff x="691820" y="2523976"/>
            <a:chExt cx="1692188" cy="1692188"/>
          </a:xfrm>
        </p:grpSpPr>
        <p:sp>
          <p:nvSpPr>
            <p:cNvPr id="30" name="椭圆 29"/>
            <p:cNvSpPr/>
            <p:nvPr/>
          </p:nvSpPr>
          <p:spPr>
            <a:xfrm>
              <a:off x="691820" y="2523976"/>
              <a:ext cx="1692188" cy="16921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31" name="椭圆 30"/>
            <p:cNvSpPr/>
            <p:nvPr/>
          </p:nvSpPr>
          <p:spPr>
            <a:xfrm>
              <a:off x="774614" y="2606772"/>
              <a:ext cx="1526600" cy="15265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32" name="椭圆 31"/>
            <p:cNvSpPr/>
            <p:nvPr/>
          </p:nvSpPr>
          <p:spPr>
            <a:xfrm>
              <a:off x="1053492" y="2885650"/>
              <a:ext cx="968844" cy="968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33" name="椭圆 32"/>
            <p:cNvSpPr/>
            <p:nvPr/>
          </p:nvSpPr>
          <p:spPr>
            <a:xfrm>
              <a:off x="1220821" y="3052979"/>
              <a:ext cx="634186" cy="634182"/>
            </a:xfrm>
            <a:prstGeom prst="ellipse">
              <a:avLst/>
            </a:prstGeom>
            <a:gradFill>
              <a:gsLst>
                <a:gs pos="0">
                  <a:srgbClr val="E30613"/>
                </a:gs>
                <a:gs pos="100000">
                  <a:srgbClr val="81040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grpSp>
      <p:grpSp>
        <p:nvGrpSpPr>
          <p:cNvPr id="34" name="组合 33"/>
          <p:cNvGrpSpPr/>
          <p:nvPr/>
        </p:nvGrpSpPr>
        <p:grpSpPr>
          <a:xfrm>
            <a:off x="4504836" y="2566449"/>
            <a:ext cx="195953" cy="195953"/>
            <a:chOff x="691820" y="2523976"/>
            <a:chExt cx="1692188" cy="1692188"/>
          </a:xfrm>
          <a:gradFill>
            <a:gsLst>
              <a:gs pos="0">
                <a:srgbClr val="E30613"/>
              </a:gs>
              <a:gs pos="100000">
                <a:srgbClr val="81040B"/>
              </a:gs>
            </a:gsLst>
            <a:lin ang="5400000" scaled="0"/>
          </a:gradFill>
        </p:grpSpPr>
        <p:sp>
          <p:nvSpPr>
            <p:cNvPr id="35" name="椭圆 34"/>
            <p:cNvSpPr/>
            <p:nvPr/>
          </p:nvSpPr>
          <p:spPr>
            <a:xfrm>
              <a:off x="691820" y="2523976"/>
              <a:ext cx="1692188" cy="16921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sp>
          <p:nvSpPr>
            <p:cNvPr id="36" name="椭圆 35"/>
            <p:cNvSpPr/>
            <p:nvPr/>
          </p:nvSpPr>
          <p:spPr>
            <a:xfrm>
              <a:off x="854087" y="2686245"/>
              <a:ext cx="1367655" cy="13676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2"/>
                </a:solidFill>
                <a:latin typeface="微软雅黑" panose="020B0503020204020204" charset="-122"/>
                <a:ea typeface="微软雅黑" panose="020B0503020204020204" charset="-122"/>
              </a:endParaRPr>
            </a:p>
          </p:txBody>
        </p:sp>
        <p:sp>
          <p:nvSpPr>
            <p:cNvPr id="37" name="椭圆 36"/>
            <p:cNvSpPr/>
            <p:nvPr/>
          </p:nvSpPr>
          <p:spPr>
            <a:xfrm>
              <a:off x="1035163" y="2867321"/>
              <a:ext cx="1005502" cy="10054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2"/>
                </a:solidFill>
                <a:latin typeface="微软雅黑" panose="020B0503020204020204" charset="-122"/>
                <a:ea typeface="微软雅黑" panose="020B0503020204020204" charset="-122"/>
              </a:endParaRPr>
            </a:p>
          </p:txBody>
        </p:sp>
      </p:grpSp>
      <p:sp>
        <p:nvSpPr>
          <p:cNvPr id="38" name="TextBox 134"/>
          <p:cNvSpPr txBox="1"/>
          <p:nvPr/>
        </p:nvSpPr>
        <p:spPr>
          <a:xfrm>
            <a:off x="8819565" y="1901829"/>
            <a:ext cx="1320800" cy="313055"/>
          </a:xfrm>
          <a:prstGeom prst="rect">
            <a:avLst/>
          </a:prstGeom>
          <a:noFill/>
        </p:spPr>
        <p:txBody>
          <a:bodyPr wrap="none" rtlCol="0">
            <a:spAutoFit/>
          </a:bodyPr>
          <a:lstStyle/>
          <a:p>
            <a:pPr algn="ctr"/>
            <a:r>
              <a:rPr lang="zh-CN" altLang="en-US" sz="1355" dirty="0">
                <a:solidFill>
                  <a:schemeClr val="tx1"/>
                </a:solidFill>
                <a:latin typeface="微软雅黑" panose="020B0503020204020204" charset="-122"/>
                <a:ea typeface="微软雅黑" panose="020B0503020204020204" charset="-122"/>
              </a:rPr>
              <a:t>在此输入标题</a:t>
            </a:r>
            <a:r>
              <a:rPr lang="en-US" altLang="zh-CN" sz="1355" dirty="0">
                <a:solidFill>
                  <a:schemeClr val="tx1"/>
                </a:solidFill>
                <a:latin typeface="微软雅黑" panose="020B0503020204020204" charset="-122"/>
                <a:ea typeface="微软雅黑" panose="020B0503020204020204" charset="-122"/>
              </a:rPr>
              <a:t>1</a:t>
            </a:r>
          </a:p>
        </p:txBody>
      </p:sp>
      <p:sp>
        <p:nvSpPr>
          <p:cNvPr id="39" name="TextBox 135"/>
          <p:cNvSpPr txBox="1"/>
          <p:nvPr/>
        </p:nvSpPr>
        <p:spPr>
          <a:xfrm>
            <a:off x="8676794" y="2310851"/>
            <a:ext cx="1838325" cy="859155"/>
          </a:xfrm>
          <a:prstGeom prst="rect">
            <a:avLst/>
          </a:prstGeom>
          <a:noFill/>
        </p:spPr>
        <p:txBody>
          <a:bodyPr wrap="none" rtlCol="0">
            <a:spAutoFit/>
          </a:bodyPr>
          <a:lstStyle/>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1</a:t>
            </a:r>
            <a:r>
              <a:rPr lang="zh-CN" altLang="en-US" dirty="0">
                <a:solidFill>
                  <a:schemeClr val="tx1"/>
                </a:solidFill>
                <a:latin typeface="微软雅黑" panose="020B0503020204020204" charset="-122"/>
                <a:ea typeface="微软雅黑" panose="020B0503020204020204" charset="-122"/>
              </a:rPr>
              <a:t>文字</a:t>
            </a:r>
          </a:p>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1</a:t>
            </a:r>
            <a:r>
              <a:rPr lang="zh-CN" altLang="en-US" dirty="0">
                <a:solidFill>
                  <a:schemeClr val="tx1"/>
                </a:solidFill>
                <a:latin typeface="微软雅黑" panose="020B0503020204020204" charset="-122"/>
                <a:ea typeface="微软雅黑" panose="020B0503020204020204" charset="-122"/>
              </a:rPr>
              <a:t>文字</a:t>
            </a:r>
          </a:p>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1</a:t>
            </a:r>
            <a:r>
              <a:rPr lang="zh-CN" altLang="en-US" dirty="0">
                <a:solidFill>
                  <a:schemeClr val="tx1"/>
                </a:solidFill>
                <a:latin typeface="微软雅黑" panose="020B0503020204020204" charset="-122"/>
                <a:ea typeface="微软雅黑" panose="020B0503020204020204" charset="-122"/>
              </a:rPr>
              <a:t>文字</a:t>
            </a:r>
          </a:p>
        </p:txBody>
      </p:sp>
      <p:sp>
        <p:nvSpPr>
          <p:cNvPr id="40" name="TextBox 134"/>
          <p:cNvSpPr txBox="1"/>
          <p:nvPr/>
        </p:nvSpPr>
        <p:spPr>
          <a:xfrm>
            <a:off x="5062984" y="4024465"/>
            <a:ext cx="1320800" cy="313055"/>
          </a:xfrm>
          <a:prstGeom prst="rect">
            <a:avLst/>
          </a:prstGeom>
          <a:noFill/>
        </p:spPr>
        <p:txBody>
          <a:bodyPr wrap="none" rtlCol="0">
            <a:spAutoFit/>
          </a:bodyPr>
          <a:lstStyle/>
          <a:p>
            <a:pPr algn="ctr"/>
            <a:r>
              <a:rPr lang="zh-CN" altLang="en-US" sz="1355" dirty="0">
                <a:solidFill>
                  <a:schemeClr val="tx1"/>
                </a:solidFill>
                <a:latin typeface="微软雅黑" panose="020B0503020204020204" charset="-122"/>
                <a:ea typeface="微软雅黑" panose="020B0503020204020204" charset="-122"/>
              </a:rPr>
              <a:t>在此输入标题</a:t>
            </a:r>
            <a:r>
              <a:rPr lang="en-US" altLang="zh-CN" sz="1355" dirty="0">
                <a:solidFill>
                  <a:schemeClr val="tx1"/>
                </a:solidFill>
                <a:latin typeface="微软雅黑" panose="020B0503020204020204" charset="-122"/>
                <a:ea typeface="微软雅黑" panose="020B0503020204020204" charset="-122"/>
              </a:rPr>
              <a:t>2</a:t>
            </a:r>
          </a:p>
        </p:txBody>
      </p:sp>
      <p:sp>
        <p:nvSpPr>
          <p:cNvPr id="41" name="TextBox 135"/>
          <p:cNvSpPr txBox="1"/>
          <p:nvPr/>
        </p:nvSpPr>
        <p:spPr>
          <a:xfrm>
            <a:off x="4920213" y="4433487"/>
            <a:ext cx="1838325" cy="859155"/>
          </a:xfrm>
          <a:prstGeom prst="rect">
            <a:avLst/>
          </a:prstGeom>
          <a:noFill/>
        </p:spPr>
        <p:txBody>
          <a:bodyPr wrap="none" rtlCol="0">
            <a:spAutoFit/>
          </a:bodyPr>
          <a:lstStyle/>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2</a:t>
            </a:r>
            <a:r>
              <a:rPr lang="zh-CN" altLang="en-US" dirty="0">
                <a:solidFill>
                  <a:schemeClr val="tx1"/>
                </a:solidFill>
                <a:latin typeface="微软雅黑" panose="020B0503020204020204" charset="-122"/>
                <a:ea typeface="微软雅黑" panose="020B0503020204020204" charset="-122"/>
              </a:rPr>
              <a:t>文字</a:t>
            </a:r>
          </a:p>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2</a:t>
            </a:r>
            <a:r>
              <a:rPr lang="zh-CN" altLang="en-US" dirty="0">
                <a:solidFill>
                  <a:schemeClr val="tx1"/>
                </a:solidFill>
                <a:latin typeface="微软雅黑" panose="020B0503020204020204" charset="-122"/>
                <a:ea typeface="微软雅黑" panose="020B0503020204020204" charset="-122"/>
              </a:rPr>
              <a:t>文字</a:t>
            </a:r>
          </a:p>
          <a:p>
            <a:pPr marL="128905" indent="-128905" algn="ctr">
              <a:lnSpc>
                <a:spcPct val="120000"/>
              </a:lnSpc>
              <a:spcBef>
                <a:spcPct val="0"/>
              </a:spcBef>
              <a:buFont typeface="Arial" panose="020B0604020202020204" pitchFamily="34" charset="0"/>
              <a:buChar char="•"/>
            </a:pPr>
            <a:r>
              <a:rPr lang="zh-CN" altLang="en-US" dirty="0">
                <a:solidFill>
                  <a:schemeClr val="tx1"/>
                </a:solidFill>
                <a:latin typeface="微软雅黑" panose="020B0503020204020204" charset="-122"/>
                <a:ea typeface="微软雅黑" panose="020B0503020204020204" charset="-122"/>
              </a:rPr>
              <a:t>在此输入标题</a:t>
            </a:r>
            <a:r>
              <a:rPr lang="en-US" altLang="zh-CN" dirty="0">
                <a:solidFill>
                  <a:schemeClr val="tx1"/>
                </a:solidFill>
                <a:latin typeface="微软雅黑" panose="020B0503020204020204" charset="-122"/>
                <a:ea typeface="微软雅黑" panose="020B0503020204020204" charset="-122"/>
              </a:rPr>
              <a:t>2</a:t>
            </a:r>
            <a:r>
              <a:rPr lang="zh-CN" altLang="en-US" dirty="0">
                <a:solidFill>
                  <a:schemeClr val="tx1"/>
                </a:solidFill>
                <a:latin typeface="微软雅黑" panose="020B0503020204020204" charset="-122"/>
                <a:ea typeface="微软雅黑" panose="020B0503020204020204" charset="-122"/>
              </a:rPr>
              <a:t>文字</a:t>
            </a:r>
          </a:p>
        </p:txBody>
      </p:sp>
      <p:sp>
        <p:nvSpPr>
          <p:cNvPr id="2" name="矩形 1"/>
          <p:cNvSpPr/>
          <p:nvPr/>
        </p:nvSpPr>
        <p:spPr>
          <a:xfrm>
            <a:off x="336000" y="542925"/>
            <a:ext cx="11520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27965" y="56515"/>
            <a:ext cx="1510030" cy="417830"/>
          </a:xfrm>
          <a:prstGeom prst="rect">
            <a:avLst/>
          </a:prstGeom>
          <a:noFill/>
        </p:spPr>
        <p:txBody>
          <a:bodyPr wrap="square" rtlCol="0" anchor="t">
            <a:spAutoFit/>
          </a:bodyPr>
          <a:lstStyle/>
          <a:p>
            <a:r>
              <a:rPr lang="zh-CN" altLang="en-US" sz="20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添加标题</a:t>
            </a:r>
          </a:p>
        </p:txBody>
      </p:sp>
      <p:sp>
        <p:nvSpPr>
          <p:cNvPr id="4" name="矩形 3"/>
          <p:cNvSpPr/>
          <p:nvPr/>
        </p:nvSpPr>
        <p:spPr>
          <a:xfrm rot="16200000">
            <a:off x="1334250" y="274985"/>
            <a:ext cx="396000" cy="177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2590" y="81280"/>
            <a:ext cx="3964305" cy="384810"/>
          </a:xfrm>
          <a:prstGeom prst="rect">
            <a:avLst/>
          </a:prstGeom>
          <a:noFill/>
        </p:spPr>
        <p:txBody>
          <a:bodyPr wrap="square" rtlCol="0" anchor="t">
            <a:spAutoFit/>
          </a:bodyPr>
          <a:lstStyle/>
          <a:p>
            <a:r>
              <a:rPr>
                <a:latin typeface="微软雅黑" panose="020B0503020204020204" charset="-122"/>
                <a:ea typeface="微软雅黑" panose="020B0503020204020204" charset="-122"/>
              </a:rPr>
              <a:t>cultural environmen</a:t>
            </a:r>
          </a:p>
        </p:txBody>
      </p:sp>
    </p:spTree>
  </p:cSld>
  <p:clrMapOvr>
    <a:masterClrMapping/>
  </p:clrMapOvr>
  <p:transition advTm="2446">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1+#ppt_w/2"/>
                                          </p:val>
                                        </p:tav>
                                        <p:tav tm="100000">
                                          <p:val>
                                            <p:strVal val="#ppt_x"/>
                                          </p:val>
                                        </p:tav>
                                      </p:tavLst>
                                    </p:anim>
                                    <p:anim calcmode="lin" valueType="num">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1+#ppt_w/2"/>
                                          </p:val>
                                        </p:tav>
                                        <p:tav tm="100000">
                                          <p:val>
                                            <p:strVal val="#ppt_x"/>
                                          </p:val>
                                        </p:tav>
                                      </p:tavLst>
                                    </p:anim>
                                    <p:anim calcmode="lin" valueType="num">
                                      <p:cBhvr additive="base">
                                        <p:cTn id="20" dur="10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1+#ppt_w/2"/>
                                          </p:val>
                                        </p:tav>
                                        <p:tav tm="100000">
                                          <p:val>
                                            <p:strVal val="#ppt_x"/>
                                          </p:val>
                                        </p:tav>
                                      </p:tavLst>
                                    </p:anim>
                                    <p:anim calcmode="lin" valueType="num">
                                      <p:cBhvr additive="base">
                                        <p:cTn id="24" dur="1000" fill="hold"/>
                                        <p:tgtEl>
                                          <p:spTgt spid="21"/>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000" fill="hold"/>
                                        <p:tgtEl>
                                          <p:spTgt spid="25"/>
                                        </p:tgtEl>
                                        <p:attrNameLst>
                                          <p:attrName>ppt_x</p:attrName>
                                        </p:attrNameLst>
                                      </p:cBhvr>
                                      <p:tavLst>
                                        <p:tav tm="0">
                                          <p:val>
                                            <p:strVal val="1+#ppt_w/2"/>
                                          </p:val>
                                        </p:tav>
                                        <p:tav tm="100000">
                                          <p:val>
                                            <p:strVal val="#ppt_x"/>
                                          </p:val>
                                        </p:tav>
                                      </p:tavLst>
                                    </p:anim>
                                    <p:anim calcmode="lin" valueType="num">
                                      <p:cBhvr additive="base">
                                        <p:cTn id="28" dur="1000" fill="hold"/>
                                        <p:tgtEl>
                                          <p:spTgt spid="25"/>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tgtEl>
                                          <p:spTgt spid="29"/>
                                        </p:tgtEl>
                                        <p:attrNameLst>
                                          <p:attrName>ppt_x</p:attrName>
                                        </p:attrNameLst>
                                      </p:cBhvr>
                                      <p:tavLst>
                                        <p:tav tm="0">
                                          <p:val>
                                            <p:strVal val="1+#ppt_w/2"/>
                                          </p:val>
                                        </p:tav>
                                        <p:tav tm="100000">
                                          <p:val>
                                            <p:strVal val="#ppt_x"/>
                                          </p:val>
                                        </p:tav>
                                      </p:tavLst>
                                    </p:anim>
                                    <p:anim calcmode="lin" valueType="num">
                                      <p:cBhvr additive="base">
                                        <p:cTn id="32" dur="10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3"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1000" fill="hold"/>
                                        <p:tgtEl>
                                          <p:spTgt spid="34"/>
                                        </p:tgtEl>
                                        <p:attrNameLst>
                                          <p:attrName>ppt_x</p:attrName>
                                        </p:attrNameLst>
                                      </p:cBhvr>
                                      <p:tavLst>
                                        <p:tav tm="0">
                                          <p:val>
                                            <p:strVal val="1+#ppt_w/2"/>
                                          </p:val>
                                        </p:tav>
                                        <p:tav tm="100000">
                                          <p:val>
                                            <p:strVal val="#ppt_x"/>
                                          </p:val>
                                        </p:tav>
                                      </p:tavLst>
                                    </p:anim>
                                    <p:anim calcmode="lin" valueType="num">
                                      <p:cBhvr additive="base">
                                        <p:cTn id="36" dur="1000" fill="hold"/>
                                        <p:tgtEl>
                                          <p:spTgt spid="34"/>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000" fill="hold"/>
                                        <p:tgtEl>
                                          <p:spTgt spid="38"/>
                                        </p:tgtEl>
                                        <p:attrNameLst>
                                          <p:attrName>ppt_x</p:attrName>
                                        </p:attrNameLst>
                                      </p:cBhvr>
                                      <p:tavLst>
                                        <p:tav tm="0">
                                          <p:val>
                                            <p:strVal val="#ppt_x"/>
                                          </p:val>
                                        </p:tav>
                                        <p:tav tm="100000">
                                          <p:val>
                                            <p:strVal val="#ppt_x"/>
                                          </p:val>
                                        </p:tav>
                                      </p:tavLst>
                                    </p:anim>
                                    <p:anim calcmode="lin" valueType="num">
                                      <p:cBhvr additive="base">
                                        <p:cTn id="40" dur="10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1000" fill="hold"/>
                                        <p:tgtEl>
                                          <p:spTgt spid="39"/>
                                        </p:tgtEl>
                                        <p:attrNameLst>
                                          <p:attrName>ppt_x</p:attrName>
                                        </p:attrNameLst>
                                      </p:cBhvr>
                                      <p:tavLst>
                                        <p:tav tm="0">
                                          <p:val>
                                            <p:strVal val="#ppt_x"/>
                                          </p:val>
                                        </p:tav>
                                        <p:tav tm="100000">
                                          <p:val>
                                            <p:strVal val="#ppt_x"/>
                                          </p:val>
                                        </p:tav>
                                      </p:tavLst>
                                    </p:anim>
                                    <p:anim calcmode="lin" valueType="num">
                                      <p:cBhvr additive="base">
                                        <p:cTn id="44" dur="100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ppt_x"/>
                                          </p:val>
                                        </p:tav>
                                        <p:tav tm="100000">
                                          <p:val>
                                            <p:strVal val="#ppt_x"/>
                                          </p:val>
                                        </p:tav>
                                      </p:tavLst>
                                    </p:anim>
                                    <p:anim calcmode="lin" valueType="num">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1000" fill="hold"/>
                                        <p:tgtEl>
                                          <p:spTgt spid="41"/>
                                        </p:tgtEl>
                                        <p:attrNameLst>
                                          <p:attrName>ppt_x</p:attrName>
                                        </p:attrNameLst>
                                      </p:cBhvr>
                                      <p:tavLst>
                                        <p:tav tm="0">
                                          <p:val>
                                            <p:strVal val="#ppt_x"/>
                                          </p:val>
                                        </p:tav>
                                        <p:tav tm="100000">
                                          <p:val>
                                            <p:strVal val="#ppt_x"/>
                                          </p:val>
                                        </p:tav>
                                      </p:tavLst>
                                    </p:anim>
                                    <p:anim calcmode="lin" valueType="num">
                                      <p:cBhvr additive="base">
                                        <p:cTn id="52" dur="10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145602"/>
            <a:ext cx="12192000" cy="102841"/>
          </a:xfrm>
          <a:prstGeom prst="rect">
            <a:avLst/>
          </a:prstGeom>
          <a:gradFill>
            <a:gsLst>
              <a:gs pos="0">
                <a:srgbClr val="E30613"/>
              </a:gs>
              <a:gs pos="100000">
                <a:srgbClr val="81040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descr="C:\Users\Administrator\Desktop\QQ截图20170324185812.pngQQ截图20170324185812"/>
          <p:cNvPicPr>
            <a:picLocks noChangeAspect="1"/>
          </p:cNvPicPr>
          <p:nvPr/>
        </p:nvPicPr>
        <p:blipFill>
          <a:blip r:embed="rId14"/>
          <a:srcRect/>
          <a:stretch>
            <a:fillRect/>
          </a:stretch>
        </p:blipFill>
        <p:spPr>
          <a:xfrm>
            <a:off x="0" y="-26670"/>
            <a:ext cx="12192000" cy="4172585"/>
          </a:xfrm>
          <a:custGeom>
            <a:avLst/>
            <a:gdLst>
              <a:gd name="connsiteX0" fmla="*/ 0 w 12192000"/>
              <a:gd name="connsiteY0" fmla="*/ 0 h 3904146"/>
              <a:gd name="connsiteX1" fmla="*/ 12192000 w 12192000"/>
              <a:gd name="connsiteY1" fmla="*/ 0 h 3904146"/>
              <a:gd name="connsiteX2" fmla="*/ 12192000 w 12192000"/>
              <a:gd name="connsiteY2" fmla="*/ 3904146 h 3904146"/>
              <a:gd name="connsiteX3" fmla="*/ 0 w 12192000"/>
              <a:gd name="connsiteY3" fmla="*/ 3904146 h 3904146"/>
            </a:gdLst>
            <a:ahLst/>
            <a:cxnLst>
              <a:cxn ang="0">
                <a:pos x="connsiteX0" y="connsiteY0"/>
              </a:cxn>
              <a:cxn ang="0">
                <a:pos x="connsiteX1" y="connsiteY1"/>
              </a:cxn>
              <a:cxn ang="0">
                <a:pos x="connsiteX2" y="connsiteY2"/>
              </a:cxn>
              <a:cxn ang="0">
                <a:pos x="connsiteX3" y="connsiteY3"/>
              </a:cxn>
            </a:cxnLst>
            <a:rect l="l" t="t" r="r" b="b"/>
            <a:pathLst>
              <a:path w="12192000" h="3904146">
                <a:moveTo>
                  <a:pt x="0" y="0"/>
                </a:moveTo>
                <a:lnTo>
                  <a:pt x="12192000" y="0"/>
                </a:lnTo>
                <a:lnTo>
                  <a:pt x="12192000" y="3904146"/>
                </a:lnTo>
                <a:lnTo>
                  <a:pt x="0" y="3904146"/>
                </a:lnTo>
                <a:close/>
              </a:path>
            </a:pathLst>
          </a:custGeom>
        </p:spPr>
      </p:pic>
      <p:sp>
        <p:nvSpPr>
          <p:cNvPr id="61" name="MH_Other_4"/>
          <p:cNvSpPr/>
          <p:nvPr>
            <p:custDataLst>
              <p:tags r:id="rId1"/>
            </p:custDataLst>
          </p:nvPr>
        </p:nvSpPr>
        <p:spPr>
          <a:xfrm>
            <a:off x="3129585" y="6232632"/>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2" name="MH_Other_4"/>
          <p:cNvSpPr/>
          <p:nvPr>
            <p:custDataLst>
              <p:tags r:id="rId2"/>
            </p:custDataLst>
          </p:nvPr>
        </p:nvSpPr>
        <p:spPr>
          <a:xfrm>
            <a:off x="2540981" y="6117045"/>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3" name="MH_Other_4"/>
          <p:cNvSpPr/>
          <p:nvPr>
            <p:custDataLst>
              <p:tags r:id="rId3"/>
            </p:custDataLst>
          </p:nvPr>
        </p:nvSpPr>
        <p:spPr>
          <a:xfrm>
            <a:off x="772447" y="6009356"/>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4" name="MH_Other_4"/>
          <p:cNvSpPr/>
          <p:nvPr>
            <p:custDataLst>
              <p:tags r:id="rId4"/>
            </p:custDataLst>
          </p:nvPr>
        </p:nvSpPr>
        <p:spPr>
          <a:xfrm>
            <a:off x="3480096" y="5985426"/>
            <a:ext cx="382894" cy="382894"/>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5" name="MH_Other_4"/>
          <p:cNvSpPr/>
          <p:nvPr>
            <p:custDataLst>
              <p:tags r:id="rId5"/>
            </p:custDataLst>
          </p:nvPr>
        </p:nvSpPr>
        <p:spPr>
          <a:xfrm>
            <a:off x="4072772" y="6182660"/>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66" name="MH_Other_4"/>
          <p:cNvSpPr/>
          <p:nvPr>
            <p:custDataLst>
              <p:tags r:id="rId6"/>
            </p:custDataLst>
          </p:nvPr>
        </p:nvSpPr>
        <p:spPr>
          <a:xfrm>
            <a:off x="2276360" y="6257751"/>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0" name="MH_Other_4"/>
          <p:cNvSpPr/>
          <p:nvPr>
            <p:custDataLst>
              <p:tags r:id="rId7"/>
            </p:custDataLst>
          </p:nvPr>
        </p:nvSpPr>
        <p:spPr>
          <a:xfrm>
            <a:off x="1957932" y="6313885"/>
            <a:ext cx="203806" cy="203806"/>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1" name="MH_Other_4"/>
          <p:cNvSpPr/>
          <p:nvPr>
            <p:custDataLst>
              <p:tags r:id="rId8"/>
            </p:custDataLst>
          </p:nvPr>
        </p:nvSpPr>
        <p:spPr>
          <a:xfrm>
            <a:off x="1229153" y="5883524"/>
            <a:ext cx="335032" cy="335032"/>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2" name="MH_Other_4"/>
          <p:cNvSpPr/>
          <p:nvPr>
            <p:custDataLst>
              <p:tags r:id="rId9"/>
            </p:custDataLst>
          </p:nvPr>
        </p:nvSpPr>
        <p:spPr>
          <a:xfrm>
            <a:off x="1754225" y="5883524"/>
            <a:ext cx="335032" cy="335032"/>
          </a:xfrm>
          <a:prstGeom prst="ellipse">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3" name="MH_Other_4"/>
          <p:cNvSpPr/>
          <p:nvPr>
            <p:custDataLst>
              <p:tags r:id="rId10"/>
            </p:custDataLst>
          </p:nvPr>
        </p:nvSpPr>
        <p:spPr>
          <a:xfrm>
            <a:off x="2938139" y="5793979"/>
            <a:ext cx="382894" cy="382894"/>
          </a:xfrm>
          <a:prstGeom prst="ellipse">
            <a:avLst/>
          </a:prstGeom>
          <a:gradFill>
            <a:gsLst>
              <a:gs pos="0">
                <a:srgbClr val="E30613"/>
              </a:gs>
              <a:gs pos="100000">
                <a:srgbClr val="81040B"/>
              </a:gs>
            </a:gsLst>
            <a:lin ang="5400000" scaled="1"/>
          </a:gra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04" name="MH_Other_4"/>
          <p:cNvSpPr/>
          <p:nvPr>
            <p:custDataLst>
              <p:tags r:id="rId11"/>
            </p:custDataLst>
          </p:nvPr>
        </p:nvSpPr>
        <p:spPr>
          <a:xfrm>
            <a:off x="1490176" y="6211660"/>
            <a:ext cx="203806" cy="203806"/>
          </a:xfrm>
          <a:prstGeom prst="ellipse">
            <a:avLst/>
          </a:prstGeom>
          <a:gradFill flip="none" rotWithShape="1">
            <a:gsLst>
              <a:gs pos="100000">
                <a:schemeClr val="bg1"/>
              </a:gs>
              <a:gs pos="0">
                <a:srgbClr val="E0E0E0"/>
              </a:gs>
            </a:gsLst>
            <a:lin ang="8100000" scaled="0"/>
            <a:tileRect/>
          </a:gradFill>
          <a:ln w="635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grpSp>
        <p:nvGrpSpPr>
          <p:cNvPr id="105" name="组合 104"/>
          <p:cNvGrpSpPr/>
          <p:nvPr/>
        </p:nvGrpSpPr>
        <p:grpSpPr>
          <a:xfrm>
            <a:off x="5984873" y="4951580"/>
            <a:ext cx="5142000" cy="1208703"/>
            <a:chOff x="3938954" y="5209062"/>
            <a:chExt cx="4346917" cy="1021807"/>
          </a:xfrm>
        </p:grpSpPr>
        <p:grpSp>
          <p:nvGrpSpPr>
            <p:cNvPr id="106" name="组合 105"/>
            <p:cNvGrpSpPr/>
            <p:nvPr/>
          </p:nvGrpSpPr>
          <p:grpSpPr>
            <a:xfrm>
              <a:off x="3938954" y="5209062"/>
              <a:ext cx="4346917" cy="1021807"/>
              <a:chOff x="322748" y="3665374"/>
              <a:chExt cx="5680529" cy="1027864"/>
            </a:xfrm>
          </p:grpSpPr>
          <p:sp>
            <p:nvSpPr>
              <p:cNvPr id="108" name="圆角矩形 107"/>
              <p:cNvSpPr/>
              <p:nvPr/>
            </p:nvSpPr>
            <p:spPr>
              <a:xfrm>
                <a:off x="322748" y="3665374"/>
                <a:ext cx="5680529" cy="1027864"/>
              </a:xfrm>
              <a:prstGeom prst="roundRect">
                <a:avLst>
                  <a:gd name="adj" fmla="val 50000"/>
                </a:avLst>
              </a:prstGeom>
              <a:gradFill>
                <a:gsLst>
                  <a:gs pos="0">
                    <a:schemeClr val="bg1"/>
                  </a:gs>
                  <a:gs pos="100000">
                    <a:srgbClr val="D1D1D1"/>
                  </a:gs>
                </a:gsLst>
                <a:lin ang="54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516699" y="3785998"/>
                <a:ext cx="5277329" cy="784227"/>
              </a:xfrm>
              <a:prstGeom prst="roundRect">
                <a:avLst>
                  <a:gd name="adj" fmla="val 50000"/>
                </a:avLst>
              </a:prstGeom>
              <a:gradFill>
                <a:gsLst>
                  <a:gs pos="0">
                    <a:schemeClr val="bg1"/>
                  </a:gs>
                  <a:gs pos="100000">
                    <a:srgbClr val="D1D1D1"/>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文本框 106"/>
            <p:cNvSpPr txBox="1"/>
            <p:nvPr/>
          </p:nvSpPr>
          <p:spPr>
            <a:xfrm>
              <a:off x="4858096" y="5285484"/>
              <a:ext cx="2484370" cy="773011"/>
            </a:xfrm>
            <a:prstGeom prst="rect">
              <a:avLst/>
            </a:prstGeom>
            <a:noFill/>
          </p:spPr>
          <p:txBody>
            <a:bodyPr wrap="none" rtlCol="0">
              <a:spAutoFit/>
            </a:bodyPr>
            <a:lstStyle/>
            <a:p>
              <a:pPr algn="l"/>
              <a:r>
                <a:rPr lang="zh-CN" altLang="en-US" sz="5400" b="1" dirty="0">
                  <a:gradFill>
                    <a:gsLst>
                      <a:gs pos="0">
                        <a:srgbClr val="E30613"/>
                      </a:gs>
                      <a:gs pos="100000">
                        <a:srgbClr val="81040B"/>
                      </a:gs>
                    </a:gsLst>
                    <a:lin ang="5400000" scaled="1"/>
                  </a:gradFill>
                  <a:latin typeface="幼圆" panose="02010509060101010101" pitchFamily="49" charset="-122"/>
                  <a:ea typeface="幼圆" panose="02010509060101010101" pitchFamily="49" charset="-122"/>
                </a:rPr>
                <a:t>添加标题</a:t>
              </a:r>
            </a:p>
          </p:txBody>
        </p:sp>
      </p:grpSp>
      <p:grpSp>
        <p:nvGrpSpPr>
          <p:cNvPr id="110" name="组合 109"/>
          <p:cNvGrpSpPr/>
          <p:nvPr/>
        </p:nvGrpSpPr>
        <p:grpSpPr>
          <a:xfrm>
            <a:off x="1071224" y="2665220"/>
            <a:ext cx="2894787" cy="2894787"/>
            <a:chOff x="4833150" y="1266579"/>
            <a:chExt cx="2526552" cy="2526552"/>
          </a:xfrm>
        </p:grpSpPr>
        <p:grpSp>
          <p:nvGrpSpPr>
            <p:cNvPr id="111" name="组合 110"/>
            <p:cNvGrpSpPr/>
            <p:nvPr/>
          </p:nvGrpSpPr>
          <p:grpSpPr>
            <a:xfrm>
              <a:off x="4833150" y="1266579"/>
              <a:ext cx="2526552" cy="2526552"/>
              <a:chOff x="6585478" y="1661232"/>
              <a:chExt cx="928740" cy="928740"/>
            </a:xfrm>
          </p:grpSpPr>
          <p:sp>
            <p:nvSpPr>
              <p:cNvPr id="113" name="椭圆 112"/>
              <p:cNvSpPr/>
              <p:nvPr/>
            </p:nvSpPr>
            <p:spPr>
              <a:xfrm>
                <a:off x="6585478" y="1661232"/>
                <a:ext cx="928740" cy="928740"/>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4" name="圆角矩形 113"/>
              <p:cNvSpPr/>
              <p:nvPr/>
            </p:nvSpPr>
            <p:spPr>
              <a:xfrm>
                <a:off x="6706336" y="1782090"/>
                <a:ext cx="687025" cy="687025"/>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5" name="椭圆 114"/>
              <p:cNvSpPr>
                <a:spLocks noChangeAspect="1"/>
              </p:cNvSpPr>
              <p:nvPr/>
            </p:nvSpPr>
            <p:spPr>
              <a:xfrm>
                <a:off x="6740229" y="1819936"/>
                <a:ext cx="619237" cy="619237"/>
              </a:xfrm>
              <a:prstGeom prst="ellipse">
                <a:avLst/>
              </a:prstGeom>
              <a:gradFill>
                <a:gsLst>
                  <a:gs pos="0">
                    <a:srgbClr val="E30613"/>
                  </a:gs>
                  <a:gs pos="100000">
                    <a:srgbClr val="81040B"/>
                  </a:gs>
                </a:gsLst>
                <a:lin ang="5400000" scaled="1"/>
              </a:gra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文本框 47"/>
            <p:cNvSpPr/>
            <p:nvPr/>
          </p:nvSpPr>
          <p:spPr>
            <a:xfrm>
              <a:off x="5527794" y="1894931"/>
              <a:ext cx="1182512" cy="1262540"/>
            </a:xfrm>
            <a:prstGeom prst="rect">
              <a:avLst/>
            </a:prstGeom>
            <a:noFill/>
            <a:ln w="9525">
              <a:noFill/>
            </a:ln>
          </p:spPr>
          <p:txBody>
            <a:bodyPr wrap="none">
              <a:spAutoFit/>
            </a:bodyPr>
            <a:lst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a:lstStyle>
            <a:p>
              <a:pPr lvl="0">
                <a:lnSpc>
                  <a:spcPct val="100000"/>
                </a:lnSpc>
              </a:pPr>
              <a:r>
                <a:rPr lang="en-US" altLang="x-none" sz="8800" dirty="0">
                  <a:solidFill>
                    <a:schemeClr val="bg1"/>
                  </a:solidFill>
                  <a:latin typeface="Impact" panose="020B0806030902050204" pitchFamily="34" charset="0"/>
                  <a:ea typeface="宋体" panose="02010600030101010101" pitchFamily="2" charset="-122"/>
                  <a:sym typeface="Impact" panose="020B0806030902050204" pitchFamily="34" charset="0"/>
                </a:rPr>
                <a:t>02</a:t>
              </a:r>
              <a:endParaRPr lang="zh-CN" altLang="en-US" sz="8800" dirty="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grpSp>
    </p:spTree>
  </p:cSld>
  <p:clrMapOvr>
    <a:masterClrMapping/>
  </p:clrMapOvr>
  <p:transition advTm="3134">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1000"/>
                                        <p:tgtEl>
                                          <p:spTgt spid="2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1000"/>
                                        <p:tgtEl>
                                          <p:spTgt spid="4"/>
                                        </p:tgtEl>
                                      </p:cBhvr>
                                    </p:animEffect>
                                  </p:childTnLst>
                                </p:cTn>
                              </p:par>
                              <p:par>
                                <p:cTn id="11" presetID="23" presetClass="entr" presetSubtype="32" fill="hold" nodeType="withEffect">
                                  <p:stCondLst>
                                    <p:cond delay="0"/>
                                  </p:stCondLst>
                                  <p:childTnLst>
                                    <p:set>
                                      <p:cBhvr>
                                        <p:cTn id="12" dur="1" fill="hold">
                                          <p:stCondLst>
                                            <p:cond delay="0"/>
                                          </p:stCondLst>
                                        </p:cTn>
                                        <p:tgtEl>
                                          <p:spTgt spid="110"/>
                                        </p:tgtEl>
                                        <p:attrNameLst>
                                          <p:attrName>style.visibility</p:attrName>
                                        </p:attrNameLst>
                                      </p:cBhvr>
                                      <p:to>
                                        <p:strVal val="visible"/>
                                      </p:to>
                                    </p:set>
                                    <p:anim calcmode="lin" valueType="num">
                                      <p:cBhvr>
                                        <p:cTn id="13" dur="1000" fill="hold"/>
                                        <p:tgtEl>
                                          <p:spTgt spid="110"/>
                                        </p:tgtEl>
                                        <p:attrNameLst>
                                          <p:attrName>ppt_w</p:attrName>
                                        </p:attrNameLst>
                                      </p:cBhvr>
                                      <p:tavLst>
                                        <p:tav tm="0">
                                          <p:val>
                                            <p:strVal val="4*#ppt_w"/>
                                          </p:val>
                                        </p:tav>
                                        <p:tav tm="100000">
                                          <p:val>
                                            <p:strVal val="#ppt_w"/>
                                          </p:val>
                                        </p:tav>
                                      </p:tavLst>
                                    </p:anim>
                                    <p:anim calcmode="lin" valueType="num">
                                      <p:cBhvr>
                                        <p:cTn id="14" dur="1000" fill="hold"/>
                                        <p:tgtEl>
                                          <p:spTgt spid="110"/>
                                        </p:tgtEl>
                                        <p:attrNameLst>
                                          <p:attrName>ppt_h</p:attrName>
                                        </p:attrNameLst>
                                      </p:cBhvr>
                                      <p:tavLst>
                                        <p:tav tm="0">
                                          <p:val>
                                            <p:strVal val="4*#ppt_h"/>
                                          </p:val>
                                        </p:tav>
                                        <p:tav tm="100000">
                                          <p:val>
                                            <p:strVal val="#ppt_h"/>
                                          </p:val>
                                        </p:tav>
                                      </p:tavLst>
                                    </p:anim>
                                  </p:childTnLst>
                                </p:cTn>
                              </p:par>
                              <p:par>
                                <p:cTn id="15" presetID="26" presetClass="emph" presetSubtype="0" fill="hold" nodeType="withEffect">
                                  <p:stCondLst>
                                    <p:cond delay="0"/>
                                  </p:stCondLst>
                                  <p:childTnLst>
                                    <p:animEffect transition="out" filter="fade">
                                      <p:cBhvr>
                                        <p:cTn id="16" dur="1000" tmFilter="0, 0; .2, .5; .8, .5; 1, 0"/>
                                        <p:tgtEl>
                                          <p:spTgt spid="110"/>
                                        </p:tgtEl>
                                      </p:cBhvr>
                                    </p:animEffect>
                                    <p:animScale>
                                      <p:cBhvr>
                                        <p:cTn id="17" dur="500" autoRev="1" fill="hold"/>
                                        <p:tgtEl>
                                          <p:spTgt spid="110"/>
                                        </p:tgtEl>
                                      </p:cBhvr>
                                      <p:by x="105000" y="105000"/>
                                    </p:animScale>
                                  </p:childTnLst>
                                </p:cTn>
                              </p:par>
                              <p:par>
                                <p:cTn id="18" presetID="42" presetClass="entr" presetSubtype="0" fill="hold" grpId="0"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1000"/>
                                        <p:tgtEl>
                                          <p:spTgt spid="63"/>
                                        </p:tgtEl>
                                      </p:cBhvr>
                                    </p:animEffect>
                                    <p:anim calcmode="lin" valueType="num">
                                      <p:cBhvr>
                                        <p:cTn id="21" dur="1000" fill="hold"/>
                                        <p:tgtEl>
                                          <p:spTgt spid="63"/>
                                        </p:tgtEl>
                                        <p:attrNameLst>
                                          <p:attrName>ppt_x</p:attrName>
                                        </p:attrNameLst>
                                      </p:cBhvr>
                                      <p:tavLst>
                                        <p:tav tm="0">
                                          <p:val>
                                            <p:strVal val="#ppt_x"/>
                                          </p:val>
                                        </p:tav>
                                        <p:tav tm="100000">
                                          <p:val>
                                            <p:strVal val="#ppt_x"/>
                                          </p:val>
                                        </p:tav>
                                      </p:tavLst>
                                    </p:anim>
                                    <p:anim calcmode="lin" valueType="num">
                                      <p:cBhvr>
                                        <p:cTn id="22" dur="1000" fill="hold"/>
                                        <p:tgtEl>
                                          <p:spTgt spid="6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5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1000"/>
                                        <p:tgtEl>
                                          <p:spTgt spid="102"/>
                                        </p:tgtEl>
                                      </p:cBhvr>
                                    </p:animEffect>
                                    <p:anim calcmode="lin" valueType="num">
                                      <p:cBhvr>
                                        <p:cTn id="31" dur="1000" fill="hold"/>
                                        <p:tgtEl>
                                          <p:spTgt spid="102"/>
                                        </p:tgtEl>
                                        <p:attrNameLst>
                                          <p:attrName>ppt_x</p:attrName>
                                        </p:attrNameLst>
                                      </p:cBhvr>
                                      <p:tavLst>
                                        <p:tav tm="0">
                                          <p:val>
                                            <p:strVal val="#ppt_x"/>
                                          </p:val>
                                        </p:tav>
                                        <p:tav tm="100000">
                                          <p:val>
                                            <p:strVal val="#ppt_x"/>
                                          </p:val>
                                        </p:tav>
                                      </p:tavLst>
                                    </p:anim>
                                    <p:anim calcmode="lin" valueType="num">
                                      <p:cBhvr>
                                        <p:cTn id="32" dur="1000" fill="hold"/>
                                        <p:tgtEl>
                                          <p:spTgt spid="10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5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25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1000"/>
                                        <p:tgtEl>
                                          <p:spTgt spid="64"/>
                                        </p:tgtEl>
                                      </p:cBhvr>
                                    </p:animEffect>
                                    <p:anim calcmode="lin" valueType="num">
                                      <p:cBhvr>
                                        <p:cTn id="46" dur="1000" fill="hold"/>
                                        <p:tgtEl>
                                          <p:spTgt spid="64"/>
                                        </p:tgtEl>
                                        <p:attrNameLst>
                                          <p:attrName>ppt_x</p:attrName>
                                        </p:attrNameLst>
                                      </p:cBhvr>
                                      <p:tavLst>
                                        <p:tav tm="0">
                                          <p:val>
                                            <p:strVal val="#ppt_x"/>
                                          </p:val>
                                        </p:tav>
                                        <p:tav tm="100000">
                                          <p:val>
                                            <p:strVal val="#ppt_x"/>
                                          </p:val>
                                        </p:tav>
                                      </p:tavLst>
                                    </p:anim>
                                    <p:anim calcmode="lin" valueType="num">
                                      <p:cBhvr>
                                        <p:cTn id="47" dur="1000" fill="hold"/>
                                        <p:tgtEl>
                                          <p:spTgt spid="64"/>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101"/>
                                        </p:tgtEl>
                                        <p:attrNameLst>
                                          <p:attrName>style.visibility</p:attrName>
                                        </p:attrNameLst>
                                      </p:cBhvr>
                                      <p:to>
                                        <p:strVal val="visible"/>
                                      </p:to>
                                    </p:set>
                                    <p:animEffect transition="in" filter="fade">
                                      <p:cBhvr>
                                        <p:cTn id="50" dur="1000"/>
                                        <p:tgtEl>
                                          <p:spTgt spid="101"/>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1000"/>
                                        <p:tgtEl>
                                          <p:spTgt spid="100"/>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1000"/>
                                        <p:tgtEl>
                                          <p:spTgt spid="6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103"/>
                                        </p:tgtEl>
                                        <p:attrNameLst>
                                          <p:attrName>style.visibility</p:attrName>
                                        </p:attrNameLst>
                                      </p:cBhvr>
                                      <p:to>
                                        <p:strVal val="visible"/>
                                      </p:to>
                                    </p:set>
                                    <p:animEffect transition="in" filter="fade">
                                      <p:cBhvr>
                                        <p:cTn id="59" dur="1000"/>
                                        <p:tgtEl>
                                          <p:spTgt spid="103"/>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childTnLst>
                                </p:cTn>
                              </p:par>
                              <p:par>
                                <p:cTn id="63" presetID="25" presetClass="entr" presetSubtype="0" fill="hold" nodeType="with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p:cTn id="65" dur="500" decel="50000" fill="hold">
                                          <p:stCondLst>
                                            <p:cond delay="0"/>
                                          </p:stCondLst>
                                        </p:cTn>
                                        <p:tgtEl>
                                          <p:spTgt spid="105"/>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05"/>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05"/>
                                        </p:tgtEl>
                                        <p:attrNameLst>
                                          <p:attrName>ppt_w</p:attrName>
                                        </p:attrNameLst>
                                      </p:cBhvr>
                                      <p:tavLst>
                                        <p:tav tm="0">
                                          <p:val>
                                            <p:strVal val="#ppt_w*.05"/>
                                          </p:val>
                                        </p:tav>
                                        <p:tav tm="100000">
                                          <p:val>
                                            <p:strVal val="#ppt_w"/>
                                          </p:val>
                                        </p:tav>
                                      </p:tavLst>
                                    </p:anim>
                                    <p:anim calcmode="lin" valueType="num">
                                      <p:cBhvr>
                                        <p:cTn id="68" dur="1000" fill="hold"/>
                                        <p:tgtEl>
                                          <p:spTgt spid="105"/>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05"/>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05"/>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05"/>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1" grpId="0" bldLvl="0" animBg="1"/>
      <p:bldP spid="62" grpId="0" bldLvl="0" animBg="1"/>
      <p:bldP spid="63" grpId="0" bldLvl="0" animBg="1"/>
      <p:bldP spid="64" grpId="0" bldLvl="0" animBg="1"/>
      <p:bldP spid="65" grpId="0" bldLvl="0" animBg="1"/>
      <p:bldP spid="66" grpId="0" bldLvl="0" animBg="1"/>
      <p:bldP spid="100" grpId="0" bldLvl="0" animBg="1"/>
      <p:bldP spid="101" grpId="0" bldLvl="0" animBg="1"/>
      <p:bldP spid="102" grpId="0" bldLvl="0" animBg="1"/>
      <p:bldP spid="103" grpId="0" bldLvl="0" animBg="1"/>
      <p:bldP spid="10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TIMING" val="|1.6|1.3"/>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2577</Words>
  <Application>Microsoft Office PowerPoint</Application>
  <PresentationFormat>自定义</PresentationFormat>
  <Paragraphs>331</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dc:title>
  <dc:creator>第一PPT</dc:creator>
  <cp:keywords>www.1ppt.com</cp:keywords>
  <dc:description>www.1ppt.com</dc:description>
  <cp:lastModifiedBy>Windows User</cp:lastModifiedBy>
  <cp:revision>14</cp:revision>
  <dcterms:created xsi:type="dcterms:W3CDTF">2017-03-24T07:10:00Z</dcterms:created>
  <dcterms:modified xsi:type="dcterms:W3CDTF">2019-09-28T09:24:22Z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