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7" r:id="rId2"/>
  </p:sldMasterIdLst>
  <p:notesMasterIdLst>
    <p:notesMasterId r:id="rId30"/>
  </p:notesMasterIdLst>
  <p:sldIdLst>
    <p:sldId id="279" r:id="rId3"/>
    <p:sldId id="257" r:id="rId4"/>
    <p:sldId id="281" r:id="rId5"/>
    <p:sldId id="258" r:id="rId6"/>
    <p:sldId id="259" r:id="rId7"/>
    <p:sldId id="283" r:id="rId8"/>
    <p:sldId id="260" r:id="rId9"/>
    <p:sldId id="284" r:id="rId10"/>
    <p:sldId id="285" r:id="rId11"/>
    <p:sldId id="265" r:id="rId12"/>
    <p:sldId id="261" r:id="rId13"/>
    <p:sldId id="263" r:id="rId14"/>
    <p:sldId id="268" r:id="rId15"/>
    <p:sldId id="270" r:id="rId16"/>
    <p:sldId id="262" r:id="rId17"/>
    <p:sldId id="286" r:id="rId18"/>
    <p:sldId id="266" r:id="rId19"/>
    <p:sldId id="269" r:id="rId20"/>
    <p:sldId id="264" r:id="rId21"/>
    <p:sldId id="267" r:id="rId22"/>
    <p:sldId id="271" r:id="rId23"/>
    <p:sldId id="278" r:id="rId24"/>
    <p:sldId id="287" r:id="rId25"/>
    <p:sldId id="272" r:id="rId26"/>
    <p:sldId id="288" r:id="rId27"/>
    <p:sldId id="289" r:id="rId28"/>
    <p:sldId id="290"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B277"/>
    <a:srgbClr val="A4C535"/>
    <a:srgbClr val="F9DFE0"/>
    <a:srgbClr val="E2D4B4"/>
    <a:srgbClr val="A2DBDE"/>
    <a:srgbClr val="41B2B8"/>
    <a:srgbClr val="C6DC7E"/>
    <a:srgbClr val="511A0F"/>
    <a:srgbClr val="FFB9B9"/>
    <a:srgbClr val="D7DF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155" autoAdjust="0"/>
    <p:restoredTop sz="94660"/>
  </p:normalViewPr>
  <p:slideViewPr>
    <p:cSldViewPr snapToGrid="0" showGuides="1">
      <p:cViewPr varScale="1">
        <p:scale>
          <a:sx n="49" d="100"/>
          <a:sy n="49" d="100"/>
        </p:scale>
        <p:origin x="-120" y="-163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13B7E-CAD2-4E51-813D-745434FAC37E}" type="datetimeFigureOut">
              <a:rPr lang="zh-CN" altLang="en-US" smtClean="0"/>
              <a:t>2019/9/29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869689-69B6-4C85-8704-F047BB5519A9}" type="slidenum">
              <a:rPr lang="zh-CN" altLang="en-US" smtClean="0"/>
              <a:t>‹#›</a:t>
            </a:fld>
            <a:endParaRPr lang="zh-CN" altLang="en-US"/>
          </a:p>
        </p:txBody>
      </p:sp>
    </p:spTree>
    <p:extLst>
      <p:ext uri="{BB962C8B-B14F-4D97-AF65-F5344CB8AC3E}">
        <p14:creationId xmlns:p14="http://schemas.microsoft.com/office/powerpoint/2010/main" val="2534430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1</a:t>
            </a:fld>
            <a:endParaRPr lang="zh-CN" altLang="en-US"/>
          </a:p>
        </p:txBody>
      </p:sp>
    </p:spTree>
    <p:extLst>
      <p:ext uri="{BB962C8B-B14F-4D97-AF65-F5344CB8AC3E}">
        <p14:creationId xmlns:p14="http://schemas.microsoft.com/office/powerpoint/2010/main" val="1530223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10</a:t>
            </a:fld>
            <a:endParaRPr lang="zh-CN" altLang="en-US"/>
          </a:p>
        </p:txBody>
      </p:sp>
    </p:spTree>
    <p:extLst>
      <p:ext uri="{BB962C8B-B14F-4D97-AF65-F5344CB8AC3E}">
        <p14:creationId xmlns:p14="http://schemas.microsoft.com/office/powerpoint/2010/main" val="2701492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FA90D9-CBC4-44B3-AE46-3ED99D5AEF47}"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828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12</a:t>
            </a:fld>
            <a:endParaRPr lang="zh-CN" altLang="en-US"/>
          </a:p>
        </p:txBody>
      </p:sp>
    </p:spTree>
    <p:extLst>
      <p:ext uri="{BB962C8B-B14F-4D97-AF65-F5344CB8AC3E}">
        <p14:creationId xmlns:p14="http://schemas.microsoft.com/office/powerpoint/2010/main" val="1696579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13</a:t>
            </a:fld>
            <a:endParaRPr lang="zh-CN" altLang="en-US"/>
          </a:p>
        </p:txBody>
      </p:sp>
    </p:spTree>
    <p:extLst>
      <p:ext uri="{BB962C8B-B14F-4D97-AF65-F5344CB8AC3E}">
        <p14:creationId xmlns:p14="http://schemas.microsoft.com/office/powerpoint/2010/main" val="3074984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14</a:t>
            </a:fld>
            <a:endParaRPr lang="zh-CN" altLang="en-US"/>
          </a:p>
        </p:txBody>
      </p:sp>
    </p:spTree>
    <p:extLst>
      <p:ext uri="{BB962C8B-B14F-4D97-AF65-F5344CB8AC3E}">
        <p14:creationId xmlns:p14="http://schemas.microsoft.com/office/powerpoint/2010/main" val="1732559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15</a:t>
            </a:fld>
            <a:endParaRPr lang="zh-CN" altLang="en-US"/>
          </a:p>
        </p:txBody>
      </p:sp>
    </p:spTree>
    <p:extLst>
      <p:ext uri="{BB962C8B-B14F-4D97-AF65-F5344CB8AC3E}">
        <p14:creationId xmlns:p14="http://schemas.microsoft.com/office/powerpoint/2010/main" val="32167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16</a:t>
            </a:fld>
            <a:endParaRPr lang="zh-CN" altLang="en-US"/>
          </a:p>
        </p:txBody>
      </p:sp>
    </p:spTree>
    <p:extLst>
      <p:ext uri="{BB962C8B-B14F-4D97-AF65-F5344CB8AC3E}">
        <p14:creationId xmlns:p14="http://schemas.microsoft.com/office/powerpoint/2010/main" val="1246608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17</a:t>
            </a:fld>
            <a:endParaRPr lang="zh-CN" altLang="en-US"/>
          </a:p>
        </p:txBody>
      </p:sp>
    </p:spTree>
    <p:extLst>
      <p:ext uri="{BB962C8B-B14F-4D97-AF65-F5344CB8AC3E}">
        <p14:creationId xmlns:p14="http://schemas.microsoft.com/office/powerpoint/2010/main" val="496714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18</a:t>
            </a:fld>
            <a:endParaRPr lang="zh-CN" altLang="en-US"/>
          </a:p>
        </p:txBody>
      </p:sp>
    </p:spTree>
    <p:extLst>
      <p:ext uri="{BB962C8B-B14F-4D97-AF65-F5344CB8AC3E}">
        <p14:creationId xmlns:p14="http://schemas.microsoft.com/office/powerpoint/2010/main" val="18989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19</a:t>
            </a:fld>
            <a:endParaRPr lang="zh-CN" altLang="en-US"/>
          </a:p>
        </p:txBody>
      </p:sp>
    </p:spTree>
    <p:extLst>
      <p:ext uri="{BB962C8B-B14F-4D97-AF65-F5344CB8AC3E}">
        <p14:creationId xmlns:p14="http://schemas.microsoft.com/office/powerpoint/2010/main" val="2052061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2</a:t>
            </a:fld>
            <a:endParaRPr lang="zh-CN" altLang="en-US"/>
          </a:p>
        </p:txBody>
      </p:sp>
    </p:spTree>
    <p:extLst>
      <p:ext uri="{BB962C8B-B14F-4D97-AF65-F5344CB8AC3E}">
        <p14:creationId xmlns:p14="http://schemas.microsoft.com/office/powerpoint/2010/main" val="2248321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20</a:t>
            </a:fld>
            <a:endParaRPr lang="zh-CN" altLang="en-US"/>
          </a:p>
        </p:txBody>
      </p:sp>
    </p:spTree>
    <p:extLst>
      <p:ext uri="{BB962C8B-B14F-4D97-AF65-F5344CB8AC3E}">
        <p14:creationId xmlns:p14="http://schemas.microsoft.com/office/powerpoint/2010/main" val="1199424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21</a:t>
            </a:fld>
            <a:endParaRPr lang="zh-CN" altLang="en-US"/>
          </a:p>
        </p:txBody>
      </p:sp>
    </p:spTree>
    <p:extLst>
      <p:ext uri="{BB962C8B-B14F-4D97-AF65-F5344CB8AC3E}">
        <p14:creationId xmlns:p14="http://schemas.microsoft.com/office/powerpoint/2010/main" val="1909618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22</a:t>
            </a:fld>
            <a:endParaRPr lang="zh-CN" altLang="en-US"/>
          </a:p>
        </p:txBody>
      </p:sp>
    </p:spTree>
    <p:extLst>
      <p:ext uri="{BB962C8B-B14F-4D97-AF65-F5344CB8AC3E}">
        <p14:creationId xmlns:p14="http://schemas.microsoft.com/office/powerpoint/2010/main" val="953107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23</a:t>
            </a:fld>
            <a:endParaRPr lang="zh-CN" altLang="en-US"/>
          </a:p>
        </p:txBody>
      </p:sp>
    </p:spTree>
    <p:extLst>
      <p:ext uri="{BB962C8B-B14F-4D97-AF65-F5344CB8AC3E}">
        <p14:creationId xmlns:p14="http://schemas.microsoft.com/office/powerpoint/2010/main" val="2015953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24</a:t>
            </a:fld>
            <a:endParaRPr lang="zh-CN" altLang="en-US"/>
          </a:p>
        </p:txBody>
      </p:sp>
    </p:spTree>
    <p:extLst>
      <p:ext uri="{BB962C8B-B14F-4D97-AF65-F5344CB8AC3E}">
        <p14:creationId xmlns:p14="http://schemas.microsoft.com/office/powerpoint/2010/main" val="9336547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25</a:t>
            </a:fld>
            <a:endParaRPr lang="zh-CN" altLang="en-US"/>
          </a:p>
        </p:txBody>
      </p:sp>
    </p:spTree>
    <p:extLst>
      <p:ext uri="{BB962C8B-B14F-4D97-AF65-F5344CB8AC3E}">
        <p14:creationId xmlns:p14="http://schemas.microsoft.com/office/powerpoint/2010/main" val="5715442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26</a:t>
            </a:fld>
            <a:endParaRPr lang="zh-CN" altLang="en-US"/>
          </a:p>
        </p:txBody>
      </p:sp>
    </p:spTree>
    <p:extLst>
      <p:ext uri="{BB962C8B-B14F-4D97-AF65-F5344CB8AC3E}">
        <p14:creationId xmlns:p14="http://schemas.microsoft.com/office/powerpoint/2010/main" val="153022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3</a:t>
            </a:fld>
            <a:endParaRPr lang="zh-CN" altLang="en-US"/>
          </a:p>
        </p:txBody>
      </p:sp>
    </p:spTree>
    <p:extLst>
      <p:ext uri="{BB962C8B-B14F-4D97-AF65-F5344CB8AC3E}">
        <p14:creationId xmlns:p14="http://schemas.microsoft.com/office/powerpoint/2010/main" val="2646115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4</a:t>
            </a:fld>
            <a:endParaRPr lang="zh-CN" altLang="en-US"/>
          </a:p>
        </p:txBody>
      </p:sp>
    </p:spTree>
    <p:extLst>
      <p:ext uri="{BB962C8B-B14F-4D97-AF65-F5344CB8AC3E}">
        <p14:creationId xmlns:p14="http://schemas.microsoft.com/office/powerpoint/2010/main" val="381359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5</a:t>
            </a:fld>
            <a:endParaRPr lang="zh-CN" altLang="en-US"/>
          </a:p>
        </p:txBody>
      </p:sp>
    </p:spTree>
    <p:extLst>
      <p:ext uri="{BB962C8B-B14F-4D97-AF65-F5344CB8AC3E}">
        <p14:creationId xmlns:p14="http://schemas.microsoft.com/office/powerpoint/2010/main" val="934829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6</a:t>
            </a:fld>
            <a:endParaRPr lang="zh-CN" altLang="en-US"/>
          </a:p>
        </p:txBody>
      </p:sp>
    </p:spTree>
    <p:extLst>
      <p:ext uri="{BB962C8B-B14F-4D97-AF65-F5344CB8AC3E}">
        <p14:creationId xmlns:p14="http://schemas.microsoft.com/office/powerpoint/2010/main" val="952946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7</a:t>
            </a:fld>
            <a:endParaRPr lang="zh-CN" altLang="en-US"/>
          </a:p>
        </p:txBody>
      </p:sp>
    </p:spTree>
    <p:extLst>
      <p:ext uri="{BB962C8B-B14F-4D97-AF65-F5344CB8AC3E}">
        <p14:creationId xmlns:p14="http://schemas.microsoft.com/office/powerpoint/2010/main" val="1047047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869689-69B6-4C85-8704-F047BB5519A9}" type="slidenum">
              <a:rPr lang="zh-CN" altLang="en-US" smtClean="0"/>
              <a:t>8</a:t>
            </a:fld>
            <a:endParaRPr lang="zh-CN" altLang="en-US"/>
          </a:p>
        </p:txBody>
      </p:sp>
    </p:spTree>
    <p:extLst>
      <p:ext uri="{BB962C8B-B14F-4D97-AF65-F5344CB8AC3E}">
        <p14:creationId xmlns:p14="http://schemas.microsoft.com/office/powerpoint/2010/main" val="1500654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869689-69B6-4C85-8704-F047BB5519A9}" type="slidenum">
              <a:rPr lang="zh-CN" altLang="en-US" smtClean="0"/>
              <a:t>9</a:t>
            </a:fld>
            <a:endParaRPr lang="zh-CN" altLang="en-US"/>
          </a:p>
        </p:txBody>
      </p:sp>
    </p:spTree>
    <p:extLst>
      <p:ext uri="{BB962C8B-B14F-4D97-AF65-F5344CB8AC3E}">
        <p14:creationId xmlns:p14="http://schemas.microsoft.com/office/powerpoint/2010/main" val="217163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7" name="Picture Placeholder 15"/>
          <p:cNvSpPr>
            <a:spLocks noGrp="1"/>
          </p:cNvSpPr>
          <p:nvPr>
            <p:ph type="pic" sz="quarter" idx="10"/>
          </p:nvPr>
        </p:nvSpPr>
        <p:spPr>
          <a:xfrm>
            <a:off x="0" y="1422400"/>
            <a:ext cx="12192000" cy="3797300"/>
          </a:xfrm>
        </p:spPr>
        <p:txBody>
          <a:bodyPr/>
          <a:lstStyle/>
          <a:p>
            <a:endParaRPr lang="id-ID"/>
          </a:p>
        </p:txBody>
      </p:sp>
    </p:spTree>
    <p:extLst>
      <p:ext uri="{BB962C8B-B14F-4D97-AF65-F5344CB8AC3E}">
        <p14:creationId xmlns:p14="http://schemas.microsoft.com/office/powerpoint/2010/main" val="233641848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657600"/>
            <a:ext cx="4064000" cy="3200400"/>
          </a:xfrm>
        </p:spPr>
        <p:txBody>
          <a:bodyPr/>
          <a:lstStyle/>
          <a:p>
            <a:endParaRPr lang="id-ID"/>
          </a:p>
        </p:txBody>
      </p:sp>
      <p:sp>
        <p:nvSpPr>
          <p:cNvPr id="8" name="Picture Placeholder 6"/>
          <p:cNvSpPr>
            <a:spLocks noGrp="1"/>
          </p:cNvSpPr>
          <p:nvPr>
            <p:ph type="pic" sz="quarter" idx="11"/>
          </p:nvPr>
        </p:nvSpPr>
        <p:spPr>
          <a:xfrm>
            <a:off x="4245428" y="3657600"/>
            <a:ext cx="7946571" cy="3200400"/>
          </a:xfrm>
        </p:spPr>
        <p:txBody>
          <a:bodyPr/>
          <a:lstStyle/>
          <a:p>
            <a:endParaRPr lang="id-ID"/>
          </a:p>
        </p:txBody>
      </p:sp>
      <p:sp>
        <p:nvSpPr>
          <p:cNvPr id="10" name="Picture Placeholder 9"/>
          <p:cNvSpPr>
            <a:spLocks noGrp="1"/>
          </p:cNvSpPr>
          <p:nvPr>
            <p:ph type="pic" sz="quarter" idx="12"/>
          </p:nvPr>
        </p:nvSpPr>
        <p:spPr>
          <a:xfrm>
            <a:off x="8156575" y="0"/>
            <a:ext cx="4035425" cy="3497263"/>
          </a:xfrm>
        </p:spPr>
        <p:txBody>
          <a:bodyPr/>
          <a:lstStyle/>
          <a:p>
            <a:endParaRPr lang="id-ID"/>
          </a:p>
        </p:txBody>
      </p:sp>
    </p:spTree>
    <p:extLst>
      <p:ext uri="{BB962C8B-B14F-4D97-AF65-F5344CB8AC3E}">
        <p14:creationId xmlns:p14="http://schemas.microsoft.com/office/powerpoint/2010/main" val="337659452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7" name="Picture Placeholder 15"/>
          <p:cNvSpPr>
            <a:spLocks noGrp="1"/>
          </p:cNvSpPr>
          <p:nvPr>
            <p:ph type="pic" sz="quarter" idx="10"/>
          </p:nvPr>
        </p:nvSpPr>
        <p:spPr>
          <a:xfrm>
            <a:off x="918364" y="3784"/>
            <a:ext cx="9273386" cy="4731696"/>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 fmla="*/ 0 w 10062"/>
              <a:gd name="connsiteY0" fmla="*/ 10027 h 10027"/>
              <a:gd name="connsiteX1" fmla="*/ 5000 w 10062"/>
              <a:gd name="connsiteY1" fmla="*/ 27 h 10027"/>
              <a:gd name="connsiteX2" fmla="*/ 10062 w 10062"/>
              <a:gd name="connsiteY2" fmla="*/ 0 h 10027"/>
              <a:gd name="connsiteX3" fmla="*/ 0 w 10062"/>
              <a:gd name="connsiteY3" fmla="*/ 10027 h 10027"/>
              <a:gd name="connsiteX0" fmla="*/ 0 w 10000"/>
              <a:gd name="connsiteY0" fmla="*/ 10000 h 10000"/>
              <a:gd name="connsiteX1" fmla="*/ 5000 w 10000"/>
              <a:gd name="connsiteY1" fmla="*/ 0 h 10000"/>
              <a:gd name="connsiteX2" fmla="*/ 10000 w 10000"/>
              <a:gd name="connsiteY2" fmla="*/ 13 h 10000"/>
              <a:gd name="connsiteX3" fmla="*/ 0 w 10000"/>
              <a:gd name="connsiteY3" fmla="*/ 10000 h 10000"/>
              <a:gd name="connsiteX0" fmla="*/ 0 w 10000"/>
              <a:gd name="connsiteY0" fmla="*/ 9987 h 10108"/>
              <a:gd name="connsiteX1" fmla="*/ 5397 w 10000"/>
              <a:gd name="connsiteY1" fmla="*/ 10108 h 10108"/>
              <a:gd name="connsiteX2" fmla="*/ 10000 w 10000"/>
              <a:gd name="connsiteY2" fmla="*/ 0 h 10108"/>
              <a:gd name="connsiteX3" fmla="*/ 0 w 10000"/>
              <a:gd name="connsiteY3" fmla="*/ 9987 h 10108"/>
              <a:gd name="connsiteX0" fmla="*/ 0 w 10000"/>
              <a:gd name="connsiteY0" fmla="*/ 9987 h 9997"/>
              <a:gd name="connsiteX1" fmla="*/ 5425 w 10000"/>
              <a:gd name="connsiteY1" fmla="*/ 9997 h 9997"/>
              <a:gd name="connsiteX2" fmla="*/ 10000 w 10000"/>
              <a:gd name="connsiteY2" fmla="*/ 0 h 9997"/>
              <a:gd name="connsiteX3" fmla="*/ 0 w 10000"/>
              <a:gd name="connsiteY3" fmla="*/ 9987 h 9997"/>
              <a:gd name="connsiteX0" fmla="*/ 0 w 10027"/>
              <a:gd name="connsiteY0" fmla="*/ 0 h 10000"/>
              <a:gd name="connsiteX1" fmla="*/ 5452 w 10027"/>
              <a:gd name="connsiteY1" fmla="*/ 10000 h 10000"/>
              <a:gd name="connsiteX2" fmla="*/ 10027 w 10027"/>
              <a:gd name="connsiteY2" fmla="*/ 0 h 10000"/>
              <a:gd name="connsiteX3" fmla="*/ 0 w 10027"/>
              <a:gd name="connsiteY3" fmla="*/ 0 h 10000"/>
              <a:gd name="connsiteX0" fmla="*/ 0 w 10006"/>
              <a:gd name="connsiteY0" fmla="*/ 0 h 10005"/>
              <a:gd name="connsiteX1" fmla="*/ 5431 w 10006"/>
              <a:gd name="connsiteY1" fmla="*/ 10005 h 10005"/>
              <a:gd name="connsiteX2" fmla="*/ 10006 w 10006"/>
              <a:gd name="connsiteY2" fmla="*/ 5 h 10005"/>
              <a:gd name="connsiteX3" fmla="*/ 0 w 10006"/>
              <a:gd name="connsiteY3" fmla="*/ 0 h 10005"/>
            </a:gdLst>
            <a:ahLst/>
            <a:cxnLst>
              <a:cxn ang="0">
                <a:pos x="connsiteX0" y="connsiteY0"/>
              </a:cxn>
              <a:cxn ang="0">
                <a:pos x="connsiteX1" y="connsiteY1"/>
              </a:cxn>
              <a:cxn ang="0">
                <a:pos x="connsiteX2" y="connsiteY2"/>
              </a:cxn>
              <a:cxn ang="0">
                <a:pos x="connsiteX3" y="connsiteY3"/>
              </a:cxn>
            </a:cxnLst>
            <a:rect l="l" t="t" r="r" b="b"/>
            <a:pathLst>
              <a:path w="10006" h="10005">
                <a:moveTo>
                  <a:pt x="0" y="0"/>
                </a:moveTo>
                <a:lnTo>
                  <a:pt x="5431" y="10005"/>
                </a:lnTo>
                <a:lnTo>
                  <a:pt x="10006" y="5"/>
                </a:lnTo>
                <a:lnTo>
                  <a:pt x="0" y="0"/>
                </a:lnTo>
                <a:close/>
              </a:path>
            </a:pathLst>
          </a:custGeom>
        </p:spPr>
        <p:txBody>
          <a:bodyPr/>
          <a:lstStyle/>
          <a:p>
            <a:endParaRPr lang="id-ID"/>
          </a:p>
        </p:txBody>
      </p:sp>
      <p:sp>
        <p:nvSpPr>
          <p:cNvPr id="25" name="Picture Placeholder 24"/>
          <p:cNvSpPr>
            <a:spLocks noGrp="1"/>
          </p:cNvSpPr>
          <p:nvPr>
            <p:ph type="pic" sz="quarter" idx="11"/>
          </p:nvPr>
        </p:nvSpPr>
        <p:spPr>
          <a:xfrm>
            <a:off x="-1" y="-478971"/>
            <a:ext cx="5773421" cy="7352211"/>
          </a:xfrm>
          <a:custGeom>
            <a:avLst/>
            <a:gdLst>
              <a:gd name="connsiteX0" fmla="*/ 0 w 7823201"/>
              <a:gd name="connsiteY0" fmla="*/ 7336971 h 7336971"/>
              <a:gd name="connsiteX1" fmla="*/ 0 w 7823201"/>
              <a:gd name="connsiteY1" fmla="*/ 0 h 7336971"/>
              <a:gd name="connsiteX2" fmla="*/ 7823201 w 7823201"/>
              <a:gd name="connsiteY2" fmla="*/ 7336971 h 7336971"/>
              <a:gd name="connsiteX3" fmla="*/ 0 w 7823201"/>
              <a:gd name="connsiteY3" fmla="*/ 7336971 h 7336971"/>
              <a:gd name="connsiteX0" fmla="*/ 0 w 5773421"/>
              <a:gd name="connsiteY0" fmla="*/ 7336971 h 7336971"/>
              <a:gd name="connsiteX1" fmla="*/ 0 w 5773421"/>
              <a:gd name="connsiteY1" fmla="*/ 0 h 7336971"/>
              <a:gd name="connsiteX2" fmla="*/ 5773421 w 5773421"/>
              <a:gd name="connsiteY2" fmla="*/ 5409111 h 7336971"/>
              <a:gd name="connsiteX3" fmla="*/ 0 w 5773421"/>
              <a:gd name="connsiteY3" fmla="*/ 7336971 h 7336971"/>
              <a:gd name="connsiteX0" fmla="*/ 0 w 5773421"/>
              <a:gd name="connsiteY0" fmla="*/ 7336971 h 7336971"/>
              <a:gd name="connsiteX1" fmla="*/ 0 w 5773421"/>
              <a:gd name="connsiteY1" fmla="*/ 0 h 7336971"/>
              <a:gd name="connsiteX2" fmla="*/ 5773421 w 5773421"/>
              <a:gd name="connsiteY2" fmla="*/ 5409111 h 7336971"/>
              <a:gd name="connsiteX3" fmla="*/ 3086101 w 5773421"/>
              <a:gd name="connsiteY3" fmla="*/ 6315891 h 7336971"/>
              <a:gd name="connsiteX4" fmla="*/ 0 w 5773421"/>
              <a:gd name="connsiteY4" fmla="*/ 7336971 h 7336971"/>
              <a:gd name="connsiteX0" fmla="*/ 0 w 5773421"/>
              <a:gd name="connsiteY0" fmla="*/ 7336971 h 7352211"/>
              <a:gd name="connsiteX1" fmla="*/ 0 w 5773421"/>
              <a:gd name="connsiteY1" fmla="*/ 0 h 7352211"/>
              <a:gd name="connsiteX2" fmla="*/ 5773421 w 5773421"/>
              <a:gd name="connsiteY2" fmla="*/ 5409111 h 7352211"/>
              <a:gd name="connsiteX3" fmla="*/ 4023361 w 5773421"/>
              <a:gd name="connsiteY3" fmla="*/ 7352211 h 7352211"/>
              <a:gd name="connsiteX4" fmla="*/ 0 w 5773421"/>
              <a:gd name="connsiteY4" fmla="*/ 7336971 h 7352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21" h="7352211">
                <a:moveTo>
                  <a:pt x="0" y="7336971"/>
                </a:moveTo>
                <a:lnTo>
                  <a:pt x="0" y="0"/>
                </a:lnTo>
                <a:lnTo>
                  <a:pt x="5773421" y="5409111"/>
                </a:lnTo>
                <a:lnTo>
                  <a:pt x="4023361" y="7352211"/>
                </a:lnTo>
                <a:lnTo>
                  <a:pt x="0" y="7336971"/>
                </a:lnTo>
                <a:close/>
              </a:path>
            </a:pathLst>
          </a:custGeom>
        </p:spPr>
        <p:txBody>
          <a:bodyPr/>
          <a:lstStyle/>
          <a:p>
            <a:endParaRPr lang="id-ID"/>
          </a:p>
        </p:txBody>
      </p:sp>
    </p:spTree>
    <p:extLst>
      <p:ext uri="{BB962C8B-B14F-4D97-AF65-F5344CB8AC3E}">
        <p14:creationId xmlns:p14="http://schemas.microsoft.com/office/powerpoint/2010/main" val="5121868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858000" cy="6858000"/>
          </a:xfrm>
        </p:spPr>
        <p:txBody>
          <a:bodyPr/>
          <a:lstStyle/>
          <a:p>
            <a:endParaRPr lang="id-ID"/>
          </a:p>
        </p:txBody>
      </p:sp>
    </p:spTree>
    <p:extLst>
      <p:ext uri="{BB962C8B-B14F-4D97-AF65-F5344CB8AC3E}">
        <p14:creationId xmlns:p14="http://schemas.microsoft.com/office/powerpoint/2010/main" val="68332348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1297633" y="-101600"/>
            <a:ext cx="7526983" cy="6975333"/>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 fmla="*/ 0 w 9622"/>
              <a:gd name="connsiteY0" fmla="*/ 10000 h 10000"/>
              <a:gd name="connsiteX1" fmla="*/ 5000 w 9622"/>
              <a:gd name="connsiteY1" fmla="*/ 0 h 10000"/>
              <a:gd name="connsiteX2" fmla="*/ 9622 w 9622"/>
              <a:gd name="connsiteY2" fmla="*/ 37 h 10000"/>
              <a:gd name="connsiteX3" fmla="*/ 0 w 9622"/>
              <a:gd name="connsiteY3" fmla="*/ 10000 h 10000"/>
              <a:gd name="connsiteX0" fmla="*/ 0 w 10100"/>
              <a:gd name="connsiteY0" fmla="*/ 10001 h 10001"/>
              <a:gd name="connsiteX1" fmla="*/ 5196 w 10100"/>
              <a:gd name="connsiteY1" fmla="*/ 1 h 10001"/>
              <a:gd name="connsiteX2" fmla="*/ 10100 w 10100"/>
              <a:gd name="connsiteY2" fmla="*/ 0 h 10001"/>
              <a:gd name="connsiteX3" fmla="*/ 0 w 10100"/>
              <a:gd name="connsiteY3" fmla="*/ 10001 h 10001"/>
              <a:gd name="connsiteX0" fmla="*/ 0 w 10123"/>
              <a:gd name="connsiteY0" fmla="*/ 57 h 57"/>
              <a:gd name="connsiteX1" fmla="*/ 5219 w 10123"/>
              <a:gd name="connsiteY1" fmla="*/ 1 h 57"/>
              <a:gd name="connsiteX2" fmla="*/ 10123 w 10123"/>
              <a:gd name="connsiteY2" fmla="*/ 0 h 57"/>
              <a:gd name="connsiteX3" fmla="*/ 0 w 10123"/>
              <a:gd name="connsiteY3" fmla="*/ 57 h 57"/>
              <a:gd name="connsiteX0" fmla="*/ 0 w 10000"/>
              <a:gd name="connsiteY0" fmla="*/ 10000 h 1770787"/>
              <a:gd name="connsiteX1" fmla="*/ 5019 w 10000"/>
              <a:gd name="connsiteY1" fmla="*/ 1770787 h 1770787"/>
              <a:gd name="connsiteX2" fmla="*/ 10000 w 10000"/>
              <a:gd name="connsiteY2" fmla="*/ 0 h 1770787"/>
              <a:gd name="connsiteX3" fmla="*/ 0 w 10000"/>
              <a:gd name="connsiteY3" fmla="*/ 10000 h 1770787"/>
              <a:gd name="connsiteX0" fmla="*/ 0 w 9991"/>
              <a:gd name="connsiteY0" fmla="*/ 2690 h 1770787"/>
              <a:gd name="connsiteX1" fmla="*/ 5010 w 9991"/>
              <a:gd name="connsiteY1" fmla="*/ 1770787 h 1770787"/>
              <a:gd name="connsiteX2" fmla="*/ 9991 w 9991"/>
              <a:gd name="connsiteY2" fmla="*/ 0 h 1770787"/>
              <a:gd name="connsiteX3" fmla="*/ 0 w 9991"/>
              <a:gd name="connsiteY3" fmla="*/ 2690 h 1770787"/>
              <a:gd name="connsiteX0" fmla="*/ 0 w 10000"/>
              <a:gd name="connsiteY0" fmla="*/ 15 h 9931"/>
              <a:gd name="connsiteX1" fmla="*/ 5009 w 10000"/>
              <a:gd name="connsiteY1" fmla="*/ 9931 h 9931"/>
              <a:gd name="connsiteX2" fmla="*/ 10000 w 10000"/>
              <a:gd name="connsiteY2" fmla="*/ 0 h 9931"/>
              <a:gd name="connsiteX3" fmla="*/ 0 w 10000"/>
              <a:gd name="connsiteY3" fmla="*/ 15 h 9931"/>
            </a:gdLst>
            <a:ahLst/>
            <a:cxnLst>
              <a:cxn ang="0">
                <a:pos x="connsiteX0" y="connsiteY0"/>
              </a:cxn>
              <a:cxn ang="0">
                <a:pos x="connsiteX1" y="connsiteY1"/>
              </a:cxn>
              <a:cxn ang="0">
                <a:pos x="connsiteX2" y="connsiteY2"/>
              </a:cxn>
              <a:cxn ang="0">
                <a:pos x="connsiteX3" y="connsiteY3"/>
              </a:cxn>
            </a:cxnLst>
            <a:rect l="l" t="t" r="r" b="b"/>
            <a:pathLst>
              <a:path w="10000" h="9931">
                <a:moveTo>
                  <a:pt x="0" y="15"/>
                </a:moveTo>
                <a:lnTo>
                  <a:pt x="5009" y="9931"/>
                </a:lnTo>
                <a:cubicBezTo>
                  <a:pt x="6670" y="6598"/>
                  <a:pt x="8339" y="3333"/>
                  <a:pt x="10000" y="0"/>
                </a:cubicBezTo>
                <a:lnTo>
                  <a:pt x="0" y="15"/>
                </a:lnTo>
                <a:close/>
              </a:path>
            </a:pathLst>
          </a:custGeom>
        </p:spPr>
        <p:txBody>
          <a:bodyPr/>
          <a:lstStyle/>
          <a:p>
            <a:endParaRPr lang="id-ID"/>
          </a:p>
        </p:txBody>
      </p:sp>
    </p:spTree>
    <p:extLst>
      <p:ext uri="{BB962C8B-B14F-4D97-AF65-F5344CB8AC3E}">
        <p14:creationId xmlns:p14="http://schemas.microsoft.com/office/powerpoint/2010/main" val="350363072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753100" y="0"/>
            <a:ext cx="6438900" cy="6858000"/>
          </a:xfrm>
        </p:spPr>
        <p:txBody>
          <a:bodyPr/>
          <a:lstStyle/>
          <a:p>
            <a:endParaRPr lang="id-ID"/>
          </a:p>
        </p:txBody>
      </p:sp>
    </p:spTree>
    <p:extLst>
      <p:ext uri="{BB962C8B-B14F-4D97-AF65-F5344CB8AC3E}">
        <p14:creationId xmlns:p14="http://schemas.microsoft.com/office/powerpoint/2010/main" val="42597475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Tree>
    <p:extLst>
      <p:ext uri="{BB962C8B-B14F-4D97-AF65-F5344CB8AC3E}">
        <p14:creationId xmlns:p14="http://schemas.microsoft.com/office/powerpoint/2010/main" val="221041497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246667" y="214460"/>
            <a:ext cx="5163533" cy="6429081"/>
          </a:xfrm>
          <a:custGeom>
            <a:avLst/>
            <a:gdLst>
              <a:gd name="connsiteX0" fmla="*/ 0 w 7946796"/>
              <a:gd name="connsiteY0" fmla="*/ 0 h 6429081"/>
              <a:gd name="connsiteX1" fmla="*/ 7946796 w 7946796"/>
              <a:gd name="connsiteY1" fmla="*/ 0 h 6429081"/>
              <a:gd name="connsiteX2" fmla="*/ 7946796 w 7946796"/>
              <a:gd name="connsiteY2" fmla="*/ 6429081 h 6429081"/>
              <a:gd name="connsiteX3" fmla="*/ 0 w 7946796"/>
              <a:gd name="connsiteY3" fmla="*/ 6429081 h 6429081"/>
            </a:gdLst>
            <a:ahLst/>
            <a:cxnLst>
              <a:cxn ang="0">
                <a:pos x="connsiteX0" y="connsiteY0"/>
              </a:cxn>
              <a:cxn ang="0">
                <a:pos x="connsiteX1" y="connsiteY1"/>
              </a:cxn>
              <a:cxn ang="0">
                <a:pos x="connsiteX2" y="connsiteY2"/>
              </a:cxn>
              <a:cxn ang="0">
                <a:pos x="connsiteX3" y="connsiteY3"/>
              </a:cxn>
            </a:cxnLst>
            <a:rect l="l" t="t" r="r" b="b"/>
            <a:pathLst>
              <a:path w="7946796" h="6429081">
                <a:moveTo>
                  <a:pt x="0" y="0"/>
                </a:moveTo>
                <a:lnTo>
                  <a:pt x="7946796" y="0"/>
                </a:lnTo>
                <a:lnTo>
                  <a:pt x="7946796" y="6429081"/>
                </a:lnTo>
                <a:lnTo>
                  <a:pt x="0" y="6429081"/>
                </a:lnTo>
                <a:close/>
              </a:path>
            </a:pathLst>
          </a:custGeom>
        </p:spPr>
        <p:txBody>
          <a:bodyPr wrap="square">
            <a:noAutofit/>
          </a:bodyPr>
          <a:lstStyle/>
          <a:p>
            <a:endParaRPr lang="en-US"/>
          </a:p>
        </p:txBody>
      </p:sp>
    </p:spTree>
    <p:extLst>
      <p:ext uri="{BB962C8B-B14F-4D97-AF65-F5344CB8AC3E}">
        <p14:creationId xmlns:p14="http://schemas.microsoft.com/office/powerpoint/2010/main" val="281691504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62000" y="546100"/>
            <a:ext cx="10693400" cy="5753100"/>
          </a:xfrm>
        </p:spPr>
        <p:txBody>
          <a:bodyPr/>
          <a:lstStyle/>
          <a:p>
            <a:endParaRPr lang="id-ID"/>
          </a:p>
        </p:txBody>
      </p:sp>
    </p:spTree>
    <p:extLst>
      <p:ext uri="{BB962C8B-B14F-4D97-AF65-F5344CB8AC3E}">
        <p14:creationId xmlns:p14="http://schemas.microsoft.com/office/powerpoint/2010/main" val="105928495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96686" y="449943"/>
            <a:ext cx="4027714" cy="5921828"/>
          </a:xfrm>
        </p:spPr>
        <p:txBody>
          <a:bodyPr/>
          <a:lstStyle/>
          <a:p>
            <a:endParaRPr lang="id-ID"/>
          </a:p>
        </p:txBody>
      </p:sp>
    </p:spTree>
    <p:extLst>
      <p:ext uri="{BB962C8B-B14F-4D97-AF65-F5344CB8AC3E}">
        <p14:creationId xmlns:p14="http://schemas.microsoft.com/office/powerpoint/2010/main" val="429310238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58800" y="482600"/>
            <a:ext cx="11074400" cy="5880100"/>
          </a:xfrm>
        </p:spPr>
        <p:txBody>
          <a:bodyPr/>
          <a:lstStyle/>
          <a:p>
            <a:endParaRPr lang="id-ID"/>
          </a:p>
        </p:txBody>
      </p:sp>
    </p:spTree>
    <p:extLst>
      <p:ext uri="{BB962C8B-B14F-4D97-AF65-F5344CB8AC3E}">
        <p14:creationId xmlns:p14="http://schemas.microsoft.com/office/powerpoint/2010/main" val="150649238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60222" y="1268556"/>
            <a:ext cx="5419141" cy="4711330"/>
          </a:xfrm>
          <a:custGeom>
            <a:avLst/>
            <a:gdLst>
              <a:gd name="connsiteX0" fmla="*/ 0 w 4149725"/>
              <a:gd name="connsiteY0" fmla="*/ 4149725 h 4149725"/>
              <a:gd name="connsiteX1" fmla="*/ 2074863 w 4149725"/>
              <a:gd name="connsiteY1" fmla="*/ 0 h 4149725"/>
              <a:gd name="connsiteX2" fmla="*/ 4149725 w 4149725"/>
              <a:gd name="connsiteY2" fmla="*/ 4149725 h 4149725"/>
              <a:gd name="connsiteX3" fmla="*/ 0 w 4149725"/>
              <a:gd name="connsiteY3" fmla="*/ 4149725 h 4149725"/>
              <a:gd name="connsiteX0" fmla="*/ 0 w 5427663"/>
              <a:gd name="connsiteY0" fmla="*/ 3307896 h 3307896"/>
              <a:gd name="connsiteX1" fmla="*/ 5427663 w 5427663"/>
              <a:gd name="connsiteY1" fmla="*/ 0 h 3307896"/>
              <a:gd name="connsiteX2" fmla="*/ 4149725 w 5427663"/>
              <a:gd name="connsiteY2" fmla="*/ 3307896 h 3307896"/>
              <a:gd name="connsiteX3" fmla="*/ 0 w 5427663"/>
              <a:gd name="connsiteY3" fmla="*/ 3307896 h 3307896"/>
              <a:gd name="connsiteX0" fmla="*/ 0 w 4890635"/>
              <a:gd name="connsiteY0" fmla="*/ 0 h 3381828"/>
              <a:gd name="connsiteX1" fmla="*/ 4890635 w 4890635"/>
              <a:gd name="connsiteY1" fmla="*/ 73932 h 3381828"/>
              <a:gd name="connsiteX2" fmla="*/ 3612697 w 4890635"/>
              <a:gd name="connsiteY2" fmla="*/ 3381828 h 3381828"/>
              <a:gd name="connsiteX3" fmla="*/ 0 w 4890635"/>
              <a:gd name="connsiteY3" fmla="*/ 0 h 3381828"/>
              <a:gd name="connsiteX0" fmla="*/ 0 w 4890635"/>
              <a:gd name="connsiteY0" fmla="*/ 0 h 3846286"/>
              <a:gd name="connsiteX1" fmla="*/ 4890635 w 4890635"/>
              <a:gd name="connsiteY1" fmla="*/ 73932 h 3846286"/>
              <a:gd name="connsiteX2" fmla="*/ 2451554 w 4890635"/>
              <a:gd name="connsiteY2" fmla="*/ 3846286 h 3846286"/>
              <a:gd name="connsiteX3" fmla="*/ 0 w 4890635"/>
              <a:gd name="connsiteY3" fmla="*/ 0 h 3846286"/>
              <a:gd name="connsiteX0" fmla="*/ 0 w 4890635"/>
              <a:gd name="connsiteY0" fmla="*/ 0 h 3904344"/>
              <a:gd name="connsiteX1" fmla="*/ 4890635 w 4890635"/>
              <a:gd name="connsiteY1" fmla="*/ 73932 h 3904344"/>
              <a:gd name="connsiteX2" fmla="*/ 2001611 w 4890635"/>
              <a:gd name="connsiteY2" fmla="*/ 3904344 h 3904344"/>
              <a:gd name="connsiteX3" fmla="*/ 0 w 4890635"/>
              <a:gd name="connsiteY3" fmla="*/ 0 h 3904344"/>
              <a:gd name="connsiteX0" fmla="*/ 0 w 4890635"/>
              <a:gd name="connsiteY0" fmla="*/ 0 h 3875315"/>
              <a:gd name="connsiteX1" fmla="*/ 4890635 w 4890635"/>
              <a:gd name="connsiteY1" fmla="*/ 44903 h 3875315"/>
              <a:gd name="connsiteX2" fmla="*/ 2001611 w 4890635"/>
              <a:gd name="connsiteY2" fmla="*/ 3875315 h 3875315"/>
              <a:gd name="connsiteX3" fmla="*/ 0 w 4890635"/>
              <a:gd name="connsiteY3" fmla="*/ 0 h 3875315"/>
              <a:gd name="connsiteX0" fmla="*/ 0 w 4876121"/>
              <a:gd name="connsiteY0" fmla="*/ 0 h 3875315"/>
              <a:gd name="connsiteX1" fmla="*/ 4876121 w 4876121"/>
              <a:gd name="connsiteY1" fmla="*/ 30389 h 3875315"/>
              <a:gd name="connsiteX2" fmla="*/ 2001611 w 4876121"/>
              <a:gd name="connsiteY2" fmla="*/ 3875315 h 3875315"/>
              <a:gd name="connsiteX3" fmla="*/ 0 w 4876121"/>
              <a:gd name="connsiteY3" fmla="*/ 0 h 3875315"/>
              <a:gd name="connsiteX0" fmla="*/ 0 w 4857071"/>
              <a:gd name="connsiteY0" fmla="*/ 0 h 3875315"/>
              <a:gd name="connsiteX1" fmla="*/ 4857071 w 4857071"/>
              <a:gd name="connsiteY1" fmla="*/ 17689 h 3875315"/>
              <a:gd name="connsiteX2" fmla="*/ 2001611 w 4857071"/>
              <a:gd name="connsiteY2" fmla="*/ 3875315 h 3875315"/>
              <a:gd name="connsiteX3" fmla="*/ 0 w 4857071"/>
              <a:gd name="connsiteY3" fmla="*/ 0 h 3875315"/>
              <a:gd name="connsiteX0" fmla="*/ 0 w 4563715"/>
              <a:gd name="connsiteY0" fmla="*/ 446791 h 3857626"/>
              <a:gd name="connsiteX1" fmla="*/ 4563715 w 4563715"/>
              <a:gd name="connsiteY1" fmla="*/ 0 h 3857626"/>
              <a:gd name="connsiteX2" fmla="*/ 1708255 w 4563715"/>
              <a:gd name="connsiteY2" fmla="*/ 3857626 h 3857626"/>
              <a:gd name="connsiteX3" fmla="*/ 0 w 4563715"/>
              <a:gd name="connsiteY3" fmla="*/ 446791 h 3857626"/>
              <a:gd name="connsiteX0" fmla="*/ 0 w 4563715"/>
              <a:gd name="connsiteY0" fmla="*/ 446791 h 3967634"/>
              <a:gd name="connsiteX1" fmla="*/ 4563715 w 4563715"/>
              <a:gd name="connsiteY1" fmla="*/ 0 h 3967634"/>
              <a:gd name="connsiteX2" fmla="*/ 2478315 w 4563715"/>
              <a:gd name="connsiteY2" fmla="*/ 3967634 h 3967634"/>
              <a:gd name="connsiteX3" fmla="*/ 0 w 4563715"/>
              <a:gd name="connsiteY3" fmla="*/ 446791 h 3967634"/>
            </a:gdLst>
            <a:ahLst/>
            <a:cxnLst>
              <a:cxn ang="0">
                <a:pos x="connsiteX0" y="connsiteY0"/>
              </a:cxn>
              <a:cxn ang="0">
                <a:pos x="connsiteX1" y="connsiteY1"/>
              </a:cxn>
              <a:cxn ang="0">
                <a:pos x="connsiteX2" y="connsiteY2"/>
              </a:cxn>
              <a:cxn ang="0">
                <a:pos x="connsiteX3" y="connsiteY3"/>
              </a:cxn>
            </a:cxnLst>
            <a:rect l="l" t="t" r="r" b="b"/>
            <a:pathLst>
              <a:path w="4563715" h="3967634">
                <a:moveTo>
                  <a:pt x="0" y="446791"/>
                </a:moveTo>
                <a:lnTo>
                  <a:pt x="4563715" y="0"/>
                </a:lnTo>
                <a:lnTo>
                  <a:pt x="2478315" y="3967634"/>
                </a:lnTo>
                <a:lnTo>
                  <a:pt x="0" y="446791"/>
                </a:lnTo>
                <a:close/>
              </a:path>
            </a:pathLst>
          </a:custGeom>
        </p:spPr>
        <p:txBody>
          <a:bodyPr/>
          <a:lstStyle/>
          <a:p>
            <a:endParaRPr lang="id-ID" dirty="0"/>
          </a:p>
        </p:txBody>
      </p:sp>
    </p:spTree>
    <p:extLst>
      <p:ext uri="{BB962C8B-B14F-4D97-AF65-F5344CB8AC3E}">
        <p14:creationId xmlns:p14="http://schemas.microsoft.com/office/powerpoint/2010/main" val="18069618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62000" y="546100"/>
            <a:ext cx="10693400" cy="5753100"/>
          </a:xfrm>
        </p:spPr>
        <p:txBody>
          <a:bodyPr/>
          <a:lstStyle/>
          <a:p>
            <a:endParaRPr lang="id-ID"/>
          </a:p>
        </p:txBody>
      </p:sp>
    </p:spTree>
    <p:extLst>
      <p:ext uri="{BB962C8B-B14F-4D97-AF65-F5344CB8AC3E}">
        <p14:creationId xmlns:p14="http://schemas.microsoft.com/office/powerpoint/2010/main" val="266792110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58800" y="482600"/>
            <a:ext cx="11074400" cy="5880100"/>
          </a:xfrm>
        </p:spPr>
        <p:txBody>
          <a:bodyPr/>
          <a:lstStyle/>
          <a:p>
            <a:endParaRPr lang="id-ID"/>
          </a:p>
        </p:txBody>
      </p:sp>
    </p:spTree>
    <p:extLst>
      <p:ext uri="{BB962C8B-B14F-4D97-AF65-F5344CB8AC3E}">
        <p14:creationId xmlns:p14="http://schemas.microsoft.com/office/powerpoint/2010/main" val="151317379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367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919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6936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7395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285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6795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74815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7162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822125A-BE6B-4901-98A5-1756DC380253}" type="datetimeFigureOut">
              <a:rPr lang="id-ID" smtClean="0"/>
              <a:t>29/09/2019</a:t>
            </a:fld>
            <a:endParaRPr lang="id-ID"/>
          </a:p>
        </p:txBody>
      </p:sp>
      <p:sp>
        <p:nvSpPr>
          <p:cNvPr id="4" name="页脚占位符 3"/>
          <p:cNvSpPr>
            <a:spLocks noGrp="1"/>
          </p:cNvSpPr>
          <p:nvPr>
            <p:ph type="ftr" sz="quarter" idx="11"/>
          </p:nvPr>
        </p:nvSpPr>
        <p:spPr/>
        <p:txBody>
          <a:bodyPr/>
          <a:lstStyle/>
          <a:p>
            <a:endParaRPr lang="id-ID"/>
          </a:p>
        </p:txBody>
      </p:sp>
      <p:sp>
        <p:nvSpPr>
          <p:cNvPr id="5" name="灯片编号占位符 4"/>
          <p:cNvSpPr>
            <a:spLocks noGrp="1"/>
          </p:cNvSpPr>
          <p:nvPr>
            <p:ph type="sldNum" sz="quarter" idx="12"/>
          </p:nvPr>
        </p:nvSpPr>
        <p:spPr/>
        <p:txBody>
          <a:bodyPr/>
          <a:lstStyle/>
          <a:p>
            <a:fld id="{8738A473-3FFF-4169-A291-474DD390A46F}" type="slidenum">
              <a:rPr lang="id-ID" smtClean="0"/>
              <a:t>‹#›</a:t>
            </a:fld>
            <a:endParaRPr lang="id-ID"/>
          </a:p>
        </p:txBody>
      </p:sp>
    </p:spTree>
    <p:extLst>
      <p:ext uri="{BB962C8B-B14F-4D97-AF65-F5344CB8AC3E}">
        <p14:creationId xmlns:p14="http://schemas.microsoft.com/office/powerpoint/2010/main" val="416667861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54250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24495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1056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822125A-BE6B-4901-98A5-1756DC380253}" type="datetimeFigureOut">
              <a:rPr lang="id-ID" smtClean="0"/>
              <a:t>29/09/2019</a:t>
            </a:fld>
            <a:endParaRPr lang="id-ID"/>
          </a:p>
        </p:txBody>
      </p:sp>
      <p:sp>
        <p:nvSpPr>
          <p:cNvPr id="4" name="页脚占位符 3"/>
          <p:cNvSpPr>
            <a:spLocks noGrp="1"/>
          </p:cNvSpPr>
          <p:nvPr>
            <p:ph type="ftr" sz="quarter" idx="11"/>
          </p:nvPr>
        </p:nvSpPr>
        <p:spPr/>
        <p:txBody>
          <a:bodyPr/>
          <a:lstStyle/>
          <a:p>
            <a:endParaRPr lang="id-ID"/>
          </a:p>
        </p:txBody>
      </p:sp>
      <p:sp>
        <p:nvSpPr>
          <p:cNvPr id="5" name="灯片编号占位符 4"/>
          <p:cNvSpPr>
            <a:spLocks noGrp="1"/>
          </p:cNvSpPr>
          <p:nvPr>
            <p:ph type="sldNum" sz="quarter" idx="12"/>
          </p:nvPr>
        </p:nvSpPr>
        <p:spPr/>
        <p:txBody>
          <a:bodyPr/>
          <a:lstStyle/>
          <a:p>
            <a:fld id="{8738A473-3FFF-4169-A291-474DD390A46F}" type="slidenum">
              <a:rPr lang="id-ID" smtClean="0"/>
              <a:t>‹#›</a:t>
            </a:fld>
            <a:endParaRPr lang="id-ID"/>
          </a:p>
        </p:txBody>
      </p:sp>
      <p:sp>
        <p:nvSpPr>
          <p:cNvPr id="7" name="矩形 6"/>
          <p:cNvSpPr/>
          <p:nvPr userDrawn="1"/>
        </p:nvSpPr>
        <p:spPr>
          <a:xfrm>
            <a:off x="8772693" y="642869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F9DFE0"/>
                </a:solidFill>
                <a:effectLst/>
                <a:uLnTx/>
                <a:uFillTx/>
              </a:rPr>
              <a:t>PPT</a:t>
            </a:r>
            <a:r>
              <a:rPr kumimoji="0" lang="zh-CN" altLang="en-US" sz="100" b="0" i="0" u="none" strike="noStrike" kern="0" cap="none" spc="0" normalizeH="0" baseline="0" noProof="0" dirty="0" smtClean="0">
                <a:ln>
                  <a:noFill/>
                </a:ln>
                <a:solidFill>
                  <a:srgbClr val="F9DFE0"/>
                </a:solidFill>
                <a:effectLst/>
                <a:uLnTx/>
                <a:uFillTx/>
              </a:rPr>
              <a:t>模板下载：</a:t>
            </a:r>
            <a:r>
              <a:rPr kumimoji="0" lang="en-US" altLang="zh-CN" sz="100" b="0" i="0" u="none" strike="noStrike" kern="0" cap="none" spc="0" normalizeH="0" baseline="0" noProof="0" dirty="0" smtClean="0">
                <a:ln>
                  <a:noFill/>
                </a:ln>
                <a:solidFill>
                  <a:srgbClr val="F9DFE0"/>
                </a:solidFill>
                <a:effectLst/>
                <a:uLnTx/>
                <a:uFillTx/>
              </a:rPr>
              <a:t>www.1ppt.com/moban/     </a:t>
            </a:r>
            <a:r>
              <a:rPr kumimoji="0" lang="zh-CN" altLang="en-US" sz="100" b="0" i="0" u="none" strike="noStrike" kern="0" cap="none" spc="0" normalizeH="0" baseline="0" noProof="0" dirty="0" smtClean="0">
                <a:ln>
                  <a:noFill/>
                </a:ln>
                <a:solidFill>
                  <a:srgbClr val="F9DFE0"/>
                </a:solidFill>
                <a:effectLst/>
                <a:uLnTx/>
                <a:uFillTx/>
              </a:rPr>
              <a:t>行业</a:t>
            </a:r>
            <a:r>
              <a:rPr kumimoji="0" lang="en-US" altLang="zh-CN" sz="100" b="0" i="0" u="none" strike="noStrike" kern="0" cap="none" spc="0" normalizeH="0" baseline="0" noProof="0" dirty="0" smtClean="0">
                <a:ln>
                  <a:noFill/>
                </a:ln>
                <a:solidFill>
                  <a:srgbClr val="F9DFE0"/>
                </a:solidFill>
                <a:effectLst/>
                <a:uLnTx/>
                <a:uFillTx/>
              </a:rPr>
              <a:t>PPT</a:t>
            </a:r>
            <a:r>
              <a:rPr kumimoji="0" lang="zh-CN" altLang="en-US" sz="100" b="0" i="0" u="none" strike="noStrike" kern="0" cap="none" spc="0" normalizeH="0" baseline="0" noProof="0" dirty="0" smtClean="0">
                <a:ln>
                  <a:noFill/>
                </a:ln>
                <a:solidFill>
                  <a:srgbClr val="F9DFE0"/>
                </a:solidFill>
                <a:effectLst/>
                <a:uLnTx/>
                <a:uFillTx/>
              </a:rPr>
              <a:t>模板：</a:t>
            </a:r>
            <a:r>
              <a:rPr kumimoji="0" lang="en-US" altLang="zh-CN" sz="100" b="0" i="0" u="none" strike="noStrike" kern="0" cap="none" spc="0" normalizeH="0" baseline="0" noProof="0" dirty="0" smtClean="0">
                <a:ln>
                  <a:noFill/>
                </a:ln>
                <a:solidFill>
                  <a:srgbClr val="F9DFE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节日</a:t>
            </a:r>
            <a:r>
              <a:rPr kumimoji="0" lang="en-US" altLang="zh-CN" sz="100" b="0" i="0" u="none" strike="noStrike" kern="0" cap="none" spc="0" normalizeH="0" baseline="0" noProof="0" dirty="0" smtClean="0">
                <a:ln>
                  <a:noFill/>
                </a:ln>
                <a:solidFill>
                  <a:srgbClr val="F9DFE0"/>
                </a:solidFill>
                <a:effectLst/>
                <a:uLnTx/>
                <a:uFillTx/>
              </a:rPr>
              <a:t>PPT</a:t>
            </a:r>
            <a:r>
              <a:rPr kumimoji="0" lang="zh-CN" altLang="en-US" sz="100" b="0" i="0" u="none" strike="noStrike" kern="0" cap="none" spc="0" normalizeH="0" baseline="0" noProof="0" dirty="0" smtClean="0">
                <a:ln>
                  <a:noFill/>
                </a:ln>
                <a:solidFill>
                  <a:srgbClr val="F9DFE0"/>
                </a:solidFill>
                <a:effectLst/>
                <a:uLnTx/>
                <a:uFillTx/>
              </a:rPr>
              <a:t>模板：</a:t>
            </a:r>
            <a:r>
              <a:rPr kumimoji="0" lang="en-US" altLang="zh-CN" sz="100" b="0" i="0" u="none" strike="noStrike" kern="0" cap="none" spc="0" normalizeH="0" baseline="0" noProof="0" dirty="0" smtClean="0">
                <a:ln>
                  <a:noFill/>
                </a:ln>
                <a:solidFill>
                  <a:srgbClr val="F9DFE0"/>
                </a:solidFill>
                <a:effectLst/>
                <a:uLnTx/>
                <a:uFillTx/>
              </a:rPr>
              <a:t>www.1ppt.com/jieri/           PPT</a:t>
            </a:r>
            <a:r>
              <a:rPr kumimoji="0" lang="zh-CN" altLang="en-US" sz="100" b="0" i="0" u="none" strike="noStrike" kern="0" cap="none" spc="0" normalizeH="0" baseline="0" noProof="0" dirty="0" smtClean="0">
                <a:ln>
                  <a:noFill/>
                </a:ln>
                <a:solidFill>
                  <a:srgbClr val="F9DFE0"/>
                </a:solidFill>
                <a:effectLst/>
                <a:uLnTx/>
                <a:uFillTx/>
              </a:rPr>
              <a:t>素材下载：</a:t>
            </a:r>
            <a:r>
              <a:rPr kumimoji="0" lang="en-US" altLang="zh-CN" sz="100" b="0" i="0" u="none" strike="noStrike" kern="0" cap="none" spc="0" normalizeH="0" baseline="0" noProof="0" dirty="0" smtClean="0">
                <a:ln>
                  <a:noFill/>
                </a:ln>
                <a:solidFill>
                  <a:srgbClr val="F9DFE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F9DFE0"/>
                </a:solidFill>
                <a:effectLst/>
                <a:uLnTx/>
                <a:uFillTx/>
              </a:rPr>
              <a:t>PPT</a:t>
            </a:r>
            <a:r>
              <a:rPr kumimoji="0" lang="zh-CN" altLang="en-US" sz="100" b="0" i="0" u="none" strike="noStrike" kern="0" cap="none" spc="0" normalizeH="0" baseline="0" noProof="0" dirty="0" smtClean="0">
                <a:ln>
                  <a:noFill/>
                </a:ln>
                <a:solidFill>
                  <a:srgbClr val="F9DFE0"/>
                </a:solidFill>
                <a:effectLst/>
                <a:uLnTx/>
                <a:uFillTx/>
              </a:rPr>
              <a:t>背景图片：</a:t>
            </a:r>
            <a:r>
              <a:rPr kumimoji="0" lang="en-US" altLang="zh-CN" sz="100" b="0" i="0" u="none" strike="noStrike" kern="0" cap="none" spc="0" normalizeH="0" baseline="0" noProof="0" dirty="0" smtClean="0">
                <a:ln>
                  <a:noFill/>
                </a:ln>
                <a:solidFill>
                  <a:srgbClr val="F9DFE0"/>
                </a:solidFill>
                <a:effectLst/>
                <a:uLnTx/>
                <a:uFillTx/>
              </a:rPr>
              <a:t>www.1ppt.com/beijing/      PPT</a:t>
            </a:r>
            <a:r>
              <a:rPr kumimoji="0" lang="zh-CN" altLang="en-US" sz="100" b="0" i="0" u="none" strike="noStrike" kern="0" cap="none" spc="0" normalizeH="0" baseline="0" noProof="0" dirty="0" smtClean="0">
                <a:ln>
                  <a:noFill/>
                </a:ln>
                <a:solidFill>
                  <a:srgbClr val="F9DFE0"/>
                </a:solidFill>
                <a:effectLst/>
                <a:uLnTx/>
                <a:uFillTx/>
              </a:rPr>
              <a:t>图表下载：</a:t>
            </a:r>
            <a:r>
              <a:rPr kumimoji="0" lang="en-US" altLang="zh-CN" sz="100" b="0" i="0" u="none" strike="noStrike" kern="0" cap="none" spc="0" normalizeH="0" baseline="0" noProof="0" dirty="0" smtClean="0">
                <a:ln>
                  <a:noFill/>
                </a:ln>
                <a:solidFill>
                  <a:srgbClr val="F9DFE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优秀</a:t>
            </a:r>
            <a:r>
              <a:rPr kumimoji="0" lang="en-US" altLang="zh-CN" sz="100" b="0" i="0" u="none" strike="noStrike" kern="0" cap="none" spc="0" normalizeH="0" baseline="0" noProof="0" dirty="0" smtClean="0">
                <a:ln>
                  <a:noFill/>
                </a:ln>
                <a:solidFill>
                  <a:srgbClr val="F9DFE0"/>
                </a:solidFill>
                <a:effectLst/>
                <a:uLnTx/>
                <a:uFillTx/>
              </a:rPr>
              <a:t>PPT</a:t>
            </a:r>
            <a:r>
              <a:rPr kumimoji="0" lang="zh-CN" altLang="en-US" sz="100" b="0" i="0" u="none" strike="noStrike" kern="0" cap="none" spc="0" normalizeH="0" baseline="0" noProof="0" dirty="0" smtClean="0">
                <a:ln>
                  <a:noFill/>
                </a:ln>
                <a:solidFill>
                  <a:srgbClr val="F9DFE0"/>
                </a:solidFill>
                <a:effectLst/>
                <a:uLnTx/>
                <a:uFillTx/>
              </a:rPr>
              <a:t>下载：</a:t>
            </a:r>
            <a:r>
              <a:rPr kumimoji="0" lang="en-US" altLang="zh-CN" sz="100" b="0" i="0" u="none" strike="noStrike" kern="0" cap="none" spc="0" normalizeH="0" baseline="0" noProof="0" dirty="0" smtClean="0">
                <a:ln>
                  <a:noFill/>
                </a:ln>
                <a:solidFill>
                  <a:srgbClr val="F9DFE0"/>
                </a:solidFill>
                <a:effectLst/>
                <a:uLnTx/>
                <a:uFillTx/>
              </a:rPr>
              <a:t>www.1ppt.com/xiazai/        PPT</a:t>
            </a:r>
            <a:r>
              <a:rPr kumimoji="0" lang="zh-CN" altLang="en-US" sz="100" b="0" i="0" u="none" strike="noStrike" kern="0" cap="none" spc="0" normalizeH="0" baseline="0" noProof="0" dirty="0" smtClean="0">
                <a:ln>
                  <a:noFill/>
                </a:ln>
                <a:solidFill>
                  <a:srgbClr val="F9DFE0"/>
                </a:solidFill>
                <a:effectLst/>
                <a:uLnTx/>
                <a:uFillTx/>
              </a:rPr>
              <a:t>教程： </a:t>
            </a:r>
            <a:r>
              <a:rPr kumimoji="0" lang="en-US" altLang="zh-CN" sz="100" b="0" i="0" u="none" strike="noStrike" kern="0" cap="none" spc="0" normalizeH="0" baseline="0" noProof="0" dirty="0" smtClean="0">
                <a:ln>
                  <a:noFill/>
                </a:ln>
                <a:solidFill>
                  <a:srgbClr val="F9DFE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F9DFE0"/>
                </a:solidFill>
                <a:effectLst/>
                <a:uLnTx/>
                <a:uFillTx/>
              </a:rPr>
              <a:t>Word</a:t>
            </a:r>
            <a:r>
              <a:rPr kumimoji="0" lang="zh-CN" altLang="en-US" sz="100" b="0" i="0" u="none" strike="noStrike" kern="0" cap="none" spc="0" normalizeH="0" baseline="0" noProof="0" dirty="0" smtClean="0">
                <a:ln>
                  <a:noFill/>
                </a:ln>
                <a:solidFill>
                  <a:srgbClr val="F9DFE0"/>
                </a:solidFill>
                <a:effectLst/>
                <a:uLnTx/>
                <a:uFillTx/>
              </a:rPr>
              <a:t>教程： </a:t>
            </a:r>
            <a:r>
              <a:rPr kumimoji="0" lang="en-US" altLang="zh-CN" sz="100" b="0" i="0" u="none" strike="noStrike" kern="0" cap="none" spc="0" normalizeH="0" baseline="0" noProof="0" dirty="0" smtClean="0">
                <a:ln>
                  <a:noFill/>
                </a:ln>
                <a:solidFill>
                  <a:srgbClr val="F9DFE0"/>
                </a:solidFill>
                <a:effectLst/>
                <a:uLnTx/>
                <a:uFillTx/>
              </a:rPr>
              <a:t>www.1ppt.com/word/              Excel</a:t>
            </a:r>
            <a:r>
              <a:rPr kumimoji="0" lang="zh-CN" altLang="en-US" sz="100" b="0" i="0" u="none" strike="noStrike" kern="0" cap="none" spc="0" normalizeH="0" baseline="0" noProof="0" dirty="0" smtClean="0">
                <a:ln>
                  <a:noFill/>
                </a:ln>
                <a:solidFill>
                  <a:srgbClr val="F9DFE0"/>
                </a:solidFill>
                <a:effectLst/>
                <a:uLnTx/>
                <a:uFillTx/>
              </a:rPr>
              <a:t>教程：</a:t>
            </a:r>
            <a:r>
              <a:rPr kumimoji="0" lang="en-US" altLang="zh-CN" sz="100" b="0" i="0" u="none" strike="noStrike" kern="0" cap="none" spc="0" normalizeH="0" baseline="0" noProof="0" dirty="0" smtClean="0">
                <a:ln>
                  <a:noFill/>
                </a:ln>
                <a:solidFill>
                  <a:srgbClr val="F9DFE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资料下载：</a:t>
            </a:r>
            <a:r>
              <a:rPr kumimoji="0" lang="en-US" altLang="zh-CN" sz="100" b="0" i="0" u="none" strike="noStrike" kern="0" cap="none" spc="0" normalizeH="0" baseline="0" noProof="0" dirty="0" smtClean="0">
                <a:ln>
                  <a:noFill/>
                </a:ln>
                <a:solidFill>
                  <a:srgbClr val="F9DFE0"/>
                </a:solidFill>
                <a:effectLst/>
                <a:uLnTx/>
                <a:uFillTx/>
              </a:rPr>
              <a:t>www.1ppt.com/ziliao/                PPT</a:t>
            </a:r>
            <a:r>
              <a:rPr kumimoji="0" lang="zh-CN" altLang="en-US" sz="100" b="0" i="0" u="none" strike="noStrike" kern="0" cap="none" spc="0" normalizeH="0" baseline="0" noProof="0" dirty="0" smtClean="0">
                <a:ln>
                  <a:noFill/>
                </a:ln>
                <a:solidFill>
                  <a:srgbClr val="F9DFE0"/>
                </a:solidFill>
                <a:effectLst/>
                <a:uLnTx/>
                <a:uFillTx/>
              </a:rPr>
              <a:t>课件下载：</a:t>
            </a:r>
            <a:r>
              <a:rPr kumimoji="0" lang="en-US" altLang="zh-CN" sz="100" b="0" i="0" u="none" strike="noStrike" kern="0" cap="none" spc="0" normalizeH="0" baseline="0" noProof="0" dirty="0" smtClean="0">
                <a:ln>
                  <a:noFill/>
                </a:ln>
                <a:solidFill>
                  <a:srgbClr val="F9DFE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范文下载：</a:t>
            </a:r>
            <a:r>
              <a:rPr kumimoji="0" lang="en-US" altLang="zh-CN" sz="100" b="0" i="0" u="none" strike="noStrike" kern="0" cap="none" spc="0" normalizeH="0" baseline="0" noProof="0" dirty="0" smtClean="0">
                <a:ln>
                  <a:noFill/>
                </a:ln>
                <a:solidFill>
                  <a:srgbClr val="F9DFE0"/>
                </a:solidFill>
                <a:effectLst/>
                <a:uLnTx/>
                <a:uFillTx/>
              </a:rPr>
              <a:t>www.1ppt.com/fanwen/             </a:t>
            </a:r>
            <a:r>
              <a:rPr kumimoji="0" lang="zh-CN" altLang="en-US" sz="100" b="0" i="0" u="none" strike="noStrike" kern="0" cap="none" spc="0" normalizeH="0" baseline="0" noProof="0" dirty="0" smtClean="0">
                <a:ln>
                  <a:noFill/>
                </a:ln>
                <a:solidFill>
                  <a:srgbClr val="F9DFE0"/>
                </a:solidFill>
                <a:effectLst/>
                <a:uLnTx/>
                <a:uFillTx/>
              </a:rPr>
              <a:t>试卷下载：</a:t>
            </a:r>
            <a:r>
              <a:rPr kumimoji="0" lang="en-US" altLang="zh-CN" sz="100" b="0" i="0" u="none" strike="noStrike" kern="0" cap="none" spc="0" normalizeH="0" baseline="0" noProof="0" dirty="0" smtClean="0">
                <a:ln>
                  <a:noFill/>
                </a:ln>
                <a:solidFill>
                  <a:srgbClr val="F9DFE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教案下载：</a:t>
            </a:r>
            <a:r>
              <a:rPr kumimoji="0" lang="en-US" altLang="zh-CN" sz="100" b="0" i="0" u="none" strike="noStrike" kern="0" cap="none" spc="0" normalizeH="0" baseline="0" noProof="0" dirty="0" smtClean="0">
                <a:ln>
                  <a:noFill/>
                </a:ln>
                <a:solidFill>
                  <a:srgbClr val="F9DFE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F9DFE0"/>
                </a:solidFill>
                <a:effectLst/>
                <a:uLnTx/>
                <a:uFillTx/>
              </a:rPr>
              <a:t>字体下载：</a:t>
            </a:r>
            <a:r>
              <a:rPr kumimoji="0" lang="en-US" altLang="zh-CN" sz="100" b="0" i="0" u="none" strike="noStrike" kern="0" cap="none" spc="0" normalizeH="0" baseline="0" noProof="0" dirty="0" smtClean="0">
                <a:ln>
                  <a:noFill/>
                </a:ln>
                <a:solidFill>
                  <a:srgbClr val="F9DFE0"/>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F9DFE0"/>
                </a:solidFill>
                <a:effectLst/>
                <a:uLnTx/>
                <a:uFillTx/>
              </a:rPr>
              <a:t> </a:t>
            </a:r>
            <a:endParaRPr kumimoji="0" lang="zh-CN" altLang="en-US" sz="100" b="0" i="0" u="none" strike="noStrike" kern="0" cap="none" spc="0" normalizeH="0" baseline="0" noProof="0" dirty="0" smtClean="0">
              <a:ln>
                <a:noFill/>
              </a:ln>
              <a:solidFill>
                <a:srgbClr val="F9DFE0"/>
              </a:solidFill>
              <a:effectLst/>
              <a:uLnTx/>
              <a:uFillTx/>
            </a:endParaRPr>
          </a:p>
        </p:txBody>
      </p:sp>
    </p:spTree>
    <p:extLst>
      <p:ext uri="{BB962C8B-B14F-4D97-AF65-F5344CB8AC3E}">
        <p14:creationId xmlns:p14="http://schemas.microsoft.com/office/powerpoint/2010/main" val="389896791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2195966" y="-50800"/>
            <a:ext cx="10483851" cy="6959605"/>
          </a:xfrm>
          <a:custGeom>
            <a:avLst/>
            <a:gdLst>
              <a:gd name="connsiteX0" fmla="*/ 6843599 w 10483851"/>
              <a:gd name="connsiteY0" fmla="*/ 43256 h 6959605"/>
              <a:gd name="connsiteX1" fmla="*/ 3429328 w 10483851"/>
              <a:gd name="connsiteY1" fmla="*/ 6959605 h 6959605"/>
              <a:gd name="connsiteX2" fmla="*/ 0 w 10483851"/>
              <a:gd name="connsiteY2" fmla="*/ 58360 h 6959605"/>
              <a:gd name="connsiteX3" fmla="*/ 7029451 w 10483851"/>
              <a:gd name="connsiteY3" fmla="*/ 0 h 6959605"/>
              <a:gd name="connsiteX4" fmla="*/ 10483851 w 10483851"/>
              <a:gd name="connsiteY4" fmla="*/ 6908800 h 6959605"/>
              <a:gd name="connsiteX5" fmla="*/ 3575051 w 10483851"/>
              <a:gd name="connsiteY5" fmla="*/ 6908800 h 695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3851" h="6959605">
                <a:moveTo>
                  <a:pt x="6843599" y="43256"/>
                </a:moveTo>
                <a:lnTo>
                  <a:pt x="3429328" y="6959605"/>
                </a:lnTo>
                <a:lnTo>
                  <a:pt x="0" y="58360"/>
                </a:lnTo>
                <a:close/>
                <a:moveTo>
                  <a:pt x="7029451" y="0"/>
                </a:moveTo>
                <a:lnTo>
                  <a:pt x="10483851" y="6908800"/>
                </a:lnTo>
                <a:lnTo>
                  <a:pt x="3575051" y="6908800"/>
                </a:lnTo>
                <a:close/>
              </a:path>
            </a:pathLst>
          </a:custGeom>
        </p:spPr>
        <p:txBody>
          <a:bodyPr wrap="square">
            <a:noAutofit/>
          </a:bodyPr>
          <a:lstStyle/>
          <a:p>
            <a:endParaRPr lang="id-ID"/>
          </a:p>
        </p:txBody>
      </p:sp>
    </p:spTree>
    <p:extLst>
      <p:ext uri="{BB962C8B-B14F-4D97-AF65-F5344CB8AC3E}">
        <p14:creationId xmlns:p14="http://schemas.microsoft.com/office/powerpoint/2010/main" val="265443351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3737429" y="0"/>
            <a:ext cx="10604599" cy="6889476"/>
          </a:xfrm>
          <a:custGeom>
            <a:avLst/>
            <a:gdLst>
              <a:gd name="connsiteX0" fmla="*/ 4549174 w 10604599"/>
              <a:gd name="connsiteY0" fmla="*/ 867625 h 6889476"/>
              <a:gd name="connsiteX1" fmla="*/ 10604599 w 10604599"/>
              <a:gd name="connsiteY1" fmla="*/ 879330 h 6889476"/>
              <a:gd name="connsiteX2" fmla="*/ 7674170 w 10604599"/>
              <a:gd name="connsiteY2" fmla="*/ 6889476 h 6889476"/>
              <a:gd name="connsiteX3" fmla="*/ 4549174 w 10604599"/>
              <a:gd name="connsiteY3" fmla="*/ 867625 h 6889476"/>
              <a:gd name="connsiteX4" fmla="*/ 3737429 w 10604599"/>
              <a:gd name="connsiteY4" fmla="*/ 0 h 6889476"/>
              <a:gd name="connsiteX5" fmla="*/ 7474857 w 10604599"/>
              <a:gd name="connsiteY5" fmla="*/ 6855390 h 6889476"/>
              <a:gd name="connsiteX6" fmla="*/ 0 w 10604599"/>
              <a:gd name="connsiteY6" fmla="*/ 6855390 h 688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4599" h="6889476">
                <a:moveTo>
                  <a:pt x="4549174" y="867625"/>
                </a:moveTo>
                <a:lnTo>
                  <a:pt x="10604599" y="879330"/>
                </a:lnTo>
                <a:cubicBezTo>
                  <a:pt x="9627590" y="2882714"/>
                  <a:pt x="8651178" y="4886092"/>
                  <a:pt x="7674170" y="6889476"/>
                </a:cubicBezTo>
                <a:cubicBezTo>
                  <a:pt x="6666126" y="4891717"/>
                  <a:pt x="5557218" y="2865384"/>
                  <a:pt x="4549174" y="867625"/>
                </a:cubicBezTo>
                <a:close/>
                <a:moveTo>
                  <a:pt x="3737429" y="0"/>
                </a:moveTo>
                <a:lnTo>
                  <a:pt x="7474857" y="6855390"/>
                </a:lnTo>
                <a:lnTo>
                  <a:pt x="0" y="6855390"/>
                </a:lnTo>
                <a:close/>
              </a:path>
            </a:pathLst>
          </a:custGeom>
        </p:spPr>
        <p:txBody>
          <a:bodyPr wrap="square">
            <a:noAutofit/>
          </a:bodyPr>
          <a:lstStyle/>
          <a:p>
            <a:endParaRPr lang="id-ID"/>
          </a:p>
        </p:txBody>
      </p:sp>
    </p:spTree>
    <p:extLst>
      <p:ext uri="{BB962C8B-B14F-4D97-AF65-F5344CB8AC3E}">
        <p14:creationId xmlns:p14="http://schemas.microsoft.com/office/powerpoint/2010/main" val="22521578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2" name="Picture Placeholder 11"/>
          <p:cNvSpPr>
            <a:spLocks noGrp="1"/>
          </p:cNvSpPr>
          <p:nvPr>
            <p:ph type="pic" sz="quarter" idx="14"/>
          </p:nvPr>
        </p:nvSpPr>
        <p:spPr>
          <a:xfrm>
            <a:off x="957942" y="1017871"/>
            <a:ext cx="4917736" cy="5229225"/>
          </a:xfrm>
          <a:custGeom>
            <a:avLst/>
            <a:gdLst>
              <a:gd name="connsiteX0" fmla="*/ 0 w 4917736"/>
              <a:gd name="connsiteY0" fmla="*/ 1261553 h 5229225"/>
              <a:gd name="connsiteX1" fmla="*/ 922325 w 4917736"/>
              <a:gd name="connsiteY1" fmla="*/ 1261553 h 5229225"/>
              <a:gd name="connsiteX2" fmla="*/ 1741714 w 4917736"/>
              <a:gd name="connsiteY2" fmla="*/ 2589497 h 5229225"/>
              <a:gd name="connsiteX3" fmla="*/ 922325 w 4917736"/>
              <a:gd name="connsiteY3" fmla="*/ 3917440 h 5229225"/>
              <a:gd name="connsiteX4" fmla="*/ 0 w 4917736"/>
              <a:gd name="connsiteY4" fmla="*/ 3917440 h 5229225"/>
              <a:gd name="connsiteX5" fmla="*/ 819389 w 4917736"/>
              <a:gd name="connsiteY5" fmla="*/ 2589497 h 5229225"/>
              <a:gd name="connsiteX6" fmla="*/ 2729022 w 4917736"/>
              <a:gd name="connsiteY6" fmla="*/ 1014130 h 5229225"/>
              <a:gd name="connsiteX7" fmla="*/ 3609441 w 4917736"/>
              <a:gd name="connsiteY7" fmla="*/ 1014130 h 5229225"/>
              <a:gd name="connsiteX8" fmla="*/ 4603411 w 4917736"/>
              <a:gd name="connsiteY8" fmla="*/ 2614613 h 5229225"/>
              <a:gd name="connsiteX9" fmla="*/ 3609441 w 4917736"/>
              <a:gd name="connsiteY9" fmla="*/ 4215096 h 5229225"/>
              <a:gd name="connsiteX10" fmla="*/ 2729022 w 4917736"/>
              <a:gd name="connsiteY10" fmla="*/ 4215096 h 5229225"/>
              <a:gd name="connsiteX11" fmla="*/ 3722992 w 4917736"/>
              <a:gd name="connsiteY11" fmla="*/ 2614613 h 5229225"/>
              <a:gd name="connsiteX12" fmla="*/ 1066803 w 4917736"/>
              <a:gd name="connsiteY12" fmla="*/ 434692 h 5229225"/>
              <a:gd name="connsiteX13" fmla="*/ 2256456 w 4917736"/>
              <a:gd name="connsiteY13" fmla="*/ 434692 h 5229225"/>
              <a:gd name="connsiteX14" fmla="*/ 3599542 w 4917736"/>
              <a:gd name="connsiteY14" fmla="*/ 2597320 h 5229225"/>
              <a:gd name="connsiteX15" fmla="*/ 2256456 w 4917736"/>
              <a:gd name="connsiteY15" fmla="*/ 4759948 h 5229225"/>
              <a:gd name="connsiteX16" fmla="*/ 1066803 w 4917736"/>
              <a:gd name="connsiteY16" fmla="*/ 4759948 h 5229225"/>
              <a:gd name="connsiteX17" fmla="*/ 2409889 w 4917736"/>
              <a:gd name="connsiteY17" fmla="*/ 2597320 h 5229225"/>
              <a:gd name="connsiteX18" fmla="*/ 544287 w 4917736"/>
              <a:gd name="connsiteY18" fmla="*/ 426868 h 5229225"/>
              <a:gd name="connsiteX19" fmla="*/ 973114 w 4917736"/>
              <a:gd name="connsiteY19" fmla="*/ 426868 h 5229225"/>
              <a:gd name="connsiteX20" fmla="*/ 2286001 w 4917736"/>
              <a:gd name="connsiteY20" fmla="*/ 2589496 h 5229225"/>
              <a:gd name="connsiteX21" fmla="*/ 973114 w 4917736"/>
              <a:gd name="connsiteY21" fmla="*/ 4752124 h 5229225"/>
              <a:gd name="connsiteX22" fmla="*/ 544287 w 4917736"/>
              <a:gd name="connsiteY22" fmla="*/ 4752124 h 5229225"/>
              <a:gd name="connsiteX23" fmla="*/ 1857174 w 4917736"/>
              <a:gd name="connsiteY23" fmla="*/ 2589496 h 5229225"/>
              <a:gd name="connsiteX24" fmla="*/ 3043347 w 4917736"/>
              <a:gd name="connsiteY24" fmla="*/ 0 h 5229225"/>
              <a:gd name="connsiteX25" fmla="*/ 3276071 w 4917736"/>
              <a:gd name="connsiteY25" fmla="*/ 0 h 5229225"/>
              <a:gd name="connsiteX26" fmla="*/ 4917736 w 4917736"/>
              <a:gd name="connsiteY26" fmla="*/ 2614613 h 5229225"/>
              <a:gd name="connsiteX27" fmla="*/ 3276071 w 4917736"/>
              <a:gd name="connsiteY27" fmla="*/ 5229225 h 5229225"/>
              <a:gd name="connsiteX28" fmla="*/ 3043347 w 4917736"/>
              <a:gd name="connsiteY28" fmla="*/ 5229225 h 5229225"/>
              <a:gd name="connsiteX29" fmla="*/ 4685012 w 4917736"/>
              <a:gd name="connsiteY29" fmla="*/ 2614613 h 522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17736" h="5229225">
                <a:moveTo>
                  <a:pt x="0" y="1261553"/>
                </a:moveTo>
                <a:lnTo>
                  <a:pt x="922325" y="1261553"/>
                </a:lnTo>
                <a:lnTo>
                  <a:pt x="1741714" y="2589497"/>
                </a:lnTo>
                <a:lnTo>
                  <a:pt x="922325" y="3917440"/>
                </a:lnTo>
                <a:lnTo>
                  <a:pt x="0" y="3917440"/>
                </a:lnTo>
                <a:lnTo>
                  <a:pt x="819389" y="2589497"/>
                </a:lnTo>
                <a:close/>
                <a:moveTo>
                  <a:pt x="2729022" y="1014130"/>
                </a:moveTo>
                <a:lnTo>
                  <a:pt x="3609441" y="1014130"/>
                </a:lnTo>
                <a:lnTo>
                  <a:pt x="4603411" y="2614613"/>
                </a:lnTo>
                <a:lnTo>
                  <a:pt x="3609441" y="4215096"/>
                </a:lnTo>
                <a:lnTo>
                  <a:pt x="2729022" y="4215096"/>
                </a:lnTo>
                <a:lnTo>
                  <a:pt x="3722992" y="2614613"/>
                </a:lnTo>
                <a:close/>
                <a:moveTo>
                  <a:pt x="1066803" y="434692"/>
                </a:moveTo>
                <a:lnTo>
                  <a:pt x="2256456" y="434692"/>
                </a:lnTo>
                <a:lnTo>
                  <a:pt x="3599542" y="2597320"/>
                </a:lnTo>
                <a:lnTo>
                  <a:pt x="2256456" y="4759948"/>
                </a:lnTo>
                <a:lnTo>
                  <a:pt x="1066803" y="4759948"/>
                </a:lnTo>
                <a:lnTo>
                  <a:pt x="2409889" y="2597320"/>
                </a:lnTo>
                <a:close/>
                <a:moveTo>
                  <a:pt x="544287" y="426868"/>
                </a:moveTo>
                <a:lnTo>
                  <a:pt x="973114" y="426868"/>
                </a:lnTo>
                <a:lnTo>
                  <a:pt x="2286001" y="2589496"/>
                </a:lnTo>
                <a:lnTo>
                  <a:pt x="973114" y="4752124"/>
                </a:lnTo>
                <a:lnTo>
                  <a:pt x="544287" y="4752124"/>
                </a:lnTo>
                <a:lnTo>
                  <a:pt x="1857174" y="2589496"/>
                </a:lnTo>
                <a:close/>
                <a:moveTo>
                  <a:pt x="3043347" y="0"/>
                </a:moveTo>
                <a:lnTo>
                  <a:pt x="3276071" y="0"/>
                </a:lnTo>
                <a:lnTo>
                  <a:pt x="4917736" y="2614613"/>
                </a:lnTo>
                <a:lnTo>
                  <a:pt x="3276071" y="5229225"/>
                </a:lnTo>
                <a:lnTo>
                  <a:pt x="3043347" y="5229225"/>
                </a:lnTo>
                <a:lnTo>
                  <a:pt x="4685012" y="2614613"/>
                </a:lnTo>
                <a:close/>
              </a:path>
            </a:pathLst>
          </a:custGeom>
        </p:spPr>
        <p:txBody>
          <a:bodyPr wrap="square">
            <a:noAutofit/>
          </a:bodyPr>
          <a:lstStyle/>
          <a:p>
            <a:endParaRPr lang="id-ID"/>
          </a:p>
        </p:txBody>
      </p:sp>
    </p:spTree>
    <p:extLst>
      <p:ext uri="{BB962C8B-B14F-4D97-AF65-F5344CB8AC3E}">
        <p14:creationId xmlns:p14="http://schemas.microsoft.com/office/powerpoint/2010/main" val="127615809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08000" y="465138"/>
            <a:ext cx="4397375" cy="5935662"/>
          </a:xfrm>
        </p:spPr>
        <p:txBody>
          <a:bodyPr/>
          <a:lstStyle/>
          <a:p>
            <a:endParaRPr lang="id-ID"/>
          </a:p>
        </p:txBody>
      </p:sp>
    </p:spTree>
    <p:extLst>
      <p:ext uri="{BB962C8B-B14F-4D97-AF65-F5344CB8AC3E}">
        <p14:creationId xmlns:p14="http://schemas.microsoft.com/office/powerpoint/2010/main" val="308623380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61858" y="0"/>
            <a:ext cx="5606371" cy="6883400"/>
          </a:xfrm>
          <a:custGeom>
            <a:avLst/>
            <a:gdLst>
              <a:gd name="connsiteX0" fmla="*/ 0 w 6240916"/>
              <a:gd name="connsiteY0" fmla="*/ 6858000 h 6858000"/>
              <a:gd name="connsiteX1" fmla="*/ 1560229 w 6240916"/>
              <a:gd name="connsiteY1" fmla="*/ 0 h 6858000"/>
              <a:gd name="connsiteX2" fmla="*/ 6240916 w 6240916"/>
              <a:gd name="connsiteY2" fmla="*/ 0 h 6858000"/>
              <a:gd name="connsiteX3" fmla="*/ 4680687 w 6240916"/>
              <a:gd name="connsiteY3" fmla="*/ 6858000 h 6858000"/>
              <a:gd name="connsiteX4" fmla="*/ 0 w 6240916"/>
              <a:gd name="connsiteY4" fmla="*/ 6858000 h 6858000"/>
              <a:gd name="connsiteX0" fmla="*/ 0 w 6240916"/>
              <a:gd name="connsiteY0" fmla="*/ 6858000 h 6858000"/>
              <a:gd name="connsiteX1" fmla="*/ 812573 w 6240916"/>
              <a:gd name="connsiteY1" fmla="*/ 3236686 h 6858000"/>
              <a:gd name="connsiteX2" fmla="*/ 1560229 w 6240916"/>
              <a:gd name="connsiteY2" fmla="*/ 0 h 6858000"/>
              <a:gd name="connsiteX3" fmla="*/ 6240916 w 6240916"/>
              <a:gd name="connsiteY3" fmla="*/ 0 h 6858000"/>
              <a:gd name="connsiteX4" fmla="*/ 4680687 w 6240916"/>
              <a:gd name="connsiteY4" fmla="*/ 6858000 h 6858000"/>
              <a:gd name="connsiteX5" fmla="*/ 0 w 6240916"/>
              <a:gd name="connsiteY5" fmla="*/ 6858000 h 6858000"/>
              <a:gd name="connsiteX0" fmla="*/ 0 w 6240916"/>
              <a:gd name="connsiteY0" fmla="*/ 6858000 h 6858000"/>
              <a:gd name="connsiteX1" fmla="*/ 1596345 w 6240916"/>
              <a:gd name="connsiteY1" fmla="*/ 3570515 h 6858000"/>
              <a:gd name="connsiteX2" fmla="*/ 1560229 w 6240916"/>
              <a:gd name="connsiteY2" fmla="*/ 0 h 6858000"/>
              <a:gd name="connsiteX3" fmla="*/ 6240916 w 6240916"/>
              <a:gd name="connsiteY3" fmla="*/ 0 h 6858000"/>
              <a:gd name="connsiteX4" fmla="*/ 4680687 w 6240916"/>
              <a:gd name="connsiteY4" fmla="*/ 6858000 h 6858000"/>
              <a:gd name="connsiteX5" fmla="*/ 0 w 6240916"/>
              <a:gd name="connsiteY5" fmla="*/ 6858000 h 6858000"/>
              <a:gd name="connsiteX0" fmla="*/ 0 w 6240916"/>
              <a:gd name="connsiteY0" fmla="*/ 6858000 h 6858000"/>
              <a:gd name="connsiteX1" fmla="*/ 1596345 w 6240916"/>
              <a:gd name="connsiteY1" fmla="*/ 3570515 h 6858000"/>
              <a:gd name="connsiteX2" fmla="*/ 1581830 w 6240916"/>
              <a:gd name="connsiteY2" fmla="*/ 2061029 h 6858000"/>
              <a:gd name="connsiteX3" fmla="*/ 1560229 w 6240916"/>
              <a:gd name="connsiteY3" fmla="*/ 0 h 6858000"/>
              <a:gd name="connsiteX4" fmla="*/ 6240916 w 6240916"/>
              <a:gd name="connsiteY4" fmla="*/ 0 h 6858000"/>
              <a:gd name="connsiteX5" fmla="*/ 4680687 w 6240916"/>
              <a:gd name="connsiteY5" fmla="*/ 6858000 h 6858000"/>
              <a:gd name="connsiteX6" fmla="*/ 0 w 6240916"/>
              <a:gd name="connsiteY6" fmla="*/ 6858000 h 6858000"/>
              <a:gd name="connsiteX0" fmla="*/ 0 w 6240916"/>
              <a:gd name="connsiteY0" fmla="*/ 6858000 h 6858000"/>
              <a:gd name="connsiteX1" fmla="*/ 1596345 w 6240916"/>
              <a:gd name="connsiteY1" fmla="*/ 3570515 h 6858000"/>
              <a:gd name="connsiteX2" fmla="*/ 696458 w 6240916"/>
              <a:gd name="connsiteY2" fmla="*/ 3309258 h 6858000"/>
              <a:gd name="connsiteX3" fmla="*/ 1560229 w 6240916"/>
              <a:gd name="connsiteY3" fmla="*/ 0 h 6858000"/>
              <a:gd name="connsiteX4" fmla="*/ 6240916 w 6240916"/>
              <a:gd name="connsiteY4" fmla="*/ 0 h 6858000"/>
              <a:gd name="connsiteX5" fmla="*/ 4680687 w 6240916"/>
              <a:gd name="connsiteY5" fmla="*/ 6858000 h 6858000"/>
              <a:gd name="connsiteX6" fmla="*/ 0 w 6240916"/>
              <a:gd name="connsiteY6" fmla="*/ 6858000 h 6858000"/>
              <a:gd name="connsiteX0" fmla="*/ 0 w 6240916"/>
              <a:gd name="connsiteY0" fmla="*/ 6858000 h 6858000"/>
              <a:gd name="connsiteX1" fmla="*/ 1596345 w 6240916"/>
              <a:gd name="connsiteY1" fmla="*/ 3570515 h 6858000"/>
              <a:gd name="connsiteX2" fmla="*/ 634545 w 6240916"/>
              <a:gd name="connsiteY2" fmla="*/ 3366408 h 6858000"/>
              <a:gd name="connsiteX3" fmla="*/ 1560229 w 6240916"/>
              <a:gd name="connsiteY3" fmla="*/ 0 h 6858000"/>
              <a:gd name="connsiteX4" fmla="*/ 6240916 w 6240916"/>
              <a:gd name="connsiteY4" fmla="*/ 0 h 6858000"/>
              <a:gd name="connsiteX5" fmla="*/ 4680687 w 6240916"/>
              <a:gd name="connsiteY5" fmla="*/ 6858000 h 6858000"/>
              <a:gd name="connsiteX6" fmla="*/ 0 w 6240916"/>
              <a:gd name="connsiteY6" fmla="*/ 6858000 h 6858000"/>
              <a:gd name="connsiteX0" fmla="*/ 0 w 6240916"/>
              <a:gd name="connsiteY0" fmla="*/ 6858000 h 6858000"/>
              <a:gd name="connsiteX1" fmla="*/ 1643970 w 6240916"/>
              <a:gd name="connsiteY1" fmla="*/ 3375252 h 6858000"/>
              <a:gd name="connsiteX2" fmla="*/ 634545 w 6240916"/>
              <a:gd name="connsiteY2" fmla="*/ 3366408 h 6858000"/>
              <a:gd name="connsiteX3" fmla="*/ 1560229 w 6240916"/>
              <a:gd name="connsiteY3" fmla="*/ 0 h 6858000"/>
              <a:gd name="connsiteX4" fmla="*/ 6240916 w 6240916"/>
              <a:gd name="connsiteY4" fmla="*/ 0 h 6858000"/>
              <a:gd name="connsiteX5" fmla="*/ 4680687 w 6240916"/>
              <a:gd name="connsiteY5" fmla="*/ 6858000 h 6858000"/>
              <a:gd name="connsiteX6" fmla="*/ 0 w 6240916"/>
              <a:gd name="connsiteY6" fmla="*/ 6858000 h 6858000"/>
              <a:gd name="connsiteX0" fmla="*/ 13155 w 5606371"/>
              <a:gd name="connsiteY0" fmla="*/ 6883400 h 6883400"/>
              <a:gd name="connsiteX1" fmla="*/ 1009425 w 5606371"/>
              <a:gd name="connsiteY1" fmla="*/ 3375252 h 6883400"/>
              <a:gd name="connsiteX2" fmla="*/ 0 w 5606371"/>
              <a:gd name="connsiteY2" fmla="*/ 3366408 h 6883400"/>
              <a:gd name="connsiteX3" fmla="*/ 925684 w 5606371"/>
              <a:gd name="connsiteY3" fmla="*/ 0 h 6883400"/>
              <a:gd name="connsiteX4" fmla="*/ 5606371 w 5606371"/>
              <a:gd name="connsiteY4" fmla="*/ 0 h 6883400"/>
              <a:gd name="connsiteX5" fmla="*/ 4046142 w 5606371"/>
              <a:gd name="connsiteY5" fmla="*/ 6858000 h 6883400"/>
              <a:gd name="connsiteX6" fmla="*/ 13155 w 5606371"/>
              <a:gd name="connsiteY6" fmla="*/ 6883400 h 6883400"/>
              <a:gd name="connsiteX0" fmla="*/ 13155 w 5606371"/>
              <a:gd name="connsiteY0" fmla="*/ 6883400 h 6883400"/>
              <a:gd name="connsiteX1" fmla="*/ 907825 w 5606371"/>
              <a:gd name="connsiteY1" fmla="*/ 3387952 h 6883400"/>
              <a:gd name="connsiteX2" fmla="*/ 0 w 5606371"/>
              <a:gd name="connsiteY2" fmla="*/ 3366408 h 6883400"/>
              <a:gd name="connsiteX3" fmla="*/ 925684 w 5606371"/>
              <a:gd name="connsiteY3" fmla="*/ 0 h 6883400"/>
              <a:gd name="connsiteX4" fmla="*/ 5606371 w 5606371"/>
              <a:gd name="connsiteY4" fmla="*/ 0 h 6883400"/>
              <a:gd name="connsiteX5" fmla="*/ 4046142 w 5606371"/>
              <a:gd name="connsiteY5" fmla="*/ 6858000 h 6883400"/>
              <a:gd name="connsiteX6" fmla="*/ 13155 w 5606371"/>
              <a:gd name="connsiteY6" fmla="*/ 6883400 h 6883400"/>
              <a:gd name="connsiteX0" fmla="*/ 13155 w 5606371"/>
              <a:gd name="connsiteY0" fmla="*/ 6883400 h 6883400"/>
              <a:gd name="connsiteX1" fmla="*/ 920525 w 5606371"/>
              <a:gd name="connsiteY1" fmla="*/ 3349852 h 6883400"/>
              <a:gd name="connsiteX2" fmla="*/ 0 w 5606371"/>
              <a:gd name="connsiteY2" fmla="*/ 3366408 h 6883400"/>
              <a:gd name="connsiteX3" fmla="*/ 925684 w 5606371"/>
              <a:gd name="connsiteY3" fmla="*/ 0 h 6883400"/>
              <a:gd name="connsiteX4" fmla="*/ 5606371 w 5606371"/>
              <a:gd name="connsiteY4" fmla="*/ 0 h 6883400"/>
              <a:gd name="connsiteX5" fmla="*/ 4046142 w 5606371"/>
              <a:gd name="connsiteY5" fmla="*/ 6858000 h 6883400"/>
              <a:gd name="connsiteX6" fmla="*/ 13155 w 5606371"/>
              <a:gd name="connsiteY6" fmla="*/ 6883400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6371" h="6883400">
                <a:moveTo>
                  <a:pt x="13155" y="6883400"/>
                </a:moveTo>
                <a:lnTo>
                  <a:pt x="920525" y="3349852"/>
                </a:lnTo>
                <a:lnTo>
                  <a:pt x="0" y="3366408"/>
                </a:lnTo>
                <a:lnTo>
                  <a:pt x="925684" y="0"/>
                </a:lnTo>
                <a:lnTo>
                  <a:pt x="5606371" y="0"/>
                </a:lnTo>
                <a:lnTo>
                  <a:pt x="4046142" y="6858000"/>
                </a:lnTo>
                <a:lnTo>
                  <a:pt x="13155" y="6883400"/>
                </a:lnTo>
                <a:close/>
              </a:path>
            </a:pathLst>
          </a:custGeom>
        </p:spPr>
        <p:txBody>
          <a:bodyPr/>
          <a:lstStyle/>
          <a:p>
            <a:endParaRPr lang="id-ID"/>
          </a:p>
        </p:txBody>
      </p:sp>
      <p:sp>
        <p:nvSpPr>
          <p:cNvPr id="9" name="Picture Placeholder 8"/>
          <p:cNvSpPr>
            <a:spLocks noGrp="1"/>
          </p:cNvSpPr>
          <p:nvPr>
            <p:ph type="pic" sz="quarter" idx="11"/>
          </p:nvPr>
        </p:nvSpPr>
        <p:spPr>
          <a:xfrm>
            <a:off x="-1" y="1"/>
            <a:ext cx="3962401" cy="3352800"/>
          </a:xfrm>
          <a:prstGeom prst="parallelogram">
            <a:avLst/>
          </a:prstGeom>
        </p:spPr>
        <p:txBody>
          <a:bodyPr/>
          <a:lstStyle/>
          <a:p>
            <a:endParaRPr lang="id-ID"/>
          </a:p>
        </p:txBody>
      </p:sp>
      <p:sp>
        <p:nvSpPr>
          <p:cNvPr id="10" name="Picture Placeholder 8"/>
          <p:cNvSpPr>
            <a:spLocks noGrp="1"/>
          </p:cNvSpPr>
          <p:nvPr>
            <p:ph type="pic" sz="quarter" idx="12"/>
          </p:nvPr>
        </p:nvSpPr>
        <p:spPr>
          <a:xfrm>
            <a:off x="-2" y="3492500"/>
            <a:ext cx="3962401" cy="3365500"/>
          </a:xfrm>
          <a:prstGeom prst="parallelogram">
            <a:avLst/>
          </a:prstGeom>
        </p:spPr>
        <p:txBody>
          <a:bodyPr/>
          <a:lstStyle/>
          <a:p>
            <a:endParaRPr lang="id-ID"/>
          </a:p>
        </p:txBody>
      </p:sp>
    </p:spTree>
    <p:extLst>
      <p:ext uri="{BB962C8B-B14F-4D97-AF65-F5344CB8AC3E}">
        <p14:creationId xmlns:p14="http://schemas.microsoft.com/office/powerpoint/2010/main" val="155137735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DFE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2125A-BE6B-4901-98A5-1756DC380253}" type="datetimeFigureOut">
              <a:rPr lang="id-ID" smtClean="0"/>
              <a:t>29/09/2019</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38A473-3FFF-4169-A291-474DD390A46F}" type="slidenum">
              <a:rPr lang="id-ID" smtClean="0"/>
              <a:t>‹#›</a:t>
            </a:fld>
            <a:endParaRPr lang="id-ID"/>
          </a:p>
        </p:txBody>
      </p:sp>
    </p:spTree>
    <p:extLst>
      <p:ext uri="{BB962C8B-B14F-4D97-AF65-F5344CB8AC3E}">
        <p14:creationId xmlns:p14="http://schemas.microsoft.com/office/powerpoint/2010/main" val="3813721927"/>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705" r:id="rId3"/>
    <p:sldLayoutId id="2147483706" r:id="rId4"/>
    <p:sldLayoutId id="2147483665" r:id="rId5"/>
    <p:sldLayoutId id="2147483666" r:id="rId6"/>
    <p:sldLayoutId id="2147483669" r:id="rId7"/>
    <p:sldLayoutId id="2147483670" r:id="rId8"/>
    <p:sldLayoutId id="2147483673" r:id="rId9"/>
    <p:sldLayoutId id="2147483674" r:id="rId10"/>
    <p:sldLayoutId id="2147483676" r:id="rId11"/>
    <p:sldLayoutId id="2147483677" r:id="rId12"/>
    <p:sldLayoutId id="2147483678" r:id="rId13"/>
    <p:sldLayoutId id="2147483680" r:id="rId14"/>
    <p:sldLayoutId id="2147483681" r:id="rId15"/>
    <p:sldLayoutId id="2147483684" r:id="rId16"/>
    <p:sldLayoutId id="2147483685" r:id="rId17"/>
    <p:sldLayoutId id="2147483690" r:id="rId18"/>
    <p:sldLayoutId id="2147483701" r:id="rId19"/>
    <p:sldLayoutId id="2147483703" r:id="rId20"/>
    <p:sldLayoutId id="2147483704" r:id="rId21"/>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093687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2.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3.jpeg"/><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5.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microsoft.com/office/2007/relationships/hdphoto" Target="../media/hdphoto2.wdp"/><Relationship Id="rId3" Type="http://schemas.openxmlformats.org/officeDocument/2006/relationships/tags" Target="../tags/tag7.xml"/><Relationship Id="rId7" Type="http://schemas.openxmlformats.org/officeDocument/2006/relationships/slideLayout" Target="../slideLayouts/slideLayout17.xml"/><Relationship Id="rId12"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1.jpeg"/><Relationship Id="rId5" Type="http://schemas.openxmlformats.org/officeDocument/2006/relationships/tags" Target="../tags/tag9.xml"/><Relationship Id="rId10" Type="http://schemas.microsoft.com/office/2007/relationships/hdphoto" Target="../media/hdphoto1.wdp"/><Relationship Id="rId4" Type="http://schemas.openxmlformats.org/officeDocument/2006/relationships/tags" Target="../tags/tag8.xml"/><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5.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31.JP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jpeg"/><Relationship Id="rId5" Type="http://schemas.openxmlformats.org/officeDocument/2006/relationships/notesSlide" Target="../notesSlides/notesSlide26.xml"/><Relationship Id="rId4"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34.png"/><Relationship Id="rId1" Type="http://schemas.openxmlformats.org/officeDocument/2006/relationships/slideLayout" Target="../slideLayouts/slideLayout2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PA_矩形 14"/>
          <p:cNvSpPr/>
          <p:nvPr>
            <p:custDataLst>
              <p:tags r:id="rId1"/>
            </p:custDataLst>
          </p:nvPr>
        </p:nvSpPr>
        <p:spPr>
          <a:xfrm rot="16200000">
            <a:off x="5660673" y="772304"/>
            <a:ext cx="677108" cy="7990655"/>
          </a:xfrm>
          <a:prstGeom prst="rect">
            <a:avLst/>
          </a:prstGeom>
        </p:spPr>
        <p:txBody>
          <a:bodyPr vert="eaVert"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altLang="zh-CN" sz="1600" b="0" i="0" u="none" strike="noStrike" kern="1200" cap="none" spc="0" normalizeH="0" baseline="0" noProof="0" dirty="0">
                <a:ln>
                  <a:noFill/>
                </a:ln>
                <a:solidFill>
                  <a:srgbClr val="CBB277"/>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eiusmod tempor incididunt ut labore et dolore magna aliqua. Ut enim ad minim veniam, quis nostrud exercitation ullamco laboris nisi ut</a:t>
            </a:r>
          </a:p>
        </p:txBody>
      </p:sp>
      <p:sp>
        <p:nvSpPr>
          <p:cNvPr id="13" name="PA_矩形 12"/>
          <p:cNvSpPr/>
          <p:nvPr>
            <p:custDataLst>
              <p:tags r:id="rId2"/>
            </p:custDataLst>
          </p:nvPr>
        </p:nvSpPr>
        <p:spPr>
          <a:xfrm>
            <a:off x="1593760" y="2630642"/>
            <a:ext cx="8622873" cy="14465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u="none" strike="noStrike" kern="1200" cap="none" spc="600" normalizeH="0" baseline="0" noProof="0" dirty="0">
                <a:ln>
                  <a:noFill/>
                </a:ln>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uLnTx/>
                <a:uFillTx/>
                <a:latin typeface="方正姚体" panose="02010601030101010101" pitchFamily="2" charset="-122"/>
                <a:ea typeface="方正姚体" panose="02010601030101010101" pitchFamily="2" charset="-122"/>
                <a:cs typeface="Ostrich Sans Medium" charset="0"/>
                <a:sym typeface="微软雅黑" panose="020B0503020204020204" pitchFamily="34" charset="-122"/>
              </a:rPr>
              <a:t>幸福像花儿一样</a:t>
            </a:r>
            <a:endParaRPr kumimoji="0" lang="zh-CN" altLang="en-US" sz="2800" u="none" strike="noStrike" kern="1200" cap="none" spc="0" normalizeH="0" baseline="0" noProof="0" dirty="0">
              <a:ln>
                <a:noFill/>
              </a:ln>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uLnTx/>
              <a:uFillTx/>
              <a:latin typeface="方正姚体" panose="02010601030101010101" pitchFamily="2" charset="-122"/>
              <a:ea typeface="方正姚体" panose="02010601030101010101" pitchFamily="2" charset="-122"/>
            </a:endParaRPr>
          </a:p>
        </p:txBody>
      </p:sp>
      <p:sp>
        <p:nvSpPr>
          <p:cNvPr id="16" name="PA_矩形 5"/>
          <p:cNvSpPr/>
          <p:nvPr>
            <p:custDataLst>
              <p:tags r:id="rId3"/>
            </p:custDataLst>
          </p:nvPr>
        </p:nvSpPr>
        <p:spPr>
          <a:xfrm rot="5400000">
            <a:off x="8334963" y="2921168"/>
            <a:ext cx="4334841" cy="10156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300" normalizeH="0" baseline="0" noProof="0" dirty="0">
                <a:ln>
                  <a:noFill/>
                </a:ln>
                <a:solidFill>
                  <a:srgbClr val="F9DFE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HAPPINESS</a:t>
            </a:r>
            <a:endParaRPr kumimoji="0" lang="id-ID" sz="6000" b="0" i="0" u="none" strike="noStrike" kern="1200" cap="none" spc="0" normalizeH="0" baseline="0" noProof="0" dirty="0">
              <a:ln>
                <a:noFill/>
              </a:ln>
              <a:solidFill>
                <a:srgbClr val="F9DFE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Tree>
    <p:extLst>
      <p:ext uri="{BB962C8B-B14F-4D97-AF65-F5344CB8AC3E}">
        <p14:creationId xmlns:p14="http://schemas.microsoft.com/office/powerpoint/2010/main" val="307930876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B9B9"/>
        </a:solid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8156575" y="-9259"/>
            <a:ext cx="4064000" cy="3506521"/>
          </a:xfrm>
        </p:spPr>
      </p:pic>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3657600"/>
            <a:ext cx="4064000" cy="3200400"/>
          </a:xfrm>
          <a:prstGeom prst="rect">
            <a:avLst/>
          </a:prstGeom>
        </p:spPr>
      </p:pic>
      <p:sp>
        <p:nvSpPr>
          <p:cNvPr id="11" name="Right Triangle 10"/>
          <p:cNvSpPr/>
          <p:nvPr/>
        </p:nvSpPr>
        <p:spPr>
          <a:xfrm rot="18000000">
            <a:off x="2489568" y="-245899"/>
            <a:ext cx="5921522" cy="5921522"/>
          </a:xfrm>
          <a:prstGeom prst="rtTriangle">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7" name="图片占位符 6"/>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grpSp>
        <p:nvGrpSpPr>
          <p:cNvPr id="2" name="组合 1"/>
          <p:cNvGrpSpPr/>
          <p:nvPr/>
        </p:nvGrpSpPr>
        <p:grpSpPr>
          <a:xfrm>
            <a:off x="114152" y="316961"/>
            <a:ext cx="6686697" cy="2874181"/>
            <a:chOff x="114152" y="316961"/>
            <a:chExt cx="6686697" cy="2874181"/>
          </a:xfrm>
        </p:grpSpPr>
        <p:sp>
          <p:nvSpPr>
            <p:cNvPr id="10" name="Subtitle 2"/>
            <p:cNvSpPr txBox="1">
              <a:spLocks/>
            </p:cNvSpPr>
            <p:nvPr/>
          </p:nvSpPr>
          <p:spPr>
            <a:xfrm rot="5400000">
              <a:off x="2586499" y="-2155386"/>
              <a:ext cx="1742003" cy="6686697"/>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MARRY</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sp>
          <p:nvSpPr>
            <p:cNvPr id="9" name="Rectangle 8"/>
            <p:cNvSpPr/>
            <p:nvPr/>
          </p:nvSpPr>
          <p:spPr>
            <a:xfrm>
              <a:off x="490602" y="2475561"/>
              <a:ext cx="5021556" cy="71558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2" name="TextBox 3"/>
            <p:cNvSpPr txBox="1"/>
            <p:nvPr/>
          </p:nvSpPr>
          <p:spPr>
            <a:xfrm>
              <a:off x="272467" y="1121344"/>
              <a:ext cx="6325961" cy="135421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dirty="0">
                  <a:solidFill>
                    <a:srgbClr val="511A0F"/>
                  </a:solidFill>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rPr>
                <a:t>结婚典礼</a:t>
              </a:r>
              <a:endParaRPr kumimoji="0" lang="en-US" sz="8800" u="none" strike="noStrike" kern="1200" cap="none" spc="0" normalizeH="0" baseline="0" noProof="0" dirty="0">
                <a:ln>
                  <a:noFill/>
                </a:ln>
                <a:solidFill>
                  <a:srgbClr val="511A0F"/>
                </a:solidFill>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endParaRPr>
            </a:p>
          </p:txBody>
        </p:sp>
      </p:grpSp>
    </p:spTree>
    <p:extLst>
      <p:ext uri="{BB962C8B-B14F-4D97-AF65-F5344CB8AC3E}">
        <p14:creationId xmlns:p14="http://schemas.microsoft.com/office/powerpoint/2010/main" val="10136219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advClick="0" advTm="3000">
        <p15:prstTrans prst="origami"/>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03460" y="0"/>
            <a:ext cx="6588540" cy="6922012"/>
          </a:xfrm>
          <a:prstGeom prst="rect">
            <a:avLst/>
          </a:prstGeom>
        </p:spPr>
      </p:pic>
      <p:sp>
        <p:nvSpPr>
          <p:cNvPr id="11" name="Subtitle 2"/>
          <p:cNvSpPr txBox="1">
            <a:spLocks/>
          </p:cNvSpPr>
          <p:nvPr/>
        </p:nvSpPr>
        <p:spPr>
          <a:xfrm>
            <a:off x="4793756" y="-393700"/>
            <a:ext cx="1742003" cy="7015587"/>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8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SWEET</a:t>
            </a:r>
            <a:endParaRPr kumimoji="0" lang="id-ID" sz="138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grpSp>
        <p:nvGrpSpPr>
          <p:cNvPr id="2" name="组合 1"/>
          <p:cNvGrpSpPr/>
          <p:nvPr/>
        </p:nvGrpSpPr>
        <p:grpSpPr>
          <a:xfrm>
            <a:off x="306926" y="531971"/>
            <a:ext cx="4934775" cy="5503068"/>
            <a:chOff x="306926" y="531971"/>
            <a:chExt cx="4934775" cy="5503068"/>
          </a:xfrm>
        </p:grpSpPr>
        <p:grpSp>
          <p:nvGrpSpPr>
            <p:cNvPr id="14" name="Group 13"/>
            <p:cNvGrpSpPr/>
            <p:nvPr/>
          </p:nvGrpSpPr>
          <p:grpSpPr>
            <a:xfrm>
              <a:off x="306926" y="1294227"/>
              <a:ext cx="4330273" cy="4740812"/>
              <a:chOff x="801858" y="1364566"/>
              <a:chExt cx="3216018" cy="3520918"/>
            </a:xfrm>
            <a:solidFill>
              <a:schemeClr val="bg1">
                <a:lumMod val="95000"/>
                <a:alpha val="20000"/>
              </a:schemeClr>
            </a:solidFill>
          </p:grpSpPr>
          <p:sp>
            <p:nvSpPr>
              <p:cNvPr id="12" name="Right Triangle 11"/>
              <p:cNvSpPr/>
              <p:nvPr/>
            </p:nvSpPr>
            <p:spPr>
              <a:xfrm rot="5400000">
                <a:off x="801858" y="1364566"/>
                <a:ext cx="3063618" cy="30636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Right Triangle 12"/>
              <p:cNvSpPr/>
              <p:nvPr/>
            </p:nvSpPr>
            <p:spPr>
              <a:xfrm rot="4500000">
                <a:off x="954258" y="1821866"/>
                <a:ext cx="3063618" cy="30636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7" name="Rectangle 6"/>
            <p:cNvSpPr/>
            <p:nvPr/>
          </p:nvSpPr>
          <p:spPr>
            <a:xfrm>
              <a:off x="629533" y="3914619"/>
              <a:ext cx="4431864" cy="172983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9" name="Subtitle 2"/>
            <p:cNvSpPr txBox="1">
              <a:spLocks/>
            </p:cNvSpPr>
            <p:nvPr/>
          </p:nvSpPr>
          <p:spPr>
            <a:xfrm>
              <a:off x="629532" y="2717280"/>
              <a:ext cx="4612169" cy="598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d-ID" sz="4000" b="0" i="0" u="none" strike="noStrike" kern="1200" cap="none" spc="0" normalizeH="0" baseline="0" noProof="0" dirty="0">
                  <a:ln>
                    <a:noFill/>
                  </a:ln>
                  <a:solidFill>
                    <a:srgbClr val="E7E6E6">
                      <a:lumMod val="10000"/>
                    </a:srgbClr>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YOUR TITLE HERE</a:t>
              </a:r>
            </a:p>
          </p:txBody>
        </p:sp>
        <p:sp>
          <p:nvSpPr>
            <p:cNvPr id="10" name="Rectangle 9"/>
            <p:cNvSpPr/>
            <p:nvPr/>
          </p:nvSpPr>
          <p:spPr>
            <a:xfrm>
              <a:off x="640589" y="3268096"/>
              <a:ext cx="371246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15" name="TextBox 3"/>
            <p:cNvSpPr txBox="1"/>
            <p:nvPr/>
          </p:nvSpPr>
          <p:spPr>
            <a:xfrm>
              <a:off x="613395" y="531971"/>
              <a:ext cx="4039404" cy="212365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800" spc="-76" dirty="0">
                  <a:solidFill>
                    <a:srgbClr val="511A0F"/>
                  </a:solidFill>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密月</a:t>
              </a:r>
              <a:r>
                <a:rPr kumimoji="0" lang="id-ID" sz="8800" i="0" u="none" strike="noStrike" kern="1200" cap="none" spc="-76"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 </a:t>
              </a:r>
              <a:endParaRPr kumimoji="0" lang="en-US" sz="8800" i="0" u="none" strike="noStrike" kern="1200" cap="none" spc="0"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grpSp>
    </p:spTree>
    <p:extLst>
      <p:ext uri="{BB962C8B-B14F-4D97-AF65-F5344CB8AC3E}">
        <p14:creationId xmlns:p14="http://schemas.microsoft.com/office/powerpoint/2010/main" val="1684833440"/>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2D4B4"/>
        </a:solidFill>
        <a:effectLst/>
      </p:bgPr>
    </p:bg>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918364" y="3784"/>
            <a:ext cx="9273386" cy="4731696"/>
          </a:xfrm>
        </p:spPr>
      </p:pic>
      <p:pic>
        <p:nvPicPr>
          <p:cNvPr id="21" name="图片占位符 20"/>
          <p:cNvPicPr>
            <a:picLocks noGrp="1" noChangeAspect="1"/>
          </p:cNvPicPr>
          <p:nvPr>
            <p:ph type="pic" sz="quarter" idx="11"/>
          </p:nvPr>
        </p:nvPicPr>
        <p:blipFill rotWithShape="1">
          <a:blip r:embed="rId4" cstate="email">
            <a:extLst>
              <a:ext uri="{28A0092B-C50C-407E-A947-70E740481C1C}">
                <a14:useLocalDpi xmlns:a14="http://schemas.microsoft.com/office/drawing/2010/main"/>
              </a:ext>
            </a:extLst>
          </a:blip>
          <a:srcRect/>
          <a:stretch/>
        </p:blipFill>
        <p:spPr>
          <a:xfrm>
            <a:off x="-1" y="-478971"/>
            <a:ext cx="5773421" cy="7352211"/>
          </a:xfrm>
        </p:spPr>
      </p:pic>
      <p:cxnSp>
        <p:nvCxnSpPr>
          <p:cNvPr id="5" name="Straight Connector 4"/>
          <p:cNvCxnSpPr/>
          <p:nvPr/>
        </p:nvCxnSpPr>
        <p:spPr>
          <a:xfrm flipH="1">
            <a:off x="4237149" y="3784"/>
            <a:ext cx="6143223" cy="6869456"/>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748386" y="4617320"/>
            <a:ext cx="4263111" cy="17298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0" name="Rectangle 9"/>
          <p:cNvSpPr/>
          <p:nvPr/>
        </p:nvSpPr>
        <p:spPr>
          <a:xfrm>
            <a:off x="8051534" y="3122914"/>
            <a:ext cx="3712469"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11" name="Rectangle 10"/>
          <p:cNvSpPr/>
          <p:nvPr/>
        </p:nvSpPr>
        <p:spPr>
          <a:xfrm rot="2700000">
            <a:off x="2085460" y="1519709"/>
            <a:ext cx="2936236" cy="2936236"/>
          </a:xfrm>
          <a:prstGeom prst="rect">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12" name="Straight Connector 11"/>
          <p:cNvCxnSpPr/>
          <p:nvPr/>
        </p:nvCxnSpPr>
        <p:spPr>
          <a:xfrm>
            <a:off x="511526" y="-182879"/>
            <a:ext cx="6077458" cy="5631543"/>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13" name="TextBox 3"/>
          <p:cNvSpPr txBox="1"/>
          <p:nvPr/>
        </p:nvSpPr>
        <p:spPr>
          <a:xfrm>
            <a:off x="7396038" y="2151727"/>
            <a:ext cx="3955114" cy="255454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600" spc="-76" dirty="0">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平</a:t>
            </a:r>
            <a:r>
              <a:rPr lang="zh-CN" altLang="en-US" sz="8800" spc="-76" dirty="0">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息</a:t>
            </a:r>
            <a:r>
              <a:rPr kumimoji="0" lang="id-ID" sz="8800" i="0" u="none" strike="noStrike" kern="1200" cap="none" spc="-76"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 </a:t>
            </a:r>
            <a:endParaRPr kumimoji="0" lang="en-US" sz="88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3663032788"/>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4098" name="Picture 2" descr="https://timgsa.baidu.com/timg?image&amp;quality=80&amp;size=b9999_10000&amp;sec=1490439534826&amp;di=f7ee3bdb8d3cff86c0056e4d67ec9716&amp;imgtype=0&amp;src=http%3A%2F%2Fgb.cri.cn%2Fmmsource%2Fimages%2F2014%2F01%2F17%2F4b0787f3fcf24fa985eba35d7b537583.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5771" y="587375"/>
            <a:ext cx="9048750" cy="5819775"/>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p:cNvSpPr txBox="1">
            <a:spLocks/>
          </p:cNvSpPr>
          <p:nvPr/>
        </p:nvSpPr>
        <p:spPr>
          <a:xfrm>
            <a:off x="6603999"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BABY</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sp>
        <p:nvSpPr>
          <p:cNvPr id="5" name="Rectangle 4"/>
          <p:cNvSpPr/>
          <p:nvPr/>
        </p:nvSpPr>
        <p:spPr>
          <a:xfrm>
            <a:off x="275770" y="333828"/>
            <a:ext cx="9592129" cy="6352722"/>
          </a:xfrm>
          <a:prstGeom prst="rect">
            <a:avLst/>
          </a:prstGeom>
          <a:noFill/>
          <a:ln w="571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Rectangle 7"/>
          <p:cNvSpPr/>
          <p:nvPr/>
        </p:nvSpPr>
        <p:spPr>
          <a:xfrm>
            <a:off x="7416800" y="3758730"/>
            <a:ext cx="4263111" cy="17298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1" name="Rectangle 20"/>
          <p:cNvSpPr/>
          <p:nvPr/>
        </p:nvSpPr>
        <p:spPr>
          <a:xfrm>
            <a:off x="7967443" y="2780159"/>
            <a:ext cx="3712469"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9" name="TextBox 3"/>
          <p:cNvSpPr txBox="1"/>
          <p:nvPr/>
        </p:nvSpPr>
        <p:spPr>
          <a:xfrm>
            <a:off x="9324521" y="1227087"/>
            <a:ext cx="3009898" cy="147732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dirty="0">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rPr>
              <a:t>孩子</a:t>
            </a:r>
            <a:endParaRPr kumimoji="0" lang="en-US" sz="9600" i="0" u="none" strike="noStrike" kern="1200" cap="none" spc="0" normalizeH="0" baseline="0" noProof="0" dirty="0">
              <a:ln>
                <a:noFill/>
              </a:ln>
              <a:effectLst/>
              <a:uLnTx/>
              <a:uFillTx/>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22303433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7DF97"/>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207" y="214460"/>
            <a:ext cx="7602055" cy="6429081"/>
          </a:xfrm>
          <a:prstGeom prst="rect">
            <a:avLst/>
          </a:prstGeom>
        </p:spPr>
      </p:pic>
      <p:sp>
        <p:nvSpPr>
          <p:cNvPr id="7" name="Isosceles Triangle 6"/>
          <p:cNvSpPr/>
          <p:nvPr/>
        </p:nvSpPr>
        <p:spPr>
          <a:xfrm rot="4500000">
            <a:off x="-933637" y="2635975"/>
            <a:ext cx="4604438" cy="3969344"/>
          </a:xfrm>
          <a:prstGeom prst="triangle">
            <a:avLst/>
          </a:prstGeom>
          <a:solidFill>
            <a:schemeClr val="bg1">
              <a:lumMod val="95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4" name="Isosceles Triangle 23"/>
          <p:cNvSpPr/>
          <p:nvPr/>
        </p:nvSpPr>
        <p:spPr>
          <a:xfrm rot="4500000">
            <a:off x="-65046" y="2635975"/>
            <a:ext cx="4604438" cy="3969344"/>
          </a:xfrm>
          <a:prstGeom prst="triangl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5" name="Subtitle 2"/>
          <p:cNvSpPr txBox="1">
            <a:spLocks/>
          </p:cNvSpPr>
          <p:nvPr/>
        </p:nvSpPr>
        <p:spPr>
          <a:xfrm>
            <a:off x="10685674" y="-35496"/>
            <a:ext cx="1742003" cy="6679037"/>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CHAOS</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grpSp>
        <p:nvGrpSpPr>
          <p:cNvPr id="2" name="组合 1"/>
          <p:cNvGrpSpPr/>
          <p:nvPr/>
        </p:nvGrpSpPr>
        <p:grpSpPr>
          <a:xfrm>
            <a:off x="6508025" y="214460"/>
            <a:ext cx="4177649" cy="6429081"/>
            <a:chOff x="5439034" y="214460"/>
            <a:chExt cx="4177649" cy="6429081"/>
          </a:xfrm>
        </p:grpSpPr>
        <p:sp>
          <p:nvSpPr>
            <p:cNvPr id="13" name="Rectangle 12"/>
            <p:cNvSpPr/>
            <p:nvPr/>
          </p:nvSpPr>
          <p:spPr>
            <a:xfrm>
              <a:off x="6270171" y="214460"/>
              <a:ext cx="3346512" cy="6429081"/>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4" name="TextBox 13"/>
            <p:cNvSpPr txBox="1"/>
            <p:nvPr/>
          </p:nvSpPr>
          <p:spPr>
            <a:xfrm>
              <a:off x="6555038" y="4662359"/>
              <a:ext cx="721672"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Photoshop</a:t>
              </a:r>
            </a:p>
          </p:txBody>
        </p:sp>
        <p:sp>
          <p:nvSpPr>
            <p:cNvPr id="15" name="TextBox 14"/>
            <p:cNvSpPr txBox="1"/>
            <p:nvPr/>
          </p:nvSpPr>
          <p:spPr>
            <a:xfrm>
              <a:off x="8395422" y="4662359"/>
              <a:ext cx="397866"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85%</a:t>
              </a:r>
            </a:p>
          </p:txBody>
        </p:sp>
        <p:sp>
          <p:nvSpPr>
            <p:cNvPr id="16" name="TextBox 15"/>
            <p:cNvSpPr txBox="1"/>
            <p:nvPr/>
          </p:nvSpPr>
          <p:spPr>
            <a:xfrm>
              <a:off x="6555038" y="4981440"/>
              <a:ext cx="655949"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Illustrator</a:t>
              </a:r>
            </a:p>
          </p:txBody>
        </p:sp>
        <p:sp>
          <p:nvSpPr>
            <p:cNvPr id="17" name="Rounded Rectangle 16"/>
            <p:cNvSpPr/>
            <p:nvPr/>
          </p:nvSpPr>
          <p:spPr>
            <a:xfrm>
              <a:off x="6555039" y="4885150"/>
              <a:ext cx="2220616"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8" name="Rounded Rectangle 17"/>
            <p:cNvSpPr/>
            <p:nvPr/>
          </p:nvSpPr>
          <p:spPr>
            <a:xfrm>
              <a:off x="6555039" y="4885150"/>
              <a:ext cx="1788972" cy="47631"/>
            </a:xfrm>
            <a:prstGeom prst="roundRect">
              <a:avLst>
                <a:gd name="adj" fmla="val 50000"/>
              </a:avLst>
            </a:prstGeom>
            <a:solidFill>
              <a:srgbClr val="293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9" name="Rounded Rectangle 18"/>
            <p:cNvSpPr/>
            <p:nvPr/>
          </p:nvSpPr>
          <p:spPr>
            <a:xfrm>
              <a:off x="6555039" y="5204231"/>
              <a:ext cx="2220616"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0" name="Rounded Rectangle 19"/>
            <p:cNvSpPr/>
            <p:nvPr/>
          </p:nvSpPr>
          <p:spPr>
            <a:xfrm>
              <a:off x="6555039" y="5204231"/>
              <a:ext cx="1517761" cy="47631"/>
            </a:xfrm>
            <a:prstGeom prst="roundRect">
              <a:avLst>
                <a:gd name="adj" fmla="val 50000"/>
              </a:avLst>
            </a:prstGeom>
            <a:solidFill>
              <a:srgbClr val="293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1" name="TextBox 20"/>
            <p:cNvSpPr txBox="1"/>
            <p:nvPr/>
          </p:nvSpPr>
          <p:spPr>
            <a:xfrm>
              <a:off x="8395422" y="4981440"/>
              <a:ext cx="397866"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70%</a:t>
              </a:r>
            </a:p>
          </p:txBody>
        </p:sp>
        <p:sp>
          <p:nvSpPr>
            <p:cNvPr id="22" name="Rectangle 21"/>
            <p:cNvSpPr/>
            <p:nvPr/>
          </p:nvSpPr>
          <p:spPr>
            <a:xfrm>
              <a:off x="6555039" y="5468177"/>
              <a:ext cx="2910934" cy="10618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9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a:t>
              </a:r>
            </a:p>
          </p:txBody>
        </p:sp>
        <p:sp>
          <p:nvSpPr>
            <p:cNvPr id="23" name="Half Frame 22"/>
            <p:cNvSpPr/>
            <p:nvPr/>
          </p:nvSpPr>
          <p:spPr>
            <a:xfrm>
              <a:off x="5439034" y="517323"/>
              <a:ext cx="775772" cy="775772"/>
            </a:xfrm>
            <a:prstGeom prst="halfFrame">
              <a:avLst>
                <a:gd name="adj1" fmla="val 16767"/>
                <a:gd name="adj2" fmla="val 1457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grpSp>
          <p:nvGrpSpPr>
            <p:cNvPr id="8" name="Group 7"/>
            <p:cNvGrpSpPr/>
            <p:nvPr/>
          </p:nvGrpSpPr>
          <p:grpSpPr>
            <a:xfrm>
              <a:off x="5805008" y="905209"/>
              <a:ext cx="3066402" cy="3107082"/>
              <a:chOff x="5805008" y="905209"/>
              <a:chExt cx="3066402" cy="3107082"/>
            </a:xfrm>
          </p:grpSpPr>
          <p:sp>
            <p:nvSpPr>
              <p:cNvPr id="11" name="Rectangle 10"/>
              <p:cNvSpPr/>
              <p:nvPr/>
            </p:nvSpPr>
            <p:spPr>
              <a:xfrm>
                <a:off x="5805009" y="905209"/>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26" name="Rectangle 25"/>
              <p:cNvSpPr/>
              <p:nvPr/>
            </p:nvSpPr>
            <p:spPr>
              <a:xfrm rot="1800000">
                <a:off x="5805008" y="945890"/>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grpSp>
        <p:sp>
          <p:nvSpPr>
            <p:cNvPr id="27" name="TextBox 3"/>
            <p:cNvSpPr txBox="1"/>
            <p:nvPr/>
          </p:nvSpPr>
          <p:spPr>
            <a:xfrm>
              <a:off x="5954980" y="1452684"/>
              <a:ext cx="3169970" cy="176971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500" dirty="0">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混乱</a:t>
              </a:r>
              <a:endParaRPr kumimoji="0" lang="en-US" sz="115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grpSp>
    </p:spTree>
    <p:extLst>
      <p:ext uri="{BB962C8B-B14F-4D97-AF65-F5344CB8AC3E}">
        <p14:creationId xmlns:p14="http://schemas.microsoft.com/office/powerpoint/2010/main" val="19302195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fractur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3" name="Rectangle 12"/>
          <p:cNvSpPr/>
          <p:nvPr/>
        </p:nvSpPr>
        <p:spPr>
          <a:xfrm>
            <a:off x="-41555" y="0"/>
            <a:ext cx="12222017"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83820" y="453477"/>
            <a:ext cx="8859405" cy="5909223"/>
          </a:xfrm>
          <a:prstGeom prst="rect">
            <a:avLst/>
          </a:prstGeom>
        </p:spPr>
      </p:pic>
      <p:grpSp>
        <p:nvGrpSpPr>
          <p:cNvPr id="2" name="组合 1"/>
          <p:cNvGrpSpPr/>
          <p:nvPr/>
        </p:nvGrpSpPr>
        <p:grpSpPr>
          <a:xfrm>
            <a:off x="1210926" y="1710438"/>
            <a:ext cx="3193961" cy="3267400"/>
            <a:chOff x="1210926" y="1710438"/>
            <a:chExt cx="3193961" cy="3267400"/>
          </a:xfrm>
        </p:grpSpPr>
        <p:sp>
          <p:nvSpPr>
            <p:cNvPr id="8" name="Rectangle 7"/>
            <p:cNvSpPr/>
            <p:nvPr/>
          </p:nvSpPr>
          <p:spPr>
            <a:xfrm>
              <a:off x="1210926" y="1783877"/>
              <a:ext cx="3193961" cy="3193961"/>
            </a:xfrm>
            <a:prstGeom prst="rect">
              <a:avLst/>
            </a:prstGeom>
            <a:noFill/>
            <a:ln w="130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4" name="TextBox 3"/>
            <p:cNvSpPr txBox="1"/>
            <p:nvPr/>
          </p:nvSpPr>
          <p:spPr>
            <a:xfrm>
              <a:off x="1488733" y="1710438"/>
              <a:ext cx="2638346" cy="306237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00" u="none" strike="noStrike" kern="1200" cap="none" spc="-76"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吵</a:t>
              </a:r>
              <a:r>
                <a:rPr kumimoji="0" lang="id-ID" sz="11500" u="none" strike="noStrike" kern="1200" cap="none" spc="-76"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 </a:t>
              </a:r>
              <a:endParaRPr kumimoji="0" lang="en-US" sz="11500" u="none" strike="noStrike" kern="1200" cap="none" spc="0"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endParaRPr>
            </a:p>
          </p:txBody>
        </p:sp>
      </p:grpSp>
      <p:sp>
        <p:nvSpPr>
          <p:cNvPr id="15" name="Rectangle 7"/>
          <p:cNvSpPr/>
          <p:nvPr/>
        </p:nvSpPr>
        <p:spPr>
          <a:xfrm>
            <a:off x="6813522" y="4330230"/>
            <a:ext cx="4263111" cy="17298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Tree>
    <p:extLst>
      <p:ext uri="{BB962C8B-B14F-4D97-AF65-F5344CB8AC3E}">
        <p14:creationId xmlns:p14="http://schemas.microsoft.com/office/powerpoint/2010/main" val="1554596676"/>
      </p:ext>
    </p:ext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2DBDE"/>
        </a:solidFill>
        <a:effectLst/>
      </p:bgPr>
    </p:bg>
    <p:spTree>
      <p:nvGrpSpPr>
        <p:cNvPr id="1" name=""/>
        <p:cNvGrpSpPr/>
        <p:nvPr/>
      </p:nvGrpSpPr>
      <p:grpSpPr>
        <a:xfrm>
          <a:off x="0" y="0"/>
          <a:ext cx="0" cy="0"/>
          <a:chOff x="0" y="0"/>
          <a:chExt cx="0" cy="0"/>
        </a:xfrm>
      </p:grpSpPr>
      <p:sp>
        <p:nvSpPr>
          <p:cNvPr id="6" name="矩形 5"/>
          <p:cNvSpPr/>
          <p:nvPr/>
        </p:nvSpPr>
        <p:spPr>
          <a:xfrm>
            <a:off x="464530" y="546100"/>
            <a:ext cx="11194070" cy="5747124"/>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5497" y="813338"/>
            <a:ext cx="5529667" cy="5231324"/>
          </a:xfrm>
          <a:prstGeom prst="rect">
            <a:avLst/>
          </a:prstGeom>
        </p:spPr>
      </p:pic>
      <p:grpSp>
        <p:nvGrpSpPr>
          <p:cNvPr id="7" name="组合 6"/>
          <p:cNvGrpSpPr/>
          <p:nvPr/>
        </p:nvGrpSpPr>
        <p:grpSpPr>
          <a:xfrm>
            <a:off x="2098392" y="1889311"/>
            <a:ext cx="3083207" cy="3083207"/>
            <a:chOff x="2098392" y="2060761"/>
            <a:chExt cx="3083207" cy="3083207"/>
          </a:xfrm>
        </p:grpSpPr>
        <p:sp>
          <p:nvSpPr>
            <p:cNvPr id="5" name="椭圆 4"/>
            <p:cNvSpPr/>
            <p:nvPr/>
          </p:nvSpPr>
          <p:spPr>
            <a:xfrm>
              <a:off x="2098392" y="2060761"/>
              <a:ext cx="3083207" cy="3083207"/>
            </a:xfrm>
            <a:prstGeom prst="ellipse">
              <a:avLst/>
            </a:prstGeom>
            <a:solidFill>
              <a:schemeClr val="bg1">
                <a:alpha val="89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74591" y="2136960"/>
              <a:ext cx="2930809" cy="2930809"/>
            </a:xfrm>
            <a:prstGeom prst="ellipse">
              <a:avLst/>
            </a:prstGeom>
            <a:noFill/>
            <a:ln>
              <a:solidFill>
                <a:srgbClr val="FF66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577163" y="1889311"/>
            <a:ext cx="2495548" cy="2646878"/>
          </a:xfrm>
          <a:prstGeom prst="rect">
            <a:avLst/>
          </a:prstGeom>
          <a:noFill/>
        </p:spPr>
        <p:txBody>
          <a:bodyPr wrap="square" rtlCol="0">
            <a:spAutoFit/>
          </a:bodyPr>
          <a:lstStyle/>
          <a:p>
            <a:r>
              <a:rPr lang="zh-CN" altLang="en-US" sz="16600" dirty="0">
                <a:solidFill>
                  <a:srgbClr val="511A0F"/>
                </a:solidFill>
                <a:latin typeface="Calibri" panose="020F0502020204030204"/>
                <a:ea typeface="文鼎CS行楷" panose="02010609010101010101" pitchFamily="49" charset="-122"/>
              </a:rPr>
              <a:t>叁</a:t>
            </a:r>
          </a:p>
        </p:txBody>
      </p:sp>
      <p:sp>
        <p:nvSpPr>
          <p:cNvPr id="18" name="PA_矩形 12"/>
          <p:cNvSpPr/>
          <p:nvPr>
            <p:custDataLst>
              <p:tags r:id="rId1"/>
            </p:custDataLst>
          </p:nvPr>
        </p:nvSpPr>
        <p:spPr>
          <a:xfrm>
            <a:off x="5810250" y="2381753"/>
            <a:ext cx="510909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u="none" strike="noStrike" kern="1200" cap="none" spc="0" normalizeH="0" baseline="0" noProof="0" dirty="0">
                <a:ln>
                  <a:noFill/>
                </a:ln>
                <a:solidFill>
                  <a:srgbClr val="511A0F"/>
                </a:solidFill>
                <a:effectLst/>
                <a:uLnTx/>
                <a:uFillTx/>
                <a:latin typeface="Calibri" panose="020F0502020204030204"/>
                <a:ea typeface="文鼎CS行楷" panose="02010609010101010101" pitchFamily="49" charset="-122"/>
              </a:rPr>
              <a:t>插入您的标题内容</a:t>
            </a:r>
          </a:p>
        </p:txBody>
      </p:sp>
      <p:sp>
        <p:nvSpPr>
          <p:cNvPr id="22" name="PA_矩形 12"/>
          <p:cNvSpPr/>
          <p:nvPr>
            <p:custDataLst>
              <p:tags r:id="rId2"/>
            </p:custDataLst>
          </p:nvPr>
        </p:nvSpPr>
        <p:spPr>
          <a:xfrm>
            <a:off x="5810250" y="4111497"/>
            <a:ext cx="5445780" cy="1282980"/>
          </a:xfrm>
          <a:prstGeom prst="rect">
            <a:avLst/>
          </a:prstGeom>
        </p:spPr>
        <p:txBody>
          <a:bodyPr wrap="square">
            <a:spAutoFit/>
          </a:bodyPr>
          <a:lstStyle/>
          <a:p>
            <a:pPr>
              <a:lnSpc>
                <a:spcPct val="120000"/>
              </a:lnSpc>
              <a:defRPr/>
            </a:pPr>
            <a:r>
              <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rPr>
              <a:t>插入您的</a:t>
            </a:r>
            <a:r>
              <a:rPr lang="zh-CN" altLang="en-US" sz="1600" dirty="0">
                <a:solidFill>
                  <a:srgbClr val="41B2B8"/>
                </a:solidFill>
                <a:latin typeface="微软雅黑" panose="020B0503020204020204" pitchFamily="34" charset="-122"/>
                <a:ea typeface="微软雅黑" panose="020B0503020204020204" pitchFamily="34" charset="-122"/>
              </a:rPr>
              <a:t>小标题内容插入您的小标题内容插入您的小标题内容插入您的小标题内容插入您的小标题内容插入您的小标题内容</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2062548"/>
      </p:ext>
    </p:extLst>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7DF97"/>
        </a:soli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34828" y="-19050"/>
            <a:ext cx="8018477" cy="6877050"/>
          </a:xfrm>
          <a:prstGeom prst="rect">
            <a:avLst/>
          </a:prstGeom>
        </p:spPr>
      </p:pic>
      <p:sp>
        <p:nvSpPr>
          <p:cNvPr id="28" name="平行四边形 27"/>
          <p:cNvSpPr/>
          <p:nvPr/>
        </p:nvSpPr>
        <p:spPr>
          <a:xfrm>
            <a:off x="6831486" y="25400"/>
            <a:ext cx="4122872" cy="6832600"/>
          </a:xfrm>
          <a:prstGeom prst="parallelogram">
            <a:avLst>
              <a:gd name="adj" fmla="val 42097"/>
            </a:avLst>
          </a:prstGeom>
          <a:solidFill>
            <a:srgbClr val="D7DF97"/>
          </a:solidFill>
          <a:ln w="190500">
            <a:solidFill>
              <a:srgbClr val="D7DF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Subtitle 2"/>
          <p:cNvSpPr txBox="1">
            <a:spLocks/>
          </p:cNvSpPr>
          <p:nvPr/>
        </p:nvSpPr>
        <p:spPr>
          <a:xfrm>
            <a:off x="10325187"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SLIDER</a:t>
            </a:r>
          </a:p>
        </p:txBody>
      </p:sp>
      <p:sp>
        <p:nvSpPr>
          <p:cNvPr id="9" name="Subtitle 2"/>
          <p:cNvSpPr txBox="1">
            <a:spLocks/>
          </p:cNvSpPr>
          <p:nvPr/>
        </p:nvSpPr>
        <p:spPr>
          <a:xfrm>
            <a:off x="8361376" y="1877007"/>
            <a:ext cx="2323646" cy="1197941"/>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6600" i="0" u="none" strike="noStrike" kern="1200" cap="none" spc="0" normalizeH="0" baseline="0" noProof="0" dirty="0">
                <a:ln>
                  <a:noFill/>
                </a:ln>
                <a:solidFill>
                  <a:srgbClr val="E7E6E6">
                    <a:lumMod val="10000"/>
                  </a:srgbClr>
                </a:solidFill>
                <a:effectLst/>
                <a:uLnTx/>
                <a:uFillTx/>
                <a:latin typeface="★日文毛笔行书" panose="03000509000000000000" pitchFamily="65" charset="-128"/>
                <a:ea typeface="★日文毛笔行书" panose="03000509000000000000" pitchFamily="65" charset="-128"/>
                <a:cs typeface="Lato" panose="020F0502020204030203" pitchFamily="34" charset="0"/>
                <a:sym typeface="微软雅黑" panose="020B0503020204020204" pitchFamily="34" charset="-122"/>
              </a:rPr>
              <a:t>静</a:t>
            </a:r>
            <a:endParaRPr kumimoji="0" lang="id-ID" sz="16600" i="0" u="none" strike="noStrike" kern="1200" cap="none" spc="0" normalizeH="0" baseline="0" noProof="0" dirty="0">
              <a:ln>
                <a:noFill/>
              </a:ln>
              <a:solidFill>
                <a:srgbClr val="E7E6E6">
                  <a:lumMod val="10000"/>
                </a:srgbClr>
              </a:solidFill>
              <a:effectLst/>
              <a:uLnTx/>
              <a:uFillTx/>
              <a:latin typeface="★日文毛笔行书" panose="03000509000000000000" pitchFamily="65" charset="-128"/>
              <a:ea typeface="★日文毛笔行书" panose="03000509000000000000" pitchFamily="65" charset="-128"/>
              <a:cs typeface="Lato" panose="020F0502020204030203" pitchFamily="34" charset="0"/>
              <a:sym typeface="微软雅黑" panose="020B0503020204020204" pitchFamily="34" charset="-122"/>
            </a:endParaRPr>
          </a:p>
        </p:txBody>
      </p:sp>
      <p:sp>
        <p:nvSpPr>
          <p:cNvPr id="10" name="Rectangle 9"/>
          <p:cNvSpPr/>
          <p:nvPr/>
        </p:nvSpPr>
        <p:spPr>
          <a:xfrm>
            <a:off x="7764015" y="4372942"/>
            <a:ext cx="3712469"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11" name="Rectangle 10"/>
          <p:cNvSpPr/>
          <p:nvPr/>
        </p:nvSpPr>
        <p:spPr>
          <a:xfrm>
            <a:off x="7764015" y="5166506"/>
            <a:ext cx="3518369" cy="9233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6" name="平行四边形 15"/>
          <p:cNvSpPr/>
          <p:nvPr/>
        </p:nvSpPr>
        <p:spPr>
          <a:xfrm>
            <a:off x="-8072" y="3371852"/>
            <a:ext cx="4122872" cy="3511548"/>
          </a:xfrm>
          <a:prstGeom prst="parallelogram">
            <a:avLst/>
          </a:prstGeom>
          <a:noFill/>
          <a:ln w="190500">
            <a:solidFill>
              <a:srgbClr val="D7DF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a:cxnSpLocks/>
          </p:cNvCxnSpPr>
          <p:nvPr/>
        </p:nvCxnSpPr>
        <p:spPr>
          <a:xfrm flipH="1">
            <a:off x="4138158" y="-876300"/>
            <a:ext cx="1077163" cy="4229101"/>
          </a:xfrm>
          <a:prstGeom prst="line">
            <a:avLst/>
          </a:prstGeom>
          <a:ln w="190500">
            <a:solidFill>
              <a:srgbClr val="D7DF97"/>
            </a:solidFill>
          </a:ln>
        </p:spPr>
        <p:style>
          <a:lnRef idx="1">
            <a:schemeClr val="accent1"/>
          </a:lnRef>
          <a:fillRef idx="0">
            <a:schemeClr val="accent1"/>
          </a:fillRef>
          <a:effectRef idx="0">
            <a:schemeClr val="accent1"/>
          </a:effectRef>
          <a:fontRef idx="minor">
            <a:schemeClr val="tx1"/>
          </a:fontRef>
        </p:style>
      </p:cxnSp>
      <p:sp>
        <p:nvSpPr>
          <p:cNvPr id="27" name="平行四边形 26"/>
          <p:cNvSpPr/>
          <p:nvPr/>
        </p:nvSpPr>
        <p:spPr>
          <a:xfrm>
            <a:off x="-2381858" y="-206370"/>
            <a:ext cx="4122872" cy="5864219"/>
          </a:xfrm>
          <a:prstGeom prst="parallelogram">
            <a:avLst>
              <a:gd name="adj" fmla="val 35628"/>
            </a:avLst>
          </a:prstGeom>
          <a:solidFill>
            <a:srgbClr val="D7DF97"/>
          </a:solidFill>
          <a:ln w="190500">
            <a:solidFill>
              <a:srgbClr val="D7DF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rallelogram 12"/>
          <p:cNvSpPr/>
          <p:nvPr/>
        </p:nvSpPr>
        <p:spPr>
          <a:xfrm>
            <a:off x="-41793" y="781050"/>
            <a:ext cx="7077329" cy="5321300"/>
          </a:xfrm>
          <a:prstGeom prst="parallelogram">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8945557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advClick="0" advTm="3000">
        <p15:prstTrans prst="origami"/>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6DC7E"/>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5754388" y="0"/>
            <a:ext cx="6437611" cy="6864349"/>
          </a:xfrm>
          <a:prstGeom prst="rect">
            <a:avLst/>
          </a:prstGeom>
        </p:spPr>
      </p:pic>
      <p:sp>
        <p:nvSpPr>
          <p:cNvPr id="19" name="Subtitle 2"/>
          <p:cNvSpPr txBox="1">
            <a:spLocks/>
          </p:cNvSpPr>
          <p:nvPr/>
        </p:nvSpPr>
        <p:spPr>
          <a:xfrm>
            <a:off x="88785" y="0"/>
            <a:ext cx="1742003" cy="6545687"/>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HOME</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sp>
        <p:nvSpPr>
          <p:cNvPr id="2" name="Isosceles Triangle 1"/>
          <p:cNvSpPr/>
          <p:nvPr/>
        </p:nvSpPr>
        <p:spPr>
          <a:xfrm>
            <a:off x="8499689" y="3131913"/>
            <a:ext cx="3483428" cy="3512457"/>
          </a:xfrm>
          <a:prstGeom prst="triangle">
            <a:avLst/>
          </a:prstGeom>
          <a:solidFill>
            <a:schemeClr val="bg1">
              <a:lumMod val="9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49" name="Isosceles Triangle 48"/>
          <p:cNvSpPr/>
          <p:nvPr/>
        </p:nvSpPr>
        <p:spPr>
          <a:xfrm>
            <a:off x="8015728" y="3033741"/>
            <a:ext cx="3483428" cy="351245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4" name="Rectangle 13"/>
          <p:cNvSpPr/>
          <p:nvPr/>
        </p:nvSpPr>
        <p:spPr>
          <a:xfrm>
            <a:off x="1379081" y="4789969"/>
            <a:ext cx="4263111" cy="1131079"/>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grpSp>
        <p:nvGrpSpPr>
          <p:cNvPr id="3" name="组合 2"/>
          <p:cNvGrpSpPr/>
          <p:nvPr/>
        </p:nvGrpSpPr>
        <p:grpSpPr>
          <a:xfrm>
            <a:off x="3372823" y="920255"/>
            <a:ext cx="4400925" cy="3480321"/>
            <a:chOff x="3372823" y="920255"/>
            <a:chExt cx="4400925" cy="3480321"/>
          </a:xfrm>
        </p:grpSpPr>
        <p:sp>
          <p:nvSpPr>
            <p:cNvPr id="4" name="Rectangle 3"/>
            <p:cNvSpPr/>
            <p:nvPr/>
          </p:nvSpPr>
          <p:spPr>
            <a:xfrm>
              <a:off x="3845581" y="1334175"/>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0" name="Half Frame 9"/>
            <p:cNvSpPr/>
            <p:nvPr/>
          </p:nvSpPr>
          <p:spPr>
            <a:xfrm>
              <a:off x="3372823" y="920255"/>
              <a:ext cx="775772" cy="775772"/>
            </a:xfrm>
            <a:prstGeom prst="halfFrame">
              <a:avLst>
                <a:gd name="adj1" fmla="val 11490"/>
                <a:gd name="adj2" fmla="val 1105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3" name="TextBox 3"/>
            <p:cNvSpPr txBox="1"/>
            <p:nvPr/>
          </p:nvSpPr>
          <p:spPr>
            <a:xfrm>
              <a:off x="4603778" y="1292829"/>
              <a:ext cx="3169970" cy="212365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家</a:t>
              </a:r>
              <a:endParaRPr kumimoji="0" lang="en-US" sz="138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sp>
          <p:nvSpPr>
            <p:cNvPr id="20" name="TextBox 3"/>
            <p:cNvSpPr txBox="1"/>
            <p:nvPr/>
          </p:nvSpPr>
          <p:spPr>
            <a:xfrm>
              <a:off x="3891999" y="3375141"/>
              <a:ext cx="3169970" cy="92333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i="0" u="none" strike="noStrike" kern="1200" cap="none" spc="0" normalizeH="0" baseline="0" noProof="0" dirty="0">
                  <a:ln>
                    <a:noFill/>
                  </a:ln>
                  <a:effectLst/>
                  <a:uLnTx/>
                  <a:uFillTx/>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rPr>
                <a:t>一抹温情</a:t>
              </a:r>
              <a:endParaRPr kumimoji="0" lang="en-US" sz="6000" i="0" u="none" strike="noStrike" kern="1200" cap="none" spc="0" normalizeH="0" baseline="0" noProof="0" dirty="0">
                <a:ln>
                  <a:noFill/>
                </a:ln>
                <a:effectLst/>
                <a:uLnTx/>
                <a:uFillTx/>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endParaRPr>
            </a:p>
          </p:txBody>
        </p:sp>
      </p:grpSp>
    </p:spTree>
    <p:extLst>
      <p:ext uri="{BB962C8B-B14F-4D97-AF65-F5344CB8AC3E}">
        <p14:creationId xmlns:p14="http://schemas.microsoft.com/office/powerpoint/2010/main" val="213674141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9"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DFE0"/>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6095999" y="0"/>
            <a:ext cx="6095999" cy="6837135"/>
          </a:xfrm>
          <a:prstGeom prst="rect">
            <a:avLst/>
          </a:prstGeom>
        </p:spPr>
      </p:pic>
      <p:sp>
        <p:nvSpPr>
          <p:cNvPr id="5" name="Rectangle 4"/>
          <p:cNvSpPr/>
          <p:nvPr/>
        </p:nvSpPr>
        <p:spPr>
          <a:xfrm>
            <a:off x="711200" y="3758730"/>
            <a:ext cx="4263111" cy="17298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6" name="Rectangle 5"/>
          <p:cNvSpPr/>
          <p:nvPr/>
        </p:nvSpPr>
        <p:spPr>
          <a:xfrm>
            <a:off x="796925" y="2920951"/>
            <a:ext cx="371246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grpSp>
        <p:nvGrpSpPr>
          <p:cNvPr id="10" name="Group 9"/>
          <p:cNvGrpSpPr/>
          <p:nvPr/>
        </p:nvGrpSpPr>
        <p:grpSpPr>
          <a:xfrm>
            <a:off x="6307107" y="915309"/>
            <a:ext cx="5330885" cy="5330884"/>
            <a:chOff x="6198899" y="655351"/>
            <a:chExt cx="5547300" cy="5547299"/>
          </a:xfrm>
        </p:grpSpPr>
        <p:sp>
          <p:nvSpPr>
            <p:cNvPr id="7" name="Hexagon 6"/>
            <p:cNvSpPr/>
            <p:nvPr/>
          </p:nvSpPr>
          <p:spPr>
            <a:xfrm>
              <a:off x="6198900" y="1037923"/>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Hexagon 7"/>
            <p:cNvSpPr/>
            <p:nvPr/>
          </p:nvSpPr>
          <p:spPr>
            <a:xfrm rot="1800000">
              <a:off x="6198899" y="1037923"/>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Hexagon 8"/>
            <p:cNvSpPr/>
            <p:nvPr/>
          </p:nvSpPr>
          <p:spPr>
            <a:xfrm rot="2700000">
              <a:off x="6198898" y="1037924"/>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12" name="TextBox 3"/>
          <p:cNvSpPr txBox="1"/>
          <p:nvPr/>
        </p:nvSpPr>
        <p:spPr>
          <a:xfrm>
            <a:off x="7801773" y="2722865"/>
            <a:ext cx="3955114" cy="306237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情</a:t>
            </a:r>
            <a:endParaRPr kumimoji="0" lang="en-US" sz="19900" i="0" u="none" strike="noStrike" kern="1200" cap="none" spc="0" normalizeH="0" baseline="0" noProof="0" dirty="0">
              <a:ln>
                <a:noFill/>
              </a:ln>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sp>
        <p:nvSpPr>
          <p:cNvPr id="14" name="TextBox 3"/>
          <p:cNvSpPr txBox="1"/>
          <p:nvPr/>
        </p:nvSpPr>
        <p:spPr>
          <a:xfrm>
            <a:off x="462967" y="1521314"/>
            <a:ext cx="6325961" cy="135421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u="none" strike="noStrike" kern="1200" cap="none" spc="0" normalizeH="0" baseline="0" noProof="0" dirty="0">
                <a:ln>
                  <a:noFill/>
                </a:ln>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rPr>
              <a:t>亲情</a:t>
            </a:r>
            <a:endParaRPr kumimoji="0" lang="en-US" sz="8800" u="none" strike="noStrike" kern="1200" cap="none" spc="0" normalizeH="0" baseline="0" noProof="0" dirty="0">
              <a:ln>
                <a:noFill/>
              </a:ln>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339742333"/>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矩形 13"/>
          <p:cNvSpPr/>
          <p:nvPr>
            <p:custDataLst>
              <p:tags r:id="rId1"/>
            </p:custDataLst>
          </p:nvPr>
        </p:nvSpPr>
        <p:spPr>
          <a:xfrm>
            <a:off x="0" y="0"/>
            <a:ext cx="12192000" cy="6858000"/>
          </a:xfrm>
          <a:prstGeom prst="rect">
            <a:avLst/>
          </a:prstGeom>
          <a:blipFill dpi="0" rotWithShape="1">
            <a:blip r:embed="rId9" cstate="email">
              <a:alphaModFix amt="7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0" name="图片 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矩形 5"/>
          <p:cNvSpPr/>
          <p:nvPr/>
        </p:nvSpPr>
        <p:spPr>
          <a:xfrm>
            <a:off x="464530" y="546100"/>
            <a:ext cx="11194070" cy="5747124"/>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11" name="图片 10"/>
          <p:cNvPicPr>
            <a:picLocks noChangeAspect="1"/>
          </p:cNvPicPr>
          <p:nvPr/>
        </p:nvPicPr>
        <p:blipFill rotWithShape="1">
          <a:blip r:embed="rId12" cstate="email">
            <a:extLst>
              <a:ext uri="{BEBA8EAE-BF5A-486C-A8C5-ECC9F3942E4B}">
                <a14:imgProps xmlns:a14="http://schemas.microsoft.com/office/drawing/2010/main">
                  <a14:imgLayer r:embed="rId13">
                    <a14:imgEffect>
                      <a14:backgroundRemoval t="2293" b="100000" l="9968" r="100000">
                        <a14:foregroundMark x1="79742" y1="90829" x2="79742" y2="90829"/>
                        <a14:foregroundMark x1="70944" y1="89330" x2="70944" y2="89330"/>
                        <a14:foregroundMark x1="97175" y1="99780" x2="97175" y2="99780"/>
                        <a14:backgroundMark x1="58959" y1="94489" x2="58959" y2="94489"/>
                        <a14:backgroundMark x1="61501" y1="94048" x2="61501" y2="94048"/>
                      </a14:backgroundRemoval>
                    </a14:imgEffect>
                  </a14:imgLayer>
                </a14:imgProps>
              </a:ext>
              <a:ext uri="{28A0092B-C50C-407E-A947-70E740481C1C}">
                <a14:useLocalDpi xmlns:a14="http://schemas.microsoft.com/office/drawing/2010/main"/>
              </a:ext>
            </a:extLst>
          </a:blip>
          <a:srcRect/>
          <a:stretch/>
        </p:blipFill>
        <p:spPr>
          <a:xfrm flipH="1">
            <a:off x="480358" y="403412"/>
            <a:ext cx="6332495" cy="5889812"/>
          </a:xfrm>
          <a:prstGeom prst="rect">
            <a:avLst/>
          </a:prstGeom>
        </p:spPr>
      </p:pic>
      <p:sp>
        <p:nvSpPr>
          <p:cNvPr id="17" name="PA_矩形 12"/>
          <p:cNvSpPr/>
          <p:nvPr>
            <p:custDataLst>
              <p:tags r:id="rId2"/>
            </p:custDataLst>
          </p:nvPr>
        </p:nvSpPr>
        <p:spPr>
          <a:xfrm>
            <a:off x="9830753" y="546100"/>
            <a:ext cx="1723549" cy="10156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u="none" strike="noStrike" kern="1200" cap="none" spc="0" normalizeH="0" baseline="0" noProof="0" dirty="0">
                <a:ln>
                  <a:noFill/>
                </a:ln>
                <a:solidFill>
                  <a:srgbClr val="D0346C"/>
                </a:solidFill>
                <a:uLnTx/>
                <a:uFillTx/>
                <a:latin typeface="Calibri" panose="020F0502020204030204"/>
                <a:ea typeface="文鼎CS行楷" panose="02010609010101010101" pitchFamily="49" charset="-122"/>
              </a:rPr>
              <a:t>目录</a:t>
            </a:r>
          </a:p>
        </p:txBody>
      </p:sp>
      <p:sp>
        <p:nvSpPr>
          <p:cNvPr id="18" name="PA_矩形 12"/>
          <p:cNvSpPr/>
          <p:nvPr>
            <p:custDataLst>
              <p:tags r:id="rId3"/>
            </p:custDataLst>
          </p:nvPr>
        </p:nvSpPr>
        <p:spPr>
          <a:xfrm>
            <a:off x="5525055" y="1946125"/>
            <a:ext cx="397737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200" dirty="0">
                <a:solidFill>
                  <a:srgbClr val="41B2B8"/>
                </a:solidFill>
                <a:latin typeface="Calibri" panose="020F0502020204030204"/>
                <a:ea typeface="文鼎CS行楷" panose="02010609010101010101" pitchFamily="49" charset="-122"/>
              </a:rPr>
              <a:t>01 </a:t>
            </a:r>
            <a:r>
              <a:rPr kumimoji="0" lang="zh-CN" altLang="en-US" sz="3200" u="none" strike="noStrike" kern="1200" cap="none" spc="0" normalizeH="0" baseline="0" noProof="0" dirty="0">
                <a:ln>
                  <a:noFill/>
                </a:ln>
                <a:solidFill>
                  <a:srgbClr val="41B2B8"/>
                </a:solidFill>
                <a:effectLst/>
                <a:uLnTx/>
                <a:uFillTx/>
                <a:latin typeface="Calibri" panose="020F0502020204030204"/>
                <a:ea typeface="文鼎CS行楷" panose="02010609010101010101" pitchFamily="49" charset="-122"/>
              </a:rPr>
              <a:t>插入您的标题内容</a:t>
            </a:r>
          </a:p>
        </p:txBody>
      </p:sp>
      <p:sp>
        <p:nvSpPr>
          <p:cNvPr id="19" name="PA_矩形 12"/>
          <p:cNvSpPr/>
          <p:nvPr>
            <p:custDataLst>
              <p:tags r:id="rId4"/>
            </p:custDataLst>
          </p:nvPr>
        </p:nvSpPr>
        <p:spPr>
          <a:xfrm>
            <a:off x="5525055" y="2820496"/>
            <a:ext cx="397737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200" dirty="0">
                <a:solidFill>
                  <a:srgbClr val="41B2B8"/>
                </a:solidFill>
                <a:latin typeface="Calibri" panose="020F0502020204030204"/>
                <a:ea typeface="文鼎CS行楷" panose="02010609010101010101" pitchFamily="49" charset="-122"/>
              </a:rPr>
              <a:t>02 </a:t>
            </a:r>
            <a:r>
              <a:rPr kumimoji="0" lang="zh-CN" altLang="en-US" sz="3200" u="none" strike="noStrike" kern="1200" cap="none" spc="0" normalizeH="0" baseline="0" noProof="0" dirty="0">
                <a:ln>
                  <a:noFill/>
                </a:ln>
                <a:solidFill>
                  <a:srgbClr val="41B2B8"/>
                </a:solidFill>
                <a:effectLst/>
                <a:uLnTx/>
                <a:uFillTx/>
                <a:latin typeface="Calibri" panose="020F0502020204030204"/>
                <a:ea typeface="文鼎CS行楷" panose="02010609010101010101" pitchFamily="49" charset="-122"/>
              </a:rPr>
              <a:t>插入您的标题内容</a:t>
            </a:r>
          </a:p>
        </p:txBody>
      </p:sp>
      <p:sp>
        <p:nvSpPr>
          <p:cNvPr id="20" name="PA_矩形 12"/>
          <p:cNvSpPr/>
          <p:nvPr>
            <p:custDataLst>
              <p:tags r:id="rId5"/>
            </p:custDataLst>
          </p:nvPr>
        </p:nvSpPr>
        <p:spPr>
          <a:xfrm>
            <a:off x="5525055" y="3694867"/>
            <a:ext cx="397737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200" dirty="0">
                <a:solidFill>
                  <a:srgbClr val="41B2B8"/>
                </a:solidFill>
                <a:latin typeface="Calibri" panose="020F0502020204030204"/>
                <a:ea typeface="文鼎CS行楷" panose="02010609010101010101" pitchFamily="49" charset="-122"/>
              </a:rPr>
              <a:t>03 </a:t>
            </a:r>
            <a:r>
              <a:rPr kumimoji="0" lang="zh-CN" altLang="en-US" sz="3200" u="none" strike="noStrike" kern="1200" cap="none" spc="0" normalizeH="0" baseline="0" noProof="0" dirty="0">
                <a:ln>
                  <a:noFill/>
                </a:ln>
                <a:solidFill>
                  <a:srgbClr val="41B2B8"/>
                </a:solidFill>
                <a:effectLst/>
                <a:uLnTx/>
                <a:uFillTx/>
                <a:latin typeface="Calibri" panose="020F0502020204030204"/>
                <a:ea typeface="文鼎CS行楷" panose="02010609010101010101" pitchFamily="49" charset="-122"/>
              </a:rPr>
              <a:t>插入您的标题内容</a:t>
            </a:r>
          </a:p>
        </p:txBody>
      </p:sp>
      <p:sp>
        <p:nvSpPr>
          <p:cNvPr id="21" name="PA_矩形 12"/>
          <p:cNvSpPr/>
          <p:nvPr>
            <p:custDataLst>
              <p:tags r:id="rId6"/>
            </p:custDataLst>
          </p:nvPr>
        </p:nvSpPr>
        <p:spPr>
          <a:xfrm>
            <a:off x="5525055" y="4569237"/>
            <a:ext cx="397737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200" dirty="0">
                <a:solidFill>
                  <a:srgbClr val="41B2B8"/>
                </a:solidFill>
                <a:latin typeface="Calibri" panose="020F0502020204030204"/>
                <a:ea typeface="文鼎CS行楷" panose="02010609010101010101" pitchFamily="49" charset="-122"/>
              </a:rPr>
              <a:t>04 </a:t>
            </a:r>
            <a:r>
              <a:rPr kumimoji="0" lang="zh-CN" altLang="en-US" sz="3200" u="none" strike="noStrike" kern="1200" cap="none" spc="0" normalizeH="0" baseline="0" noProof="0" dirty="0">
                <a:ln>
                  <a:noFill/>
                </a:ln>
                <a:solidFill>
                  <a:srgbClr val="41B2B8"/>
                </a:solidFill>
                <a:effectLst/>
                <a:uLnTx/>
                <a:uFillTx/>
                <a:latin typeface="Calibri" panose="020F0502020204030204"/>
                <a:ea typeface="文鼎CS行楷" panose="02010609010101010101" pitchFamily="49" charset="-122"/>
              </a:rPr>
              <a:t>插入您的标题内容</a:t>
            </a:r>
          </a:p>
        </p:txBody>
      </p:sp>
    </p:spTree>
    <p:extLst>
      <p:ext uri="{BB962C8B-B14F-4D97-AF65-F5344CB8AC3E}">
        <p14:creationId xmlns:p14="http://schemas.microsoft.com/office/powerpoint/2010/main" val="168169304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B9B9"/>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tretch>
            <a:fillRect/>
          </a:stretch>
        </p:blipFill>
        <p:spPr>
          <a:xfrm>
            <a:off x="1022101" y="1099696"/>
            <a:ext cx="5156177" cy="5176076"/>
          </a:xfrm>
          <a:blipFill>
            <a:blip r:embed="rId4" cstate="email">
              <a:alphaModFix amt="30000"/>
              <a:extLst>
                <a:ext uri="{28A0092B-C50C-407E-A947-70E740481C1C}">
                  <a14:useLocalDpi xmlns:a14="http://schemas.microsoft.com/office/drawing/2010/main"/>
                </a:ext>
              </a:extLst>
            </a:blip>
            <a:stretch>
              <a:fillRect/>
            </a:stretch>
          </a:blipFill>
        </p:spPr>
      </p:pic>
      <p:sp>
        <p:nvSpPr>
          <p:cNvPr id="9" name="Subtitle 2"/>
          <p:cNvSpPr txBox="1">
            <a:spLocks/>
          </p:cNvSpPr>
          <p:nvPr/>
        </p:nvSpPr>
        <p:spPr>
          <a:xfrm rot="5400000">
            <a:off x="8423964" y="3159085"/>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3800" dirty="0">
                <a:solidFill>
                  <a:srgbClr val="F8F8F8"/>
                </a:solidFill>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HOME</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sp>
        <p:nvSpPr>
          <p:cNvPr id="8" name="Rectangle 7"/>
          <p:cNvSpPr/>
          <p:nvPr/>
        </p:nvSpPr>
        <p:spPr>
          <a:xfrm rot="900000">
            <a:off x="2315520" y="1292784"/>
            <a:ext cx="3636832" cy="3731295"/>
          </a:xfrm>
          <a:prstGeom prst="rect">
            <a:avLst/>
          </a:prstGeom>
          <a:noFill/>
          <a:ln w="381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Isosceles Triangle 6"/>
          <p:cNvSpPr/>
          <p:nvPr/>
        </p:nvSpPr>
        <p:spPr>
          <a:xfrm rot="3600000">
            <a:off x="1758310" y="274774"/>
            <a:ext cx="5662311" cy="4881303"/>
          </a:xfrm>
          <a:prstGeom prst="triangle">
            <a:avLst/>
          </a:prstGeom>
          <a:solidFill>
            <a:schemeClr val="bg1">
              <a:lumMod val="9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Isosceles Triangle 5"/>
          <p:cNvSpPr/>
          <p:nvPr/>
        </p:nvSpPr>
        <p:spPr>
          <a:xfrm rot="3600000">
            <a:off x="2087267" y="513958"/>
            <a:ext cx="5391847" cy="4648144"/>
          </a:xfrm>
          <a:prstGeom prst="triangl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Rectangle 10"/>
          <p:cNvSpPr/>
          <p:nvPr/>
        </p:nvSpPr>
        <p:spPr>
          <a:xfrm>
            <a:off x="7416800" y="3758730"/>
            <a:ext cx="4263111" cy="17298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2" name="Rectangle 11"/>
          <p:cNvSpPr/>
          <p:nvPr/>
        </p:nvSpPr>
        <p:spPr>
          <a:xfrm>
            <a:off x="7967443" y="2780159"/>
            <a:ext cx="3712469"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13" name="TextBox 3"/>
          <p:cNvSpPr txBox="1"/>
          <p:nvPr/>
        </p:nvSpPr>
        <p:spPr>
          <a:xfrm>
            <a:off x="8923564" y="938319"/>
            <a:ext cx="2973161" cy="176971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u="none" strike="noStrike" kern="1200" cap="none" spc="0" normalizeH="0" baseline="0" noProof="0" dirty="0">
                <a:ln>
                  <a:noFill/>
                </a:ln>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rPr>
              <a:t>亲情</a:t>
            </a:r>
            <a:endParaRPr kumimoji="0" lang="en-US" sz="11500" u="none" strike="noStrike" kern="1200" cap="none" spc="0" normalizeH="0" baseline="0" noProof="0" dirty="0">
              <a:ln>
                <a:noFill/>
              </a:ln>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1223992855"/>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B9B9"/>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518034" y="-101599"/>
            <a:ext cx="6709284" cy="6959600"/>
          </a:xfrm>
        </p:spPr>
      </p:pic>
      <p:sp>
        <p:nvSpPr>
          <p:cNvPr id="8" name="Right Triangle 7"/>
          <p:cNvSpPr/>
          <p:nvPr/>
        </p:nvSpPr>
        <p:spPr>
          <a:xfrm rot="9900000">
            <a:off x="909951" y="1405405"/>
            <a:ext cx="5834743" cy="5834743"/>
          </a:xfrm>
          <a:prstGeom prst="rtTriangle">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Subtitle 2"/>
          <p:cNvSpPr txBox="1">
            <a:spLocks/>
          </p:cNvSpPr>
          <p:nvPr/>
        </p:nvSpPr>
        <p:spPr>
          <a:xfrm rot="1500255">
            <a:off x="4704847" y="193261"/>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SLIDER</a:t>
            </a:r>
          </a:p>
        </p:txBody>
      </p:sp>
      <p:sp>
        <p:nvSpPr>
          <p:cNvPr id="5" name="Rectangle 4"/>
          <p:cNvSpPr/>
          <p:nvPr/>
        </p:nvSpPr>
        <p:spPr>
          <a:xfrm>
            <a:off x="6487886" y="4881399"/>
            <a:ext cx="5192026" cy="152208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9" name="Rectangle 8"/>
          <p:cNvSpPr/>
          <p:nvPr/>
        </p:nvSpPr>
        <p:spPr>
          <a:xfrm>
            <a:off x="7967443" y="4008195"/>
            <a:ext cx="3712469"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2" name="Isosceles Triangle 1"/>
          <p:cNvSpPr/>
          <p:nvPr/>
        </p:nvSpPr>
        <p:spPr>
          <a:xfrm>
            <a:off x="254286" y="5011688"/>
            <a:ext cx="1835186" cy="1582057"/>
          </a:xfrm>
          <a:prstGeom prs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TextBox 3"/>
          <p:cNvSpPr txBox="1"/>
          <p:nvPr/>
        </p:nvSpPr>
        <p:spPr>
          <a:xfrm>
            <a:off x="9083899" y="2098425"/>
            <a:ext cx="3771037" cy="176971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i="0" u="none" strike="noStrike" kern="1200" cap="none" spc="0" normalizeH="0" baseline="0" noProof="0" dirty="0">
                <a:ln>
                  <a:noFill/>
                </a:ln>
                <a:effectLst/>
                <a:uLnTx/>
                <a:uFillTx/>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rPr>
              <a:t>相伴</a:t>
            </a:r>
            <a:endParaRPr kumimoji="0" lang="en-US" sz="11500" i="0" u="none" strike="noStrike" kern="1200" cap="none" spc="0" normalizeH="0" baseline="0" noProof="0" dirty="0">
              <a:ln>
                <a:noFill/>
              </a:ln>
              <a:effectLst/>
              <a:uLnTx/>
              <a:uFillTx/>
              <a:latin typeface="★日文毛笔行书" panose="03000509000000000000" pitchFamily="65" charset="-128"/>
              <a:ea typeface="★日文毛笔行书" panose="03000509000000000000" pitchFamily="65" charset="-128"/>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46910932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5" grpId="0"/>
      <p:bldP spid="9" grpId="0"/>
      <p:bldP spid="2"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41B2B8"/>
        </a:solidFill>
        <a:effectLst/>
      </p:bgPr>
    </p:bg>
    <p:spTree>
      <p:nvGrpSpPr>
        <p:cNvPr id="1" name=""/>
        <p:cNvGrpSpPr/>
        <p:nvPr/>
      </p:nvGrpSpPr>
      <p:grpSpPr>
        <a:xfrm>
          <a:off x="0" y="0"/>
          <a:ext cx="0" cy="0"/>
          <a:chOff x="0" y="0"/>
          <a:chExt cx="0" cy="0"/>
        </a:xfrm>
      </p:grpSpPr>
      <p:sp>
        <p:nvSpPr>
          <p:cNvPr id="8" name="Subtitle 2"/>
          <p:cNvSpPr txBox="1">
            <a:spLocks/>
          </p:cNvSpPr>
          <p:nvPr/>
        </p:nvSpPr>
        <p:spPr>
          <a:xfrm>
            <a:off x="157986"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SLIDER</a:t>
            </a:r>
          </a:p>
        </p:txBody>
      </p:sp>
      <p:sp>
        <p:nvSpPr>
          <p:cNvPr id="3" name="Rectangle 2"/>
          <p:cNvSpPr/>
          <p:nvPr/>
        </p:nvSpPr>
        <p:spPr>
          <a:xfrm>
            <a:off x="806939" y="4643957"/>
            <a:ext cx="4284642"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000000"/>
                </a:solidFill>
                <a:effectLst/>
                <a:uLnTx/>
                <a:uFillTx/>
                <a:latin typeface="Open Sans" panose="020B0606030504020204" pitchFamily="34" charset="0"/>
                <a:ea typeface="+mn-ea"/>
                <a:cs typeface="+mn-cs"/>
              </a:rPr>
              <a:t>Lorem ipsum dolor sit amet, consectetur adipiscing elit. In id elit sit amet nulla vulputate pulvinar. Nullam aliquet justo eu libero tincidunt, at ultricies ex pellentesque. Sed quis lorem faucibus nisl dapibus pretium non quis quam. Vivamus nec iaculis libero. Aenean ultrices, mi sed mollis suscipit, diam ipsum fermentum leo, non malesuada justo massa vitae ex</a:t>
            </a:r>
            <a:endParaRPr kumimoji="0" lang="id-ID"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图片占位符 4"/>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6096000" y="0"/>
            <a:ext cx="6096000" cy="6858000"/>
          </a:xfrm>
        </p:spPr>
      </p:pic>
      <p:sp>
        <p:nvSpPr>
          <p:cNvPr id="7" name="TextBox 3"/>
          <p:cNvSpPr txBox="1"/>
          <p:nvPr/>
        </p:nvSpPr>
        <p:spPr>
          <a:xfrm>
            <a:off x="655990" y="3019226"/>
            <a:ext cx="5679590" cy="1107996"/>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u="none" strike="noStrike" kern="1200" cap="none" spc="0" normalizeH="0" baseline="0" noProof="0" dirty="0">
                <a:ln>
                  <a:noFill/>
                </a:ln>
                <a:effectLst/>
                <a:uLnTx/>
                <a:uFillTx/>
                <a:latin typeface="段宁毛笔行书" panose="03000509000000000000" pitchFamily="65" charset="-122"/>
                <a:ea typeface="文鼎CS行楷" panose="02010609010101010101" pitchFamily="49" charset="-122"/>
                <a:cs typeface="Open Sans" panose="020B0606030504020204" pitchFamily="34" charset="0"/>
                <a:sym typeface="微软雅黑" panose="020B0503020204020204" pitchFamily="34" charset="-122"/>
              </a:rPr>
              <a:t>长久陪伴</a:t>
            </a:r>
            <a:endParaRPr kumimoji="0" lang="en-US" sz="7200" u="none" strike="noStrike" kern="1200" cap="none" spc="0" normalizeH="0" baseline="0" noProof="0" dirty="0">
              <a:ln>
                <a:noFill/>
              </a:ln>
              <a:effectLst/>
              <a:uLnTx/>
              <a:uFillTx/>
              <a:latin typeface="段宁毛笔行书" panose="03000509000000000000" pitchFamily="65" charset="-122"/>
              <a:ea typeface="文鼎CS行楷" panose="02010609010101010101" pitchFamily="49"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376531095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2D4B4"/>
        </a:solidFill>
        <a:effectLst/>
      </p:bgPr>
    </p:bg>
    <p:spTree>
      <p:nvGrpSpPr>
        <p:cNvPr id="1" name=""/>
        <p:cNvGrpSpPr/>
        <p:nvPr/>
      </p:nvGrpSpPr>
      <p:grpSpPr>
        <a:xfrm>
          <a:off x="0" y="0"/>
          <a:ext cx="0" cy="0"/>
          <a:chOff x="0" y="0"/>
          <a:chExt cx="0" cy="0"/>
        </a:xfrm>
      </p:grpSpPr>
      <p:sp>
        <p:nvSpPr>
          <p:cNvPr id="6" name="矩形 5"/>
          <p:cNvSpPr/>
          <p:nvPr/>
        </p:nvSpPr>
        <p:spPr>
          <a:xfrm>
            <a:off x="464530" y="546100"/>
            <a:ext cx="11194070" cy="5747124"/>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5497" y="813338"/>
            <a:ext cx="5529667" cy="5231324"/>
          </a:xfrm>
          <a:prstGeom prst="rect">
            <a:avLst/>
          </a:prstGeom>
        </p:spPr>
      </p:pic>
      <p:grpSp>
        <p:nvGrpSpPr>
          <p:cNvPr id="7" name="组合 6"/>
          <p:cNvGrpSpPr/>
          <p:nvPr/>
        </p:nvGrpSpPr>
        <p:grpSpPr>
          <a:xfrm>
            <a:off x="2098392" y="1889311"/>
            <a:ext cx="3083207" cy="3083207"/>
            <a:chOff x="2098392" y="2060761"/>
            <a:chExt cx="3083207" cy="3083207"/>
          </a:xfrm>
        </p:grpSpPr>
        <p:sp>
          <p:nvSpPr>
            <p:cNvPr id="5" name="椭圆 4"/>
            <p:cNvSpPr/>
            <p:nvPr/>
          </p:nvSpPr>
          <p:spPr>
            <a:xfrm>
              <a:off x="2098392" y="2060761"/>
              <a:ext cx="3083207" cy="3083207"/>
            </a:xfrm>
            <a:prstGeom prst="ellipse">
              <a:avLst/>
            </a:prstGeom>
            <a:solidFill>
              <a:schemeClr val="bg1">
                <a:alpha val="89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74591" y="2136960"/>
              <a:ext cx="2930809" cy="2930809"/>
            </a:xfrm>
            <a:prstGeom prst="ellipse">
              <a:avLst/>
            </a:prstGeom>
            <a:noFill/>
            <a:ln>
              <a:solidFill>
                <a:srgbClr val="FF66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577163" y="1889311"/>
            <a:ext cx="2495548" cy="2646878"/>
          </a:xfrm>
          <a:prstGeom prst="rect">
            <a:avLst/>
          </a:prstGeom>
          <a:noFill/>
        </p:spPr>
        <p:txBody>
          <a:bodyPr wrap="square" rtlCol="0">
            <a:spAutoFit/>
          </a:bodyPr>
          <a:lstStyle/>
          <a:p>
            <a:r>
              <a:rPr lang="zh-CN" altLang="en-US" sz="16600" dirty="0">
                <a:solidFill>
                  <a:srgbClr val="511A0F"/>
                </a:solidFill>
                <a:latin typeface="Calibri" panose="020F0502020204030204"/>
                <a:ea typeface="文鼎CS行楷" panose="02010609010101010101" pitchFamily="49" charset="-122"/>
              </a:rPr>
              <a:t>肆</a:t>
            </a:r>
          </a:p>
        </p:txBody>
      </p:sp>
      <p:sp>
        <p:nvSpPr>
          <p:cNvPr id="18" name="PA_矩形 12"/>
          <p:cNvSpPr/>
          <p:nvPr>
            <p:custDataLst>
              <p:tags r:id="rId1"/>
            </p:custDataLst>
          </p:nvPr>
        </p:nvSpPr>
        <p:spPr>
          <a:xfrm>
            <a:off x="5810250" y="2381753"/>
            <a:ext cx="510909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u="none" strike="noStrike" kern="1200" cap="none" spc="0" normalizeH="0" baseline="0" noProof="0" dirty="0">
                <a:ln>
                  <a:noFill/>
                </a:ln>
                <a:solidFill>
                  <a:srgbClr val="511A0F"/>
                </a:solidFill>
                <a:effectLst/>
                <a:uLnTx/>
                <a:uFillTx/>
                <a:latin typeface="Calibri" panose="020F0502020204030204"/>
                <a:ea typeface="文鼎CS行楷" panose="02010609010101010101" pitchFamily="49" charset="-122"/>
              </a:rPr>
              <a:t>插入您的标题内容</a:t>
            </a:r>
          </a:p>
        </p:txBody>
      </p:sp>
      <p:sp>
        <p:nvSpPr>
          <p:cNvPr id="22" name="PA_矩形 12"/>
          <p:cNvSpPr/>
          <p:nvPr>
            <p:custDataLst>
              <p:tags r:id="rId2"/>
            </p:custDataLst>
          </p:nvPr>
        </p:nvSpPr>
        <p:spPr>
          <a:xfrm>
            <a:off x="5810250" y="4111497"/>
            <a:ext cx="5445780" cy="1282980"/>
          </a:xfrm>
          <a:prstGeom prst="rect">
            <a:avLst/>
          </a:prstGeom>
        </p:spPr>
        <p:txBody>
          <a:bodyPr wrap="square">
            <a:spAutoFit/>
          </a:bodyPr>
          <a:lstStyle/>
          <a:p>
            <a:pPr>
              <a:lnSpc>
                <a:spcPct val="120000"/>
              </a:lnSpc>
              <a:defRPr/>
            </a:pPr>
            <a:r>
              <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rPr>
              <a:t>插入您的</a:t>
            </a:r>
            <a:r>
              <a:rPr lang="zh-CN" altLang="en-US" sz="1600" dirty="0">
                <a:solidFill>
                  <a:srgbClr val="41B2B8"/>
                </a:solidFill>
                <a:latin typeface="微软雅黑" panose="020B0503020204020204" pitchFamily="34" charset="-122"/>
                <a:ea typeface="微软雅黑" panose="020B0503020204020204" pitchFamily="34" charset="-122"/>
              </a:rPr>
              <a:t>小标题内容插入您的小标题内容插入您的小标题内容插入您的小标题内容插入您的小标题内容插入您的小标题内容</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1000361"/>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2D4B4"/>
        </a:solidFill>
        <a:effectLst/>
      </p:bgPr>
    </p:bg>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tretch>
            <a:fillRect/>
          </a:stretch>
        </p:blipFill>
        <p:spPr>
          <a:xfrm>
            <a:off x="508000" y="514350"/>
            <a:ext cx="4730750" cy="5829299"/>
          </a:xfrm>
        </p:spPr>
      </p:pic>
      <p:grpSp>
        <p:nvGrpSpPr>
          <p:cNvPr id="11" name="Group 10"/>
          <p:cNvGrpSpPr/>
          <p:nvPr/>
        </p:nvGrpSpPr>
        <p:grpSpPr>
          <a:xfrm>
            <a:off x="6500484" y="1164981"/>
            <a:ext cx="4820000" cy="5885866"/>
            <a:chOff x="6500484" y="1164981"/>
            <a:chExt cx="4820000" cy="5885866"/>
          </a:xfrm>
        </p:grpSpPr>
        <p:sp>
          <p:nvSpPr>
            <p:cNvPr id="9" name="Right Triangle 8"/>
            <p:cNvSpPr/>
            <p:nvPr/>
          </p:nvSpPr>
          <p:spPr>
            <a:xfrm rot="9000000">
              <a:off x="7990595" y="1164981"/>
              <a:ext cx="2670629" cy="2670629"/>
            </a:xfrm>
            <a:prstGeom prst="rtTriangle">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Right Triangle 9"/>
            <p:cNvSpPr/>
            <p:nvPr/>
          </p:nvSpPr>
          <p:spPr>
            <a:xfrm rot="9000000">
              <a:off x="6500484" y="2230847"/>
              <a:ext cx="4820000" cy="4820000"/>
            </a:xfrm>
            <a:prstGeom prst="rtTriangle">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8" name="Subtitle 2"/>
          <p:cNvSpPr txBox="1">
            <a:spLocks/>
          </p:cNvSpPr>
          <p:nvPr/>
        </p:nvSpPr>
        <p:spPr>
          <a:xfrm rot="5400000">
            <a:off x="7306216" y="2711636"/>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rPr>
              <a:t>TIME…</a:t>
            </a:r>
            <a:endParaRPr kumimoji="0" lang="id-ID" sz="13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Lato Black" panose="020F0502020204030203" pitchFamily="34" charset="0"/>
              <a:sym typeface="微软雅黑" panose="020B0503020204020204" pitchFamily="34" charset="-122"/>
            </a:endParaRPr>
          </a:p>
        </p:txBody>
      </p:sp>
      <p:sp>
        <p:nvSpPr>
          <p:cNvPr id="6" name="Rectangle 5"/>
          <p:cNvSpPr/>
          <p:nvPr/>
        </p:nvSpPr>
        <p:spPr>
          <a:xfrm>
            <a:off x="5613440" y="4125055"/>
            <a:ext cx="3712469" cy="52322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NULLA NETUS NIBH ALIQUET PORTTITOR</a:t>
            </a:r>
          </a:p>
        </p:txBody>
      </p:sp>
      <p:sp>
        <p:nvSpPr>
          <p:cNvPr id="7" name="Rectangle 6"/>
          <p:cNvSpPr/>
          <p:nvPr/>
        </p:nvSpPr>
        <p:spPr>
          <a:xfrm>
            <a:off x="5645603" y="4648275"/>
            <a:ext cx="4253140" cy="152208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Lorem ipsum dolor sit amet, lacus nulla ac netus nibh aliquet, porttitor ligula justo libero vivamus porttitor dolor, conubia mollit. Sapien nam suspendisse, tincidunt eget ante tincidunt, eros in auctor fringilla praesent at diamLorem ipsum dolor sit amet, lacus nulla ac netus nibh aliquet, porttitor ligula justo libero vivamus porttitor dolor, conubia mollit. Sapien nam suspendisse, tincidunt eget ante tincidunt, eros in auctor fringilla praesent at diam</a:t>
            </a:r>
            <a:endParaRPr kumimoji="0" lang="id-ID"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
        <p:nvSpPr>
          <p:cNvPr id="13" name="TextBox 3"/>
          <p:cNvSpPr txBox="1"/>
          <p:nvPr/>
        </p:nvSpPr>
        <p:spPr>
          <a:xfrm>
            <a:off x="5399314" y="2404380"/>
            <a:ext cx="6325961" cy="147732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dirty="0">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rPr>
              <a:t>当我们老去</a:t>
            </a:r>
            <a:endParaRPr kumimoji="0" lang="en-US" sz="9600" u="none" strike="noStrike" kern="1200" cap="none" spc="0" normalizeH="0" baseline="0" noProof="0" dirty="0">
              <a:ln>
                <a:noFill/>
              </a:ln>
              <a:effectLst/>
              <a:uLnTx/>
              <a:uFillTx/>
              <a:latin typeface="★日文毛笔行书" panose="03000509000000000000" pitchFamily="65" charset="-128"/>
              <a:ea typeface="文鼎CS行楷" panose="02010609010101010101" pitchFamily="49"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2641581902"/>
      </p:ext>
    </p:extLst>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464530" y="546100"/>
            <a:ext cx="11194070" cy="5728448"/>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9230716"/>
      </p:ext>
    </p:extLst>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PA_矩形 14"/>
          <p:cNvSpPr/>
          <p:nvPr>
            <p:custDataLst>
              <p:tags r:id="rId1"/>
            </p:custDataLst>
          </p:nvPr>
        </p:nvSpPr>
        <p:spPr>
          <a:xfrm rot="16200000">
            <a:off x="8209017" y="3553235"/>
            <a:ext cx="830997" cy="2740074"/>
          </a:xfrm>
          <a:prstGeom prst="rect">
            <a:avLst/>
          </a:prstGeom>
        </p:spPr>
        <p:txBody>
          <a:bodyPr vert="eaVert"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altLang="zh-CN" sz="1050" b="0" i="0" u="none" strike="noStrike" kern="1200" cap="none" spc="0" normalizeH="0" baseline="0" noProof="0" dirty="0">
                <a:ln>
                  <a:noFill/>
                </a:ln>
                <a:solidFill>
                  <a:srgbClr val="511A0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eiusmod tempor incididunt ut labore et dolore magna aliqua. Ut enim ad minim veniam, quis nostrud exercitation ullamco laboris nisi ut</a:t>
            </a:r>
          </a:p>
        </p:txBody>
      </p:sp>
      <p:sp>
        <p:nvSpPr>
          <p:cNvPr id="13" name="PA_矩形 12"/>
          <p:cNvSpPr/>
          <p:nvPr>
            <p:custDataLst>
              <p:tags r:id="rId2"/>
            </p:custDataLst>
          </p:nvPr>
        </p:nvSpPr>
        <p:spPr>
          <a:xfrm>
            <a:off x="2977998" y="2630642"/>
            <a:ext cx="6236003" cy="14465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b="1" spc="600" dirty="0">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latin typeface="★日文毛笔" panose="02000609000000000000" pitchFamily="49" charset="-128"/>
                <a:ea typeface="文鼎CS行楷" panose="02010609010101010101" pitchFamily="49" charset="-122"/>
                <a:cs typeface="Ostrich Sans Medium" charset="0"/>
                <a:sym typeface="微软雅黑" panose="020B0503020204020204" pitchFamily="34" charset="-122"/>
              </a:rPr>
              <a:t>谢</a:t>
            </a:r>
            <a:r>
              <a:rPr lang="zh-CN" altLang="en-US" sz="8800" b="1" spc="600" dirty="0" smtClean="0">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latin typeface="★日文毛笔" panose="02000609000000000000" pitchFamily="49" charset="-128"/>
                <a:ea typeface="文鼎CS行楷" panose="02010609010101010101" pitchFamily="49" charset="-122"/>
                <a:cs typeface="Ostrich Sans Medium" charset="0"/>
                <a:sym typeface="微软雅黑" panose="020B0503020204020204" pitchFamily="34" charset="-122"/>
              </a:rPr>
              <a:t>谢观看！</a:t>
            </a:r>
            <a:endParaRPr kumimoji="0" lang="zh-CN" altLang="en-US" sz="2800" b="1" u="none" strike="noStrike" kern="1200" cap="none" spc="0" normalizeH="0" baseline="0" noProof="0" dirty="0">
              <a:ln>
                <a:noFill/>
              </a:ln>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uLnTx/>
              <a:uFillTx/>
              <a:latin typeface="Calibri" panose="020F0502020204030204"/>
              <a:ea typeface="文鼎CS行楷" panose="02010609010101010101" pitchFamily="49" charset="-122"/>
            </a:endParaRPr>
          </a:p>
        </p:txBody>
      </p:sp>
      <p:sp>
        <p:nvSpPr>
          <p:cNvPr id="16" name="PA_矩形 5"/>
          <p:cNvSpPr/>
          <p:nvPr>
            <p:custDataLst>
              <p:tags r:id="rId3"/>
            </p:custDataLst>
          </p:nvPr>
        </p:nvSpPr>
        <p:spPr>
          <a:xfrm rot="5400000">
            <a:off x="8334963" y="2921168"/>
            <a:ext cx="4334841" cy="10156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300" normalizeH="0" baseline="0" noProof="0" dirty="0">
                <a:ln>
                  <a:noFill/>
                </a:ln>
                <a:solidFill>
                  <a:srgbClr val="511A0F"/>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rPr>
              <a:t>HAPPINESS</a:t>
            </a:r>
            <a:endParaRPr kumimoji="0" lang="id-ID" sz="6000" b="0" i="0" u="none" strike="noStrike" kern="1200" cap="none" spc="0" normalizeH="0" baseline="0" noProof="0" dirty="0">
              <a:ln>
                <a:noFill/>
              </a:ln>
              <a:solidFill>
                <a:srgbClr val="511A0F"/>
              </a:solidFill>
              <a:effectLst/>
              <a:uLnTx/>
              <a:uFillTx/>
              <a:latin typeface="微软雅黑" panose="020B0503020204020204" pitchFamily="34" charset="-122"/>
              <a:ea typeface="微软雅黑" panose="020B0503020204020204" pitchFamily="34" charset="-122"/>
              <a:cs typeface="Lato" panose="020F0502020204030203" pitchFamily="34" charset="0"/>
              <a:sym typeface="微软雅黑" panose="020B0503020204020204" pitchFamily="34" charset="-122"/>
            </a:endParaRPr>
          </a:p>
        </p:txBody>
      </p:sp>
    </p:spTree>
    <p:extLst>
      <p:ext uri="{BB962C8B-B14F-4D97-AF65-F5344CB8AC3E}">
        <p14:creationId xmlns:p14="http://schemas.microsoft.com/office/powerpoint/2010/main" val="117486760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1455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4530" y="546100"/>
            <a:ext cx="11194070" cy="5747124"/>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5497" y="813338"/>
            <a:ext cx="5529667" cy="5231324"/>
          </a:xfrm>
          <a:prstGeom prst="rect">
            <a:avLst/>
          </a:prstGeom>
        </p:spPr>
      </p:pic>
      <p:grpSp>
        <p:nvGrpSpPr>
          <p:cNvPr id="9" name="组合 8"/>
          <p:cNvGrpSpPr/>
          <p:nvPr/>
        </p:nvGrpSpPr>
        <p:grpSpPr>
          <a:xfrm>
            <a:off x="2098392" y="1889311"/>
            <a:ext cx="3083207" cy="3083207"/>
            <a:chOff x="2098392" y="1889311"/>
            <a:chExt cx="3083207" cy="3083207"/>
          </a:xfrm>
        </p:grpSpPr>
        <p:grpSp>
          <p:nvGrpSpPr>
            <p:cNvPr id="7" name="组合 6"/>
            <p:cNvGrpSpPr/>
            <p:nvPr/>
          </p:nvGrpSpPr>
          <p:grpSpPr>
            <a:xfrm>
              <a:off x="2098392" y="1889311"/>
              <a:ext cx="3083207" cy="3083207"/>
              <a:chOff x="2098392" y="2060761"/>
              <a:chExt cx="3083207" cy="3083207"/>
            </a:xfrm>
          </p:grpSpPr>
          <p:sp>
            <p:nvSpPr>
              <p:cNvPr id="5" name="椭圆 4"/>
              <p:cNvSpPr/>
              <p:nvPr/>
            </p:nvSpPr>
            <p:spPr>
              <a:xfrm>
                <a:off x="2098392" y="2060761"/>
                <a:ext cx="3083207" cy="3083207"/>
              </a:xfrm>
              <a:prstGeom prst="ellipse">
                <a:avLst/>
              </a:prstGeom>
              <a:solidFill>
                <a:schemeClr val="bg1">
                  <a:alpha val="89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74591" y="2136960"/>
                <a:ext cx="2930809" cy="2930809"/>
              </a:xfrm>
              <a:prstGeom prst="ellipse">
                <a:avLst/>
              </a:prstGeom>
              <a:noFill/>
              <a:ln>
                <a:solidFill>
                  <a:srgbClr val="FF66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577163" y="1889311"/>
              <a:ext cx="2495548" cy="2646878"/>
            </a:xfrm>
            <a:prstGeom prst="rect">
              <a:avLst/>
            </a:prstGeom>
            <a:noFill/>
          </p:spPr>
          <p:txBody>
            <a:bodyPr wrap="square" rtlCol="0">
              <a:spAutoFit/>
            </a:bodyPr>
            <a:lstStyle/>
            <a:p>
              <a:r>
                <a:rPr lang="zh-CN" altLang="en-US" sz="16600" dirty="0">
                  <a:solidFill>
                    <a:srgbClr val="511A0F"/>
                  </a:solidFill>
                  <a:latin typeface="Calibri" panose="020F0502020204030204"/>
                  <a:ea typeface="文鼎CS行楷" panose="02010609010101010101" pitchFamily="49" charset="-122"/>
                </a:rPr>
                <a:t>壹</a:t>
              </a:r>
            </a:p>
          </p:txBody>
        </p:sp>
      </p:grpSp>
      <p:sp>
        <p:nvSpPr>
          <p:cNvPr id="18" name="PA_矩形 12"/>
          <p:cNvSpPr/>
          <p:nvPr>
            <p:custDataLst>
              <p:tags r:id="rId1"/>
            </p:custDataLst>
          </p:nvPr>
        </p:nvSpPr>
        <p:spPr>
          <a:xfrm>
            <a:off x="5810250" y="2381753"/>
            <a:ext cx="510909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u="none" strike="noStrike" kern="1200" cap="none" spc="0" normalizeH="0" baseline="0" noProof="0" dirty="0">
                <a:ln>
                  <a:noFill/>
                </a:ln>
                <a:solidFill>
                  <a:srgbClr val="511A0F"/>
                </a:solidFill>
                <a:effectLst/>
                <a:uLnTx/>
                <a:uFillTx/>
                <a:latin typeface="Calibri" panose="020F0502020204030204"/>
                <a:ea typeface="文鼎CS行楷" panose="02010609010101010101" pitchFamily="49" charset="-122"/>
              </a:rPr>
              <a:t>插入您的标题内容</a:t>
            </a:r>
          </a:p>
        </p:txBody>
      </p:sp>
      <p:sp>
        <p:nvSpPr>
          <p:cNvPr id="22" name="PA_矩形 12"/>
          <p:cNvSpPr/>
          <p:nvPr>
            <p:custDataLst>
              <p:tags r:id="rId2"/>
            </p:custDataLst>
          </p:nvPr>
        </p:nvSpPr>
        <p:spPr>
          <a:xfrm>
            <a:off x="5810250" y="4111497"/>
            <a:ext cx="5445780" cy="1282980"/>
          </a:xfrm>
          <a:prstGeom prst="rect">
            <a:avLst/>
          </a:prstGeom>
        </p:spPr>
        <p:txBody>
          <a:bodyPr wrap="square">
            <a:spAutoFit/>
          </a:bodyPr>
          <a:lstStyle/>
          <a:p>
            <a:pPr>
              <a:lnSpc>
                <a:spcPct val="120000"/>
              </a:lnSpc>
              <a:defRPr/>
            </a:pPr>
            <a:r>
              <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rPr>
              <a:t>插入您的</a:t>
            </a:r>
            <a:r>
              <a:rPr lang="zh-CN" altLang="en-US" sz="1600" dirty="0">
                <a:solidFill>
                  <a:srgbClr val="41B2B8"/>
                </a:solidFill>
                <a:latin typeface="微软雅黑" panose="020B0503020204020204" pitchFamily="34" charset="-122"/>
                <a:ea typeface="微软雅黑" panose="020B0503020204020204" pitchFamily="34" charset="-122"/>
              </a:rPr>
              <a:t>小标题内容插入您的小标题内容插入您的小标题内容插入您的小标题内容插入您的小标题内容插入您的小标题内容</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6739512"/>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1B2B8"/>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8801" y="482600"/>
            <a:ext cx="11074400" cy="5880100"/>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pic>
      <p:grpSp>
        <p:nvGrpSpPr>
          <p:cNvPr id="2" name="组合 1"/>
          <p:cNvGrpSpPr/>
          <p:nvPr/>
        </p:nvGrpSpPr>
        <p:grpSpPr>
          <a:xfrm>
            <a:off x="1278059" y="1223493"/>
            <a:ext cx="3010606" cy="4623516"/>
            <a:chOff x="1278059" y="1223493"/>
            <a:chExt cx="3010606" cy="4623516"/>
          </a:xfrm>
        </p:grpSpPr>
        <p:sp>
          <p:nvSpPr>
            <p:cNvPr id="4" name="TextBox 3"/>
            <p:cNvSpPr txBox="1"/>
            <p:nvPr/>
          </p:nvSpPr>
          <p:spPr>
            <a:xfrm>
              <a:off x="1644588" y="1541528"/>
              <a:ext cx="2638346" cy="147732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b="1" dirty="0">
                  <a:solidFill>
                    <a:srgbClr val="511A0F"/>
                  </a:solidFill>
                  <a:latin typeface="Calibri" panose="020F0502020204030204"/>
                  <a:ea typeface="文鼎CS行楷" panose="02010609010101010101" pitchFamily="49" charset="-122"/>
                  <a:sym typeface="微软雅黑" panose="020B0503020204020204" pitchFamily="34" charset="-122"/>
                </a:rPr>
                <a:t>恋爱</a:t>
              </a:r>
              <a:r>
                <a:rPr kumimoji="0" lang="id-ID" sz="9600" b="1" i="0" u="none" strike="noStrike" kern="1200" cap="none" spc="-76"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endParaRPr kumimoji="0" lang="en-US" sz="9600" b="1"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5" name="TextBox 4"/>
            <p:cNvSpPr txBox="1"/>
            <p:nvPr/>
          </p:nvSpPr>
          <p:spPr>
            <a:xfrm>
              <a:off x="1842217" y="3034728"/>
              <a:ext cx="1925786" cy="92333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6000" b="1" i="0" u="none" strike="noStrike" kern="1200" cap="none" spc="-76"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AND</a:t>
              </a:r>
              <a:endParaRPr kumimoji="0" lang="en-US" sz="6000" b="1" i="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7" name="Rectangle 6"/>
            <p:cNvSpPr/>
            <p:nvPr/>
          </p:nvSpPr>
          <p:spPr>
            <a:xfrm>
              <a:off x="1644588" y="3925101"/>
              <a:ext cx="2328843" cy="10156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6000" b="1" i="0" u="none" strike="noStrike" kern="1200" cap="none" spc="-76" normalizeH="0" baseline="0" noProof="0" dirty="0">
                  <a:ln>
                    <a:noFill/>
                  </a:ln>
                  <a:solidFill>
                    <a:srgbClr val="D7DF97"/>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FEELS</a:t>
              </a:r>
              <a:endParaRPr kumimoji="0" lang="en-US" sz="6000" b="1" i="0" u="none" strike="noStrike" kern="1200" cap="none" spc="0" normalizeH="0" baseline="0" noProof="0" dirty="0">
                <a:ln>
                  <a:noFill/>
                </a:ln>
                <a:solidFill>
                  <a:srgbClr val="D7DF97"/>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8" name="Rectangle 7"/>
            <p:cNvSpPr/>
            <p:nvPr/>
          </p:nvSpPr>
          <p:spPr>
            <a:xfrm>
              <a:off x="1278059" y="1223493"/>
              <a:ext cx="3010606" cy="4623516"/>
            </a:xfrm>
            <a:prstGeom prst="rect">
              <a:avLst/>
            </a:prstGeom>
            <a:noFill/>
            <a:ln w="28575">
              <a:solidFill>
                <a:srgbClr val="FF66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66CC"/>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9" name="Isosceles Triangle 8"/>
          <p:cNvSpPr/>
          <p:nvPr/>
        </p:nvSpPr>
        <p:spPr>
          <a:xfrm>
            <a:off x="4852823" y="1973844"/>
            <a:ext cx="5834129" cy="5029422"/>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Isosceles Triangle 9"/>
          <p:cNvSpPr/>
          <p:nvPr/>
        </p:nvSpPr>
        <p:spPr>
          <a:xfrm>
            <a:off x="6812061" y="2614411"/>
            <a:ext cx="4348015" cy="3748289"/>
          </a:xfrm>
          <a:prstGeom prst="triangle">
            <a:avLst/>
          </a:prstGeom>
          <a:solidFill>
            <a:schemeClr val="bg1">
              <a:lumMod val="9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5607427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advClick="0" advTm="3000">
        <p15:prstTrans prst="origami"/>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7DF97"/>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t="-25"/>
          <a:stretch/>
        </p:blipFill>
        <p:spPr>
          <a:xfrm>
            <a:off x="569583" y="482600"/>
            <a:ext cx="11074400" cy="5880100"/>
          </a:xfrm>
          <a:prstGeom prst="rect">
            <a:avLst/>
          </a:prstGeom>
        </p:spPr>
      </p:pic>
      <p:grpSp>
        <p:nvGrpSpPr>
          <p:cNvPr id="13" name="Group 12"/>
          <p:cNvGrpSpPr/>
          <p:nvPr/>
        </p:nvGrpSpPr>
        <p:grpSpPr>
          <a:xfrm>
            <a:off x="1674539" y="-3778484"/>
            <a:ext cx="10728101" cy="10636484"/>
            <a:chOff x="1674539" y="-3778484"/>
            <a:chExt cx="10728101" cy="10636484"/>
          </a:xfrm>
        </p:grpSpPr>
        <p:sp>
          <p:nvSpPr>
            <p:cNvPr id="10" name="Diamond 9"/>
            <p:cNvSpPr/>
            <p:nvPr/>
          </p:nvSpPr>
          <p:spPr>
            <a:xfrm>
              <a:off x="7109423" y="1564783"/>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Diamond 10"/>
            <p:cNvSpPr/>
            <p:nvPr/>
          </p:nvSpPr>
          <p:spPr>
            <a:xfrm>
              <a:off x="4391981" y="-1081826"/>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Diamond 11"/>
            <p:cNvSpPr/>
            <p:nvPr/>
          </p:nvSpPr>
          <p:spPr>
            <a:xfrm>
              <a:off x="1674539" y="-3778484"/>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8" name="TextBox 7"/>
          <p:cNvSpPr txBox="1"/>
          <p:nvPr/>
        </p:nvSpPr>
        <p:spPr>
          <a:xfrm>
            <a:off x="995622" y="4997079"/>
            <a:ext cx="4739032" cy="492443"/>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76"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DESIGN THEME</a:t>
            </a:r>
            <a:endParaRPr kumimoji="0" lang="en-US" sz="1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nvGrpSpPr>
          <p:cNvPr id="17" name="Group 16"/>
          <p:cNvGrpSpPr/>
          <p:nvPr/>
        </p:nvGrpSpPr>
        <p:grpSpPr>
          <a:xfrm>
            <a:off x="773872" y="566738"/>
            <a:ext cx="825791" cy="604415"/>
            <a:chOff x="313516" y="566738"/>
            <a:chExt cx="825791" cy="604415"/>
          </a:xfrm>
        </p:grpSpPr>
        <p:cxnSp>
          <p:nvCxnSpPr>
            <p:cNvPr id="18" name="Straight Connector 17"/>
            <p:cNvCxnSpPr/>
            <p:nvPr/>
          </p:nvCxnSpPr>
          <p:spPr>
            <a:xfrm>
              <a:off x="325421" y="566738"/>
              <a:ext cx="0" cy="604415"/>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13516" y="577729"/>
              <a:ext cx="825791" cy="0"/>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73872" y="5703376"/>
            <a:ext cx="785612" cy="522799"/>
            <a:chOff x="3664475" y="3164108"/>
            <a:chExt cx="785612" cy="825791"/>
          </a:xfrm>
        </p:grpSpPr>
        <p:cxnSp>
          <p:nvCxnSpPr>
            <p:cNvPr id="21" name="Straight Connector 20"/>
            <p:cNvCxnSpPr/>
            <p:nvPr/>
          </p:nvCxnSpPr>
          <p:spPr>
            <a:xfrm rot="16200000">
              <a:off x="4057281" y="3582801"/>
              <a:ext cx="0" cy="785612"/>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a:off x="3261104" y="3577004"/>
              <a:ext cx="825791" cy="0"/>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grpSp>
      <p:sp>
        <p:nvSpPr>
          <p:cNvPr id="16" name="TextBox 3"/>
          <p:cNvSpPr txBox="1"/>
          <p:nvPr/>
        </p:nvSpPr>
        <p:spPr>
          <a:xfrm>
            <a:off x="856196" y="1711513"/>
            <a:ext cx="2638346" cy="255454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u="none" strike="noStrike" kern="1200" cap="none" spc="-76"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遇</a:t>
            </a:r>
            <a:r>
              <a:rPr kumimoji="0" lang="id-ID" sz="9600" b="1" i="0" u="none" strike="noStrike" kern="1200" cap="none" spc="-76"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endParaRPr kumimoji="0" lang="en-US" sz="9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5" name="TextBox 4"/>
          <p:cNvSpPr txBox="1"/>
          <p:nvPr/>
        </p:nvSpPr>
        <p:spPr>
          <a:xfrm>
            <a:off x="995622" y="4311847"/>
            <a:ext cx="4739032" cy="5539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76"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HIGH QUALITY</a:t>
            </a:r>
            <a:endParaRPr kumimoji="0" lang="en-US" sz="11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840201791"/>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2D4B4"/>
        </a:solidFill>
        <a:effectLst/>
      </p:bgPr>
    </p:bg>
    <p:spTree>
      <p:nvGrpSpPr>
        <p:cNvPr id="1" name=""/>
        <p:cNvGrpSpPr/>
        <p:nvPr/>
      </p:nvGrpSpPr>
      <p:grpSpPr>
        <a:xfrm>
          <a:off x="0" y="0"/>
          <a:ext cx="0" cy="0"/>
          <a:chOff x="0" y="0"/>
          <a:chExt cx="0" cy="0"/>
        </a:xfrm>
      </p:grpSpPr>
      <p:pic>
        <p:nvPicPr>
          <p:cNvPr id="1026" name="Picture 2" descr="https://timgsa.baidu.com/timg?image&amp;quality=80&amp;size=b9999_10000&amp;sec=1490437975373&amp;di=023789d777e10c88f3eb84da7b008da0&amp;imgtype=jpg&amp;src=http%3A%2F%2Fi3.s2.dpfile.com%2Fpc%2Fad2c2200ddc3f87334dc118058bec366(740x2048)%2Fthumb.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61999" y="546100"/>
            <a:ext cx="10693401" cy="5753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676568" y="4294495"/>
            <a:ext cx="4296229" cy="1698171"/>
          </a:xfrm>
          <a:prstGeom prst="rect">
            <a:avLst/>
          </a:prstGeom>
          <a:solidFill>
            <a:srgbClr val="92929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extBox 4"/>
          <p:cNvSpPr txBox="1"/>
          <p:nvPr/>
        </p:nvSpPr>
        <p:spPr>
          <a:xfrm>
            <a:off x="3039684" y="4246398"/>
            <a:ext cx="4245521" cy="67710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4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OUTSTANDING</a:t>
            </a:r>
            <a:endParaRPr kumimoji="0" lang="en-US" sz="14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6" name="TextBox 5"/>
          <p:cNvSpPr txBox="1"/>
          <p:nvPr/>
        </p:nvSpPr>
        <p:spPr>
          <a:xfrm>
            <a:off x="3229193" y="4971603"/>
            <a:ext cx="3499420" cy="55399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DESIGN THEME</a:t>
            </a:r>
            <a:endParaRPr kumimoji="0" lang="en-US" sz="11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7" name="Rectangle 6"/>
          <p:cNvSpPr/>
          <p:nvPr/>
        </p:nvSpPr>
        <p:spPr>
          <a:xfrm>
            <a:off x="7285205" y="4657246"/>
            <a:ext cx="240072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TITLE EXAMPLE HERE</a:t>
            </a:r>
          </a:p>
        </p:txBody>
      </p:sp>
      <p:sp>
        <p:nvSpPr>
          <p:cNvPr id="8" name="Rectangle 7"/>
          <p:cNvSpPr/>
          <p:nvPr/>
        </p:nvSpPr>
        <p:spPr>
          <a:xfrm>
            <a:off x="7285205" y="4995800"/>
            <a:ext cx="2853020"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Lorem ipsum dolor sit amet, consectetur adipiscing elit, sed do eiusmod tempor incididunt ut labore et dolore magna aliqua. Ut enim. ad</a:t>
            </a:r>
          </a:p>
        </p:txBody>
      </p:sp>
      <p:sp>
        <p:nvSpPr>
          <p:cNvPr id="9" name="TextBox 3"/>
          <p:cNvSpPr txBox="1"/>
          <p:nvPr/>
        </p:nvSpPr>
        <p:spPr>
          <a:xfrm>
            <a:off x="1551278" y="3764694"/>
            <a:ext cx="2638346" cy="212365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800" spc="-76" dirty="0">
                <a:solidFill>
                  <a:schemeClr val="bg1"/>
                </a:solidFill>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知</a:t>
            </a:r>
            <a:r>
              <a:rPr kumimoji="0" lang="id-ID" sz="8800" i="0" u="none" strike="noStrike" kern="1200" cap="none" spc="-76"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 </a:t>
            </a:r>
            <a:endParaRPr kumimoji="0" lang="en-US" sz="8800" i="0" u="none" strike="noStrike" kern="1200" cap="none" spc="0"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819875834"/>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2000" y="546100"/>
            <a:ext cx="10693400" cy="5753100"/>
          </a:xfrm>
          <a:prstGeom prst="rect">
            <a:avLst/>
          </a:prstGeom>
        </p:spPr>
      </p:pic>
      <p:sp>
        <p:nvSpPr>
          <p:cNvPr id="4" name="Rectangle 3"/>
          <p:cNvSpPr/>
          <p:nvPr/>
        </p:nvSpPr>
        <p:spPr>
          <a:xfrm>
            <a:off x="6676568" y="4294495"/>
            <a:ext cx="4296229" cy="1698171"/>
          </a:xfrm>
          <a:prstGeom prst="rect">
            <a:avLst/>
          </a:prstGeom>
          <a:solidFill>
            <a:srgbClr val="92929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extBox 4"/>
          <p:cNvSpPr txBox="1"/>
          <p:nvPr/>
        </p:nvSpPr>
        <p:spPr>
          <a:xfrm>
            <a:off x="6957980" y="3217277"/>
            <a:ext cx="4245521" cy="67710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4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OUTSTANDING</a:t>
            </a:r>
            <a:endParaRPr kumimoji="0" lang="en-US" sz="14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6" name="TextBox 5"/>
          <p:cNvSpPr txBox="1"/>
          <p:nvPr/>
        </p:nvSpPr>
        <p:spPr>
          <a:xfrm>
            <a:off x="7319071" y="3732287"/>
            <a:ext cx="3499420" cy="55399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DESIGN THEME</a:t>
            </a:r>
            <a:endParaRPr kumimoji="0" lang="en-US" sz="11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7" name="Rectangle 6"/>
          <p:cNvSpPr/>
          <p:nvPr/>
        </p:nvSpPr>
        <p:spPr>
          <a:xfrm>
            <a:off x="7285205" y="4657246"/>
            <a:ext cx="240072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TITLE EXAMPLE HERE</a:t>
            </a:r>
          </a:p>
        </p:txBody>
      </p:sp>
      <p:sp>
        <p:nvSpPr>
          <p:cNvPr id="8" name="Rectangle 7"/>
          <p:cNvSpPr/>
          <p:nvPr/>
        </p:nvSpPr>
        <p:spPr>
          <a:xfrm>
            <a:off x="7285205" y="4995800"/>
            <a:ext cx="2853020"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Lorem ipsum dolor sit amet, consectetur adipiscing elit, sed do eiusmod tempor incididunt ut labore et dolore magna aliqua. Ut enim. ad</a:t>
            </a:r>
          </a:p>
        </p:txBody>
      </p:sp>
      <p:sp>
        <p:nvSpPr>
          <p:cNvPr id="9" name="TextBox 3"/>
          <p:cNvSpPr txBox="1"/>
          <p:nvPr/>
        </p:nvSpPr>
        <p:spPr>
          <a:xfrm>
            <a:off x="9361778" y="1216729"/>
            <a:ext cx="2638346" cy="212365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u="none" strike="noStrike" kern="1200" cap="none" spc="-76"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恋</a:t>
            </a:r>
            <a:r>
              <a:rPr kumimoji="0" lang="id-ID" sz="8800" u="none" strike="noStrike" kern="1200" cap="none" spc="-76"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 </a:t>
            </a:r>
            <a:endParaRPr kumimoji="0" lang="en-US" sz="8800" u="none" strike="noStrike" kern="1200" cap="none" spc="0" normalizeH="0" baseline="0" noProof="0" dirty="0">
              <a:ln>
                <a:noFill/>
              </a:ln>
              <a:solidFill>
                <a:schemeClr val="bg1"/>
              </a:solidFill>
              <a:effectLst/>
              <a:uLnTx/>
              <a:uFillTx/>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3872034828"/>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B9B9"/>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0103" y="546100"/>
            <a:ext cx="10685297" cy="5753100"/>
          </a:xfrm>
          <a:prstGeom prst="rect">
            <a:avLst/>
          </a:prstGeom>
        </p:spPr>
      </p:pic>
      <p:sp>
        <p:nvSpPr>
          <p:cNvPr id="4" name="Rectangle 3"/>
          <p:cNvSpPr/>
          <p:nvPr/>
        </p:nvSpPr>
        <p:spPr>
          <a:xfrm>
            <a:off x="6729558" y="4378424"/>
            <a:ext cx="4296229" cy="1698171"/>
          </a:xfrm>
          <a:prstGeom prst="rect">
            <a:avLst/>
          </a:prstGeom>
          <a:solidFill>
            <a:srgbClr val="92929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extBox 4"/>
          <p:cNvSpPr txBox="1"/>
          <p:nvPr/>
        </p:nvSpPr>
        <p:spPr>
          <a:xfrm>
            <a:off x="2206213" y="4371465"/>
            <a:ext cx="4245521" cy="67710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4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OUTSTANDING</a:t>
            </a:r>
            <a:endParaRPr kumimoji="0" lang="en-US" sz="14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6" name="TextBox 5"/>
          <p:cNvSpPr txBox="1"/>
          <p:nvPr/>
        </p:nvSpPr>
        <p:spPr>
          <a:xfrm>
            <a:off x="2206213" y="5048573"/>
            <a:ext cx="3499420" cy="553998"/>
          </a:xfrm>
          <a:prstGeom prst="rect">
            <a:avLst/>
          </a:prstGeom>
          <a:noFill/>
        </p:spPr>
        <p:txBody>
          <a:bodyPr wrap="non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76"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DESIGN THEME</a:t>
            </a:r>
            <a:endParaRPr kumimoji="0" lang="en-US" sz="11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7" name="Rectangle 6"/>
          <p:cNvSpPr/>
          <p:nvPr/>
        </p:nvSpPr>
        <p:spPr>
          <a:xfrm>
            <a:off x="7285205" y="4657246"/>
            <a:ext cx="240072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TITLE EXAMPLE HERE</a:t>
            </a:r>
          </a:p>
        </p:txBody>
      </p:sp>
      <p:sp>
        <p:nvSpPr>
          <p:cNvPr id="8" name="Rectangle 7"/>
          <p:cNvSpPr/>
          <p:nvPr/>
        </p:nvSpPr>
        <p:spPr>
          <a:xfrm>
            <a:off x="7285205" y="4995800"/>
            <a:ext cx="2853020"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Lorem ipsum dolor sit amet, consectetur adipiscing elit, sed do eiusmod tempor incididunt ut labore et dolore magna aliqua. Ut enim. ad</a:t>
            </a:r>
          </a:p>
        </p:txBody>
      </p:sp>
      <p:sp>
        <p:nvSpPr>
          <p:cNvPr id="9" name="TextBox 3"/>
          <p:cNvSpPr txBox="1"/>
          <p:nvPr/>
        </p:nvSpPr>
        <p:spPr>
          <a:xfrm>
            <a:off x="689630" y="3952937"/>
            <a:ext cx="2638346" cy="212365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800" spc="-76" dirty="0">
                <a:solidFill>
                  <a:schemeClr val="bg1"/>
                </a:solidFill>
                <a:latin typeface="★日文毛笔" panose="02000609000000000000" pitchFamily="49" charset="-128"/>
                <a:ea typeface="文鼎CS行楷" panose="02010609010101010101" pitchFamily="49" charset="-122"/>
                <a:cs typeface="Open Sans" panose="020B0606030504020204" pitchFamily="34" charset="0"/>
                <a:sym typeface="微软雅黑" panose="020B0503020204020204" pitchFamily="34" charset="-122"/>
              </a:rPr>
              <a:t>爱</a:t>
            </a:r>
            <a:r>
              <a:rPr kumimoji="0" lang="id-ID" sz="8800" i="0" u="none" strike="noStrike" kern="1200" cap="none" spc="-76"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rPr>
              <a:t> </a:t>
            </a:r>
            <a:endParaRPr kumimoji="0" lang="en-US" sz="8800" i="0" u="none" strike="noStrike" kern="1200" cap="none" spc="0" normalizeH="0" baseline="0" noProof="0" dirty="0">
              <a:ln>
                <a:noFill/>
              </a:ln>
              <a:solidFill>
                <a:schemeClr val="bg1"/>
              </a:solidFill>
              <a:effectLst/>
              <a:uLnTx/>
              <a:uFillTx/>
              <a:latin typeface="★日文毛笔" panose="02000609000000000000" pitchFamily="49" charset="-128"/>
              <a:ea typeface="★日文毛笔" panose="02000609000000000000" pitchFamily="49" charset="-128"/>
              <a:cs typeface="Open Sans" panose="020B0606030504020204" pitchFamily="34" charset="0"/>
              <a:sym typeface="微软雅黑" panose="020B0503020204020204" pitchFamily="34" charset="-122"/>
            </a:endParaRPr>
          </a:p>
        </p:txBody>
      </p:sp>
    </p:spTree>
    <p:extLst>
      <p:ext uri="{BB962C8B-B14F-4D97-AF65-F5344CB8AC3E}">
        <p14:creationId xmlns:p14="http://schemas.microsoft.com/office/powerpoint/2010/main" val="4124761322"/>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6DC7E"/>
        </a:solidFill>
        <a:effectLst/>
      </p:bgPr>
    </p:bg>
    <p:spTree>
      <p:nvGrpSpPr>
        <p:cNvPr id="1" name=""/>
        <p:cNvGrpSpPr/>
        <p:nvPr/>
      </p:nvGrpSpPr>
      <p:grpSpPr>
        <a:xfrm>
          <a:off x="0" y="0"/>
          <a:ext cx="0" cy="0"/>
          <a:chOff x="0" y="0"/>
          <a:chExt cx="0" cy="0"/>
        </a:xfrm>
      </p:grpSpPr>
      <p:sp>
        <p:nvSpPr>
          <p:cNvPr id="6" name="矩形 5"/>
          <p:cNvSpPr/>
          <p:nvPr/>
        </p:nvSpPr>
        <p:spPr>
          <a:xfrm>
            <a:off x="464530" y="546100"/>
            <a:ext cx="11194070" cy="5747124"/>
          </a:xfrm>
          <a:prstGeom prst="rect">
            <a:avLst/>
          </a:prstGeom>
          <a:solidFill>
            <a:schemeClr val="bg1"/>
          </a:solidFill>
          <a:ln w="101600" cmpd="thinThick">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5497" y="813338"/>
            <a:ext cx="5529667" cy="5231324"/>
          </a:xfrm>
          <a:prstGeom prst="rect">
            <a:avLst/>
          </a:prstGeom>
        </p:spPr>
      </p:pic>
      <p:grpSp>
        <p:nvGrpSpPr>
          <p:cNvPr id="7" name="组合 6"/>
          <p:cNvGrpSpPr/>
          <p:nvPr/>
        </p:nvGrpSpPr>
        <p:grpSpPr>
          <a:xfrm>
            <a:off x="2098392" y="1889311"/>
            <a:ext cx="3083207" cy="3083207"/>
            <a:chOff x="2098392" y="2060761"/>
            <a:chExt cx="3083207" cy="3083207"/>
          </a:xfrm>
        </p:grpSpPr>
        <p:sp>
          <p:nvSpPr>
            <p:cNvPr id="5" name="椭圆 4"/>
            <p:cNvSpPr/>
            <p:nvPr/>
          </p:nvSpPr>
          <p:spPr>
            <a:xfrm>
              <a:off x="2098392" y="2060761"/>
              <a:ext cx="3083207" cy="3083207"/>
            </a:xfrm>
            <a:prstGeom prst="ellipse">
              <a:avLst/>
            </a:prstGeom>
            <a:solidFill>
              <a:schemeClr val="bg1">
                <a:alpha val="89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74591" y="2136960"/>
              <a:ext cx="2930809" cy="2930809"/>
            </a:xfrm>
            <a:prstGeom prst="ellipse">
              <a:avLst/>
            </a:prstGeom>
            <a:noFill/>
            <a:ln>
              <a:solidFill>
                <a:srgbClr val="FF66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577163" y="1889311"/>
            <a:ext cx="2495548" cy="2646878"/>
          </a:xfrm>
          <a:prstGeom prst="rect">
            <a:avLst/>
          </a:prstGeom>
          <a:noFill/>
        </p:spPr>
        <p:txBody>
          <a:bodyPr wrap="square" rtlCol="0">
            <a:spAutoFit/>
          </a:bodyPr>
          <a:lstStyle/>
          <a:p>
            <a:r>
              <a:rPr lang="zh-CN" altLang="en-US" sz="16600" dirty="0">
                <a:solidFill>
                  <a:srgbClr val="511A0F"/>
                </a:solidFill>
                <a:latin typeface="Calibri" panose="020F0502020204030204"/>
                <a:ea typeface="文鼎CS行楷" panose="02010609010101010101" pitchFamily="49" charset="-122"/>
              </a:rPr>
              <a:t>贰</a:t>
            </a:r>
          </a:p>
        </p:txBody>
      </p:sp>
      <p:sp>
        <p:nvSpPr>
          <p:cNvPr id="18" name="PA_矩形 12"/>
          <p:cNvSpPr/>
          <p:nvPr>
            <p:custDataLst>
              <p:tags r:id="rId1"/>
            </p:custDataLst>
          </p:nvPr>
        </p:nvSpPr>
        <p:spPr>
          <a:xfrm>
            <a:off x="5810250" y="2381753"/>
            <a:ext cx="510909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u="none" strike="noStrike" kern="1200" cap="none" spc="0" normalizeH="0" baseline="0" noProof="0" dirty="0">
                <a:ln>
                  <a:noFill/>
                </a:ln>
                <a:solidFill>
                  <a:srgbClr val="511A0F"/>
                </a:solidFill>
                <a:effectLst/>
                <a:uLnTx/>
                <a:uFillTx/>
                <a:latin typeface="Calibri" panose="020F0502020204030204"/>
                <a:ea typeface="文鼎CS行楷" panose="02010609010101010101" pitchFamily="49" charset="-122"/>
              </a:rPr>
              <a:t>插入您的标题内容</a:t>
            </a:r>
          </a:p>
        </p:txBody>
      </p:sp>
      <p:sp>
        <p:nvSpPr>
          <p:cNvPr id="22" name="PA_矩形 12"/>
          <p:cNvSpPr/>
          <p:nvPr>
            <p:custDataLst>
              <p:tags r:id="rId2"/>
            </p:custDataLst>
          </p:nvPr>
        </p:nvSpPr>
        <p:spPr>
          <a:xfrm>
            <a:off x="5810250" y="4111497"/>
            <a:ext cx="5445780" cy="1282980"/>
          </a:xfrm>
          <a:prstGeom prst="rect">
            <a:avLst/>
          </a:prstGeom>
        </p:spPr>
        <p:txBody>
          <a:bodyPr wrap="square">
            <a:spAutoFit/>
          </a:bodyPr>
          <a:lstStyle/>
          <a:p>
            <a:pPr>
              <a:lnSpc>
                <a:spcPct val="120000"/>
              </a:lnSpc>
              <a:defRPr/>
            </a:pPr>
            <a:r>
              <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rPr>
              <a:t>插入您的</a:t>
            </a:r>
            <a:r>
              <a:rPr lang="zh-CN" altLang="en-US" sz="1600" dirty="0">
                <a:solidFill>
                  <a:srgbClr val="41B2B8"/>
                </a:solidFill>
                <a:latin typeface="微软雅黑" panose="020B0503020204020204" pitchFamily="34" charset="-122"/>
                <a:ea typeface="微软雅黑" panose="020B0503020204020204" pitchFamily="34" charset="-122"/>
              </a:rPr>
              <a:t>小标题内容插入您的小标题内容插入您的小标题内容插入您的小标题内容插入您的小标题内容插入您的小标题内容</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600" u="none" strike="noStrike" kern="1200" cap="none" spc="0" normalizeH="0" baseline="0" noProof="0" dirty="0">
              <a:ln>
                <a:noFill/>
              </a:ln>
              <a:solidFill>
                <a:srgbClr val="41B2B8"/>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6107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000">
        <p15:prstTrans prst="airplan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70325幸福"/>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TotalTime>
  <Words>1891</Words>
  <Application>Microsoft Office PowerPoint</Application>
  <PresentationFormat>自定义</PresentationFormat>
  <Paragraphs>135</Paragraphs>
  <Slides>27</Slides>
  <Notes>26</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幸福</dc:title>
  <dc:creator>第一PPT</dc:creator>
  <cp:keywords>www.1ppt.com</cp:keywords>
  <dc:description>www.1ppt.com</dc:description>
  <cp:lastModifiedBy>Windows User</cp:lastModifiedBy>
  <cp:revision>53</cp:revision>
  <dcterms:created xsi:type="dcterms:W3CDTF">2017-03-17T09:00:15Z</dcterms:created>
  <dcterms:modified xsi:type="dcterms:W3CDTF">2019-09-29T08:12:46Z</dcterms:modified>
</cp:coreProperties>
</file>